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648" r:id="rId4"/>
  </p:sldMasterIdLst>
  <p:notesMasterIdLst>
    <p:notesMasterId r:id="rId44"/>
  </p:notesMasterIdLst>
  <p:handoutMasterIdLst>
    <p:handoutMasterId r:id="rId45"/>
  </p:handoutMasterIdLst>
  <p:sldIdLst>
    <p:sldId id="256" r:id="rId5"/>
    <p:sldId id="2147479350" r:id="rId6"/>
    <p:sldId id="2147474267" r:id="rId7"/>
    <p:sldId id="2147479327" r:id="rId8"/>
    <p:sldId id="2147474192" r:id="rId9"/>
    <p:sldId id="382" r:id="rId10"/>
    <p:sldId id="2132" r:id="rId11"/>
    <p:sldId id="2147479317" r:id="rId12"/>
    <p:sldId id="2147479319" r:id="rId13"/>
    <p:sldId id="2147479326" r:id="rId14"/>
    <p:sldId id="2147474193" r:id="rId15"/>
    <p:sldId id="2147479349" r:id="rId16"/>
    <p:sldId id="2147474240" r:id="rId17"/>
    <p:sldId id="2147479328" r:id="rId18"/>
    <p:sldId id="2147479339" r:id="rId19"/>
    <p:sldId id="2147479340" r:id="rId20"/>
    <p:sldId id="2147479341" r:id="rId21"/>
    <p:sldId id="2147479329" r:id="rId22"/>
    <p:sldId id="2147479330" r:id="rId23"/>
    <p:sldId id="2147479331" r:id="rId24"/>
    <p:sldId id="2147479332" r:id="rId25"/>
    <p:sldId id="2147479333" r:id="rId26"/>
    <p:sldId id="2147479334" r:id="rId27"/>
    <p:sldId id="2147479335" r:id="rId28"/>
    <p:sldId id="2147479336" r:id="rId29"/>
    <p:sldId id="2147479337" r:id="rId30"/>
    <p:sldId id="2147479338" r:id="rId31"/>
    <p:sldId id="2147479343" r:id="rId32"/>
    <p:sldId id="2147479346" r:id="rId33"/>
    <p:sldId id="351" r:id="rId34"/>
    <p:sldId id="2147479345" r:id="rId35"/>
    <p:sldId id="266" r:id="rId36"/>
    <p:sldId id="2147479342" r:id="rId37"/>
    <p:sldId id="2147479344" r:id="rId38"/>
    <p:sldId id="2134805278" r:id="rId39"/>
    <p:sldId id="399" r:id="rId40"/>
    <p:sldId id="400" r:id="rId41"/>
    <p:sldId id="2147479347" r:id="rId42"/>
    <p:sldId id="2147479348" r:id="rId43"/>
  </p:sldIdLst>
  <p:sldSz cx="12192000" cy="6858000"/>
  <p:notesSz cx="6858000" cy="9144000"/>
  <p:embeddedFontLst>
    <p:embeddedFont>
      <p:font typeface="Work Sans" pitchFamily="2" charset="0"/>
      <p:regular r:id="rId46"/>
      <p:bold r:id="rId47"/>
      <p:italic r:id="rId48"/>
      <p:boldItalic r:id="rId49"/>
    </p:embeddedFont>
    <p:embeddedFont>
      <p:font typeface="Work Sans ExtraBold" pitchFamily="2" charset="0"/>
      <p:bold r:id="rId50"/>
      <p:boldItalic r:id="rId51"/>
    </p:embeddedFont>
    <p:embeddedFont>
      <p:font typeface="Work Sans SemiBold" pitchFamily="2" charset="0"/>
      <p:bold r:id="rId52"/>
      <p:boldItalic r:id="rId53"/>
    </p:embeddedFont>
  </p:embeddedFont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3" userDrawn="1">
          <p15:clr>
            <a:srgbClr val="A4A3A4"/>
          </p15:clr>
        </p15:guide>
        <p15:guide id="5" orient="horz" pos="527">
          <p15:clr>
            <a:srgbClr val="A4A3A4"/>
          </p15:clr>
        </p15:guide>
        <p15:guide id="8" orient="horz" pos="3657" userDrawn="1">
          <p15:clr>
            <a:srgbClr val="A4A3A4"/>
          </p15:clr>
        </p15:guide>
        <p15:guide id="9" pos="483">
          <p15:clr>
            <a:srgbClr val="A4A3A4"/>
          </p15:clr>
        </p15:guide>
        <p15:guide id="10" pos="7197">
          <p15:clr>
            <a:srgbClr val="A4A3A4"/>
          </p15:clr>
        </p15:guide>
        <p15:guide id="13" pos="3840" userDrawn="1">
          <p15:clr>
            <a:srgbClr val="A4A3A4"/>
          </p15:clr>
        </p15:guide>
        <p15:guide id="14"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3468"/>
    <a:srgbClr val="FF3E60"/>
    <a:srgbClr val="DFDAD6"/>
    <a:srgbClr val="C4A5A5"/>
    <a:srgbClr val="FF6D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EC8088-F233-4B20-BDA1-059AE1BF26B5}" v="6458" dt="2026-04-20T11:01:59.749"/>
  </p1510:revLst>
</p1510:revInfo>
</file>

<file path=ppt/tableStyles.xml><?xml version="1.0" encoding="utf-8"?>
<a:tblStyleLst xmlns:a="http://schemas.openxmlformats.org/drawingml/2006/main" def="{F2DE63D5-997A-4646-A377-4702673A728D}">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6405" autoAdjust="0"/>
  </p:normalViewPr>
  <p:slideViewPr>
    <p:cSldViewPr snapToGrid="0">
      <p:cViewPr varScale="1">
        <p:scale>
          <a:sx n="97" d="100"/>
          <a:sy n="97" d="100"/>
        </p:scale>
        <p:origin x="936" y="90"/>
      </p:cViewPr>
      <p:guideLst>
        <p:guide orient="horz" pos="1253"/>
        <p:guide orient="horz" pos="527"/>
        <p:guide orient="horz" pos="3657"/>
        <p:guide pos="483"/>
        <p:guide pos="7197"/>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2.fntdata"/><Relationship Id="rId50" Type="http://schemas.openxmlformats.org/officeDocument/2006/relationships/font" Target="fonts/font5.fntdata"/><Relationship Id="rId55"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1.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3" Type="http://schemas.openxmlformats.org/officeDocument/2006/relationships/font" Target="fonts/font8.fntdata"/><Relationship Id="rId58"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4.fntdata"/><Relationship Id="rId57"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openxmlformats.org/officeDocument/2006/relationships/font" Target="fonts/font7.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font" Target="fonts/font3.fntdata"/><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6.fntdata"/><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FI" sz="80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0478ED3-B612-4193-BFB3-30640D50ACE2}" type="datetimeFigureOut">
              <a:rPr lang="fi-FI" sz="800" smtClean="0"/>
              <a:t>22.4.2026</a:t>
            </a:fld>
            <a:endParaRPr lang="fi-FI" sz="80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i-FI" sz="80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F5EF1D2-EDBA-4B30-9DEE-0BEBDA91FEA7}" type="slidenum">
              <a:rPr lang="fi-FI" sz="800" smtClean="0"/>
              <a:t>‹#›</a:t>
            </a:fld>
            <a:endParaRPr lang="fi-FI" sz="800"/>
          </a:p>
        </p:txBody>
      </p:sp>
    </p:spTree>
    <p:extLst>
      <p:ext uri="{BB962C8B-B14F-4D97-AF65-F5344CB8AC3E}">
        <p14:creationId xmlns:p14="http://schemas.microsoft.com/office/powerpoint/2010/main" val="390966055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71"/>
    </inkml:context>
    <inkml:brush xml:id="br0">
      <inkml:brushProperty name="width" value="0.1" units="cm"/>
      <inkml:brushProperty name="height" value="0.1" units="cm"/>
      <inkml:brushProperty name="color" value="#004F8B"/>
    </inkml:brush>
  </inkml:definitions>
  <inkml:trace contextRef="#ctx0" brushRef="#br0">0 0 16631,'1243'2126'0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84"/>
    </inkml:context>
    <inkml:brush xml:id="br0">
      <inkml:brushProperty name="width" value="0.1" units="cm"/>
      <inkml:brushProperty name="height" value="0.1" units="cm"/>
      <inkml:brushProperty name="color" value="#004F8B"/>
    </inkml:brush>
  </inkml:definitions>
  <inkml:trace contextRef="#ctx0" brushRef="#br0">387 10 18738,'-387'0'0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85"/>
    </inkml:context>
    <inkml:brush xml:id="br0">
      <inkml:brushProperty name="width" value="0.1" units="cm"/>
      <inkml:brushProperty name="height" value="0.1" units="cm"/>
      <inkml:brushProperty name="color" value="#004F8B"/>
    </inkml:brush>
  </inkml:definitions>
  <inkml:trace contextRef="#ctx0" brushRef="#br0">0 0 8192,'0'311'10348,"0"-178"-9228,3-101-1602,1 0 0,1 0-1,2 0 1,2-1 0,14 37 0,-15-44-335,39 88-6941,4 9 19226,-46-106-11468</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86"/>
    </inkml:context>
    <inkml:brush xml:id="br0">
      <inkml:brushProperty name="width" value="0.1" units="cm"/>
      <inkml:brushProperty name="height" value="0.1" units="cm"/>
      <inkml:brushProperty name="color" value="#004F8B"/>
    </inkml:brush>
  </inkml:definitions>
  <inkml:trace contextRef="#ctx0" brushRef="#br0">0 0 11710,'607'498'0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87"/>
    </inkml:context>
    <inkml:brush xml:id="br0">
      <inkml:brushProperty name="width" value="0.1" units="cm"/>
      <inkml:brushProperty name="height" value="0.1" units="cm"/>
      <inkml:brushProperty name="color" value="#004F8B"/>
    </inkml:brush>
  </inkml:definitions>
  <inkml:trace contextRef="#ctx0" brushRef="#br0">69 1 8192,'0'4'11468,"0"7"-11468,-5 6 0,-1 5 0,0 3 0,1 2 0,-4-4 0,1 0 0,1 0 0,1 1 0,3 0 0,-4 3 0,0-5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33"/>
    </inkml:context>
    <inkml:brush xml:id="br0">
      <inkml:brushProperty name="width" value="0.1" units="cm"/>
      <inkml:brushProperty name="height" value="0.1" units="cm"/>
      <inkml:brushProperty name="color" value="#004F8B"/>
    </inkml:brush>
  </inkml:definitions>
  <inkml:trace contextRef="#ctx0" brushRef="#br0">1 1 8192,'0'3'379,"0"1"-1,1 0 1,-1-1 0,1 1 0,0-1 0,0 1 0,0-1 0,1 1-1,-1-1 1,1 1 0,0-1 0,0 0 0,0 0 0,0 0 0,3 3-1,5 4 565,-1-1 0,2-1 0,11 8 0,-13-10-616,0 1 0,-1 0 0,1 0 0,12 16 0,-5-2-171,-12-14-315,0-1 0,0 0 0,0 0 0,1 0 0,0-1 0,0 0 0,1 0 0,0 0 0,-1 0 0,2-1 0,-1 0 0,12 5 0,-10-6-658,1 0-57,0 1 0,0-1 0,0 1 0,0 1 0,-1-1 0,0 2 0,0-1 0,0 1 0,10 10 0,21 26 874,-29-33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34"/>
    </inkml:context>
    <inkml:brush xml:id="br0">
      <inkml:brushProperty name="width" value="0.1" units="cm"/>
      <inkml:brushProperty name="height" value="0.1" units="cm"/>
      <inkml:brushProperty name="color" value="#004F8B"/>
    </inkml:brush>
  </inkml:definitions>
  <inkml:trace contextRef="#ctx0" brushRef="#br0">1 74 8192,'4'0'11468,"7"0"-11468,5-5 0,6-1 0,-2-5 0,1 0 0,2 2 0,1 2 0,-4-2 0,1 0 0,-5 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35"/>
    </inkml:context>
    <inkml:brush xml:id="br0">
      <inkml:brushProperty name="width" value="0.1" units="cm"/>
      <inkml:brushProperty name="height" value="0.1" units="cm"/>
      <inkml:brushProperty name="color" value="#004F8B"/>
    </inkml:brush>
  </inkml:definitions>
  <inkml:trace contextRef="#ctx0" brushRef="#br0">2 0 8192,'-1'89'6130,"3"100"-792,0-177-6485,0 1 1,0-1-1,1 0 0,1 0 0,0 0 0,1 0 0,0-1 0,1 0 1,13 20-1,-8-17 1147</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36"/>
    </inkml:context>
    <inkml:brush xml:id="br0">
      <inkml:brushProperty name="width" value="0.1" units="cm"/>
      <inkml:brushProperty name="height" value="0.1" units="cm"/>
      <inkml:brushProperty name="color" value="#004F8B"/>
    </inkml:brush>
  </inkml:definitions>
  <inkml:trace contextRef="#ctx0" brushRef="#br0">443 0 8192,'0'4'939,"0"-1"1,0 1-1,-1-1 0,0 0 1,1 1-1,-1-1 1,0 0-1,-1 0 0,-1 4 1,1-3-326,0 0 1,-1 0 0,0-1-1,0 1 1,-6 6-1,-22 13-1615,-2-3-4217,14-10 267,9-3 4408,-21 10 269,2 1 1,0 2-1,2 0 0,-38 37 1,61-53 312,-5 7 1231,0-1 0,-1 0 0,0-1-1,-1 0 1,0-1 0,0 0 0,0 0 0,-23 9 0,16-11-1270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88"/>
    </inkml:context>
    <inkml:brush xml:id="br0">
      <inkml:brushProperty name="width" value="0.1" units="cm"/>
      <inkml:brushProperty name="height" value="0.1" units="cm"/>
      <inkml:brushProperty name="color" value="#004F8B"/>
    </inkml:brush>
  </inkml:definitions>
  <inkml:trace contextRef="#ctx0" brushRef="#br0">0 0 13939,'331'551'0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89"/>
    </inkml:context>
    <inkml:brush xml:id="br0">
      <inkml:brushProperty name="width" value="0.1" units="cm"/>
      <inkml:brushProperty name="height" value="0.1" units="cm"/>
      <inkml:brushProperty name="color" value="#004F8B"/>
    </inkml:brush>
  </inkml:definitions>
  <inkml:trace contextRef="#ctx0" brushRef="#br0">138 1 8192,'0'15'2821,"-1"-1"1,-4 29 0,4-37-2522,-1 1 0,0-1 1,0 0-1,-1 0 0,0 0 1,0-1-1,0 1 0,-1-1 1,-4 6-1,-4 4-300,0 0 0,2 1 0,-1 0 0,2 1 0,0 0 0,2 1 0,-1-1 0,2 2 0,-7 31 0,10-30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0"/>
    </inkml:context>
    <inkml:brush xml:id="br0">
      <inkml:brushProperty name="width" value="0.1" units="cm"/>
      <inkml:brushProperty name="height" value="0.1" units="cm"/>
      <inkml:brushProperty name="color" value="#004F8B"/>
    </inkml:brush>
  </inkml:definitions>
  <inkml:trace contextRef="#ctx0" brushRef="#br0">542 0 8192,'-77'4'8465,"64"-2"-7715,-1 0 1,1 1 0,-22 8 0,-13 3-4156,0-1-1,-85 10 1,74-14 2153,48-7 1252,0 1 0,0-1 0,0 2 0,0-1 0,1 1 0,-13 7 0,9-1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1"/>
    </inkml:context>
    <inkml:brush xml:id="br0">
      <inkml:brushProperty name="width" value="0.1" units="cm"/>
      <inkml:brushProperty name="height" value="0.1" units="cm"/>
      <inkml:brushProperty name="color" value="#004F8B"/>
    </inkml:brush>
  </inkml:definitions>
  <inkml:trace contextRef="#ctx0" brushRef="#br0">0 0 14377,'0'608'0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2"/>
    </inkml:context>
    <inkml:brush xml:id="br0">
      <inkml:brushProperty name="width" value="0.1" units="cm"/>
      <inkml:brushProperty name="height" value="0.1" units="cm"/>
      <inkml:brushProperty name="color" value="#004F8B"/>
    </inkml:brush>
  </inkml:definitions>
  <inkml:trace contextRef="#ctx0" brushRef="#br0">1 0 17813,'690'55'0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7"/>
    </inkml:context>
    <inkml:brush xml:id="br0">
      <inkml:brushProperty name="width" value="0.1" units="cm"/>
      <inkml:brushProperty name="height" value="0.1" units="cm"/>
      <inkml:brushProperty name="color" value="#004F8B"/>
    </inkml:brush>
  </inkml:definitions>
  <inkml:trace contextRef="#ctx0" brushRef="#br0">1 1 8192,'5'4'11468,"1"7"-11468,0 6 0,3 0 0,1 2 0,-2 2 0,2-2 0,0 0 0,16 13-11468,1 8 22936,-17-16-11468,-4 1 0,-1 2-11332,-3 0 22664,3-4-11332,1-5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8"/>
    </inkml:context>
    <inkml:brush xml:id="br0">
      <inkml:brushProperty name="width" value="0.1" units="cm"/>
      <inkml:brushProperty name="height" value="0.1" units="cm"/>
      <inkml:brushProperty name="color" value="#004F8B"/>
    </inkml:brush>
  </inkml:definitions>
  <inkml:trace contextRef="#ctx0" brushRef="#br0">242 1 8192,'-5'0'11468,"-6"0"-11468,-6 0 0,-5 5 0,-3 1 0,-2 5 0,-1 0 0,3 3 0,3-1 0,4 2 0,-13 14-11468,21-16 11468</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9"/>
    </inkml:context>
    <inkml:brush xml:id="br0">
      <inkml:brushProperty name="width" value="0.1" units="cm"/>
      <inkml:brushProperty name="height" value="0.1" units="cm"/>
      <inkml:brushProperty name="color" value="#004F8B"/>
    </inkml:brush>
  </inkml:definitions>
  <inkml:trace contextRef="#ctx0" brushRef="#br0">1 1 8192,'0'4'11468,"0"8"-11468,0 5 0,0 4 0,0 4 0,0 3 0,0-5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30"/>
    </inkml:context>
    <inkml:brush xml:id="br0">
      <inkml:brushProperty name="width" value="0.1" units="cm"/>
      <inkml:brushProperty name="height" value="0.1" units="cm"/>
      <inkml:brushProperty name="color" value="#004F8B"/>
    </inkml:brush>
  </inkml:definitions>
  <inkml:trace contextRef="#ctx0" brushRef="#br0">0 0 8192,'4'5'1331,"-1"-1"0,0 1 1,1 0-1,-2 0 0,1 0 0,3 9 1,10 19 817,4-4-2149,26 50 0,-41-67 0,1 1 0,-2-1 0,1 1 0,-2 0 0,0 0 0,0 0 0,0 19 0,-3 80-3208,-1-68 4505,1 32-1592,0 40-6658,0-46 4644,0-48 2309</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31"/>
    </inkml:context>
    <inkml:brush xml:id="br0">
      <inkml:brushProperty name="width" value="0.1" units="cm"/>
      <inkml:brushProperty name="height" value="0.1" units="cm"/>
      <inkml:brushProperty name="color" value="#004F8B"/>
    </inkml:brush>
  </inkml:definitions>
  <inkml:trace contextRef="#ctx0" brushRef="#br0">244 1 8192,'-5'0'11468,"-6"4"-11468,-5 3 0,-6-1 0,2 4 0,-1-1 0,-2 0 0,-1-3 0,-1-2 0,-2-2 0,0-1 0,4-1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32"/>
    </inkml:context>
    <inkml:brush xml:id="br0">
      <inkml:brushProperty name="width" value="0.1" units="cm"/>
      <inkml:brushProperty name="height" value="0.1" units="cm"/>
      <inkml:brushProperty name="color" value="#004F8B"/>
    </inkml:brush>
  </inkml:definitions>
  <inkml:trace contextRef="#ctx0" brushRef="#br0">350 1 8192,'-5'0'521,"-1"1"0,0 0 1,1 0-1,-1 1 0,1-1 1,-1 1-1,1 0 0,0 1 1,-1-1-1,1 1 0,1 0 0,-1 0 1,-7 6-1,-6 7 1339,-31 37-1,22-24-1408,22-23-451,0 0 0,1 0 0,-1 0 0,1 1 0,0 0 0,1-1 0,-1 1 0,1 0 0,1 1 0,0-1 0,0 0 0,0 1 0,1-1 0,-1 14 0,-4 4 0,-1 1 0,-1-1 0,-1-1 0,-1 0 0,-1 0 0,-18 29 0,23-43 0,1 1 0,0 1 0,1 0 0,1 0 0,0 0 0,-2 15 0,-6 19 0,6-28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3"/>
    </inkml:context>
    <inkml:brush xml:id="br0">
      <inkml:brushProperty name="width" value="0.1" units="cm"/>
      <inkml:brushProperty name="height" value="0.1" units="cm"/>
      <inkml:brushProperty name="color" value="#004F8B"/>
    </inkml:brush>
  </inkml:definitions>
  <inkml:trace contextRef="#ctx0" brushRef="#br0">527 0 18525,'-527'0'0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4"/>
    </inkml:context>
    <inkml:brush xml:id="br0">
      <inkml:brushProperty name="width" value="0.1" units="cm"/>
      <inkml:brushProperty name="height" value="0.1" units="cm"/>
      <inkml:brushProperty name="color" value="#004F8B"/>
    </inkml:brush>
  </inkml:definitions>
  <inkml:trace contextRef="#ctx0" brushRef="#br0">0 0 8192,'5'4'1235,"-1"0"1,1-1 0,0 0-1,0 0 1,0 0-1,9 2 1,-8-2-766,1 0 0,-1 0 0,0 0-1,-1 1 1,7 4 0,-5-1-919,0 0 0,0 1 0,-1 0 0,0 0 0,0 0 0,7 16 0,22 59-5234,-5-9 3041,-26-68 3124,0 0 0,0 0 0,1 0 1,0-1-1,0 1 0,0-1 0,1 0 1,0-1-1,0 1 0,8 4 0,-6-5 116,-1 2 0,1-1-1,-1 1 1,0 0-1,-1 0 1,10 13 0,-2 3 887,-3 0-990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5"/>
    </inkml:context>
    <inkml:brush xml:id="br0">
      <inkml:brushProperty name="width" value="0.1" units="cm"/>
      <inkml:brushProperty name="height" value="0.1" units="cm"/>
      <inkml:brushProperty name="color" value="#004F8B"/>
    </inkml:brush>
  </inkml:definitions>
  <inkml:trace contextRef="#ctx0" brushRef="#br0">304 1 8192,'1'16'5204,"-2"27"1492,-3 1-6335,3-38-1196,0 0 1,-1 0 0,1 0 0,-1-1 0,0 1-1,-1-1 1,0 1 0,1-1 0,-1 0 0,-1 0-1,1 0 1,-6 5 0,-14 14-547,16-16 1377,0 0-1,-1-1 1,0 0-1,0 0 1,-1-1 0,0 0-1,-12 7 1,4-4 4,0 1 0,-27 22 0,1-1 0,39-29 0,0 1 0,0 0 0,1 0 0,0 0 0,-1 1 0,1-1 0,0 1 0,1 0 0,-1 0 0,-2 4 0,0 4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3"/>
    </inkml:context>
    <inkml:brush xml:id="br0">
      <inkml:brushProperty name="width" value="0.1" units="cm"/>
      <inkml:brushProperty name="height" value="0.1" units="cm"/>
      <inkml:brushProperty name="color" value="#004F8B"/>
    </inkml:brush>
  </inkml:definitions>
  <inkml:trace contextRef="#ctx0" brushRef="#br0">249 1 8192,'0'20'1693,"0"0"0,-2-1 0,0 1 0,-8 26 0,7-35-1393,-1-1 0,0 1 1,-1-1-1,0 0 0,0-1 1,-1 1-1,0-1 0,-1 0 1,-10 11-1,14-17-300,-6 5 0,2 0 0,-1 1 0,1 0 0,1 0 0,-11 19 0,-54 152 0,63-163-62,1-1 0,1 1 1,0 0-1,1 1 0,1 0 0,1-1 0,-3 37 0,7-46-1157,0 0 0,0 0-1,1 0 1,0 0 0,0 0 0,1-1-1,0 1 1,7 12 0,0-5 1219</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4"/>
    </inkml:context>
    <inkml:brush xml:id="br0">
      <inkml:brushProperty name="width" value="0.1" units="cm"/>
      <inkml:brushProperty name="height" value="0.1" units="cm"/>
      <inkml:brushProperty name="color" value="#004F8B"/>
    </inkml:brush>
  </inkml:definitions>
  <inkml:trace contextRef="#ctx0" brushRef="#br0">284 1 8192,'-5'0'11468,"-10"0"-11468,-9 0 0,-3 0 0,-3 0 0,-1 0 0,1 0 0,0 0 0,1 0 0,5 4 0,-15 9-11468</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5"/>
    </inkml:context>
    <inkml:brush xml:id="br0">
      <inkml:brushProperty name="width" value="0.1" units="cm"/>
      <inkml:brushProperty name="height" value="0.1" units="cm"/>
      <inkml:brushProperty name="color" value="#004F8B"/>
    </inkml:brush>
  </inkml:definitions>
  <inkml:trace contextRef="#ctx0" brushRef="#br0">0 1 8192,'0'5'11468,"0"5"-11468,0 7 0,0 5 0,0 3 0,0 2 0,0 2 0,0-1 0,0 1 0,0 0-11332,0-1 11196,0 0 11604,0-4-11468</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6"/>
    </inkml:context>
    <inkml:brush xml:id="br0">
      <inkml:brushProperty name="width" value="0.1" units="cm"/>
      <inkml:brushProperty name="height" value="0.1" units="cm"/>
      <inkml:brushProperty name="color" value="#004F8B"/>
    </inkml:brush>
  </inkml:definitions>
  <inkml:trace contextRef="#ctx0" brushRef="#br0">1350 447 8192,'2'3'564,"1"0"0,-1 0 1,0 0-1,-1 0 0,1 0 1,0 0-1,-1 1 0,0-1 1,0 1-1,0-1 0,0 1 1,0-1-1,-1 1 0,1 4 1,-1-6-450,0 0 1,0 1-1,0-1 1,-1 0-1,1 0 1,0 0-1,-1 0 1,0 0-1,1 0 1,-1 0-1,0 0 1,0 0-1,0 0 1,0 0-1,0-1 1,0 1-1,-1 0 1,1-1 0,-1 1-1,1-1 1,-1 1-1,1-1 1,-1 0-1,0 1 1,-3 0-1,-3 1-115,-1 0 0,1-1 0,-1 0 0,0 0 0,0-1 0,0 0 0,0 0 0,0-1 0,-17-2 0,11 0 0,0-1 0,1 0 0,0-1 0,0-1 0,-18-8 0,12 2 18,1 0 1,0-2-1,-28-23 0,0-1-650,35 29-1004,0 1 0,-17-7 0,19 10 636,0-1 0,1-1 0,-1 1-1,1-1 1,-9-8 0,-34-36 1000,-46-40 0,54 56 0,-1 2 0,-89-47 0,108 67 0,0 0 0,0 2 0,-1 2 0,0 0 0,-1 2 0,1 0 0,-42-1 0,-99 8 0,132 1 0,7-1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6"/>
    </inkml:context>
    <inkml:brush xml:id="br0">
      <inkml:brushProperty name="width" value="0.1" units="cm"/>
      <inkml:brushProperty name="height" value="0.1" units="cm"/>
      <inkml:brushProperty name="color" value="#004F8B"/>
    </inkml:brush>
  </inkml:definitions>
  <inkml:trace contextRef="#ctx0" brushRef="#br0">0 0 17650,'415'0'0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9"/>
    </inkml:context>
    <inkml:brush xml:id="br0">
      <inkml:brushProperty name="width" value="0.1" units="cm"/>
      <inkml:brushProperty name="height" value="0.1" units="cm"/>
      <inkml:brushProperty name="color" value="#004F8B"/>
    </inkml:brush>
  </inkml:definitions>
  <inkml:trace contextRef="#ctx0" brushRef="#br0">0 147 8192,'0'-4'11468,"0"-7"-11468,0-6 0,0-4 0,5-4 0,1-2 0,5 3 0,0 6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0"/>
    </inkml:context>
    <inkml:brush xml:id="br0">
      <inkml:brushProperty name="width" value="0.1" units="cm"/>
      <inkml:brushProperty name="height" value="0.1" units="cm"/>
      <inkml:brushProperty name="color" value="#004F8B"/>
    </inkml:brush>
  </inkml:definitions>
  <inkml:trace contextRef="#ctx0" brushRef="#br0">1 1 8192,'0'0'0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1"/>
    </inkml:context>
    <inkml:brush xml:id="br0">
      <inkml:brushProperty name="width" value="0.1" units="cm"/>
      <inkml:brushProperty name="height" value="0.1" units="cm"/>
      <inkml:brushProperty name="color" value="#004F8B"/>
    </inkml:brush>
  </inkml:definitions>
  <inkml:trace contextRef="#ctx0" brushRef="#br0">152 37 8192,'-5'0'11468,"-10"0"-11468,-9 0 0,1-5 0,-1-1 0,0 0 0,3-4 0,5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22"/>
    </inkml:context>
    <inkml:brush xml:id="br0">
      <inkml:brushProperty name="width" value="0.1" units="cm"/>
      <inkml:brushProperty name="height" value="0.1" units="cm"/>
      <inkml:brushProperty name="color" value="#004F8B"/>
    </inkml:brush>
  </inkml:definitions>
  <inkml:trace contextRef="#ctx0" brushRef="#br0">1 703 8192,'0'-46'3100,"3"-94"3000,-1 120-5646,1 0-1,1 0 1,1 0 0,13-36-1,3-11-2519,-17 51 2117,1-1 1,13-32 0,0 4 297,-2-27-4922,-12 49 2795,1 1 1,10-29-1,-7 33 1778</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1"/>
    </inkml:context>
    <inkml:brush xml:id="br0">
      <inkml:brushProperty name="width" value="0.1" units="cm"/>
      <inkml:brushProperty name="height" value="0.1" units="cm"/>
      <inkml:brushProperty name="color" value="#004F8B"/>
    </inkml:brush>
  </inkml:definitions>
  <inkml:trace contextRef="#ctx0" brushRef="#br0">532 1 8192,'-60'3'10219,"-1"5"-7121,1 4-6516,2 4-6459,25-4 9866,-54 28 0,84-38 11,-47 28 0,38-21 0,0-1 0,-24 11 0,-6 0 0,24-12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2"/>
    </inkml:context>
    <inkml:brush xml:id="br0">
      <inkml:brushProperty name="width" value="0.1" units="cm"/>
      <inkml:brushProperty name="height" value="0.1" units="cm"/>
      <inkml:brushProperty name="color" value="#004F8B"/>
    </inkml:brush>
  </inkml:definitions>
  <inkml:trace contextRef="#ctx0" brushRef="#br0">420 253 8192,'-4'0'11468,"-7"0"-11468,-15-23 0,-37-18 0,-11-5 0,-8-6 0,-4 2 0,13 10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3"/>
    </inkml:context>
    <inkml:brush xml:id="br0">
      <inkml:brushProperty name="width" value="0.1" units="cm"/>
      <inkml:brushProperty name="height" value="0.1" units="cm"/>
      <inkml:brushProperty name="color" value="#004F8B"/>
    </inkml:brush>
  </inkml:definitions>
  <inkml:trace contextRef="#ctx0" brushRef="#br0">231 1 8192,'-5'0'11468,"-6"0"-11468,-6 0 0,-4 0 0,-5 0 0,4 4 0,0 3 0,-1-1 0,3 4 0,6 4 0,0 0 0,3 3 0,-2-2 0,1-4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4"/>
    </inkml:context>
    <inkml:brush xml:id="br0">
      <inkml:brushProperty name="width" value="0.1" units="cm"/>
      <inkml:brushProperty name="height" value="0.1" units="cm"/>
      <inkml:brushProperty name="color" value="#004F8B"/>
    </inkml:brush>
  </inkml:definitions>
  <inkml:trace contextRef="#ctx0" brushRef="#br0">682 1167 8192,'-1'-10'1056,"0"1"0,0 0 0,-1-1 0,0 1 0,-1 0 0,0 0 0,-6-11 0,-33-58 1964,42 77-3020,-29-53 0,20 36 0,0 0 0,-1 1 0,-1 0 0,-20-23 0,9 16 0,2-2 0,1 0 0,1-1 0,-23-46 0,22 24-2853,14 36 1318,1 0 0,-2 1 0,-11-22 1,-27-40 277,26 41 647,-37-51 1,32 52 3081,-33-60 0,40 63-841,0 1 0,-2 1 0,-30-36 0,37 50-2563,1 0 0,-15-26 0,17 24 372</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5"/>
    </inkml:context>
    <inkml:brush xml:id="br0">
      <inkml:brushProperty name="width" value="0.1" units="cm"/>
      <inkml:brushProperty name="height" value="0.1" units="cm"/>
      <inkml:brushProperty name="color" value="#004F8B"/>
    </inkml:brush>
  </inkml:definitions>
  <inkml:trace contextRef="#ctx0" brushRef="#br0">1 17 8192,'5'0'11468,"6"0"-11468,6 0 0,4 0 0,0-5 0,0-1 0,-4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6"/>
    </inkml:context>
    <inkml:brush xml:id="br0">
      <inkml:brushProperty name="width" value="0.1" units="cm"/>
      <inkml:brushProperty name="height" value="0.1" units="cm"/>
      <inkml:brushProperty name="color" value="#004F8B"/>
    </inkml:brush>
  </inkml:definitions>
  <inkml:trace contextRef="#ctx0" brushRef="#br0">148 594 8192,'1'-49'8228,"0"0"-4588,-3-160-5951,-1 192 1514,0 0 1,-1 0 0,-1 1-1,0-1 1,-1 1-1,-1 0 1,0 1-1,-2-1 1,1 1 0,-2 1-1,-15-18 1,-18-31 796,31 47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7"/>
    </inkml:context>
    <inkml:brush xml:id="br0">
      <inkml:brushProperty name="width" value="0.1" units="cm"/>
      <inkml:brushProperty name="height" value="0.1" units="cm"/>
      <inkml:brushProperty name="color" value="#004F8B"/>
    </inkml:brush>
  </inkml:definitions>
  <inkml:trace contextRef="#ctx0" brushRef="#br0">0 368 8192,'1'-12'769,"0"0"1,0 1-1,1-1 1,1 0-1,0 1 1,1 0-1,0 0 1,0 0 0,1 0-1,11-16 1,4-3 231,2 1 0,29-30 0,-43 50-1874,1 2 1,0-1-1,0 2 0,1-1 0,0 1 0,15-7 0,-13 7-356,1-1 0,-1 0 0,15-13-1,-14 8 789</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8"/>
    </inkml:context>
    <inkml:brush xml:id="br0">
      <inkml:brushProperty name="width" value="0.1" units="cm"/>
      <inkml:brushProperty name="height" value="0.1" units="cm"/>
      <inkml:brushProperty name="color" value="#004F8B"/>
    </inkml:brush>
  </inkml:definitions>
  <inkml:trace contextRef="#ctx0" brushRef="#br0">1 165 8192,'0'-5'11468,"0"-6"-11468,0-5 0,0-6 0,0-13 0,0-5 0,0 5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7"/>
    </inkml:context>
    <inkml:brush xml:id="br0">
      <inkml:brushProperty name="width" value="0.1" units="cm"/>
      <inkml:brushProperty name="height" value="0.1" units="cm"/>
      <inkml:brushProperty name="color" value="#004F8B"/>
    </inkml:brush>
  </inkml:definitions>
  <inkml:trace contextRef="#ctx0" brushRef="#br0">844 1727 11300,'-15'235'0,"-163"-388"0,356 306 0,-1007-2114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8"/>
    </inkml:context>
    <inkml:brush xml:id="br0">
      <inkml:brushProperty name="width" value="0.1" units="cm"/>
      <inkml:brushProperty name="height" value="0.1" units="cm"/>
      <inkml:brushProperty name="color" value="#004F8B"/>
    </inkml:brush>
  </inkml:definitions>
  <inkml:trace contextRef="#ctx0" brushRef="#br0">0 0 18738,'414'0'0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9"/>
    </inkml:context>
    <inkml:brush xml:id="br0">
      <inkml:brushProperty name="width" value="0.1" units="cm"/>
      <inkml:brushProperty name="height" value="0.1" units="cm"/>
      <inkml:brushProperty name="color" value="#004F8B"/>
    </inkml:brush>
  </inkml:definitions>
  <inkml:trace contextRef="#ctx0" brushRef="#br0">0 275 8192,'0'-5'11468,"0"-6"-11468,5-6 0,1-5 0,-1-3 0,0-2 0,-2-2 0,4 5 0,1 2 0,3-25-11332,-8 23 11196,-1 3 136</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10"/>
    </inkml:context>
    <inkml:brush xml:id="br0">
      <inkml:brushProperty name="width" value="0.1" units="cm"/>
      <inkml:brushProperty name="height" value="0.1" units="cm"/>
      <inkml:brushProperty name="color" value="#004F8B"/>
    </inkml:brush>
  </inkml:definitions>
  <inkml:trace contextRef="#ctx0" brushRef="#br0">369 30 8192,'-9'0'11468,"-8"0"-11468,-6 0 0,-4 0 0,-6 0 0,-3-5 0,1-1 0,1 0 0,2 1 0,1 1 0,2 2 0,-4 1 0,3 1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399"/>
    </inkml:context>
    <inkml:brush xml:id="br0">
      <inkml:brushProperty name="width" value="0.1" units="cm"/>
      <inkml:brushProperty name="height" value="0.1" units="cm"/>
      <inkml:brushProperty name="color" value="#004F8B"/>
    </inkml:brush>
  </inkml:definitions>
  <inkml:trace contextRef="#ctx0" brushRef="#br0">248 1408 15109,'-247'-1407'0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0"/>
    </inkml:context>
    <inkml:brush xml:id="br0">
      <inkml:brushProperty name="width" value="0.1" units="cm"/>
      <inkml:brushProperty name="height" value="0.1" units="cm"/>
      <inkml:brushProperty name="color" value="#004F8B"/>
    </inkml:brush>
  </inkml:definitions>
  <inkml:trace contextRef="#ctx0" brushRef="#br0">1 0 18792,'249'110'0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6"/>
    </inkml:context>
    <inkml:brush xml:id="br0">
      <inkml:brushProperty name="width" value="0.1" units="cm"/>
      <inkml:brushProperty name="height" value="0.1" units="cm"/>
      <inkml:brushProperty name="color" value="#004F8B"/>
    </inkml:brush>
  </inkml:definitions>
  <inkml:trace contextRef="#ctx0" brushRef="#br0">1 355 8192,'4'0'11468,"7"0"-11468,6-5 0,0-6 0,2-1 0,2-8 0,-2-5 0,-5-3 0,1-2-2971,1 5 2971,-1 1-8497,-3 1 8497,0-26 11468,-9 23-14824,-3-1 6712,0 0-14824,0 4 11468</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7"/>
    </inkml:context>
    <inkml:brush xml:id="br0">
      <inkml:brushProperty name="width" value="0.1" units="cm"/>
      <inkml:brushProperty name="height" value="0.1" units="cm"/>
      <inkml:brushProperty name="color" value="#004F8B"/>
    </inkml:brush>
  </inkml:definitions>
  <inkml:trace contextRef="#ctx0" brushRef="#br0">0 294 8192,'81'0'6060,"91"-1"-652,-132-3-5408,1-3 0,-1 0 0,47-17 0,-74 20-455,-1 0 0,0-1 0,0 0 1,-1-1-1,0 0 0,17-13 0,8-16 1728,-27 25-935,1 1 0,0 0 0,0 1-1,1 0 1,0 1 0,14-8 0,-9 7-489,-2-1-1,25-20 1,6-14 151,-32 32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8"/>
    </inkml:context>
    <inkml:brush xml:id="br0">
      <inkml:brushProperty name="width" value="0.1" units="cm"/>
      <inkml:brushProperty name="height" value="0.1" units="cm"/>
      <inkml:brushProperty name="color" value="#004F8B"/>
    </inkml:brush>
  </inkml:definitions>
  <inkml:trace contextRef="#ctx0" brushRef="#br0">0 3 8192,'89'-1'11762,"5"-1"-11548,-1 6-10188,-83-2 9720,0 0-1,0 1 1,1 0 0,-2 1-1,1 0 1,0 0 0,-1 1-1,17 12 1,16 7 541,-11-8-287,-4-1 0,0-2 0,1 0 0,0-2 0,37 9 0,-53-18 0,16 4 0,-28-6 0,0 0 0,0 0 0,0 0 0,0 0 0,0 0 0,0 0 0,0-1 0,0 1 0,0 0 0,0 0 0,0 0 0,0 0 0,0 0 0,0 0 0,0 0 0,0 0 0,0 0 0,0 0 0,0 0 0,0 0 0,0 0 0,0 0 0,0 0 0,0 0 0,0 0 0,0 0 0,0 0 0,0 0 0,0 0 0,0 0 0,0 0 0,0 0 0,0 0 0,1 0 0,-1 0 0,0 0 0,0 0 0,0 0 0,0 0 0,0 0 0,-15-7 0,-45-21 0,42 19 0,-1 0 0,1 1 0,-30-8 0,28 12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1"/>
    </inkml:context>
    <inkml:brush xml:id="br0">
      <inkml:brushProperty name="width" value="0.1" units="cm"/>
      <inkml:brushProperty name="height" value="0.1" units="cm"/>
      <inkml:brushProperty name="color" value="#004F8B"/>
    </inkml:brush>
  </inkml:definitions>
  <inkml:trace contextRef="#ctx0" brushRef="#br0">0 1132 16051,'138'-1131'0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4"/>
    </inkml:context>
    <inkml:brush xml:id="br0">
      <inkml:brushProperty name="width" value="0.1" units="cm"/>
      <inkml:brushProperty name="height" value="0.1" units="cm"/>
      <inkml:brushProperty name="color" value="#004F8B"/>
    </inkml:brush>
  </inkml:definitions>
  <inkml:trace contextRef="#ctx0" brushRef="#br0">1 1 8192,'4'0'11468,"7"0"-11468,6 0 0,0 0 0,-3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5"/>
    </inkml:context>
    <inkml:brush xml:id="br0">
      <inkml:brushProperty name="width" value="0.1" units="cm"/>
      <inkml:brushProperty name="height" value="0.1" units="cm"/>
      <inkml:brushProperty name="color" value="#004F8B"/>
    </inkml:brush>
  </inkml:definitions>
  <inkml:trace contextRef="#ctx0" brushRef="#br0">12 702 8192,'4'-60'8465,"9"2"-5462,-9 36-4064,0-1-1,1-43 1,-7 19 2334,-1 29-88,-8-31 1,7 32-2637,0 1 1,-2-24-1,4-20-5577,3 1 5652,-2-57 4115,-3 87 4907,-2 7-5735</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2"/>
    </inkml:context>
    <inkml:brush xml:id="br0">
      <inkml:brushProperty name="width" value="0.1" units="cm"/>
      <inkml:brushProperty name="height" value="0.1" units="cm"/>
      <inkml:brushProperty name="color" value="#004F8B"/>
    </inkml:brush>
  </inkml:definitions>
  <inkml:trace contextRef="#ctx0" brushRef="#br0">0 444 15598,'635'-443'0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7T09:24:23.403"/>
    </inkml:context>
    <inkml:brush xml:id="br0">
      <inkml:brushProperty name="width" value="0.1" units="cm"/>
      <inkml:brushProperty name="height" value="0.1" units="cm"/>
      <inkml:brushProperty name="color" value="#004F8B"/>
    </inkml:brush>
  </inkml:definitions>
  <inkml:trace contextRef="#ctx0" brushRef="#br0">1 98 8192,'294'0'10060,"-144"0"-8652,-134-1-1408,1 0 0,-1-1 0,0-1 0,0-1 0,0 0 0,-1-1 0,1-1 0,-1 0 0,0-1 0,-1-1 0,0 0 0,0-1 0,14-12 0,-14 9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23T14:44:58.851"/>
    </inkml:context>
    <inkml:brush xml:id="br0">
      <inkml:brushProperty name="width" value="0.1" units="cm"/>
      <inkml:brushProperty name="height" value="0.1" units="cm"/>
      <inkml:brushProperty name="color" value="#004F8B"/>
    </inkml:brush>
  </inkml:definitions>
  <inkml:trace contextRef="#ctx0" brushRef="#br0">0 0 8192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800"/>
            </a:lvl1pPr>
          </a:lstStyle>
          <a:p>
            <a:fld id="{0A258E9B-EF9A-4277-B3A7-6483215B4E3F}" type="datetimeFigureOut">
              <a:rPr lang="fi-FI" smtClean="0"/>
              <a:pPr/>
              <a:t>22.4.2026</a:t>
            </a:fld>
            <a:endParaRPr lang="fi-FI"/>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800"/>
            </a:lvl1pPr>
          </a:lstStyle>
          <a:p>
            <a:fld id="{C23CFE97-E977-4A8B-BB69-50F617FD6581}" type="slidenum">
              <a:rPr lang="fi-FI" smtClean="0"/>
              <a:pPr/>
              <a:t>‹#›</a:t>
            </a:fld>
            <a:endParaRPr lang="fi-FI"/>
          </a:p>
        </p:txBody>
      </p:sp>
    </p:spTree>
    <p:extLst>
      <p:ext uri="{BB962C8B-B14F-4D97-AF65-F5344CB8AC3E}">
        <p14:creationId xmlns:p14="http://schemas.microsoft.com/office/powerpoint/2010/main" val="66932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a:t>Taustalla laki ympäristöterveydenhuollon yhteistoiminta-alueesta, jonka mukaan ympäristöterveydenhuollon yksikössä on oltava vähintään 10 htv:n henkilömäärä. Kinnulan ja Kyyjärven rakennusvalvonta 1.1.2016, viimeisimpänä Karstulan rakennusvalvonta 1.1.2024 ja Saarijärven ympäristönsuojelu 1.1.2025Osa kunnista liittynyt rakennusvalvontaan ja ympäristönsuojeluun myöhemmin. Pohjoisen Keski-Suomen ympäristölautakunta</a:t>
            </a:r>
          </a:p>
          <a:p>
            <a:endParaRPr lang="fi-FI"/>
          </a:p>
          <a:p>
            <a:endParaRPr lang="fi-FI"/>
          </a:p>
          <a:p>
            <a:endParaRPr lang="fi-FI"/>
          </a:p>
        </p:txBody>
      </p:sp>
      <p:sp>
        <p:nvSpPr>
          <p:cNvPr id="4" name="Dian numeron paikkamerkki 3"/>
          <p:cNvSpPr>
            <a:spLocks noGrp="1"/>
          </p:cNvSpPr>
          <p:nvPr>
            <p:ph type="sldNum" sz="quarter" idx="5"/>
          </p:nvPr>
        </p:nvSpPr>
        <p:spPr/>
        <p:txBody>
          <a:bodyPr/>
          <a:lstStyle/>
          <a:p>
            <a:fld id="{C23CFE97-E977-4A8B-BB69-50F617FD6581}" type="slidenum">
              <a:rPr lang="fi-FI" smtClean="0"/>
              <a:pPr/>
              <a:t>8</a:t>
            </a:fld>
            <a:endParaRPr lang="fi-FI"/>
          </a:p>
        </p:txBody>
      </p:sp>
    </p:spTree>
    <p:extLst>
      <p:ext uri="{BB962C8B-B14F-4D97-AF65-F5344CB8AC3E}">
        <p14:creationId xmlns:p14="http://schemas.microsoft.com/office/powerpoint/2010/main" val="2127952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F0624-CBB1-E1F2-61C2-9F220708EA0C}"/>
            </a:ext>
          </a:extLst>
        </p:cNvPr>
        <p:cNvGrpSpPr/>
        <p:nvPr/>
      </p:nvGrpSpPr>
      <p:grpSpPr>
        <a:xfrm>
          <a:off x="0" y="0"/>
          <a:ext cx="0" cy="0"/>
          <a:chOff x="0" y="0"/>
          <a:chExt cx="0" cy="0"/>
        </a:xfrm>
      </p:grpSpPr>
      <p:sp>
        <p:nvSpPr>
          <p:cNvPr id="2" name="Dian kuvan paikkamerkki 1">
            <a:extLst>
              <a:ext uri="{FF2B5EF4-FFF2-40B4-BE49-F238E27FC236}">
                <a16:creationId xmlns:a16="http://schemas.microsoft.com/office/drawing/2014/main" id="{D12BC4A0-E8BD-9C1C-2AE2-8BE04AE548B1}"/>
              </a:ext>
            </a:extLst>
          </p:cNvPr>
          <p:cNvSpPr>
            <a:spLocks noGrp="1" noRot="1" noChangeAspect="1"/>
          </p:cNvSpPr>
          <p:nvPr>
            <p:ph type="sldImg"/>
          </p:nvPr>
        </p:nvSpPr>
        <p:spPr/>
      </p:sp>
      <p:sp>
        <p:nvSpPr>
          <p:cNvPr id="3" name="Huomautusten paikkamerkki 2">
            <a:extLst>
              <a:ext uri="{FF2B5EF4-FFF2-40B4-BE49-F238E27FC236}">
                <a16:creationId xmlns:a16="http://schemas.microsoft.com/office/drawing/2014/main" id="{9D47B1D9-0580-40C4-1C7E-6E87F54FB83A}"/>
              </a:ext>
            </a:extLst>
          </p:cNvPr>
          <p:cNvSpPr>
            <a:spLocks noGrp="1"/>
          </p:cNvSpPr>
          <p:nvPr>
            <p:ph type="body" idx="1"/>
          </p:nvPr>
        </p:nvSpPr>
        <p:spPr/>
        <p:txBody>
          <a:bodyPr/>
          <a:lstStyle/>
          <a:p>
            <a:endParaRPr lang="fi-FI"/>
          </a:p>
        </p:txBody>
      </p:sp>
      <p:sp>
        <p:nvSpPr>
          <p:cNvPr id="4" name="Dian numeron paikkamerkki 3">
            <a:extLst>
              <a:ext uri="{FF2B5EF4-FFF2-40B4-BE49-F238E27FC236}">
                <a16:creationId xmlns:a16="http://schemas.microsoft.com/office/drawing/2014/main" id="{848CB6EA-9C87-FE91-1FF4-D278F7982C3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3CFE97-E977-4A8B-BB69-50F617FD6581}" type="slidenum">
              <a:rPr kumimoji="0" lang="fi-FI" sz="800" b="0" i="0" u="none" strike="noStrike" kern="1200" cap="none" spc="0" normalizeH="0" baseline="0" noProof="0" smtClean="0">
                <a:ln>
                  <a:noFill/>
                </a:ln>
                <a:solidFill>
                  <a:srgbClr val="000000"/>
                </a:solidFill>
                <a:effectLst/>
                <a:uLnTx/>
                <a:uFillTx/>
                <a:latin typeface="Work Sa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i-FI" sz="800" b="0" i="0" u="none" strike="noStrike" kern="1200" cap="none" spc="0" normalizeH="0" baseline="0" noProof="0">
              <a:ln>
                <a:noFill/>
              </a:ln>
              <a:solidFill>
                <a:srgbClr val="000000"/>
              </a:solidFill>
              <a:effectLst/>
              <a:uLnTx/>
              <a:uFillTx/>
              <a:latin typeface="Work Sans"/>
              <a:ea typeface="+mn-ea"/>
              <a:cs typeface="+mn-cs"/>
            </a:endParaRPr>
          </a:p>
        </p:txBody>
      </p:sp>
    </p:spTree>
    <p:extLst>
      <p:ext uri="{BB962C8B-B14F-4D97-AF65-F5344CB8AC3E}">
        <p14:creationId xmlns:p14="http://schemas.microsoft.com/office/powerpoint/2010/main" val="2343569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23CFE97-E977-4A8B-BB69-50F617FD6581}" type="slidenum">
              <a:rPr lang="fi-FI" smtClean="0"/>
              <a:pPr/>
              <a:t>13</a:t>
            </a:fld>
            <a:endParaRPr lang="fi-FI"/>
          </a:p>
        </p:txBody>
      </p:sp>
    </p:spTree>
    <p:extLst>
      <p:ext uri="{BB962C8B-B14F-4D97-AF65-F5344CB8AC3E}">
        <p14:creationId xmlns:p14="http://schemas.microsoft.com/office/powerpoint/2010/main" val="1523087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C23CFE97-E977-4A8B-BB69-50F617FD6581}" type="slidenum">
              <a:rPr lang="fi-FI" smtClean="0"/>
              <a:pPr/>
              <a:t>23</a:t>
            </a:fld>
            <a:endParaRPr lang="fi-FI"/>
          </a:p>
        </p:txBody>
      </p:sp>
    </p:spTree>
    <p:extLst>
      <p:ext uri="{BB962C8B-B14F-4D97-AF65-F5344CB8AC3E}">
        <p14:creationId xmlns:p14="http://schemas.microsoft.com/office/powerpoint/2010/main" val="23123754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Master" Target="../slideMasters/slideMaster1.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49.xml.rels><?xml version="1.0" encoding="UTF-8" standalone="yes"?>
<Relationships xmlns="http://schemas.openxmlformats.org/package/2006/relationships"><Relationship Id="rId8" Type="http://schemas.openxmlformats.org/officeDocument/2006/relationships/hyperlink" Target="https://www.facebook.com/kuntaliitto" TargetMode="External"/><Relationship Id="rId3" Type="http://schemas.openxmlformats.org/officeDocument/2006/relationships/hyperlink" Target="https://twitter.com/kuntaliitto" TargetMode="External"/><Relationship Id="rId7"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Master" Target="../slideMasters/slideMaster1.xml"/><Relationship Id="rId6" Type="http://schemas.openxmlformats.org/officeDocument/2006/relationships/hyperlink" Target="http://www.kuntaliitto.fi/kayttoehdot" TargetMode="External"/><Relationship Id="rId5" Type="http://schemas.openxmlformats.org/officeDocument/2006/relationships/hyperlink" Target="https://www.instagram.com/kuntaliitto/" TargetMode="External"/><Relationship Id="rId4" Type="http://schemas.openxmlformats.org/officeDocument/2006/relationships/hyperlink" Target="https://www.linkedin.com/company/association-of-finnish-local-and-regional-authorities-kuntaliitto-" TargetMode="External"/><Relationship Id="rId9" Type="http://schemas.openxmlformats.org/officeDocument/2006/relationships/hyperlink" Target="http://www.kuntaliitto.fi/" TargetMode="External"/></Relationships>
</file>

<file path=ppt/slideLayouts/_rels/slideLayout50.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29.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1.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51.xml.rels><?xml version="1.0" encoding="UTF-8" standalone="yes"?>
<Relationships xmlns="http://schemas.openxmlformats.org/package/2006/relationships"><Relationship Id="rId8" Type="http://schemas.openxmlformats.org/officeDocument/2006/relationships/hyperlink" Target="http://www.kuntaliitto.fi/" TargetMode="External"/><Relationship Id="rId3" Type="http://schemas.openxmlformats.org/officeDocument/2006/relationships/image" Target="../media/image31.png"/><Relationship Id="rId7" Type="http://schemas.openxmlformats.org/officeDocument/2006/relationships/hyperlink" Target="https://www.facebook.com/kuntaliitto" TargetMode="External"/><Relationship Id="rId2" Type="http://schemas.openxmlformats.org/officeDocument/2006/relationships/hyperlink" Target="http://www.kuntaliitto.fi/kayttoehdot" TargetMode="External"/><Relationship Id="rId1" Type="http://schemas.openxmlformats.org/officeDocument/2006/relationships/slideMaster" Target="../slideMasters/slideMaster1.xml"/><Relationship Id="rId6" Type="http://schemas.openxmlformats.org/officeDocument/2006/relationships/hyperlink" Target="https://www.instagram.com/kuntaliitto/" TargetMode="External"/><Relationship Id="rId5" Type="http://schemas.openxmlformats.org/officeDocument/2006/relationships/hyperlink" Target="https://www.linkedin.com/company/association-of-finnish-local-and-regional-authorities-kuntaliitto-" TargetMode="External"/><Relationship Id="rId4" Type="http://schemas.openxmlformats.org/officeDocument/2006/relationships/hyperlink" Target="https://twitter.com/kuntaliitto" TargetMode="Externa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2.jpe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jpe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Aloitusdia sininen">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0924F02-DD88-4CB6-BB46-9AFDA1AB89C5}" type="datetime1">
              <a:rPr lang="fi-FI" noProof="0" smtClean="0"/>
              <a:t>22.4.2026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365CBBA-03B1-26BB-59ED-1F319AE9D2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85921428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loitus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24620D6-9495-4E92-B929-18D859B25042}" type="datetime1">
              <a:rPr lang="fi-FI" noProof="0" smtClean="0"/>
              <a:t>22.4.2026</a:t>
            </a:fld>
            <a:endParaRPr lang="fi-FI" noProof="0"/>
          </a:p>
        </p:txBody>
      </p:sp>
      <p:sp>
        <p:nvSpPr>
          <p:cNvPr id="5" name="Footer Placeholder 4"/>
          <p:cNvSpPr>
            <a:spLocks noGrp="1"/>
          </p:cNvSpPr>
          <p:nvPr>
            <p:ph type="ftr" sz="quarter" idx="11"/>
          </p:nvPr>
        </p:nvSpPr>
        <p:spPr/>
        <p:txBody>
          <a:bodyPr/>
          <a:lstStyle>
            <a:lvl1pPr>
              <a:defRPr>
                <a:noFill/>
              </a:defRPr>
            </a:lvl1pPr>
          </a:lstStyle>
          <a:p>
            <a:r>
              <a:rPr lang="fi-FI" noProof="0"/>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noProof="0" smtClean="0"/>
              <a:pPr/>
              <a:t>‹#›</a:t>
            </a:fld>
            <a:endParaRPr lang="fi-FI" noProof="0"/>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45350695-966A-0DF6-FCB5-EE9BB33242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339112256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loitusdia punainen">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6436686C-28C7-4F49-84B1-CC2306D386A1}"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D3B5FAA-6BDD-21F1-0040-8E55C588E55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35424553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3425D23-A5E1-4458-8F52-DB3FA246251F}"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21D6F89D-8707-3AA2-4960-3DE4C5BB87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41521191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ED4FE1FF-BE8E-4940-B2D3-34DFF88B18CB}"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583FEEC6-6E5E-837E-A870-8B541832FA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202417393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AD163EEF-B8F6-4FA6-A43B-42F29449964B}"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8" name="Kuva 7">
            <a:extLst>
              <a:ext uri="{FF2B5EF4-FFF2-40B4-BE49-F238E27FC236}">
                <a16:creationId xmlns:a16="http://schemas.microsoft.com/office/drawing/2014/main" id="{AF590D6E-CB0F-A027-0BE0-EDFB57AD7BF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2507" y="332655"/>
            <a:ext cx="2321125" cy="504887"/>
          </a:xfrm>
          <a:prstGeom prst="rect">
            <a:avLst/>
          </a:prstGeom>
        </p:spPr>
      </p:pic>
    </p:spTree>
    <p:extLst>
      <p:ext uri="{BB962C8B-B14F-4D97-AF65-F5344CB8AC3E}">
        <p14:creationId xmlns:p14="http://schemas.microsoft.com/office/powerpoint/2010/main" val="64786680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Aloitus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989138"/>
            <a:ext cx="10658475" cy="2231972"/>
          </a:xfrm>
        </p:spPr>
        <p:txBody>
          <a:bodyPr anchor="b" anchorCtr="0">
            <a:no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CB251319-CC70-4A86-8B39-757128D01B55}"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10" name="Kuva 9" descr="Kuva, joka sisältää kohteen teksti, clipart-kuva, vaihde&#10;&#10;Kuvaus luotu automaattisesti">
            <a:extLst>
              <a:ext uri="{FF2B5EF4-FFF2-40B4-BE49-F238E27FC236}">
                <a16:creationId xmlns:a16="http://schemas.microsoft.com/office/drawing/2014/main" id="{216A3577-0C4B-46B4-C6A3-2DF7F3B357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9376" y="332656"/>
            <a:ext cx="2304256" cy="458910"/>
          </a:xfrm>
          <a:prstGeom prst="rect">
            <a:avLst/>
          </a:prstGeom>
        </p:spPr>
      </p:pic>
    </p:spTree>
    <p:extLst>
      <p:ext uri="{BB962C8B-B14F-4D97-AF65-F5344CB8AC3E}">
        <p14:creationId xmlns:p14="http://schemas.microsoft.com/office/powerpoint/2010/main" val="181564847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2-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a:xfrm>
            <a:off x="766763" y="836711"/>
            <a:ext cx="10658475" cy="1584149"/>
          </a:xfrm>
        </p:spPr>
        <p:txBody>
          <a:bodyPr/>
          <a:lstStyle/>
          <a:p>
            <a:r>
              <a:rPr lang="fi-FI" noProof="0"/>
              <a:t>Muokkaa ots. perustyyl. napsautt.</a:t>
            </a:r>
          </a:p>
        </p:txBody>
      </p:sp>
      <p:sp>
        <p:nvSpPr>
          <p:cNvPr id="3" name="Content Placeholder 2"/>
          <p:cNvSpPr>
            <a:spLocks noGrp="1"/>
          </p:cNvSpPr>
          <p:nvPr>
            <p:ph idx="1"/>
          </p:nvPr>
        </p:nvSpPr>
        <p:spPr>
          <a:xfrm>
            <a:off x="766763" y="2565400"/>
            <a:ext cx="10658475" cy="324008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C5E01554-BD96-489C-AC34-A7B4D28A369C}" type="datetime1">
              <a:rPr lang="fi-FI" noProof="0" smtClean="0"/>
              <a:t>22.4.2026</a:t>
            </a:fld>
            <a:endParaRPr lang="fi-FI" noProof="0"/>
          </a:p>
        </p:txBody>
      </p:sp>
      <p:sp>
        <p:nvSpPr>
          <p:cNvPr id="5" name="Footer Placeholder 4"/>
          <p:cNvSpPr>
            <a:spLocks noGrp="1"/>
          </p:cNvSpPr>
          <p:nvPr>
            <p:ph type="ftr" sz="quarter" idx="11"/>
          </p:nvPr>
        </p:nvSpPr>
        <p:spPr/>
        <p:txBody>
          <a:bodyPr/>
          <a:lstStyle/>
          <a:p>
            <a:r>
              <a:rPr lang="fi-FI" noProof="0"/>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noProof="0" smtClean="0"/>
              <a:t>‹#›</a:t>
            </a:fld>
            <a:endParaRPr lang="fi-FI" noProof="0"/>
          </a:p>
        </p:txBody>
      </p:sp>
    </p:spTree>
    <p:extLst>
      <p:ext uri="{BB962C8B-B14F-4D97-AF65-F5344CB8AC3E}">
        <p14:creationId xmlns:p14="http://schemas.microsoft.com/office/powerpoint/2010/main" val="129482115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rivinen otsikko ja sisältö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idx="1"/>
          </p:nvPr>
        </p:nvSpPr>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Date Placeholder 3"/>
          <p:cNvSpPr>
            <a:spLocks noGrp="1"/>
          </p:cNvSpPr>
          <p:nvPr>
            <p:ph type="dt" sz="half" idx="10"/>
          </p:nvPr>
        </p:nvSpPr>
        <p:spPr/>
        <p:txBody>
          <a:bodyPr/>
          <a:lstStyle/>
          <a:p>
            <a:fld id="{A25D1783-9B67-47D5-BD56-9F174F4EAE56}" type="datetime1">
              <a:rPr lang="fi-FI" smtClean="0"/>
              <a:t>22.4.2026</a:t>
            </a:fld>
            <a:endParaRPr lang="fi-FI"/>
          </a:p>
        </p:txBody>
      </p:sp>
      <p:sp>
        <p:nvSpPr>
          <p:cNvPr id="5" name="Footer Placeholder 4"/>
          <p:cNvSpPr>
            <a:spLocks noGrp="1"/>
          </p:cNvSpPr>
          <p:nvPr>
            <p:ph type="ftr" sz="quarter" idx="11"/>
          </p:nvPr>
        </p:nvSpPr>
        <p:spPr/>
        <p:txBody>
          <a:bodyPr/>
          <a:lstStyle/>
          <a:p>
            <a:r>
              <a:rPr lang="fi-FI"/>
              <a:t>Esityksen nimi ja tekijä</a:t>
            </a:r>
          </a:p>
        </p:txBody>
      </p:sp>
      <p:sp>
        <p:nvSpPr>
          <p:cNvPr id="6" name="Slide Number Placeholder 5"/>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3766240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 ja sisältö 2 väliotsikoill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Text Placeholder 4"/>
          <p:cNvSpPr>
            <a:spLocks noGrp="1"/>
          </p:cNvSpPr>
          <p:nvPr>
            <p:ph type="body" sz="quarter" idx="3"/>
          </p:nvPr>
        </p:nvSpPr>
        <p:spPr>
          <a:xfrm>
            <a:off x="6311900" y="1989137"/>
            <a:ext cx="5113338"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6" name="Content Placeholder 5"/>
          <p:cNvSpPr>
            <a:spLocks noGrp="1"/>
          </p:cNvSpPr>
          <p:nvPr>
            <p:ph sz="quarter" idx="4"/>
          </p:nvPr>
        </p:nvSpPr>
        <p:spPr>
          <a:xfrm>
            <a:off x="6311900" y="2852919"/>
            <a:ext cx="5113338" cy="2952569"/>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54A87E19-8C04-4D5C-9034-113E3A734C43}"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11726786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Otsikko ja sisältö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4" name="Content Placeholder 3"/>
          <p:cNvSpPr>
            <a:spLocks noGrp="1"/>
          </p:cNvSpPr>
          <p:nvPr>
            <p:ph sz="half" idx="2"/>
          </p:nvPr>
        </p:nvSpPr>
        <p:spPr>
          <a:xfrm>
            <a:off x="6311900" y="1989137"/>
            <a:ext cx="5113338" cy="3816351"/>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AD68CABA-EB03-4EF8-AF74-2AF1845764A7}"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20365158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ja sisältö 3">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10658475"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10651227"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8DC31758-D6AF-4773-9754-B70452D6788C}"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27892302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sältö ja kuva ">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5918B7E-B6F8-4789-A44C-228A8CD5AB6B}"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6311900" y="1989138"/>
            <a:ext cx="5113338"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36634294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sältö ja kuva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6311901" y="1989138"/>
            <a:ext cx="5113338" cy="3816350"/>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5" name="Date Placeholder 4"/>
          <p:cNvSpPr>
            <a:spLocks noGrp="1"/>
          </p:cNvSpPr>
          <p:nvPr>
            <p:ph type="dt" sz="half" idx="10"/>
          </p:nvPr>
        </p:nvSpPr>
        <p:spPr/>
        <p:txBody>
          <a:bodyPr/>
          <a:lstStyle/>
          <a:p>
            <a:fld id="{96D354A3-49B3-478C-AC83-629507BE13C2}"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Picture Placeholder 8"/>
          <p:cNvSpPr>
            <a:spLocks noGrp="1"/>
          </p:cNvSpPr>
          <p:nvPr>
            <p:ph type="pic" sz="quarter" idx="13"/>
          </p:nvPr>
        </p:nvSpPr>
        <p:spPr>
          <a:xfrm>
            <a:off x="766763" y="1989138"/>
            <a:ext cx="5113337" cy="3816350"/>
          </a:xfrm>
          <a:solidFill>
            <a:schemeClr val="bg1">
              <a:lumMod val="95000"/>
            </a:schemeClr>
          </a:solidFill>
        </p:spPr>
        <p:txBody>
          <a:bodyPr/>
          <a:lstStyle>
            <a:lvl1pPr marL="0" indent="0">
              <a:buFontTx/>
              <a:buNone/>
              <a:defRPr sz="1200"/>
            </a:lvl1pPr>
          </a:lstStyle>
          <a:p>
            <a:r>
              <a:rPr lang="fi-FI" noProof="0"/>
              <a:t>Lisää kuva napsauttamalla kuvaketta</a:t>
            </a:r>
          </a:p>
        </p:txBody>
      </p:sp>
    </p:spTree>
    <p:extLst>
      <p:ext uri="{BB962C8B-B14F-4D97-AF65-F5344CB8AC3E}">
        <p14:creationId xmlns:p14="http://schemas.microsoft.com/office/powerpoint/2010/main" val="33290405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sältö j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97A03D-C024-448F-B337-EF507B974421}"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308471531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sältö j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35F0D0DC-FFCE-4535-B859-D79D48AC3E58}"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69417199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isältö j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F2D588A9-004E-48C7-9249-D404E5931C69}"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Tree>
    <p:extLst>
      <p:ext uri="{BB962C8B-B14F-4D97-AF65-F5344CB8AC3E}">
        <p14:creationId xmlns:p14="http://schemas.microsoft.com/office/powerpoint/2010/main" val="18372143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olme nost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8F4329BB-45E0-4B12-BF7B-305F061B8F5D}"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42607333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olme nostoa kuvill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573900FB-5165-4E43-BD07-359AAF474A07}"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4403516"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8040271" y="1989138"/>
            <a:ext cx="3384967" cy="3816350"/>
          </a:xfrm>
          <a:solidFill>
            <a:srgbClr val="DFDAD6">
              <a:alpha val="50196"/>
            </a:srgbClr>
          </a:solidFill>
        </p:spPr>
        <p:txBody>
          <a:bodyPr lIns="216000" tIns="1512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8" name="Picture Placeholder 7"/>
          <p:cNvSpPr>
            <a:spLocks noGrp="1"/>
          </p:cNvSpPr>
          <p:nvPr>
            <p:ph type="pic" sz="quarter" idx="15"/>
          </p:nvPr>
        </p:nvSpPr>
        <p:spPr>
          <a:xfrm>
            <a:off x="98329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1" name="Picture Placeholder 7"/>
          <p:cNvSpPr>
            <a:spLocks noGrp="1"/>
          </p:cNvSpPr>
          <p:nvPr>
            <p:ph type="pic" sz="quarter" idx="16"/>
          </p:nvPr>
        </p:nvSpPr>
        <p:spPr>
          <a:xfrm>
            <a:off x="4619938"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
        <p:nvSpPr>
          <p:cNvPr id="12" name="Picture Placeholder 7"/>
          <p:cNvSpPr>
            <a:spLocks noGrp="1"/>
          </p:cNvSpPr>
          <p:nvPr>
            <p:ph type="pic" sz="quarter" idx="17"/>
          </p:nvPr>
        </p:nvSpPr>
        <p:spPr>
          <a:xfrm>
            <a:off x="8256300" y="2205039"/>
            <a:ext cx="2952123" cy="1079942"/>
          </a:xfrm>
          <a:solidFill>
            <a:schemeClr val="bg1">
              <a:lumMod val="95000"/>
            </a:schemeClr>
          </a:solidFill>
        </p:spPr>
        <p:txBody>
          <a:bodyPr/>
          <a:lstStyle>
            <a:lvl1pPr marL="0" indent="0">
              <a:buFontTx/>
              <a:buNone/>
              <a:defRPr sz="1000"/>
            </a:lvl1pPr>
          </a:lstStyle>
          <a:p>
            <a:r>
              <a:rPr lang="fi-FI" noProof="0"/>
              <a:t>Lisää kuva napsauttamalla kuvaketta</a:t>
            </a:r>
          </a:p>
        </p:txBody>
      </p:sp>
    </p:spTree>
    <p:extLst>
      <p:ext uri="{BB962C8B-B14F-4D97-AF65-F5344CB8AC3E}">
        <p14:creationId xmlns:p14="http://schemas.microsoft.com/office/powerpoint/2010/main" val="41101663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eljä nostoa (swo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Content Placeholder 2"/>
          <p:cNvSpPr>
            <a:spLocks noGrp="1"/>
          </p:cNvSpPr>
          <p:nvPr>
            <p:ph sz="half" idx="1"/>
          </p:nvPr>
        </p:nvSpPr>
        <p:spPr>
          <a:xfrm>
            <a:off x="766763" y="1989138"/>
            <a:ext cx="5113337"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5" name="Date Placeholder 4"/>
          <p:cNvSpPr>
            <a:spLocks noGrp="1"/>
          </p:cNvSpPr>
          <p:nvPr>
            <p:ph type="dt" sz="half" idx="10"/>
          </p:nvPr>
        </p:nvSpPr>
        <p:spPr/>
        <p:txBody>
          <a:bodyPr/>
          <a:lstStyle/>
          <a:p>
            <a:fld id="{EC275183-CBD9-4C1E-811C-0CBAAE148081}"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Content Placeholder 2"/>
          <p:cNvSpPr>
            <a:spLocks noGrp="1"/>
          </p:cNvSpPr>
          <p:nvPr>
            <p:ph sz="half" idx="13"/>
          </p:nvPr>
        </p:nvSpPr>
        <p:spPr>
          <a:xfrm>
            <a:off x="6311900" y="1989138"/>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0" name="Content Placeholder 2"/>
          <p:cNvSpPr>
            <a:spLocks noGrp="1"/>
          </p:cNvSpPr>
          <p:nvPr>
            <p:ph sz="half" idx="14"/>
          </p:nvPr>
        </p:nvSpPr>
        <p:spPr>
          <a:xfrm>
            <a:off x="766762"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
        <p:nvSpPr>
          <p:cNvPr id="11" name="Content Placeholder 2"/>
          <p:cNvSpPr>
            <a:spLocks noGrp="1"/>
          </p:cNvSpPr>
          <p:nvPr>
            <p:ph sz="half" idx="15"/>
          </p:nvPr>
        </p:nvSpPr>
        <p:spPr>
          <a:xfrm>
            <a:off x="6311900" y="4005576"/>
            <a:ext cx="5113338" cy="1799912"/>
          </a:xfrm>
          <a:solidFill>
            <a:srgbClr val="DFDAD6">
              <a:alpha val="50196"/>
            </a:srgbClr>
          </a:solidFill>
        </p:spPr>
        <p:txBody>
          <a:bodyPr lIns="216000" tIns="216000" rIns="216000" bIns="216000"/>
          <a:lstStyle>
            <a:lvl1pPr marL="0" indent="0" algn="l">
              <a:buFontTx/>
              <a:buNone/>
              <a:defRPr>
                <a:latin typeface="Work Sans SemiBold" panose="00000700000000000000" pitchFamily="2" charset="0"/>
              </a:defRPr>
            </a:lvl1pPr>
            <a:lvl2pPr marL="0" indent="0" algn="l">
              <a:buFontTx/>
              <a:buNone/>
              <a:defRPr sz="1600"/>
            </a:lvl2pPr>
            <a:lvl3pPr marL="0" indent="0" algn="just">
              <a:buFontTx/>
              <a:buNone/>
              <a:defRPr sz="1400"/>
            </a:lvl3pPr>
            <a:lvl4pPr marL="0" indent="0" algn="just">
              <a:buFontTx/>
              <a:buNone/>
              <a:defRPr sz="1200"/>
            </a:lvl4pPr>
            <a:lvl5pPr marL="0" indent="0" algn="just">
              <a:buFontTx/>
              <a:buNone/>
              <a:defRPr/>
            </a:lvl5pPr>
            <a:lvl6pPr marL="0" indent="0" algn="just">
              <a:buFontTx/>
              <a:buNone/>
              <a:defRPr/>
            </a:lvl6pPr>
            <a:lvl7pPr marL="0" indent="0" algn="just">
              <a:buFontTx/>
              <a:buNone/>
              <a:defRPr/>
            </a:lvl7pPr>
            <a:lvl8pPr marL="0" indent="0" algn="just">
              <a:buFontTx/>
              <a:buNone/>
              <a:defRPr/>
            </a:lvl8pPr>
            <a:lvl9pPr marL="0" indent="0" algn="just">
              <a:buFontTx/>
              <a:buNone/>
              <a:defRPr/>
            </a:lvl9pPr>
          </a:lstStyle>
          <a:p>
            <a:pPr lvl="0"/>
            <a:r>
              <a:rPr lang="fi-FI" noProof="0"/>
              <a:t>Muokkaa tekstin perustyylejä napsauttamalla</a:t>
            </a:r>
          </a:p>
          <a:p>
            <a:pPr lvl="1"/>
            <a:r>
              <a:rPr lang="fi-FI" noProof="0"/>
              <a:t>toinen taso</a:t>
            </a:r>
          </a:p>
        </p:txBody>
      </p:sp>
    </p:spTree>
    <p:extLst>
      <p:ext uri="{BB962C8B-B14F-4D97-AF65-F5344CB8AC3E}">
        <p14:creationId xmlns:p14="http://schemas.microsoft.com/office/powerpoint/2010/main" val="269891997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sältö ja nosto">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C4CB6DD7-76B6-4C8F-9624-05012FBA0734}"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rgbClr val="FF3E60"/>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31384067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isältö ja nosto2">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774011" y="2276840"/>
            <a:ext cx="10218669" cy="3528648"/>
          </a:xfrm>
          <a:solidFill>
            <a:srgbClr val="DFDAD6">
              <a:alpha val="50196"/>
            </a:srgbClr>
          </a:solidFill>
        </p:spPr>
        <p:txBody>
          <a:bodyPr lIns="216000" tIns="1296000" rIns="2520000" bIns="216000"/>
          <a:lstStyle>
            <a:lvl1pPr marL="0" indent="0">
              <a:buFontTx/>
              <a:buNone/>
              <a:defRPr sz="1800"/>
            </a:lvl1pPr>
            <a:lvl2pPr marL="444500" indent="-271463">
              <a:defRPr/>
            </a:lvl2pPr>
            <a:lvl3pPr marL="898525" indent="-263525">
              <a:defRPr/>
            </a:lvl3pPr>
            <a:lvl4pPr marL="1343025" indent="-271463">
              <a:defRPr/>
            </a:lvl4pPr>
            <a:lvl5pPr marL="1795463" indent="-263525">
              <a:defRPr/>
            </a:lvl5p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3" name="Text Placeholder 2"/>
          <p:cNvSpPr>
            <a:spLocks noGrp="1"/>
          </p:cNvSpPr>
          <p:nvPr>
            <p:ph type="body" idx="1"/>
          </p:nvPr>
        </p:nvSpPr>
        <p:spPr>
          <a:xfrm>
            <a:off x="983290" y="2636890"/>
            <a:ext cx="7345020" cy="792110"/>
          </a:xfrm>
        </p:spPr>
        <p:txBody>
          <a:bodyPr lIns="0" tIns="0" rIns="0" bIns="0"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7" name="Date Placeholder 6"/>
          <p:cNvSpPr>
            <a:spLocks noGrp="1"/>
          </p:cNvSpPr>
          <p:nvPr>
            <p:ph type="dt" sz="half" idx="10"/>
          </p:nvPr>
        </p:nvSpPr>
        <p:spPr/>
        <p:txBody>
          <a:bodyPr/>
          <a:lstStyle/>
          <a:p>
            <a:fld id="{E62AB49E-E61E-4479-A0B6-656DFE812A10}"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sp>
        <p:nvSpPr>
          <p:cNvPr id="6" name="Text Placeholder 5"/>
          <p:cNvSpPr>
            <a:spLocks noGrp="1"/>
          </p:cNvSpPr>
          <p:nvPr>
            <p:ph type="body" sz="quarter" idx="13" hasCustomPrompt="1"/>
          </p:nvPr>
        </p:nvSpPr>
        <p:spPr>
          <a:xfrm>
            <a:off x="8759825" y="2565400"/>
            <a:ext cx="3097213" cy="2808288"/>
          </a:xfrm>
          <a:solidFill>
            <a:schemeClr val="accent1"/>
          </a:solidFill>
        </p:spPr>
        <p:txBody>
          <a:bodyPr lIns="216000" tIns="648000" rIns="216000" bIns="648000"/>
          <a:lstStyle>
            <a:lvl1pPr marL="0" indent="0">
              <a:spcBef>
                <a:spcPts val="200"/>
              </a:spcBef>
              <a:buFontTx/>
              <a:buNone/>
              <a:defRPr sz="3600">
                <a:solidFill>
                  <a:schemeClr val="bg1"/>
                </a:solidFill>
                <a:latin typeface="+mj-lt"/>
              </a:defRPr>
            </a:lvl1pPr>
            <a:lvl2pPr marL="0" indent="0">
              <a:spcBef>
                <a:spcPts val="200"/>
              </a:spcBef>
              <a:buFontTx/>
              <a:buNone/>
              <a:defRPr>
                <a:solidFill>
                  <a:schemeClr val="bg1"/>
                </a:solidFill>
                <a:latin typeface="Work Sans SemiBold" panose="00000700000000000000" pitchFamily="2" charset="0"/>
              </a:defRPr>
            </a:lvl2pPr>
            <a:lvl3pPr marL="0" indent="0">
              <a:spcBef>
                <a:spcPts val="200"/>
              </a:spcBef>
              <a:buFontTx/>
              <a:buNone/>
              <a:defRPr>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nosto%</a:t>
            </a:r>
          </a:p>
          <a:p>
            <a:pPr lvl="1"/>
            <a:r>
              <a:rPr lang="fi-FI" noProof="0"/>
              <a:t>Second level</a:t>
            </a:r>
          </a:p>
          <a:p>
            <a:pPr lvl="2"/>
            <a:r>
              <a:rPr lang="fi-FI" noProof="0"/>
              <a:t>Third level</a:t>
            </a:r>
          </a:p>
        </p:txBody>
      </p:sp>
    </p:spTree>
    <p:extLst>
      <p:ext uri="{BB962C8B-B14F-4D97-AF65-F5344CB8AC3E}">
        <p14:creationId xmlns:p14="http://schemas.microsoft.com/office/powerpoint/2010/main" val="272492200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isältö ja kaavi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694459C7-B1FD-43B2-A1AF-1A902ACF93C5}"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81977606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aksi kaaviota">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99DC6366-A444-4167-BC0C-762BA82C7074}"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5113337" cy="4248748"/>
          </a:xfrm>
        </p:spPr>
        <p:txBody>
          <a:bodyPr/>
          <a:lstStyle>
            <a:lvl1pPr marL="0" indent="0">
              <a:buFontTx/>
              <a:buNone/>
              <a:defRPr sz="1200"/>
            </a:lvl1pPr>
          </a:lstStyle>
          <a:p>
            <a:r>
              <a:rPr lang="fi-FI" noProof="0"/>
              <a:t>Lisää kaavio napsauttamalla kuvaketta</a:t>
            </a:r>
          </a:p>
        </p:txBody>
      </p:sp>
      <p:sp>
        <p:nvSpPr>
          <p:cNvPr id="11" name="Chart Placeholder 4"/>
          <p:cNvSpPr>
            <a:spLocks noGrp="1"/>
          </p:cNvSpPr>
          <p:nvPr>
            <p:ph type="chart" sz="quarter" idx="14"/>
          </p:nvPr>
        </p:nvSpPr>
        <p:spPr>
          <a:xfrm>
            <a:off x="6311900" y="1556740"/>
            <a:ext cx="5113338"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239975259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aavio">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E69C4F-D786-4567-B4CC-E870875C3588}"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a:xfrm>
            <a:off x="766763" y="836711"/>
            <a:ext cx="10658475" cy="576009"/>
          </a:xfrm>
        </p:spPr>
        <p:txBody>
          <a:bodyPr/>
          <a:lstStyle/>
          <a:p>
            <a:r>
              <a:rPr lang="fi-FI" noProof="0"/>
              <a:t>Muokkaa ots. perustyyl. napsautt.</a:t>
            </a:r>
          </a:p>
        </p:txBody>
      </p:sp>
      <p:sp>
        <p:nvSpPr>
          <p:cNvPr id="5" name="Chart Placeholder 4"/>
          <p:cNvSpPr>
            <a:spLocks noGrp="1"/>
          </p:cNvSpPr>
          <p:nvPr>
            <p:ph type="chart" sz="quarter" idx="13"/>
          </p:nvPr>
        </p:nvSpPr>
        <p:spPr>
          <a:xfrm>
            <a:off x="766763" y="1556740"/>
            <a:ext cx="10658475" cy="4248748"/>
          </a:xfrm>
        </p:spPr>
        <p:txBody>
          <a:bodyPr/>
          <a:lstStyle>
            <a:lvl1pPr marL="0" indent="0">
              <a:buFontTx/>
              <a:buNone/>
              <a:defRPr sz="1200"/>
            </a:lvl1pPr>
          </a:lstStyle>
          <a:p>
            <a:r>
              <a:rPr lang="fi-FI" noProof="0"/>
              <a:t>Lisää kaavio napsauttamalla kuvaketta</a:t>
            </a:r>
          </a:p>
        </p:txBody>
      </p:sp>
    </p:spTree>
    <p:extLst>
      <p:ext uri="{BB962C8B-B14F-4D97-AF65-F5344CB8AC3E}">
        <p14:creationId xmlns:p14="http://schemas.microsoft.com/office/powerpoint/2010/main" val="29805671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eljä taulukko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C53BEB26-41D6-4026-B61D-A3E7E670F1AC}"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9" name="Table Placeholder 8"/>
          <p:cNvSpPr>
            <a:spLocks noGrp="1"/>
          </p:cNvSpPr>
          <p:nvPr>
            <p:ph type="tbl" sz="quarter" idx="13"/>
          </p:nvPr>
        </p:nvSpPr>
        <p:spPr>
          <a:xfrm>
            <a:off x="766763" y="1989138"/>
            <a:ext cx="5113337" cy="1871662"/>
          </a:xfrm>
        </p:spPr>
        <p:txBody>
          <a:bodyPr/>
          <a:lstStyle>
            <a:lvl1pPr marL="0" indent="0">
              <a:buFontTx/>
              <a:buNone/>
              <a:defRPr sz="1200"/>
            </a:lvl1pPr>
          </a:lstStyle>
          <a:p>
            <a:r>
              <a:rPr lang="fi-FI"/>
              <a:t>Lisää taulukko napsauttamalla kuvaketta</a:t>
            </a:r>
            <a:endParaRPr lang="en-US"/>
          </a:p>
        </p:txBody>
      </p:sp>
      <p:sp>
        <p:nvSpPr>
          <p:cNvPr id="10" name="Table Placeholder 8"/>
          <p:cNvSpPr>
            <a:spLocks noGrp="1"/>
          </p:cNvSpPr>
          <p:nvPr>
            <p:ph type="tbl" sz="quarter" idx="14"/>
          </p:nvPr>
        </p:nvSpPr>
        <p:spPr>
          <a:xfrm>
            <a:off x="766763" y="3933826"/>
            <a:ext cx="5113337" cy="1871662"/>
          </a:xfrm>
        </p:spPr>
        <p:txBody>
          <a:bodyPr/>
          <a:lstStyle>
            <a:lvl1pPr marL="0" indent="0">
              <a:buFontTx/>
              <a:buNone/>
              <a:defRPr sz="1200"/>
            </a:lvl1pPr>
          </a:lstStyle>
          <a:p>
            <a:r>
              <a:rPr lang="fi-FI"/>
              <a:t>Lisää taulukko napsauttamalla kuvaketta</a:t>
            </a:r>
            <a:endParaRPr lang="en-US"/>
          </a:p>
        </p:txBody>
      </p:sp>
      <p:sp>
        <p:nvSpPr>
          <p:cNvPr id="11" name="Table Placeholder 8"/>
          <p:cNvSpPr>
            <a:spLocks noGrp="1"/>
          </p:cNvSpPr>
          <p:nvPr>
            <p:ph type="tbl" sz="quarter" idx="15"/>
          </p:nvPr>
        </p:nvSpPr>
        <p:spPr>
          <a:xfrm>
            <a:off x="6312030" y="1989138"/>
            <a:ext cx="5113208" cy="1871662"/>
          </a:xfrm>
        </p:spPr>
        <p:txBody>
          <a:bodyPr/>
          <a:lstStyle>
            <a:lvl1pPr marL="0" indent="0">
              <a:buFontTx/>
              <a:buNone/>
              <a:defRPr sz="1200"/>
            </a:lvl1pPr>
          </a:lstStyle>
          <a:p>
            <a:r>
              <a:rPr lang="fi-FI"/>
              <a:t>Lisää taulukko napsauttamalla kuvaketta</a:t>
            </a:r>
            <a:endParaRPr lang="en-US"/>
          </a:p>
        </p:txBody>
      </p:sp>
      <p:sp>
        <p:nvSpPr>
          <p:cNvPr id="12" name="Table Placeholder 8"/>
          <p:cNvSpPr>
            <a:spLocks noGrp="1"/>
          </p:cNvSpPr>
          <p:nvPr>
            <p:ph type="tbl" sz="quarter" idx="16"/>
          </p:nvPr>
        </p:nvSpPr>
        <p:spPr>
          <a:xfrm>
            <a:off x="6312030" y="3933826"/>
            <a:ext cx="5113208" cy="1871662"/>
          </a:xfrm>
        </p:spPr>
        <p:txBody>
          <a:bodyPr/>
          <a:lstStyle>
            <a:lvl1pPr marL="0" indent="0">
              <a:buFontTx/>
              <a:buNone/>
              <a:defRPr sz="1200"/>
            </a:lvl1pPr>
          </a:lstStyle>
          <a:p>
            <a:r>
              <a:rPr lang="fi-FI"/>
              <a:t>Lisää taulukko napsauttamalla kuvaketta</a:t>
            </a:r>
            <a:endParaRPr lang="en-US"/>
          </a:p>
        </p:txBody>
      </p:sp>
    </p:spTree>
    <p:extLst>
      <p:ext uri="{BB962C8B-B14F-4D97-AF65-F5344CB8AC3E}">
        <p14:creationId xmlns:p14="http://schemas.microsoft.com/office/powerpoint/2010/main" val="336506058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Nelikenttä">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6A21A49A-E0EE-4A76-AD38-8443CE185D7D}"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4" name="Text Placeholder 5"/>
          <p:cNvSpPr>
            <a:spLocks noGrp="1"/>
          </p:cNvSpPr>
          <p:nvPr>
            <p:ph type="body" sz="quarter" idx="13"/>
          </p:nvPr>
        </p:nvSpPr>
        <p:spPr>
          <a:xfrm>
            <a:off x="4223740" y="2060810"/>
            <a:ext cx="1728000" cy="1728240"/>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5" name="Text Placeholder 3"/>
          <p:cNvSpPr>
            <a:spLocks noGrp="1"/>
          </p:cNvSpPr>
          <p:nvPr>
            <p:ph type="body" sz="quarter" idx="18"/>
          </p:nvPr>
        </p:nvSpPr>
        <p:spPr>
          <a:xfrm>
            <a:off x="6158355" y="1989138"/>
            <a:ext cx="5257227" cy="1871922"/>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solidFill>
            <a:srgbClr val="DFDAD6">
              <a:alpha val="50196"/>
            </a:srgbClr>
          </a:solid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solidFill>
            <a:srgbClr val="DFDAD6">
              <a:alpha val="50196"/>
            </a:srgbClr>
          </a:solid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8" name="Text Placeholder 5"/>
          <p:cNvSpPr>
            <a:spLocks noGrp="1"/>
          </p:cNvSpPr>
          <p:nvPr>
            <p:ph type="body" sz="quarter" idx="21"/>
          </p:nvPr>
        </p:nvSpPr>
        <p:spPr>
          <a:xfrm>
            <a:off x="6240020" y="2060810"/>
            <a:ext cx="1728000" cy="1728240"/>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23740" y="4005080"/>
            <a:ext cx="1728000" cy="1728240"/>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240020" y="4005080"/>
            <a:ext cx="1728000" cy="1728240"/>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15205466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elikenttä 2">
    <p:spTree>
      <p:nvGrpSpPr>
        <p:cNvPr id="1" name=""/>
        <p:cNvGrpSpPr/>
        <p:nvPr/>
      </p:nvGrpSpPr>
      <p:grpSpPr>
        <a:xfrm>
          <a:off x="0" y="0"/>
          <a:ext cx="0" cy="0"/>
          <a:chOff x="0" y="0"/>
          <a:chExt cx="0" cy="0"/>
        </a:xfrm>
      </p:grpSpPr>
      <p:sp>
        <p:nvSpPr>
          <p:cNvPr id="4" name="Text Placeholder 3"/>
          <p:cNvSpPr>
            <a:spLocks noGrp="1"/>
          </p:cNvSpPr>
          <p:nvPr>
            <p:ph type="body" sz="quarter" idx="17"/>
          </p:nvPr>
        </p:nvSpPr>
        <p:spPr>
          <a:xfrm>
            <a:off x="766763" y="1989138"/>
            <a:ext cx="5257227" cy="1871922"/>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5" name="Text Placeholder 3"/>
          <p:cNvSpPr>
            <a:spLocks noGrp="1"/>
          </p:cNvSpPr>
          <p:nvPr>
            <p:ph type="body" sz="quarter" idx="18"/>
          </p:nvPr>
        </p:nvSpPr>
        <p:spPr>
          <a:xfrm>
            <a:off x="6158355" y="1989138"/>
            <a:ext cx="5257227" cy="1871922"/>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6" name="Text Placeholder 3"/>
          <p:cNvSpPr>
            <a:spLocks noGrp="1"/>
          </p:cNvSpPr>
          <p:nvPr>
            <p:ph type="body" sz="quarter" idx="19"/>
          </p:nvPr>
        </p:nvSpPr>
        <p:spPr>
          <a:xfrm>
            <a:off x="766763" y="3933070"/>
            <a:ext cx="5257227" cy="1872418"/>
          </a:xfrm>
          <a:noFill/>
        </p:spPr>
        <p:txBody>
          <a:bodyPr lIns="2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17" name="Text Placeholder 3"/>
          <p:cNvSpPr>
            <a:spLocks noGrp="1"/>
          </p:cNvSpPr>
          <p:nvPr>
            <p:ph type="body" sz="quarter" idx="20"/>
          </p:nvPr>
        </p:nvSpPr>
        <p:spPr>
          <a:xfrm>
            <a:off x="6168011" y="3933070"/>
            <a:ext cx="5257227" cy="1872418"/>
          </a:xfrm>
          <a:noFill/>
        </p:spPr>
        <p:txBody>
          <a:bodyPr lIns="2088000" tIns="216000" rIns="288000" bIns="216000"/>
          <a:lstStyle>
            <a:lvl1pPr marL="271463" indent="-271463">
              <a:buClr>
                <a:schemeClr val="accent3"/>
              </a:buClr>
              <a:defRPr sz="1200">
                <a:solidFill>
                  <a:schemeClr val="tx1"/>
                </a:solidFill>
              </a:defRPr>
            </a:lvl1pPr>
            <a:lvl2pPr marL="271463" indent="-271463">
              <a:buClr>
                <a:schemeClr val="accent3"/>
              </a:buClr>
              <a:defRPr sz="1200">
                <a:solidFill>
                  <a:schemeClr val="tx1"/>
                </a:solidFill>
              </a:defRPr>
            </a:lvl2pPr>
            <a:lvl3pPr marL="271463" indent="-271463">
              <a:buClr>
                <a:schemeClr val="accent3"/>
              </a:buClr>
              <a:defRPr sz="1200">
                <a:solidFill>
                  <a:schemeClr val="tx1"/>
                </a:solidFill>
              </a:defRPr>
            </a:lvl3pPr>
            <a:lvl4pPr marL="271463" indent="-271463">
              <a:buClr>
                <a:schemeClr val="accent3"/>
              </a:buClr>
              <a:defRPr sz="1200">
                <a:solidFill>
                  <a:schemeClr val="tx1"/>
                </a:solidFill>
              </a:defRPr>
            </a:lvl4pPr>
            <a:lvl5pPr marL="271463" indent="-271463">
              <a:buClr>
                <a:schemeClr val="accent3"/>
              </a:buClr>
              <a:defRPr sz="1200">
                <a:solidFill>
                  <a:schemeClr val="tx1"/>
                </a:solidFill>
              </a:defRPr>
            </a:lvl5pPr>
          </a:lstStyle>
          <a:p>
            <a:pPr lvl="0"/>
            <a:r>
              <a:rPr lang="fi-FI"/>
              <a:t>Muokkaa tekstin perustyylejä napsauttamalla</a:t>
            </a:r>
          </a:p>
        </p:txBody>
      </p:sp>
      <p:sp>
        <p:nvSpPr>
          <p:cNvPr id="3" name="Oval 2"/>
          <p:cNvSpPr/>
          <p:nvPr userDrawn="1"/>
        </p:nvSpPr>
        <p:spPr>
          <a:xfrm>
            <a:off x="429575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Oval 2"/>
          <p:cNvSpPr/>
          <p:nvPr userDrawn="1"/>
        </p:nvSpPr>
        <p:spPr>
          <a:xfrm flipH="1">
            <a:off x="6168010" y="213282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Oval 2"/>
          <p:cNvSpPr/>
          <p:nvPr userDrawn="1"/>
        </p:nvSpPr>
        <p:spPr>
          <a:xfrm flipH="1" flipV="1">
            <a:off x="616801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
          <p:cNvSpPr/>
          <p:nvPr userDrawn="1"/>
        </p:nvSpPr>
        <p:spPr>
          <a:xfrm flipV="1">
            <a:off x="4295750" y="3933070"/>
            <a:ext cx="1728240" cy="1728240"/>
          </a:xfrm>
          <a:custGeom>
            <a:avLst/>
            <a:gdLst/>
            <a:ahLst/>
            <a:cxnLst/>
            <a:rect l="l" t="t" r="r" b="b"/>
            <a:pathLst>
              <a:path w="1728240" h="1728240">
                <a:moveTo>
                  <a:pt x="1728240" y="0"/>
                </a:moveTo>
                <a:lnTo>
                  <a:pt x="1728240" y="1728240"/>
                </a:lnTo>
                <a:lnTo>
                  <a:pt x="0" y="1728240"/>
                </a:lnTo>
                <a:cubicBezTo>
                  <a:pt x="0" y="773759"/>
                  <a:pt x="773759" y="0"/>
                  <a:pt x="1728240"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 name="Text Placeholder 5"/>
          <p:cNvSpPr>
            <a:spLocks noGrp="1"/>
          </p:cNvSpPr>
          <p:nvPr>
            <p:ph type="body" sz="quarter" idx="13"/>
          </p:nvPr>
        </p:nvSpPr>
        <p:spPr>
          <a:xfrm>
            <a:off x="429599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accent1"/>
                </a:solidFill>
                <a:latin typeface="+mj-lt"/>
              </a:defRPr>
            </a:lvl1pPr>
            <a:lvl2pPr marL="0" indent="0" algn="ctr">
              <a:spcBef>
                <a:spcPts val="200"/>
              </a:spcBef>
              <a:buFontTx/>
              <a:buNone/>
              <a:defRPr sz="16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C5BCE6-2D7A-4E96-B01D-446E7A06509F}"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18" name="Text Placeholder 5"/>
          <p:cNvSpPr>
            <a:spLocks noGrp="1"/>
          </p:cNvSpPr>
          <p:nvPr>
            <p:ph type="body" sz="quarter" idx="21"/>
          </p:nvPr>
        </p:nvSpPr>
        <p:spPr>
          <a:xfrm>
            <a:off x="6168010" y="2132820"/>
            <a:ext cx="1728000" cy="1728240"/>
          </a:xfrm>
          <a:prstGeom prst="rect">
            <a:avLst/>
          </a:prstGeom>
          <a:noFill/>
        </p:spPr>
        <p:txBody>
          <a:bodyPr wrap="square" lIns="72000" tIns="648000" rIns="72000" bIns="72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9" name="Text Placeholder 5"/>
          <p:cNvSpPr>
            <a:spLocks noGrp="1"/>
          </p:cNvSpPr>
          <p:nvPr>
            <p:ph type="body" sz="quarter" idx="22"/>
          </p:nvPr>
        </p:nvSpPr>
        <p:spPr>
          <a:xfrm>
            <a:off x="429599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20" name="Text Placeholder 5"/>
          <p:cNvSpPr>
            <a:spLocks noGrp="1"/>
          </p:cNvSpPr>
          <p:nvPr>
            <p:ph type="body" sz="quarter" idx="23"/>
          </p:nvPr>
        </p:nvSpPr>
        <p:spPr>
          <a:xfrm>
            <a:off x="6168010" y="3933070"/>
            <a:ext cx="1728000" cy="1728240"/>
          </a:xfrm>
          <a:prstGeom prst="rect">
            <a:avLst/>
          </a:prstGeom>
          <a:noFill/>
        </p:spPr>
        <p:txBody>
          <a:bodyPr wrap="square" lIns="72000" tIns="72000" rIns="72000" bIns="648000" anchor="ctr" anchorCtr="0"/>
          <a:lstStyle>
            <a:lvl1pPr marL="0" indent="0" algn="ctr">
              <a:spcBef>
                <a:spcPts val="200"/>
              </a:spcBef>
              <a:buFontTx/>
              <a:buNone/>
              <a:defRPr sz="1600" b="0">
                <a:solidFill>
                  <a:schemeClr val="bg1"/>
                </a:solidFill>
                <a:latin typeface="+mj-lt"/>
              </a:defRPr>
            </a:lvl1pPr>
            <a:lvl2pPr marL="0" indent="0" algn="ctr">
              <a:spcBef>
                <a:spcPts val="200"/>
              </a:spcBef>
              <a:buFontTx/>
              <a:buNone/>
              <a:defRPr sz="16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Tree>
    <p:extLst>
      <p:ext uri="{BB962C8B-B14F-4D97-AF65-F5344CB8AC3E}">
        <p14:creationId xmlns:p14="http://schemas.microsoft.com/office/powerpoint/2010/main" val="342406047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ulukko">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E6D2382-5F4D-45A2-B915-9F0497753B2D}"/>
              </a:ext>
            </a:extLst>
          </p:cNvPr>
          <p:cNvSpPr>
            <a:spLocks noGrp="1"/>
          </p:cNvSpPr>
          <p:nvPr>
            <p:ph type="body" sz="quarter" idx="30"/>
          </p:nvPr>
        </p:nvSpPr>
        <p:spPr>
          <a:xfrm>
            <a:off x="767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6" name="Text Placeholder 3">
            <a:extLst>
              <a:ext uri="{FF2B5EF4-FFF2-40B4-BE49-F238E27FC236}">
                <a16:creationId xmlns:a16="http://schemas.microsoft.com/office/drawing/2014/main" id="{7FF6DC43-D734-4C64-A391-7AFEC5B082CE}"/>
              </a:ext>
            </a:extLst>
          </p:cNvPr>
          <p:cNvSpPr>
            <a:spLocks noGrp="1"/>
          </p:cNvSpPr>
          <p:nvPr>
            <p:ph type="body" sz="quarter" idx="31"/>
          </p:nvPr>
        </p:nvSpPr>
        <p:spPr>
          <a:xfrm>
            <a:off x="2567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7" name="Text Placeholder 3">
            <a:extLst>
              <a:ext uri="{FF2B5EF4-FFF2-40B4-BE49-F238E27FC236}">
                <a16:creationId xmlns:a16="http://schemas.microsoft.com/office/drawing/2014/main" id="{6401BFA9-F837-46D2-A1BF-DD532A48F262}"/>
              </a:ext>
            </a:extLst>
          </p:cNvPr>
          <p:cNvSpPr>
            <a:spLocks noGrp="1"/>
          </p:cNvSpPr>
          <p:nvPr>
            <p:ph type="body" sz="quarter" idx="32"/>
          </p:nvPr>
        </p:nvSpPr>
        <p:spPr>
          <a:xfrm>
            <a:off x="43677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8" name="Text Placeholder 3">
            <a:extLst>
              <a:ext uri="{FF2B5EF4-FFF2-40B4-BE49-F238E27FC236}">
                <a16:creationId xmlns:a16="http://schemas.microsoft.com/office/drawing/2014/main" id="{F69B8DBA-0EBA-4B4D-AFA2-00A95BCD71F3}"/>
              </a:ext>
            </a:extLst>
          </p:cNvPr>
          <p:cNvSpPr>
            <a:spLocks noGrp="1"/>
          </p:cNvSpPr>
          <p:nvPr>
            <p:ph type="body" sz="quarter" idx="33"/>
          </p:nvPr>
        </p:nvSpPr>
        <p:spPr>
          <a:xfrm>
            <a:off x="61680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56BC24BB-84C6-440E-B034-41BD02337F89}"/>
              </a:ext>
            </a:extLst>
          </p:cNvPr>
          <p:cNvSpPr>
            <a:spLocks noGrp="1"/>
          </p:cNvSpPr>
          <p:nvPr>
            <p:ph type="body" sz="quarter" idx="34"/>
          </p:nvPr>
        </p:nvSpPr>
        <p:spPr>
          <a:xfrm>
            <a:off x="796826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64564ED9-AD9E-43E4-8343-9CBA870DF3AD}"/>
              </a:ext>
            </a:extLst>
          </p:cNvPr>
          <p:cNvSpPr>
            <a:spLocks noGrp="1"/>
          </p:cNvSpPr>
          <p:nvPr>
            <p:ph type="body" sz="quarter" idx="35"/>
          </p:nvPr>
        </p:nvSpPr>
        <p:spPr>
          <a:xfrm>
            <a:off x="9768510" y="3861060"/>
            <a:ext cx="1656230" cy="194442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461A66A4-CB0F-4FFB-A3F7-97A8406D58B6}"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165672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6" name="Text Placeholder 5"/>
          <p:cNvSpPr>
            <a:spLocks noGrp="1"/>
          </p:cNvSpPr>
          <p:nvPr>
            <p:ph type="body" sz="quarter" idx="19"/>
          </p:nvPr>
        </p:nvSpPr>
        <p:spPr>
          <a:xfrm>
            <a:off x="2567510" y="1989138"/>
            <a:ext cx="165672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7" name="Text Placeholder 5"/>
          <p:cNvSpPr>
            <a:spLocks noGrp="1"/>
          </p:cNvSpPr>
          <p:nvPr>
            <p:ph type="body" sz="quarter" idx="20"/>
          </p:nvPr>
        </p:nvSpPr>
        <p:spPr>
          <a:xfrm>
            <a:off x="4367760" y="1989138"/>
            <a:ext cx="165672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8" name="Text Placeholder 5"/>
          <p:cNvSpPr>
            <a:spLocks noGrp="1"/>
          </p:cNvSpPr>
          <p:nvPr>
            <p:ph type="body" sz="quarter" idx="21"/>
          </p:nvPr>
        </p:nvSpPr>
        <p:spPr>
          <a:xfrm>
            <a:off x="6168010" y="1989138"/>
            <a:ext cx="1656727" cy="575742"/>
          </a:xfrm>
          <a:prstGeom prst="rect">
            <a:avLst/>
          </a:prstGeom>
          <a:solidFill>
            <a:schemeClr val="accent6"/>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39" name="Text Placeholder 5"/>
          <p:cNvSpPr>
            <a:spLocks noGrp="1"/>
          </p:cNvSpPr>
          <p:nvPr>
            <p:ph type="body" sz="quarter" idx="22"/>
          </p:nvPr>
        </p:nvSpPr>
        <p:spPr>
          <a:xfrm>
            <a:off x="7968260" y="1989138"/>
            <a:ext cx="165672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0" name="Text Placeholder 5"/>
          <p:cNvSpPr>
            <a:spLocks noGrp="1"/>
          </p:cNvSpPr>
          <p:nvPr>
            <p:ph type="body" sz="quarter" idx="23"/>
          </p:nvPr>
        </p:nvSpPr>
        <p:spPr>
          <a:xfrm>
            <a:off x="9768511" y="1989138"/>
            <a:ext cx="165672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11" name="Picture Placeholder 10"/>
          <p:cNvSpPr>
            <a:spLocks noGrp="1"/>
          </p:cNvSpPr>
          <p:nvPr>
            <p:ph type="pic" sz="quarter" idx="24"/>
          </p:nvPr>
        </p:nvSpPr>
        <p:spPr>
          <a:xfrm>
            <a:off x="766763" y="2710122"/>
            <a:ext cx="1657350" cy="1006918"/>
          </a:xfrm>
        </p:spPr>
        <p:txBody>
          <a:bodyPr/>
          <a:lstStyle>
            <a:lvl1pPr marL="0" indent="0">
              <a:buNone/>
              <a:defRPr sz="1000"/>
            </a:lvl1pPr>
          </a:lstStyle>
          <a:p>
            <a:r>
              <a:rPr lang="fi-FI"/>
              <a:t>Lisää kuva napsauttamalla kuvaketta</a:t>
            </a:r>
          </a:p>
        </p:txBody>
      </p:sp>
      <p:sp>
        <p:nvSpPr>
          <p:cNvPr id="41" name="Picture Placeholder 10"/>
          <p:cNvSpPr>
            <a:spLocks noGrp="1"/>
          </p:cNvSpPr>
          <p:nvPr>
            <p:ph type="pic" sz="quarter" idx="25"/>
          </p:nvPr>
        </p:nvSpPr>
        <p:spPr>
          <a:xfrm>
            <a:off x="2567510" y="2710122"/>
            <a:ext cx="1657350" cy="1006918"/>
          </a:xfrm>
        </p:spPr>
        <p:txBody>
          <a:bodyPr/>
          <a:lstStyle>
            <a:lvl1pPr marL="0" indent="0">
              <a:buNone/>
              <a:defRPr sz="1000"/>
            </a:lvl1pPr>
          </a:lstStyle>
          <a:p>
            <a:r>
              <a:rPr lang="fi-FI"/>
              <a:t>Lisää kuva napsauttamalla kuvaketta</a:t>
            </a:r>
          </a:p>
        </p:txBody>
      </p:sp>
      <p:sp>
        <p:nvSpPr>
          <p:cNvPr id="42" name="Picture Placeholder 10"/>
          <p:cNvSpPr>
            <a:spLocks noGrp="1"/>
          </p:cNvSpPr>
          <p:nvPr>
            <p:ph type="pic" sz="quarter" idx="26"/>
          </p:nvPr>
        </p:nvSpPr>
        <p:spPr>
          <a:xfrm>
            <a:off x="4366640" y="2710122"/>
            <a:ext cx="1657350" cy="1006918"/>
          </a:xfrm>
        </p:spPr>
        <p:txBody>
          <a:bodyPr/>
          <a:lstStyle>
            <a:lvl1pPr marL="0" indent="0">
              <a:buNone/>
              <a:defRPr sz="1000"/>
            </a:lvl1pPr>
          </a:lstStyle>
          <a:p>
            <a:r>
              <a:rPr lang="fi-FI"/>
              <a:t>Lisää kuva napsauttamalla kuvaketta</a:t>
            </a:r>
          </a:p>
        </p:txBody>
      </p:sp>
      <p:sp>
        <p:nvSpPr>
          <p:cNvPr id="43" name="Picture Placeholder 10"/>
          <p:cNvSpPr>
            <a:spLocks noGrp="1"/>
          </p:cNvSpPr>
          <p:nvPr>
            <p:ph type="pic" sz="quarter" idx="27"/>
          </p:nvPr>
        </p:nvSpPr>
        <p:spPr>
          <a:xfrm>
            <a:off x="6168010" y="2710122"/>
            <a:ext cx="1657350" cy="1006918"/>
          </a:xfrm>
        </p:spPr>
        <p:txBody>
          <a:bodyPr/>
          <a:lstStyle>
            <a:lvl1pPr marL="0" indent="0">
              <a:buNone/>
              <a:defRPr sz="1000"/>
            </a:lvl1pPr>
          </a:lstStyle>
          <a:p>
            <a:r>
              <a:rPr lang="fi-FI"/>
              <a:t>Lisää kuva napsauttamalla kuvaketta</a:t>
            </a:r>
          </a:p>
        </p:txBody>
      </p:sp>
      <p:sp>
        <p:nvSpPr>
          <p:cNvPr id="44" name="Picture Placeholder 10"/>
          <p:cNvSpPr>
            <a:spLocks noGrp="1"/>
          </p:cNvSpPr>
          <p:nvPr>
            <p:ph type="pic" sz="quarter" idx="28"/>
          </p:nvPr>
        </p:nvSpPr>
        <p:spPr>
          <a:xfrm>
            <a:off x="7968260" y="2710122"/>
            <a:ext cx="1657350" cy="1006918"/>
          </a:xfrm>
        </p:spPr>
        <p:txBody>
          <a:bodyPr/>
          <a:lstStyle>
            <a:lvl1pPr marL="0" indent="0">
              <a:buNone/>
              <a:defRPr sz="1000"/>
            </a:lvl1pPr>
          </a:lstStyle>
          <a:p>
            <a:r>
              <a:rPr lang="fi-FI"/>
              <a:t>Lisää kuva napsauttamalla kuvaketta</a:t>
            </a:r>
          </a:p>
        </p:txBody>
      </p:sp>
      <p:sp>
        <p:nvSpPr>
          <p:cNvPr id="45" name="Picture Placeholder 10"/>
          <p:cNvSpPr>
            <a:spLocks noGrp="1"/>
          </p:cNvSpPr>
          <p:nvPr>
            <p:ph type="pic" sz="quarter" idx="29"/>
          </p:nvPr>
        </p:nvSpPr>
        <p:spPr>
          <a:xfrm>
            <a:off x="9767888" y="2710122"/>
            <a:ext cx="1657350" cy="1006918"/>
          </a:xfrm>
        </p:spPr>
        <p:txBody>
          <a:bodyPr/>
          <a:lstStyle>
            <a:lvl1pPr marL="0" indent="0">
              <a:buNone/>
              <a:defRPr sz="1000"/>
            </a:lvl1pPr>
          </a:lstStyle>
          <a:p>
            <a:r>
              <a:rPr lang="fi-FI"/>
              <a:t>Lisää kuva napsauttamalla kuvaketta</a:t>
            </a:r>
          </a:p>
        </p:txBody>
      </p:sp>
    </p:spTree>
    <p:extLst>
      <p:ext uri="{BB962C8B-B14F-4D97-AF65-F5344CB8AC3E}">
        <p14:creationId xmlns:p14="http://schemas.microsoft.com/office/powerpoint/2010/main" val="210890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aulukko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A3EF816C-448D-4CAD-8E7D-3E87A3DFF3FB}"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5" name="Text Placeholder 5"/>
          <p:cNvSpPr>
            <a:spLocks noGrp="1"/>
          </p:cNvSpPr>
          <p:nvPr>
            <p:ph type="body" sz="quarter" idx="13"/>
          </p:nvPr>
        </p:nvSpPr>
        <p:spPr>
          <a:xfrm>
            <a:off x="766763" y="1989138"/>
            <a:ext cx="2016777" cy="575742"/>
          </a:xfrm>
          <a:prstGeom prst="rect">
            <a:avLst/>
          </a:prstGeom>
          <a:solidFill>
            <a:schemeClr val="accent3"/>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 name="Text Placeholder 3"/>
          <p:cNvSpPr>
            <a:spLocks noGrp="1"/>
          </p:cNvSpPr>
          <p:nvPr>
            <p:ph type="body" sz="quarter" idx="24"/>
          </p:nvPr>
        </p:nvSpPr>
        <p:spPr>
          <a:xfrm>
            <a:off x="766762" y="2565400"/>
            <a:ext cx="2017535" cy="1008063"/>
          </a:xfrm>
          <a:solidFill>
            <a:srgbClr val="923468">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48" name="Text Placeholder 5"/>
          <p:cNvSpPr>
            <a:spLocks noGrp="1"/>
          </p:cNvSpPr>
          <p:nvPr>
            <p:ph type="body" sz="quarter" idx="26"/>
          </p:nvPr>
        </p:nvSpPr>
        <p:spPr>
          <a:xfrm>
            <a:off x="2927560" y="1989138"/>
            <a:ext cx="2016777" cy="575742"/>
          </a:xfrm>
          <a:prstGeom prst="rect">
            <a:avLst/>
          </a:prstGeom>
          <a:solidFill>
            <a:schemeClr val="accent1"/>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49" name="Text Placeholder 3"/>
          <p:cNvSpPr>
            <a:spLocks noGrp="1"/>
          </p:cNvSpPr>
          <p:nvPr>
            <p:ph type="body" sz="quarter" idx="27"/>
          </p:nvPr>
        </p:nvSpPr>
        <p:spPr>
          <a:xfrm>
            <a:off x="2927559" y="2565400"/>
            <a:ext cx="2017535" cy="1008063"/>
          </a:xfrm>
          <a:solidFill>
            <a:schemeClr val="accent1">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1" name="Text Placeholder 5"/>
          <p:cNvSpPr>
            <a:spLocks noGrp="1"/>
          </p:cNvSpPr>
          <p:nvPr>
            <p:ph type="body" sz="quarter" idx="29"/>
          </p:nvPr>
        </p:nvSpPr>
        <p:spPr>
          <a:xfrm>
            <a:off x="5087611" y="1989138"/>
            <a:ext cx="2016777" cy="575742"/>
          </a:xfrm>
          <a:prstGeom prst="rect">
            <a:avLst/>
          </a:prstGeom>
          <a:solidFill>
            <a:schemeClr val="accent4"/>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2" name="Text Placeholder 3"/>
          <p:cNvSpPr>
            <a:spLocks noGrp="1"/>
          </p:cNvSpPr>
          <p:nvPr>
            <p:ph type="body" sz="quarter" idx="30"/>
          </p:nvPr>
        </p:nvSpPr>
        <p:spPr>
          <a:xfrm>
            <a:off x="5087610" y="2565400"/>
            <a:ext cx="2017535" cy="1008063"/>
          </a:xfrm>
          <a:solidFill>
            <a:schemeClr val="accent4">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4" name="Text Placeholder 5"/>
          <p:cNvSpPr>
            <a:spLocks noGrp="1"/>
          </p:cNvSpPr>
          <p:nvPr>
            <p:ph type="body" sz="quarter" idx="32"/>
          </p:nvPr>
        </p:nvSpPr>
        <p:spPr>
          <a:xfrm>
            <a:off x="7248160" y="1989138"/>
            <a:ext cx="2016777" cy="575742"/>
          </a:xfrm>
          <a:prstGeom prst="rect">
            <a:avLst/>
          </a:prstGeom>
          <a:solidFill>
            <a:schemeClr val="accent2"/>
          </a:solidFill>
        </p:spPr>
        <p:txBody>
          <a:bodyPr wrap="square" lIns="72000" tIns="72000" rIns="72000" bIns="72000" anchor="ctr" anchorCtr="0"/>
          <a:lstStyle>
            <a:lvl1pPr marL="0" indent="0" algn="ctr">
              <a:spcBef>
                <a:spcPts val="200"/>
              </a:spcBef>
              <a:buFontTx/>
              <a:buNone/>
              <a:defRPr sz="1200" b="0">
                <a:solidFill>
                  <a:schemeClr val="accent1"/>
                </a:solidFill>
                <a:latin typeface="+mj-lt"/>
              </a:defRPr>
            </a:lvl1pPr>
            <a:lvl2pPr marL="0" indent="0" algn="ctr">
              <a:spcBef>
                <a:spcPts val="200"/>
              </a:spcBef>
              <a:buFontTx/>
              <a:buNone/>
              <a:defRPr sz="12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5" name="Text Placeholder 3"/>
          <p:cNvSpPr>
            <a:spLocks noGrp="1"/>
          </p:cNvSpPr>
          <p:nvPr>
            <p:ph type="body" sz="quarter" idx="33"/>
          </p:nvPr>
        </p:nvSpPr>
        <p:spPr>
          <a:xfrm>
            <a:off x="7248159" y="2565400"/>
            <a:ext cx="2017535" cy="1008063"/>
          </a:xfrm>
          <a:solidFill>
            <a:schemeClr val="accent2">
              <a:alpha val="25098"/>
            </a:scheme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57" name="Text Placeholder 5"/>
          <p:cNvSpPr>
            <a:spLocks noGrp="1"/>
          </p:cNvSpPr>
          <p:nvPr>
            <p:ph type="body" sz="quarter" idx="35"/>
          </p:nvPr>
        </p:nvSpPr>
        <p:spPr>
          <a:xfrm>
            <a:off x="9408461" y="1989138"/>
            <a:ext cx="2016777" cy="575742"/>
          </a:xfrm>
          <a:prstGeom prst="rect">
            <a:avLst/>
          </a:prstGeom>
          <a:solidFill>
            <a:srgbClr val="FF3E60"/>
          </a:solidFill>
        </p:spPr>
        <p:txBody>
          <a:bodyPr wrap="square" lIns="72000" tIns="72000" rIns="72000" bIns="72000" anchor="ctr" anchorCtr="0"/>
          <a:lstStyle>
            <a:lvl1pPr marL="0" indent="0" algn="ctr">
              <a:spcBef>
                <a:spcPts val="200"/>
              </a:spcBef>
              <a:buFontTx/>
              <a:buNone/>
              <a:defRPr sz="1200" b="0">
                <a:solidFill>
                  <a:schemeClr val="bg1"/>
                </a:solidFill>
                <a:latin typeface="+mj-lt"/>
              </a:defRPr>
            </a:lvl1pPr>
            <a:lvl2pPr marL="0" indent="0" algn="ctr">
              <a:spcBef>
                <a:spcPts val="200"/>
              </a:spcBef>
              <a:buFontTx/>
              <a:buNone/>
              <a:defRPr sz="1200" b="0">
                <a:solidFill>
                  <a:schemeClr val="bg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Muokkaa tekstin perustyylejä napsauttamalla</a:t>
            </a:r>
          </a:p>
        </p:txBody>
      </p:sp>
      <p:sp>
        <p:nvSpPr>
          <p:cNvPr id="58" name="Text Placeholder 3"/>
          <p:cNvSpPr>
            <a:spLocks noGrp="1"/>
          </p:cNvSpPr>
          <p:nvPr>
            <p:ph type="body" sz="quarter" idx="36"/>
          </p:nvPr>
        </p:nvSpPr>
        <p:spPr>
          <a:xfrm>
            <a:off x="9408460" y="2565400"/>
            <a:ext cx="2017535" cy="1008063"/>
          </a:xfrm>
          <a:solidFill>
            <a:srgbClr val="FF3E60">
              <a:alpha val="25098"/>
            </a:srgbClr>
          </a:solidFill>
        </p:spPr>
        <p:txBody>
          <a:bodyPr lIns="216000" tIns="144000" rIns="216000" bIns="144000"/>
          <a:lstStyle>
            <a:lvl1pPr marL="180975" indent="-180975">
              <a:buClr>
                <a:schemeClr val="accent1"/>
              </a:buClr>
              <a:buFont typeface="+mj-lt"/>
              <a:buAutoNum type="arabicPeriod"/>
              <a:defRPr sz="1100">
                <a:solidFill>
                  <a:schemeClr val="accent1"/>
                </a:solidFill>
              </a:defRPr>
            </a:lvl1pPr>
            <a:lvl2pPr marL="180975" indent="-180975">
              <a:buClr>
                <a:schemeClr val="accent1"/>
              </a:buClr>
              <a:buFont typeface="+mj-lt"/>
              <a:buAutoNum type="arabicPeriod"/>
              <a:defRPr sz="1100">
                <a:solidFill>
                  <a:schemeClr val="accent1"/>
                </a:solidFill>
              </a:defRPr>
            </a:lvl2pPr>
            <a:lvl3pPr marL="180975" indent="-180975">
              <a:buClr>
                <a:schemeClr val="accent1"/>
              </a:buClr>
              <a:buFont typeface="+mj-lt"/>
              <a:buAutoNum type="arabicPeriod"/>
              <a:defRPr sz="1100">
                <a:solidFill>
                  <a:schemeClr val="accent1"/>
                </a:solidFill>
              </a:defRPr>
            </a:lvl3pPr>
            <a:lvl4pPr marL="180975" indent="-180975">
              <a:buClr>
                <a:schemeClr val="accent1"/>
              </a:buClr>
              <a:buFont typeface="+mj-lt"/>
              <a:buAutoNum type="arabicPeriod"/>
              <a:defRPr sz="1100">
                <a:solidFill>
                  <a:schemeClr val="accent1"/>
                </a:solidFill>
              </a:defRPr>
            </a:lvl4pPr>
            <a:lvl5pPr marL="180975" indent="-180975">
              <a:buClr>
                <a:schemeClr val="accent1"/>
              </a:buClr>
              <a:buFont typeface="+mj-lt"/>
              <a:buAutoNum type="arabicPeriod"/>
              <a:defRPr sz="1100">
                <a:solidFill>
                  <a:schemeClr val="accent1"/>
                </a:solidFill>
              </a:defRPr>
            </a:lvl5pPr>
          </a:lstStyle>
          <a:p>
            <a:pPr lvl="0"/>
            <a:r>
              <a:rPr lang="fi-FI"/>
              <a:t>Muokkaa tekstin perustyylejä napsauttamalla</a:t>
            </a:r>
          </a:p>
        </p:txBody>
      </p:sp>
      <p:sp>
        <p:nvSpPr>
          <p:cNvPr id="21" name="Text Placeholder 3">
            <a:extLst>
              <a:ext uri="{FF2B5EF4-FFF2-40B4-BE49-F238E27FC236}">
                <a16:creationId xmlns:a16="http://schemas.microsoft.com/office/drawing/2014/main" id="{975B663F-3DAF-4ED3-968F-857851A2319C}"/>
              </a:ext>
            </a:extLst>
          </p:cNvPr>
          <p:cNvSpPr>
            <a:spLocks noGrp="1"/>
          </p:cNvSpPr>
          <p:nvPr>
            <p:ph type="body" sz="quarter" idx="37"/>
          </p:nvPr>
        </p:nvSpPr>
        <p:spPr>
          <a:xfrm>
            <a:off x="7672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9" name="Text Placeholder 3">
            <a:extLst>
              <a:ext uri="{FF2B5EF4-FFF2-40B4-BE49-F238E27FC236}">
                <a16:creationId xmlns:a16="http://schemas.microsoft.com/office/drawing/2014/main" id="{6ACEDFCA-6045-4841-A327-1E1041E1AD12}"/>
              </a:ext>
            </a:extLst>
          </p:cNvPr>
          <p:cNvSpPr>
            <a:spLocks noGrp="1"/>
          </p:cNvSpPr>
          <p:nvPr>
            <p:ph type="body" sz="quarter" idx="38"/>
          </p:nvPr>
        </p:nvSpPr>
        <p:spPr>
          <a:xfrm>
            <a:off x="29275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0" name="Text Placeholder 3">
            <a:extLst>
              <a:ext uri="{FF2B5EF4-FFF2-40B4-BE49-F238E27FC236}">
                <a16:creationId xmlns:a16="http://schemas.microsoft.com/office/drawing/2014/main" id="{ECAF9A28-9C31-4452-9641-B8844AE99E94}"/>
              </a:ext>
            </a:extLst>
          </p:cNvPr>
          <p:cNvSpPr>
            <a:spLocks noGrp="1"/>
          </p:cNvSpPr>
          <p:nvPr>
            <p:ph type="body" sz="quarter" idx="39"/>
          </p:nvPr>
        </p:nvSpPr>
        <p:spPr>
          <a:xfrm>
            <a:off x="50878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1" name="Text Placeholder 3">
            <a:extLst>
              <a:ext uri="{FF2B5EF4-FFF2-40B4-BE49-F238E27FC236}">
                <a16:creationId xmlns:a16="http://schemas.microsoft.com/office/drawing/2014/main" id="{E409D3F7-F7D1-46C5-AE0D-FDFBFE328A57}"/>
              </a:ext>
            </a:extLst>
          </p:cNvPr>
          <p:cNvSpPr>
            <a:spLocks noGrp="1"/>
          </p:cNvSpPr>
          <p:nvPr>
            <p:ph type="body" sz="quarter" idx="40"/>
          </p:nvPr>
        </p:nvSpPr>
        <p:spPr>
          <a:xfrm>
            <a:off x="72481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32" name="Text Placeholder 3">
            <a:extLst>
              <a:ext uri="{FF2B5EF4-FFF2-40B4-BE49-F238E27FC236}">
                <a16:creationId xmlns:a16="http://schemas.microsoft.com/office/drawing/2014/main" id="{2655D6CA-0038-4B3D-A7EC-7E6EC94930BC}"/>
              </a:ext>
            </a:extLst>
          </p:cNvPr>
          <p:cNvSpPr>
            <a:spLocks noGrp="1"/>
          </p:cNvSpPr>
          <p:nvPr>
            <p:ph type="body" sz="quarter" idx="41"/>
          </p:nvPr>
        </p:nvSpPr>
        <p:spPr>
          <a:xfrm>
            <a:off x="9408460" y="3573020"/>
            <a:ext cx="2016280" cy="2232468"/>
          </a:xfrm>
          <a:solidFill>
            <a:srgbClr val="DFDAD6">
              <a:alpha val="50196"/>
            </a:srgbClr>
          </a:solidFill>
        </p:spPr>
        <p:txBody>
          <a:bodyPr lIns="216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Tree>
    <p:extLst>
      <p:ext uri="{BB962C8B-B14F-4D97-AF65-F5344CB8AC3E}">
        <p14:creationId xmlns:p14="http://schemas.microsoft.com/office/powerpoint/2010/main" val="80992919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umerointi">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6BD0307D-7144-4618-ADCF-5E46E0AADBDB}"/>
              </a:ext>
            </a:extLst>
          </p:cNvPr>
          <p:cNvSpPr>
            <a:spLocks noGrp="1"/>
          </p:cNvSpPr>
          <p:nvPr>
            <p:ph type="body" sz="quarter" idx="37"/>
          </p:nvPr>
        </p:nvSpPr>
        <p:spPr>
          <a:xfrm>
            <a:off x="91128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19" name="Text Placeholder 3">
            <a:extLst>
              <a:ext uri="{FF2B5EF4-FFF2-40B4-BE49-F238E27FC236}">
                <a16:creationId xmlns:a16="http://schemas.microsoft.com/office/drawing/2014/main" id="{0109A1DB-AC37-4268-92E5-B8CB8B6F84E7}"/>
              </a:ext>
            </a:extLst>
          </p:cNvPr>
          <p:cNvSpPr>
            <a:spLocks noGrp="1"/>
          </p:cNvSpPr>
          <p:nvPr>
            <p:ph type="body" sz="quarter" idx="38"/>
          </p:nvPr>
        </p:nvSpPr>
        <p:spPr>
          <a:xfrm>
            <a:off x="465580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0" name="Text Placeholder 3">
            <a:extLst>
              <a:ext uri="{FF2B5EF4-FFF2-40B4-BE49-F238E27FC236}">
                <a16:creationId xmlns:a16="http://schemas.microsoft.com/office/drawing/2014/main" id="{FD377B09-9EA8-4EB3-B601-2F0301D65ADC}"/>
              </a:ext>
            </a:extLst>
          </p:cNvPr>
          <p:cNvSpPr>
            <a:spLocks noGrp="1"/>
          </p:cNvSpPr>
          <p:nvPr>
            <p:ph type="body" sz="quarter" idx="39"/>
          </p:nvPr>
        </p:nvSpPr>
        <p:spPr>
          <a:xfrm>
            <a:off x="8400320" y="198880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2" name="Text Placeholder 3">
            <a:extLst>
              <a:ext uri="{FF2B5EF4-FFF2-40B4-BE49-F238E27FC236}">
                <a16:creationId xmlns:a16="http://schemas.microsoft.com/office/drawing/2014/main" id="{81FFFA81-EAD8-4C0B-80B3-10CD55D781E7}"/>
              </a:ext>
            </a:extLst>
          </p:cNvPr>
          <p:cNvSpPr>
            <a:spLocks noGrp="1"/>
          </p:cNvSpPr>
          <p:nvPr>
            <p:ph type="body" sz="quarter" idx="40"/>
          </p:nvPr>
        </p:nvSpPr>
        <p:spPr>
          <a:xfrm>
            <a:off x="91128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3" name="Text Placeholder 3">
            <a:extLst>
              <a:ext uri="{FF2B5EF4-FFF2-40B4-BE49-F238E27FC236}">
                <a16:creationId xmlns:a16="http://schemas.microsoft.com/office/drawing/2014/main" id="{F93A3281-63EC-43C5-9E82-F2C08B974BCF}"/>
              </a:ext>
            </a:extLst>
          </p:cNvPr>
          <p:cNvSpPr>
            <a:spLocks noGrp="1"/>
          </p:cNvSpPr>
          <p:nvPr>
            <p:ph type="body" sz="quarter" idx="41"/>
          </p:nvPr>
        </p:nvSpPr>
        <p:spPr>
          <a:xfrm>
            <a:off x="465580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5" name="Text Placeholder 3">
            <a:extLst>
              <a:ext uri="{FF2B5EF4-FFF2-40B4-BE49-F238E27FC236}">
                <a16:creationId xmlns:a16="http://schemas.microsoft.com/office/drawing/2014/main" id="{3BDE2587-873A-462C-BE41-87325647729C}"/>
              </a:ext>
            </a:extLst>
          </p:cNvPr>
          <p:cNvSpPr>
            <a:spLocks noGrp="1"/>
          </p:cNvSpPr>
          <p:nvPr>
            <p:ph type="body" sz="quarter" idx="42"/>
          </p:nvPr>
        </p:nvSpPr>
        <p:spPr>
          <a:xfrm>
            <a:off x="8400320" y="3933070"/>
            <a:ext cx="3024420" cy="1728240"/>
          </a:xfrm>
          <a:solidFill>
            <a:srgbClr val="DFDAD6">
              <a:alpha val="50196"/>
            </a:srgbClr>
          </a:solidFill>
        </p:spPr>
        <p:txBody>
          <a:bodyPr lIns="1080000" tIns="216000" rIns="216000" bIns="216000"/>
          <a:lstStyle>
            <a:lvl1pPr marL="0" indent="0">
              <a:spcBef>
                <a:spcPts val="200"/>
              </a:spcBef>
              <a:buFontTx/>
              <a:buNone/>
              <a:defRPr sz="1200" b="1"/>
            </a:lvl1pPr>
            <a:lvl2pPr marL="0" indent="0">
              <a:spcBef>
                <a:spcPts val="200"/>
              </a:spcBef>
              <a:buFontTx/>
              <a:buNone/>
              <a:defRPr sz="1200"/>
            </a:lvl2pPr>
            <a:lvl3pPr marL="0" indent="0">
              <a:spcBef>
                <a:spcPts val="200"/>
              </a:spcBef>
              <a:buFontTx/>
              <a:buNone/>
              <a:defRPr sz="1200"/>
            </a:lvl3pPr>
            <a:lvl4pPr marL="0" indent="0">
              <a:spcBef>
                <a:spcPts val="200"/>
              </a:spcBef>
              <a:buFontTx/>
              <a:buNone/>
              <a:defRPr sz="1200"/>
            </a:lvl4pPr>
            <a:lvl5pPr marL="0" indent="0">
              <a:spcBef>
                <a:spcPts val="200"/>
              </a:spcBef>
              <a:buFontTx/>
              <a:buNone/>
              <a:defRPr sz="1200"/>
            </a:lvl5pPr>
            <a:lvl6pPr marL="0" indent="0">
              <a:spcBef>
                <a:spcPts val="200"/>
              </a:spcBef>
              <a:buFontTx/>
              <a:buNone/>
              <a:defRPr sz="1200"/>
            </a:lvl6pPr>
            <a:lvl8pPr marL="0" indent="0">
              <a:spcBef>
                <a:spcPts val="200"/>
              </a:spcBef>
              <a:buFontTx/>
              <a:buNone/>
              <a:defRPr sz="1200"/>
            </a:lvl8pPr>
            <a:lvl9pPr marL="0" indent="0">
              <a:spcBef>
                <a:spcPts val="200"/>
              </a:spcBef>
              <a:buFontTx/>
              <a:buNone/>
              <a:defRPr sz="1200"/>
            </a:lvl9pPr>
          </a:lstStyle>
          <a:p>
            <a:pPr lvl="0"/>
            <a:r>
              <a:rPr lang="fi-FI"/>
              <a:t>Muokkaa tekstin perustyylejä napsauttamalla</a:t>
            </a:r>
          </a:p>
          <a:p>
            <a:pPr lvl="1"/>
            <a:r>
              <a:rPr lang="fi-FI"/>
              <a:t>toinen taso</a:t>
            </a:r>
          </a:p>
        </p:txBody>
      </p:sp>
      <p:sp>
        <p:nvSpPr>
          <p:cNvPr id="2" name="Title 1"/>
          <p:cNvSpPr>
            <a:spLocks noGrp="1"/>
          </p:cNvSpPr>
          <p:nvPr>
            <p:ph type="title"/>
          </p:nvPr>
        </p:nvSpPr>
        <p:spPr/>
        <p:txBody>
          <a:bodyPr/>
          <a:lstStyle/>
          <a:p>
            <a:r>
              <a:rPr lang="fi-FI" noProof="0"/>
              <a:t>Muokkaa ots. perustyyl. napsautt.</a:t>
            </a:r>
          </a:p>
        </p:txBody>
      </p:sp>
      <p:sp>
        <p:nvSpPr>
          <p:cNvPr id="5" name="Date Placeholder 4"/>
          <p:cNvSpPr>
            <a:spLocks noGrp="1"/>
          </p:cNvSpPr>
          <p:nvPr>
            <p:ph type="dt" sz="half" idx="10"/>
          </p:nvPr>
        </p:nvSpPr>
        <p:spPr/>
        <p:txBody>
          <a:bodyPr/>
          <a:lstStyle/>
          <a:p>
            <a:fld id="{75FD9048-5DEA-4497-B4EE-9C521DA934F6}" type="datetime1">
              <a:rPr lang="fi-FI" smtClean="0"/>
              <a:t>22.4.2026</a:t>
            </a:fld>
            <a:endParaRPr lang="fi-FI"/>
          </a:p>
        </p:txBody>
      </p:sp>
      <p:sp>
        <p:nvSpPr>
          <p:cNvPr id="6" name="Footer Placeholder 5"/>
          <p:cNvSpPr>
            <a:spLocks noGrp="1"/>
          </p:cNvSpPr>
          <p:nvPr>
            <p:ph type="ftr" sz="quarter" idx="11"/>
          </p:nvPr>
        </p:nvSpPr>
        <p:spPr/>
        <p:txBody>
          <a:bodyPr/>
          <a:lstStyle/>
          <a:p>
            <a:r>
              <a:rPr lang="fi-FI"/>
              <a:t>Esityksen nimi ja tekijä</a:t>
            </a:r>
          </a:p>
        </p:txBody>
      </p:sp>
      <p:sp>
        <p:nvSpPr>
          <p:cNvPr id="7" name="Slide Number Placeholder 6"/>
          <p:cNvSpPr>
            <a:spLocks noGrp="1"/>
          </p:cNvSpPr>
          <p:nvPr>
            <p:ph type="sldNum" sz="quarter" idx="12"/>
          </p:nvPr>
        </p:nvSpPr>
        <p:spPr/>
        <p:txBody>
          <a:bodyPr/>
          <a:lstStyle/>
          <a:p>
            <a:fld id="{0861148C-697E-4B67-BDAA-872F34DF1106}" type="slidenum">
              <a:rPr lang="fi-FI" smtClean="0"/>
              <a:t>‹#›</a:t>
            </a:fld>
            <a:endParaRPr lang="fi-FI"/>
          </a:p>
        </p:txBody>
      </p:sp>
      <p:sp>
        <p:nvSpPr>
          <p:cNvPr id="21" name="Text Placeholder 5"/>
          <p:cNvSpPr>
            <a:spLocks noGrp="1" noChangeAspect="1"/>
          </p:cNvSpPr>
          <p:nvPr>
            <p:ph type="body" sz="quarter" idx="13" hasCustomPrompt="1"/>
          </p:nvPr>
        </p:nvSpPr>
        <p:spPr>
          <a:xfrm>
            <a:off x="40721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4"/>
                </a:solidFill>
                <a:latin typeface="+mj-lt"/>
              </a:defRPr>
            </a:lvl1pPr>
            <a:lvl2pPr marL="0" indent="0" algn="ctr">
              <a:spcBef>
                <a:spcPts val="200"/>
              </a:spcBef>
              <a:buFontTx/>
              <a:buNone/>
              <a:defRPr sz="8000" b="0">
                <a:solidFill>
                  <a:schemeClr val="accent4"/>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0" name="Text Placeholder 5"/>
          <p:cNvSpPr>
            <a:spLocks noGrp="1" noChangeAspect="1"/>
          </p:cNvSpPr>
          <p:nvPr>
            <p:ph type="body" sz="quarter" idx="15" hasCustomPrompt="1"/>
          </p:nvPr>
        </p:nvSpPr>
        <p:spPr>
          <a:xfrm>
            <a:off x="415173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3"/>
                </a:solidFill>
                <a:latin typeface="+mj-lt"/>
              </a:defRPr>
            </a:lvl1pPr>
            <a:lvl2pPr marL="0" indent="0" algn="ctr">
              <a:spcBef>
                <a:spcPts val="200"/>
              </a:spcBef>
              <a:buFontTx/>
              <a:buNone/>
              <a:defRPr sz="8000" b="0">
                <a:solidFill>
                  <a:schemeClr val="accent3"/>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2" name="Text Placeholder 5"/>
          <p:cNvSpPr>
            <a:spLocks noGrp="1" noChangeAspect="1"/>
          </p:cNvSpPr>
          <p:nvPr>
            <p:ph type="body" sz="quarter" idx="17" hasCustomPrompt="1"/>
          </p:nvPr>
        </p:nvSpPr>
        <p:spPr>
          <a:xfrm>
            <a:off x="7896250" y="2204272"/>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1"/>
                </a:solidFill>
                <a:latin typeface="+mj-lt"/>
              </a:defRPr>
            </a:lvl1pPr>
            <a:lvl2pPr marL="0" indent="0" algn="ctr">
              <a:spcBef>
                <a:spcPts val="200"/>
              </a:spcBef>
              <a:buFontTx/>
              <a:buNone/>
              <a:defRPr sz="8000" b="0">
                <a:solidFill>
                  <a:schemeClr val="accent1"/>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5" name="Text Placeholder 5"/>
          <p:cNvSpPr>
            <a:spLocks noGrp="1" noChangeAspect="1"/>
          </p:cNvSpPr>
          <p:nvPr>
            <p:ph type="body" sz="quarter" idx="19" hasCustomPrompt="1"/>
          </p:nvPr>
        </p:nvSpPr>
        <p:spPr>
          <a:xfrm>
            <a:off x="40721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6"/>
                </a:solidFill>
                <a:latin typeface="+mj-lt"/>
              </a:defRPr>
            </a:lvl1pPr>
            <a:lvl2pPr marL="0" indent="0" algn="ctr">
              <a:spcBef>
                <a:spcPts val="200"/>
              </a:spcBef>
              <a:buFontTx/>
              <a:buNone/>
              <a:defRPr sz="8000" b="0">
                <a:solidFill>
                  <a:schemeClr val="accent6"/>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7" name="Text Placeholder 5"/>
          <p:cNvSpPr>
            <a:spLocks noGrp="1" noChangeAspect="1"/>
          </p:cNvSpPr>
          <p:nvPr>
            <p:ph type="body" sz="quarter" idx="21" hasCustomPrompt="1"/>
          </p:nvPr>
        </p:nvSpPr>
        <p:spPr>
          <a:xfrm>
            <a:off x="415173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2"/>
                </a:solidFill>
                <a:latin typeface="+mj-lt"/>
              </a:defRPr>
            </a:lvl1pPr>
            <a:lvl2pPr marL="0" indent="0" algn="ctr">
              <a:spcBef>
                <a:spcPts val="200"/>
              </a:spcBef>
              <a:buFontTx/>
              <a:buNone/>
              <a:defRPr sz="8000" b="0">
                <a:solidFill>
                  <a:schemeClr val="accent2"/>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
        <p:nvSpPr>
          <p:cNvPr id="39" name="Text Placeholder 5"/>
          <p:cNvSpPr>
            <a:spLocks noGrp="1" noChangeAspect="1"/>
          </p:cNvSpPr>
          <p:nvPr>
            <p:ph type="body" sz="quarter" idx="23" hasCustomPrompt="1"/>
          </p:nvPr>
        </p:nvSpPr>
        <p:spPr>
          <a:xfrm>
            <a:off x="7896250" y="4148880"/>
            <a:ext cx="1295960" cy="1296400"/>
          </a:xfrm>
          <a:prstGeom prst="rect">
            <a:avLst/>
          </a:prstGeom>
          <a:noFill/>
        </p:spPr>
        <p:txBody>
          <a:bodyPr wrap="square" lIns="0" tIns="0" rIns="0" bIns="0" anchor="ctr" anchorCtr="0"/>
          <a:lstStyle>
            <a:lvl1pPr marL="0" indent="0" algn="ctr">
              <a:spcBef>
                <a:spcPts val="200"/>
              </a:spcBef>
              <a:buFontTx/>
              <a:buNone/>
              <a:defRPr sz="8000" b="0">
                <a:solidFill>
                  <a:schemeClr val="accent5"/>
                </a:solidFill>
                <a:latin typeface="+mj-lt"/>
              </a:defRPr>
            </a:lvl1pPr>
            <a:lvl2pPr marL="0" indent="0" algn="ctr">
              <a:spcBef>
                <a:spcPts val="200"/>
              </a:spcBef>
              <a:buFontTx/>
              <a:buNone/>
              <a:defRPr sz="8000" b="0">
                <a:solidFill>
                  <a:schemeClr val="accent5"/>
                </a:solidFill>
                <a:latin typeface="+mj-lt"/>
              </a:defRPr>
            </a:lvl2pPr>
            <a:lvl3pPr marL="0" indent="0">
              <a:spcBef>
                <a:spcPts val="200"/>
              </a:spcBef>
              <a:buFontTx/>
              <a:buNone/>
              <a:defRPr sz="1600" b="0">
                <a:solidFill>
                  <a:schemeClr val="bg1"/>
                </a:solidFill>
              </a:defRPr>
            </a:lvl3pPr>
            <a:lvl4pPr marL="0" indent="0">
              <a:buFontTx/>
              <a:buNone/>
              <a:defRPr/>
            </a:lvl4pPr>
            <a:lvl5pPr marL="0" indent="0">
              <a:buFontTx/>
              <a:buNone/>
              <a:defRPr/>
            </a:lvl5pPr>
            <a:lvl6pPr marL="0" indent="0">
              <a:buFontTx/>
              <a:buNone/>
              <a:defRPr/>
            </a:lvl6pPr>
            <a:lvl7pPr marL="0" indent="0">
              <a:buFontTx/>
              <a:buNone/>
              <a:defRPr/>
            </a:lvl7pPr>
            <a:lvl8pPr marL="0" indent="0">
              <a:buFontTx/>
              <a:buNone/>
              <a:defRPr/>
            </a:lvl8pPr>
            <a:lvl9pPr marL="0" indent="0">
              <a:buFontTx/>
              <a:buNone/>
              <a:defRPr/>
            </a:lvl9pPr>
          </a:lstStyle>
          <a:p>
            <a:pPr lvl="0"/>
            <a:r>
              <a:rPr lang="fi-FI" noProof="0"/>
              <a:t>#</a:t>
            </a:r>
          </a:p>
        </p:txBody>
      </p:sp>
    </p:spTree>
    <p:extLst>
      <p:ext uri="{BB962C8B-B14F-4D97-AF65-F5344CB8AC3E}">
        <p14:creationId xmlns:p14="http://schemas.microsoft.com/office/powerpoint/2010/main" val="13955391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Väliotsikkodia violetti">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1FB8D615-AD96-4EB6-9214-D90B85C65DA7}"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7" name="Kuva 6" descr="Kuva, joka sisältää kohteen teksti, clipart-kuva, vaihde&#10;&#10;Kuvaus luotu automaattisesti">
            <a:extLst>
              <a:ext uri="{FF2B5EF4-FFF2-40B4-BE49-F238E27FC236}">
                <a16:creationId xmlns:a16="http://schemas.microsoft.com/office/drawing/2014/main" id="{88FC3717-EB00-BAB2-12C1-5D0EBF1AD2F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8550348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Väliotsikkodia petroli">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8D2FC861-FC86-4FF4-A50C-89C7B28C10B0}"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576BC9A0-3A27-384B-5144-E70BFDE15B8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3556196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1A464CB-4A87-4967-9499-95CB747DACE3}"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8AAA04F6-8BD4-442D-6590-ADF0C24E9F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2804670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4D82002A-7AA0-4F5C-A0FD-150D38BFD2D6}"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descr="Kuva, joka sisältää kohteen teksti, clipart-kuva, vaihde&#10;&#10;Kuvaus luotu automaattisesti">
            <a:extLst>
              <a:ext uri="{FF2B5EF4-FFF2-40B4-BE49-F238E27FC236}">
                <a16:creationId xmlns:a16="http://schemas.microsoft.com/office/drawing/2014/main" id="{13B7B20B-B4E6-B8C2-3C7F-6AAF5E5284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84688072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4"/>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2A0504B-A3F2-405C-9155-C619572FC21C}"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0" name="Kuva 9">
            <a:extLst>
              <a:ext uri="{FF2B5EF4-FFF2-40B4-BE49-F238E27FC236}">
                <a16:creationId xmlns:a16="http://schemas.microsoft.com/office/drawing/2014/main" id="{4CCF9C88-E734-129E-9AE1-21EC163FA23C}"/>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319760394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Väliotsikkodia grafiikk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EAE7C8EA-7D5B-4ECC-B84F-BEAF5A03A11D}"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9" name="Kuva 8">
            <a:extLst>
              <a:ext uri="{FF2B5EF4-FFF2-40B4-BE49-F238E27FC236}">
                <a16:creationId xmlns:a16="http://schemas.microsoft.com/office/drawing/2014/main" id="{38B8CA86-86B6-AC91-D5DD-B02A78373BED}"/>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333395112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noProof="0"/>
              <a:t>Muokkaa ots. perustyyl. napsautt.</a:t>
            </a:r>
          </a:p>
        </p:txBody>
      </p:sp>
      <p:sp>
        <p:nvSpPr>
          <p:cNvPr id="3" name="Date Placeholder 2"/>
          <p:cNvSpPr>
            <a:spLocks noGrp="1"/>
          </p:cNvSpPr>
          <p:nvPr>
            <p:ph type="dt" sz="half" idx="10"/>
          </p:nvPr>
        </p:nvSpPr>
        <p:spPr/>
        <p:txBody>
          <a:bodyPr/>
          <a:lstStyle/>
          <a:p>
            <a:fld id="{6BE111E2-37B1-4109-A1BB-6B241DDDB9DB}" type="datetime1">
              <a:rPr lang="fi-FI" smtClean="0"/>
              <a:t>22.4.2026</a:t>
            </a:fld>
            <a:endParaRPr lang="fi-FI"/>
          </a:p>
        </p:txBody>
      </p:sp>
      <p:sp>
        <p:nvSpPr>
          <p:cNvPr id="4" name="Footer Placeholder 3"/>
          <p:cNvSpPr>
            <a:spLocks noGrp="1"/>
          </p:cNvSpPr>
          <p:nvPr>
            <p:ph type="ftr" sz="quarter" idx="11"/>
          </p:nvPr>
        </p:nvSpPr>
        <p:spPr/>
        <p:txBody>
          <a:bodyPr/>
          <a:lstStyle/>
          <a:p>
            <a:r>
              <a:rPr lang="fi-FI"/>
              <a:t>Esityksen nimi ja tekijä</a:t>
            </a:r>
          </a:p>
        </p:txBody>
      </p:sp>
      <p:sp>
        <p:nvSpPr>
          <p:cNvPr id="5" name="Slide Number Placeholder 4"/>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18311711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Lainaus kuv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15999BF7-CE1F-4794-BE7A-0EBBEDC83E91}"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88E9F689-F68E-8601-CC29-DE2E03C1669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158157179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Lainaus kuv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A4432D0-F305-446D-95E3-48EAD8038911}"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722074AA-C5A3-BE6C-1C40-BF72E41F5B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7654787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Lainaus kuv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5080BAEA-5B18-405A-A401-F49736D1ACDD}"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9BC9B486-7AD6-1126-C24E-3E15ADA8DA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62239945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Nosto sininen">
    <p:bg>
      <p:bgPr>
        <a:solidFill>
          <a:schemeClr val="accent4"/>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1333C36-1DDA-469D-A0C5-6C5A2A7F67F1}"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EF40F48-D93C-5E8A-519A-6AFA70F2F8A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909460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Nosto violett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BC64B0AE-AE5B-43D8-B88D-91BF9EDE0233}"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67D421DE-6501-0C34-8224-71EEAB89066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29755104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Nosto grafiikka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422E3422-7BAB-4AD4-A34D-B52D7DF25070}"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65917E21-4219-757B-E35A-6D443C7471DB}"/>
              </a:ext>
            </a:extLst>
          </p:cNvPr>
          <p:cNvPicPr>
            <a:picLocks noChangeAspect="1"/>
          </p:cNvPicPr>
          <p:nvPr userDrawn="1"/>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26049" y="6264499"/>
            <a:ext cx="1199187" cy="260845"/>
          </a:xfrm>
          <a:prstGeom prst="rect">
            <a:avLst/>
          </a:prstGeom>
        </p:spPr>
      </p:pic>
    </p:spTree>
    <p:extLst>
      <p:ext uri="{BB962C8B-B14F-4D97-AF65-F5344CB8AC3E}">
        <p14:creationId xmlns:p14="http://schemas.microsoft.com/office/powerpoint/2010/main" val="15285733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Nosto grafiikk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2F2B63E-0CF4-43E4-BECC-91438CF8411E}"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2030410-1A42-5E7A-66F0-E096A2D52B5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7929006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Nosto grafiikk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503D9EB-944F-4EAE-8444-A343F5A66C71}"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4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7BF22BD9-3E78-90C3-78F1-1E795F4AC6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33642546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Tyhjä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F9163B-F3D6-4AA2-B052-E1F9BA0A5D4E}" type="datetime1">
              <a:rPr lang="fi-FI" smtClean="0"/>
              <a:t>22.4.2026</a:t>
            </a:fld>
            <a:endParaRPr lang="fi-FI"/>
          </a:p>
        </p:txBody>
      </p:sp>
      <p:sp>
        <p:nvSpPr>
          <p:cNvPr id="3" name="Footer Placeholder 2"/>
          <p:cNvSpPr>
            <a:spLocks noGrp="1"/>
          </p:cNvSpPr>
          <p:nvPr>
            <p:ph type="ftr" sz="quarter" idx="11"/>
          </p:nvPr>
        </p:nvSpPr>
        <p:spPr/>
        <p:txBody>
          <a:bodyPr/>
          <a:lstStyle/>
          <a:p>
            <a:r>
              <a:rPr lang="fi-FI"/>
              <a:t>Esityksen nimi ja tekijä</a:t>
            </a:r>
          </a:p>
        </p:txBody>
      </p:sp>
      <p:sp>
        <p:nvSpPr>
          <p:cNvPr id="4" name="Slide Number Placeholder 3"/>
          <p:cNvSpPr>
            <a:spLocks noGrp="1"/>
          </p:cNvSpPr>
          <p:nvPr>
            <p:ph type="sldNum" sz="quarter" idx="12"/>
          </p:nvPr>
        </p:nvSpPr>
        <p:spPr/>
        <p:txBody>
          <a:bodyPr/>
          <a:lstStyle/>
          <a:p>
            <a:fld id="{0861148C-697E-4B67-BDAA-872F34DF1106}" type="slidenum">
              <a:rPr lang="fi-FI" smtClean="0"/>
              <a:t>‹#›</a:t>
            </a:fld>
            <a:endParaRPr lang="fi-FI"/>
          </a:p>
        </p:txBody>
      </p:sp>
    </p:spTree>
    <p:extLst>
      <p:ext uri="{BB962C8B-B14F-4D97-AF65-F5344CB8AC3E}">
        <p14:creationId xmlns:p14="http://schemas.microsoft.com/office/powerpoint/2010/main" val="36038366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accent3"/>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accent3"/>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1ECAD5F9-8A23-4475-850C-F4CA7E4DAEB7}"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fi-FI"/>
          </a:p>
        </p:txBody>
      </p:sp>
      <p:pic>
        <p:nvPicPr>
          <p:cNvPr id="9" name="Picture 8" descr="Icon&#10;&#10;Description automatically generated">
            <a:hlinkClick r:id="rId6"/>
            <a:extLst>
              <a:ext uri="{FF2B5EF4-FFF2-40B4-BE49-F238E27FC236}">
                <a16:creationId xmlns:a16="http://schemas.microsoft.com/office/drawing/2014/main" id="{5B53270C-43DF-46FE-A4F5-29F29992F4A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17"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291F968-8CBB-4022-ACCE-1E6A59F92822}"/>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accent3"/>
                </a:solidFill>
                <a:latin typeface="+mn-lt"/>
              </a:rPr>
              <a:t>www.kuntaliitto.fi</a:t>
            </a:r>
          </a:p>
          <a:p>
            <a:pPr algn="r"/>
            <a:r>
              <a:rPr lang="fi-FI" sz="2000" b="1">
                <a:solidFill>
                  <a:schemeClr val="accent3"/>
                </a:solidFill>
                <a:latin typeface="+mn-lt"/>
              </a:rPr>
              <a:t>www.kommunforbundet.fi</a:t>
            </a:r>
          </a:p>
        </p:txBody>
      </p:sp>
    </p:spTree>
    <p:extLst>
      <p:ext uri="{BB962C8B-B14F-4D97-AF65-F5344CB8AC3E}">
        <p14:creationId xmlns:p14="http://schemas.microsoft.com/office/powerpoint/2010/main" val="28016902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EFEA1E4D-C91E-41FF-9F0C-0BF31AFF683A}"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4" name="Freeform 7">
            <a:hlinkClick r:id="rId3" tooltip="twitter"/>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5" name="Freeform 8">
            <a:hlinkClick r:id="rId4" tooltip="linkedin"/>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6" name="Freeform 9">
            <a:hlinkClick r:id="rId5" tooltip="instragram"/>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pic>
        <p:nvPicPr>
          <p:cNvPr id="17" name="Picture 16" descr="Icon&#10;&#10;Description automatically generated">
            <a:hlinkClick r:id="rId6"/>
            <a:extLst>
              <a:ext uri="{FF2B5EF4-FFF2-40B4-BE49-F238E27FC236}">
                <a16:creationId xmlns:a16="http://schemas.microsoft.com/office/drawing/2014/main" id="{A085D48D-2A36-429A-9D7E-97ECF8F5D34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18" name="Freeform 6">
            <a:hlinkClick r:id="rId8" tooltip="Facebook"/>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3" name="TextBox 12">
            <a:hlinkClick r:id="rId9"/>
            <a:extLst>
              <a:ext uri="{FF2B5EF4-FFF2-40B4-BE49-F238E27FC236}">
                <a16:creationId xmlns:a16="http://schemas.microsoft.com/office/drawing/2014/main" id="{297D3374-4351-4D7E-9482-41ECE464A711}"/>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3524584693"/>
      </p:ext>
    </p:extLst>
  </p:cSld>
  <p:clrMapOvr>
    <a:masterClrMapping/>
  </p:clrMapOvr>
  <mc:AlternateContent xmlns:mc="http://schemas.openxmlformats.org/markup-compatibility/2006">
    <mc:Choice xmlns:p14="http://schemas.microsoft.com/office/powerpoint/2010/main" Requires="p14">
      <p:transition p14:dur="100">
        <p:fade/>
      </p:transition>
    </mc:Choice>
    <mc:Fallback>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Kiitos avoin lisenssi 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FC1B5BAD-9C63-4C69-87C4-819DEDC62D6D}"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941B77CA-24CD-4DBD-A47E-5984688C247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300" cy="432060"/>
          </a:xfrm>
          <a:prstGeom prst="rect">
            <a:avLst/>
          </a:prstGeom>
        </p:spPr>
      </p:pic>
      <p:sp>
        <p:nvSpPr>
          <p:cNvPr id="7" name="Freeform 7">
            <a:hlinkClick r:id="rId4" tooltip="twitter"/>
            <a:extLst>
              <a:ext uri="{FF2B5EF4-FFF2-40B4-BE49-F238E27FC236}">
                <a16:creationId xmlns:a16="http://schemas.microsoft.com/office/drawing/2014/main" id="{BB35DEBC-7815-738F-1290-EA61337B514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981546C2-A7A1-266F-3C65-D6A87B5B66A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11D70AC9-8BD3-5B83-7BA6-792249811344}"/>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CDAA0944-FE1F-13CF-167D-BB5AE8524AC3}"/>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1" name="TextBox 12">
            <a:hlinkClick r:id="rId8"/>
            <a:extLst>
              <a:ext uri="{FF2B5EF4-FFF2-40B4-BE49-F238E27FC236}">
                <a16:creationId xmlns:a16="http://schemas.microsoft.com/office/drawing/2014/main" id="{558E583F-15F2-4E9B-DFD2-C0AEF921E88A}"/>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19951742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Kiitos rajattu lisenssi 2">
    <p:bg>
      <p:bgPr>
        <a:solidFill>
          <a:srgbClr val="FF3E60"/>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66763" y="1556740"/>
            <a:ext cx="10658475" cy="1008660"/>
          </a:xfrm>
        </p:spPr>
        <p:txBody>
          <a:bodyPr anchor="t" anchorCtr="0">
            <a:noAutofit/>
          </a:bodyPr>
          <a:lstStyle>
            <a:lvl1pPr algn="l">
              <a:defRPr sz="6000">
                <a:solidFill>
                  <a:schemeClr val="bg1"/>
                </a:solidFill>
              </a:defRPr>
            </a:lvl1pPr>
          </a:lstStyle>
          <a:p>
            <a:r>
              <a:rPr lang="fi-FI" noProof="0"/>
              <a:t>Kiitos. </a:t>
            </a:r>
            <a:r>
              <a:rPr lang="fi-FI" noProof="0" err="1"/>
              <a:t>Tack</a:t>
            </a:r>
            <a:r>
              <a:rPr lang="fi-FI" noProof="0"/>
              <a:t>.</a:t>
            </a:r>
          </a:p>
        </p:txBody>
      </p:sp>
      <p:sp>
        <p:nvSpPr>
          <p:cNvPr id="3" name="Subtitle 2"/>
          <p:cNvSpPr>
            <a:spLocks noGrp="1"/>
          </p:cNvSpPr>
          <p:nvPr>
            <p:ph type="subTitle" idx="1" hasCustomPrompt="1"/>
          </p:nvPr>
        </p:nvSpPr>
        <p:spPr>
          <a:xfrm>
            <a:off x="766763" y="2852920"/>
            <a:ext cx="10658475" cy="2448340"/>
          </a:xfrm>
        </p:spPr>
        <p:txBody>
          <a:bodyPr>
            <a:noAutofit/>
          </a:bodyPr>
          <a:lstStyle>
            <a:lvl1pPr marL="0" indent="0" algn="l">
              <a:spcBef>
                <a:spcPts val="200"/>
              </a:spcBef>
              <a:buNone/>
              <a:defRPr sz="2400">
                <a:solidFill>
                  <a:schemeClr val="bg1"/>
                </a:solidFill>
                <a:latin typeface="Work Sans SemiBold" panose="000007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yhteystiedot</a:t>
            </a:r>
          </a:p>
        </p:txBody>
      </p:sp>
      <p:sp>
        <p:nvSpPr>
          <p:cNvPr id="4" name="Date Placeholder 3"/>
          <p:cNvSpPr>
            <a:spLocks noGrp="1"/>
          </p:cNvSpPr>
          <p:nvPr>
            <p:ph type="dt" sz="half" idx="10"/>
          </p:nvPr>
        </p:nvSpPr>
        <p:spPr/>
        <p:txBody>
          <a:bodyPr/>
          <a:lstStyle>
            <a:lvl1pPr>
              <a:defRPr>
                <a:noFill/>
              </a:defRPr>
            </a:lvl1pPr>
          </a:lstStyle>
          <a:p>
            <a:fld id="{B9145441-B421-48FF-AF9C-FF5C4818C8F7}"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17" name="Picture 16" descr="Icon&#10;&#10;Description automatically generated">
            <a:hlinkClick r:id="rId2"/>
            <a:extLst>
              <a:ext uri="{FF2B5EF4-FFF2-40B4-BE49-F238E27FC236}">
                <a16:creationId xmlns:a16="http://schemas.microsoft.com/office/drawing/2014/main" id="{685C5932-3F7F-41CB-87DD-B2ABBE5E62A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260" y="5877340"/>
            <a:ext cx="1023158" cy="432000"/>
          </a:xfrm>
          <a:prstGeom prst="rect">
            <a:avLst/>
          </a:prstGeom>
        </p:spPr>
      </p:pic>
      <p:sp>
        <p:nvSpPr>
          <p:cNvPr id="7" name="Freeform 7">
            <a:hlinkClick r:id="rId4" tooltip="twitter"/>
            <a:extLst>
              <a:ext uri="{FF2B5EF4-FFF2-40B4-BE49-F238E27FC236}">
                <a16:creationId xmlns:a16="http://schemas.microsoft.com/office/drawing/2014/main" id="{42871911-1ADF-F9C3-D383-CD21243260C6}"/>
              </a:ext>
            </a:extLst>
          </p:cNvPr>
          <p:cNvSpPr>
            <a:spLocks noChangeAspect="1" noEditPoints="1"/>
          </p:cNvSpPr>
          <p:nvPr userDrawn="1"/>
        </p:nvSpPr>
        <p:spPr bwMode="auto">
          <a:xfrm>
            <a:off x="10308063" y="5661248"/>
            <a:ext cx="252557" cy="252000"/>
          </a:xfrm>
          <a:custGeom>
            <a:avLst/>
            <a:gdLst>
              <a:gd name="T0" fmla="*/ 1085 w 2269"/>
              <a:gd name="T1" fmla="*/ 2052 h 2720"/>
              <a:gd name="T2" fmla="*/ 1276 w 2269"/>
              <a:gd name="T3" fmla="*/ 1961 h 2720"/>
              <a:gd name="T4" fmla="*/ 1432 w 2269"/>
              <a:gd name="T5" fmla="*/ 1821 h 2720"/>
              <a:gd name="T6" fmla="*/ 1551 w 2269"/>
              <a:gd name="T7" fmla="*/ 1643 h 2720"/>
              <a:gd name="T8" fmla="*/ 1647 w 2269"/>
              <a:gd name="T9" fmla="*/ 1380 h 2720"/>
              <a:gd name="T10" fmla="*/ 1677 w 2269"/>
              <a:gd name="T11" fmla="*/ 1129 h 2720"/>
              <a:gd name="T12" fmla="*/ 1815 w 2269"/>
              <a:gd name="T13" fmla="*/ 911 h 2720"/>
              <a:gd name="T14" fmla="*/ 1676 w 2269"/>
              <a:gd name="T15" fmla="*/ 949 h 2720"/>
              <a:gd name="T16" fmla="*/ 1751 w 2269"/>
              <a:gd name="T17" fmla="*/ 849 h 2720"/>
              <a:gd name="T18" fmla="*/ 1704 w 2269"/>
              <a:gd name="T19" fmla="*/ 824 h 2720"/>
              <a:gd name="T20" fmla="*/ 1558 w 2269"/>
              <a:gd name="T21" fmla="*/ 817 h 2720"/>
              <a:gd name="T22" fmla="*/ 1426 w 2269"/>
              <a:gd name="T23" fmla="*/ 757 h 2720"/>
              <a:gd name="T24" fmla="*/ 1287 w 2269"/>
              <a:gd name="T25" fmla="*/ 782 h 2720"/>
              <a:gd name="T26" fmla="*/ 1181 w 2269"/>
              <a:gd name="T27" fmla="*/ 877 h 2720"/>
              <a:gd name="T28" fmla="*/ 1122 w 2269"/>
              <a:gd name="T29" fmla="*/ 1022 h 2720"/>
              <a:gd name="T30" fmla="*/ 1081 w 2269"/>
              <a:gd name="T31" fmla="*/ 1162 h 2720"/>
              <a:gd name="T32" fmla="*/ 877 w 2269"/>
              <a:gd name="T33" fmla="*/ 1102 h 2720"/>
              <a:gd name="T34" fmla="*/ 697 w 2269"/>
              <a:gd name="T35" fmla="*/ 985 h 2720"/>
              <a:gd name="T36" fmla="*/ 549 w 2269"/>
              <a:gd name="T37" fmla="*/ 817 h 2720"/>
              <a:gd name="T38" fmla="*/ 511 w 2269"/>
              <a:gd name="T39" fmla="*/ 973 h 2720"/>
              <a:gd name="T40" fmla="*/ 554 w 2269"/>
              <a:gd name="T41" fmla="*/ 1162 h 2720"/>
              <a:gd name="T42" fmla="*/ 635 w 2269"/>
              <a:gd name="T43" fmla="*/ 1263 h 2720"/>
              <a:gd name="T44" fmla="*/ 516 w 2269"/>
              <a:gd name="T45" fmla="*/ 1226 h 2720"/>
              <a:gd name="T46" fmla="*/ 522 w 2269"/>
              <a:gd name="T47" fmla="*/ 1328 h 2720"/>
              <a:gd name="T48" fmla="*/ 581 w 2269"/>
              <a:gd name="T49" fmla="*/ 1449 h 2720"/>
              <a:gd name="T50" fmla="*/ 676 w 2269"/>
              <a:gd name="T51" fmla="*/ 1532 h 2720"/>
              <a:gd name="T52" fmla="*/ 659 w 2269"/>
              <a:gd name="T53" fmla="*/ 1565 h 2720"/>
              <a:gd name="T54" fmla="*/ 634 w 2269"/>
              <a:gd name="T55" fmla="*/ 1630 h 2720"/>
              <a:gd name="T56" fmla="*/ 722 w 2269"/>
              <a:gd name="T57" fmla="*/ 1739 h 2720"/>
              <a:gd name="T58" fmla="*/ 823 w 2269"/>
              <a:gd name="T59" fmla="*/ 1786 h 2720"/>
              <a:gd name="T60" fmla="*/ 761 w 2269"/>
              <a:gd name="T61" fmla="*/ 1871 h 2720"/>
              <a:gd name="T62" fmla="*/ 593 w 2269"/>
              <a:gd name="T63" fmla="*/ 1930 h 2720"/>
              <a:gd name="T64" fmla="*/ 514 w 2269"/>
              <a:gd name="T65" fmla="*/ 1972 h 2720"/>
              <a:gd name="T66" fmla="*/ 738 w 2269"/>
              <a:gd name="T67" fmla="*/ 2065 h 2720"/>
              <a:gd name="T68" fmla="*/ 6 w 2269"/>
              <a:gd name="T69" fmla="*/ 1221 h 2720"/>
              <a:gd name="T70" fmla="*/ 69 w 2269"/>
              <a:gd name="T71" fmla="*/ 892 h 2720"/>
              <a:gd name="T72" fmla="*/ 194 w 2269"/>
              <a:gd name="T73" fmla="*/ 600 h 2720"/>
              <a:gd name="T74" fmla="*/ 372 w 2269"/>
              <a:gd name="T75" fmla="*/ 354 h 2720"/>
              <a:gd name="T76" fmla="*/ 594 w 2269"/>
              <a:gd name="T77" fmla="*/ 164 h 2720"/>
              <a:gd name="T78" fmla="*/ 851 w 2269"/>
              <a:gd name="T79" fmla="*/ 43 h 2720"/>
              <a:gd name="T80" fmla="*/ 1134 w 2269"/>
              <a:gd name="T81" fmla="*/ 0 h 2720"/>
              <a:gd name="T82" fmla="*/ 1418 w 2269"/>
              <a:gd name="T83" fmla="*/ 43 h 2720"/>
              <a:gd name="T84" fmla="*/ 1676 w 2269"/>
              <a:gd name="T85" fmla="*/ 164 h 2720"/>
              <a:gd name="T86" fmla="*/ 1898 w 2269"/>
              <a:gd name="T87" fmla="*/ 354 h 2720"/>
              <a:gd name="T88" fmla="*/ 2075 w 2269"/>
              <a:gd name="T89" fmla="*/ 600 h 2720"/>
              <a:gd name="T90" fmla="*/ 2200 w 2269"/>
              <a:gd name="T91" fmla="*/ 892 h 2720"/>
              <a:gd name="T92" fmla="*/ 2263 w 2269"/>
              <a:gd name="T93" fmla="*/ 1221 h 2720"/>
              <a:gd name="T94" fmla="*/ 2256 w 2269"/>
              <a:gd name="T95" fmla="*/ 1568 h 2720"/>
              <a:gd name="T96" fmla="*/ 2180 w 2269"/>
              <a:gd name="T97" fmla="*/ 1889 h 2720"/>
              <a:gd name="T98" fmla="*/ 2044 w 2269"/>
              <a:gd name="T99" fmla="*/ 2174 h 2720"/>
              <a:gd name="T100" fmla="*/ 1857 w 2269"/>
              <a:gd name="T101" fmla="*/ 2410 h 2720"/>
              <a:gd name="T102" fmla="*/ 1627 w 2269"/>
              <a:gd name="T103" fmla="*/ 2586 h 2720"/>
              <a:gd name="T104" fmla="*/ 1363 w 2269"/>
              <a:gd name="T105" fmla="*/ 2693 h 2720"/>
              <a:gd name="T106" fmla="*/ 1076 w 2269"/>
              <a:gd name="T107" fmla="*/ 2719 h 2720"/>
              <a:gd name="T108" fmla="*/ 797 w 2269"/>
              <a:gd name="T109" fmla="*/ 2659 h 2720"/>
              <a:gd name="T110" fmla="*/ 546 w 2269"/>
              <a:gd name="T111" fmla="*/ 2524 h 2720"/>
              <a:gd name="T112" fmla="*/ 332 w 2269"/>
              <a:gd name="T113" fmla="*/ 2322 h 2720"/>
              <a:gd name="T114" fmla="*/ 165 w 2269"/>
              <a:gd name="T115" fmla="*/ 2065 h 2720"/>
              <a:gd name="T116" fmla="*/ 51 w 2269"/>
              <a:gd name="T117" fmla="*/ 1764 h 2720"/>
              <a:gd name="T118" fmla="*/ 2 w 2269"/>
              <a:gd name="T119" fmla="*/ 1430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269" h="2720">
                <a:moveTo>
                  <a:pt x="882" y="2081"/>
                </a:moveTo>
                <a:lnTo>
                  <a:pt x="906" y="2080"/>
                </a:lnTo>
                <a:lnTo>
                  <a:pt x="929" y="2079"/>
                </a:lnTo>
                <a:lnTo>
                  <a:pt x="953" y="2077"/>
                </a:lnTo>
                <a:lnTo>
                  <a:pt x="976" y="2075"/>
                </a:lnTo>
                <a:lnTo>
                  <a:pt x="998" y="2071"/>
                </a:lnTo>
                <a:lnTo>
                  <a:pt x="1020" y="2068"/>
                </a:lnTo>
                <a:lnTo>
                  <a:pt x="1042" y="2063"/>
                </a:lnTo>
                <a:lnTo>
                  <a:pt x="1063" y="2058"/>
                </a:lnTo>
                <a:lnTo>
                  <a:pt x="1085" y="2052"/>
                </a:lnTo>
                <a:lnTo>
                  <a:pt x="1105" y="2045"/>
                </a:lnTo>
                <a:lnTo>
                  <a:pt x="1126" y="2038"/>
                </a:lnTo>
                <a:lnTo>
                  <a:pt x="1146" y="2031"/>
                </a:lnTo>
                <a:lnTo>
                  <a:pt x="1166" y="2022"/>
                </a:lnTo>
                <a:lnTo>
                  <a:pt x="1185" y="2014"/>
                </a:lnTo>
                <a:lnTo>
                  <a:pt x="1204" y="2004"/>
                </a:lnTo>
                <a:lnTo>
                  <a:pt x="1223" y="1993"/>
                </a:lnTo>
                <a:lnTo>
                  <a:pt x="1241" y="1984"/>
                </a:lnTo>
                <a:lnTo>
                  <a:pt x="1259" y="1972"/>
                </a:lnTo>
                <a:lnTo>
                  <a:pt x="1276" y="1961"/>
                </a:lnTo>
                <a:lnTo>
                  <a:pt x="1293" y="1949"/>
                </a:lnTo>
                <a:lnTo>
                  <a:pt x="1310" y="1936"/>
                </a:lnTo>
                <a:lnTo>
                  <a:pt x="1327" y="1924"/>
                </a:lnTo>
                <a:lnTo>
                  <a:pt x="1343" y="1909"/>
                </a:lnTo>
                <a:lnTo>
                  <a:pt x="1359" y="1896"/>
                </a:lnTo>
                <a:lnTo>
                  <a:pt x="1374" y="1882"/>
                </a:lnTo>
                <a:lnTo>
                  <a:pt x="1389" y="1866"/>
                </a:lnTo>
                <a:lnTo>
                  <a:pt x="1404" y="1852"/>
                </a:lnTo>
                <a:lnTo>
                  <a:pt x="1418" y="1836"/>
                </a:lnTo>
                <a:lnTo>
                  <a:pt x="1432" y="1821"/>
                </a:lnTo>
                <a:lnTo>
                  <a:pt x="1445" y="1804"/>
                </a:lnTo>
                <a:lnTo>
                  <a:pt x="1459" y="1787"/>
                </a:lnTo>
                <a:lnTo>
                  <a:pt x="1471" y="1770"/>
                </a:lnTo>
                <a:lnTo>
                  <a:pt x="1484" y="1753"/>
                </a:lnTo>
                <a:lnTo>
                  <a:pt x="1496" y="1735"/>
                </a:lnTo>
                <a:lnTo>
                  <a:pt x="1507" y="1717"/>
                </a:lnTo>
                <a:lnTo>
                  <a:pt x="1520" y="1699"/>
                </a:lnTo>
                <a:lnTo>
                  <a:pt x="1531" y="1680"/>
                </a:lnTo>
                <a:lnTo>
                  <a:pt x="1541" y="1662"/>
                </a:lnTo>
                <a:lnTo>
                  <a:pt x="1551" y="1643"/>
                </a:lnTo>
                <a:lnTo>
                  <a:pt x="1561" y="1624"/>
                </a:lnTo>
                <a:lnTo>
                  <a:pt x="1570" y="1605"/>
                </a:lnTo>
                <a:lnTo>
                  <a:pt x="1579" y="1586"/>
                </a:lnTo>
                <a:lnTo>
                  <a:pt x="1588" y="1565"/>
                </a:lnTo>
                <a:lnTo>
                  <a:pt x="1596" y="1545"/>
                </a:lnTo>
                <a:lnTo>
                  <a:pt x="1604" y="1526"/>
                </a:lnTo>
                <a:lnTo>
                  <a:pt x="1611" y="1505"/>
                </a:lnTo>
                <a:lnTo>
                  <a:pt x="1625" y="1463"/>
                </a:lnTo>
                <a:lnTo>
                  <a:pt x="1637" y="1422"/>
                </a:lnTo>
                <a:lnTo>
                  <a:pt x="1647" y="1380"/>
                </a:lnTo>
                <a:lnTo>
                  <a:pt x="1656" y="1338"/>
                </a:lnTo>
                <a:lnTo>
                  <a:pt x="1660" y="1317"/>
                </a:lnTo>
                <a:lnTo>
                  <a:pt x="1664" y="1296"/>
                </a:lnTo>
                <a:lnTo>
                  <a:pt x="1667" y="1275"/>
                </a:lnTo>
                <a:lnTo>
                  <a:pt x="1669" y="1254"/>
                </a:lnTo>
                <a:lnTo>
                  <a:pt x="1672" y="1233"/>
                </a:lnTo>
                <a:lnTo>
                  <a:pt x="1673" y="1212"/>
                </a:lnTo>
                <a:lnTo>
                  <a:pt x="1675" y="1191"/>
                </a:lnTo>
                <a:lnTo>
                  <a:pt x="1676" y="1171"/>
                </a:lnTo>
                <a:lnTo>
                  <a:pt x="1677" y="1129"/>
                </a:lnTo>
                <a:lnTo>
                  <a:pt x="1676" y="1085"/>
                </a:lnTo>
                <a:lnTo>
                  <a:pt x="1696" y="1067"/>
                </a:lnTo>
                <a:lnTo>
                  <a:pt x="1715" y="1048"/>
                </a:lnTo>
                <a:lnTo>
                  <a:pt x="1734" y="1028"/>
                </a:lnTo>
                <a:lnTo>
                  <a:pt x="1752" y="1006"/>
                </a:lnTo>
                <a:lnTo>
                  <a:pt x="1769" y="983"/>
                </a:lnTo>
                <a:lnTo>
                  <a:pt x="1785" y="961"/>
                </a:lnTo>
                <a:lnTo>
                  <a:pt x="1793" y="949"/>
                </a:lnTo>
                <a:lnTo>
                  <a:pt x="1801" y="937"/>
                </a:lnTo>
                <a:lnTo>
                  <a:pt x="1815" y="911"/>
                </a:lnTo>
                <a:lnTo>
                  <a:pt x="1796" y="921"/>
                </a:lnTo>
                <a:lnTo>
                  <a:pt x="1777" y="931"/>
                </a:lnTo>
                <a:lnTo>
                  <a:pt x="1757" y="938"/>
                </a:lnTo>
                <a:lnTo>
                  <a:pt x="1737" y="945"/>
                </a:lnTo>
                <a:lnTo>
                  <a:pt x="1717" y="951"/>
                </a:lnTo>
                <a:lnTo>
                  <a:pt x="1697" y="957"/>
                </a:lnTo>
                <a:lnTo>
                  <a:pt x="1676" y="961"/>
                </a:lnTo>
                <a:lnTo>
                  <a:pt x="1655" y="964"/>
                </a:lnTo>
                <a:lnTo>
                  <a:pt x="1666" y="957"/>
                </a:lnTo>
                <a:lnTo>
                  <a:pt x="1676" y="949"/>
                </a:lnTo>
                <a:lnTo>
                  <a:pt x="1686" y="939"/>
                </a:lnTo>
                <a:lnTo>
                  <a:pt x="1695" y="929"/>
                </a:lnTo>
                <a:lnTo>
                  <a:pt x="1705" y="919"/>
                </a:lnTo>
                <a:lnTo>
                  <a:pt x="1714" y="909"/>
                </a:lnTo>
                <a:lnTo>
                  <a:pt x="1722" y="897"/>
                </a:lnTo>
                <a:lnTo>
                  <a:pt x="1730" y="886"/>
                </a:lnTo>
                <a:lnTo>
                  <a:pt x="1734" y="880"/>
                </a:lnTo>
                <a:lnTo>
                  <a:pt x="1738" y="874"/>
                </a:lnTo>
                <a:lnTo>
                  <a:pt x="1745" y="861"/>
                </a:lnTo>
                <a:lnTo>
                  <a:pt x="1751" y="849"/>
                </a:lnTo>
                <a:lnTo>
                  <a:pt x="1758" y="836"/>
                </a:lnTo>
                <a:lnTo>
                  <a:pt x="1763" y="823"/>
                </a:lnTo>
                <a:lnTo>
                  <a:pt x="1769" y="808"/>
                </a:lnTo>
                <a:lnTo>
                  <a:pt x="1773" y="794"/>
                </a:lnTo>
                <a:lnTo>
                  <a:pt x="1778" y="779"/>
                </a:lnTo>
                <a:lnTo>
                  <a:pt x="1757" y="794"/>
                </a:lnTo>
                <a:lnTo>
                  <a:pt x="1736" y="806"/>
                </a:lnTo>
                <a:lnTo>
                  <a:pt x="1725" y="812"/>
                </a:lnTo>
                <a:lnTo>
                  <a:pt x="1715" y="818"/>
                </a:lnTo>
                <a:lnTo>
                  <a:pt x="1704" y="824"/>
                </a:lnTo>
                <a:lnTo>
                  <a:pt x="1693" y="829"/>
                </a:lnTo>
                <a:lnTo>
                  <a:pt x="1670" y="838"/>
                </a:lnTo>
                <a:lnTo>
                  <a:pt x="1647" y="847"/>
                </a:lnTo>
                <a:lnTo>
                  <a:pt x="1624" y="855"/>
                </a:lnTo>
                <a:lnTo>
                  <a:pt x="1612" y="857"/>
                </a:lnTo>
                <a:lnTo>
                  <a:pt x="1600" y="861"/>
                </a:lnTo>
                <a:lnTo>
                  <a:pt x="1591" y="849"/>
                </a:lnTo>
                <a:lnTo>
                  <a:pt x="1580" y="837"/>
                </a:lnTo>
                <a:lnTo>
                  <a:pt x="1570" y="827"/>
                </a:lnTo>
                <a:lnTo>
                  <a:pt x="1558" y="817"/>
                </a:lnTo>
                <a:lnTo>
                  <a:pt x="1547" y="807"/>
                </a:lnTo>
                <a:lnTo>
                  <a:pt x="1535" y="799"/>
                </a:lnTo>
                <a:lnTo>
                  <a:pt x="1522" y="790"/>
                </a:lnTo>
                <a:lnTo>
                  <a:pt x="1509" y="783"/>
                </a:lnTo>
                <a:lnTo>
                  <a:pt x="1496" y="777"/>
                </a:lnTo>
                <a:lnTo>
                  <a:pt x="1482" y="771"/>
                </a:lnTo>
                <a:lnTo>
                  <a:pt x="1468" y="766"/>
                </a:lnTo>
                <a:lnTo>
                  <a:pt x="1454" y="763"/>
                </a:lnTo>
                <a:lnTo>
                  <a:pt x="1440" y="759"/>
                </a:lnTo>
                <a:lnTo>
                  <a:pt x="1426" y="757"/>
                </a:lnTo>
                <a:lnTo>
                  <a:pt x="1411" y="755"/>
                </a:lnTo>
                <a:lnTo>
                  <a:pt x="1396" y="755"/>
                </a:lnTo>
                <a:lnTo>
                  <a:pt x="1381" y="755"/>
                </a:lnTo>
                <a:lnTo>
                  <a:pt x="1367" y="757"/>
                </a:lnTo>
                <a:lnTo>
                  <a:pt x="1353" y="759"/>
                </a:lnTo>
                <a:lnTo>
                  <a:pt x="1340" y="761"/>
                </a:lnTo>
                <a:lnTo>
                  <a:pt x="1326" y="765"/>
                </a:lnTo>
                <a:lnTo>
                  <a:pt x="1313" y="770"/>
                </a:lnTo>
                <a:lnTo>
                  <a:pt x="1300" y="776"/>
                </a:lnTo>
                <a:lnTo>
                  <a:pt x="1287" y="782"/>
                </a:lnTo>
                <a:lnTo>
                  <a:pt x="1275" y="788"/>
                </a:lnTo>
                <a:lnTo>
                  <a:pt x="1263" y="795"/>
                </a:lnTo>
                <a:lnTo>
                  <a:pt x="1251" y="803"/>
                </a:lnTo>
                <a:lnTo>
                  <a:pt x="1240" y="812"/>
                </a:lnTo>
                <a:lnTo>
                  <a:pt x="1229" y="821"/>
                </a:lnTo>
                <a:lnTo>
                  <a:pt x="1218" y="831"/>
                </a:lnTo>
                <a:lnTo>
                  <a:pt x="1208" y="842"/>
                </a:lnTo>
                <a:lnTo>
                  <a:pt x="1199" y="853"/>
                </a:lnTo>
                <a:lnTo>
                  <a:pt x="1189" y="865"/>
                </a:lnTo>
                <a:lnTo>
                  <a:pt x="1181" y="877"/>
                </a:lnTo>
                <a:lnTo>
                  <a:pt x="1172" y="890"/>
                </a:lnTo>
                <a:lnTo>
                  <a:pt x="1164" y="903"/>
                </a:lnTo>
                <a:lnTo>
                  <a:pt x="1157" y="916"/>
                </a:lnTo>
                <a:lnTo>
                  <a:pt x="1150" y="931"/>
                </a:lnTo>
                <a:lnTo>
                  <a:pt x="1144" y="945"/>
                </a:lnTo>
                <a:lnTo>
                  <a:pt x="1139" y="959"/>
                </a:lnTo>
                <a:lnTo>
                  <a:pt x="1134" y="975"/>
                </a:lnTo>
                <a:lnTo>
                  <a:pt x="1129" y="991"/>
                </a:lnTo>
                <a:lnTo>
                  <a:pt x="1126" y="1006"/>
                </a:lnTo>
                <a:lnTo>
                  <a:pt x="1122" y="1022"/>
                </a:lnTo>
                <a:lnTo>
                  <a:pt x="1120" y="1039"/>
                </a:lnTo>
                <a:lnTo>
                  <a:pt x="1118" y="1055"/>
                </a:lnTo>
                <a:lnTo>
                  <a:pt x="1117" y="1072"/>
                </a:lnTo>
                <a:lnTo>
                  <a:pt x="1117" y="1090"/>
                </a:lnTo>
                <a:lnTo>
                  <a:pt x="1117" y="1109"/>
                </a:lnTo>
                <a:lnTo>
                  <a:pt x="1119" y="1129"/>
                </a:lnTo>
                <a:lnTo>
                  <a:pt x="1121" y="1148"/>
                </a:lnTo>
                <a:lnTo>
                  <a:pt x="1124" y="1166"/>
                </a:lnTo>
                <a:lnTo>
                  <a:pt x="1102" y="1165"/>
                </a:lnTo>
                <a:lnTo>
                  <a:pt x="1081" y="1162"/>
                </a:lnTo>
                <a:lnTo>
                  <a:pt x="1060" y="1159"/>
                </a:lnTo>
                <a:lnTo>
                  <a:pt x="1038" y="1155"/>
                </a:lnTo>
                <a:lnTo>
                  <a:pt x="1017" y="1151"/>
                </a:lnTo>
                <a:lnTo>
                  <a:pt x="997" y="1145"/>
                </a:lnTo>
                <a:lnTo>
                  <a:pt x="976" y="1141"/>
                </a:lnTo>
                <a:lnTo>
                  <a:pt x="956" y="1133"/>
                </a:lnTo>
                <a:lnTo>
                  <a:pt x="936" y="1127"/>
                </a:lnTo>
                <a:lnTo>
                  <a:pt x="916" y="1119"/>
                </a:lnTo>
                <a:lnTo>
                  <a:pt x="896" y="1112"/>
                </a:lnTo>
                <a:lnTo>
                  <a:pt x="877" y="1102"/>
                </a:lnTo>
                <a:lnTo>
                  <a:pt x="857" y="1094"/>
                </a:lnTo>
                <a:lnTo>
                  <a:pt x="838" y="1083"/>
                </a:lnTo>
                <a:lnTo>
                  <a:pt x="820" y="1073"/>
                </a:lnTo>
                <a:lnTo>
                  <a:pt x="801" y="1061"/>
                </a:lnTo>
                <a:lnTo>
                  <a:pt x="783" y="1051"/>
                </a:lnTo>
                <a:lnTo>
                  <a:pt x="765" y="1039"/>
                </a:lnTo>
                <a:lnTo>
                  <a:pt x="748" y="1025"/>
                </a:lnTo>
                <a:lnTo>
                  <a:pt x="730" y="1012"/>
                </a:lnTo>
                <a:lnTo>
                  <a:pt x="713" y="999"/>
                </a:lnTo>
                <a:lnTo>
                  <a:pt x="697" y="985"/>
                </a:lnTo>
                <a:lnTo>
                  <a:pt x="680" y="970"/>
                </a:lnTo>
                <a:lnTo>
                  <a:pt x="664" y="955"/>
                </a:lnTo>
                <a:lnTo>
                  <a:pt x="649" y="939"/>
                </a:lnTo>
                <a:lnTo>
                  <a:pt x="633" y="922"/>
                </a:lnTo>
                <a:lnTo>
                  <a:pt x="618" y="905"/>
                </a:lnTo>
                <a:lnTo>
                  <a:pt x="604" y="889"/>
                </a:lnTo>
                <a:lnTo>
                  <a:pt x="590" y="872"/>
                </a:lnTo>
                <a:lnTo>
                  <a:pt x="576" y="854"/>
                </a:lnTo>
                <a:lnTo>
                  <a:pt x="562" y="835"/>
                </a:lnTo>
                <a:lnTo>
                  <a:pt x="549" y="817"/>
                </a:lnTo>
                <a:lnTo>
                  <a:pt x="541" y="835"/>
                </a:lnTo>
                <a:lnTo>
                  <a:pt x="537" y="845"/>
                </a:lnTo>
                <a:lnTo>
                  <a:pt x="533" y="855"/>
                </a:lnTo>
                <a:lnTo>
                  <a:pt x="527" y="875"/>
                </a:lnTo>
                <a:lnTo>
                  <a:pt x="521" y="896"/>
                </a:lnTo>
                <a:lnTo>
                  <a:pt x="517" y="917"/>
                </a:lnTo>
                <a:lnTo>
                  <a:pt x="515" y="928"/>
                </a:lnTo>
                <a:lnTo>
                  <a:pt x="514" y="939"/>
                </a:lnTo>
                <a:lnTo>
                  <a:pt x="512" y="962"/>
                </a:lnTo>
                <a:lnTo>
                  <a:pt x="511" y="973"/>
                </a:lnTo>
                <a:lnTo>
                  <a:pt x="511" y="985"/>
                </a:lnTo>
                <a:lnTo>
                  <a:pt x="512" y="1006"/>
                </a:lnTo>
                <a:lnTo>
                  <a:pt x="514" y="1028"/>
                </a:lnTo>
                <a:lnTo>
                  <a:pt x="516" y="1048"/>
                </a:lnTo>
                <a:lnTo>
                  <a:pt x="520" y="1069"/>
                </a:lnTo>
                <a:lnTo>
                  <a:pt x="525" y="1089"/>
                </a:lnTo>
                <a:lnTo>
                  <a:pt x="531" y="1108"/>
                </a:lnTo>
                <a:lnTo>
                  <a:pt x="538" y="1126"/>
                </a:lnTo>
                <a:lnTo>
                  <a:pt x="545" y="1145"/>
                </a:lnTo>
                <a:lnTo>
                  <a:pt x="554" y="1162"/>
                </a:lnTo>
                <a:lnTo>
                  <a:pt x="563" y="1179"/>
                </a:lnTo>
                <a:lnTo>
                  <a:pt x="573" y="1196"/>
                </a:lnTo>
                <a:lnTo>
                  <a:pt x="584" y="1210"/>
                </a:lnTo>
                <a:lnTo>
                  <a:pt x="590" y="1217"/>
                </a:lnTo>
                <a:lnTo>
                  <a:pt x="596" y="1224"/>
                </a:lnTo>
                <a:lnTo>
                  <a:pt x="602" y="1232"/>
                </a:lnTo>
                <a:lnTo>
                  <a:pt x="609" y="1239"/>
                </a:lnTo>
                <a:lnTo>
                  <a:pt x="622" y="1251"/>
                </a:lnTo>
                <a:lnTo>
                  <a:pt x="628" y="1257"/>
                </a:lnTo>
                <a:lnTo>
                  <a:pt x="635" y="1263"/>
                </a:lnTo>
                <a:lnTo>
                  <a:pt x="618" y="1262"/>
                </a:lnTo>
                <a:lnTo>
                  <a:pt x="602" y="1259"/>
                </a:lnTo>
                <a:lnTo>
                  <a:pt x="585" y="1256"/>
                </a:lnTo>
                <a:lnTo>
                  <a:pt x="569" y="1251"/>
                </a:lnTo>
                <a:lnTo>
                  <a:pt x="561" y="1248"/>
                </a:lnTo>
                <a:lnTo>
                  <a:pt x="554" y="1245"/>
                </a:lnTo>
                <a:lnTo>
                  <a:pt x="538" y="1238"/>
                </a:lnTo>
                <a:lnTo>
                  <a:pt x="531" y="1234"/>
                </a:lnTo>
                <a:lnTo>
                  <a:pt x="523" y="1230"/>
                </a:lnTo>
                <a:lnTo>
                  <a:pt x="516" y="1226"/>
                </a:lnTo>
                <a:lnTo>
                  <a:pt x="509" y="1221"/>
                </a:lnTo>
                <a:lnTo>
                  <a:pt x="509" y="1226"/>
                </a:lnTo>
                <a:lnTo>
                  <a:pt x="509" y="1240"/>
                </a:lnTo>
                <a:lnTo>
                  <a:pt x="510" y="1256"/>
                </a:lnTo>
                <a:lnTo>
                  <a:pt x="511" y="1270"/>
                </a:lnTo>
                <a:lnTo>
                  <a:pt x="513" y="1284"/>
                </a:lnTo>
                <a:lnTo>
                  <a:pt x="516" y="1299"/>
                </a:lnTo>
                <a:lnTo>
                  <a:pt x="517" y="1306"/>
                </a:lnTo>
                <a:lnTo>
                  <a:pt x="519" y="1313"/>
                </a:lnTo>
                <a:lnTo>
                  <a:pt x="522" y="1328"/>
                </a:lnTo>
                <a:lnTo>
                  <a:pt x="526" y="1341"/>
                </a:lnTo>
                <a:lnTo>
                  <a:pt x="530" y="1354"/>
                </a:lnTo>
                <a:lnTo>
                  <a:pt x="535" y="1367"/>
                </a:lnTo>
                <a:lnTo>
                  <a:pt x="540" y="1380"/>
                </a:lnTo>
                <a:lnTo>
                  <a:pt x="546" y="1392"/>
                </a:lnTo>
                <a:lnTo>
                  <a:pt x="552" y="1404"/>
                </a:lnTo>
                <a:lnTo>
                  <a:pt x="559" y="1416"/>
                </a:lnTo>
                <a:lnTo>
                  <a:pt x="566" y="1427"/>
                </a:lnTo>
                <a:lnTo>
                  <a:pt x="573" y="1439"/>
                </a:lnTo>
                <a:lnTo>
                  <a:pt x="581" y="1449"/>
                </a:lnTo>
                <a:lnTo>
                  <a:pt x="589" y="1460"/>
                </a:lnTo>
                <a:lnTo>
                  <a:pt x="597" y="1469"/>
                </a:lnTo>
                <a:lnTo>
                  <a:pt x="606" y="1479"/>
                </a:lnTo>
                <a:lnTo>
                  <a:pt x="615" y="1488"/>
                </a:lnTo>
                <a:lnTo>
                  <a:pt x="624" y="1497"/>
                </a:lnTo>
                <a:lnTo>
                  <a:pt x="634" y="1504"/>
                </a:lnTo>
                <a:lnTo>
                  <a:pt x="644" y="1512"/>
                </a:lnTo>
                <a:lnTo>
                  <a:pt x="654" y="1520"/>
                </a:lnTo>
                <a:lnTo>
                  <a:pt x="665" y="1526"/>
                </a:lnTo>
                <a:lnTo>
                  <a:pt x="676" y="1532"/>
                </a:lnTo>
                <a:lnTo>
                  <a:pt x="687" y="1538"/>
                </a:lnTo>
                <a:lnTo>
                  <a:pt x="698" y="1542"/>
                </a:lnTo>
                <a:lnTo>
                  <a:pt x="709" y="1546"/>
                </a:lnTo>
                <a:lnTo>
                  <a:pt x="721" y="1551"/>
                </a:lnTo>
                <a:lnTo>
                  <a:pt x="733" y="1553"/>
                </a:lnTo>
                <a:lnTo>
                  <a:pt x="715" y="1558"/>
                </a:lnTo>
                <a:lnTo>
                  <a:pt x="706" y="1560"/>
                </a:lnTo>
                <a:lnTo>
                  <a:pt x="697" y="1563"/>
                </a:lnTo>
                <a:lnTo>
                  <a:pt x="678" y="1564"/>
                </a:lnTo>
                <a:lnTo>
                  <a:pt x="659" y="1565"/>
                </a:lnTo>
                <a:lnTo>
                  <a:pt x="646" y="1565"/>
                </a:lnTo>
                <a:lnTo>
                  <a:pt x="633" y="1564"/>
                </a:lnTo>
                <a:lnTo>
                  <a:pt x="620" y="1562"/>
                </a:lnTo>
                <a:lnTo>
                  <a:pt x="607" y="1559"/>
                </a:lnTo>
                <a:lnTo>
                  <a:pt x="610" y="1571"/>
                </a:lnTo>
                <a:lnTo>
                  <a:pt x="614" y="1583"/>
                </a:lnTo>
                <a:lnTo>
                  <a:pt x="619" y="1595"/>
                </a:lnTo>
                <a:lnTo>
                  <a:pt x="623" y="1607"/>
                </a:lnTo>
                <a:lnTo>
                  <a:pt x="628" y="1619"/>
                </a:lnTo>
                <a:lnTo>
                  <a:pt x="634" y="1630"/>
                </a:lnTo>
                <a:lnTo>
                  <a:pt x="639" y="1641"/>
                </a:lnTo>
                <a:lnTo>
                  <a:pt x="645" y="1651"/>
                </a:lnTo>
                <a:lnTo>
                  <a:pt x="658" y="1672"/>
                </a:lnTo>
                <a:lnTo>
                  <a:pt x="665" y="1681"/>
                </a:lnTo>
                <a:lnTo>
                  <a:pt x="673" y="1690"/>
                </a:lnTo>
                <a:lnTo>
                  <a:pt x="680" y="1699"/>
                </a:lnTo>
                <a:lnTo>
                  <a:pt x="688" y="1708"/>
                </a:lnTo>
                <a:lnTo>
                  <a:pt x="696" y="1716"/>
                </a:lnTo>
                <a:lnTo>
                  <a:pt x="705" y="1725"/>
                </a:lnTo>
                <a:lnTo>
                  <a:pt x="722" y="1739"/>
                </a:lnTo>
                <a:lnTo>
                  <a:pt x="731" y="1745"/>
                </a:lnTo>
                <a:lnTo>
                  <a:pt x="741" y="1752"/>
                </a:lnTo>
                <a:lnTo>
                  <a:pt x="750" y="1758"/>
                </a:lnTo>
                <a:lnTo>
                  <a:pt x="760" y="1763"/>
                </a:lnTo>
                <a:lnTo>
                  <a:pt x="770" y="1768"/>
                </a:lnTo>
                <a:lnTo>
                  <a:pt x="780" y="1773"/>
                </a:lnTo>
                <a:lnTo>
                  <a:pt x="791" y="1777"/>
                </a:lnTo>
                <a:lnTo>
                  <a:pt x="801" y="1781"/>
                </a:lnTo>
                <a:lnTo>
                  <a:pt x="812" y="1783"/>
                </a:lnTo>
                <a:lnTo>
                  <a:pt x="823" y="1786"/>
                </a:lnTo>
                <a:lnTo>
                  <a:pt x="834" y="1788"/>
                </a:lnTo>
                <a:lnTo>
                  <a:pt x="845" y="1789"/>
                </a:lnTo>
                <a:lnTo>
                  <a:pt x="856" y="1791"/>
                </a:lnTo>
                <a:lnTo>
                  <a:pt x="867" y="1792"/>
                </a:lnTo>
                <a:lnTo>
                  <a:pt x="849" y="1807"/>
                </a:lnTo>
                <a:lnTo>
                  <a:pt x="830" y="1823"/>
                </a:lnTo>
                <a:lnTo>
                  <a:pt x="811" y="1839"/>
                </a:lnTo>
                <a:lnTo>
                  <a:pt x="791" y="1852"/>
                </a:lnTo>
                <a:lnTo>
                  <a:pt x="771" y="1865"/>
                </a:lnTo>
                <a:lnTo>
                  <a:pt x="761" y="1871"/>
                </a:lnTo>
                <a:lnTo>
                  <a:pt x="750" y="1876"/>
                </a:lnTo>
                <a:lnTo>
                  <a:pt x="740" y="1882"/>
                </a:lnTo>
                <a:lnTo>
                  <a:pt x="729" y="1887"/>
                </a:lnTo>
                <a:lnTo>
                  <a:pt x="707" y="1897"/>
                </a:lnTo>
                <a:lnTo>
                  <a:pt x="685" y="1906"/>
                </a:lnTo>
                <a:lnTo>
                  <a:pt x="674" y="1909"/>
                </a:lnTo>
                <a:lnTo>
                  <a:pt x="663" y="1913"/>
                </a:lnTo>
                <a:lnTo>
                  <a:pt x="640" y="1920"/>
                </a:lnTo>
                <a:lnTo>
                  <a:pt x="617" y="1925"/>
                </a:lnTo>
                <a:lnTo>
                  <a:pt x="593" y="1930"/>
                </a:lnTo>
                <a:lnTo>
                  <a:pt x="569" y="1932"/>
                </a:lnTo>
                <a:lnTo>
                  <a:pt x="545" y="1935"/>
                </a:lnTo>
                <a:lnTo>
                  <a:pt x="521" y="1935"/>
                </a:lnTo>
                <a:lnTo>
                  <a:pt x="504" y="1935"/>
                </a:lnTo>
                <a:lnTo>
                  <a:pt x="487" y="1933"/>
                </a:lnTo>
                <a:lnTo>
                  <a:pt x="471" y="1932"/>
                </a:lnTo>
                <a:lnTo>
                  <a:pt x="454" y="1930"/>
                </a:lnTo>
                <a:lnTo>
                  <a:pt x="478" y="1948"/>
                </a:lnTo>
                <a:lnTo>
                  <a:pt x="502" y="1963"/>
                </a:lnTo>
                <a:lnTo>
                  <a:pt x="514" y="1972"/>
                </a:lnTo>
                <a:lnTo>
                  <a:pt x="526" y="1979"/>
                </a:lnTo>
                <a:lnTo>
                  <a:pt x="539" y="1986"/>
                </a:lnTo>
                <a:lnTo>
                  <a:pt x="551" y="1993"/>
                </a:lnTo>
                <a:lnTo>
                  <a:pt x="577" y="2007"/>
                </a:lnTo>
                <a:lnTo>
                  <a:pt x="602" y="2020"/>
                </a:lnTo>
                <a:lnTo>
                  <a:pt x="629" y="2031"/>
                </a:lnTo>
                <a:lnTo>
                  <a:pt x="655" y="2041"/>
                </a:lnTo>
                <a:lnTo>
                  <a:pt x="683" y="2050"/>
                </a:lnTo>
                <a:lnTo>
                  <a:pt x="710" y="2058"/>
                </a:lnTo>
                <a:lnTo>
                  <a:pt x="738" y="2065"/>
                </a:lnTo>
                <a:lnTo>
                  <a:pt x="766" y="2070"/>
                </a:lnTo>
                <a:lnTo>
                  <a:pt x="795" y="2075"/>
                </a:lnTo>
                <a:lnTo>
                  <a:pt x="823" y="2079"/>
                </a:lnTo>
                <a:lnTo>
                  <a:pt x="853" y="2080"/>
                </a:lnTo>
                <a:lnTo>
                  <a:pt x="882" y="2081"/>
                </a:lnTo>
                <a:close/>
                <a:moveTo>
                  <a:pt x="0" y="1360"/>
                </a:moveTo>
                <a:lnTo>
                  <a:pt x="1" y="1325"/>
                </a:lnTo>
                <a:lnTo>
                  <a:pt x="2" y="1290"/>
                </a:lnTo>
                <a:lnTo>
                  <a:pt x="4" y="1256"/>
                </a:lnTo>
                <a:lnTo>
                  <a:pt x="6" y="1221"/>
                </a:lnTo>
                <a:lnTo>
                  <a:pt x="10" y="1187"/>
                </a:lnTo>
                <a:lnTo>
                  <a:pt x="13" y="1153"/>
                </a:lnTo>
                <a:lnTo>
                  <a:pt x="18" y="1119"/>
                </a:lnTo>
                <a:lnTo>
                  <a:pt x="23" y="1087"/>
                </a:lnTo>
                <a:lnTo>
                  <a:pt x="29" y="1053"/>
                </a:lnTo>
                <a:lnTo>
                  <a:pt x="36" y="1021"/>
                </a:lnTo>
                <a:lnTo>
                  <a:pt x="43" y="988"/>
                </a:lnTo>
                <a:lnTo>
                  <a:pt x="51" y="956"/>
                </a:lnTo>
                <a:lnTo>
                  <a:pt x="60" y="923"/>
                </a:lnTo>
                <a:lnTo>
                  <a:pt x="69" y="892"/>
                </a:lnTo>
                <a:lnTo>
                  <a:pt x="79" y="861"/>
                </a:lnTo>
                <a:lnTo>
                  <a:pt x="90" y="831"/>
                </a:lnTo>
                <a:lnTo>
                  <a:pt x="101" y="801"/>
                </a:lnTo>
                <a:lnTo>
                  <a:pt x="112" y="771"/>
                </a:lnTo>
                <a:lnTo>
                  <a:pt x="124" y="741"/>
                </a:lnTo>
                <a:lnTo>
                  <a:pt x="137" y="712"/>
                </a:lnTo>
                <a:lnTo>
                  <a:pt x="151" y="684"/>
                </a:lnTo>
                <a:lnTo>
                  <a:pt x="165" y="655"/>
                </a:lnTo>
                <a:lnTo>
                  <a:pt x="179" y="627"/>
                </a:lnTo>
                <a:lnTo>
                  <a:pt x="194" y="600"/>
                </a:lnTo>
                <a:lnTo>
                  <a:pt x="210" y="573"/>
                </a:lnTo>
                <a:lnTo>
                  <a:pt x="226"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3" y="134"/>
                </a:lnTo>
                <a:lnTo>
                  <a:pt x="668" y="120"/>
                </a:lnTo>
                <a:lnTo>
                  <a:pt x="693" y="107"/>
                </a:lnTo>
                <a:lnTo>
                  <a:pt x="718" y="95"/>
                </a:lnTo>
                <a:lnTo>
                  <a:pt x="744" y="83"/>
                </a:lnTo>
                <a:lnTo>
                  <a:pt x="771" y="72"/>
                </a:lnTo>
                <a:lnTo>
                  <a:pt x="797" y="61"/>
                </a:lnTo>
                <a:lnTo>
                  <a:pt x="824" y="51"/>
                </a:lnTo>
                <a:lnTo>
                  <a:pt x="851" y="43"/>
                </a:lnTo>
                <a:lnTo>
                  <a:pt x="878" y="35"/>
                </a:lnTo>
                <a:lnTo>
                  <a:pt x="906" y="27"/>
                </a:lnTo>
                <a:lnTo>
                  <a:pt x="934" y="21"/>
                </a:lnTo>
                <a:lnTo>
                  <a:pt x="962" y="15"/>
                </a:lnTo>
                <a:lnTo>
                  <a:pt x="990" y="11"/>
                </a:lnTo>
                <a:lnTo>
                  <a:pt x="1018" y="7"/>
                </a:lnTo>
                <a:lnTo>
                  <a:pt x="1047" y="5"/>
                </a:lnTo>
                <a:lnTo>
                  <a:pt x="1076" y="2"/>
                </a:lnTo>
                <a:lnTo>
                  <a:pt x="1105" y="1"/>
                </a:lnTo>
                <a:lnTo>
                  <a:pt x="1134" y="0"/>
                </a:lnTo>
                <a:lnTo>
                  <a:pt x="1164" y="1"/>
                </a:lnTo>
                <a:lnTo>
                  <a:pt x="1193" y="2"/>
                </a:lnTo>
                <a:lnTo>
                  <a:pt x="1221" y="5"/>
                </a:lnTo>
                <a:lnTo>
                  <a:pt x="1250" y="7"/>
                </a:lnTo>
                <a:lnTo>
                  <a:pt x="1279" y="11"/>
                </a:lnTo>
                <a:lnTo>
                  <a:pt x="1307" y="15"/>
                </a:lnTo>
                <a:lnTo>
                  <a:pt x="1335" y="21"/>
                </a:lnTo>
                <a:lnTo>
                  <a:pt x="1363" y="27"/>
                </a:lnTo>
                <a:lnTo>
                  <a:pt x="1390" y="35"/>
                </a:lnTo>
                <a:lnTo>
                  <a:pt x="1418" y="43"/>
                </a:lnTo>
                <a:lnTo>
                  <a:pt x="1445" y="51"/>
                </a:lnTo>
                <a:lnTo>
                  <a:pt x="1471" y="61"/>
                </a:lnTo>
                <a:lnTo>
                  <a:pt x="1498" y="72"/>
                </a:lnTo>
                <a:lnTo>
                  <a:pt x="1525" y="83"/>
                </a:lnTo>
                <a:lnTo>
                  <a:pt x="1551" y="95"/>
                </a:lnTo>
                <a:lnTo>
                  <a:pt x="1577" y="107"/>
                </a:lnTo>
                <a:lnTo>
                  <a:pt x="1602" y="120"/>
                </a:lnTo>
                <a:lnTo>
                  <a:pt x="1627" y="134"/>
                </a:lnTo>
                <a:lnTo>
                  <a:pt x="1651" y="149"/>
                </a:lnTo>
                <a:lnTo>
                  <a:pt x="1676" y="164"/>
                </a:lnTo>
                <a:lnTo>
                  <a:pt x="1700" y="181"/>
                </a:lnTo>
                <a:lnTo>
                  <a:pt x="1723" y="197"/>
                </a:lnTo>
                <a:lnTo>
                  <a:pt x="1746" y="215"/>
                </a:lnTo>
                <a:lnTo>
                  <a:pt x="1769" y="232"/>
                </a:lnTo>
                <a:lnTo>
                  <a:pt x="1792" y="250"/>
                </a:lnTo>
                <a:lnTo>
                  <a:pt x="1814" y="271"/>
                </a:lnTo>
                <a:lnTo>
                  <a:pt x="1835" y="290"/>
                </a:lnTo>
                <a:lnTo>
                  <a:pt x="1857" y="310"/>
                </a:lnTo>
                <a:lnTo>
                  <a:pt x="1877" y="332"/>
                </a:lnTo>
                <a:lnTo>
                  <a:pt x="1898" y="354"/>
                </a:lnTo>
                <a:lnTo>
                  <a:pt x="1918" y="375"/>
                </a:lnTo>
                <a:lnTo>
                  <a:pt x="1937" y="398"/>
                </a:lnTo>
                <a:lnTo>
                  <a:pt x="1956" y="422"/>
                </a:lnTo>
                <a:lnTo>
                  <a:pt x="1975" y="446"/>
                </a:lnTo>
                <a:lnTo>
                  <a:pt x="1993"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10"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8" y="1290"/>
                </a:lnTo>
                <a:lnTo>
                  <a:pt x="2269" y="1325"/>
                </a:lnTo>
                <a:lnTo>
                  <a:pt x="2269" y="1360"/>
                </a:lnTo>
                <a:lnTo>
                  <a:pt x="2269" y="1395"/>
                </a:lnTo>
                <a:lnTo>
                  <a:pt x="2268"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10"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3" y="2250"/>
                </a:lnTo>
                <a:lnTo>
                  <a:pt x="1975" y="2275"/>
                </a:lnTo>
                <a:lnTo>
                  <a:pt x="1956" y="2298"/>
                </a:lnTo>
                <a:lnTo>
                  <a:pt x="1937" y="2322"/>
                </a:lnTo>
                <a:lnTo>
                  <a:pt x="1918" y="2345"/>
                </a:lnTo>
                <a:lnTo>
                  <a:pt x="1898" y="2366"/>
                </a:lnTo>
                <a:lnTo>
                  <a:pt x="1877" y="2389"/>
                </a:lnTo>
                <a:lnTo>
                  <a:pt x="1857" y="2410"/>
                </a:lnTo>
                <a:lnTo>
                  <a:pt x="1835" y="2430"/>
                </a:lnTo>
                <a:lnTo>
                  <a:pt x="1814" y="2450"/>
                </a:lnTo>
                <a:lnTo>
                  <a:pt x="1792" y="2470"/>
                </a:lnTo>
                <a:lnTo>
                  <a:pt x="1769" y="2488"/>
                </a:lnTo>
                <a:lnTo>
                  <a:pt x="1746" y="2506"/>
                </a:lnTo>
                <a:lnTo>
                  <a:pt x="1723" y="2524"/>
                </a:lnTo>
                <a:lnTo>
                  <a:pt x="1700" y="2540"/>
                </a:lnTo>
                <a:lnTo>
                  <a:pt x="1676" y="2556"/>
                </a:lnTo>
                <a:lnTo>
                  <a:pt x="1651" y="2572"/>
                </a:lnTo>
                <a:lnTo>
                  <a:pt x="1627" y="2586"/>
                </a:lnTo>
                <a:lnTo>
                  <a:pt x="1602" y="2600"/>
                </a:lnTo>
                <a:lnTo>
                  <a:pt x="1577" y="2613"/>
                </a:lnTo>
                <a:lnTo>
                  <a:pt x="1551" y="2625"/>
                </a:lnTo>
                <a:lnTo>
                  <a:pt x="1525" y="2637"/>
                </a:lnTo>
                <a:lnTo>
                  <a:pt x="1498" y="2648"/>
                </a:lnTo>
                <a:lnTo>
                  <a:pt x="1471" y="2659"/>
                </a:lnTo>
                <a:lnTo>
                  <a:pt x="1445" y="2669"/>
                </a:lnTo>
                <a:lnTo>
                  <a:pt x="1418" y="2677"/>
                </a:lnTo>
                <a:lnTo>
                  <a:pt x="1390" y="2685"/>
                </a:lnTo>
                <a:lnTo>
                  <a:pt x="1363" y="2693"/>
                </a:lnTo>
                <a:lnTo>
                  <a:pt x="1335" y="2699"/>
                </a:lnTo>
                <a:lnTo>
                  <a:pt x="1307" y="2705"/>
                </a:lnTo>
                <a:lnTo>
                  <a:pt x="1279" y="2709"/>
                </a:lnTo>
                <a:lnTo>
                  <a:pt x="1250" y="2713"/>
                </a:lnTo>
                <a:lnTo>
                  <a:pt x="1221" y="2717"/>
                </a:lnTo>
                <a:lnTo>
                  <a:pt x="1193" y="2719"/>
                </a:lnTo>
                <a:lnTo>
                  <a:pt x="1164" y="2720"/>
                </a:lnTo>
                <a:lnTo>
                  <a:pt x="1134" y="2720"/>
                </a:lnTo>
                <a:lnTo>
                  <a:pt x="1105" y="2720"/>
                </a:lnTo>
                <a:lnTo>
                  <a:pt x="1076" y="2719"/>
                </a:lnTo>
                <a:lnTo>
                  <a:pt x="1047" y="2717"/>
                </a:lnTo>
                <a:lnTo>
                  <a:pt x="1018" y="2713"/>
                </a:lnTo>
                <a:lnTo>
                  <a:pt x="990" y="2709"/>
                </a:lnTo>
                <a:lnTo>
                  <a:pt x="962" y="2705"/>
                </a:lnTo>
                <a:lnTo>
                  <a:pt x="934" y="2699"/>
                </a:lnTo>
                <a:lnTo>
                  <a:pt x="906" y="2693"/>
                </a:lnTo>
                <a:lnTo>
                  <a:pt x="878" y="2685"/>
                </a:lnTo>
                <a:lnTo>
                  <a:pt x="851" y="2677"/>
                </a:lnTo>
                <a:lnTo>
                  <a:pt x="824" y="2669"/>
                </a:lnTo>
                <a:lnTo>
                  <a:pt x="797" y="2659"/>
                </a:lnTo>
                <a:lnTo>
                  <a:pt x="771" y="2648"/>
                </a:lnTo>
                <a:lnTo>
                  <a:pt x="744" y="2637"/>
                </a:lnTo>
                <a:lnTo>
                  <a:pt x="718" y="2625"/>
                </a:lnTo>
                <a:lnTo>
                  <a:pt x="693" y="2613"/>
                </a:lnTo>
                <a:lnTo>
                  <a:pt x="668" y="2600"/>
                </a:lnTo>
                <a:lnTo>
                  <a:pt x="643"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6" y="2174"/>
                </a:lnTo>
                <a:lnTo>
                  <a:pt x="210" y="2148"/>
                </a:lnTo>
                <a:lnTo>
                  <a:pt x="194" y="2121"/>
                </a:lnTo>
                <a:lnTo>
                  <a:pt x="179" y="2093"/>
                </a:lnTo>
                <a:lnTo>
                  <a:pt x="165" y="2065"/>
                </a:lnTo>
                <a:lnTo>
                  <a:pt x="151" y="2038"/>
                </a:lnTo>
                <a:lnTo>
                  <a:pt x="137" y="2009"/>
                </a:lnTo>
                <a:lnTo>
                  <a:pt x="124" y="1979"/>
                </a:lnTo>
                <a:lnTo>
                  <a:pt x="112" y="1950"/>
                </a:lnTo>
                <a:lnTo>
                  <a:pt x="101" y="1920"/>
                </a:lnTo>
                <a:lnTo>
                  <a:pt x="90"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10" y="1534"/>
                </a:lnTo>
                <a:lnTo>
                  <a:pt x="6" y="1499"/>
                </a:lnTo>
                <a:lnTo>
                  <a:pt x="4" y="1464"/>
                </a:lnTo>
                <a:lnTo>
                  <a:pt x="2" y="1430"/>
                </a:lnTo>
                <a:lnTo>
                  <a:pt x="1"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8" name="Freeform 8">
            <a:hlinkClick r:id="rId5" tooltip="linkedin"/>
            <a:extLst>
              <a:ext uri="{FF2B5EF4-FFF2-40B4-BE49-F238E27FC236}">
                <a16:creationId xmlns:a16="http://schemas.microsoft.com/office/drawing/2014/main" id="{5A2FC993-D716-8A8B-05AB-C86F52E1531E}"/>
              </a:ext>
            </a:extLst>
          </p:cNvPr>
          <p:cNvSpPr>
            <a:spLocks noChangeAspect="1" noEditPoints="1"/>
          </p:cNvSpPr>
          <p:nvPr userDrawn="1"/>
        </p:nvSpPr>
        <p:spPr bwMode="auto">
          <a:xfrm>
            <a:off x="10596103" y="5661248"/>
            <a:ext cx="252557" cy="252000"/>
          </a:xfrm>
          <a:custGeom>
            <a:avLst/>
            <a:gdLst>
              <a:gd name="T0" fmla="*/ 730 w 2269"/>
              <a:gd name="T1" fmla="*/ 684 h 2720"/>
              <a:gd name="T2" fmla="*/ 799 w 2269"/>
              <a:gd name="T3" fmla="*/ 728 h 2720"/>
              <a:gd name="T4" fmla="*/ 833 w 2269"/>
              <a:gd name="T5" fmla="*/ 795 h 2720"/>
              <a:gd name="T6" fmla="*/ 836 w 2269"/>
              <a:gd name="T7" fmla="*/ 877 h 2720"/>
              <a:gd name="T8" fmla="*/ 799 w 2269"/>
              <a:gd name="T9" fmla="*/ 959 h 2720"/>
              <a:gd name="T10" fmla="*/ 743 w 2269"/>
              <a:gd name="T11" fmla="*/ 1000 h 2720"/>
              <a:gd name="T12" fmla="*/ 662 w 2269"/>
              <a:gd name="T13" fmla="*/ 1000 h 2720"/>
              <a:gd name="T14" fmla="*/ 601 w 2269"/>
              <a:gd name="T15" fmla="*/ 953 h 2720"/>
              <a:gd name="T16" fmla="*/ 570 w 2269"/>
              <a:gd name="T17" fmla="*/ 885 h 2720"/>
              <a:gd name="T18" fmla="*/ 572 w 2269"/>
              <a:gd name="T19" fmla="*/ 795 h 2720"/>
              <a:gd name="T20" fmla="*/ 611 w 2269"/>
              <a:gd name="T21" fmla="*/ 723 h 2720"/>
              <a:gd name="T22" fmla="*/ 668 w 2269"/>
              <a:gd name="T23" fmla="*/ 685 h 2720"/>
              <a:gd name="T24" fmla="*/ 1197 w 2269"/>
              <a:gd name="T25" fmla="*/ 1256 h 2720"/>
              <a:gd name="T26" fmla="*/ 1264 w 2269"/>
              <a:gd name="T27" fmla="*/ 1167 h 2720"/>
              <a:gd name="T28" fmla="*/ 1350 w 2269"/>
              <a:gd name="T29" fmla="*/ 1119 h 2720"/>
              <a:gd name="T30" fmla="*/ 1441 w 2269"/>
              <a:gd name="T31" fmla="*/ 1109 h 2720"/>
              <a:gd name="T32" fmla="*/ 1564 w 2269"/>
              <a:gd name="T33" fmla="*/ 1143 h 2720"/>
              <a:gd name="T34" fmla="*/ 1642 w 2269"/>
              <a:gd name="T35" fmla="*/ 1220 h 2720"/>
              <a:gd name="T36" fmla="*/ 1688 w 2269"/>
              <a:gd name="T37" fmla="*/ 1352 h 2720"/>
              <a:gd name="T38" fmla="*/ 1702 w 2269"/>
              <a:gd name="T39" fmla="*/ 1520 h 2720"/>
              <a:gd name="T40" fmla="*/ 1463 w 2269"/>
              <a:gd name="T41" fmla="*/ 1496 h 2720"/>
              <a:gd name="T42" fmla="*/ 1440 w 2269"/>
              <a:gd name="T43" fmla="*/ 1414 h 2720"/>
              <a:gd name="T44" fmla="*/ 1393 w 2269"/>
              <a:gd name="T45" fmla="*/ 1367 h 2720"/>
              <a:gd name="T46" fmla="*/ 1323 w 2269"/>
              <a:gd name="T47" fmla="*/ 1359 h 2720"/>
              <a:gd name="T48" fmla="*/ 1257 w 2269"/>
              <a:gd name="T49" fmla="*/ 1388 h 2720"/>
              <a:gd name="T50" fmla="*/ 1221 w 2269"/>
              <a:gd name="T51" fmla="*/ 1446 h 2720"/>
              <a:gd name="T52" fmla="*/ 1203 w 2269"/>
              <a:gd name="T53" fmla="*/ 1590 h 2720"/>
              <a:gd name="T54" fmla="*/ 6 w 2269"/>
              <a:gd name="T55" fmla="*/ 1221 h 2720"/>
              <a:gd name="T56" fmla="*/ 51 w 2269"/>
              <a:gd name="T57" fmla="*/ 956 h 2720"/>
              <a:gd name="T58" fmla="*/ 137 w 2269"/>
              <a:gd name="T59" fmla="*/ 712 h 2720"/>
              <a:gd name="T60" fmla="*/ 259 w 2269"/>
              <a:gd name="T61" fmla="*/ 495 h 2720"/>
              <a:gd name="T62" fmla="*/ 413 w 2269"/>
              <a:gd name="T63" fmla="*/ 310 h 2720"/>
              <a:gd name="T64" fmla="*/ 594 w 2269"/>
              <a:gd name="T65" fmla="*/ 164 h 2720"/>
              <a:gd name="T66" fmla="*/ 797 w 2269"/>
              <a:gd name="T67" fmla="*/ 61 h 2720"/>
              <a:gd name="T68" fmla="*/ 1018 w 2269"/>
              <a:gd name="T69" fmla="*/ 7 h 2720"/>
              <a:gd name="T70" fmla="*/ 1250 w 2269"/>
              <a:gd name="T71" fmla="*/ 7 h 2720"/>
              <a:gd name="T72" fmla="*/ 1471 w 2269"/>
              <a:gd name="T73" fmla="*/ 61 h 2720"/>
              <a:gd name="T74" fmla="*/ 1674 w 2269"/>
              <a:gd name="T75" fmla="*/ 164 h 2720"/>
              <a:gd name="T76" fmla="*/ 1855 w 2269"/>
              <a:gd name="T77" fmla="*/ 310 h 2720"/>
              <a:gd name="T78" fmla="*/ 2010 w 2269"/>
              <a:gd name="T79" fmla="*/ 495 h 2720"/>
              <a:gd name="T80" fmla="*/ 2132 w 2269"/>
              <a:gd name="T81" fmla="*/ 712 h 2720"/>
              <a:gd name="T82" fmla="*/ 2218 w 2269"/>
              <a:gd name="T83" fmla="*/ 956 h 2720"/>
              <a:gd name="T84" fmla="*/ 2263 w 2269"/>
              <a:gd name="T85" fmla="*/ 1221 h 2720"/>
              <a:gd name="T86" fmla="*/ 2263 w 2269"/>
              <a:gd name="T87" fmla="*/ 1499 h 2720"/>
              <a:gd name="T88" fmla="*/ 2218 w 2269"/>
              <a:gd name="T89" fmla="*/ 1764 h 2720"/>
              <a:gd name="T90" fmla="*/ 2132 w 2269"/>
              <a:gd name="T91" fmla="*/ 2009 h 2720"/>
              <a:gd name="T92" fmla="*/ 2010 w 2269"/>
              <a:gd name="T93" fmla="*/ 2225 h 2720"/>
              <a:gd name="T94" fmla="*/ 1855 w 2269"/>
              <a:gd name="T95" fmla="*/ 2410 h 2720"/>
              <a:gd name="T96" fmla="*/ 1674 w 2269"/>
              <a:gd name="T97" fmla="*/ 2556 h 2720"/>
              <a:gd name="T98" fmla="*/ 1471 w 2269"/>
              <a:gd name="T99" fmla="*/ 2659 h 2720"/>
              <a:gd name="T100" fmla="*/ 1250 w 2269"/>
              <a:gd name="T101" fmla="*/ 2713 h 2720"/>
              <a:gd name="T102" fmla="*/ 1018 w 2269"/>
              <a:gd name="T103" fmla="*/ 2713 h 2720"/>
              <a:gd name="T104" fmla="*/ 797 w 2269"/>
              <a:gd name="T105" fmla="*/ 2659 h 2720"/>
              <a:gd name="T106" fmla="*/ 594 w 2269"/>
              <a:gd name="T107" fmla="*/ 2556 h 2720"/>
              <a:gd name="T108" fmla="*/ 413 w 2269"/>
              <a:gd name="T109" fmla="*/ 2410 h 2720"/>
              <a:gd name="T110" fmla="*/ 259 w 2269"/>
              <a:gd name="T111" fmla="*/ 2225 h 2720"/>
              <a:gd name="T112" fmla="*/ 137 w 2269"/>
              <a:gd name="T113" fmla="*/ 2009 h 2720"/>
              <a:gd name="T114" fmla="*/ 51 w 2269"/>
              <a:gd name="T115" fmla="*/ 1764 h 2720"/>
              <a:gd name="T116" fmla="*/ 6 w 2269"/>
              <a:gd name="T117" fmla="*/ 1499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9" h="2720">
                <a:moveTo>
                  <a:pt x="585" y="1132"/>
                </a:moveTo>
                <a:lnTo>
                  <a:pt x="820" y="1132"/>
                </a:lnTo>
                <a:lnTo>
                  <a:pt x="820" y="2040"/>
                </a:lnTo>
                <a:lnTo>
                  <a:pt x="585" y="2040"/>
                </a:lnTo>
                <a:lnTo>
                  <a:pt x="585" y="1132"/>
                </a:lnTo>
                <a:close/>
                <a:moveTo>
                  <a:pt x="703" y="680"/>
                </a:moveTo>
                <a:lnTo>
                  <a:pt x="716" y="681"/>
                </a:lnTo>
                <a:lnTo>
                  <a:pt x="730" y="684"/>
                </a:lnTo>
                <a:lnTo>
                  <a:pt x="743" y="687"/>
                </a:lnTo>
                <a:lnTo>
                  <a:pt x="749" y="690"/>
                </a:lnTo>
                <a:lnTo>
                  <a:pt x="756" y="693"/>
                </a:lnTo>
                <a:lnTo>
                  <a:pt x="768" y="700"/>
                </a:lnTo>
                <a:lnTo>
                  <a:pt x="779" y="707"/>
                </a:lnTo>
                <a:lnTo>
                  <a:pt x="784" y="712"/>
                </a:lnTo>
                <a:lnTo>
                  <a:pt x="789" y="717"/>
                </a:lnTo>
                <a:lnTo>
                  <a:pt x="799" y="728"/>
                </a:lnTo>
                <a:lnTo>
                  <a:pt x="804" y="734"/>
                </a:lnTo>
                <a:lnTo>
                  <a:pt x="808" y="740"/>
                </a:lnTo>
                <a:lnTo>
                  <a:pt x="812" y="746"/>
                </a:lnTo>
                <a:lnTo>
                  <a:pt x="816" y="752"/>
                </a:lnTo>
                <a:lnTo>
                  <a:pt x="823" y="766"/>
                </a:lnTo>
                <a:lnTo>
                  <a:pt x="828" y="781"/>
                </a:lnTo>
                <a:lnTo>
                  <a:pt x="831" y="788"/>
                </a:lnTo>
                <a:lnTo>
                  <a:pt x="833" y="795"/>
                </a:lnTo>
                <a:lnTo>
                  <a:pt x="835" y="803"/>
                </a:lnTo>
                <a:lnTo>
                  <a:pt x="836" y="811"/>
                </a:lnTo>
                <a:lnTo>
                  <a:pt x="837" y="819"/>
                </a:lnTo>
                <a:lnTo>
                  <a:pt x="838" y="827"/>
                </a:lnTo>
                <a:lnTo>
                  <a:pt x="839" y="836"/>
                </a:lnTo>
                <a:lnTo>
                  <a:pt x="839" y="844"/>
                </a:lnTo>
                <a:lnTo>
                  <a:pt x="838" y="861"/>
                </a:lnTo>
                <a:lnTo>
                  <a:pt x="836" y="877"/>
                </a:lnTo>
                <a:lnTo>
                  <a:pt x="833" y="892"/>
                </a:lnTo>
                <a:lnTo>
                  <a:pt x="831" y="901"/>
                </a:lnTo>
                <a:lnTo>
                  <a:pt x="828" y="908"/>
                </a:lnTo>
                <a:lnTo>
                  <a:pt x="823" y="922"/>
                </a:lnTo>
                <a:lnTo>
                  <a:pt x="816" y="935"/>
                </a:lnTo>
                <a:lnTo>
                  <a:pt x="812" y="941"/>
                </a:lnTo>
                <a:lnTo>
                  <a:pt x="808" y="947"/>
                </a:lnTo>
                <a:lnTo>
                  <a:pt x="799" y="959"/>
                </a:lnTo>
                <a:lnTo>
                  <a:pt x="794" y="965"/>
                </a:lnTo>
                <a:lnTo>
                  <a:pt x="789" y="970"/>
                </a:lnTo>
                <a:lnTo>
                  <a:pt x="784" y="975"/>
                </a:lnTo>
                <a:lnTo>
                  <a:pt x="779" y="980"/>
                </a:lnTo>
                <a:lnTo>
                  <a:pt x="768" y="988"/>
                </a:lnTo>
                <a:lnTo>
                  <a:pt x="756" y="994"/>
                </a:lnTo>
                <a:lnTo>
                  <a:pt x="749" y="998"/>
                </a:lnTo>
                <a:lnTo>
                  <a:pt x="743" y="1000"/>
                </a:lnTo>
                <a:lnTo>
                  <a:pt x="737" y="1003"/>
                </a:lnTo>
                <a:lnTo>
                  <a:pt x="730" y="1004"/>
                </a:lnTo>
                <a:lnTo>
                  <a:pt x="723" y="1006"/>
                </a:lnTo>
                <a:lnTo>
                  <a:pt x="716" y="1006"/>
                </a:lnTo>
                <a:lnTo>
                  <a:pt x="703" y="1007"/>
                </a:lnTo>
                <a:lnTo>
                  <a:pt x="689" y="1006"/>
                </a:lnTo>
                <a:lnTo>
                  <a:pt x="675" y="1004"/>
                </a:lnTo>
                <a:lnTo>
                  <a:pt x="662" y="1000"/>
                </a:lnTo>
                <a:lnTo>
                  <a:pt x="656" y="998"/>
                </a:lnTo>
                <a:lnTo>
                  <a:pt x="649" y="994"/>
                </a:lnTo>
                <a:lnTo>
                  <a:pt x="637" y="988"/>
                </a:lnTo>
                <a:lnTo>
                  <a:pt x="626" y="980"/>
                </a:lnTo>
                <a:lnTo>
                  <a:pt x="621" y="975"/>
                </a:lnTo>
                <a:lnTo>
                  <a:pt x="616" y="970"/>
                </a:lnTo>
                <a:lnTo>
                  <a:pt x="606" y="959"/>
                </a:lnTo>
                <a:lnTo>
                  <a:pt x="601" y="953"/>
                </a:lnTo>
                <a:lnTo>
                  <a:pt x="597" y="947"/>
                </a:lnTo>
                <a:lnTo>
                  <a:pt x="593" y="941"/>
                </a:lnTo>
                <a:lnTo>
                  <a:pt x="589" y="935"/>
                </a:lnTo>
                <a:lnTo>
                  <a:pt x="582" y="922"/>
                </a:lnTo>
                <a:lnTo>
                  <a:pt x="577" y="908"/>
                </a:lnTo>
                <a:lnTo>
                  <a:pt x="574" y="901"/>
                </a:lnTo>
                <a:lnTo>
                  <a:pt x="572" y="892"/>
                </a:lnTo>
                <a:lnTo>
                  <a:pt x="570" y="885"/>
                </a:lnTo>
                <a:lnTo>
                  <a:pt x="569" y="877"/>
                </a:lnTo>
                <a:lnTo>
                  <a:pt x="568" y="868"/>
                </a:lnTo>
                <a:lnTo>
                  <a:pt x="567" y="861"/>
                </a:lnTo>
                <a:lnTo>
                  <a:pt x="566" y="853"/>
                </a:lnTo>
                <a:lnTo>
                  <a:pt x="566" y="844"/>
                </a:lnTo>
                <a:lnTo>
                  <a:pt x="567" y="827"/>
                </a:lnTo>
                <a:lnTo>
                  <a:pt x="569" y="811"/>
                </a:lnTo>
                <a:lnTo>
                  <a:pt x="572" y="795"/>
                </a:lnTo>
                <a:lnTo>
                  <a:pt x="574" y="788"/>
                </a:lnTo>
                <a:lnTo>
                  <a:pt x="577" y="781"/>
                </a:lnTo>
                <a:lnTo>
                  <a:pt x="582" y="766"/>
                </a:lnTo>
                <a:lnTo>
                  <a:pt x="589" y="752"/>
                </a:lnTo>
                <a:lnTo>
                  <a:pt x="593" y="746"/>
                </a:lnTo>
                <a:lnTo>
                  <a:pt x="597" y="740"/>
                </a:lnTo>
                <a:lnTo>
                  <a:pt x="606" y="728"/>
                </a:lnTo>
                <a:lnTo>
                  <a:pt x="611" y="723"/>
                </a:lnTo>
                <a:lnTo>
                  <a:pt x="616" y="717"/>
                </a:lnTo>
                <a:lnTo>
                  <a:pt x="621" y="712"/>
                </a:lnTo>
                <a:lnTo>
                  <a:pt x="626" y="707"/>
                </a:lnTo>
                <a:lnTo>
                  <a:pt x="637" y="700"/>
                </a:lnTo>
                <a:lnTo>
                  <a:pt x="649" y="693"/>
                </a:lnTo>
                <a:lnTo>
                  <a:pt x="656" y="690"/>
                </a:lnTo>
                <a:lnTo>
                  <a:pt x="662" y="687"/>
                </a:lnTo>
                <a:lnTo>
                  <a:pt x="668" y="685"/>
                </a:lnTo>
                <a:lnTo>
                  <a:pt x="675" y="684"/>
                </a:lnTo>
                <a:lnTo>
                  <a:pt x="682" y="682"/>
                </a:lnTo>
                <a:lnTo>
                  <a:pt x="689" y="681"/>
                </a:lnTo>
                <a:lnTo>
                  <a:pt x="703" y="680"/>
                </a:lnTo>
                <a:close/>
                <a:moveTo>
                  <a:pt x="968" y="1132"/>
                </a:moveTo>
                <a:lnTo>
                  <a:pt x="1194" y="1132"/>
                </a:lnTo>
                <a:lnTo>
                  <a:pt x="1194" y="1256"/>
                </a:lnTo>
                <a:lnTo>
                  <a:pt x="1197" y="1256"/>
                </a:lnTo>
                <a:lnTo>
                  <a:pt x="1200" y="1250"/>
                </a:lnTo>
                <a:lnTo>
                  <a:pt x="1203" y="1242"/>
                </a:lnTo>
                <a:lnTo>
                  <a:pt x="1211" y="1229"/>
                </a:lnTo>
                <a:lnTo>
                  <a:pt x="1219" y="1216"/>
                </a:lnTo>
                <a:lnTo>
                  <a:pt x="1229" y="1203"/>
                </a:lnTo>
                <a:lnTo>
                  <a:pt x="1239" y="1190"/>
                </a:lnTo>
                <a:lnTo>
                  <a:pt x="1251" y="1178"/>
                </a:lnTo>
                <a:lnTo>
                  <a:pt x="1264" y="1167"/>
                </a:lnTo>
                <a:lnTo>
                  <a:pt x="1277" y="1156"/>
                </a:lnTo>
                <a:lnTo>
                  <a:pt x="1284" y="1150"/>
                </a:lnTo>
                <a:lnTo>
                  <a:pt x="1292" y="1145"/>
                </a:lnTo>
                <a:lnTo>
                  <a:pt x="1299" y="1142"/>
                </a:lnTo>
                <a:lnTo>
                  <a:pt x="1307" y="1137"/>
                </a:lnTo>
                <a:lnTo>
                  <a:pt x="1324" y="1129"/>
                </a:lnTo>
                <a:lnTo>
                  <a:pt x="1341" y="1123"/>
                </a:lnTo>
                <a:lnTo>
                  <a:pt x="1350" y="1119"/>
                </a:lnTo>
                <a:lnTo>
                  <a:pt x="1359" y="1117"/>
                </a:lnTo>
                <a:lnTo>
                  <a:pt x="1369" y="1114"/>
                </a:lnTo>
                <a:lnTo>
                  <a:pt x="1378" y="1113"/>
                </a:lnTo>
                <a:lnTo>
                  <a:pt x="1388" y="1111"/>
                </a:lnTo>
                <a:lnTo>
                  <a:pt x="1399" y="1111"/>
                </a:lnTo>
                <a:lnTo>
                  <a:pt x="1409" y="1109"/>
                </a:lnTo>
                <a:lnTo>
                  <a:pt x="1420" y="1109"/>
                </a:lnTo>
                <a:lnTo>
                  <a:pt x="1441" y="1109"/>
                </a:lnTo>
                <a:lnTo>
                  <a:pt x="1462" y="1112"/>
                </a:lnTo>
                <a:lnTo>
                  <a:pt x="1472" y="1113"/>
                </a:lnTo>
                <a:lnTo>
                  <a:pt x="1482" y="1114"/>
                </a:lnTo>
                <a:lnTo>
                  <a:pt x="1500" y="1118"/>
                </a:lnTo>
                <a:lnTo>
                  <a:pt x="1518" y="1123"/>
                </a:lnTo>
                <a:lnTo>
                  <a:pt x="1534" y="1129"/>
                </a:lnTo>
                <a:lnTo>
                  <a:pt x="1550" y="1135"/>
                </a:lnTo>
                <a:lnTo>
                  <a:pt x="1564" y="1143"/>
                </a:lnTo>
                <a:lnTo>
                  <a:pt x="1578" y="1151"/>
                </a:lnTo>
                <a:lnTo>
                  <a:pt x="1591" y="1160"/>
                </a:lnTo>
                <a:lnTo>
                  <a:pt x="1603" y="1171"/>
                </a:lnTo>
                <a:lnTo>
                  <a:pt x="1614" y="1181"/>
                </a:lnTo>
                <a:lnTo>
                  <a:pt x="1624" y="1193"/>
                </a:lnTo>
                <a:lnTo>
                  <a:pt x="1633" y="1206"/>
                </a:lnTo>
                <a:lnTo>
                  <a:pt x="1638" y="1212"/>
                </a:lnTo>
                <a:lnTo>
                  <a:pt x="1642" y="1220"/>
                </a:lnTo>
                <a:lnTo>
                  <a:pt x="1650" y="1234"/>
                </a:lnTo>
                <a:lnTo>
                  <a:pt x="1657" y="1248"/>
                </a:lnTo>
                <a:lnTo>
                  <a:pt x="1664" y="1264"/>
                </a:lnTo>
                <a:lnTo>
                  <a:pt x="1670" y="1281"/>
                </a:lnTo>
                <a:lnTo>
                  <a:pt x="1676" y="1298"/>
                </a:lnTo>
                <a:lnTo>
                  <a:pt x="1680" y="1316"/>
                </a:lnTo>
                <a:lnTo>
                  <a:pt x="1685" y="1334"/>
                </a:lnTo>
                <a:lnTo>
                  <a:pt x="1688" y="1352"/>
                </a:lnTo>
                <a:lnTo>
                  <a:pt x="1691" y="1371"/>
                </a:lnTo>
                <a:lnTo>
                  <a:pt x="1694" y="1391"/>
                </a:lnTo>
                <a:lnTo>
                  <a:pt x="1696" y="1412"/>
                </a:lnTo>
                <a:lnTo>
                  <a:pt x="1698" y="1432"/>
                </a:lnTo>
                <a:lnTo>
                  <a:pt x="1700" y="1454"/>
                </a:lnTo>
                <a:lnTo>
                  <a:pt x="1701" y="1475"/>
                </a:lnTo>
                <a:lnTo>
                  <a:pt x="1701" y="1497"/>
                </a:lnTo>
                <a:lnTo>
                  <a:pt x="1702" y="1520"/>
                </a:lnTo>
                <a:lnTo>
                  <a:pt x="1702" y="1542"/>
                </a:lnTo>
                <a:lnTo>
                  <a:pt x="1702" y="2040"/>
                </a:lnTo>
                <a:lnTo>
                  <a:pt x="1467" y="2040"/>
                </a:lnTo>
                <a:lnTo>
                  <a:pt x="1467" y="1599"/>
                </a:lnTo>
                <a:lnTo>
                  <a:pt x="1466" y="1558"/>
                </a:lnTo>
                <a:lnTo>
                  <a:pt x="1466" y="1538"/>
                </a:lnTo>
                <a:lnTo>
                  <a:pt x="1465" y="1516"/>
                </a:lnTo>
                <a:lnTo>
                  <a:pt x="1463" y="1496"/>
                </a:lnTo>
                <a:lnTo>
                  <a:pt x="1460" y="1476"/>
                </a:lnTo>
                <a:lnTo>
                  <a:pt x="1458" y="1467"/>
                </a:lnTo>
                <a:lnTo>
                  <a:pt x="1456" y="1457"/>
                </a:lnTo>
                <a:lnTo>
                  <a:pt x="1454" y="1448"/>
                </a:lnTo>
                <a:lnTo>
                  <a:pt x="1451" y="1438"/>
                </a:lnTo>
                <a:lnTo>
                  <a:pt x="1448" y="1430"/>
                </a:lnTo>
                <a:lnTo>
                  <a:pt x="1444" y="1421"/>
                </a:lnTo>
                <a:lnTo>
                  <a:pt x="1440" y="1414"/>
                </a:lnTo>
                <a:lnTo>
                  <a:pt x="1436" y="1406"/>
                </a:lnTo>
                <a:lnTo>
                  <a:pt x="1431" y="1398"/>
                </a:lnTo>
                <a:lnTo>
                  <a:pt x="1426" y="1392"/>
                </a:lnTo>
                <a:lnTo>
                  <a:pt x="1421" y="1386"/>
                </a:lnTo>
                <a:lnTo>
                  <a:pt x="1414" y="1380"/>
                </a:lnTo>
                <a:lnTo>
                  <a:pt x="1408" y="1376"/>
                </a:lnTo>
                <a:lnTo>
                  <a:pt x="1400" y="1371"/>
                </a:lnTo>
                <a:lnTo>
                  <a:pt x="1393" y="1367"/>
                </a:lnTo>
                <a:lnTo>
                  <a:pt x="1384" y="1364"/>
                </a:lnTo>
                <a:lnTo>
                  <a:pt x="1375" y="1361"/>
                </a:lnTo>
                <a:lnTo>
                  <a:pt x="1370" y="1360"/>
                </a:lnTo>
                <a:lnTo>
                  <a:pt x="1366" y="1359"/>
                </a:lnTo>
                <a:lnTo>
                  <a:pt x="1355" y="1358"/>
                </a:lnTo>
                <a:lnTo>
                  <a:pt x="1344" y="1358"/>
                </a:lnTo>
                <a:lnTo>
                  <a:pt x="1333" y="1358"/>
                </a:lnTo>
                <a:lnTo>
                  <a:pt x="1323" y="1359"/>
                </a:lnTo>
                <a:lnTo>
                  <a:pt x="1313" y="1360"/>
                </a:lnTo>
                <a:lnTo>
                  <a:pt x="1303" y="1362"/>
                </a:lnTo>
                <a:lnTo>
                  <a:pt x="1294" y="1366"/>
                </a:lnTo>
                <a:lnTo>
                  <a:pt x="1286" y="1368"/>
                </a:lnTo>
                <a:lnTo>
                  <a:pt x="1278" y="1373"/>
                </a:lnTo>
                <a:lnTo>
                  <a:pt x="1271" y="1377"/>
                </a:lnTo>
                <a:lnTo>
                  <a:pt x="1264" y="1383"/>
                </a:lnTo>
                <a:lnTo>
                  <a:pt x="1257" y="1388"/>
                </a:lnTo>
                <a:lnTo>
                  <a:pt x="1251" y="1394"/>
                </a:lnTo>
                <a:lnTo>
                  <a:pt x="1246" y="1400"/>
                </a:lnTo>
                <a:lnTo>
                  <a:pt x="1241" y="1407"/>
                </a:lnTo>
                <a:lnTo>
                  <a:pt x="1236" y="1414"/>
                </a:lnTo>
                <a:lnTo>
                  <a:pt x="1232" y="1422"/>
                </a:lnTo>
                <a:lnTo>
                  <a:pt x="1228" y="1430"/>
                </a:lnTo>
                <a:lnTo>
                  <a:pt x="1224" y="1438"/>
                </a:lnTo>
                <a:lnTo>
                  <a:pt x="1221" y="1446"/>
                </a:lnTo>
                <a:lnTo>
                  <a:pt x="1215" y="1466"/>
                </a:lnTo>
                <a:lnTo>
                  <a:pt x="1211" y="1485"/>
                </a:lnTo>
                <a:lnTo>
                  <a:pt x="1208" y="1504"/>
                </a:lnTo>
                <a:lnTo>
                  <a:pt x="1207" y="1515"/>
                </a:lnTo>
                <a:lnTo>
                  <a:pt x="1206" y="1526"/>
                </a:lnTo>
                <a:lnTo>
                  <a:pt x="1204" y="1547"/>
                </a:lnTo>
                <a:lnTo>
                  <a:pt x="1203" y="1569"/>
                </a:lnTo>
                <a:lnTo>
                  <a:pt x="1203" y="1590"/>
                </a:lnTo>
                <a:lnTo>
                  <a:pt x="1203" y="2040"/>
                </a:lnTo>
                <a:lnTo>
                  <a:pt x="968" y="2040"/>
                </a:lnTo>
                <a:lnTo>
                  <a:pt x="968" y="1132"/>
                </a:lnTo>
                <a:close/>
                <a:moveTo>
                  <a:pt x="0" y="1360"/>
                </a:moveTo>
                <a:lnTo>
                  <a:pt x="0" y="1325"/>
                </a:lnTo>
                <a:lnTo>
                  <a:pt x="2" y="1290"/>
                </a:lnTo>
                <a:lnTo>
                  <a:pt x="3" y="1256"/>
                </a:lnTo>
                <a:lnTo>
                  <a:pt x="6" y="1221"/>
                </a:lnTo>
                <a:lnTo>
                  <a:pt x="9" y="1187"/>
                </a:lnTo>
                <a:lnTo>
                  <a:pt x="13" y="1153"/>
                </a:lnTo>
                <a:lnTo>
                  <a:pt x="18" y="1119"/>
                </a:lnTo>
                <a:lnTo>
                  <a:pt x="23" y="1087"/>
                </a:lnTo>
                <a:lnTo>
                  <a:pt x="29" y="1053"/>
                </a:lnTo>
                <a:lnTo>
                  <a:pt x="36" y="1021"/>
                </a:lnTo>
                <a:lnTo>
                  <a:pt x="43" y="988"/>
                </a:lnTo>
                <a:lnTo>
                  <a:pt x="51" y="956"/>
                </a:lnTo>
                <a:lnTo>
                  <a:pt x="60" y="923"/>
                </a:lnTo>
                <a:lnTo>
                  <a:pt x="69" y="892"/>
                </a:lnTo>
                <a:lnTo>
                  <a:pt x="79" y="861"/>
                </a:lnTo>
                <a:lnTo>
                  <a:pt x="89" y="831"/>
                </a:lnTo>
                <a:lnTo>
                  <a:pt x="100" y="801"/>
                </a:lnTo>
                <a:lnTo>
                  <a:pt x="112" y="771"/>
                </a:lnTo>
                <a:lnTo>
                  <a:pt x="124" y="741"/>
                </a:lnTo>
                <a:lnTo>
                  <a:pt x="137" y="712"/>
                </a:lnTo>
                <a:lnTo>
                  <a:pt x="150" y="684"/>
                </a:lnTo>
                <a:lnTo>
                  <a:pt x="164" y="655"/>
                </a:lnTo>
                <a:lnTo>
                  <a:pt x="179" y="627"/>
                </a:lnTo>
                <a:lnTo>
                  <a:pt x="194" y="600"/>
                </a:lnTo>
                <a:lnTo>
                  <a:pt x="209" y="573"/>
                </a:lnTo>
                <a:lnTo>
                  <a:pt x="225" y="547"/>
                </a:lnTo>
                <a:lnTo>
                  <a:pt x="242" y="520"/>
                </a:lnTo>
                <a:lnTo>
                  <a:pt x="259" y="495"/>
                </a:lnTo>
                <a:lnTo>
                  <a:pt x="277" y="470"/>
                </a:lnTo>
                <a:lnTo>
                  <a:pt x="295" y="446"/>
                </a:lnTo>
                <a:lnTo>
                  <a:pt x="313" y="422"/>
                </a:lnTo>
                <a:lnTo>
                  <a:pt x="332" y="398"/>
                </a:lnTo>
                <a:lnTo>
                  <a:pt x="352" y="375"/>
                </a:lnTo>
                <a:lnTo>
                  <a:pt x="372" y="354"/>
                </a:lnTo>
                <a:lnTo>
                  <a:pt x="392" y="332"/>
                </a:lnTo>
                <a:lnTo>
                  <a:pt x="413" y="310"/>
                </a:lnTo>
                <a:lnTo>
                  <a:pt x="434" y="290"/>
                </a:lnTo>
                <a:lnTo>
                  <a:pt x="456" y="271"/>
                </a:lnTo>
                <a:lnTo>
                  <a:pt x="478" y="250"/>
                </a:lnTo>
                <a:lnTo>
                  <a:pt x="500" y="232"/>
                </a:lnTo>
                <a:lnTo>
                  <a:pt x="523" y="215"/>
                </a:lnTo>
                <a:lnTo>
                  <a:pt x="546" y="197"/>
                </a:lnTo>
                <a:lnTo>
                  <a:pt x="570" y="181"/>
                </a:lnTo>
                <a:lnTo>
                  <a:pt x="594" y="164"/>
                </a:lnTo>
                <a:lnTo>
                  <a:pt x="618" y="149"/>
                </a:lnTo>
                <a:lnTo>
                  <a:pt x="642" y="134"/>
                </a:lnTo>
                <a:lnTo>
                  <a:pt x="667" y="120"/>
                </a:lnTo>
                <a:lnTo>
                  <a:pt x="693" y="107"/>
                </a:lnTo>
                <a:lnTo>
                  <a:pt x="718" y="95"/>
                </a:lnTo>
                <a:lnTo>
                  <a:pt x="744" y="83"/>
                </a:lnTo>
                <a:lnTo>
                  <a:pt x="770" y="72"/>
                </a:lnTo>
                <a:lnTo>
                  <a:pt x="797" y="61"/>
                </a:lnTo>
                <a:lnTo>
                  <a:pt x="824" y="51"/>
                </a:lnTo>
                <a:lnTo>
                  <a:pt x="851" y="43"/>
                </a:lnTo>
                <a:lnTo>
                  <a:pt x="878" y="35"/>
                </a:lnTo>
                <a:lnTo>
                  <a:pt x="905" y="27"/>
                </a:lnTo>
                <a:lnTo>
                  <a:pt x="933" y="21"/>
                </a:lnTo>
                <a:lnTo>
                  <a:pt x="961" y="15"/>
                </a:lnTo>
                <a:lnTo>
                  <a:pt x="990" y="11"/>
                </a:lnTo>
                <a:lnTo>
                  <a:pt x="1018" y="7"/>
                </a:lnTo>
                <a:lnTo>
                  <a:pt x="1047" y="5"/>
                </a:lnTo>
                <a:lnTo>
                  <a:pt x="1076" y="2"/>
                </a:lnTo>
                <a:lnTo>
                  <a:pt x="1105" y="1"/>
                </a:lnTo>
                <a:lnTo>
                  <a:pt x="1134" y="0"/>
                </a:lnTo>
                <a:lnTo>
                  <a:pt x="1163" y="1"/>
                </a:lnTo>
                <a:lnTo>
                  <a:pt x="1192" y="2"/>
                </a:lnTo>
                <a:lnTo>
                  <a:pt x="1221" y="5"/>
                </a:lnTo>
                <a:lnTo>
                  <a:pt x="1250" y="7"/>
                </a:lnTo>
                <a:lnTo>
                  <a:pt x="1278" y="11"/>
                </a:lnTo>
                <a:lnTo>
                  <a:pt x="1307" y="15"/>
                </a:lnTo>
                <a:lnTo>
                  <a:pt x="1335" y="21"/>
                </a:lnTo>
                <a:lnTo>
                  <a:pt x="1362" y="27"/>
                </a:lnTo>
                <a:lnTo>
                  <a:pt x="1390" y="35"/>
                </a:lnTo>
                <a:lnTo>
                  <a:pt x="1417" y="43"/>
                </a:lnTo>
                <a:lnTo>
                  <a:pt x="1444" y="51"/>
                </a:lnTo>
                <a:lnTo>
                  <a:pt x="1471" y="61"/>
                </a:lnTo>
                <a:lnTo>
                  <a:pt x="1498" y="72"/>
                </a:lnTo>
                <a:lnTo>
                  <a:pt x="1524" y="83"/>
                </a:lnTo>
                <a:lnTo>
                  <a:pt x="1550" y="95"/>
                </a:lnTo>
                <a:lnTo>
                  <a:pt x="1575" y="107"/>
                </a:lnTo>
                <a:lnTo>
                  <a:pt x="1601" y="120"/>
                </a:lnTo>
                <a:lnTo>
                  <a:pt x="1626" y="134"/>
                </a:lnTo>
                <a:lnTo>
                  <a:pt x="1650" y="149"/>
                </a:lnTo>
                <a:lnTo>
                  <a:pt x="1674" y="164"/>
                </a:lnTo>
                <a:lnTo>
                  <a:pt x="1698" y="181"/>
                </a:lnTo>
                <a:lnTo>
                  <a:pt x="1722" y="197"/>
                </a:lnTo>
                <a:lnTo>
                  <a:pt x="1745" y="215"/>
                </a:lnTo>
                <a:lnTo>
                  <a:pt x="1768" y="232"/>
                </a:lnTo>
                <a:lnTo>
                  <a:pt x="1790" y="250"/>
                </a:lnTo>
                <a:lnTo>
                  <a:pt x="1812" y="271"/>
                </a:lnTo>
                <a:lnTo>
                  <a:pt x="1834" y="290"/>
                </a:lnTo>
                <a:lnTo>
                  <a:pt x="1855" y="310"/>
                </a:lnTo>
                <a:lnTo>
                  <a:pt x="1876" y="332"/>
                </a:lnTo>
                <a:lnTo>
                  <a:pt x="1896" y="354"/>
                </a:lnTo>
                <a:lnTo>
                  <a:pt x="1917" y="375"/>
                </a:lnTo>
                <a:lnTo>
                  <a:pt x="1937" y="398"/>
                </a:lnTo>
                <a:lnTo>
                  <a:pt x="1956" y="422"/>
                </a:lnTo>
                <a:lnTo>
                  <a:pt x="1974" y="446"/>
                </a:lnTo>
                <a:lnTo>
                  <a:pt x="1992" y="470"/>
                </a:lnTo>
                <a:lnTo>
                  <a:pt x="2010" y="495"/>
                </a:lnTo>
                <a:lnTo>
                  <a:pt x="2027" y="520"/>
                </a:lnTo>
                <a:lnTo>
                  <a:pt x="2044" y="547"/>
                </a:lnTo>
                <a:lnTo>
                  <a:pt x="2060" y="573"/>
                </a:lnTo>
                <a:lnTo>
                  <a:pt x="2075" y="600"/>
                </a:lnTo>
                <a:lnTo>
                  <a:pt x="2090" y="627"/>
                </a:lnTo>
                <a:lnTo>
                  <a:pt x="2105" y="655"/>
                </a:lnTo>
                <a:lnTo>
                  <a:pt x="2119" y="684"/>
                </a:lnTo>
                <a:lnTo>
                  <a:pt x="2132" y="712"/>
                </a:lnTo>
                <a:lnTo>
                  <a:pt x="2145" y="741"/>
                </a:lnTo>
                <a:lnTo>
                  <a:pt x="2157" y="771"/>
                </a:lnTo>
                <a:lnTo>
                  <a:pt x="2169" y="801"/>
                </a:lnTo>
                <a:lnTo>
                  <a:pt x="2180" y="831"/>
                </a:lnTo>
                <a:lnTo>
                  <a:pt x="2190" y="861"/>
                </a:lnTo>
                <a:lnTo>
                  <a:pt x="2200" y="892"/>
                </a:lnTo>
                <a:lnTo>
                  <a:pt x="2209" y="923"/>
                </a:lnTo>
                <a:lnTo>
                  <a:pt x="2218" y="956"/>
                </a:lnTo>
                <a:lnTo>
                  <a:pt x="2226" y="988"/>
                </a:lnTo>
                <a:lnTo>
                  <a:pt x="2233" y="1021"/>
                </a:lnTo>
                <a:lnTo>
                  <a:pt x="2240" y="1053"/>
                </a:lnTo>
                <a:lnTo>
                  <a:pt x="2246" y="1087"/>
                </a:lnTo>
                <a:lnTo>
                  <a:pt x="2251" y="1119"/>
                </a:lnTo>
                <a:lnTo>
                  <a:pt x="2256" y="1153"/>
                </a:lnTo>
                <a:lnTo>
                  <a:pt x="2260" y="1187"/>
                </a:lnTo>
                <a:lnTo>
                  <a:pt x="2263" y="1221"/>
                </a:lnTo>
                <a:lnTo>
                  <a:pt x="2266" y="1256"/>
                </a:lnTo>
                <a:lnTo>
                  <a:pt x="2267" y="1290"/>
                </a:lnTo>
                <a:lnTo>
                  <a:pt x="2268" y="1325"/>
                </a:lnTo>
                <a:lnTo>
                  <a:pt x="2269" y="1360"/>
                </a:lnTo>
                <a:lnTo>
                  <a:pt x="2268" y="1395"/>
                </a:lnTo>
                <a:lnTo>
                  <a:pt x="2267" y="1430"/>
                </a:lnTo>
                <a:lnTo>
                  <a:pt x="2266" y="1464"/>
                </a:lnTo>
                <a:lnTo>
                  <a:pt x="2263" y="1499"/>
                </a:lnTo>
                <a:lnTo>
                  <a:pt x="2260" y="1534"/>
                </a:lnTo>
                <a:lnTo>
                  <a:pt x="2256" y="1568"/>
                </a:lnTo>
                <a:lnTo>
                  <a:pt x="2251" y="1601"/>
                </a:lnTo>
                <a:lnTo>
                  <a:pt x="2246" y="1635"/>
                </a:lnTo>
                <a:lnTo>
                  <a:pt x="2240" y="1667"/>
                </a:lnTo>
                <a:lnTo>
                  <a:pt x="2233" y="1701"/>
                </a:lnTo>
                <a:lnTo>
                  <a:pt x="2226" y="1733"/>
                </a:lnTo>
                <a:lnTo>
                  <a:pt x="2218" y="1764"/>
                </a:lnTo>
                <a:lnTo>
                  <a:pt x="2209" y="1797"/>
                </a:lnTo>
                <a:lnTo>
                  <a:pt x="2200" y="1828"/>
                </a:lnTo>
                <a:lnTo>
                  <a:pt x="2190" y="1859"/>
                </a:lnTo>
                <a:lnTo>
                  <a:pt x="2180" y="1889"/>
                </a:lnTo>
                <a:lnTo>
                  <a:pt x="2169" y="1920"/>
                </a:lnTo>
                <a:lnTo>
                  <a:pt x="2157" y="1950"/>
                </a:lnTo>
                <a:lnTo>
                  <a:pt x="2145" y="1979"/>
                </a:lnTo>
                <a:lnTo>
                  <a:pt x="2132" y="2009"/>
                </a:lnTo>
                <a:lnTo>
                  <a:pt x="2119" y="2038"/>
                </a:lnTo>
                <a:lnTo>
                  <a:pt x="2105" y="2065"/>
                </a:lnTo>
                <a:lnTo>
                  <a:pt x="2090" y="2093"/>
                </a:lnTo>
                <a:lnTo>
                  <a:pt x="2075" y="2121"/>
                </a:lnTo>
                <a:lnTo>
                  <a:pt x="2060" y="2148"/>
                </a:lnTo>
                <a:lnTo>
                  <a:pt x="2044" y="2174"/>
                </a:lnTo>
                <a:lnTo>
                  <a:pt x="2027" y="2200"/>
                </a:lnTo>
                <a:lnTo>
                  <a:pt x="2010" y="2225"/>
                </a:lnTo>
                <a:lnTo>
                  <a:pt x="1992" y="2250"/>
                </a:lnTo>
                <a:lnTo>
                  <a:pt x="1974" y="2275"/>
                </a:lnTo>
                <a:lnTo>
                  <a:pt x="1956" y="2298"/>
                </a:lnTo>
                <a:lnTo>
                  <a:pt x="1937" y="2322"/>
                </a:lnTo>
                <a:lnTo>
                  <a:pt x="1917" y="2345"/>
                </a:lnTo>
                <a:lnTo>
                  <a:pt x="1896" y="2366"/>
                </a:lnTo>
                <a:lnTo>
                  <a:pt x="1876" y="2389"/>
                </a:lnTo>
                <a:lnTo>
                  <a:pt x="1855" y="2410"/>
                </a:lnTo>
                <a:lnTo>
                  <a:pt x="1834" y="2430"/>
                </a:lnTo>
                <a:lnTo>
                  <a:pt x="1812" y="2450"/>
                </a:lnTo>
                <a:lnTo>
                  <a:pt x="1790" y="2470"/>
                </a:lnTo>
                <a:lnTo>
                  <a:pt x="1768" y="2488"/>
                </a:lnTo>
                <a:lnTo>
                  <a:pt x="1745" y="2506"/>
                </a:lnTo>
                <a:lnTo>
                  <a:pt x="1722" y="2524"/>
                </a:lnTo>
                <a:lnTo>
                  <a:pt x="1698" y="2540"/>
                </a:lnTo>
                <a:lnTo>
                  <a:pt x="1674" y="2556"/>
                </a:lnTo>
                <a:lnTo>
                  <a:pt x="1650" y="2572"/>
                </a:lnTo>
                <a:lnTo>
                  <a:pt x="1626" y="2586"/>
                </a:lnTo>
                <a:lnTo>
                  <a:pt x="1601" y="2600"/>
                </a:lnTo>
                <a:lnTo>
                  <a:pt x="1575" y="2613"/>
                </a:lnTo>
                <a:lnTo>
                  <a:pt x="1550" y="2625"/>
                </a:lnTo>
                <a:lnTo>
                  <a:pt x="1524" y="2637"/>
                </a:lnTo>
                <a:lnTo>
                  <a:pt x="1498" y="2648"/>
                </a:lnTo>
                <a:lnTo>
                  <a:pt x="1471" y="2659"/>
                </a:lnTo>
                <a:lnTo>
                  <a:pt x="1444" y="2669"/>
                </a:lnTo>
                <a:lnTo>
                  <a:pt x="1417" y="2677"/>
                </a:lnTo>
                <a:lnTo>
                  <a:pt x="1390" y="2685"/>
                </a:lnTo>
                <a:lnTo>
                  <a:pt x="1362" y="2693"/>
                </a:lnTo>
                <a:lnTo>
                  <a:pt x="1335" y="2699"/>
                </a:lnTo>
                <a:lnTo>
                  <a:pt x="1307" y="2705"/>
                </a:lnTo>
                <a:lnTo>
                  <a:pt x="1278" y="2709"/>
                </a:lnTo>
                <a:lnTo>
                  <a:pt x="1250" y="2713"/>
                </a:lnTo>
                <a:lnTo>
                  <a:pt x="1221" y="2717"/>
                </a:lnTo>
                <a:lnTo>
                  <a:pt x="1192" y="2719"/>
                </a:lnTo>
                <a:lnTo>
                  <a:pt x="1163" y="2720"/>
                </a:lnTo>
                <a:lnTo>
                  <a:pt x="1134" y="2720"/>
                </a:lnTo>
                <a:lnTo>
                  <a:pt x="1105" y="2720"/>
                </a:lnTo>
                <a:lnTo>
                  <a:pt x="1076" y="2719"/>
                </a:lnTo>
                <a:lnTo>
                  <a:pt x="1047" y="2717"/>
                </a:lnTo>
                <a:lnTo>
                  <a:pt x="1018" y="2713"/>
                </a:lnTo>
                <a:lnTo>
                  <a:pt x="990" y="2709"/>
                </a:lnTo>
                <a:lnTo>
                  <a:pt x="961" y="2705"/>
                </a:lnTo>
                <a:lnTo>
                  <a:pt x="933" y="2699"/>
                </a:lnTo>
                <a:lnTo>
                  <a:pt x="905" y="2693"/>
                </a:lnTo>
                <a:lnTo>
                  <a:pt x="878" y="2685"/>
                </a:lnTo>
                <a:lnTo>
                  <a:pt x="851" y="2677"/>
                </a:lnTo>
                <a:lnTo>
                  <a:pt x="824" y="2669"/>
                </a:lnTo>
                <a:lnTo>
                  <a:pt x="797" y="2659"/>
                </a:lnTo>
                <a:lnTo>
                  <a:pt x="770" y="2648"/>
                </a:lnTo>
                <a:lnTo>
                  <a:pt x="744" y="2637"/>
                </a:lnTo>
                <a:lnTo>
                  <a:pt x="718" y="2625"/>
                </a:lnTo>
                <a:lnTo>
                  <a:pt x="693" y="2613"/>
                </a:lnTo>
                <a:lnTo>
                  <a:pt x="667" y="2600"/>
                </a:lnTo>
                <a:lnTo>
                  <a:pt x="642" y="2586"/>
                </a:lnTo>
                <a:lnTo>
                  <a:pt x="618" y="2572"/>
                </a:lnTo>
                <a:lnTo>
                  <a:pt x="594" y="2556"/>
                </a:lnTo>
                <a:lnTo>
                  <a:pt x="570" y="2540"/>
                </a:lnTo>
                <a:lnTo>
                  <a:pt x="546" y="2524"/>
                </a:lnTo>
                <a:lnTo>
                  <a:pt x="523" y="2506"/>
                </a:lnTo>
                <a:lnTo>
                  <a:pt x="500" y="2488"/>
                </a:lnTo>
                <a:lnTo>
                  <a:pt x="478" y="2470"/>
                </a:lnTo>
                <a:lnTo>
                  <a:pt x="456" y="2450"/>
                </a:lnTo>
                <a:lnTo>
                  <a:pt x="434" y="2430"/>
                </a:lnTo>
                <a:lnTo>
                  <a:pt x="413" y="2410"/>
                </a:lnTo>
                <a:lnTo>
                  <a:pt x="392" y="2389"/>
                </a:lnTo>
                <a:lnTo>
                  <a:pt x="372" y="2366"/>
                </a:lnTo>
                <a:lnTo>
                  <a:pt x="352" y="2345"/>
                </a:lnTo>
                <a:lnTo>
                  <a:pt x="332" y="2322"/>
                </a:lnTo>
                <a:lnTo>
                  <a:pt x="313" y="2298"/>
                </a:lnTo>
                <a:lnTo>
                  <a:pt x="295" y="2275"/>
                </a:lnTo>
                <a:lnTo>
                  <a:pt x="277" y="2250"/>
                </a:lnTo>
                <a:lnTo>
                  <a:pt x="259" y="2225"/>
                </a:lnTo>
                <a:lnTo>
                  <a:pt x="242" y="2200"/>
                </a:lnTo>
                <a:lnTo>
                  <a:pt x="225" y="2174"/>
                </a:lnTo>
                <a:lnTo>
                  <a:pt x="209" y="2148"/>
                </a:lnTo>
                <a:lnTo>
                  <a:pt x="194" y="2121"/>
                </a:lnTo>
                <a:lnTo>
                  <a:pt x="179" y="2093"/>
                </a:lnTo>
                <a:lnTo>
                  <a:pt x="164" y="2065"/>
                </a:lnTo>
                <a:lnTo>
                  <a:pt x="150" y="2038"/>
                </a:lnTo>
                <a:lnTo>
                  <a:pt x="137" y="2009"/>
                </a:lnTo>
                <a:lnTo>
                  <a:pt x="124" y="1979"/>
                </a:lnTo>
                <a:lnTo>
                  <a:pt x="112" y="1950"/>
                </a:lnTo>
                <a:lnTo>
                  <a:pt x="100" y="1920"/>
                </a:lnTo>
                <a:lnTo>
                  <a:pt x="89" y="1889"/>
                </a:lnTo>
                <a:lnTo>
                  <a:pt x="79" y="1859"/>
                </a:lnTo>
                <a:lnTo>
                  <a:pt x="69" y="1828"/>
                </a:lnTo>
                <a:lnTo>
                  <a:pt x="60" y="1797"/>
                </a:lnTo>
                <a:lnTo>
                  <a:pt x="51" y="1764"/>
                </a:lnTo>
                <a:lnTo>
                  <a:pt x="43" y="1733"/>
                </a:lnTo>
                <a:lnTo>
                  <a:pt x="36" y="1701"/>
                </a:lnTo>
                <a:lnTo>
                  <a:pt x="29" y="1667"/>
                </a:lnTo>
                <a:lnTo>
                  <a:pt x="23" y="1635"/>
                </a:lnTo>
                <a:lnTo>
                  <a:pt x="18" y="1601"/>
                </a:lnTo>
                <a:lnTo>
                  <a:pt x="13" y="1568"/>
                </a:lnTo>
                <a:lnTo>
                  <a:pt x="9" y="1534"/>
                </a:lnTo>
                <a:lnTo>
                  <a:pt x="6" y="1499"/>
                </a:lnTo>
                <a:lnTo>
                  <a:pt x="3" y="1464"/>
                </a:lnTo>
                <a:lnTo>
                  <a:pt x="2" y="1430"/>
                </a:lnTo>
                <a:lnTo>
                  <a:pt x="0" y="1395"/>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9" name="Freeform 9">
            <a:hlinkClick r:id="rId6" tooltip="instragram"/>
            <a:extLst>
              <a:ext uri="{FF2B5EF4-FFF2-40B4-BE49-F238E27FC236}">
                <a16:creationId xmlns:a16="http://schemas.microsoft.com/office/drawing/2014/main" id="{FDF0951A-B82D-46BF-F594-6FDF1979216F}"/>
              </a:ext>
            </a:extLst>
          </p:cNvPr>
          <p:cNvSpPr>
            <a:spLocks noChangeAspect="1" noEditPoints="1"/>
          </p:cNvSpPr>
          <p:nvPr userDrawn="1"/>
        </p:nvSpPr>
        <p:spPr bwMode="auto">
          <a:xfrm>
            <a:off x="10884143" y="5661248"/>
            <a:ext cx="252000" cy="252000"/>
          </a:xfrm>
          <a:custGeom>
            <a:avLst/>
            <a:gdLst>
              <a:gd name="T0" fmla="*/ 1482 w 2269"/>
              <a:gd name="T1" fmla="*/ 827 h 2720"/>
              <a:gd name="T2" fmla="*/ 1577 w 2269"/>
              <a:gd name="T3" fmla="*/ 894 h 2720"/>
              <a:gd name="T4" fmla="*/ 1531 w 2269"/>
              <a:gd name="T5" fmla="*/ 1014 h 2720"/>
              <a:gd name="T6" fmla="*/ 1427 w 2269"/>
              <a:gd name="T7" fmla="*/ 971 h 2720"/>
              <a:gd name="T8" fmla="*/ 1036 w 2269"/>
              <a:gd name="T9" fmla="*/ 1606 h 2720"/>
              <a:gd name="T10" fmla="*/ 925 w 2269"/>
              <a:gd name="T11" fmla="*/ 1467 h 2720"/>
              <a:gd name="T12" fmla="*/ 921 w 2269"/>
              <a:gd name="T13" fmla="*/ 1266 h 2720"/>
              <a:gd name="T14" fmla="*/ 1026 w 2269"/>
              <a:gd name="T15" fmla="*/ 1121 h 2720"/>
              <a:gd name="T16" fmla="*/ 1191 w 2269"/>
              <a:gd name="T17" fmla="*/ 1096 h 2720"/>
              <a:gd name="T18" fmla="*/ 1324 w 2269"/>
              <a:gd name="T19" fmla="*/ 1207 h 2720"/>
              <a:gd name="T20" fmla="*/ 1360 w 2269"/>
              <a:gd name="T21" fmla="*/ 1402 h 2720"/>
              <a:gd name="T22" fmla="*/ 1280 w 2269"/>
              <a:gd name="T23" fmla="*/ 1571 h 2720"/>
              <a:gd name="T24" fmla="*/ 1134 w 2269"/>
              <a:gd name="T25" fmla="*/ 940 h 2720"/>
              <a:gd name="T26" fmla="*/ 918 w 2269"/>
              <a:gd name="T27" fmla="*/ 1030 h 2720"/>
              <a:gd name="T28" fmla="*/ 791 w 2269"/>
              <a:gd name="T29" fmla="*/ 1276 h 2720"/>
              <a:gd name="T30" fmla="*/ 827 w 2269"/>
              <a:gd name="T31" fmla="*/ 1560 h 2720"/>
              <a:gd name="T32" fmla="*/ 998 w 2269"/>
              <a:gd name="T33" fmla="*/ 1747 h 2720"/>
              <a:gd name="T34" fmla="*/ 1238 w 2269"/>
              <a:gd name="T35" fmla="*/ 1760 h 2720"/>
              <a:gd name="T36" fmla="*/ 1425 w 2269"/>
              <a:gd name="T37" fmla="*/ 1595 h 2720"/>
              <a:gd name="T38" fmla="*/ 1482 w 2269"/>
              <a:gd name="T39" fmla="*/ 1307 h 2720"/>
              <a:gd name="T40" fmla="*/ 1383 w 2269"/>
              <a:gd name="T41" fmla="*/ 1064 h 2720"/>
              <a:gd name="T42" fmla="*/ 1152 w 2269"/>
              <a:gd name="T43" fmla="*/ 941 h 2720"/>
              <a:gd name="T44" fmla="*/ 688 w 2269"/>
              <a:gd name="T45" fmla="*/ 586 h 2720"/>
              <a:gd name="T46" fmla="*/ 511 w 2269"/>
              <a:gd name="T47" fmla="*/ 767 h 2720"/>
              <a:gd name="T48" fmla="*/ 457 w 2269"/>
              <a:gd name="T49" fmla="*/ 1023 h 2720"/>
              <a:gd name="T50" fmla="*/ 477 w 2269"/>
              <a:gd name="T51" fmla="*/ 1855 h 2720"/>
              <a:gd name="T52" fmla="*/ 610 w 2269"/>
              <a:gd name="T53" fmla="*/ 2084 h 2720"/>
              <a:gd name="T54" fmla="*/ 827 w 2269"/>
              <a:gd name="T55" fmla="*/ 2171 h 2720"/>
              <a:gd name="T56" fmla="*/ 1510 w 2269"/>
              <a:gd name="T57" fmla="*/ 2160 h 2720"/>
              <a:gd name="T58" fmla="*/ 1728 w 2269"/>
              <a:gd name="T59" fmla="*/ 2006 h 2720"/>
              <a:gd name="T60" fmla="*/ 1809 w 2269"/>
              <a:gd name="T61" fmla="*/ 1758 h 2720"/>
              <a:gd name="T62" fmla="*/ 1809 w 2269"/>
              <a:gd name="T63" fmla="*/ 963 h 2720"/>
              <a:gd name="T64" fmla="*/ 1702 w 2269"/>
              <a:gd name="T65" fmla="*/ 680 h 2720"/>
              <a:gd name="T66" fmla="*/ 1489 w 2269"/>
              <a:gd name="T67" fmla="*/ 556 h 2720"/>
              <a:gd name="T68" fmla="*/ 1411 w 2269"/>
              <a:gd name="T69" fmla="*/ 695 h 2720"/>
              <a:gd name="T70" fmla="*/ 1598 w 2269"/>
              <a:gd name="T71" fmla="*/ 765 h 2720"/>
              <a:gd name="T72" fmla="*/ 1686 w 2269"/>
              <a:gd name="T73" fmla="*/ 977 h 2720"/>
              <a:gd name="T74" fmla="*/ 1681 w 2269"/>
              <a:gd name="T75" fmla="*/ 1786 h 2720"/>
              <a:gd name="T76" fmla="*/ 1589 w 2269"/>
              <a:gd name="T77" fmla="*/ 1964 h 2720"/>
              <a:gd name="T78" fmla="*/ 1244 w 2269"/>
              <a:gd name="T79" fmla="*/ 2030 h 2720"/>
              <a:gd name="T80" fmla="*/ 721 w 2269"/>
              <a:gd name="T81" fmla="*/ 1992 h 2720"/>
              <a:gd name="T82" fmla="*/ 603 w 2269"/>
              <a:gd name="T83" fmla="*/ 1842 h 2720"/>
              <a:gd name="T84" fmla="*/ 580 w 2269"/>
              <a:gd name="T85" fmla="*/ 1030 h 2720"/>
              <a:gd name="T86" fmla="*/ 638 w 2269"/>
              <a:gd name="T87" fmla="*/ 806 h 2720"/>
              <a:gd name="T88" fmla="*/ 814 w 2269"/>
              <a:gd name="T89" fmla="*/ 699 h 2720"/>
              <a:gd name="T90" fmla="*/ 23 w 2269"/>
              <a:gd name="T91" fmla="*/ 1086 h 2720"/>
              <a:gd name="T92" fmla="*/ 179 w 2269"/>
              <a:gd name="T93" fmla="*/ 627 h 2720"/>
              <a:gd name="T94" fmla="*/ 456 w 2269"/>
              <a:gd name="T95" fmla="*/ 271 h 2720"/>
              <a:gd name="T96" fmla="*/ 824 w 2269"/>
              <a:gd name="T97" fmla="*/ 51 h 2720"/>
              <a:gd name="T98" fmla="*/ 1250 w 2269"/>
              <a:gd name="T99" fmla="*/ 7 h 2720"/>
              <a:gd name="T100" fmla="*/ 1651 w 2269"/>
              <a:gd name="T101" fmla="*/ 148 h 2720"/>
              <a:gd name="T102" fmla="*/ 1975 w 2269"/>
              <a:gd name="T103" fmla="*/ 446 h 2720"/>
              <a:gd name="T104" fmla="*/ 2190 w 2269"/>
              <a:gd name="T105" fmla="*/ 862 h 2720"/>
              <a:gd name="T106" fmla="*/ 2269 w 2269"/>
              <a:gd name="T107" fmla="*/ 1360 h 2720"/>
              <a:gd name="T108" fmla="*/ 2190 w 2269"/>
              <a:gd name="T109" fmla="*/ 1859 h 2720"/>
              <a:gd name="T110" fmla="*/ 1975 w 2269"/>
              <a:gd name="T111" fmla="*/ 2275 h 2720"/>
              <a:gd name="T112" fmla="*/ 1651 w 2269"/>
              <a:gd name="T113" fmla="*/ 2571 h 2720"/>
              <a:gd name="T114" fmla="*/ 1250 w 2269"/>
              <a:gd name="T115" fmla="*/ 2713 h 2720"/>
              <a:gd name="T116" fmla="*/ 824 w 2269"/>
              <a:gd name="T117" fmla="*/ 2668 h 2720"/>
              <a:gd name="T118" fmla="*/ 456 w 2269"/>
              <a:gd name="T119" fmla="*/ 2450 h 2720"/>
              <a:gd name="T120" fmla="*/ 179 w 2269"/>
              <a:gd name="T121" fmla="*/ 2093 h 2720"/>
              <a:gd name="T122" fmla="*/ 23 w 2269"/>
              <a:gd name="T123" fmla="*/ 1634 h 2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69" h="2720">
                <a:moveTo>
                  <a:pt x="1417" y="924"/>
                </a:moveTo>
                <a:lnTo>
                  <a:pt x="1418" y="914"/>
                </a:lnTo>
                <a:lnTo>
                  <a:pt x="1419" y="904"/>
                </a:lnTo>
                <a:lnTo>
                  <a:pt x="1421" y="894"/>
                </a:lnTo>
                <a:lnTo>
                  <a:pt x="1424" y="886"/>
                </a:lnTo>
                <a:lnTo>
                  <a:pt x="1427" y="878"/>
                </a:lnTo>
                <a:lnTo>
                  <a:pt x="1431" y="869"/>
                </a:lnTo>
                <a:lnTo>
                  <a:pt x="1436" y="862"/>
                </a:lnTo>
                <a:lnTo>
                  <a:pt x="1441" y="855"/>
                </a:lnTo>
                <a:lnTo>
                  <a:pt x="1447" y="848"/>
                </a:lnTo>
                <a:lnTo>
                  <a:pt x="1453" y="843"/>
                </a:lnTo>
                <a:lnTo>
                  <a:pt x="1460" y="838"/>
                </a:lnTo>
                <a:lnTo>
                  <a:pt x="1467" y="833"/>
                </a:lnTo>
                <a:lnTo>
                  <a:pt x="1475" y="830"/>
                </a:lnTo>
                <a:lnTo>
                  <a:pt x="1482" y="827"/>
                </a:lnTo>
                <a:lnTo>
                  <a:pt x="1491" y="826"/>
                </a:lnTo>
                <a:lnTo>
                  <a:pt x="1499" y="826"/>
                </a:lnTo>
                <a:lnTo>
                  <a:pt x="1507" y="826"/>
                </a:lnTo>
                <a:lnTo>
                  <a:pt x="1515" y="827"/>
                </a:lnTo>
                <a:lnTo>
                  <a:pt x="1523" y="830"/>
                </a:lnTo>
                <a:lnTo>
                  <a:pt x="1531" y="833"/>
                </a:lnTo>
                <a:lnTo>
                  <a:pt x="1538" y="838"/>
                </a:lnTo>
                <a:lnTo>
                  <a:pt x="1545" y="843"/>
                </a:lnTo>
                <a:lnTo>
                  <a:pt x="1551" y="848"/>
                </a:lnTo>
                <a:lnTo>
                  <a:pt x="1557" y="855"/>
                </a:lnTo>
                <a:lnTo>
                  <a:pt x="1562" y="862"/>
                </a:lnTo>
                <a:lnTo>
                  <a:pt x="1567" y="869"/>
                </a:lnTo>
                <a:lnTo>
                  <a:pt x="1571" y="878"/>
                </a:lnTo>
                <a:lnTo>
                  <a:pt x="1574" y="886"/>
                </a:lnTo>
                <a:lnTo>
                  <a:pt x="1577" y="894"/>
                </a:lnTo>
                <a:lnTo>
                  <a:pt x="1579" y="904"/>
                </a:lnTo>
                <a:lnTo>
                  <a:pt x="1580" y="914"/>
                </a:lnTo>
                <a:lnTo>
                  <a:pt x="1581" y="924"/>
                </a:lnTo>
                <a:lnTo>
                  <a:pt x="1580" y="934"/>
                </a:lnTo>
                <a:lnTo>
                  <a:pt x="1579" y="944"/>
                </a:lnTo>
                <a:lnTo>
                  <a:pt x="1577" y="953"/>
                </a:lnTo>
                <a:lnTo>
                  <a:pt x="1574" y="962"/>
                </a:lnTo>
                <a:lnTo>
                  <a:pt x="1571" y="971"/>
                </a:lnTo>
                <a:lnTo>
                  <a:pt x="1567" y="978"/>
                </a:lnTo>
                <a:lnTo>
                  <a:pt x="1562" y="987"/>
                </a:lnTo>
                <a:lnTo>
                  <a:pt x="1557" y="993"/>
                </a:lnTo>
                <a:lnTo>
                  <a:pt x="1551" y="1000"/>
                </a:lnTo>
                <a:lnTo>
                  <a:pt x="1545" y="1005"/>
                </a:lnTo>
                <a:lnTo>
                  <a:pt x="1538" y="1010"/>
                </a:lnTo>
                <a:lnTo>
                  <a:pt x="1531" y="1014"/>
                </a:lnTo>
                <a:lnTo>
                  <a:pt x="1523" y="1018"/>
                </a:lnTo>
                <a:lnTo>
                  <a:pt x="1515" y="1020"/>
                </a:lnTo>
                <a:lnTo>
                  <a:pt x="1507" y="1022"/>
                </a:lnTo>
                <a:lnTo>
                  <a:pt x="1499" y="1022"/>
                </a:lnTo>
                <a:lnTo>
                  <a:pt x="1491" y="1022"/>
                </a:lnTo>
                <a:lnTo>
                  <a:pt x="1482" y="1020"/>
                </a:lnTo>
                <a:lnTo>
                  <a:pt x="1475" y="1018"/>
                </a:lnTo>
                <a:lnTo>
                  <a:pt x="1467" y="1014"/>
                </a:lnTo>
                <a:lnTo>
                  <a:pt x="1460" y="1010"/>
                </a:lnTo>
                <a:lnTo>
                  <a:pt x="1453" y="1005"/>
                </a:lnTo>
                <a:lnTo>
                  <a:pt x="1447" y="1000"/>
                </a:lnTo>
                <a:lnTo>
                  <a:pt x="1441" y="993"/>
                </a:lnTo>
                <a:lnTo>
                  <a:pt x="1436" y="987"/>
                </a:lnTo>
                <a:lnTo>
                  <a:pt x="1431" y="978"/>
                </a:lnTo>
                <a:lnTo>
                  <a:pt x="1427" y="971"/>
                </a:lnTo>
                <a:lnTo>
                  <a:pt x="1424" y="962"/>
                </a:lnTo>
                <a:lnTo>
                  <a:pt x="1421" y="953"/>
                </a:lnTo>
                <a:lnTo>
                  <a:pt x="1419" y="944"/>
                </a:lnTo>
                <a:lnTo>
                  <a:pt x="1418" y="934"/>
                </a:lnTo>
                <a:lnTo>
                  <a:pt x="1417" y="924"/>
                </a:lnTo>
                <a:close/>
                <a:moveTo>
                  <a:pt x="1134" y="1632"/>
                </a:moveTo>
                <a:lnTo>
                  <a:pt x="1123" y="1632"/>
                </a:lnTo>
                <a:lnTo>
                  <a:pt x="1111" y="1631"/>
                </a:lnTo>
                <a:lnTo>
                  <a:pt x="1100" y="1630"/>
                </a:lnTo>
                <a:lnTo>
                  <a:pt x="1088" y="1627"/>
                </a:lnTo>
                <a:lnTo>
                  <a:pt x="1077" y="1624"/>
                </a:lnTo>
                <a:lnTo>
                  <a:pt x="1067" y="1620"/>
                </a:lnTo>
                <a:lnTo>
                  <a:pt x="1056" y="1616"/>
                </a:lnTo>
                <a:lnTo>
                  <a:pt x="1046" y="1612"/>
                </a:lnTo>
                <a:lnTo>
                  <a:pt x="1036" y="1606"/>
                </a:lnTo>
                <a:lnTo>
                  <a:pt x="1026" y="1600"/>
                </a:lnTo>
                <a:lnTo>
                  <a:pt x="1016" y="1594"/>
                </a:lnTo>
                <a:lnTo>
                  <a:pt x="1007" y="1586"/>
                </a:lnTo>
                <a:lnTo>
                  <a:pt x="998" y="1578"/>
                </a:lnTo>
                <a:lnTo>
                  <a:pt x="990" y="1571"/>
                </a:lnTo>
                <a:lnTo>
                  <a:pt x="982" y="1561"/>
                </a:lnTo>
                <a:lnTo>
                  <a:pt x="974" y="1553"/>
                </a:lnTo>
                <a:lnTo>
                  <a:pt x="966" y="1543"/>
                </a:lnTo>
                <a:lnTo>
                  <a:pt x="959" y="1534"/>
                </a:lnTo>
                <a:lnTo>
                  <a:pt x="952" y="1523"/>
                </a:lnTo>
                <a:lnTo>
                  <a:pt x="946" y="1512"/>
                </a:lnTo>
                <a:lnTo>
                  <a:pt x="940" y="1501"/>
                </a:lnTo>
                <a:lnTo>
                  <a:pt x="935" y="1491"/>
                </a:lnTo>
                <a:lnTo>
                  <a:pt x="930" y="1479"/>
                </a:lnTo>
                <a:lnTo>
                  <a:pt x="925" y="1467"/>
                </a:lnTo>
                <a:lnTo>
                  <a:pt x="921" y="1453"/>
                </a:lnTo>
                <a:lnTo>
                  <a:pt x="917" y="1441"/>
                </a:lnTo>
                <a:lnTo>
                  <a:pt x="914" y="1428"/>
                </a:lnTo>
                <a:lnTo>
                  <a:pt x="912" y="1415"/>
                </a:lnTo>
                <a:lnTo>
                  <a:pt x="910" y="1402"/>
                </a:lnTo>
                <a:lnTo>
                  <a:pt x="908" y="1387"/>
                </a:lnTo>
                <a:lnTo>
                  <a:pt x="907" y="1374"/>
                </a:lnTo>
                <a:lnTo>
                  <a:pt x="907" y="1360"/>
                </a:lnTo>
                <a:lnTo>
                  <a:pt x="907" y="1347"/>
                </a:lnTo>
                <a:lnTo>
                  <a:pt x="908" y="1332"/>
                </a:lnTo>
                <a:lnTo>
                  <a:pt x="910" y="1319"/>
                </a:lnTo>
                <a:lnTo>
                  <a:pt x="912" y="1305"/>
                </a:lnTo>
                <a:lnTo>
                  <a:pt x="914" y="1293"/>
                </a:lnTo>
                <a:lnTo>
                  <a:pt x="917" y="1279"/>
                </a:lnTo>
                <a:lnTo>
                  <a:pt x="921" y="1266"/>
                </a:lnTo>
                <a:lnTo>
                  <a:pt x="925" y="1254"/>
                </a:lnTo>
                <a:lnTo>
                  <a:pt x="930" y="1242"/>
                </a:lnTo>
                <a:lnTo>
                  <a:pt x="935" y="1230"/>
                </a:lnTo>
                <a:lnTo>
                  <a:pt x="940" y="1218"/>
                </a:lnTo>
                <a:lnTo>
                  <a:pt x="946" y="1207"/>
                </a:lnTo>
                <a:lnTo>
                  <a:pt x="952" y="1197"/>
                </a:lnTo>
                <a:lnTo>
                  <a:pt x="959" y="1187"/>
                </a:lnTo>
                <a:lnTo>
                  <a:pt x="966" y="1177"/>
                </a:lnTo>
                <a:lnTo>
                  <a:pt x="974" y="1168"/>
                </a:lnTo>
                <a:lnTo>
                  <a:pt x="982" y="1158"/>
                </a:lnTo>
                <a:lnTo>
                  <a:pt x="990" y="1150"/>
                </a:lnTo>
                <a:lnTo>
                  <a:pt x="998" y="1141"/>
                </a:lnTo>
                <a:lnTo>
                  <a:pt x="1007" y="1134"/>
                </a:lnTo>
                <a:lnTo>
                  <a:pt x="1016" y="1127"/>
                </a:lnTo>
                <a:lnTo>
                  <a:pt x="1026" y="1121"/>
                </a:lnTo>
                <a:lnTo>
                  <a:pt x="1036" y="1115"/>
                </a:lnTo>
                <a:lnTo>
                  <a:pt x="1046" y="1109"/>
                </a:lnTo>
                <a:lnTo>
                  <a:pt x="1056" y="1104"/>
                </a:lnTo>
                <a:lnTo>
                  <a:pt x="1067" y="1099"/>
                </a:lnTo>
                <a:lnTo>
                  <a:pt x="1077" y="1096"/>
                </a:lnTo>
                <a:lnTo>
                  <a:pt x="1088" y="1093"/>
                </a:lnTo>
                <a:lnTo>
                  <a:pt x="1100" y="1091"/>
                </a:lnTo>
                <a:lnTo>
                  <a:pt x="1111" y="1089"/>
                </a:lnTo>
                <a:lnTo>
                  <a:pt x="1123" y="1087"/>
                </a:lnTo>
                <a:lnTo>
                  <a:pt x="1134" y="1087"/>
                </a:lnTo>
                <a:lnTo>
                  <a:pt x="1146" y="1087"/>
                </a:lnTo>
                <a:lnTo>
                  <a:pt x="1157" y="1089"/>
                </a:lnTo>
                <a:lnTo>
                  <a:pt x="1169" y="1091"/>
                </a:lnTo>
                <a:lnTo>
                  <a:pt x="1180" y="1093"/>
                </a:lnTo>
                <a:lnTo>
                  <a:pt x="1191" y="1096"/>
                </a:lnTo>
                <a:lnTo>
                  <a:pt x="1202" y="1099"/>
                </a:lnTo>
                <a:lnTo>
                  <a:pt x="1212" y="1104"/>
                </a:lnTo>
                <a:lnTo>
                  <a:pt x="1223" y="1109"/>
                </a:lnTo>
                <a:lnTo>
                  <a:pt x="1233" y="1115"/>
                </a:lnTo>
                <a:lnTo>
                  <a:pt x="1243" y="1121"/>
                </a:lnTo>
                <a:lnTo>
                  <a:pt x="1252" y="1127"/>
                </a:lnTo>
                <a:lnTo>
                  <a:pt x="1261" y="1134"/>
                </a:lnTo>
                <a:lnTo>
                  <a:pt x="1270" y="1141"/>
                </a:lnTo>
                <a:lnTo>
                  <a:pt x="1280" y="1150"/>
                </a:lnTo>
                <a:lnTo>
                  <a:pt x="1288" y="1158"/>
                </a:lnTo>
                <a:lnTo>
                  <a:pt x="1296" y="1168"/>
                </a:lnTo>
                <a:lnTo>
                  <a:pt x="1303" y="1177"/>
                </a:lnTo>
                <a:lnTo>
                  <a:pt x="1311" y="1187"/>
                </a:lnTo>
                <a:lnTo>
                  <a:pt x="1317" y="1197"/>
                </a:lnTo>
                <a:lnTo>
                  <a:pt x="1324" y="1207"/>
                </a:lnTo>
                <a:lnTo>
                  <a:pt x="1329" y="1218"/>
                </a:lnTo>
                <a:lnTo>
                  <a:pt x="1335" y="1230"/>
                </a:lnTo>
                <a:lnTo>
                  <a:pt x="1340" y="1242"/>
                </a:lnTo>
                <a:lnTo>
                  <a:pt x="1345" y="1254"/>
                </a:lnTo>
                <a:lnTo>
                  <a:pt x="1349" y="1266"/>
                </a:lnTo>
                <a:lnTo>
                  <a:pt x="1352" y="1279"/>
                </a:lnTo>
                <a:lnTo>
                  <a:pt x="1355" y="1293"/>
                </a:lnTo>
                <a:lnTo>
                  <a:pt x="1358" y="1305"/>
                </a:lnTo>
                <a:lnTo>
                  <a:pt x="1360" y="1319"/>
                </a:lnTo>
                <a:lnTo>
                  <a:pt x="1361" y="1332"/>
                </a:lnTo>
                <a:lnTo>
                  <a:pt x="1362" y="1347"/>
                </a:lnTo>
                <a:lnTo>
                  <a:pt x="1362" y="1360"/>
                </a:lnTo>
                <a:lnTo>
                  <a:pt x="1362" y="1374"/>
                </a:lnTo>
                <a:lnTo>
                  <a:pt x="1361" y="1387"/>
                </a:lnTo>
                <a:lnTo>
                  <a:pt x="1360" y="1402"/>
                </a:lnTo>
                <a:lnTo>
                  <a:pt x="1358" y="1415"/>
                </a:lnTo>
                <a:lnTo>
                  <a:pt x="1355" y="1428"/>
                </a:lnTo>
                <a:lnTo>
                  <a:pt x="1352" y="1441"/>
                </a:lnTo>
                <a:lnTo>
                  <a:pt x="1349" y="1453"/>
                </a:lnTo>
                <a:lnTo>
                  <a:pt x="1345" y="1467"/>
                </a:lnTo>
                <a:lnTo>
                  <a:pt x="1340" y="1479"/>
                </a:lnTo>
                <a:lnTo>
                  <a:pt x="1335" y="1491"/>
                </a:lnTo>
                <a:lnTo>
                  <a:pt x="1329" y="1501"/>
                </a:lnTo>
                <a:lnTo>
                  <a:pt x="1324" y="1512"/>
                </a:lnTo>
                <a:lnTo>
                  <a:pt x="1317" y="1523"/>
                </a:lnTo>
                <a:lnTo>
                  <a:pt x="1311" y="1534"/>
                </a:lnTo>
                <a:lnTo>
                  <a:pt x="1303" y="1543"/>
                </a:lnTo>
                <a:lnTo>
                  <a:pt x="1296" y="1553"/>
                </a:lnTo>
                <a:lnTo>
                  <a:pt x="1288" y="1561"/>
                </a:lnTo>
                <a:lnTo>
                  <a:pt x="1280" y="1571"/>
                </a:lnTo>
                <a:lnTo>
                  <a:pt x="1270" y="1578"/>
                </a:lnTo>
                <a:lnTo>
                  <a:pt x="1261" y="1586"/>
                </a:lnTo>
                <a:lnTo>
                  <a:pt x="1252" y="1594"/>
                </a:lnTo>
                <a:lnTo>
                  <a:pt x="1243" y="1600"/>
                </a:lnTo>
                <a:lnTo>
                  <a:pt x="1233" y="1606"/>
                </a:lnTo>
                <a:lnTo>
                  <a:pt x="1223" y="1612"/>
                </a:lnTo>
                <a:lnTo>
                  <a:pt x="1212" y="1616"/>
                </a:lnTo>
                <a:lnTo>
                  <a:pt x="1202" y="1620"/>
                </a:lnTo>
                <a:lnTo>
                  <a:pt x="1191" y="1624"/>
                </a:lnTo>
                <a:lnTo>
                  <a:pt x="1180" y="1627"/>
                </a:lnTo>
                <a:lnTo>
                  <a:pt x="1169" y="1630"/>
                </a:lnTo>
                <a:lnTo>
                  <a:pt x="1157" y="1631"/>
                </a:lnTo>
                <a:lnTo>
                  <a:pt x="1146" y="1632"/>
                </a:lnTo>
                <a:lnTo>
                  <a:pt x="1134" y="1632"/>
                </a:lnTo>
                <a:close/>
                <a:moveTo>
                  <a:pt x="1134" y="940"/>
                </a:moveTo>
                <a:lnTo>
                  <a:pt x="1116" y="941"/>
                </a:lnTo>
                <a:lnTo>
                  <a:pt x="1098" y="942"/>
                </a:lnTo>
                <a:lnTo>
                  <a:pt x="1090" y="944"/>
                </a:lnTo>
                <a:lnTo>
                  <a:pt x="1081" y="945"/>
                </a:lnTo>
                <a:lnTo>
                  <a:pt x="1064" y="948"/>
                </a:lnTo>
                <a:lnTo>
                  <a:pt x="1047" y="953"/>
                </a:lnTo>
                <a:lnTo>
                  <a:pt x="1030" y="959"/>
                </a:lnTo>
                <a:lnTo>
                  <a:pt x="1014" y="966"/>
                </a:lnTo>
                <a:lnTo>
                  <a:pt x="998" y="974"/>
                </a:lnTo>
                <a:lnTo>
                  <a:pt x="983" y="982"/>
                </a:lnTo>
                <a:lnTo>
                  <a:pt x="967" y="992"/>
                </a:lnTo>
                <a:lnTo>
                  <a:pt x="953" y="1001"/>
                </a:lnTo>
                <a:lnTo>
                  <a:pt x="939" y="1012"/>
                </a:lnTo>
                <a:lnTo>
                  <a:pt x="925" y="1024"/>
                </a:lnTo>
                <a:lnTo>
                  <a:pt x="918" y="1030"/>
                </a:lnTo>
                <a:lnTo>
                  <a:pt x="912" y="1036"/>
                </a:lnTo>
                <a:lnTo>
                  <a:pt x="899" y="1049"/>
                </a:lnTo>
                <a:lnTo>
                  <a:pt x="887" y="1064"/>
                </a:lnTo>
                <a:lnTo>
                  <a:pt x="875" y="1078"/>
                </a:lnTo>
                <a:lnTo>
                  <a:pt x="864" y="1093"/>
                </a:lnTo>
                <a:lnTo>
                  <a:pt x="854" y="1109"/>
                </a:lnTo>
                <a:lnTo>
                  <a:pt x="844" y="1126"/>
                </a:lnTo>
                <a:lnTo>
                  <a:pt x="835" y="1143"/>
                </a:lnTo>
                <a:lnTo>
                  <a:pt x="827" y="1159"/>
                </a:lnTo>
                <a:lnTo>
                  <a:pt x="819" y="1179"/>
                </a:lnTo>
                <a:lnTo>
                  <a:pt x="812" y="1197"/>
                </a:lnTo>
                <a:lnTo>
                  <a:pt x="806" y="1216"/>
                </a:lnTo>
                <a:lnTo>
                  <a:pt x="800" y="1235"/>
                </a:lnTo>
                <a:lnTo>
                  <a:pt x="795" y="1255"/>
                </a:lnTo>
                <a:lnTo>
                  <a:pt x="791" y="1276"/>
                </a:lnTo>
                <a:lnTo>
                  <a:pt x="788" y="1296"/>
                </a:lnTo>
                <a:lnTo>
                  <a:pt x="786" y="1317"/>
                </a:lnTo>
                <a:lnTo>
                  <a:pt x="785" y="1338"/>
                </a:lnTo>
                <a:lnTo>
                  <a:pt x="784" y="1360"/>
                </a:lnTo>
                <a:lnTo>
                  <a:pt x="785" y="1381"/>
                </a:lnTo>
                <a:lnTo>
                  <a:pt x="786" y="1403"/>
                </a:lnTo>
                <a:lnTo>
                  <a:pt x="787" y="1414"/>
                </a:lnTo>
                <a:lnTo>
                  <a:pt x="788" y="1425"/>
                </a:lnTo>
                <a:lnTo>
                  <a:pt x="791" y="1445"/>
                </a:lnTo>
                <a:lnTo>
                  <a:pt x="795" y="1465"/>
                </a:lnTo>
                <a:lnTo>
                  <a:pt x="800" y="1485"/>
                </a:lnTo>
                <a:lnTo>
                  <a:pt x="806" y="1505"/>
                </a:lnTo>
                <a:lnTo>
                  <a:pt x="812" y="1523"/>
                </a:lnTo>
                <a:lnTo>
                  <a:pt x="819" y="1542"/>
                </a:lnTo>
                <a:lnTo>
                  <a:pt x="827" y="1560"/>
                </a:lnTo>
                <a:lnTo>
                  <a:pt x="835" y="1578"/>
                </a:lnTo>
                <a:lnTo>
                  <a:pt x="844" y="1595"/>
                </a:lnTo>
                <a:lnTo>
                  <a:pt x="854" y="1612"/>
                </a:lnTo>
                <a:lnTo>
                  <a:pt x="859" y="1619"/>
                </a:lnTo>
                <a:lnTo>
                  <a:pt x="864" y="1627"/>
                </a:lnTo>
                <a:lnTo>
                  <a:pt x="875" y="1643"/>
                </a:lnTo>
                <a:lnTo>
                  <a:pt x="887" y="1657"/>
                </a:lnTo>
                <a:lnTo>
                  <a:pt x="899" y="1670"/>
                </a:lnTo>
                <a:lnTo>
                  <a:pt x="912" y="1684"/>
                </a:lnTo>
                <a:lnTo>
                  <a:pt x="925" y="1697"/>
                </a:lnTo>
                <a:lnTo>
                  <a:pt x="939" y="1708"/>
                </a:lnTo>
                <a:lnTo>
                  <a:pt x="953" y="1720"/>
                </a:lnTo>
                <a:lnTo>
                  <a:pt x="967" y="1729"/>
                </a:lnTo>
                <a:lnTo>
                  <a:pt x="983" y="1739"/>
                </a:lnTo>
                <a:lnTo>
                  <a:pt x="998" y="1747"/>
                </a:lnTo>
                <a:lnTo>
                  <a:pt x="1014" y="1754"/>
                </a:lnTo>
                <a:lnTo>
                  <a:pt x="1030" y="1760"/>
                </a:lnTo>
                <a:lnTo>
                  <a:pt x="1047" y="1766"/>
                </a:lnTo>
                <a:lnTo>
                  <a:pt x="1064" y="1771"/>
                </a:lnTo>
                <a:lnTo>
                  <a:pt x="1081" y="1775"/>
                </a:lnTo>
                <a:lnTo>
                  <a:pt x="1098" y="1777"/>
                </a:lnTo>
                <a:lnTo>
                  <a:pt x="1116" y="1780"/>
                </a:lnTo>
                <a:lnTo>
                  <a:pt x="1134" y="1780"/>
                </a:lnTo>
                <a:lnTo>
                  <a:pt x="1152" y="1780"/>
                </a:lnTo>
                <a:lnTo>
                  <a:pt x="1170" y="1777"/>
                </a:lnTo>
                <a:lnTo>
                  <a:pt x="1179" y="1776"/>
                </a:lnTo>
                <a:lnTo>
                  <a:pt x="1188" y="1775"/>
                </a:lnTo>
                <a:lnTo>
                  <a:pt x="1205" y="1771"/>
                </a:lnTo>
                <a:lnTo>
                  <a:pt x="1222" y="1766"/>
                </a:lnTo>
                <a:lnTo>
                  <a:pt x="1238" y="1760"/>
                </a:lnTo>
                <a:lnTo>
                  <a:pt x="1255" y="1754"/>
                </a:lnTo>
                <a:lnTo>
                  <a:pt x="1270" y="1747"/>
                </a:lnTo>
                <a:lnTo>
                  <a:pt x="1287" y="1739"/>
                </a:lnTo>
                <a:lnTo>
                  <a:pt x="1302" y="1729"/>
                </a:lnTo>
                <a:lnTo>
                  <a:pt x="1317" y="1720"/>
                </a:lnTo>
                <a:lnTo>
                  <a:pt x="1331" y="1708"/>
                </a:lnTo>
                <a:lnTo>
                  <a:pt x="1345" y="1697"/>
                </a:lnTo>
                <a:lnTo>
                  <a:pt x="1351" y="1691"/>
                </a:lnTo>
                <a:lnTo>
                  <a:pt x="1358" y="1684"/>
                </a:lnTo>
                <a:lnTo>
                  <a:pt x="1371" y="1670"/>
                </a:lnTo>
                <a:lnTo>
                  <a:pt x="1383" y="1657"/>
                </a:lnTo>
                <a:lnTo>
                  <a:pt x="1394" y="1643"/>
                </a:lnTo>
                <a:lnTo>
                  <a:pt x="1405" y="1627"/>
                </a:lnTo>
                <a:lnTo>
                  <a:pt x="1416" y="1612"/>
                </a:lnTo>
                <a:lnTo>
                  <a:pt x="1425" y="1595"/>
                </a:lnTo>
                <a:lnTo>
                  <a:pt x="1434" y="1578"/>
                </a:lnTo>
                <a:lnTo>
                  <a:pt x="1443" y="1560"/>
                </a:lnTo>
                <a:lnTo>
                  <a:pt x="1451" y="1542"/>
                </a:lnTo>
                <a:lnTo>
                  <a:pt x="1458" y="1523"/>
                </a:lnTo>
                <a:lnTo>
                  <a:pt x="1464" y="1505"/>
                </a:lnTo>
                <a:lnTo>
                  <a:pt x="1469" y="1485"/>
                </a:lnTo>
                <a:lnTo>
                  <a:pt x="1474" y="1465"/>
                </a:lnTo>
                <a:lnTo>
                  <a:pt x="1478" y="1445"/>
                </a:lnTo>
                <a:lnTo>
                  <a:pt x="1481" y="1425"/>
                </a:lnTo>
                <a:lnTo>
                  <a:pt x="1483" y="1403"/>
                </a:lnTo>
                <a:lnTo>
                  <a:pt x="1485" y="1381"/>
                </a:lnTo>
                <a:lnTo>
                  <a:pt x="1485" y="1360"/>
                </a:lnTo>
                <a:lnTo>
                  <a:pt x="1485" y="1338"/>
                </a:lnTo>
                <a:lnTo>
                  <a:pt x="1483" y="1317"/>
                </a:lnTo>
                <a:lnTo>
                  <a:pt x="1482" y="1307"/>
                </a:lnTo>
                <a:lnTo>
                  <a:pt x="1481" y="1296"/>
                </a:lnTo>
                <a:lnTo>
                  <a:pt x="1478" y="1276"/>
                </a:lnTo>
                <a:lnTo>
                  <a:pt x="1474" y="1255"/>
                </a:lnTo>
                <a:lnTo>
                  <a:pt x="1469" y="1235"/>
                </a:lnTo>
                <a:lnTo>
                  <a:pt x="1464" y="1216"/>
                </a:lnTo>
                <a:lnTo>
                  <a:pt x="1458" y="1197"/>
                </a:lnTo>
                <a:lnTo>
                  <a:pt x="1451" y="1179"/>
                </a:lnTo>
                <a:lnTo>
                  <a:pt x="1443" y="1159"/>
                </a:lnTo>
                <a:lnTo>
                  <a:pt x="1434" y="1143"/>
                </a:lnTo>
                <a:lnTo>
                  <a:pt x="1425" y="1126"/>
                </a:lnTo>
                <a:lnTo>
                  <a:pt x="1416" y="1109"/>
                </a:lnTo>
                <a:lnTo>
                  <a:pt x="1411" y="1101"/>
                </a:lnTo>
                <a:lnTo>
                  <a:pt x="1405" y="1093"/>
                </a:lnTo>
                <a:lnTo>
                  <a:pt x="1394" y="1078"/>
                </a:lnTo>
                <a:lnTo>
                  <a:pt x="1383" y="1064"/>
                </a:lnTo>
                <a:lnTo>
                  <a:pt x="1371" y="1049"/>
                </a:lnTo>
                <a:lnTo>
                  <a:pt x="1358" y="1036"/>
                </a:lnTo>
                <a:lnTo>
                  <a:pt x="1345" y="1024"/>
                </a:lnTo>
                <a:lnTo>
                  <a:pt x="1331" y="1012"/>
                </a:lnTo>
                <a:lnTo>
                  <a:pt x="1317" y="1001"/>
                </a:lnTo>
                <a:lnTo>
                  <a:pt x="1302" y="992"/>
                </a:lnTo>
                <a:lnTo>
                  <a:pt x="1287" y="982"/>
                </a:lnTo>
                <a:lnTo>
                  <a:pt x="1270" y="974"/>
                </a:lnTo>
                <a:lnTo>
                  <a:pt x="1255" y="966"/>
                </a:lnTo>
                <a:lnTo>
                  <a:pt x="1238" y="959"/>
                </a:lnTo>
                <a:lnTo>
                  <a:pt x="1222" y="953"/>
                </a:lnTo>
                <a:lnTo>
                  <a:pt x="1205" y="948"/>
                </a:lnTo>
                <a:lnTo>
                  <a:pt x="1188" y="945"/>
                </a:lnTo>
                <a:lnTo>
                  <a:pt x="1170" y="942"/>
                </a:lnTo>
                <a:lnTo>
                  <a:pt x="1152" y="941"/>
                </a:lnTo>
                <a:lnTo>
                  <a:pt x="1134" y="940"/>
                </a:lnTo>
                <a:close/>
                <a:moveTo>
                  <a:pt x="1134" y="543"/>
                </a:moveTo>
                <a:lnTo>
                  <a:pt x="1022" y="543"/>
                </a:lnTo>
                <a:lnTo>
                  <a:pt x="983" y="543"/>
                </a:lnTo>
                <a:lnTo>
                  <a:pt x="952" y="544"/>
                </a:lnTo>
                <a:lnTo>
                  <a:pt x="902" y="545"/>
                </a:lnTo>
                <a:lnTo>
                  <a:pt x="853" y="548"/>
                </a:lnTo>
                <a:lnTo>
                  <a:pt x="827" y="550"/>
                </a:lnTo>
                <a:lnTo>
                  <a:pt x="803" y="553"/>
                </a:lnTo>
                <a:lnTo>
                  <a:pt x="781" y="556"/>
                </a:lnTo>
                <a:lnTo>
                  <a:pt x="760" y="561"/>
                </a:lnTo>
                <a:lnTo>
                  <a:pt x="740" y="566"/>
                </a:lnTo>
                <a:lnTo>
                  <a:pt x="722" y="572"/>
                </a:lnTo>
                <a:lnTo>
                  <a:pt x="704" y="579"/>
                </a:lnTo>
                <a:lnTo>
                  <a:pt x="688" y="586"/>
                </a:lnTo>
                <a:lnTo>
                  <a:pt x="671" y="593"/>
                </a:lnTo>
                <a:lnTo>
                  <a:pt x="655" y="603"/>
                </a:lnTo>
                <a:lnTo>
                  <a:pt x="648" y="608"/>
                </a:lnTo>
                <a:lnTo>
                  <a:pt x="640" y="612"/>
                </a:lnTo>
                <a:lnTo>
                  <a:pt x="625" y="623"/>
                </a:lnTo>
                <a:lnTo>
                  <a:pt x="610" y="635"/>
                </a:lnTo>
                <a:lnTo>
                  <a:pt x="596" y="648"/>
                </a:lnTo>
                <a:lnTo>
                  <a:pt x="581" y="664"/>
                </a:lnTo>
                <a:lnTo>
                  <a:pt x="567" y="680"/>
                </a:lnTo>
                <a:lnTo>
                  <a:pt x="554" y="696"/>
                </a:lnTo>
                <a:lnTo>
                  <a:pt x="541" y="714"/>
                </a:lnTo>
                <a:lnTo>
                  <a:pt x="536" y="723"/>
                </a:lnTo>
                <a:lnTo>
                  <a:pt x="530" y="731"/>
                </a:lnTo>
                <a:lnTo>
                  <a:pt x="520" y="749"/>
                </a:lnTo>
                <a:lnTo>
                  <a:pt x="511" y="767"/>
                </a:lnTo>
                <a:lnTo>
                  <a:pt x="507" y="777"/>
                </a:lnTo>
                <a:lnTo>
                  <a:pt x="503" y="786"/>
                </a:lnTo>
                <a:lnTo>
                  <a:pt x="495" y="804"/>
                </a:lnTo>
                <a:lnTo>
                  <a:pt x="489" y="825"/>
                </a:lnTo>
                <a:lnTo>
                  <a:pt x="483" y="845"/>
                </a:lnTo>
                <a:lnTo>
                  <a:pt x="477" y="866"/>
                </a:lnTo>
                <a:lnTo>
                  <a:pt x="472" y="887"/>
                </a:lnTo>
                <a:lnTo>
                  <a:pt x="468" y="911"/>
                </a:lnTo>
                <a:lnTo>
                  <a:pt x="464" y="936"/>
                </a:lnTo>
                <a:lnTo>
                  <a:pt x="462" y="950"/>
                </a:lnTo>
                <a:lnTo>
                  <a:pt x="461" y="963"/>
                </a:lnTo>
                <a:lnTo>
                  <a:pt x="460" y="977"/>
                </a:lnTo>
                <a:lnTo>
                  <a:pt x="459" y="992"/>
                </a:lnTo>
                <a:lnTo>
                  <a:pt x="458" y="1007"/>
                </a:lnTo>
                <a:lnTo>
                  <a:pt x="457" y="1023"/>
                </a:lnTo>
                <a:lnTo>
                  <a:pt x="455" y="1081"/>
                </a:lnTo>
                <a:lnTo>
                  <a:pt x="454" y="1141"/>
                </a:lnTo>
                <a:lnTo>
                  <a:pt x="453" y="1227"/>
                </a:lnTo>
                <a:lnTo>
                  <a:pt x="453" y="1360"/>
                </a:lnTo>
                <a:lnTo>
                  <a:pt x="453" y="1494"/>
                </a:lnTo>
                <a:lnTo>
                  <a:pt x="453" y="1541"/>
                </a:lnTo>
                <a:lnTo>
                  <a:pt x="454" y="1579"/>
                </a:lnTo>
                <a:lnTo>
                  <a:pt x="455" y="1639"/>
                </a:lnTo>
                <a:lnTo>
                  <a:pt x="457" y="1697"/>
                </a:lnTo>
                <a:lnTo>
                  <a:pt x="459" y="1728"/>
                </a:lnTo>
                <a:lnTo>
                  <a:pt x="461" y="1758"/>
                </a:lnTo>
                <a:lnTo>
                  <a:pt x="464" y="1784"/>
                </a:lnTo>
                <a:lnTo>
                  <a:pt x="468" y="1810"/>
                </a:lnTo>
                <a:lnTo>
                  <a:pt x="472" y="1832"/>
                </a:lnTo>
                <a:lnTo>
                  <a:pt x="477" y="1855"/>
                </a:lnTo>
                <a:lnTo>
                  <a:pt x="483" y="1876"/>
                </a:lnTo>
                <a:lnTo>
                  <a:pt x="489" y="1896"/>
                </a:lnTo>
                <a:lnTo>
                  <a:pt x="495" y="1915"/>
                </a:lnTo>
                <a:lnTo>
                  <a:pt x="503" y="1934"/>
                </a:lnTo>
                <a:lnTo>
                  <a:pt x="507" y="1944"/>
                </a:lnTo>
                <a:lnTo>
                  <a:pt x="511" y="1952"/>
                </a:lnTo>
                <a:lnTo>
                  <a:pt x="520" y="1972"/>
                </a:lnTo>
                <a:lnTo>
                  <a:pt x="530" y="1988"/>
                </a:lnTo>
                <a:lnTo>
                  <a:pt x="541" y="2006"/>
                </a:lnTo>
                <a:lnTo>
                  <a:pt x="554" y="2023"/>
                </a:lnTo>
                <a:lnTo>
                  <a:pt x="567" y="2040"/>
                </a:lnTo>
                <a:lnTo>
                  <a:pt x="581" y="2057"/>
                </a:lnTo>
                <a:lnTo>
                  <a:pt x="596" y="2071"/>
                </a:lnTo>
                <a:lnTo>
                  <a:pt x="603" y="2078"/>
                </a:lnTo>
                <a:lnTo>
                  <a:pt x="610" y="2084"/>
                </a:lnTo>
                <a:lnTo>
                  <a:pt x="625" y="2096"/>
                </a:lnTo>
                <a:lnTo>
                  <a:pt x="640" y="2107"/>
                </a:lnTo>
                <a:lnTo>
                  <a:pt x="648" y="2113"/>
                </a:lnTo>
                <a:lnTo>
                  <a:pt x="655" y="2118"/>
                </a:lnTo>
                <a:lnTo>
                  <a:pt x="671" y="2126"/>
                </a:lnTo>
                <a:lnTo>
                  <a:pt x="688" y="2135"/>
                </a:lnTo>
                <a:lnTo>
                  <a:pt x="704" y="2142"/>
                </a:lnTo>
                <a:lnTo>
                  <a:pt x="722" y="2148"/>
                </a:lnTo>
                <a:lnTo>
                  <a:pt x="740" y="2154"/>
                </a:lnTo>
                <a:lnTo>
                  <a:pt x="760" y="2160"/>
                </a:lnTo>
                <a:lnTo>
                  <a:pt x="781" y="2165"/>
                </a:lnTo>
                <a:lnTo>
                  <a:pt x="792" y="2166"/>
                </a:lnTo>
                <a:lnTo>
                  <a:pt x="803" y="2168"/>
                </a:lnTo>
                <a:lnTo>
                  <a:pt x="815" y="2169"/>
                </a:lnTo>
                <a:lnTo>
                  <a:pt x="827" y="2171"/>
                </a:lnTo>
                <a:lnTo>
                  <a:pt x="840" y="2172"/>
                </a:lnTo>
                <a:lnTo>
                  <a:pt x="853" y="2173"/>
                </a:lnTo>
                <a:lnTo>
                  <a:pt x="902" y="2175"/>
                </a:lnTo>
                <a:lnTo>
                  <a:pt x="952" y="2177"/>
                </a:lnTo>
                <a:lnTo>
                  <a:pt x="1022" y="2177"/>
                </a:lnTo>
                <a:lnTo>
                  <a:pt x="1134" y="2178"/>
                </a:lnTo>
                <a:lnTo>
                  <a:pt x="1246" y="2177"/>
                </a:lnTo>
                <a:lnTo>
                  <a:pt x="1286" y="2177"/>
                </a:lnTo>
                <a:lnTo>
                  <a:pt x="1318" y="2177"/>
                </a:lnTo>
                <a:lnTo>
                  <a:pt x="1368" y="2175"/>
                </a:lnTo>
                <a:lnTo>
                  <a:pt x="1416" y="2173"/>
                </a:lnTo>
                <a:lnTo>
                  <a:pt x="1442" y="2171"/>
                </a:lnTo>
                <a:lnTo>
                  <a:pt x="1467" y="2168"/>
                </a:lnTo>
                <a:lnTo>
                  <a:pt x="1489" y="2165"/>
                </a:lnTo>
                <a:lnTo>
                  <a:pt x="1510" y="2160"/>
                </a:lnTo>
                <a:lnTo>
                  <a:pt x="1529" y="2154"/>
                </a:lnTo>
                <a:lnTo>
                  <a:pt x="1548" y="2148"/>
                </a:lnTo>
                <a:lnTo>
                  <a:pt x="1565" y="2142"/>
                </a:lnTo>
                <a:lnTo>
                  <a:pt x="1582" y="2135"/>
                </a:lnTo>
                <a:lnTo>
                  <a:pt x="1598" y="2126"/>
                </a:lnTo>
                <a:lnTo>
                  <a:pt x="1614" y="2118"/>
                </a:lnTo>
                <a:lnTo>
                  <a:pt x="1622" y="2113"/>
                </a:lnTo>
                <a:lnTo>
                  <a:pt x="1629" y="2107"/>
                </a:lnTo>
                <a:lnTo>
                  <a:pt x="1645" y="2096"/>
                </a:lnTo>
                <a:lnTo>
                  <a:pt x="1659" y="2084"/>
                </a:lnTo>
                <a:lnTo>
                  <a:pt x="1674" y="2071"/>
                </a:lnTo>
                <a:lnTo>
                  <a:pt x="1688" y="2057"/>
                </a:lnTo>
                <a:lnTo>
                  <a:pt x="1702" y="2040"/>
                </a:lnTo>
                <a:lnTo>
                  <a:pt x="1716" y="2023"/>
                </a:lnTo>
                <a:lnTo>
                  <a:pt x="1728" y="2006"/>
                </a:lnTo>
                <a:lnTo>
                  <a:pt x="1734" y="1998"/>
                </a:lnTo>
                <a:lnTo>
                  <a:pt x="1739" y="1988"/>
                </a:lnTo>
                <a:lnTo>
                  <a:pt x="1749" y="1972"/>
                </a:lnTo>
                <a:lnTo>
                  <a:pt x="1758" y="1952"/>
                </a:lnTo>
                <a:lnTo>
                  <a:pt x="1763" y="1944"/>
                </a:lnTo>
                <a:lnTo>
                  <a:pt x="1767" y="1934"/>
                </a:lnTo>
                <a:lnTo>
                  <a:pt x="1774" y="1915"/>
                </a:lnTo>
                <a:lnTo>
                  <a:pt x="1781" y="1896"/>
                </a:lnTo>
                <a:lnTo>
                  <a:pt x="1787" y="1876"/>
                </a:lnTo>
                <a:lnTo>
                  <a:pt x="1792" y="1855"/>
                </a:lnTo>
                <a:lnTo>
                  <a:pt x="1797" y="1832"/>
                </a:lnTo>
                <a:lnTo>
                  <a:pt x="1802" y="1810"/>
                </a:lnTo>
                <a:lnTo>
                  <a:pt x="1806" y="1784"/>
                </a:lnTo>
                <a:lnTo>
                  <a:pt x="1807" y="1771"/>
                </a:lnTo>
                <a:lnTo>
                  <a:pt x="1809" y="1758"/>
                </a:lnTo>
                <a:lnTo>
                  <a:pt x="1810" y="1744"/>
                </a:lnTo>
                <a:lnTo>
                  <a:pt x="1811" y="1728"/>
                </a:lnTo>
                <a:lnTo>
                  <a:pt x="1812" y="1714"/>
                </a:lnTo>
                <a:lnTo>
                  <a:pt x="1813" y="1697"/>
                </a:lnTo>
                <a:lnTo>
                  <a:pt x="1815" y="1639"/>
                </a:lnTo>
                <a:lnTo>
                  <a:pt x="1816" y="1579"/>
                </a:lnTo>
                <a:lnTo>
                  <a:pt x="1816" y="1494"/>
                </a:lnTo>
                <a:lnTo>
                  <a:pt x="1817" y="1360"/>
                </a:lnTo>
                <a:lnTo>
                  <a:pt x="1816" y="1227"/>
                </a:lnTo>
                <a:lnTo>
                  <a:pt x="1816" y="1179"/>
                </a:lnTo>
                <a:lnTo>
                  <a:pt x="1816" y="1141"/>
                </a:lnTo>
                <a:lnTo>
                  <a:pt x="1815" y="1081"/>
                </a:lnTo>
                <a:lnTo>
                  <a:pt x="1813" y="1023"/>
                </a:lnTo>
                <a:lnTo>
                  <a:pt x="1811" y="992"/>
                </a:lnTo>
                <a:lnTo>
                  <a:pt x="1809" y="963"/>
                </a:lnTo>
                <a:lnTo>
                  <a:pt x="1806" y="936"/>
                </a:lnTo>
                <a:lnTo>
                  <a:pt x="1802" y="911"/>
                </a:lnTo>
                <a:lnTo>
                  <a:pt x="1797" y="887"/>
                </a:lnTo>
                <a:lnTo>
                  <a:pt x="1792" y="866"/>
                </a:lnTo>
                <a:lnTo>
                  <a:pt x="1787" y="845"/>
                </a:lnTo>
                <a:lnTo>
                  <a:pt x="1781" y="825"/>
                </a:lnTo>
                <a:lnTo>
                  <a:pt x="1774" y="804"/>
                </a:lnTo>
                <a:lnTo>
                  <a:pt x="1767" y="786"/>
                </a:lnTo>
                <a:lnTo>
                  <a:pt x="1763" y="777"/>
                </a:lnTo>
                <a:lnTo>
                  <a:pt x="1758" y="767"/>
                </a:lnTo>
                <a:lnTo>
                  <a:pt x="1749" y="749"/>
                </a:lnTo>
                <a:lnTo>
                  <a:pt x="1739" y="731"/>
                </a:lnTo>
                <a:lnTo>
                  <a:pt x="1728" y="714"/>
                </a:lnTo>
                <a:lnTo>
                  <a:pt x="1716" y="696"/>
                </a:lnTo>
                <a:lnTo>
                  <a:pt x="1702" y="680"/>
                </a:lnTo>
                <a:lnTo>
                  <a:pt x="1688" y="664"/>
                </a:lnTo>
                <a:lnTo>
                  <a:pt x="1674" y="648"/>
                </a:lnTo>
                <a:lnTo>
                  <a:pt x="1667" y="642"/>
                </a:lnTo>
                <a:lnTo>
                  <a:pt x="1659" y="635"/>
                </a:lnTo>
                <a:lnTo>
                  <a:pt x="1645" y="623"/>
                </a:lnTo>
                <a:lnTo>
                  <a:pt x="1629" y="612"/>
                </a:lnTo>
                <a:lnTo>
                  <a:pt x="1622" y="608"/>
                </a:lnTo>
                <a:lnTo>
                  <a:pt x="1614" y="603"/>
                </a:lnTo>
                <a:lnTo>
                  <a:pt x="1598" y="593"/>
                </a:lnTo>
                <a:lnTo>
                  <a:pt x="1582" y="586"/>
                </a:lnTo>
                <a:lnTo>
                  <a:pt x="1565" y="579"/>
                </a:lnTo>
                <a:lnTo>
                  <a:pt x="1548" y="572"/>
                </a:lnTo>
                <a:lnTo>
                  <a:pt x="1529" y="566"/>
                </a:lnTo>
                <a:lnTo>
                  <a:pt x="1510" y="561"/>
                </a:lnTo>
                <a:lnTo>
                  <a:pt x="1489" y="556"/>
                </a:lnTo>
                <a:lnTo>
                  <a:pt x="1478" y="554"/>
                </a:lnTo>
                <a:lnTo>
                  <a:pt x="1467" y="553"/>
                </a:lnTo>
                <a:lnTo>
                  <a:pt x="1455" y="551"/>
                </a:lnTo>
                <a:lnTo>
                  <a:pt x="1442" y="550"/>
                </a:lnTo>
                <a:lnTo>
                  <a:pt x="1430" y="549"/>
                </a:lnTo>
                <a:lnTo>
                  <a:pt x="1416" y="548"/>
                </a:lnTo>
                <a:lnTo>
                  <a:pt x="1368" y="545"/>
                </a:lnTo>
                <a:lnTo>
                  <a:pt x="1318" y="544"/>
                </a:lnTo>
                <a:lnTo>
                  <a:pt x="1246" y="543"/>
                </a:lnTo>
                <a:lnTo>
                  <a:pt x="1134" y="543"/>
                </a:lnTo>
                <a:close/>
                <a:moveTo>
                  <a:pt x="1134" y="690"/>
                </a:moveTo>
                <a:lnTo>
                  <a:pt x="1244" y="690"/>
                </a:lnTo>
                <a:lnTo>
                  <a:pt x="1314" y="690"/>
                </a:lnTo>
                <a:lnTo>
                  <a:pt x="1363" y="693"/>
                </a:lnTo>
                <a:lnTo>
                  <a:pt x="1411" y="695"/>
                </a:lnTo>
                <a:lnTo>
                  <a:pt x="1434" y="696"/>
                </a:lnTo>
                <a:lnTo>
                  <a:pt x="1445" y="698"/>
                </a:lnTo>
                <a:lnTo>
                  <a:pt x="1455" y="699"/>
                </a:lnTo>
                <a:lnTo>
                  <a:pt x="1473" y="702"/>
                </a:lnTo>
                <a:lnTo>
                  <a:pt x="1490" y="706"/>
                </a:lnTo>
                <a:lnTo>
                  <a:pt x="1504" y="710"/>
                </a:lnTo>
                <a:lnTo>
                  <a:pt x="1517" y="714"/>
                </a:lnTo>
                <a:lnTo>
                  <a:pt x="1528" y="719"/>
                </a:lnTo>
                <a:lnTo>
                  <a:pt x="1537" y="723"/>
                </a:lnTo>
                <a:lnTo>
                  <a:pt x="1549" y="729"/>
                </a:lnTo>
                <a:lnTo>
                  <a:pt x="1559" y="735"/>
                </a:lnTo>
                <a:lnTo>
                  <a:pt x="1570" y="741"/>
                </a:lnTo>
                <a:lnTo>
                  <a:pt x="1579" y="748"/>
                </a:lnTo>
                <a:lnTo>
                  <a:pt x="1589" y="756"/>
                </a:lnTo>
                <a:lnTo>
                  <a:pt x="1598" y="765"/>
                </a:lnTo>
                <a:lnTo>
                  <a:pt x="1607" y="774"/>
                </a:lnTo>
                <a:lnTo>
                  <a:pt x="1615" y="784"/>
                </a:lnTo>
                <a:lnTo>
                  <a:pt x="1624" y="795"/>
                </a:lnTo>
                <a:lnTo>
                  <a:pt x="1632" y="806"/>
                </a:lnTo>
                <a:lnTo>
                  <a:pt x="1639" y="816"/>
                </a:lnTo>
                <a:lnTo>
                  <a:pt x="1645" y="827"/>
                </a:lnTo>
                <a:lnTo>
                  <a:pt x="1651" y="839"/>
                </a:lnTo>
                <a:lnTo>
                  <a:pt x="1657" y="851"/>
                </a:lnTo>
                <a:lnTo>
                  <a:pt x="1662" y="864"/>
                </a:lnTo>
                <a:lnTo>
                  <a:pt x="1666" y="878"/>
                </a:lnTo>
                <a:lnTo>
                  <a:pt x="1674" y="903"/>
                </a:lnTo>
                <a:lnTo>
                  <a:pt x="1677" y="917"/>
                </a:lnTo>
                <a:lnTo>
                  <a:pt x="1681" y="935"/>
                </a:lnTo>
                <a:lnTo>
                  <a:pt x="1684" y="954"/>
                </a:lnTo>
                <a:lnTo>
                  <a:pt x="1686" y="977"/>
                </a:lnTo>
                <a:lnTo>
                  <a:pt x="1688" y="1001"/>
                </a:lnTo>
                <a:lnTo>
                  <a:pt x="1690" y="1030"/>
                </a:lnTo>
                <a:lnTo>
                  <a:pt x="1692" y="1087"/>
                </a:lnTo>
                <a:lnTo>
                  <a:pt x="1693" y="1145"/>
                </a:lnTo>
                <a:lnTo>
                  <a:pt x="1694" y="1229"/>
                </a:lnTo>
                <a:lnTo>
                  <a:pt x="1694" y="1360"/>
                </a:lnTo>
                <a:lnTo>
                  <a:pt x="1694" y="1492"/>
                </a:lnTo>
                <a:lnTo>
                  <a:pt x="1693" y="1574"/>
                </a:lnTo>
                <a:lnTo>
                  <a:pt x="1692" y="1633"/>
                </a:lnTo>
                <a:lnTo>
                  <a:pt x="1690" y="1691"/>
                </a:lnTo>
                <a:lnTo>
                  <a:pt x="1688" y="1718"/>
                </a:lnTo>
                <a:lnTo>
                  <a:pt x="1687" y="1732"/>
                </a:lnTo>
                <a:lnTo>
                  <a:pt x="1686" y="1744"/>
                </a:lnTo>
                <a:lnTo>
                  <a:pt x="1684" y="1765"/>
                </a:lnTo>
                <a:lnTo>
                  <a:pt x="1681" y="1786"/>
                </a:lnTo>
                <a:lnTo>
                  <a:pt x="1677" y="1802"/>
                </a:lnTo>
                <a:lnTo>
                  <a:pt x="1674" y="1818"/>
                </a:lnTo>
                <a:lnTo>
                  <a:pt x="1670" y="1831"/>
                </a:lnTo>
                <a:lnTo>
                  <a:pt x="1666" y="1842"/>
                </a:lnTo>
                <a:lnTo>
                  <a:pt x="1662" y="1856"/>
                </a:lnTo>
                <a:lnTo>
                  <a:pt x="1657" y="1868"/>
                </a:lnTo>
                <a:lnTo>
                  <a:pt x="1651" y="1882"/>
                </a:lnTo>
                <a:lnTo>
                  <a:pt x="1645" y="1892"/>
                </a:lnTo>
                <a:lnTo>
                  <a:pt x="1639" y="1904"/>
                </a:lnTo>
                <a:lnTo>
                  <a:pt x="1632" y="1915"/>
                </a:lnTo>
                <a:lnTo>
                  <a:pt x="1624" y="1926"/>
                </a:lnTo>
                <a:lnTo>
                  <a:pt x="1615" y="1936"/>
                </a:lnTo>
                <a:lnTo>
                  <a:pt x="1607" y="1946"/>
                </a:lnTo>
                <a:lnTo>
                  <a:pt x="1598" y="1956"/>
                </a:lnTo>
                <a:lnTo>
                  <a:pt x="1589" y="1964"/>
                </a:lnTo>
                <a:lnTo>
                  <a:pt x="1579" y="1972"/>
                </a:lnTo>
                <a:lnTo>
                  <a:pt x="1570" y="1979"/>
                </a:lnTo>
                <a:lnTo>
                  <a:pt x="1559" y="1986"/>
                </a:lnTo>
                <a:lnTo>
                  <a:pt x="1549" y="1992"/>
                </a:lnTo>
                <a:lnTo>
                  <a:pt x="1537" y="1997"/>
                </a:lnTo>
                <a:lnTo>
                  <a:pt x="1517" y="2006"/>
                </a:lnTo>
                <a:lnTo>
                  <a:pt x="1504" y="2010"/>
                </a:lnTo>
                <a:lnTo>
                  <a:pt x="1490" y="2015"/>
                </a:lnTo>
                <a:lnTo>
                  <a:pt x="1473" y="2018"/>
                </a:lnTo>
                <a:lnTo>
                  <a:pt x="1455" y="2021"/>
                </a:lnTo>
                <a:lnTo>
                  <a:pt x="1434" y="2023"/>
                </a:lnTo>
                <a:lnTo>
                  <a:pt x="1411" y="2025"/>
                </a:lnTo>
                <a:lnTo>
                  <a:pt x="1363" y="2028"/>
                </a:lnTo>
                <a:lnTo>
                  <a:pt x="1314" y="2029"/>
                </a:lnTo>
                <a:lnTo>
                  <a:pt x="1244" y="2030"/>
                </a:lnTo>
                <a:lnTo>
                  <a:pt x="1134" y="2030"/>
                </a:lnTo>
                <a:lnTo>
                  <a:pt x="1025" y="2030"/>
                </a:lnTo>
                <a:lnTo>
                  <a:pt x="955" y="2029"/>
                </a:lnTo>
                <a:lnTo>
                  <a:pt x="907" y="2028"/>
                </a:lnTo>
                <a:lnTo>
                  <a:pt x="859" y="2025"/>
                </a:lnTo>
                <a:lnTo>
                  <a:pt x="835" y="2023"/>
                </a:lnTo>
                <a:lnTo>
                  <a:pt x="825" y="2022"/>
                </a:lnTo>
                <a:lnTo>
                  <a:pt x="814" y="2021"/>
                </a:lnTo>
                <a:lnTo>
                  <a:pt x="796" y="2018"/>
                </a:lnTo>
                <a:lnTo>
                  <a:pt x="780" y="2015"/>
                </a:lnTo>
                <a:lnTo>
                  <a:pt x="765" y="2010"/>
                </a:lnTo>
                <a:lnTo>
                  <a:pt x="753" y="2006"/>
                </a:lnTo>
                <a:lnTo>
                  <a:pt x="742" y="2002"/>
                </a:lnTo>
                <a:lnTo>
                  <a:pt x="732" y="1997"/>
                </a:lnTo>
                <a:lnTo>
                  <a:pt x="721" y="1992"/>
                </a:lnTo>
                <a:lnTo>
                  <a:pt x="710" y="1986"/>
                </a:lnTo>
                <a:lnTo>
                  <a:pt x="700" y="1979"/>
                </a:lnTo>
                <a:lnTo>
                  <a:pt x="690" y="1972"/>
                </a:lnTo>
                <a:lnTo>
                  <a:pt x="681" y="1964"/>
                </a:lnTo>
                <a:lnTo>
                  <a:pt x="672" y="1956"/>
                </a:lnTo>
                <a:lnTo>
                  <a:pt x="663" y="1946"/>
                </a:lnTo>
                <a:lnTo>
                  <a:pt x="654" y="1936"/>
                </a:lnTo>
                <a:lnTo>
                  <a:pt x="645" y="1926"/>
                </a:lnTo>
                <a:lnTo>
                  <a:pt x="638" y="1915"/>
                </a:lnTo>
                <a:lnTo>
                  <a:pt x="631" y="1904"/>
                </a:lnTo>
                <a:lnTo>
                  <a:pt x="624" y="1892"/>
                </a:lnTo>
                <a:lnTo>
                  <a:pt x="618" y="1882"/>
                </a:lnTo>
                <a:lnTo>
                  <a:pt x="613" y="1868"/>
                </a:lnTo>
                <a:lnTo>
                  <a:pt x="608" y="1856"/>
                </a:lnTo>
                <a:lnTo>
                  <a:pt x="603" y="1842"/>
                </a:lnTo>
                <a:lnTo>
                  <a:pt x="596" y="1818"/>
                </a:lnTo>
                <a:lnTo>
                  <a:pt x="592" y="1802"/>
                </a:lnTo>
                <a:lnTo>
                  <a:pt x="589" y="1786"/>
                </a:lnTo>
                <a:lnTo>
                  <a:pt x="586" y="1766"/>
                </a:lnTo>
                <a:lnTo>
                  <a:pt x="583" y="1744"/>
                </a:lnTo>
                <a:lnTo>
                  <a:pt x="581" y="1718"/>
                </a:lnTo>
                <a:lnTo>
                  <a:pt x="580" y="1691"/>
                </a:lnTo>
                <a:lnTo>
                  <a:pt x="578" y="1633"/>
                </a:lnTo>
                <a:lnTo>
                  <a:pt x="576" y="1574"/>
                </a:lnTo>
                <a:lnTo>
                  <a:pt x="576" y="1492"/>
                </a:lnTo>
                <a:lnTo>
                  <a:pt x="576" y="1360"/>
                </a:lnTo>
                <a:lnTo>
                  <a:pt x="576" y="1229"/>
                </a:lnTo>
                <a:lnTo>
                  <a:pt x="576" y="1145"/>
                </a:lnTo>
                <a:lnTo>
                  <a:pt x="578" y="1087"/>
                </a:lnTo>
                <a:lnTo>
                  <a:pt x="580" y="1030"/>
                </a:lnTo>
                <a:lnTo>
                  <a:pt x="581" y="1001"/>
                </a:lnTo>
                <a:lnTo>
                  <a:pt x="582" y="989"/>
                </a:lnTo>
                <a:lnTo>
                  <a:pt x="583" y="977"/>
                </a:lnTo>
                <a:lnTo>
                  <a:pt x="586" y="954"/>
                </a:lnTo>
                <a:lnTo>
                  <a:pt x="589" y="935"/>
                </a:lnTo>
                <a:lnTo>
                  <a:pt x="592" y="917"/>
                </a:lnTo>
                <a:lnTo>
                  <a:pt x="596" y="903"/>
                </a:lnTo>
                <a:lnTo>
                  <a:pt x="599" y="890"/>
                </a:lnTo>
                <a:lnTo>
                  <a:pt x="603" y="878"/>
                </a:lnTo>
                <a:lnTo>
                  <a:pt x="608" y="864"/>
                </a:lnTo>
                <a:lnTo>
                  <a:pt x="613" y="851"/>
                </a:lnTo>
                <a:lnTo>
                  <a:pt x="618" y="839"/>
                </a:lnTo>
                <a:lnTo>
                  <a:pt x="624" y="827"/>
                </a:lnTo>
                <a:lnTo>
                  <a:pt x="631" y="816"/>
                </a:lnTo>
                <a:lnTo>
                  <a:pt x="638" y="806"/>
                </a:lnTo>
                <a:lnTo>
                  <a:pt x="645" y="795"/>
                </a:lnTo>
                <a:lnTo>
                  <a:pt x="654" y="784"/>
                </a:lnTo>
                <a:lnTo>
                  <a:pt x="663" y="774"/>
                </a:lnTo>
                <a:lnTo>
                  <a:pt x="672" y="765"/>
                </a:lnTo>
                <a:lnTo>
                  <a:pt x="681" y="756"/>
                </a:lnTo>
                <a:lnTo>
                  <a:pt x="690" y="748"/>
                </a:lnTo>
                <a:lnTo>
                  <a:pt x="700" y="741"/>
                </a:lnTo>
                <a:lnTo>
                  <a:pt x="710" y="735"/>
                </a:lnTo>
                <a:lnTo>
                  <a:pt x="721" y="729"/>
                </a:lnTo>
                <a:lnTo>
                  <a:pt x="732" y="723"/>
                </a:lnTo>
                <a:lnTo>
                  <a:pt x="753" y="714"/>
                </a:lnTo>
                <a:lnTo>
                  <a:pt x="765" y="710"/>
                </a:lnTo>
                <a:lnTo>
                  <a:pt x="780" y="706"/>
                </a:lnTo>
                <a:lnTo>
                  <a:pt x="796" y="702"/>
                </a:lnTo>
                <a:lnTo>
                  <a:pt x="814" y="699"/>
                </a:lnTo>
                <a:lnTo>
                  <a:pt x="835" y="696"/>
                </a:lnTo>
                <a:lnTo>
                  <a:pt x="859" y="695"/>
                </a:lnTo>
                <a:lnTo>
                  <a:pt x="907" y="693"/>
                </a:lnTo>
                <a:lnTo>
                  <a:pt x="955" y="690"/>
                </a:lnTo>
                <a:lnTo>
                  <a:pt x="1025" y="690"/>
                </a:lnTo>
                <a:lnTo>
                  <a:pt x="1134" y="690"/>
                </a:lnTo>
                <a:close/>
                <a:moveTo>
                  <a:pt x="0" y="1360"/>
                </a:moveTo>
                <a:lnTo>
                  <a:pt x="1" y="1325"/>
                </a:lnTo>
                <a:lnTo>
                  <a:pt x="2" y="1290"/>
                </a:lnTo>
                <a:lnTo>
                  <a:pt x="4" y="1255"/>
                </a:lnTo>
                <a:lnTo>
                  <a:pt x="6" y="1221"/>
                </a:lnTo>
                <a:lnTo>
                  <a:pt x="9" y="1187"/>
                </a:lnTo>
                <a:lnTo>
                  <a:pt x="13" y="1153"/>
                </a:lnTo>
                <a:lnTo>
                  <a:pt x="18" y="1120"/>
                </a:lnTo>
                <a:lnTo>
                  <a:pt x="23" y="1086"/>
                </a:lnTo>
                <a:lnTo>
                  <a:pt x="29" y="1053"/>
                </a:lnTo>
                <a:lnTo>
                  <a:pt x="36" y="1020"/>
                </a:lnTo>
                <a:lnTo>
                  <a:pt x="43" y="988"/>
                </a:lnTo>
                <a:lnTo>
                  <a:pt x="51" y="956"/>
                </a:lnTo>
                <a:lnTo>
                  <a:pt x="60" y="924"/>
                </a:lnTo>
                <a:lnTo>
                  <a:pt x="69" y="892"/>
                </a:lnTo>
                <a:lnTo>
                  <a:pt x="79" y="862"/>
                </a:lnTo>
                <a:lnTo>
                  <a:pt x="89" y="831"/>
                </a:lnTo>
                <a:lnTo>
                  <a:pt x="101" y="801"/>
                </a:lnTo>
                <a:lnTo>
                  <a:pt x="112" y="771"/>
                </a:lnTo>
                <a:lnTo>
                  <a:pt x="124" y="741"/>
                </a:lnTo>
                <a:lnTo>
                  <a:pt x="137" y="712"/>
                </a:lnTo>
                <a:lnTo>
                  <a:pt x="151" y="683"/>
                </a:lnTo>
                <a:lnTo>
                  <a:pt x="165" y="654"/>
                </a:lnTo>
                <a:lnTo>
                  <a:pt x="179" y="627"/>
                </a:lnTo>
                <a:lnTo>
                  <a:pt x="194" y="599"/>
                </a:lnTo>
                <a:lnTo>
                  <a:pt x="210" y="573"/>
                </a:lnTo>
                <a:lnTo>
                  <a:pt x="226" y="547"/>
                </a:lnTo>
                <a:lnTo>
                  <a:pt x="242" y="520"/>
                </a:lnTo>
                <a:lnTo>
                  <a:pt x="259" y="495"/>
                </a:lnTo>
                <a:lnTo>
                  <a:pt x="277" y="470"/>
                </a:lnTo>
                <a:lnTo>
                  <a:pt x="295" y="446"/>
                </a:lnTo>
                <a:lnTo>
                  <a:pt x="313" y="422"/>
                </a:lnTo>
                <a:lnTo>
                  <a:pt x="332" y="399"/>
                </a:lnTo>
                <a:lnTo>
                  <a:pt x="352" y="375"/>
                </a:lnTo>
                <a:lnTo>
                  <a:pt x="372" y="353"/>
                </a:lnTo>
                <a:lnTo>
                  <a:pt x="392" y="332"/>
                </a:lnTo>
                <a:lnTo>
                  <a:pt x="413" y="310"/>
                </a:lnTo>
                <a:lnTo>
                  <a:pt x="434" y="290"/>
                </a:lnTo>
                <a:lnTo>
                  <a:pt x="456" y="271"/>
                </a:lnTo>
                <a:lnTo>
                  <a:pt x="478" y="251"/>
                </a:lnTo>
                <a:lnTo>
                  <a:pt x="500" y="232"/>
                </a:lnTo>
                <a:lnTo>
                  <a:pt x="523" y="214"/>
                </a:lnTo>
                <a:lnTo>
                  <a:pt x="546" y="197"/>
                </a:lnTo>
                <a:lnTo>
                  <a:pt x="570" y="181"/>
                </a:lnTo>
                <a:lnTo>
                  <a:pt x="594" y="164"/>
                </a:lnTo>
                <a:lnTo>
                  <a:pt x="618" y="148"/>
                </a:lnTo>
                <a:lnTo>
                  <a:pt x="643" y="134"/>
                </a:lnTo>
                <a:lnTo>
                  <a:pt x="668" y="121"/>
                </a:lnTo>
                <a:lnTo>
                  <a:pt x="693" y="108"/>
                </a:lnTo>
                <a:lnTo>
                  <a:pt x="718" y="94"/>
                </a:lnTo>
                <a:lnTo>
                  <a:pt x="744" y="82"/>
                </a:lnTo>
                <a:lnTo>
                  <a:pt x="771" y="72"/>
                </a:lnTo>
                <a:lnTo>
                  <a:pt x="797" y="61"/>
                </a:lnTo>
                <a:lnTo>
                  <a:pt x="824" y="51"/>
                </a:lnTo>
                <a:lnTo>
                  <a:pt x="851" y="43"/>
                </a:lnTo>
                <a:lnTo>
                  <a:pt x="878" y="34"/>
                </a:lnTo>
                <a:lnTo>
                  <a:pt x="906" y="27"/>
                </a:lnTo>
                <a:lnTo>
                  <a:pt x="934" y="21"/>
                </a:lnTo>
                <a:lnTo>
                  <a:pt x="962" y="15"/>
                </a:lnTo>
                <a:lnTo>
                  <a:pt x="990" y="12"/>
                </a:lnTo>
                <a:lnTo>
                  <a:pt x="1018" y="7"/>
                </a:lnTo>
                <a:lnTo>
                  <a:pt x="1047" y="4"/>
                </a:lnTo>
                <a:lnTo>
                  <a:pt x="1076" y="2"/>
                </a:lnTo>
                <a:lnTo>
                  <a:pt x="1105" y="1"/>
                </a:lnTo>
                <a:lnTo>
                  <a:pt x="1134" y="0"/>
                </a:lnTo>
                <a:lnTo>
                  <a:pt x="1164" y="1"/>
                </a:lnTo>
                <a:lnTo>
                  <a:pt x="1193" y="2"/>
                </a:lnTo>
                <a:lnTo>
                  <a:pt x="1221" y="4"/>
                </a:lnTo>
                <a:lnTo>
                  <a:pt x="1250" y="7"/>
                </a:lnTo>
                <a:lnTo>
                  <a:pt x="1280" y="12"/>
                </a:lnTo>
                <a:lnTo>
                  <a:pt x="1308" y="15"/>
                </a:lnTo>
                <a:lnTo>
                  <a:pt x="1336" y="21"/>
                </a:lnTo>
                <a:lnTo>
                  <a:pt x="1364" y="27"/>
                </a:lnTo>
                <a:lnTo>
                  <a:pt x="1391" y="34"/>
                </a:lnTo>
                <a:lnTo>
                  <a:pt x="1419" y="43"/>
                </a:lnTo>
                <a:lnTo>
                  <a:pt x="1446" y="51"/>
                </a:lnTo>
                <a:lnTo>
                  <a:pt x="1472" y="61"/>
                </a:lnTo>
                <a:lnTo>
                  <a:pt x="1499" y="72"/>
                </a:lnTo>
                <a:lnTo>
                  <a:pt x="1525" y="82"/>
                </a:lnTo>
                <a:lnTo>
                  <a:pt x="1551" y="94"/>
                </a:lnTo>
                <a:lnTo>
                  <a:pt x="1577" y="108"/>
                </a:lnTo>
                <a:lnTo>
                  <a:pt x="1602" y="121"/>
                </a:lnTo>
                <a:lnTo>
                  <a:pt x="1627" y="134"/>
                </a:lnTo>
                <a:lnTo>
                  <a:pt x="1651" y="148"/>
                </a:lnTo>
                <a:lnTo>
                  <a:pt x="1676" y="164"/>
                </a:lnTo>
                <a:lnTo>
                  <a:pt x="1700" y="181"/>
                </a:lnTo>
                <a:lnTo>
                  <a:pt x="1723" y="197"/>
                </a:lnTo>
                <a:lnTo>
                  <a:pt x="1746" y="214"/>
                </a:lnTo>
                <a:lnTo>
                  <a:pt x="1769" y="232"/>
                </a:lnTo>
                <a:lnTo>
                  <a:pt x="1792" y="251"/>
                </a:lnTo>
                <a:lnTo>
                  <a:pt x="1814" y="271"/>
                </a:lnTo>
                <a:lnTo>
                  <a:pt x="1835" y="290"/>
                </a:lnTo>
                <a:lnTo>
                  <a:pt x="1856" y="310"/>
                </a:lnTo>
                <a:lnTo>
                  <a:pt x="1877" y="332"/>
                </a:lnTo>
                <a:lnTo>
                  <a:pt x="1898" y="353"/>
                </a:lnTo>
                <a:lnTo>
                  <a:pt x="1918" y="375"/>
                </a:lnTo>
                <a:lnTo>
                  <a:pt x="1937" y="399"/>
                </a:lnTo>
                <a:lnTo>
                  <a:pt x="1956" y="422"/>
                </a:lnTo>
                <a:lnTo>
                  <a:pt x="1975" y="446"/>
                </a:lnTo>
                <a:lnTo>
                  <a:pt x="1993" y="470"/>
                </a:lnTo>
                <a:lnTo>
                  <a:pt x="2010" y="495"/>
                </a:lnTo>
                <a:lnTo>
                  <a:pt x="2027" y="520"/>
                </a:lnTo>
                <a:lnTo>
                  <a:pt x="2044" y="547"/>
                </a:lnTo>
                <a:lnTo>
                  <a:pt x="2060" y="573"/>
                </a:lnTo>
                <a:lnTo>
                  <a:pt x="2075" y="599"/>
                </a:lnTo>
                <a:lnTo>
                  <a:pt x="2090" y="627"/>
                </a:lnTo>
                <a:lnTo>
                  <a:pt x="2105" y="654"/>
                </a:lnTo>
                <a:lnTo>
                  <a:pt x="2119" y="683"/>
                </a:lnTo>
                <a:lnTo>
                  <a:pt x="2132" y="712"/>
                </a:lnTo>
                <a:lnTo>
                  <a:pt x="2145" y="741"/>
                </a:lnTo>
                <a:lnTo>
                  <a:pt x="2157" y="771"/>
                </a:lnTo>
                <a:lnTo>
                  <a:pt x="2169" y="801"/>
                </a:lnTo>
                <a:lnTo>
                  <a:pt x="2180" y="831"/>
                </a:lnTo>
                <a:lnTo>
                  <a:pt x="2190" y="862"/>
                </a:lnTo>
                <a:lnTo>
                  <a:pt x="2200" y="892"/>
                </a:lnTo>
                <a:lnTo>
                  <a:pt x="2210" y="924"/>
                </a:lnTo>
                <a:lnTo>
                  <a:pt x="2218" y="956"/>
                </a:lnTo>
                <a:lnTo>
                  <a:pt x="2226" y="988"/>
                </a:lnTo>
                <a:lnTo>
                  <a:pt x="2233" y="1020"/>
                </a:lnTo>
                <a:lnTo>
                  <a:pt x="2240" y="1053"/>
                </a:lnTo>
                <a:lnTo>
                  <a:pt x="2246" y="1086"/>
                </a:lnTo>
                <a:lnTo>
                  <a:pt x="2251" y="1120"/>
                </a:lnTo>
                <a:lnTo>
                  <a:pt x="2256" y="1153"/>
                </a:lnTo>
                <a:lnTo>
                  <a:pt x="2260" y="1187"/>
                </a:lnTo>
                <a:lnTo>
                  <a:pt x="2263" y="1221"/>
                </a:lnTo>
                <a:lnTo>
                  <a:pt x="2266" y="1255"/>
                </a:lnTo>
                <a:lnTo>
                  <a:pt x="2268" y="1290"/>
                </a:lnTo>
                <a:lnTo>
                  <a:pt x="2269" y="1325"/>
                </a:lnTo>
                <a:lnTo>
                  <a:pt x="2269" y="1360"/>
                </a:lnTo>
                <a:lnTo>
                  <a:pt x="2269" y="1396"/>
                </a:lnTo>
                <a:lnTo>
                  <a:pt x="2268" y="1431"/>
                </a:lnTo>
                <a:lnTo>
                  <a:pt x="2266" y="1465"/>
                </a:lnTo>
                <a:lnTo>
                  <a:pt x="2263" y="1499"/>
                </a:lnTo>
                <a:lnTo>
                  <a:pt x="2260" y="1534"/>
                </a:lnTo>
                <a:lnTo>
                  <a:pt x="2256" y="1567"/>
                </a:lnTo>
                <a:lnTo>
                  <a:pt x="2251" y="1601"/>
                </a:lnTo>
                <a:lnTo>
                  <a:pt x="2246" y="1634"/>
                </a:lnTo>
                <a:lnTo>
                  <a:pt x="2240" y="1667"/>
                </a:lnTo>
                <a:lnTo>
                  <a:pt x="2233" y="1700"/>
                </a:lnTo>
                <a:lnTo>
                  <a:pt x="2226" y="1733"/>
                </a:lnTo>
                <a:lnTo>
                  <a:pt x="2218" y="1764"/>
                </a:lnTo>
                <a:lnTo>
                  <a:pt x="2210" y="1796"/>
                </a:lnTo>
                <a:lnTo>
                  <a:pt x="2200" y="1828"/>
                </a:lnTo>
                <a:lnTo>
                  <a:pt x="2190" y="1859"/>
                </a:lnTo>
                <a:lnTo>
                  <a:pt x="2180" y="1890"/>
                </a:lnTo>
                <a:lnTo>
                  <a:pt x="2169" y="1920"/>
                </a:lnTo>
                <a:lnTo>
                  <a:pt x="2157" y="1950"/>
                </a:lnTo>
                <a:lnTo>
                  <a:pt x="2145" y="1979"/>
                </a:lnTo>
                <a:lnTo>
                  <a:pt x="2132" y="2009"/>
                </a:lnTo>
                <a:lnTo>
                  <a:pt x="2119" y="2037"/>
                </a:lnTo>
                <a:lnTo>
                  <a:pt x="2105" y="2065"/>
                </a:lnTo>
                <a:lnTo>
                  <a:pt x="2090" y="2093"/>
                </a:lnTo>
                <a:lnTo>
                  <a:pt x="2075" y="2120"/>
                </a:lnTo>
                <a:lnTo>
                  <a:pt x="2060" y="2148"/>
                </a:lnTo>
                <a:lnTo>
                  <a:pt x="2044" y="2174"/>
                </a:lnTo>
                <a:lnTo>
                  <a:pt x="2027" y="2199"/>
                </a:lnTo>
                <a:lnTo>
                  <a:pt x="2010" y="2226"/>
                </a:lnTo>
                <a:lnTo>
                  <a:pt x="1993" y="2250"/>
                </a:lnTo>
                <a:lnTo>
                  <a:pt x="1975" y="2275"/>
                </a:lnTo>
                <a:lnTo>
                  <a:pt x="1956" y="2299"/>
                </a:lnTo>
                <a:lnTo>
                  <a:pt x="1937" y="2322"/>
                </a:lnTo>
                <a:lnTo>
                  <a:pt x="1918" y="2345"/>
                </a:lnTo>
                <a:lnTo>
                  <a:pt x="1898" y="2367"/>
                </a:lnTo>
                <a:lnTo>
                  <a:pt x="1877" y="2389"/>
                </a:lnTo>
                <a:lnTo>
                  <a:pt x="1856" y="2409"/>
                </a:lnTo>
                <a:lnTo>
                  <a:pt x="1835" y="2430"/>
                </a:lnTo>
                <a:lnTo>
                  <a:pt x="1814" y="2450"/>
                </a:lnTo>
                <a:lnTo>
                  <a:pt x="1792" y="2469"/>
                </a:lnTo>
                <a:lnTo>
                  <a:pt x="1769" y="2487"/>
                </a:lnTo>
                <a:lnTo>
                  <a:pt x="1746" y="2505"/>
                </a:lnTo>
                <a:lnTo>
                  <a:pt x="1723" y="2523"/>
                </a:lnTo>
                <a:lnTo>
                  <a:pt x="1700" y="2540"/>
                </a:lnTo>
                <a:lnTo>
                  <a:pt x="1676" y="2556"/>
                </a:lnTo>
                <a:lnTo>
                  <a:pt x="1651" y="2571"/>
                </a:lnTo>
                <a:lnTo>
                  <a:pt x="1627" y="2586"/>
                </a:lnTo>
                <a:lnTo>
                  <a:pt x="1602" y="2600"/>
                </a:lnTo>
                <a:lnTo>
                  <a:pt x="1577" y="2613"/>
                </a:lnTo>
                <a:lnTo>
                  <a:pt x="1551" y="2625"/>
                </a:lnTo>
                <a:lnTo>
                  <a:pt x="1525" y="2637"/>
                </a:lnTo>
                <a:lnTo>
                  <a:pt x="1499" y="2649"/>
                </a:lnTo>
                <a:lnTo>
                  <a:pt x="1472" y="2659"/>
                </a:lnTo>
                <a:lnTo>
                  <a:pt x="1446" y="2668"/>
                </a:lnTo>
                <a:lnTo>
                  <a:pt x="1419" y="2677"/>
                </a:lnTo>
                <a:lnTo>
                  <a:pt x="1391" y="2685"/>
                </a:lnTo>
                <a:lnTo>
                  <a:pt x="1364" y="2692"/>
                </a:lnTo>
                <a:lnTo>
                  <a:pt x="1336" y="2698"/>
                </a:lnTo>
                <a:lnTo>
                  <a:pt x="1308" y="2704"/>
                </a:lnTo>
                <a:lnTo>
                  <a:pt x="1280" y="2709"/>
                </a:lnTo>
                <a:lnTo>
                  <a:pt x="1250" y="2713"/>
                </a:lnTo>
                <a:lnTo>
                  <a:pt x="1221" y="2716"/>
                </a:lnTo>
                <a:lnTo>
                  <a:pt x="1193" y="2719"/>
                </a:lnTo>
                <a:lnTo>
                  <a:pt x="1164" y="2720"/>
                </a:lnTo>
                <a:lnTo>
                  <a:pt x="1134" y="2720"/>
                </a:lnTo>
                <a:lnTo>
                  <a:pt x="1105" y="2720"/>
                </a:lnTo>
                <a:lnTo>
                  <a:pt x="1076" y="2719"/>
                </a:lnTo>
                <a:lnTo>
                  <a:pt x="1047" y="2716"/>
                </a:lnTo>
                <a:lnTo>
                  <a:pt x="1018" y="2713"/>
                </a:lnTo>
                <a:lnTo>
                  <a:pt x="990" y="2709"/>
                </a:lnTo>
                <a:lnTo>
                  <a:pt x="962" y="2704"/>
                </a:lnTo>
                <a:lnTo>
                  <a:pt x="934" y="2698"/>
                </a:lnTo>
                <a:lnTo>
                  <a:pt x="906" y="2692"/>
                </a:lnTo>
                <a:lnTo>
                  <a:pt x="878" y="2685"/>
                </a:lnTo>
                <a:lnTo>
                  <a:pt x="851" y="2677"/>
                </a:lnTo>
                <a:lnTo>
                  <a:pt x="824" y="2668"/>
                </a:lnTo>
                <a:lnTo>
                  <a:pt x="797" y="2659"/>
                </a:lnTo>
                <a:lnTo>
                  <a:pt x="771" y="2649"/>
                </a:lnTo>
                <a:lnTo>
                  <a:pt x="744" y="2637"/>
                </a:lnTo>
                <a:lnTo>
                  <a:pt x="718" y="2625"/>
                </a:lnTo>
                <a:lnTo>
                  <a:pt x="693" y="2613"/>
                </a:lnTo>
                <a:lnTo>
                  <a:pt x="668" y="2600"/>
                </a:lnTo>
                <a:lnTo>
                  <a:pt x="643" y="2586"/>
                </a:lnTo>
                <a:lnTo>
                  <a:pt x="618" y="2571"/>
                </a:lnTo>
                <a:lnTo>
                  <a:pt x="594" y="2556"/>
                </a:lnTo>
                <a:lnTo>
                  <a:pt x="570" y="2540"/>
                </a:lnTo>
                <a:lnTo>
                  <a:pt x="546" y="2523"/>
                </a:lnTo>
                <a:lnTo>
                  <a:pt x="523" y="2505"/>
                </a:lnTo>
                <a:lnTo>
                  <a:pt x="500" y="2487"/>
                </a:lnTo>
                <a:lnTo>
                  <a:pt x="478" y="2469"/>
                </a:lnTo>
                <a:lnTo>
                  <a:pt x="456" y="2450"/>
                </a:lnTo>
                <a:lnTo>
                  <a:pt x="434" y="2430"/>
                </a:lnTo>
                <a:lnTo>
                  <a:pt x="413" y="2409"/>
                </a:lnTo>
                <a:lnTo>
                  <a:pt x="392" y="2389"/>
                </a:lnTo>
                <a:lnTo>
                  <a:pt x="372" y="2367"/>
                </a:lnTo>
                <a:lnTo>
                  <a:pt x="352" y="2345"/>
                </a:lnTo>
                <a:lnTo>
                  <a:pt x="332" y="2322"/>
                </a:lnTo>
                <a:lnTo>
                  <a:pt x="313" y="2299"/>
                </a:lnTo>
                <a:lnTo>
                  <a:pt x="295" y="2275"/>
                </a:lnTo>
                <a:lnTo>
                  <a:pt x="277" y="2250"/>
                </a:lnTo>
                <a:lnTo>
                  <a:pt x="259" y="2226"/>
                </a:lnTo>
                <a:lnTo>
                  <a:pt x="242" y="2199"/>
                </a:lnTo>
                <a:lnTo>
                  <a:pt x="226" y="2174"/>
                </a:lnTo>
                <a:lnTo>
                  <a:pt x="210" y="2148"/>
                </a:lnTo>
                <a:lnTo>
                  <a:pt x="194" y="2120"/>
                </a:lnTo>
                <a:lnTo>
                  <a:pt x="179" y="2093"/>
                </a:lnTo>
                <a:lnTo>
                  <a:pt x="165" y="2065"/>
                </a:lnTo>
                <a:lnTo>
                  <a:pt x="151" y="2037"/>
                </a:lnTo>
                <a:lnTo>
                  <a:pt x="137" y="2009"/>
                </a:lnTo>
                <a:lnTo>
                  <a:pt x="124" y="1979"/>
                </a:lnTo>
                <a:lnTo>
                  <a:pt x="112" y="1950"/>
                </a:lnTo>
                <a:lnTo>
                  <a:pt x="101" y="1920"/>
                </a:lnTo>
                <a:lnTo>
                  <a:pt x="89" y="1890"/>
                </a:lnTo>
                <a:lnTo>
                  <a:pt x="79" y="1859"/>
                </a:lnTo>
                <a:lnTo>
                  <a:pt x="69" y="1828"/>
                </a:lnTo>
                <a:lnTo>
                  <a:pt x="60" y="1796"/>
                </a:lnTo>
                <a:lnTo>
                  <a:pt x="51" y="1764"/>
                </a:lnTo>
                <a:lnTo>
                  <a:pt x="43" y="1733"/>
                </a:lnTo>
                <a:lnTo>
                  <a:pt x="36" y="1700"/>
                </a:lnTo>
                <a:lnTo>
                  <a:pt x="29" y="1667"/>
                </a:lnTo>
                <a:lnTo>
                  <a:pt x="23" y="1634"/>
                </a:lnTo>
                <a:lnTo>
                  <a:pt x="18" y="1601"/>
                </a:lnTo>
                <a:lnTo>
                  <a:pt x="13" y="1567"/>
                </a:lnTo>
                <a:lnTo>
                  <a:pt x="9" y="1534"/>
                </a:lnTo>
                <a:lnTo>
                  <a:pt x="6" y="1499"/>
                </a:lnTo>
                <a:lnTo>
                  <a:pt x="4" y="1465"/>
                </a:lnTo>
                <a:lnTo>
                  <a:pt x="2" y="1431"/>
                </a:lnTo>
                <a:lnTo>
                  <a:pt x="1" y="1396"/>
                </a:lnTo>
                <a:lnTo>
                  <a:pt x="0" y="13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fi-FI"/>
          </a:p>
        </p:txBody>
      </p:sp>
      <p:sp>
        <p:nvSpPr>
          <p:cNvPr id="10" name="Freeform 6">
            <a:hlinkClick r:id="rId7" tooltip="Facebook"/>
            <a:extLst>
              <a:ext uri="{FF2B5EF4-FFF2-40B4-BE49-F238E27FC236}">
                <a16:creationId xmlns:a16="http://schemas.microsoft.com/office/drawing/2014/main" id="{F8F07150-8D38-166D-C4D3-816676F50DDF}"/>
              </a:ext>
            </a:extLst>
          </p:cNvPr>
          <p:cNvSpPr>
            <a:spLocks noChangeAspect="1"/>
          </p:cNvSpPr>
          <p:nvPr userDrawn="1"/>
        </p:nvSpPr>
        <p:spPr bwMode="auto">
          <a:xfrm>
            <a:off x="11172347" y="5661248"/>
            <a:ext cx="252891" cy="252000"/>
          </a:xfrm>
          <a:custGeom>
            <a:avLst/>
            <a:gdLst>
              <a:gd name="T0" fmla="*/ 9 w 2270"/>
              <a:gd name="T1" fmla="*/ 990 h 2262"/>
              <a:gd name="T2" fmla="*/ 43 w 2270"/>
              <a:gd name="T3" fmla="*/ 824 h 2262"/>
              <a:gd name="T4" fmla="*/ 100 w 2270"/>
              <a:gd name="T5" fmla="*/ 668 h 2262"/>
              <a:gd name="T6" fmla="*/ 179 w 2270"/>
              <a:gd name="T7" fmla="*/ 523 h 2262"/>
              <a:gd name="T8" fmla="*/ 277 w 2270"/>
              <a:gd name="T9" fmla="*/ 392 h 2262"/>
              <a:gd name="T10" fmla="*/ 392 w 2270"/>
              <a:gd name="T11" fmla="*/ 276 h 2262"/>
              <a:gd name="T12" fmla="*/ 523 w 2270"/>
              <a:gd name="T13" fmla="*/ 178 h 2262"/>
              <a:gd name="T14" fmla="*/ 668 w 2270"/>
              <a:gd name="T15" fmla="*/ 100 h 2262"/>
              <a:gd name="T16" fmla="*/ 825 w 2270"/>
              <a:gd name="T17" fmla="*/ 43 h 2262"/>
              <a:gd name="T18" fmla="*/ 991 w 2270"/>
              <a:gd name="T19" fmla="*/ 9 h 2262"/>
              <a:gd name="T20" fmla="*/ 1164 w 2270"/>
              <a:gd name="T21" fmla="*/ 0 h 2262"/>
              <a:gd name="T22" fmla="*/ 1336 w 2270"/>
              <a:gd name="T23" fmla="*/ 18 h 2262"/>
              <a:gd name="T24" fmla="*/ 1499 w 2270"/>
              <a:gd name="T25" fmla="*/ 59 h 2262"/>
              <a:gd name="T26" fmla="*/ 1651 w 2270"/>
              <a:gd name="T27" fmla="*/ 124 h 2262"/>
              <a:gd name="T28" fmla="*/ 1792 w 2270"/>
              <a:gd name="T29" fmla="*/ 209 h 2262"/>
              <a:gd name="T30" fmla="*/ 1918 w 2270"/>
              <a:gd name="T31" fmla="*/ 313 h 2262"/>
              <a:gd name="T32" fmla="*/ 2028 w 2270"/>
              <a:gd name="T33" fmla="*/ 434 h 2262"/>
              <a:gd name="T34" fmla="*/ 2120 w 2270"/>
              <a:gd name="T35" fmla="*/ 570 h 2262"/>
              <a:gd name="T36" fmla="*/ 2191 w 2270"/>
              <a:gd name="T37" fmla="*/ 719 h 2262"/>
              <a:gd name="T38" fmla="*/ 2241 w 2270"/>
              <a:gd name="T39" fmla="*/ 879 h 2262"/>
              <a:gd name="T40" fmla="*/ 2267 w 2270"/>
              <a:gd name="T41" fmla="*/ 1047 h 2262"/>
              <a:gd name="T42" fmla="*/ 2267 w 2270"/>
              <a:gd name="T43" fmla="*/ 1216 h 2262"/>
              <a:gd name="T44" fmla="*/ 2245 w 2270"/>
              <a:gd name="T45" fmla="*/ 1373 h 2262"/>
              <a:gd name="T46" fmla="*/ 2202 w 2270"/>
              <a:gd name="T47" fmla="*/ 1523 h 2262"/>
              <a:gd name="T48" fmla="*/ 2139 w 2270"/>
              <a:gd name="T49" fmla="*/ 1664 h 2262"/>
              <a:gd name="T50" fmla="*/ 2059 w 2270"/>
              <a:gd name="T51" fmla="*/ 1794 h 2262"/>
              <a:gd name="T52" fmla="*/ 1963 w 2270"/>
              <a:gd name="T53" fmla="*/ 1912 h 2262"/>
              <a:gd name="T54" fmla="*/ 1852 w 2270"/>
              <a:gd name="T55" fmla="*/ 2015 h 2262"/>
              <a:gd name="T56" fmla="*/ 1728 w 2270"/>
              <a:gd name="T57" fmla="*/ 2103 h 2262"/>
              <a:gd name="T58" fmla="*/ 1592 w 2270"/>
              <a:gd name="T59" fmla="*/ 2174 h 2262"/>
              <a:gd name="T60" fmla="*/ 1446 w 2270"/>
              <a:gd name="T61" fmla="*/ 2226 h 2262"/>
              <a:gd name="T62" fmla="*/ 1292 w 2270"/>
              <a:gd name="T63" fmla="*/ 2259 h 2262"/>
              <a:gd name="T64" fmla="*/ 1266 w 2270"/>
              <a:gd name="T65" fmla="*/ 952 h 2262"/>
              <a:gd name="T66" fmla="*/ 1274 w 2270"/>
              <a:gd name="T67" fmla="*/ 882 h 2262"/>
              <a:gd name="T68" fmla="*/ 1300 w 2270"/>
              <a:gd name="T69" fmla="*/ 835 h 2262"/>
              <a:gd name="T70" fmla="*/ 1336 w 2270"/>
              <a:gd name="T71" fmla="*/ 811 h 2262"/>
              <a:gd name="T72" fmla="*/ 1390 w 2270"/>
              <a:gd name="T73" fmla="*/ 798 h 2262"/>
              <a:gd name="T74" fmla="*/ 1579 w 2270"/>
              <a:gd name="T75" fmla="*/ 508 h 2262"/>
              <a:gd name="T76" fmla="*/ 1347 w 2270"/>
              <a:gd name="T77" fmla="*/ 497 h 2262"/>
              <a:gd name="T78" fmla="*/ 1238 w 2270"/>
              <a:gd name="T79" fmla="*/ 508 h 2262"/>
              <a:gd name="T80" fmla="*/ 1126 w 2270"/>
              <a:gd name="T81" fmla="*/ 549 h 2262"/>
              <a:gd name="T82" fmla="*/ 1050 w 2270"/>
              <a:gd name="T83" fmla="*/ 607 h 2262"/>
              <a:gd name="T84" fmla="*/ 991 w 2270"/>
              <a:gd name="T85" fmla="*/ 684 h 2262"/>
              <a:gd name="T86" fmla="*/ 956 w 2270"/>
              <a:gd name="T87" fmla="*/ 769 h 2262"/>
              <a:gd name="T88" fmla="*/ 937 w 2270"/>
              <a:gd name="T89" fmla="*/ 883 h 2262"/>
              <a:gd name="T90" fmla="*/ 936 w 2270"/>
              <a:gd name="T91" fmla="*/ 1476 h 2262"/>
              <a:gd name="T92" fmla="*/ 814 w 2270"/>
              <a:gd name="T93" fmla="*/ 2223 h 2262"/>
              <a:gd name="T94" fmla="*/ 675 w 2270"/>
              <a:gd name="T95" fmla="*/ 2172 h 2262"/>
              <a:gd name="T96" fmla="*/ 544 w 2270"/>
              <a:gd name="T97" fmla="*/ 2104 h 2262"/>
              <a:gd name="T98" fmla="*/ 424 w 2270"/>
              <a:gd name="T99" fmla="*/ 2020 h 2262"/>
              <a:gd name="T100" fmla="*/ 317 w 2270"/>
              <a:gd name="T101" fmla="*/ 1922 h 2262"/>
              <a:gd name="T102" fmla="*/ 223 w 2270"/>
              <a:gd name="T103" fmla="*/ 1811 h 2262"/>
              <a:gd name="T104" fmla="*/ 144 w 2270"/>
              <a:gd name="T105" fmla="*/ 1687 h 2262"/>
              <a:gd name="T106" fmla="*/ 80 w 2270"/>
              <a:gd name="T107" fmla="*/ 1554 h 2262"/>
              <a:gd name="T108" fmla="*/ 34 w 2270"/>
              <a:gd name="T109" fmla="*/ 1413 h 2262"/>
              <a:gd name="T110" fmla="*/ 7 w 2270"/>
              <a:gd name="T111" fmla="*/ 1264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270" h="2262">
                <a:moveTo>
                  <a:pt x="0" y="1135"/>
                </a:moveTo>
                <a:lnTo>
                  <a:pt x="0" y="1105"/>
                </a:lnTo>
                <a:lnTo>
                  <a:pt x="2" y="1076"/>
                </a:lnTo>
                <a:lnTo>
                  <a:pt x="3" y="1047"/>
                </a:lnTo>
                <a:lnTo>
                  <a:pt x="6" y="1019"/>
                </a:lnTo>
                <a:lnTo>
                  <a:pt x="9" y="990"/>
                </a:lnTo>
                <a:lnTo>
                  <a:pt x="13" y="962"/>
                </a:lnTo>
                <a:lnTo>
                  <a:pt x="18" y="934"/>
                </a:lnTo>
                <a:lnTo>
                  <a:pt x="23" y="906"/>
                </a:lnTo>
                <a:lnTo>
                  <a:pt x="29" y="879"/>
                </a:lnTo>
                <a:lnTo>
                  <a:pt x="36" y="851"/>
                </a:lnTo>
                <a:lnTo>
                  <a:pt x="43" y="824"/>
                </a:lnTo>
                <a:lnTo>
                  <a:pt x="51" y="798"/>
                </a:lnTo>
                <a:lnTo>
                  <a:pt x="60" y="771"/>
                </a:lnTo>
                <a:lnTo>
                  <a:pt x="69" y="745"/>
                </a:lnTo>
                <a:lnTo>
                  <a:pt x="79" y="719"/>
                </a:lnTo>
                <a:lnTo>
                  <a:pt x="89" y="693"/>
                </a:lnTo>
                <a:lnTo>
                  <a:pt x="100" y="668"/>
                </a:lnTo>
                <a:lnTo>
                  <a:pt x="112" y="643"/>
                </a:lnTo>
                <a:lnTo>
                  <a:pt x="124" y="619"/>
                </a:lnTo>
                <a:lnTo>
                  <a:pt x="137" y="594"/>
                </a:lnTo>
                <a:lnTo>
                  <a:pt x="150" y="570"/>
                </a:lnTo>
                <a:lnTo>
                  <a:pt x="164" y="546"/>
                </a:lnTo>
                <a:lnTo>
                  <a:pt x="179" y="523"/>
                </a:lnTo>
                <a:lnTo>
                  <a:pt x="194" y="500"/>
                </a:lnTo>
                <a:lnTo>
                  <a:pt x="209" y="477"/>
                </a:lnTo>
                <a:lnTo>
                  <a:pt x="225" y="455"/>
                </a:lnTo>
                <a:lnTo>
                  <a:pt x="242" y="434"/>
                </a:lnTo>
                <a:lnTo>
                  <a:pt x="259" y="412"/>
                </a:lnTo>
                <a:lnTo>
                  <a:pt x="277" y="392"/>
                </a:lnTo>
                <a:lnTo>
                  <a:pt x="295" y="371"/>
                </a:lnTo>
                <a:lnTo>
                  <a:pt x="313" y="351"/>
                </a:lnTo>
                <a:lnTo>
                  <a:pt x="332" y="332"/>
                </a:lnTo>
                <a:lnTo>
                  <a:pt x="352" y="313"/>
                </a:lnTo>
                <a:lnTo>
                  <a:pt x="372" y="294"/>
                </a:lnTo>
                <a:lnTo>
                  <a:pt x="392" y="276"/>
                </a:lnTo>
                <a:lnTo>
                  <a:pt x="413" y="259"/>
                </a:lnTo>
                <a:lnTo>
                  <a:pt x="434" y="242"/>
                </a:lnTo>
                <a:lnTo>
                  <a:pt x="456" y="225"/>
                </a:lnTo>
                <a:lnTo>
                  <a:pt x="478" y="209"/>
                </a:lnTo>
                <a:lnTo>
                  <a:pt x="500" y="194"/>
                </a:lnTo>
                <a:lnTo>
                  <a:pt x="523" y="178"/>
                </a:lnTo>
                <a:lnTo>
                  <a:pt x="546" y="164"/>
                </a:lnTo>
                <a:lnTo>
                  <a:pt x="571" y="150"/>
                </a:lnTo>
                <a:lnTo>
                  <a:pt x="595" y="137"/>
                </a:lnTo>
                <a:lnTo>
                  <a:pt x="619" y="124"/>
                </a:lnTo>
                <a:lnTo>
                  <a:pt x="643" y="112"/>
                </a:lnTo>
                <a:lnTo>
                  <a:pt x="668" y="100"/>
                </a:lnTo>
                <a:lnTo>
                  <a:pt x="694" y="89"/>
                </a:lnTo>
                <a:lnTo>
                  <a:pt x="719" y="79"/>
                </a:lnTo>
                <a:lnTo>
                  <a:pt x="745" y="69"/>
                </a:lnTo>
                <a:lnTo>
                  <a:pt x="771" y="59"/>
                </a:lnTo>
                <a:lnTo>
                  <a:pt x="798" y="51"/>
                </a:lnTo>
                <a:lnTo>
                  <a:pt x="825" y="43"/>
                </a:lnTo>
                <a:lnTo>
                  <a:pt x="852" y="36"/>
                </a:lnTo>
                <a:lnTo>
                  <a:pt x="879" y="29"/>
                </a:lnTo>
                <a:lnTo>
                  <a:pt x="906" y="23"/>
                </a:lnTo>
                <a:lnTo>
                  <a:pt x="934" y="18"/>
                </a:lnTo>
                <a:lnTo>
                  <a:pt x="962" y="13"/>
                </a:lnTo>
                <a:lnTo>
                  <a:pt x="991" y="9"/>
                </a:lnTo>
                <a:lnTo>
                  <a:pt x="1019" y="6"/>
                </a:lnTo>
                <a:lnTo>
                  <a:pt x="1048" y="3"/>
                </a:lnTo>
                <a:lnTo>
                  <a:pt x="1077" y="1"/>
                </a:lnTo>
                <a:lnTo>
                  <a:pt x="1106" y="0"/>
                </a:lnTo>
                <a:lnTo>
                  <a:pt x="1135" y="0"/>
                </a:lnTo>
                <a:lnTo>
                  <a:pt x="1164" y="0"/>
                </a:lnTo>
                <a:lnTo>
                  <a:pt x="1193" y="1"/>
                </a:lnTo>
                <a:lnTo>
                  <a:pt x="1222" y="3"/>
                </a:lnTo>
                <a:lnTo>
                  <a:pt x="1251" y="6"/>
                </a:lnTo>
                <a:lnTo>
                  <a:pt x="1279" y="9"/>
                </a:lnTo>
                <a:lnTo>
                  <a:pt x="1308" y="13"/>
                </a:lnTo>
                <a:lnTo>
                  <a:pt x="1336" y="18"/>
                </a:lnTo>
                <a:lnTo>
                  <a:pt x="1363" y="23"/>
                </a:lnTo>
                <a:lnTo>
                  <a:pt x="1391" y="29"/>
                </a:lnTo>
                <a:lnTo>
                  <a:pt x="1418" y="36"/>
                </a:lnTo>
                <a:lnTo>
                  <a:pt x="1445" y="43"/>
                </a:lnTo>
                <a:lnTo>
                  <a:pt x="1472" y="51"/>
                </a:lnTo>
                <a:lnTo>
                  <a:pt x="1499" y="59"/>
                </a:lnTo>
                <a:lnTo>
                  <a:pt x="1525" y="69"/>
                </a:lnTo>
                <a:lnTo>
                  <a:pt x="1551" y="79"/>
                </a:lnTo>
                <a:lnTo>
                  <a:pt x="1576" y="89"/>
                </a:lnTo>
                <a:lnTo>
                  <a:pt x="1602" y="100"/>
                </a:lnTo>
                <a:lnTo>
                  <a:pt x="1627" y="112"/>
                </a:lnTo>
                <a:lnTo>
                  <a:pt x="1651" y="124"/>
                </a:lnTo>
                <a:lnTo>
                  <a:pt x="1675" y="137"/>
                </a:lnTo>
                <a:lnTo>
                  <a:pt x="1699" y="150"/>
                </a:lnTo>
                <a:lnTo>
                  <a:pt x="1724" y="164"/>
                </a:lnTo>
                <a:lnTo>
                  <a:pt x="1747" y="178"/>
                </a:lnTo>
                <a:lnTo>
                  <a:pt x="1770" y="194"/>
                </a:lnTo>
                <a:lnTo>
                  <a:pt x="1792" y="209"/>
                </a:lnTo>
                <a:lnTo>
                  <a:pt x="1814" y="225"/>
                </a:lnTo>
                <a:lnTo>
                  <a:pt x="1836" y="242"/>
                </a:lnTo>
                <a:lnTo>
                  <a:pt x="1857" y="259"/>
                </a:lnTo>
                <a:lnTo>
                  <a:pt x="1878" y="276"/>
                </a:lnTo>
                <a:lnTo>
                  <a:pt x="1898" y="294"/>
                </a:lnTo>
                <a:lnTo>
                  <a:pt x="1918" y="313"/>
                </a:lnTo>
                <a:lnTo>
                  <a:pt x="1938" y="332"/>
                </a:lnTo>
                <a:lnTo>
                  <a:pt x="1957" y="351"/>
                </a:lnTo>
                <a:lnTo>
                  <a:pt x="1975" y="371"/>
                </a:lnTo>
                <a:lnTo>
                  <a:pt x="1993" y="392"/>
                </a:lnTo>
                <a:lnTo>
                  <a:pt x="2011" y="412"/>
                </a:lnTo>
                <a:lnTo>
                  <a:pt x="2028" y="434"/>
                </a:lnTo>
                <a:lnTo>
                  <a:pt x="2045" y="455"/>
                </a:lnTo>
                <a:lnTo>
                  <a:pt x="2061" y="477"/>
                </a:lnTo>
                <a:lnTo>
                  <a:pt x="2076" y="500"/>
                </a:lnTo>
                <a:lnTo>
                  <a:pt x="2091" y="523"/>
                </a:lnTo>
                <a:lnTo>
                  <a:pt x="2106" y="546"/>
                </a:lnTo>
                <a:lnTo>
                  <a:pt x="2120" y="570"/>
                </a:lnTo>
                <a:lnTo>
                  <a:pt x="2133" y="594"/>
                </a:lnTo>
                <a:lnTo>
                  <a:pt x="2146" y="619"/>
                </a:lnTo>
                <a:lnTo>
                  <a:pt x="2158" y="643"/>
                </a:lnTo>
                <a:lnTo>
                  <a:pt x="2170" y="668"/>
                </a:lnTo>
                <a:lnTo>
                  <a:pt x="2181" y="693"/>
                </a:lnTo>
                <a:lnTo>
                  <a:pt x="2191" y="719"/>
                </a:lnTo>
                <a:lnTo>
                  <a:pt x="2201" y="745"/>
                </a:lnTo>
                <a:lnTo>
                  <a:pt x="2210" y="771"/>
                </a:lnTo>
                <a:lnTo>
                  <a:pt x="2219" y="798"/>
                </a:lnTo>
                <a:lnTo>
                  <a:pt x="2227" y="824"/>
                </a:lnTo>
                <a:lnTo>
                  <a:pt x="2234" y="851"/>
                </a:lnTo>
                <a:lnTo>
                  <a:pt x="2241" y="879"/>
                </a:lnTo>
                <a:lnTo>
                  <a:pt x="2247" y="906"/>
                </a:lnTo>
                <a:lnTo>
                  <a:pt x="2252" y="934"/>
                </a:lnTo>
                <a:lnTo>
                  <a:pt x="2257" y="962"/>
                </a:lnTo>
                <a:lnTo>
                  <a:pt x="2261" y="990"/>
                </a:lnTo>
                <a:lnTo>
                  <a:pt x="2264" y="1019"/>
                </a:lnTo>
                <a:lnTo>
                  <a:pt x="2267" y="1047"/>
                </a:lnTo>
                <a:lnTo>
                  <a:pt x="2268" y="1076"/>
                </a:lnTo>
                <a:lnTo>
                  <a:pt x="2269" y="1105"/>
                </a:lnTo>
                <a:lnTo>
                  <a:pt x="2270" y="1135"/>
                </a:lnTo>
                <a:lnTo>
                  <a:pt x="2270" y="1162"/>
                </a:lnTo>
                <a:lnTo>
                  <a:pt x="2269" y="1189"/>
                </a:lnTo>
                <a:lnTo>
                  <a:pt x="2267" y="1216"/>
                </a:lnTo>
                <a:lnTo>
                  <a:pt x="2265" y="1243"/>
                </a:lnTo>
                <a:lnTo>
                  <a:pt x="2262" y="1269"/>
                </a:lnTo>
                <a:lnTo>
                  <a:pt x="2259" y="1295"/>
                </a:lnTo>
                <a:lnTo>
                  <a:pt x="2255" y="1322"/>
                </a:lnTo>
                <a:lnTo>
                  <a:pt x="2250" y="1348"/>
                </a:lnTo>
                <a:lnTo>
                  <a:pt x="2245" y="1373"/>
                </a:lnTo>
                <a:lnTo>
                  <a:pt x="2239" y="1399"/>
                </a:lnTo>
                <a:lnTo>
                  <a:pt x="2233" y="1424"/>
                </a:lnTo>
                <a:lnTo>
                  <a:pt x="2226" y="1449"/>
                </a:lnTo>
                <a:lnTo>
                  <a:pt x="2218" y="1474"/>
                </a:lnTo>
                <a:lnTo>
                  <a:pt x="2210" y="1499"/>
                </a:lnTo>
                <a:lnTo>
                  <a:pt x="2202" y="1523"/>
                </a:lnTo>
                <a:lnTo>
                  <a:pt x="2193" y="1547"/>
                </a:lnTo>
                <a:lnTo>
                  <a:pt x="2183" y="1571"/>
                </a:lnTo>
                <a:lnTo>
                  <a:pt x="2173" y="1595"/>
                </a:lnTo>
                <a:lnTo>
                  <a:pt x="2162" y="1618"/>
                </a:lnTo>
                <a:lnTo>
                  <a:pt x="2151" y="1641"/>
                </a:lnTo>
                <a:lnTo>
                  <a:pt x="2139" y="1664"/>
                </a:lnTo>
                <a:lnTo>
                  <a:pt x="2127" y="1686"/>
                </a:lnTo>
                <a:lnTo>
                  <a:pt x="2114" y="1709"/>
                </a:lnTo>
                <a:lnTo>
                  <a:pt x="2101" y="1731"/>
                </a:lnTo>
                <a:lnTo>
                  <a:pt x="2088" y="1752"/>
                </a:lnTo>
                <a:lnTo>
                  <a:pt x="2074" y="1773"/>
                </a:lnTo>
                <a:lnTo>
                  <a:pt x="2059" y="1794"/>
                </a:lnTo>
                <a:lnTo>
                  <a:pt x="2044" y="1815"/>
                </a:lnTo>
                <a:lnTo>
                  <a:pt x="2029" y="1835"/>
                </a:lnTo>
                <a:lnTo>
                  <a:pt x="2013" y="1854"/>
                </a:lnTo>
                <a:lnTo>
                  <a:pt x="1997" y="1874"/>
                </a:lnTo>
                <a:lnTo>
                  <a:pt x="1980" y="1893"/>
                </a:lnTo>
                <a:lnTo>
                  <a:pt x="1963" y="1912"/>
                </a:lnTo>
                <a:lnTo>
                  <a:pt x="1945" y="1930"/>
                </a:lnTo>
                <a:lnTo>
                  <a:pt x="1928" y="1948"/>
                </a:lnTo>
                <a:lnTo>
                  <a:pt x="1909" y="1965"/>
                </a:lnTo>
                <a:lnTo>
                  <a:pt x="1891" y="1982"/>
                </a:lnTo>
                <a:lnTo>
                  <a:pt x="1871" y="1999"/>
                </a:lnTo>
                <a:lnTo>
                  <a:pt x="1852" y="2015"/>
                </a:lnTo>
                <a:lnTo>
                  <a:pt x="1832" y="2031"/>
                </a:lnTo>
                <a:lnTo>
                  <a:pt x="1812" y="2046"/>
                </a:lnTo>
                <a:lnTo>
                  <a:pt x="1792" y="2061"/>
                </a:lnTo>
                <a:lnTo>
                  <a:pt x="1771" y="2075"/>
                </a:lnTo>
                <a:lnTo>
                  <a:pt x="1750" y="2089"/>
                </a:lnTo>
                <a:lnTo>
                  <a:pt x="1728" y="2103"/>
                </a:lnTo>
                <a:lnTo>
                  <a:pt x="1706" y="2116"/>
                </a:lnTo>
                <a:lnTo>
                  <a:pt x="1683" y="2129"/>
                </a:lnTo>
                <a:lnTo>
                  <a:pt x="1661" y="2141"/>
                </a:lnTo>
                <a:lnTo>
                  <a:pt x="1638" y="2152"/>
                </a:lnTo>
                <a:lnTo>
                  <a:pt x="1615" y="2163"/>
                </a:lnTo>
                <a:lnTo>
                  <a:pt x="1592" y="2174"/>
                </a:lnTo>
                <a:lnTo>
                  <a:pt x="1568" y="2184"/>
                </a:lnTo>
                <a:lnTo>
                  <a:pt x="1544" y="2194"/>
                </a:lnTo>
                <a:lnTo>
                  <a:pt x="1520" y="2203"/>
                </a:lnTo>
                <a:lnTo>
                  <a:pt x="1496" y="2211"/>
                </a:lnTo>
                <a:lnTo>
                  <a:pt x="1471" y="2219"/>
                </a:lnTo>
                <a:lnTo>
                  <a:pt x="1446" y="2226"/>
                </a:lnTo>
                <a:lnTo>
                  <a:pt x="1421" y="2233"/>
                </a:lnTo>
                <a:lnTo>
                  <a:pt x="1396" y="2239"/>
                </a:lnTo>
                <a:lnTo>
                  <a:pt x="1370" y="2245"/>
                </a:lnTo>
                <a:lnTo>
                  <a:pt x="1344" y="2250"/>
                </a:lnTo>
                <a:lnTo>
                  <a:pt x="1318" y="2255"/>
                </a:lnTo>
                <a:lnTo>
                  <a:pt x="1292" y="2259"/>
                </a:lnTo>
                <a:lnTo>
                  <a:pt x="1266" y="2262"/>
                </a:lnTo>
                <a:lnTo>
                  <a:pt x="1266" y="1476"/>
                </a:lnTo>
                <a:lnTo>
                  <a:pt x="1541" y="1476"/>
                </a:lnTo>
                <a:lnTo>
                  <a:pt x="1582" y="1156"/>
                </a:lnTo>
                <a:lnTo>
                  <a:pt x="1266" y="1156"/>
                </a:lnTo>
                <a:lnTo>
                  <a:pt x="1266" y="952"/>
                </a:lnTo>
                <a:lnTo>
                  <a:pt x="1266" y="935"/>
                </a:lnTo>
                <a:lnTo>
                  <a:pt x="1267" y="919"/>
                </a:lnTo>
                <a:lnTo>
                  <a:pt x="1268" y="911"/>
                </a:lnTo>
                <a:lnTo>
                  <a:pt x="1269" y="903"/>
                </a:lnTo>
                <a:lnTo>
                  <a:pt x="1272" y="889"/>
                </a:lnTo>
                <a:lnTo>
                  <a:pt x="1274" y="882"/>
                </a:lnTo>
                <a:lnTo>
                  <a:pt x="1276" y="875"/>
                </a:lnTo>
                <a:lnTo>
                  <a:pt x="1281" y="862"/>
                </a:lnTo>
                <a:lnTo>
                  <a:pt x="1284" y="856"/>
                </a:lnTo>
                <a:lnTo>
                  <a:pt x="1287" y="850"/>
                </a:lnTo>
                <a:lnTo>
                  <a:pt x="1295" y="840"/>
                </a:lnTo>
                <a:lnTo>
                  <a:pt x="1300" y="835"/>
                </a:lnTo>
                <a:lnTo>
                  <a:pt x="1305" y="830"/>
                </a:lnTo>
                <a:lnTo>
                  <a:pt x="1310" y="825"/>
                </a:lnTo>
                <a:lnTo>
                  <a:pt x="1316" y="821"/>
                </a:lnTo>
                <a:lnTo>
                  <a:pt x="1322" y="817"/>
                </a:lnTo>
                <a:lnTo>
                  <a:pt x="1329" y="814"/>
                </a:lnTo>
                <a:lnTo>
                  <a:pt x="1336" y="811"/>
                </a:lnTo>
                <a:lnTo>
                  <a:pt x="1343" y="808"/>
                </a:lnTo>
                <a:lnTo>
                  <a:pt x="1352" y="805"/>
                </a:lnTo>
                <a:lnTo>
                  <a:pt x="1360" y="803"/>
                </a:lnTo>
                <a:lnTo>
                  <a:pt x="1369" y="801"/>
                </a:lnTo>
                <a:lnTo>
                  <a:pt x="1379" y="799"/>
                </a:lnTo>
                <a:lnTo>
                  <a:pt x="1390" y="798"/>
                </a:lnTo>
                <a:lnTo>
                  <a:pt x="1400" y="797"/>
                </a:lnTo>
                <a:lnTo>
                  <a:pt x="1412" y="797"/>
                </a:lnTo>
                <a:lnTo>
                  <a:pt x="1424" y="796"/>
                </a:lnTo>
                <a:lnTo>
                  <a:pt x="1593" y="796"/>
                </a:lnTo>
                <a:lnTo>
                  <a:pt x="1593" y="510"/>
                </a:lnTo>
                <a:lnTo>
                  <a:pt x="1579" y="508"/>
                </a:lnTo>
                <a:lnTo>
                  <a:pt x="1559" y="506"/>
                </a:lnTo>
                <a:lnTo>
                  <a:pt x="1503" y="502"/>
                </a:lnTo>
                <a:lnTo>
                  <a:pt x="1468" y="500"/>
                </a:lnTo>
                <a:lnTo>
                  <a:pt x="1430" y="498"/>
                </a:lnTo>
                <a:lnTo>
                  <a:pt x="1390" y="497"/>
                </a:lnTo>
                <a:lnTo>
                  <a:pt x="1347" y="497"/>
                </a:lnTo>
                <a:lnTo>
                  <a:pt x="1324" y="497"/>
                </a:lnTo>
                <a:lnTo>
                  <a:pt x="1302" y="499"/>
                </a:lnTo>
                <a:lnTo>
                  <a:pt x="1280" y="501"/>
                </a:lnTo>
                <a:lnTo>
                  <a:pt x="1270" y="502"/>
                </a:lnTo>
                <a:lnTo>
                  <a:pt x="1259" y="504"/>
                </a:lnTo>
                <a:lnTo>
                  <a:pt x="1238" y="508"/>
                </a:lnTo>
                <a:lnTo>
                  <a:pt x="1218" y="513"/>
                </a:lnTo>
                <a:lnTo>
                  <a:pt x="1199" y="518"/>
                </a:lnTo>
                <a:lnTo>
                  <a:pt x="1180" y="525"/>
                </a:lnTo>
                <a:lnTo>
                  <a:pt x="1161" y="532"/>
                </a:lnTo>
                <a:lnTo>
                  <a:pt x="1143" y="540"/>
                </a:lnTo>
                <a:lnTo>
                  <a:pt x="1126" y="549"/>
                </a:lnTo>
                <a:lnTo>
                  <a:pt x="1118" y="554"/>
                </a:lnTo>
                <a:lnTo>
                  <a:pt x="1109" y="559"/>
                </a:lnTo>
                <a:lnTo>
                  <a:pt x="1094" y="570"/>
                </a:lnTo>
                <a:lnTo>
                  <a:pt x="1078" y="581"/>
                </a:lnTo>
                <a:lnTo>
                  <a:pt x="1064" y="594"/>
                </a:lnTo>
                <a:lnTo>
                  <a:pt x="1050" y="607"/>
                </a:lnTo>
                <a:lnTo>
                  <a:pt x="1037" y="620"/>
                </a:lnTo>
                <a:lnTo>
                  <a:pt x="1024" y="635"/>
                </a:lnTo>
                <a:lnTo>
                  <a:pt x="1018" y="643"/>
                </a:lnTo>
                <a:lnTo>
                  <a:pt x="1012" y="650"/>
                </a:lnTo>
                <a:lnTo>
                  <a:pt x="1001" y="667"/>
                </a:lnTo>
                <a:lnTo>
                  <a:pt x="991" y="684"/>
                </a:lnTo>
                <a:lnTo>
                  <a:pt x="986" y="692"/>
                </a:lnTo>
                <a:lnTo>
                  <a:pt x="982" y="701"/>
                </a:lnTo>
                <a:lnTo>
                  <a:pt x="973" y="720"/>
                </a:lnTo>
                <a:lnTo>
                  <a:pt x="966" y="739"/>
                </a:lnTo>
                <a:lnTo>
                  <a:pt x="959" y="759"/>
                </a:lnTo>
                <a:lnTo>
                  <a:pt x="956" y="769"/>
                </a:lnTo>
                <a:lnTo>
                  <a:pt x="953" y="780"/>
                </a:lnTo>
                <a:lnTo>
                  <a:pt x="948" y="801"/>
                </a:lnTo>
                <a:lnTo>
                  <a:pt x="943" y="824"/>
                </a:lnTo>
                <a:lnTo>
                  <a:pt x="940" y="847"/>
                </a:lnTo>
                <a:lnTo>
                  <a:pt x="938" y="871"/>
                </a:lnTo>
                <a:lnTo>
                  <a:pt x="937" y="883"/>
                </a:lnTo>
                <a:lnTo>
                  <a:pt x="936" y="895"/>
                </a:lnTo>
                <a:lnTo>
                  <a:pt x="936" y="920"/>
                </a:lnTo>
                <a:lnTo>
                  <a:pt x="936" y="1156"/>
                </a:lnTo>
                <a:lnTo>
                  <a:pt x="660" y="1156"/>
                </a:lnTo>
                <a:lnTo>
                  <a:pt x="660" y="1476"/>
                </a:lnTo>
                <a:lnTo>
                  <a:pt x="936" y="1476"/>
                </a:lnTo>
                <a:lnTo>
                  <a:pt x="936" y="2252"/>
                </a:lnTo>
                <a:lnTo>
                  <a:pt x="911" y="2247"/>
                </a:lnTo>
                <a:lnTo>
                  <a:pt x="886" y="2242"/>
                </a:lnTo>
                <a:lnTo>
                  <a:pt x="862" y="2236"/>
                </a:lnTo>
                <a:lnTo>
                  <a:pt x="838" y="2230"/>
                </a:lnTo>
                <a:lnTo>
                  <a:pt x="814" y="2223"/>
                </a:lnTo>
                <a:lnTo>
                  <a:pt x="790" y="2216"/>
                </a:lnTo>
                <a:lnTo>
                  <a:pt x="766" y="2208"/>
                </a:lnTo>
                <a:lnTo>
                  <a:pt x="743" y="2200"/>
                </a:lnTo>
                <a:lnTo>
                  <a:pt x="720" y="2191"/>
                </a:lnTo>
                <a:lnTo>
                  <a:pt x="697" y="2182"/>
                </a:lnTo>
                <a:lnTo>
                  <a:pt x="675" y="2172"/>
                </a:lnTo>
                <a:lnTo>
                  <a:pt x="652" y="2162"/>
                </a:lnTo>
                <a:lnTo>
                  <a:pt x="630" y="2151"/>
                </a:lnTo>
                <a:lnTo>
                  <a:pt x="608" y="2140"/>
                </a:lnTo>
                <a:lnTo>
                  <a:pt x="587" y="2129"/>
                </a:lnTo>
                <a:lnTo>
                  <a:pt x="565" y="2116"/>
                </a:lnTo>
                <a:lnTo>
                  <a:pt x="544" y="2104"/>
                </a:lnTo>
                <a:lnTo>
                  <a:pt x="523" y="2091"/>
                </a:lnTo>
                <a:lnTo>
                  <a:pt x="503" y="2078"/>
                </a:lnTo>
                <a:lnTo>
                  <a:pt x="483" y="2064"/>
                </a:lnTo>
                <a:lnTo>
                  <a:pt x="463" y="2050"/>
                </a:lnTo>
                <a:lnTo>
                  <a:pt x="443" y="2035"/>
                </a:lnTo>
                <a:lnTo>
                  <a:pt x="424" y="2020"/>
                </a:lnTo>
                <a:lnTo>
                  <a:pt x="406" y="2005"/>
                </a:lnTo>
                <a:lnTo>
                  <a:pt x="387" y="1989"/>
                </a:lnTo>
                <a:lnTo>
                  <a:pt x="369" y="1973"/>
                </a:lnTo>
                <a:lnTo>
                  <a:pt x="351" y="1956"/>
                </a:lnTo>
                <a:lnTo>
                  <a:pt x="334" y="1939"/>
                </a:lnTo>
                <a:lnTo>
                  <a:pt x="317" y="1922"/>
                </a:lnTo>
                <a:lnTo>
                  <a:pt x="300" y="1904"/>
                </a:lnTo>
                <a:lnTo>
                  <a:pt x="284" y="1886"/>
                </a:lnTo>
                <a:lnTo>
                  <a:pt x="268" y="1868"/>
                </a:lnTo>
                <a:lnTo>
                  <a:pt x="253" y="1849"/>
                </a:lnTo>
                <a:lnTo>
                  <a:pt x="238" y="1830"/>
                </a:lnTo>
                <a:lnTo>
                  <a:pt x="223" y="1811"/>
                </a:lnTo>
                <a:lnTo>
                  <a:pt x="209" y="1791"/>
                </a:lnTo>
                <a:lnTo>
                  <a:pt x="195" y="1771"/>
                </a:lnTo>
                <a:lnTo>
                  <a:pt x="181" y="1751"/>
                </a:lnTo>
                <a:lnTo>
                  <a:pt x="168" y="1730"/>
                </a:lnTo>
                <a:lnTo>
                  <a:pt x="156" y="1709"/>
                </a:lnTo>
                <a:lnTo>
                  <a:pt x="144" y="1687"/>
                </a:lnTo>
                <a:lnTo>
                  <a:pt x="132" y="1666"/>
                </a:lnTo>
                <a:lnTo>
                  <a:pt x="121" y="1644"/>
                </a:lnTo>
                <a:lnTo>
                  <a:pt x="110" y="1622"/>
                </a:lnTo>
                <a:lnTo>
                  <a:pt x="100" y="1600"/>
                </a:lnTo>
                <a:lnTo>
                  <a:pt x="90" y="1577"/>
                </a:lnTo>
                <a:lnTo>
                  <a:pt x="80" y="1554"/>
                </a:lnTo>
                <a:lnTo>
                  <a:pt x="71" y="1531"/>
                </a:lnTo>
                <a:lnTo>
                  <a:pt x="63" y="1508"/>
                </a:lnTo>
                <a:lnTo>
                  <a:pt x="55" y="1485"/>
                </a:lnTo>
                <a:lnTo>
                  <a:pt x="48" y="1461"/>
                </a:lnTo>
                <a:lnTo>
                  <a:pt x="41" y="1437"/>
                </a:lnTo>
                <a:lnTo>
                  <a:pt x="34" y="1413"/>
                </a:lnTo>
                <a:lnTo>
                  <a:pt x="29" y="1388"/>
                </a:lnTo>
                <a:lnTo>
                  <a:pt x="23" y="1364"/>
                </a:lnTo>
                <a:lnTo>
                  <a:pt x="18" y="1339"/>
                </a:lnTo>
                <a:lnTo>
                  <a:pt x="14" y="1314"/>
                </a:lnTo>
                <a:lnTo>
                  <a:pt x="11" y="1289"/>
                </a:lnTo>
                <a:lnTo>
                  <a:pt x="7" y="1264"/>
                </a:lnTo>
                <a:lnTo>
                  <a:pt x="5" y="1238"/>
                </a:lnTo>
                <a:lnTo>
                  <a:pt x="3" y="1213"/>
                </a:lnTo>
                <a:lnTo>
                  <a:pt x="1" y="1187"/>
                </a:lnTo>
                <a:lnTo>
                  <a:pt x="0" y="1161"/>
                </a:lnTo>
                <a:lnTo>
                  <a:pt x="0" y="113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lvl="0"/>
            <a:endParaRPr lang="fi-FI"/>
          </a:p>
        </p:txBody>
      </p:sp>
      <p:sp>
        <p:nvSpPr>
          <p:cNvPr id="11" name="TextBox 12">
            <a:hlinkClick r:id="rId8"/>
            <a:extLst>
              <a:ext uri="{FF2B5EF4-FFF2-40B4-BE49-F238E27FC236}">
                <a16:creationId xmlns:a16="http://schemas.microsoft.com/office/drawing/2014/main" id="{1E33A53B-CD10-8760-CCBF-8F1177CAAC5F}"/>
              </a:ext>
            </a:extLst>
          </p:cNvPr>
          <p:cNvSpPr txBox="1"/>
          <p:nvPr userDrawn="1"/>
        </p:nvSpPr>
        <p:spPr>
          <a:xfrm>
            <a:off x="8013549" y="5929551"/>
            <a:ext cx="3411191" cy="615553"/>
          </a:xfrm>
          <a:prstGeom prst="rect">
            <a:avLst/>
          </a:prstGeom>
          <a:noFill/>
        </p:spPr>
        <p:txBody>
          <a:bodyPr wrap="none" lIns="0" tIns="0" rIns="0" bIns="0" rtlCol="0">
            <a:spAutoFit/>
          </a:bodyPr>
          <a:lstStyle/>
          <a:p>
            <a:pPr algn="r"/>
            <a:r>
              <a:rPr lang="fi-FI" sz="2000" b="1" u="none">
                <a:solidFill>
                  <a:schemeClr val="bg1"/>
                </a:solidFill>
                <a:latin typeface="+mn-lt"/>
              </a:rPr>
              <a:t>www.kuntaliitto.fi</a:t>
            </a:r>
          </a:p>
          <a:p>
            <a:pPr algn="r"/>
            <a:r>
              <a:rPr lang="fi-FI" sz="2000" b="1">
                <a:solidFill>
                  <a:schemeClr val="bg1"/>
                </a:solidFill>
                <a:latin typeface="+mn-lt"/>
              </a:rPr>
              <a:t>www.kommunforbundet.fi</a:t>
            </a:r>
          </a:p>
        </p:txBody>
      </p:sp>
    </p:spTree>
    <p:extLst>
      <p:ext uri="{BB962C8B-B14F-4D97-AF65-F5344CB8AC3E}">
        <p14:creationId xmlns:p14="http://schemas.microsoft.com/office/powerpoint/2010/main" val="10809627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0F58D591-17B7-4AE6-BB60-16CEB88C4BBC}"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B8253F78-F4F9-BFBD-5450-8B819FAD63E3}"/>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100611965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Logo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CD6567F7-A74A-4A34-A59B-3212670D2AE7}"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5" name="Kuva 4">
            <a:extLst>
              <a:ext uri="{FF2B5EF4-FFF2-40B4-BE49-F238E27FC236}">
                <a16:creationId xmlns:a16="http://schemas.microsoft.com/office/drawing/2014/main" id="{1A4B658C-4EE3-E011-005B-4EAFD0F5559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76396" y="2780928"/>
            <a:ext cx="6043603" cy="1314594"/>
          </a:xfrm>
          <a:prstGeom prst="rect">
            <a:avLst/>
          </a:prstGeom>
        </p:spPr>
      </p:pic>
    </p:spTree>
    <p:extLst>
      <p:ext uri="{BB962C8B-B14F-4D97-AF65-F5344CB8AC3E}">
        <p14:creationId xmlns:p14="http://schemas.microsoft.com/office/powerpoint/2010/main" val="425375782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Aloitusdia vaale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accent3"/>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779614B5-578D-468F-9090-1F59D13EFBEC}"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accent3"/>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a:extLst>
              <a:ext uri="{FF2B5EF4-FFF2-40B4-BE49-F238E27FC236}">
                <a16:creationId xmlns:a16="http://schemas.microsoft.com/office/drawing/2014/main" id="{FA433A9E-C7ED-0AED-F9AD-A5F5D595D6C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4057" y="332656"/>
            <a:ext cx="2401583" cy="522388"/>
          </a:xfrm>
          <a:prstGeom prst="rect">
            <a:avLst/>
          </a:prstGeom>
        </p:spPr>
      </p:pic>
    </p:spTree>
    <p:extLst>
      <p:ext uri="{BB962C8B-B14F-4D97-AF65-F5344CB8AC3E}">
        <p14:creationId xmlns:p14="http://schemas.microsoft.com/office/powerpoint/2010/main" val="34551153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Aloitusdia tummalla kuvalla">
    <p:bg>
      <p:bgPr>
        <a:solidFill>
          <a:schemeClr val="bg2"/>
        </a:solidFill>
        <a:effectLst/>
      </p:bgPr>
    </p:bg>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solidFill>
                  <a:schemeClr val="bg1"/>
                </a:solidFill>
              </a:defRPr>
            </a:lvl1pPr>
          </a:lstStyle>
          <a:p>
            <a:r>
              <a:rPr lang="fi-FI"/>
              <a:t>Vaihdakuva: valitse tämä objekti ja lisää kuva valikosta</a:t>
            </a:r>
          </a:p>
        </p:txBody>
      </p:sp>
      <p:sp>
        <p:nvSpPr>
          <p:cNvPr id="2" name="Title 1"/>
          <p:cNvSpPr>
            <a:spLocks noGrp="1"/>
          </p:cNvSpPr>
          <p:nvPr>
            <p:ph type="ctrTitle"/>
          </p:nvPr>
        </p:nvSpPr>
        <p:spPr>
          <a:xfrm>
            <a:off x="766763" y="1989138"/>
            <a:ext cx="10658475" cy="747897"/>
          </a:xfrm>
        </p:spPr>
        <p:txBody>
          <a:bodyPr anchor="t" anchorCtr="0">
            <a:spAutoFit/>
          </a:bodyPr>
          <a:lstStyle>
            <a:lvl1pPr algn="l">
              <a:defRPr sz="5400">
                <a:solidFill>
                  <a:schemeClr val="bg1"/>
                </a:solidFill>
              </a:defRPr>
            </a:lvl1pPr>
          </a:lstStyle>
          <a:p>
            <a:r>
              <a:rPr lang="fi-FI" noProof="0"/>
              <a:t>Muokkaa ots. perustyyl. napsautt.</a:t>
            </a:r>
          </a:p>
        </p:txBody>
      </p:sp>
      <p:sp>
        <p:nvSpPr>
          <p:cNvPr id="3" name="Subtitle 2"/>
          <p:cNvSpPr>
            <a:spLocks noGrp="1"/>
          </p:cNvSpPr>
          <p:nvPr>
            <p:ph type="subTitle" idx="1"/>
          </p:nvPr>
        </p:nvSpPr>
        <p:spPr>
          <a:xfrm>
            <a:off x="766763" y="4365130"/>
            <a:ext cx="10658475" cy="936130"/>
          </a:xfrm>
        </p:spPr>
        <p:txBody>
          <a:bodyPr>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5735DE95-D114-4AEA-A812-E14BD5E49622}"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445281"/>
            <a:ext cx="10658475" cy="360208"/>
          </a:xfrm>
        </p:spPr>
        <p:txBody>
          <a:bodyPr>
            <a:noAutofit/>
          </a:bodyPr>
          <a:lstStyle>
            <a:lvl1pPr marL="0" indent="0">
              <a:buFontTx/>
              <a:buNone/>
              <a:defRPr sz="18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pic>
        <p:nvPicPr>
          <p:cNvPr id="7" name="Kuva 6" descr="Kuva, joka sisältää kohteen teksti, clipart-kuva, vaihde&#10;&#10;Kuvaus luotu automaattisesti">
            <a:extLst>
              <a:ext uri="{FF2B5EF4-FFF2-40B4-BE49-F238E27FC236}">
                <a16:creationId xmlns:a16="http://schemas.microsoft.com/office/drawing/2014/main" id="{A9580BFD-F674-A24B-CFA0-1502454B36B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065" y="387101"/>
            <a:ext cx="2257567" cy="449611"/>
          </a:xfrm>
          <a:prstGeom prst="rect">
            <a:avLst/>
          </a:prstGeom>
        </p:spPr>
      </p:pic>
    </p:spTree>
    <p:extLst>
      <p:ext uri="{BB962C8B-B14F-4D97-AF65-F5344CB8AC3E}">
        <p14:creationId xmlns:p14="http://schemas.microsoft.com/office/powerpoint/2010/main" val="235164016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Nosto vaalealla kuvalla">
    <p:spTree>
      <p:nvGrpSpPr>
        <p:cNvPr id="1" name=""/>
        <p:cNvGrpSpPr/>
        <p:nvPr/>
      </p:nvGrpSpPr>
      <p:grpSpPr>
        <a:xfrm>
          <a:off x="0" y="0"/>
          <a:ext cx="0" cy="0"/>
          <a:chOff x="0" y="0"/>
          <a:chExt cx="0" cy="0"/>
        </a:xfrm>
      </p:grpSpPr>
      <p:sp>
        <p:nvSpPr>
          <p:cNvPr id="8"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43208654-B07A-4704-BD4C-3600EF4D3889}"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accent3"/>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a:extLst>
              <a:ext uri="{FF2B5EF4-FFF2-40B4-BE49-F238E27FC236}">
                <a16:creationId xmlns:a16="http://schemas.microsoft.com/office/drawing/2014/main" id="{CB43AB4C-2F2A-B1DF-CE21-FCBA4998B22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34846582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Nosto tummalla kuvalla">
    <p:bg>
      <p:bgPr>
        <a:solidFill>
          <a:schemeClr val="bg2"/>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7E774FDB-E875-4D3F-8862-251C29449380}"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10658475" cy="4464620"/>
          </a:xfrm>
        </p:spPr>
        <p:txBody>
          <a:bodyPr anchor="ctr" anchorCtr="0"/>
          <a:lstStyle>
            <a:lvl1pPr marL="0" indent="0" algn="ctr">
              <a:lnSpc>
                <a:spcPct val="90000"/>
              </a:lnSpc>
              <a:spcBef>
                <a:spcPts val="200"/>
              </a:spcBef>
              <a:buFontTx/>
              <a:buNone/>
              <a:defRPr sz="6000">
                <a:solidFill>
                  <a:schemeClr val="bg1"/>
                </a:solidFill>
                <a:latin typeface="+mj-lt"/>
              </a:defRPr>
            </a:lvl1pPr>
            <a:lvl2pPr marL="0" indent="0" algn="ctr">
              <a:buFontTx/>
              <a:buNone/>
              <a:defRPr>
                <a:solidFill>
                  <a:schemeClr val="bg1"/>
                </a:solidFill>
                <a:latin typeface="Work Sans SemiBold" panose="00000700000000000000" pitchFamily="2" charset="0"/>
              </a:defRPr>
            </a:lvl2pPr>
            <a:lvl3pPr marL="0" indent="0" algn="ctr">
              <a:buFontTx/>
              <a:buNone/>
              <a:defRPr>
                <a:solidFill>
                  <a:schemeClr val="bg1"/>
                </a:solidFill>
              </a:defRPr>
            </a:lvl3pPr>
            <a:lvl4pPr marL="0" indent="0" algn="ctr">
              <a:buFontTx/>
              <a:buNone/>
              <a:defRPr>
                <a:solidFill>
                  <a:schemeClr val="bg1"/>
                </a:solidFill>
              </a:defRPr>
            </a:lvl4pPr>
            <a:lvl5pPr marL="0" indent="0" algn="ctr">
              <a:buFontTx/>
              <a:buNone/>
              <a:defRPr>
                <a:solidFill>
                  <a:schemeClr val="bg1"/>
                </a:solidFill>
              </a:defRPr>
            </a:lvl5pPr>
            <a:lvl6pPr marL="0" indent="0" algn="ctr">
              <a:buFontTx/>
              <a:buNone/>
              <a:defRPr>
                <a:solidFill>
                  <a:schemeClr val="bg1"/>
                </a:solidFill>
              </a:defRPr>
            </a:lvl6pPr>
            <a:lvl7pPr marL="0" indent="0" algn="ctr">
              <a:buFontTx/>
              <a:buNone/>
              <a:defRPr>
                <a:solidFill>
                  <a:schemeClr val="bg1"/>
                </a:solidFill>
              </a:defRPr>
            </a:lvl7pPr>
            <a:lvl8pPr marL="0" indent="0" algn="ctr">
              <a:buFontTx/>
              <a:buNone/>
              <a:defRPr>
                <a:solidFill>
                  <a:schemeClr val="bg1"/>
                </a:solidFill>
              </a:defRPr>
            </a:lvl8pPr>
            <a:lvl9pPr marL="0" indent="0" algn="ctr">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BFD70F3-D100-FE48-6D70-F1B96F1D363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379075797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Väliotsikkodi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bg1"/>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CC71194F-0947-4BD5-A12E-64CAC5CECC1F}"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descr="Kuva, joka sisältää kohteen teksti, clipart-kuva, vaihde&#10;&#10;Kuvaus luotu automaattisesti">
            <a:extLst>
              <a:ext uri="{FF2B5EF4-FFF2-40B4-BE49-F238E27FC236}">
                <a16:creationId xmlns:a16="http://schemas.microsoft.com/office/drawing/2014/main" id="{F0CA18D3-B0A6-4789-A332-2EB7544B67F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9893573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Väliotsikkodia vaalealla kuvalla">
    <p:bg>
      <p:bgPr>
        <a:solidFill>
          <a:schemeClr val="bg2"/>
        </a:solidFill>
        <a:effectLst/>
      </p:bgPr>
    </p:bg>
    <p:spTree>
      <p:nvGrpSpPr>
        <p:cNvPr id="1" name=""/>
        <p:cNvGrpSpPr/>
        <p:nvPr/>
      </p:nvGrpSpPr>
      <p:grpSpPr>
        <a:xfrm>
          <a:off x="0" y="0"/>
          <a:ext cx="0" cy="0"/>
          <a:chOff x="0" y="0"/>
          <a:chExt cx="0" cy="0"/>
        </a:xfrm>
      </p:grpSpPr>
      <p:sp>
        <p:nvSpPr>
          <p:cNvPr id="7" name="Picture Placeholder 7">
            <a:extLst>
              <a:ext uri="{FF2B5EF4-FFF2-40B4-BE49-F238E27FC236}">
                <a16:creationId xmlns:a16="http://schemas.microsoft.com/office/drawing/2014/main" id="{148526C6-3463-4172-A547-D35A96DC630A}"/>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Title 1"/>
          <p:cNvSpPr>
            <a:spLocks noGrp="1"/>
          </p:cNvSpPr>
          <p:nvPr>
            <p:ph type="title"/>
          </p:nvPr>
        </p:nvSpPr>
        <p:spPr>
          <a:xfrm>
            <a:off x="766764" y="2564880"/>
            <a:ext cx="10658474" cy="1728240"/>
          </a:xfrm>
        </p:spPr>
        <p:txBody>
          <a:bodyPr anchor="ctr" anchorCtr="0"/>
          <a:lstStyle>
            <a:lvl1pPr algn="ctr">
              <a:defRPr sz="6000">
                <a:solidFill>
                  <a:schemeClr val="accent3"/>
                </a:solidFill>
              </a:defRPr>
            </a:lvl1pPr>
          </a:lstStyle>
          <a:p>
            <a:r>
              <a:rPr lang="fi-FI" noProof="0"/>
              <a:t>Muokkaa ots. perustyyl. napsautt.</a:t>
            </a:r>
          </a:p>
        </p:txBody>
      </p:sp>
      <p:sp>
        <p:nvSpPr>
          <p:cNvPr id="3" name="Text Placeholder 2"/>
          <p:cNvSpPr>
            <a:spLocks noGrp="1"/>
          </p:cNvSpPr>
          <p:nvPr>
            <p:ph type="body" idx="1"/>
          </p:nvPr>
        </p:nvSpPr>
        <p:spPr>
          <a:xfrm>
            <a:off x="766763" y="4437141"/>
            <a:ext cx="10658475" cy="1368347"/>
          </a:xfrm>
        </p:spPr>
        <p:txBody>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noProof="0"/>
              <a:t>Muokkaa tekstin perustyylejä napsauttamalla</a:t>
            </a:r>
          </a:p>
        </p:txBody>
      </p:sp>
      <p:sp>
        <p:nvSpPr>
          <p:cNvPr id="4" name="Date Placeholder 3"/>
          <p:cNvSpPr>
            <a:spLocks noGrp="1"/>
          </p:cNvSpPr>
          <p:nvPr>
            <p:ph type="dt" sz="half" idx="10"/>
          </p:nvPr>
        </p:nvSpPr>
        <p:spPr/>
        <p:txBody>
          <a:bodyPr/>
          <a:lstStyle>
            <a:lvl1pPr>
              <a:defRPr>
                <a:noFill/>
              </a:defRPr>
            </a:lvl1pPr>
          </a:lstStyle>
          <a:p>
            <a:fld id="{5C6EA409-A95B-408E-8809-4F287FB5716D}" type="datetime1">
              <a:rPr lang="fi-FI" smtClean="0"/>
              <a:t>22.4.2026</a:t>
            </a:fld>
            <a:endParaRPr lang="fi-FI"/>
          </a:p>
        </p:txBody>
      </p:sp>
      <p:sp>
        <p:nvSpPr>
          <p:cNvPr id="5" name="Footer Placeholder 4"/>
          <p:cNvSpPr>
            <a:spLocks noGrp="1"/>
          </p:cNvSpPr>
          <p:nvPr>
            <p:ph type="ftr" sz="quarter" idx="11"/>
          </p:nvPr>
        </p:nvSpPr>
        <p:spPr/>
        <p:txBody>
          <a:bodyPr/>
          <a:lstStyle>
            <a:lvl1pPr>
              <a:defRPr>
                <a:no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pic>
        <p:nvPicPr>
          <p:cNvPr id="8" name="Kuva 7">
            <a:extLst>
              <a:ext uri="{FF2B5EF4-FFF2-40B4-BE49-F238E27FC236}">
                <a16:creationId xmlns:a16="http://schemas.microsoft.com/office/drawing/2014/main" id="{0600899A-0F3F-7892-9152-B31192985F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23573227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Lainaus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6AC5613-0FBC-4A2B-A10F-E5C140DFFEEC}"/>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1849ECF7-BCC6-444B-91DD-0A498E68CC2C}"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6311900" y="1052670"/>
            <a:ext cx="5113338"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accent3"/>
                </a:solidFill>
                <a:latin typeface="Work Sans SemiBold" panose="00000700000000000000" pitchFamily="2" charset="0"/>
              </a:defRPr>
            </a:lvl2pPr>
            <a:lvl3pPr marL="0" indent="0" algn="l">
              <a:buFontTx/>
              <a:buNone/>
              <a:defRPr>
                <a:solidFill>
                  <a:schemeClr val="accent3"/>
                </a:solidFill>
              </a:defRPr>
            </a:lvl3pPr>
            <a:lvl4pPr marL="0" indent="0" algn="l">
              <a:buFontTx/>
              <a:buNone/>
              <a:defRPr>
                <a:solidFill>
                  <a:schemeClr val="accent3"/>
                </a:solidFill>
              </a:defRPr>
            </a:lvl4pPr>
            <a:lvl5pPr marL="0" indent="0" algn="l">
              <a:buFontTx/>
              <a:buNone/>
              <a:defRPr>
                <a:solidFill>
                  <a:schemeClr val="accent3"/>
                </a:solidFill>
              </a:defRPr>
            </a:lvl5pPr>
            <a:lvl6pPr marL="0" indent="0" algn="l">
              <a:buFontTx/>
              <a:buNone/>
              <a:defRPr>
                <a:solidFill>
                  <a:schemeClr val="accent3"/>
                </a:solidFill>
              </a:defRPr>
            </a:lvl6pPr>
            <a:lvl7pPr marL="0" indent="0" algn="l">
              <a:buFontTx/>
              <a:buNone/>
              <a:defRPr>
                <a:solidFill>
                  <a:schemeClr val="accent3"/>
                </a:solidFill>
              </a:defRPr>
            </a:lvl7pPr>
            <a:lvl8pPr marL="0" indent="0" algn="l">
              <a:buFontTx/>
              <a:buNone/>
              <a:defRPr>
                <a:solidFill>
                  <a:schemeClr val="accent3"/>
                </a:solidFill>
              </a:defRPr>
            </a:lvl8pPr>
            <a:lvl9pPr marL="0" indent="0" algn="l">
              <a:buFontTx/>
              <a:buNone/>
              <a:defRPr>
                <a:solidFill>
                  <a:schemeClr val="accent3"/>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1F79A234-D42A-9E03-82BA-1C1914D3081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50765842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Lainaus 2 kuvalla">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A6C31B4-89A7-4449-B288-D72F05738CB9}"/>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2" name="Date Placeholder 1"/>
          <p:cNvSpPr>
            <a:spLocks noGrp="1"/>
          </p:cNvSpPr>
          <p:nvPr>
            <p:ph type="dt" sz="half" idx="10"/>
          </p:nvPr>
        </p:nvSpPr>
        <p:spPr/>
        <p:txBody>
          <a:bodyPr/>
          <a:lstStyle>
            <a:lvl1pPr>
              <a:defRPr>
                <a:noFill/>
              </a:defRPr>
            </a:lvl1pPr>
          </a:lstStyle>
          <a:p>
            <a:fld id="{B6892272-29E1-40F0-A23D-4521FB93520D}" type="datetime1">
              <a:rPr lang="fi-FI" smtClean="0"/>
              <a:t>22.4.2026</a:t>
            </a:fld>
            <a:endParaRPr lang="fi-FI"/>
          </a:p>
        </p:txBody>
      </p:sp>
      <p:sp>
        <p:nvSpPr>
          <p:cNvPr id="3" name="Footer Placeholder 2"/>
          <p:cNvSpPr>
            <a:spLocks noGrp="1"/>
          </p:cNvSpPr>
          <p:nvPr>
            <p:ph type="ftr" sz="quarter" idx="11"/>
          </p:nvPr>
        </p:nvSpPr>
        <p:spPr/>
        <p:txBody>
          <a:bodyPr/>
          <a:lstStyle>
            <a:lvl1pPr>
              <a:defRPr>
                <a:noFill/>
              </a:defRPr>
            </a:lvl1pPr>
          </a:lstStyle>
          <a:p>
            <a:r>
              <a:rPr lang="fi-FI"/>
              <a:t>Esityksen nimi ja tekijä</a:t>
            </a:r>
          </a:p>
        </p:txBody>
      </p:sp>
      <p:sp>
        <p:nvSpPr>
          <p:cNvPr id="4" name="Slide Number Placeholder 3"/>
          <p:cNvSpPr>
            <a:spLocks noGrp="1"/>
          </p:cNvSpPr>
          <p:nvPr>
            <p:ph type="sldNum" sz="quarter" idx="12"/>
          </p:nvPr>
        </p:nvSpPr>
        <p:spPr/>
        <p:txBody>
          <a:bodyPr/>
          <a:lstStyle>
            <a:lvl1pPr>
              <a:defRPr>
                <a:noFill/>
              </a:defRPr>
            </a:lvl1pPr>
          </a:lstStyle>
          <a:p>
            <a:fld id="{0861148C-697E-4B67-BDAA-872F34DF1106}" type="slidenum">
              <a:rPr lang="fi-FI" smtClean="0"/>
              <a:pPr/>
              <a:t>‹#›</a:t>
            </a:fld>
            <a:endParaRPr lang="fi-FI"/>
          </a:p>
        </p:txBody>
      </p:sp>
      <p:sp>
        <p:nvSpPr>
          <p:cNvPr id="7" name="Text Placeholder 6"/>
          <p:cNvSpPr>
            <a:spLocks noGrp="1"/>
          </p:cNvSpPr>
          <p:nvPr>
            <p:ph type="body" sz="quarter" idx="13"/>
          </p:nvPr>
        </p:nvSpPr>
        <p:spPr>
          <a:xfrm>
            <a:off x="766763" y="1052670"/>
            <a:ext cx="5113337" cy="4464620"/>
          </a:xfrm>
        </p:spPr>
        <p:txBody>
          <a:bodyPr anchor="ctr" anchorCtr="0"/>
          <a:lstStyle>
            <a:lvl1pPr marL="0" indent="0" algn="l">
              <a:lnSpc>
                <a:spcPct val="90000"/>
              </a:lnSpc>
              <a:spcBef>
                <a:spcPts val="200"/>
              </a:spcBef>
              <a:buFontTx/>
              <a:buNone/>
              <a:defRPr sz="4000">
                <a:solidFill>
                  <a:schemeClr val="bg1"/>
                </a:solidFill>
                <a:latin typeface="+mj-lt"/>
              </a:defRPr>
            </a:lvl1pPr>
            <a:lvl2pPr marL="0" indent="0" algn="l">
              <a:buFontTx/>
              <a:buNone/>
              <a:defRPr>
                <a:solidFill>
                  <a:schemeClr val="bg1"/>
                </a:solidFill>
                <a:latin typeface="Work Sans SemiBold" panose="00000700000000000000" pitchFamily="2" charset="0"/>
              </a:defRPr>
            </a:lvl2pPr>
            <a:lvl3pPr marL="0" indent="0" algn="l">
              <a:buFontTx/>
              <a:buNone/>
              <a:defRPr>
                <a:solidFill>
                  <a:schemeClr val="bg1"/>
                </a:solidFill>
              </a:defRPr>
            </a:lvl3pPr>
            <a:lvl4pPr marL="0" indent="0" algn="l">
              <a:buFontTx/>
              <a:buNone/>
              <a:defRPr>
                <a:solidFill>
                  <a:schemeClr val="bg1"/>
                </a:solidFill>
              </a:defRPr>
            </a:lvl4pPr>
            <a:lvl5pPr marL="0" indent="0" algn="l">
              <a:buFontTx/>
              <a:buNone/>
              <a:defRPr>
                <a:solidFill>
                  <a:schemeClr val="bg1"/>
                </a:solidFill>
              </a:defRPr>
            </a:lvl5pPr>
            <a:lvl6pPr marL="0" indent="0" algn="l">
              <a:buFontTx/>
              <a:buNone/>
              <a:defRPr>
                <a:solidFill>
                  <a:schemeClr val="bg1"/>
                </a:solidFill>
              </a:defRPr>
            </a:lvl6pPr>
            <a:lvl7pPr marL="0" indent="0" algn="l">
              <a:buFontTx/>
              <a:buNone/>
              <a:defRPr>
                <a:solidFill>
                  <a:schemeClr val="bg1"/>
                </a:solidFill>
              </a:defRPr>
            </a:lvl7pPr>
            <a:lvl8pPr marL="0" indent="0" algn="l">
              <a:buFontTx/>
              <a:buNone/>
              <a:defRPr>
                <a:solidFill>
                  <a:schemeClr val="bg1"/>
                </a:solidFill>
              </a:defRPr>
            </a:lvl8pPr>
            <a:lvl9pPr marL="0" indent="0" algn="l">
              <a:buFontTx/>
              <a:buNone/>
              <a:defRPr>
                <a:solidFill>
                  <a:schemeClr val="bg1"/>
                </a:solidFill>
              </a:defRPr>
            </a:lvl9pPr>
          </a:lstStyle>
          <a:p>
            <a:pPr lvl="0"/>
            <a:r>
              <a:rPr lang="fi-FI" noProof="0"/>
              <a:t>Muokkaa tekstin perustyylejä napsauttamalla</a:t>
            </a:r>
          </a:p>
        </p:txBody>
      </p:sp>
      <p:pic>
        <p:nvPicPr>
          <p:cNvPr id="5" name="Kuva 4" descr="Kuva, joka sisältää kohteen teksti, clipart-kuva, vaihde&#10;&#10;Kuvaus luotu automaattisesti">
            <a:extLst>
              <a:ext uri="{FF2B5EF4-FFF2-40B4-BE49-F238E27FC236}">
                <a16:creationId xmlns:a16="http://schemas.microsoft.com/office/drawing/2014/main" id="{E98D1C0E-0247-FD27-1951-2963C15DD60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6050" y="6290853"/>
            <a:ext cx="1177416" cy="234491"/>
          </a:xfrm>
          <a:prstGeom prst="rect">
            <a:avLst/>
          </a:prstGeom>
        </p:spPr>
      </p:pic>
    </p:spTree>
    <p:extLst>
      <p:ext uri="{BB962C8B-B14F-4D97-AF65-F5344CB8AC3E}">
        <p14:creationId xmlns:p14="http://schemas.microsoft.com/office/powerpoint/2010/main" val="251357220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isältö ja grafiikka kuvalla">
    <p:spTree>
      <p:nvGrpSpPr>
        <p:cNvPr id="1" name=""/>
        <p:cNvGrpSpPr/>
        <p:nvPr/>
      </p:nvGrpSpPr>
      <p:grpSpPr>
        <a:xfrm>
          <a:off x="0" y="0"/>
          <a:ext cx="0" cy="0"/>
          <a:chOff x="0" y="0"/>
          <a:chExt cx="0" cy="0"/>
        </a:xfrm>
      </p:grpSpPr>
      <p:sp>
        <p:nvSpPr>
          <p:cNvPr id="11" name="Picture Placeholder 7">
            <a:extLst>
              <a:ext uri="{FF2B5EF4-FFF2-40B4-BE49-F238E27FC236}">
                <a16:creationId xmlns:a16="http://schemas.microsoft.com/office/drawing/2014/main" id="{FD53BDE4-81AB-41F6-A004-26DAD8D0DCC6}"/>
              </a:ext>
            </a:extLst>
          </p:cNvPr>
          <p:cNvSpPr>
            <a:spLocks noGrp="1"/>
          </p:cNvSpPr>
          <p:nvPr>
            <p:ph type="pic" sz="quarter" idx="20" hasCustomPrompt="1"/>
          </p:nvPr>
        </p:nvSpPr>
        <p:spPr>
          <a:xfrm>
            <a:off x="0" y="0"/>
            <a:ext cx="12192000" cy="6858000"/>
          </a:xfrm>
          <a:solidFill>
            <a:schemeClr val="bg2"/>
          </a:solidFill>
        </p:spPr>
        <p:txBody>
          <a:bodyPr/>
          <a:lstStyle>
            <a:lvl1pPr marL="0" indent="0">
              <a:buFontTx/>
              <a:buNone/>
              <a:defRPr sz="1000" baseline="0"/>
            </a:lvl1pPr>
          </a:lstStyle>
          <a:p>
            <a:r>
              <a:rPr lang="fi-FI"/>
              <a:t>Vaihdakuva: valitse tämä objekti ja lisää kuva valikosta</a:t>
            </a:r>
          </a:p>
        </p:txBody>
      </p:sp>
      <p:sp>
        <p:nvSpPr>
          <p:cNvPr id="3" name="Text Placeholder 2"/>
          <p:cNvSpPr>
            <a:spLocks noGrp="1"/>
          </p:cNvSpPr>
          <p:nvPr>
            <p:ph type="body" idx="1"/>
          </p:nvPr>
        </p:nvSpPr>
        <p:spPr>
          <a:xfrm>
            <a:off x="766763" y="1989137"/>
            <a:ext cx="5113337" cy="719763"/>
          </a:xfrm>
        </p:spPr>
        <p:txBody>
          <a:bodyPr anchor="t" anchorCtr="0"/>
          <a:lstStyle>
            <a:lvl1pPr marL="0" indent="0">
              <a:spcBef>
                <a:spcPts val="0"/>
              </a:spcBef>
              <a:buNone/>
              <a:defRPr sz="2400" b="0">
                <a:latin typeface="Work Sans SemiBold" panose="00000700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noProof="0"/>
              <a:t>Muokkaa tekstin perustyylejä napsauttamalla</a:t>
            </a:r>
          </a:p>
        </p:txBody>
      </p:sp>
      <p:sp>
        <p:nvSpPr>
          <p:cNvPr id="4" name="Content Placeholder 3"/>
          <p:cNvSpPr>
            <a:spLocks noGrp="1"/>
          </p:cNvSpPr>
          <p:nvPr>
            <p:ph sz="half" idx="2"/>
          </p:nvPr>
        </p:nvSpPr>
        <p:spPr>
          <a:xfrm>
            <a:off x="774011" y="2852920"/>
            <a:ext cx="5106089" cy="2952568"/>
          </a:xfrm>
        </p:spPr>
        <p:txBody>
          <a:bodyPr/>
          <a:lstStyle/>
          <a:p>
            <a:pPr lvl="0"/>
            <a:r>
              <a:rPr lang="fi-FI" noProof="0"/>
              <a:t>Muokkaa tekstin perustyylejä napsauttamalla</a:t>
            </a:r>
          </a:p>
          <a:p>
            <a:pPr lvl="1"/>
            <a:r>
              <a:rPr lang="fi-FI" noProof="0"/>
              <a:t>toinen taso</a:t>
            </a:r>
          </a:p>
          <a:p>
            <a:pPr lvl="2"/>
            <a:r>
              <a:rPr lang="fi-FI" noProof="0"/>
              <a:t>kolmas taso</a:t>
            </a:r>
          </a:p>
          <a:p>
            <a:pPr lvl="3"/>
            <a:r>
              <a:rPr lang="fi-FI" noProof="0"/>
              <a:t>neljäs taso</a:t>
            </a:r>
          </a:p>
          <a:p>
            <a:pPr lvl="4"/>
            <a:r>
              <a:rPr lang="fi-FI" noProof="0"/>
              <a:t>viides taso</a:t>
            </a:r>
          </a:p>
        </p:txBody>
      </p:sp>
      <p:sp>
        <p:nvSpPr>
          <p:cNvPr id="7" name="Date Placeholder 6"/>
          <p:cNvSpPr>
            <a:spLocks noGrp="1"/>
          </p:cNvSpPr>
          <p:nvPr>
            <p:ph type="dt" sz="half" idx="10"/>
          </p:nvPr>
        </p:nvSpPr>
        <p:spPr/>
        <p:txBody>
          <a:bodyPr/>
          <a:lstStyle/>
          <a:p>
            <a:fld id="{22DBA17B-2728-4812-BD36-2D48D0819177}" type="datetime1">
              <a:rPr lang="fi-FI" smtClean="0"/>
              <a:t>22.4.2026</a:t>
            </a:fld>
            <a:endParaRPr lang="fi-FI"/>
          </a:p>
        </p:txBody>
      </p:sp>
      <p:sp>
        <p:nvSpPr>
          <p:cNvPr id="8" name="Footer Placeholder 7"/>
          <p:cNvSpPr>
            <a:spLocks noGrp="1"/>
          </p:cNvSpPr>
          <p:nvPr>
            <p:ph type="ftr" sz="quarter" idx="11"/>
          </p:nvPr>
        </p:nvSpPr>
        <p:spPr/>
        <p:txBody>
          <a:bodyPr/>
          <a:lstStyle/>
          <a:p>
            <a:r>
              <a:rPr lang="fi-FI"/>
              <a:t>Esityksen nimi ja tekijä</a:t>
            </a:r>
          </a:p>
        </p:txBody>
      </p:sp>
      <p:sp>
        <p:nvSpPr>
          <p:cNvPr id="9" name="Slide Number Placeholder 8"/>
          <p:cNvSpPr>
            <a:spLocks noGrp="1"/>
          </p:cNvSpPr>
          <p:nvPr>
            <p:ph type="sldNum" sz="quarter" idx="12"/>
          </p:nvPr>
        </p:nvSpPr>
        <p:spPr/>
        <p:txBody>
          <a:bodyPr/>
          <a:lstStyle/>
          <a:p>
            <a:fld id="{0861148C-697E-4B67-BDAA-872F34DF1106}" type="slidenum">
              <a:rPr lang="fi-FI" smtClean="0"/>
              <a:t>‹#›</a:t>
            </a:fld>
            <a:endParaRPr lang="fi-FI"/>
          </a:p>
        </p:txBody>
      </p:sp>
      <p:sp>
        <p:nvSpPr>
          <p:cNvPr id="10" name="Title 9"/>
          <p:cNvSpPr>
            <a:spLocks noGrp="1"/>
          </p:cNvSpPr>
          <p:nvPr>
            <p:ph type="title"/>
          </p:nvPr>
        </p:nvSpPr>
        <p:spPr/>
        <p:txBody>
          <a:bodyPr/>
          <a:lstStyle/>
          <a:p>
            <a:r>
              <a:rPr lang="fi-FI" noProof="0"/>
              <a:t>Muokkaa ots. perustyyl. napsautt.</a:t>
            </a:r>
          </a:p>
        </p:txBody>
      </p:sp>
      <p:pic>
        <p:nvPicPr>
          <p:cNvPr id="2" name="Kuva 1">
            <a:extLst>
              <a:ext uri="{FF2B5EF4-FFF2-40B4-BE49-F238E27FC236}">
                <a16:creationId xmlns:a16="http://schemas.microsoft.com/office/drawing/2014/main" id="{C506FFA0-A0EE-3C14-8AFC-27C2F51D2A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387826993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cSld name="Lainaus / Somenosto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6763" y="1196690"/>
            <a:ext cx="5905317" cy="3744520"/>
          </a:xfrm>
        </p:spPr>
        <p:txBody>
          <a:bodyPr anchor="t" anchorCtr="0">
            <a:noAutofit/>
          </a:bodyPr>
          <a:lstStyle>
            <a:lvl1pPr algn="l">
              <a:defRPr sz="4000">
                <a:solidFill>
                  <a:schemeClr val="bg1"/>
                </a:solidFill>
              </a:defRPr>
            </a:lvl1pPr>
          </a:lstStyle>
          <a:p>
            <a:r>
              <a:rPr lang="fi-FI" noProof="0"/>
              <a:t>Muokkaa ots. perustyyl. napsautt.</a:t>
            </a:r>
          </a:p>
        </p:txBody>
      </p:sp>
      <p:sp>
        <p:nvSpPr>
          <p:cNvPr id="4" name="Date Placeholder 3"/>
          <p:cNvSpPr>
            <a:spLocks noGrp="1"/>
          </p:cNvSpPr>
          <p:nvPr>
            <p:ph type="dt" sz="half" idx="10"/>
          </p:nvPr>
        </p:nvSpPr>
        <p:spPr/>
        <p:txBody>
          <a:bodyPr/>
          <a:lstStyle>
            <a:lvl1pPr>
              <a:defRPr>
                <a:solidFill>
                  <a:schemeClr val="accent3"/>
                </a:solidFill>
              </a:defRPr>
            </a:lvl1pPr>
          </a:lstStyle>
          <a:p>
            <a:r>
              <a:rPr lang="fi-FI"/>
              <a:t>12.3.2021</a:t>
            </a:r>
          </a:p>
        </p:txBody>
      </p:sp>
      <p:sp>
        <p:nvSpPr>
          <p:cNvPr id="5" name="Footer Placeholder 4"/>
          <p:cNvSpPr>
            <a:spLocks noGrp="1"/>
          </p:cNvSpPr>
          <p:nvPr>
            <p:ph type="ftr" sz="quarter" idx="11"/>
          </p:nvPr>
        </p:nvSpPr>
        <p:spPr/>
        <p:txBody>
          <a:bodyPr/>
          <a:lstStyle>
            <a:lvl1pPr>
              <a:defRPr>
                <a:solidFill>
                  <a:schemeClr val="accent3"/>
                </a:solidFill>
              </a:defRPr>
            </a:lvl1pPr>
          </a:lstStyle>
          <a:p>
            <a:r>
              <a:rPr lang="fi-FI"/>
              <a:t>Esityksen nimi ja tekijä</a:t>
            </a:r>
          </a:p>
        </p:txBody>
      </p:sp>
      <p:sp>
        <p:nvSpPr>
          <p:cNvPr id="6" name="Slide Number Placeholder 5"/>
          <p:cNvSpPr>
            <a:spLocks noGrp="1"/>
          </p:cNvSpPr>
          <p:nvPr>
            <p:ph type="sldNum" sz="quarter" idx="12"/>
          </p:nvPr>
        </p:nvSpPr>
        <p:spPr/>
        <p:txBody>
          <a:bodyPr/>
          <a:lstStyle>
            <a:lvl1pPr>
              <a:defRPr>
                <a:solidFill>
                  <a:schemeClr val="accent3"/>
                </a:solidFill>
              </a:defRPr>
            </a:lvl1pPr>
          </a:lstStyle>
          <a:p>
            <a:fld id="{0861148C-697E-4B67-BDAA-872F34DF1106}" type="slidenum">
              <a:rPr lang="fi-FI" smtClean="0"/>
              <a:pPr/>
              <a:t>‹#›</a:t>
            </a:fld>
            <a:endParaRPr lang="fi-FI"/>
          </a:p>
        </p:txBody>
      </p:sp>
      <p:sp>
        <p:nvSpPr>
          <p:cNvPr id="13" name="Text Placeholder 12"/>
          <p:cNvSpPr>
            <a:spLocks noGrp="1"/>
          </p:cNvSpPr>
          <p:nvPr>
            <p:ph type="body" sz="quarter" idx="13" hasCustomPrompt="1"/>
          </p:nvPr>
        </p:nvSpPr>
        <p:spPr>
          <a:xfrm>
            <a:off x="766763" y="5085230"/>
            <a:ext cx="5905317" cy="720259"/>
          </a:xfrm>
        </p:spPr>
        <p:txBody>
          <a:bodyPr>
            <a:noAutofit/>
          </a:bodyPr>
          <a:lstStyle>
            <a:lvl1pPr marL="0" indent="0">
              <a:buFontTx/>
              <a:buNone/>
              <a:defRPr sz="2400">
                <a:solidFill>
                  <a:schemeClr val="bg1"/>
                </a:solidFill>
              </a:defRPr>
            </a:lvl1pPr>
            <a:lvl2pPr marL="0" indent="0">
              <a:buFontTx/>
              <a:buNone/>
              <a:defRPr sz="1600">
                <a:solidFill>
                  <a:schemeClr val="bg1"/>
                </a:solidFill>
              </a:defRPr>
            </a:lvl2pPr>
            <a:lvl3pPr marL="0" indent="0">
              <a:buFontTx/>
              <a:buNone/>
              <a:defRPr sz="1400">
                <a:solidFill>
                  <a:schemeClr val="bg1"/>
                </a:solidFill>
              </a:defRPr>
            </a:lvl3pPr>
            <a:lvl4pPr marL="0" indent="0">
              <a:buFontTx/>
              <a:buNone/>
              <a:defRPr sz="1200">
                <a:solidFill>
                  <a:schemeClr val="bg1"/>
                </a:solidFill>
              </a:defRPr>
            </a:lvl4pPr>
            <a:lvl5pPr marL="0" indent="0">
              <a:buFontTx/>
              <a:buNone/>
              <a:defRPr sz="1200">
                <a:solidFill>
                  <a:schemeClr val="bg1"/>
                </a:solidFill>
              </a:defRPr>
            </a:lvl5pPr>
            <a:lvl6pPr marL="0" indent="0">
              <a:buFontTx/>
              <a:buNone/>
              <a:defRPr/>
            </a:lvl6pPr>
            <a:lvl7pPr marL="0" indent="0">
              <a:buFontTx/>
              <a:buNone/>
              <a:defRPr sz="1200">
                <a:solidFill>
                  <a:schemeClr val="bg1"/>
                </a:solidFill>
              </a:defRPr>
            </a:lvl7pPr>
            <a:lvl8pPr marL="0" indent="0">
              <a:buFontTx/>
              <a:buNone/>
              <a:defRPr/>
            </a:lvl8pPr>
            <a:lvl9pPr marL="0" indent="0">
              <a:buFontTx/>
              <a:buNone/>
              <a:defRPr sz="1200">
                <a:solidFill>
                  <a:schemeClr val="bg1"/>
                </a:solidFill>
              </a:defRPr>
            </a:lvl9pPr>
          </a:lstStyle>
          <a:p>
            <a:pPr lvl="0"/>
            <a:r>
              <a:rPr lang="fi-FI" noProof="0"/>
              <a:t>Etunimi Sukunimi @twitter</a:t>
            </a:r>
          </a:p>
        </p:txBody>
      </p:sp>
      <p:sp>
        <p:nvSpPr>
          <p:cNvPr id="8" name="Picture Placeholder 7"/>
          <p:cNvSpPr>
            <a:spLocks noGrp="1"/>
          </p:cNvSpPr>
          <p:nvPr>
            <p:ph type="pic" sz="quarter" idx="14"/>
          </p:nvPr>
        </p:nvSpPr>
        <p:spPr>
          <a:xfrm>
            <a:off x="7032625" y="1052670"/>
            <a:ext cx="5159375" cy="4752818"/>
          </a:xfrm>
          <a:solidFill>
            <a:schemeClr val="accent3">
              <a:lumMod val="75000"/>
            </a:schemeClr>
          </a:solidFill>
        </p:spPr>
        <p:txBody>
          <a:bodyPr/>
          <a:lstStyle>
            <a:lvl1pPr marL="0" indent="0">
              <a:buFontTx/>
              <a:buNone/>
              <a:defRPr sz="1000">
                <a:solidFill>
                  <a:schemeClr val="bg1"/>
                </a:solidFill>
              </a:defRPr>
            </a:lvl1pPr>
          </a:lstStyle>
          <a:p>
            <a:r>
              <a:rPr lang="fi-FI" noProof="0"/>
              <a:t>Lisää kuva napsauttamalla kuvaketta</a:t>
            </a:r>
          </a:p>
        </p:txBody>
      </p:sp>
      <p:sp>
        <p:nvSpPr>
          <p:cNvPr id="9" name="Freeform 6"/>
          <p:cNvSpPr>
            <a:spLocks noChangeAspect="1" noEditPoints="1"/>
          </p:cNvSpPr>
          <p:nvPr/>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
        <p:nvSpPr>
          <p:cNvPr id="3" name="Freeform 6">
            <a:extLst>
              <a:ext uri="{FF2B5EF4-FFF2-40B4-BE49-F238E27FC236}">
                <a16:creationId xmlns:a16="http://schemas.microsoft.com/office/drawing/2014/main" id="{49008868-E2B6-8B1C-1AA4-472DE5927E0E}"/>
              </a:ext>
            </a:extLst>
          </p:cNvPr>
          <p:cNvSpPr>
            <a:spLocks noChangeAspect="1" noEditPoints="1"/>
          </p:cNvSpPr>
          <p:nvPr userDrawn="1"/>
        </p:nvSpPr>
        <p:spPr bwMode="auto">
          <a:xfrm>
            <a:off x="10813238" y="6324170"/>
            <a:ext cx="612000" cy="183379"/>
          </a:xfrm>
          <a:custGeom>
            <a:avLst/>
            <a:gdLst>
              <a:gd name="T0" fmla="*/ 9184 w 9693"/>
              <a:gd name="T1" fmla="*/ 1940 h 2907"/>
              <a:gd name="T2" fmla="*/ 8737 w 9693"/>
              <a:gd name="T3" fmla="*/ 1622 h 2907"/>
              <a:gd name="T4" fmla="*/ 8139 w 9693"/>
              <a:gd name="T5" fmla="*/ 1702 h 2907"/>
              <a:gd name="T6" fmla="*/ 8044 w 9693"/>
              <a:gd name="T7" fmla="*/ 2192 h 2907"/>
              <a:gd name="T8" fmla="*/ 8413 w 9693"/>
              <a:gd name="T9" fmla="*/ 2652 h 2907"/>
              <a:gd name="T10" fmla="*/ 8956 w 9693"/>
              <a:gd name="T11" fmla="*/ 2734 h 2907"/>
              <a:gd name="T12" fmla="*/ 9294 w 9693"/>
              <a:gd name="T13" fmla="*/ 2339 h 2907"/>
              <a:gd name="T14" fmla="*/ 7825 w 9693"/>
              <a:gd name="T15" fmla="*/ 1750 h 2907"/>
              <a:gd name="T16" fmla="*/ 8454 w 9693"/>
              <a:gd name="T17" fmla="*/ 1473 h 2907"/>
              <a:gd name="T18" fmla="*/ 9310 w 9693"/>
              <a:gd name="T19" fmla="*/ 1573 h 2907"/>
              <a:gd name="T20" fmla="*/ 9674 w 9693"/>
              <a:gd name="T21" fmla="*/ 1968 h 2907"/>
              <a:gd name="T22" fmla="*/ 9528 w 9693"/>
              <a:gd name="T23" fmla="*/ 2543 h 2907"/>
              <a:gd name="T24" fmla="*/ 8921 w 9693"/>
              <a:gd name="T25" fmla="*/ 2875 h 2907"/>
              <a:gd name="T26" fmla="*/ 8173 w 9693"/>
              <a:gd name="T27" fmla="*/ 2843 h 2907"/>
              <a:gd name="T28" fmla="*/ 7665 w 9693"/>
              <a:gd name="T29" fmla="*/ 2463 h 2907"/>
              <a:gd name="T30" fmla="*/ 7217 w 9693"/>
              <a:gd name="T31" fmla="*/ 1797 h 2907"/>
              <a:gd name="T32" fmla="*/ 6694 w 9693"/>
              <a:gd name="T33" fmla="*/ 1783 h 2907"/>
              <a:gd name="T34" fmla="*/ 6259 w 9693"/>
              <a:gd name="T35" fmla="*/ 2752 h 2907"/>
              <a:gd name="T36" fmla="*/ 5945 w 9693"/>
              <a:gd name="T37" fmla="*/ 1676 h 2907"/>
              <a:gd name="T38" fmla="*/ 6485 w 9693"/>
              <a:gd name="T39" fmla="*/ 1539 h 2907"/>
              <a:gd name="T40" fmla="*/ 5043 w 9693"/>
              <a:gd name="T41" fmla="*/ 1714 h 2907"/>
              <a:gd name="T42" fmla="*/ 4634 w 9693"/>
              <a:gd name="T43" fmla="*/ 2663 h 2907"/>
              <a:gd name="T44" fmla="*/ 4215 w 9693"/>
              <a:gd name="T45" fmla="*/ 1857 h 2907"/>
              <a:gd name="T46" fmla="*/ 3762 w 9693"/>
              <a:gd name="T47" fmla="*/ 1738 h 2907"/>
              <a:gd name="T48" fmla="*/ 3241 w 9693"/>
              <a:gd name="T49" fmla="*/ 1539 h 2907"/>
              <a:gd name="T50" fmla="*/ 3233 w 9693"/>
              <a:gd name="T51" fmla="*/ 2843 h 2907"/>
              <a:gd name="T52" fmla="*/ 2738 w 9693"/>
              <a:gd name="T53" fmla="*/ 1572 h 2907"/>
              <a:gd name="T54" fmla="*/ 2304 w 9693"/>
              <a:gd name="T55" fmla="*/ 2663 h 2907"/>
              <a:gd name="T56" fmla="*/ 1885 w 9693"/>
              <a:gd name="T57" fmla="*/ 1857 h 2907"/>
              <a:gd name="T58" fmla="*/ 16 w 9693"/>
              <a:gd name="T59" fmla="*/ 2824 h 2907"/>
              <a:gd name="T60" fmla="*/ 521 w 9693"/>
              <a:gd name="T61" fmla="*/ 1539 h 2907"/>
              <a:gd name="T62" fmla="*/ 784 w 9693"/>
              <a:gd name="T63" fmla="*/ 2742 h 2907"/>
              <a:gd name="T64" fmla="*/ 1483 w 9693"/>
              <a:gd name="T65" fmla="*/ 2422 h 2907"/>
              <a:gd name="T66" fmla="*/ 8242 w 9693"/>
              <a:gd name="T67" fmla="*/ 100 h 2907"/>
              <a:gd name="T68" fmla="*/ 9595 w 9693"/>
              <a:gd name="T69" fmla="*/ 1261 h 2907"/>
              <a:gd name="T70" fmla="*/ 8940 w 9693"/>
              <a:gd name="T71" fmla="*/ 1099 h 2907"/>
              <a:gd name="T72" fmla="*/ 7676 w 9693"/>
              <a:gd name="T73" fmla="*/ 1188 h 2907"/>
              <a:gd name="T74" fmla="*/ 7503 w 9693"/>
              <a:gd name="T75" fmla="*/ 181 h 2907"/>
              <a:gd name="T76" fmla="*/ 7081 w 9693"/>
              <a:gd name="T77" fmla="*/ 1130 h 2907"/>
              <a:gd name="T78" fmla="*/ 6663 w 9693"/>
              <a:gd name="T79" fmla="*/ 324 h 2907"/>
              <a:gd name="T80" fmla="*/ 6196 w 9693"/>
              <a:gd name="T81" fmla="*/ 204 h 2907"/>
              <a:gd name="T82" fmla="*/ 5797 w 9693"/>
              <a:gd name="T83" fmla="*/ 1323 h 2907"/>
              <a:gd name="T84" fmla="*/ 4154 w 9693"/>
              <a:gd name="T85" fmla="*/ 1290 h 2907"/>
              <a:gd name="T86" fmla="*/ 3984 w 9693"/>
              <a:gd name="T87" fmla="*/ 324 h 2907"/>
              <a:gd name="T88" fmla="*/ 5528 w 9693"/>
              <a:gd name="T89" fmla="*/ 110 h 2907"/>
              <a:gd name="T90" fmla="*/ 5678 w 9693"/>
              <a:gd name="T91" fmla="*/ 279 h 2907"/>
              <a:gd name="T92" fmla="*/ 3574 w 9693"/>
              <a:gd name="T93" fmla="*/ 922 h 2907"/>
              <a:gd name="T94" fmla="*/ 3210 w 9693"/>
              <a:gd name="T95" fmla="*/ 1290 h 2907"/>
              <a:gd name="T96" fmla="*/ 2500 w 9693"/>
              <a:gd name="T97" fmla="*/ 1316 h 2907"/>
              <a:gd name="T98" fmla="*/ 2064 w 9693"/>
              <a:gd name="T99" fmla="*/ 1013 h 2907"/>
              <a:gd name="T100" fmla="*/ 1978 w 9693"/>
              <a:gd name="T101" fmla="*/ 73 h 2907"/>
              <a:gd name="T102" fmla="*/ 2440 w 9693"/>
              <a:gd name="T103" fmla="*/ 801 h 2907"/>
              <a:gd name="T104" fmla="*/ 2715 w 9693"/>
              <a:gd name="T105" fmla="*/ 1200 h 2907"/>
              <a:gd name="T106" fmla="*/ 3209 w 9693"/>
              <a:gd name="T107" fmla="*/ 1162 h 2907"/>
              <a:gd name="T108" fmla="*/ 3488 w 9693"/>
              <a:gd name="T109" fmla="*/ 692 h 2907"/>
              <a:gd name="T110" fmla="*/ 3673 w 9693"/>
              <a:gd name="T111" fmla="*/ 16 h 2907"/>
              <a:gd name="T112" fmla="*/ 1110 w 9693"/>
              <a:gd name="T113" fmla="*/ 1206 h 2907"/>
              <a:gd name="T114" fmla="*/ 470 w 9693"/>
              <a:gd name="T115" fmla="*/ 986 h 2907"/>
              <a:gd name="T116" fmla="*/ 49 w 9693"/>
              <a:gd name="T117" fmla="*/ 1093 h 2907"/>
              <a:gd name="T118" fmla="*/ 486 w 9693"/>
              <a:gd name="T119" fmla="*/ 111 h 2907"/>
              <a:gd name="T120" fmla="*/ 1764 w 9693"/>
              <a:gd name="T121" fmla="*/ 35 h 2907"/>
              <a:gd name="T122" fmla="*/ 1579 w 9693"/>
              <a:gd name="T123" fmla="*/ 1101 h 2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693" h="2907">
                <a:moveTo>
                  <a:pt x="9444" y="838"/>
                </a:moveTo>
                <a:lnTo>
                  <a:pt x="9690" y="535"/>
                </a:lnTo>
                <a:lnTo>
                  <a:pt x="9444" y="203"/>
                </a:lnTo>
                <a:lnTo>
                  <a:pt x="9444" y="838"/>
                </a:lnTo>
                <a:close/>
                <a:moveTo>
                  <a:pt x="9296" y="2297"/>
                </a:moveTo>
                <a:lnTo>
                  <a:pt x="9295" y="2257"/>
                </a:lnTo>
                <a:lnTo>
                  <a:pt x="9291" y="2218"/>
                </a:lnTo>
                <a:lnTo>
                  <a:pt x="9285" y="2180"/>
                </a:lnTo>
                <a:lnTo>
                  <a:pt x="9277" y="2142"/>
                </a:lnTo>
                <a:lnTo>
                  <a:pt x="9266" y="2106"/>
                </a:lnTo>
                <a:lnTo>
                  <a:pt x="9253" y="2071"/>
                </a:lnTo>
                <a:lnTo>
                  <a:pt x="9239" y="2036"/>
                </a:lnTo>
                <a:lnTo>
                  <a:pt x="9222" y="2003"/>
                </a:lnTo>
                <a:lnTo>
                  <a:pt x="9204" y="1971"/>
                </a:lnTo>
                <a:lnTo>
                  <a:pt x="9184" y="1940"/>
                </a:lnTo>
                <a:lnTo>
                  <a:pt x="9162" y="1910"/>
                </a:lnTo>
                <a:lnTo>
                  <a:pt x="9139" y="1881"/>
                </a:lnTo>
                <a:lnTo>
                  <a:pt x="9114" y="1853"/>
                </a:lnTo>
                <a:lnTo>
                  <a:pt x="9088" y="1827"/>
                </a:lnTo>
                <a:lnTo>
                  <a:pt x="9061" y="1802"/>
                </a:lnTo>
                <a:lnTo>
                  <a:pt x="9032" y="1778"/>
                </a:lnTo>
                <a:lnTo>
                  <a:pt x="9002" y="1755"/>
                </a:lnTo>
                <a:lnTo>
                  <a:pt x="8987" y="1744"/>
                </a:lnTo>
                <a:lnTo>
                  <a:pt x="8972" y="1734"/>
                </a:lnTo>
                <a:lnTo>
                  <a:pt x="8940" y="1713"/>
                </a:lnTo>
                <a:lnTo>
                  <a:pt x="8908" y="1695"/>
                </a:lnTo>
                <a:lnTo>
                  <a:pt x="8875" y="1677"/>
                </a:lnTo>
                <a:lnTo>
                  <a:pt x="8841" y="1661"/>
                </a:lnTo>
                <a:lnTo>
                  <a:pt x="8772" y="1633"/>
                </a:lnTo>
                <a:lnTo>
                  <a:pt x="8737" y="1622"/>
                </a:lnTo>
                <a:lnTo>
                  <a:pt x="8702" y="1611"/>
                </a:lnTo>
                <a:lnTo>
                  <a:pt x="8666" y="1603"/>
                </a:lnTo>
                <a:lnTo>
                  <a:pt x="8630" y="1595"/>
                </a:lnTo>
                <a:lnTo>
                  <a:pt x="8595" y="1590"/>
                </a:lnTo>
                <a:lnTo>
                  <a:pt x="8559" y="1586"/>
                </a:lnTo>
                <a:lnTo>
                  <a:pt x="8489" y="1583"/>
                </a:lnTo>
                <a:lnTo>
                  <a:pt x="8427" y="1585"/>
                </a:lnTo>
                <a:lnTo>
                  <a:pt x="8369" y="1592"/>
                </a:lnTo>
                <a:lnTo>
                  <a:pt x="8317" y="1603"/>
                </a:lnTo>
                <a:lnTo>
                  <a:pt x="8270" y="1619"/>
                </a:lnTo>
                <a:lnTo>
                  <a:pt x="8227" y="1638"/>
                </a:lnTo>
                <a:lnTo>
                  <a:pt x="8207" y="1649"/>
                </a:lnTo>
                <a:lnTo>
                  <a:pt x="8188" y="1661"/>
                </a:lnTo>
                <a:lnTo>
                  <a:pt x="8155" y="1688"/>
                </a:lnTo>
                <a:lnTo>
                  <a:pt x="8139" y="1702"/>
                </a:lnTo>
                <a:lnTo>
                  <a:pt x="8125" y="1717"/>
                </a:lnTo>
                <a:lnTo>
                  <a:pt x="8099" y="1749"/>
                </a:lnTo>
                <a:lnTo>
                  <a:pt x="8077" y="1784"/>
                </a:lnTo>
                <a:lnTo>
                  <a:pt x="8068" y="1802"/>
                </a:lnTo>
                <a:lnTo>
                  <a:pt x="8059" y="1821"/>
                </a:lnTo>
                <a:lnTo>
                  <a:pt x="8045" y="1860"/>
                </a:lnTo>
                <a:lnTo>
                  <a:pt x="8034" y="1901"/>
                </a:lnTo>
                <a:lnTo>
                  <a:pt x="8026" y="1944"/>
                </a:lnTo>
                <a:lnTo>
                  <a:pt x="8022" y="1987"/>
                </a:lnTo>
                <a:lnTo>
                  <a:pt x="8020" y="2032"/>
                </a:lnTo>
                <a:lnTo>
                  <a:pt x="8023" y="2082"/>
                </a:lnTo>
                <a:lnTo>
                  <a:pt x="8026" y="2108"/>
                </a:lnTo>
                <a:lnTo>
                  <a:pt x="8031" y="2135"/>
                </a:lnTo>
                <a:lnTo>
                  <a:pt x="8037" y="2163"/>
                </a:lnTo>
                <a:lnTo>
                  <a:pt x="8044" y="2192"/>
                </a:lnTo>
                <a:lnTo>
                  <a:pt x="8053" y="2221"/>
                </a:lnTo>
                <a:lnTo>
                  <a:pt x="8063" y="2250"/>
                </a:lnTo>
                <a:lnTo>
                  <a:pt x="8075" y="2280"/>
                </a:lnTo>
                <a:lnTo>
                  <a:pt x="8088" y="2310"/>
                </a:lnTo>
                <a:lnTo>
                  <a:pt x="8103" y="2339"/>
                </a:lnTo>
                <a:lnTo>
                  <a:pt x="8119" y="2369"/>
                </a:lnTo>
                <a:lnTo>
                  <a:pt x="8137" y="2399"/>
                </a:lnTo>
                <a:lnTo>
                  <a:pt x="8157" y="2428"/>
                </a:lnTo>
                <a:lnTo>
                  <a:pt x="8201" y="2484"/>
                </a:lnTo>
                <a:lnTo>
                  <a:pt x="8252" y="2538"/>
                </a:lnTo>
                <a:lnTo>
                  <a:pt x="8281" y="2563"/>
                </a:lnTo>
                <a:lnTo>
                  <a:pt x="8311" y="2587"/>
                </a:lnTo>
                <a:lnTo>
                  <a:pt x="8343" y="2610"/>
                </a:lnTo>
                <a:lnTo>
                  <a:pt x="8377" y="2632"/>
                </a:lnTo>
                <a:lnTo>
                  <a:pt x="8413" y="2652"/>
                </a:lnTo>
                <a:lnTo>
                  <a:pt x="8451" y="2671"/>
                </a:lnTo>
                <a:lnTo>
                  <a:pt x="8490" y="2688"/>
                </a:lnTo>
                <a:lnTo>
                  <a:pt x="8532" y="2703"/>
                </a:lnTo>
                <a:lnTo>
                  <a:pt x="8576" y="2716"/>
                </a:lnTo>
                <a:lnTo>
                  <a:pt x="8622" y="2727"/>
                </a:lnTo>
                <a:lnTo>
                  <a:pt x="8670" y="2735"/>
                </a:lnTo>
                <a:lnTo>
                  <a:pt x="8695" y="2739"/>
                </a:lnTo>
                <a:lnTo>
                  <a:pt x="8720" y="2742"/>
                </a:lnTo>
                <a:lnTo>
                  <a:pt x="8773" y="2746"/>
                </a:lnTo>
                <a:lnTo>
                  <a:pt x="8827" y="2747"/>
                </a:lnTo>
                <a:lnTo>
                  <a:pt x="8858" y="2746"/>
                </a:lnTo>
                <a:lnTo>
                  <a:pt x="8888" y="2744"/>
                </a:lnTo>
                <a:lnTo>
                  <a:pt x="8916" y="2741"/>
                </a:lnTo>
                <a:lnTo>
                  <a:pt x="8943" y="2737"/>
                </a:lnTo>
                <a:lnTo>
                  <a:pt x="8956" y="2734"/>
                </a:lnTo>
                <a:lnTo>
                  <a:pt x="8969" y="2731"/>
                </a:lnTo>
                <a:lnTo>
                  <a:pt x="8994" y="2725"/>
                </a:lnTo>
                <a:lnTo>
                  <a:pt x="9041" y="2708"/>
                </a:lnTo>
                <a:lnTo>
                  <a:pt x="9084" y="2688"/>
                </a:lnTo>
                <a:lnTo>
                  <a:pt x="9103" y="2676"/>
                </a:lnTo>
                <a:lnTo>
                  <a:pt x="9122" y="2664"/>
                </a:lnTo>
                <a:lnTo>
                  <a:pt x="9156" y="2637"/>
                </a:lnTo>
                <a:lnTo>
                  <a:pt x="9187" y="2606"/>
                </a:lnTo>
                <a:lnTo>
                  <a:pt x="9213" y="2573"/>
                </a:lnTo>
                <a:lnTo>
                  <a:pt x="9236" y="2538"/>
                </a:lnTo>
                <a:lnTo>
                  <a:pt x="9254" y="2501"/>
                </a:lnTo>
                <a:lnTo>
                  <a:pt x="9270" y="2462"/>
                </a:lnTo>
                <a:lnTo>
                  <a:pt x="9281" y="2422"/>
                </a:lnTo>
                <a:lnTo>
                  <a:pt x="9289" y="2381"/>
                </a:lnTo>
                <a:lnTo>
                  <a:pt x="9294" y="2339"/>
                </a:lnTo>
                <a:lnTo>
                  <a:pt x="9296" y="2297"/>
                </a:lnTo>
                <a:close/>
                <a:moveTo>
                  <a:pt x="7605" y="2218"/>
                </a:moveTo>
                <a:lnTo>
                  <a:pt x="7606" y="2174"/>
                </a:lnTo>
                <a:lnTo>
                  <a:pt x="7611" y="2130"/>
                </a:lnTo>
                <a:lnTo>
                  <a:pt x="7619" y="2088"/>
                </a:lnTo>
                <a:lnTo>
                  <a:pt x="7629" y="2047"/>
                </a:lnTo>
                <a:lnTo>
                  <a:pt x="7643" y="2007"/>
                </a:lnTo>
                <a:lnTo>
                  <a:pt x="7659" y="1969"/>
                </a:lnTo>
                <a:lnTo>
                  <a:pt x="7678" y="1932"/>
                </a:lnTo>
                <a:lnTo>
                  <a:pt x="7700" y="1896"/>
                </a:lnTo>
                <a:lnTo>
                  <a:pt x="7724" y="1861"/>
                </a:lnTo>
                <a:lnTo>
                  <a:pt x="7750" y="1827"/>
                </a:lnTo>
                <a:lnTo>
                  <a:pt x="7778" y="1795"/>
                </a:lnTo>
                <a:lnTo>
                  <a:pt x="7809" y="1764"/>
                </a:lnTo>
                <a:lnTo>
                  <a:pt x="7825" y="1750"/>
                </a:lnTo>
                <a:lnTo>
                  <a:pt x="7841" y="1735"/>
                </a:lnTo>
                <a:lnTo>
                  <a:pt x="7876" y="1707"/>
                </a:lnTo>
                <a:lnTo>
                  <a:pt x="7912" y="1680"/>
                </a:lnTo>
                <a:lnTo>
                  <a:pt x="7950" y="1655"/>
                </a:lnTo>
                <a:lnTo>
                  <a:pt x="7990" y="1631"/>
                </a:lnTo>
                <a:lnTo>
                  <a:pt x="8031" y="1609"/>
                </a:lnTo>
                <a:lnTo>
                  <a:pt x="8074" y="1588"/>
                </a:lnTo>
                <a:lnTo>
                  <a:pt x="8118" y="1568"/>
                </a:lnTo>
                <a:lnTo>
                  <a:pt x="8163" y="1550"/>
                </a:lnTo>
                <a:lnTo>
                  <a:pt x="8209" y="1533"/>
                </a:lnTo>
                <a:lnTo>
                  <a:pt x="8256" y="1518"/>
                </a:lnTo>
                <a:lnTo>
                  <a:pt x="8305" y="1505"/>
                </a:lnTo>
                <a:lnTo>
                  <a:pt x="8354" y="1493"/>
                </a:lnTo>
                <a:lnTo>
                  <a:pt x="8403" y="1482"/>
                </a:lnTo>
                <a:lnTo>
                  <a:pt x="8454" y="1473"/>
                </a:lnTo>
                <a:lnTo>
                  <a:pt x="8504" y="1466"/>
                </a:lnTo>
                <a:lnTo>
                  <a:pt x="8556" y="1460"/>
                </a:lnTo>
                <a:lnTo>
                  <a:pt x="8607" y="1456"/>
                </a:lnTo>
                <a:lnTo>
                  <a:pt x="8711" y="1452"/>
                </a:lnTo>
                <a:lnTo>
                  <a:pt x="8764" y="1452"/>
                </a:lnTo>
                <a:lnTo>
                  <a:pt x="8816" y="1456"/>
                </a:lnTo>
                <a:lnTo>
                  <a:pt x="8867" y="1459"/>
                </a:lnTo>
                <a:lnTo>
                  <a:pt x="8917" y="1465"/>
                </a:lnTo>
                <a:lnTo>
                  <a:pt x="8966" y="1471"/>
                </a:lnTo>
                <a:lnTo>
                  <a:pt x="9013" y="1479"/>
                </a:lnTo>
                <a:lnTo>
                  <a:pt x="9105" y="1499"/>
                </a:lnTo>
                <a:lnTo>
                  <a:pt x="9191" y="1525"/>
                </a:lnTo>
                <a:lnTo>
                  <a:pt x="9232" y="1539"/>
                </a:lnTo>
                <a:lnTo>
                  <a:pt x="9272" y="1555"/>
                </a:lnTo>
                <a:lnTo>
                  <a:pt x="9310" y="1573"/>
                </a:lnTo>
                <a:lnTo>
                  <a:pt x="9347" y="1591"/>
                </a:lnTo>
                <a:lnTo>
                  <a:pt x="9382" y="1611"/>
                </a:lnTo>
                <a:lnTo>
                  <a:pt x="9416" y="1632"/>
                </a:lnTo>
                <a:lnTo>
                  <a:pt x="9447" y="1654"/>
                </a:lnTo>
                <a:lnTo>
                  <a:pt x="9478" y="1677"/>
                </a:lnTo>
                <a:lnTo>
                  <a:pt x="9506" y="1701"/>
                </a:lnTo>
                <a:lnTo>
                  <a:pt x="9532" y="1727"/>
                </a:lnTo>
                <a:lnTo>
                  <a:pt x="9557" y="1753"/>
                </a:lnTo>
                <a:lnTo>
                  <a:pt x="9580" y="1781"/>
                </a:lnTo>
                <a:lnTo>
                  <a:pt x="9601" y="1810"/>
                </a:lnTo>
                <a:lnTo>
                  <a:pt x="9620" y="1839"/>
                </a:lnTo>
                <a:lnTo>
                  <a:pt x="9636" y="1870"/>
                </a:lnTo>
                <a:lnTo>
                  <a:pt x="9651" y="1902"/>
                </a:lnTo>
                <a:lnTo>
                  <a:pt x="9664" y="1934"/>
                </a:lnTo>
                <a:lnTo>
                  <a:pt x="9674" y="1968"/>
                </a:lnTo>
                <a:lnTo>
                  <a:pt x="9682" y="2002"/>
                </a:lnTo>
                <a:lnTo>
                  <a:pt x="9688" y="2038"/>
                </a:lnTo>
                <a:lnTo>
                  <a:pt x="9692" y="2074"/>
                </a:lnTo>
                <a:lnTo>
                  <a:pt x="9693" y="2111"/>
                </a:lnTo>
                <a:lnTo>
                  <a:pt x="9691" y="2156"/>
                </a:lnTo>
                <a:lnTo>
                  <a:pt x="9687" y="2199"/>
                </a:lnTo>
                <a:lnTo>
                  <a:pt x="9680" y="2242"/>
                </a:lnTo>
                <a:lnTo>
                  <a:pt x="9669" y="2284"/>
                </a:lnTo>
                <a:lnTo>
                  <a:pt x="9656" y="2324"/>
                </a:lnTo>
                <a:lnTo>
                  <a:pt x="9641" y="2363"/>
                </a:lnTo>
                <a:lnTo>
                  <a:pt x="9623" y="2402"/>
                </a:lnTo>
                <a:lnTo>
                  <a:pt x="9603" y="2439"/>
                </a:lnTo>
                <a:lnTo>
                  <a:pt x="9580" y="2475"/>
                </a:lnTo>
                <a:lnTo>
                  <a:pt x="9555" y="2509"/>
                </a:lnTo>
                <a:lnTo>
                  <a:pt x="9528" y="2543"/>
                </a:lnTo>
                <a:lnTo>
                  <a:pt x="9498" y="2575"/>
                </a:lnTo>
                <a:lnTo>
                  <a:pt x="9467" y="2605"/>
                </a:lnTo>
                <a:lnTo>
                  <a:pt x="9434" y="2635"/>
                </a:lnTo>
                <a:lnTo>
                  <a:pt x="9399" y="2663"/>
                </a:lnTo>
                <a:lnTo>
                  <a:pt x="9362" y="2690"/>
                </a:lnTo>
                <a:lnTo>
                  <a:pt x="9324" y="2715"/>
                </a:lnTo>
                <a:lnTo>
                  <a:pt x="9284" y="2739"/>
                </a:lnTo>
                <a:lnTo>
                  <a:pt x="9243" y="2761"/>
                </a:lnTo>
                <a:lnTo>
                  <a:pt x="9200" y="2782"/>
                </a:lnTo>
                <a:lnTo>
                  <a:pt x="9156" y="2802"/>
                </a:lnTo>
                <a:lnTo>
                  <a:pt x="9111" y="2819"/>
                </a:lnTo>
                <a:lnTo>
                  <a:pt x="9065" y="2836"/>
                </a:lnTo>
                <a:lnTo>
                  <a:pt x="9018" y="2850"/>
                </a:lnTo>
                <a:lnTo>
                  <a:pt x="8970" y="2863"/>
                </a:lnTo>
                <a:lnTo>
                  <a:pt x="8921" y="2875"/>
                </a:lnTo>
                <a:lnTo>
                  <a:pt x="8872" y="2885"/>
                </a:lnTo>
                <a:lnTo>
                  <a:pt x="8822" y="2893"/>
                </a:lnTo>
                <a:lnTo>
                  <a:pt x="8771" y="2899"/>
                </a:lnTo>
                <a:lnTo>
                  <a:pt x="8720" y="2903"/>
                </a:lnTo>
                <a:lnTo>
                  <a:pt x="8669" y="2906"/>
                </a:lnTo>
                <a:lnTo>
                  <a:pt x="8617" y="2907"/>
                </a:lnTo>
                <a:lnTo>
                  <a:pt x="8564" y="2906"/>
                </a:lnTo>
                <a:lnTo>
                  <a:pt x="8511" y="2904"/>
                </a:lnTo>
                <a:lnTo>
                  <a:pt x="8460" y="2900"/>
                </a:lnTo>
                <a:lnTo>
                  <a:pt x="8410" y="2894"/>
                </a:lnTo>
                <a:lnTo>
                  <a:pt x="8360" y="2887"/>
                </a:lnTo>
                <a:lnTo>
                  <a:pt x="8312" y="2878"/>
                </a:lnTo>
                <a:lnTo>
                  <a:pt x="8264" y="2868"/>
                </a:lnTo>
                <a:lnTo>
                  <a:pt x="8218" y="2856"/>
                </a:lnTo>
                <a:lnTo>
                  <a:pt x="8173" y="2843"/>
                </a:lnTo>
                <a:lnTo>
                  <a:pt x="8129" y="2828"/>
                </a:lnTo>
                <a:lnTo>
                  <a:pt x="8087" y="2812"/>
                </a:lnTo>
                <a:lnTo>
                  <a:pt x="8046" y="2795"/>
                </a:lnTo>
                <a:lnTo>
                  <a:pt x="7968" y="2756"/>
                </a:lnTo>
                <a:lnTo>
                  <a:pt x="7932" y="2735"/>
                </a:lnTo>
                <a:lnTo>
                  <a:pt x="7897" y="2713"/>
                </a:lnTo>
                <a:lnTo>
                  <a:pt x="7864" y="2690"/>
                </a:lnTo>
                <a:lnTo>
                  <a:pt x="7832" y="2665"/>
                </a:lnTo>
                <a:lnTo>
                  <a:pt x="7802" y="2639"/>
                </a:lnTo>
                <a:lnTo>
                  <a:pt x="7775" y="2612"/>
                </a:lnTo>
                <a:lnTo>
                  <a:pt x="7749" y="2585"/>
                </a:lnTo>
                <a:lnTo>
                  <a:pt x="7725" y="2556"/>
                </a:lnTo>
                <a:lnTo>
                  <a:pt x="7703" y="2526"/>
                </a:lnTo>
                <a:lnTo>
                  <a:pt x="7683" y="2495"/>
                </a:lnTo>
                <a:lnTo>
                  <a:pt x="7665" y="2463"/>
                </a:lnTo>
                <a:lnTo>
                  <a:pt x="7649" y="2431"/>
                </a:lnTo>
                <a:lnTo>
                  <a:pt x="7636" y="2397"/>
                </a:lnTo>
                <a:lnTo>
                  <a:pt x="7625" y="2363"/>
                </a:lnTo>
                <a:lnTo>
                  <a:pt x="7616" y="2328"/>
                </a:lnTo>
                <a:lnTo>
                  <a:pt x="7610" y="2292"/>
                </a:lnTo>
                <a:lnTo>
                  <a:pt x="7606" y="2256"/>
                </a:lnTo>
                <a:lnTo>
                  <a:pt x="7605" y="2218"/>
                </a:lnTo>
                <a:close/>
                <a:moveTo>
                  <a:pt x="7425" y="2017"/>
                </a:moveTo>
                <a:lnTo>
                  <a:pt x="7393" y="2025"/>
                </a:lnTo>
                <a:lnTo>
                  <a:pt x="7357" y="1969"/>
                </a:lnTo>
                <a:lnTo>
                  <a:pt x="7322" y="1918"/>
                </a:lnTo>
                <a:lnTo>
                  <a:pt x="7288" y="1873"/>
                </a:lnTo>
                <a:lnTo>
                  <a:pt x="7270" y="1852"/>
                </a:lnTo>
                <a:lnTo>
                  <a:pt x="7252" y="1833"/>
                </a:lnTo>
                <a:lnTo>
                  <a:pt x="7217" y="1797"/>
                </a:lnTo>
                <a:lnTo>
                  <a:pt x="7181" y="1765"/>
                </a:lnTo>
                <a:lnTo>
                  <a:pt x="7145" y="1738"/>
                </a:lnTo>
                <a:lnTo>
                  <a:pt x="7126" y="1725"/>
                </a:lnTo>
                <a:lnTo>
                  <a:pt x="7107" y="1714"/>
                </a:lnTo>
                <a:lnTo>
                  <a:pt x="7067" y="1693"/>
                </a:lnTo>
                <a:lnTo>
                  <a:pt x="7025" y="1676"/>
                </a:lnTo>
                <a:lnTo>
                  <a:pt x="6980" y="1662"/>
                </a:lnTo>
                <a:lnTo>
                  <a:pt x="6933" y="1651"/>
                </a:lnTo>
                <a:lnTo>
                  <a:pt x="6883" y="1641"/>
                </a:lnTo>
                <a:lnTo>
                  <a:pt x="6830" y="1634"/>
                </a:lnTo>
                <a:lnTo>
                  <a:pt x="6773" y="1629"/>
                </a:lnTo>
                <a:lnTo>
                  <a:pt x="6711" y="1626"/>
                </a:lnTo>
                <a:lnTo>
                  <a:pt x="6704" y="1668"/>
                </a:lnTo>
                <a:lnTo>
                  <a:pt x="6698" y="1720"/>
                </a:lnTo>
                <a:lnTo>
                  <a:pt x="6694" y="1783"/>
                </a:lnTo>
                <a:lnTo>
                  <a:pt x="6692" y="1859"/>
                </a:lnTo>
                <a:lnTo>
                  <a:pt x="6692" y="2538"/>
                </a:lnTo>
                <a:lnTo>
                  <a:pt x="6695" y="2626"/>
                </a:lnTo>
                <a:lnTo>
                  <a:pt x="6697" y="2663"/>
                </a:lnTo>
                <a:lnTo>
                  <a:pt x="6700" y="2697"/>
                </a:lnTo>
                <a:lnTo>
                  <a:pt x="6708" y="2752"/>
                </a:lnTo>
                <a:lnTo>
                  <a:pt x="6718" y="2794"/>
                </a:lnTo>
                <a:lnTo>
                  <a:pt x="6727" y="2824"/>
                </a:lnTo>
                <a:lnTo>
                  <a:pt x="6735" y="2843"/>
                </a:lnTo>
                <a:lnTo>
                  <a:pt x="6743" y="2856"/>
                </a:lnTo>
                <a:lnTo>
                  <a:pt x="6228" y="2856"/>
                </a:lnTo>
                <a:lnTo>
                  <a:pt x="6235" y="2843"/>
                </a:lnTo>
                <a:lnTo>
                  <a:pt x="6242" y="2824"/>
                </a:lnTo>
                <a:lnTo>
                  <a:pt x="6250" y="2794"/>
                </a:lnTo>
                <a:lnTo>
                  <a:pt x="6259" y="2752"/>
                </a:lnTo>
                <a:lnTo>
                  <a:pt x="6266" y="2697"/>
                </a:lnTo>
                <a:lnTo>
                  <a:pt x="6271" y="2626"/>
                </a:lnTo>
                <a:lnTo>
                  <a:pt x="6273" y="2538"/>
                </a:lnTo>
                <a:lnTo>
                  <a:pt x="6279" y="1857"/>
                </a:lnTo>
                <a:lnTo>
                  <a:pt x="6277" y="1782"/>
                </a:lnTo>
                <a:lnTo>
                  <a:pt x="6273" y="1719"/>
                </a:lnTo>
                <a:lnTo>
                  <a:pt x="6267" y="1667"/>
                </a:lnTo>
                <a:lnTo>
                  <a:pt x="6260" y="1626"/>
                </a:lnTo>
                <a:lnTo>
                  <a:pt x="6198" y="1629"/>
                </a:lnTo>
                <a:lnTo>
                  <a:pt x="6141" y="1634"/>
                </a:lnTo>
                <a:lnTo>
                  <a:pt x="6087" y="1641"/>
                </a:lnTo>
                <a:lnTo>
                  <a:pt x="6037" y="1651"/>
                </a:lnTo>
                <a:lnTo>
                  <a:pt x="6013" y="1656"/>
                </a:lnTo>
                <a:lnTo>
                  <a:pt x="5990" y="1662"/>
                </a:lnTo>
                <a:lnTo>
                  <a:pt x="5945" y="1676"/>
                </a:lnTo>
                <a:lnTo>
                  <a:pt x="5903" y="1693"/>
                </a:lnTo>
                <a:lnTo>
                  <a:pt x="5864" y="1714"/>
                </a:lnTo>
                <a:lnTo>
                  <a:pt x="5844" y="1725"/>
                </a:lnTo>
                <a:lnTo>
                  <a:pt x="5826" y="1738"/>
                </a:lnTo>
                <a:lnTo>
                  <a:pt x="5789" y="1765"/>
                </a:lnTo>
                <a:lnTo>
                  <a:pt x="5753" y="1797"/>
                </a:lnTo>
                <a:lnTo>
                  <a:pt x="5719" y="1833"/>
                </a:lnTo>
                <a:lnTo>
                  <a:pt x="5684" y="1873"/>
                </a:lnTo>
                <a:lnTo>
                  <a:pt x="5650" y="1918"/>
                </a:lnTo>
                <a:lnTo>
                  <a:pt x="5615" y="1969"/>
                </a:lnTo>
                <a:lnTo>
                  <a:pt x="5579" y="2025"/>
                </a:lnTo>
                <a:lnTo>
                  <a:pt x="5547" y="2017"/>
                </a:lnTo>
                <a:lnTo>
                  <a:pt x="5630" y="1534"/>
                </a:lnTo>
                <a:lnTo>
                  <a:pt x="6057" y="1536"/>
                </a:lnTo>
                <a:lnTo>
                  <a:pt x="6485" y="1539"/>
                </a:lnTo>
                <a:lnTo>
                  <a:pt x="6913" y="1536"/>
                </a:lnTo>
                <a:lnTo>
                  <a:pt x="7342" y="1534"/>
                </a:lnTo>
                <a:lnTo>
                  <a:pt x="7425" y="2017"/>
                </a:lnTo>
                <a:close/>
                <a:moveTo>
                  <a:pt x="5360" y="2017"/>
                </a:moveTo>
                <a:lnTo>
                  <a:pt x="5328" y="2025"/>
                </a:lnTo>
                <a:lnTo>
                  <a:pt x="5293" y="1969"/>
                </a:lnTo>
                <a:lnTo>
                  <a:pt x="5258" y="1918"/>
                </a:lnTo>
                <a:lnTo>
                  <a:pt x="5223" y="1873"/>
                </a:lnTo>
                <a:lnTo>
                  <a:pt x="5206" y="1852"/>
                </a:lnTo>
                <a:lnTo>
                  <a:pt x="5188" y="1833"/>
                </a:lnTo>
                <a:lnTo>
                  <a:pt x="5153" y="1797"/>
                </a:lnTo>
                <a:lnTo>
                  <a:pt x="5118" y="1765"/>
                </a:lnTo>
                <a:lnTo>
                  <a:pt x="5081" y="1738"/>
                </a:lnTo>
                <a:lnTo>
                  <a:pt x="5062" y="1725"/>
                </a:lnTo>
                <a:lnTo>
                  <a:pt x="5043" y="1714"/>
                </a:lnTo>
                <a:lnTo>
                  <a:pt x="5003" y="1693"/>
                </a:lnTo>
                <a:lnTo>
                  <a:pt x="4961" y="1676"/>
                </a:lnTo>
                <a:lnTo>
                  <a:pt x="4917" y="1662"/>
                </a:lnTo>
                <a:lnTo>
                  <a:pt x="4870" y="1651"/>
                </a:lnTo>
                <a:lnTo>
                  <a:pt x="4820" y="1641"/>
                </a:lnTo>
                <a:lnTo>
                  <a:pt x="4766" y="1634"/>
                </a:lnTo>
                <a:lnTo>
                  <a:pt x="4709" y="1629"/>
                </a:lnTo>
                <a:lnTo>
                  <a:pt x="4648" y="1626"/>
                </a:lnTo>
                <a:lnTo>
                  <a:pt x="4641" y="1668"/>
                </a:lnTo>
                <a:lnTo>
                  <a:pt x="4635" y="1720"/>
                </a:lnTo>
                <a:lnTo>
                  <a:pt x="4630" y="1783"/>
                </a:lnTo>
                <a:lnTo>
                  <a:pt x="4629" y="1859"/>
                </a:lnTo>
                <a:lnTo>
                  <a:pt x="4629" y="2538"/>
                </a:lnTo>
                <a:lnTo>
                  <a:pt x="4631" y="2626"/>
                </a:lnTo>
                <a:lnTo>
                  <a:pt x="4634" y="2663"/>
                </a:lnTo>
                <a:lnTo>
                  <a:pt x="4637" y="2697"/>
                </a:lnTo>
                <a:lnTo>
                  <a:pt x="4645" y="2752"/>
                </a:lnTo>
                <a:lnTo>
                  <a:pt x="4654" y="2794"/>
                </a:lnTo>
                <a:lnTo>
                  <a:pt x="4664" y="2824"/>
                </a:lnTo>
                <a:lnTo>
                  <a:pt x="4672" y="2843"/>
                </a:lnTo>
                <a:lnTo>
                  <a:pt x="4680" y="2856"/>
                </a:lnTo>
                <a:lnTo>
                  <a:pt x="4164" y="2856"/>
                </a:lnTo>
                <a:lnTo>
                  <a:pt x="4171" y="2843"/>
                </a:lnTo>
                <a:lnTo>
                  <a:pt x="4178" y="2824"/>
                </a:lnTo>
                <a:lnTo>
                  <a:pt x="4187" y="2794"/>
                </a:lnTo>
                <a:lnTo>
                  <a:pt x="4195" y="2752"/>
                </a:lnTo>
                <a:lnTo>
                  <a:pt x="4202" y="2697"/>
                </a:lnTo>
                <a:lnTo>
                  <a:pt x="4207" y="2626"/>
                </a:lnTo>
                <a:lnTo>
                  <a:pt x="4209" y="2538"/>
                </a:lnTo>
                <a:lnTo>
                  <a:pt x="4215" y="1857"/>
                </a:lnTo>
                <a:lnTo>
                  <a:pt x="4213" y="1782"/>
                </a:lnTo>
                <a:lnTo>
                  <a:pt x="4209" y="1719"/>
                </a:lnTo>
                <a:lnTo>
                  <a:pt x="4203" y="1667"/>
                </a:lnTo>
                <a:lnTo>
                  <a:pt x="4196" y="1626"/>
                </a:lnTo>
                <a:lnTo>
                  <a:pt x="4134" y="1629"/>
                </a:lnTo>
                <a:lnTo>
                  <a:pt x="4077" y="1634"/>
                </a:lnTo>
                <a:lnTo>
                  <a:pt x="4023" y="1641"/>
                </a:lnTo>
                <a:lnTo>
                  <a:pt x="3973" y="1651"/>
                </a:lnTo>
                <a:lnTo>
                  <a:pt x="3949" y="1656"/>
                </a:lnTo>
                <a:lnTo>
                  <a:pt x="3926" y="1662"/>
                </a:lnTo>
                <a:lnTo>
                  <a:pt x="3882" y="1676"/>
                </a:lnTo>
                <a:lnTo>
                  <a:pt x="3840" y="1693"/>
                </a:lnTo>
                <a:lnTo>
                  <a:pt x="3800" y="1714"/>
                </a:lnTo>
                <a:lnTo>
                  <a:pt x="3781" y="1725"/>
                </a:lnTo>
                <a:lnTo>
                  <a:pt x="3762" y="1738"/>
                </a:lnTo>
                <a:lnTo>
                  <a:pt x="3725" y="1765"/>
                </a:lnTo>
                <a:lnTo>
                  <a:pt x="3690" y="1797"/>
                </a:lnTo>
                <a:lnTo>
                  <a:pt x="3655" y="1833"/>
                </a:lnTo>
                <a:lnTo>
                  <a:pt x="3620" y="1873"/>
                </a:lnTo>
                <a:lnTo>
                  <a:pt x="3586" y="1918"/>
                </a:lnTo>
                <a:lnTo>
                  <a:pt x="3551" y="1969"/>
                </a:lnTo>
                <a:lnTo>
                  <a:pt x="3516" y="2025"/>
                </a:lnTo>
                <a:lnTo>
                  <a:pt x="3484" y="2017"/>
                </a:lnTo>
                <a:lnTo>
                  <a:pt x="3566" y="1534"/>
                </a:lnTo>
                <a:lnTo>
                  <a:pt x="3994" y="1536"/>
                </a:lnTo>
                <a:lnTo>
                  <a:pt x="4422" y="1539"/>
                </a:lnTo>
                <a:lnTo>
                  <a:pt x="4849" y="1536"/>
                </a:lnTo>
                <a:lnTo>
                  <a:pt x="5277" y="1534"/>
                </a:lnTo>
                <a:lnTo>
                  <a:pt x="5360" y="2017"/>
                </a:lnTo>
                <a:close/>
                <a:moveTo>
                  <a:pt x="3241" y="1539"/>
                </a:moveTo>
                <a:lnTo>
                  <a:pt x="3233" y="1553"/>
                </a:lnTo>
                <a:lnTo>
                  <a:pt x="3225" y="1572"/>
                </a:lnTo>
                <a:lnTo>
                  <a:pt x="3215" y="1602"/>
                </a:lnTo>
                <a:lnTo>
                  <a:pt x="3206" y="1644"/>
                </a:lnTo>
                <a:lnTo>
                  <a:pt x="3198" y="1700"/>
                </a:lnTo>
                <a:lnTo>
                  <a:pt x="3192" y="1771"/>
                </a:lnTo>
                <a:lnTo>
                  <a:pt x="3190" y="1859"/>
                </a:lnTo>
                <a:lnTo>
                  <a:pt x="3190" y="2538"/>
                </a:lnTo>
                <a:lnTo>
                  <a:pt x="3192" y="2626"/>
                </a:lnTo>
                <a:lnTo>
                  <a:pt x="3195" y="2663"/>
                </a:lnTo>
                <a:lnTo>
                  <a:pt x="3198" y="2697"/>
                </a:lnTo>
                <a:lnTo>
                  <a:pt x="3206" y="2752"/>
                </a:lnTo>
                <a:lnTo>
                  <a:pt x="3215" y="2794"/>
                </a:lnTo>
                <a:lnTo>
                  <a:pt x="3225" y="2824"/>
                </a:lnTo>
                <a:lnTo>
                  <a:pt x="3233" y="2843"/>
                </a:lnTo>
                <a:lnTo>
                  <a:pt x="3241" y="2856"/>
                </a:lnTo>
                <a:lnTo>
                  <a:pt x="2720" y="2856"/>
                </a:lnTo>
                <a:lnTo>
                  <a:pt x="2728" y="2843"/>
                </a:lnTo>
                <a:lnTo>
                  <a:pt x="2736" y="2824"/>
                </a:lnTo>
                <a:lnTo>
                  <a:pt x="2745" y="2794"/>
                </a:lnTo>
                <a:lnTo>
                  <a:pt x="2754" y="2752"/>
                </a:lnTo>
                <a:lnTo>
                  <a:pt x="2763" y="2697"/>
                </a:lnTo>
                <a:lnTo>
                  <a:pt x="2768" y="2626"/>
                </a:lnTo>
                <a:lnTo>
                  <a:pt x="2771" y="2538"/>
                </a:lnTo>
                <a:lnTo>
                  <a:pt x="2776" y="1857"/>
                </a:lnTo>
                <a:lnTo>
                  <a:pt x="2774" y="1770"/>
                </a:lnTo>
                <a:lnTo>
                  <a:pt x="2767" y="1699"/>
                </a:lnTo>
                <a:lnTo>
                  <a:pt x="2758" y="1643"/>
                </a:lnTo>
                <a:lnTo>
                  <a:pt x="2748" y="1602"/>
                </a:lnTo>
                <a:lnTo>
                  <a:pt x="2738" y="1572"/>
                </a:lnTo>
                <a:lnTo>
                  <a:pt x="2729" y="1553"/>
                </a:lnTo>
                <a:lnTo>
                  <a:pt x="2722" y="1542"/>
                </a:lnTo>
                <a:lnTo>
                  <a:pt x="2720" y="1539"/>
                </a:lnTo>
                <a:lnTo>
                  <a:pt x="3241" y="1539"/>
                </a:lnTo>
                <a:close/>
                <a:moveTo>
                  <a:pt x="2350" y="1539"/>
                </a:moveTo>
                <a:lnTo>
                  <a:pt x="2342" y="1553"/>
                </a:lnTo>
                <a:lnTo>
                  <a:pt x="2334" y="1572"/>
                </a:lnTo>
                <a:lnTo>
                  <a:pt x="2324" y="1602"/>
                </a:lnTo>
                <a:lnTo>
                  <a:pt x="2315" y="1644"/>
                </a:lnTo>
                <a:lnTo>
                  <a:pt x="2307" y="1700"/>
                </a:lnTo>
                <a:lnTo>
                  <a:pt x="2301" y="1771"/>
                </a:lnTo>
                <a:lnTo>
                  <a:pt x="2299" y="1859"/>
                </a:lnTo>
                <a:lnTo>
                  <a:pt x="2299" y="2538"/>
                </a:lnTo>
                <a:lnTo>
                  <a:pt x="2301" y="2626"/>
                </a:lnTo>
                <a:lnTo>
                  <a:pt x="2304" y="2663"/>
                </a:lnTo>
                <a:lnTo>
                  <a:pt x="2307" y="2697"/>
                </a:lnTo>
                <a:lnTo>
                  <a:pt x="2315" y="2752"/>
                </a:lnTo>
                <a:lnTo>
                  <a:pt x="2324" y="2794"/>
                </a:lnTo>
                <a:lnTo>
                  <a:pt x="2334" y="2824"/>
                </a:lnTo>
                <a:lnTo>
                  <a:pt x="2342" y="2843"/>
                </a:lnTo>
                <a:lnTo>
                  <a:pt x="2350" y="2856"/>
                </a:lnTo>
                <a:lnTo>
                  <a:pt x="1829" y="2856"/>
                </a:lnTo>
                <a:lnTo>
                  <a:pt x="1837" y="2843"/>
                </a:lnTo>
                <a:lnTo>
                  <a:pt x="1845" y="2824"/>
                </a:lnTo>
                <a:lnTo>
                  <a:pt x="1854" y="2794"/>
                </a:lnTo>
                <a:lnTo>
                  <a:pt x="1863" y="2752"/>
                </a:lnTo>
                <a:lnTo>
                  <a:pt x="1871" y="2697"/>
                </a:lnTo>
                <a:lnTo>
                  <a:pt x="1877" y="2626"/>
                </a:lnTo>
                <a:lnTo>
                  <a:pt x="1879" y="2538"/>
                </a:lnTo>
                <a:lnTo>
                  <a:pt x="1885" y="1857"/>
                </a:lnTo>
                <a:lnTo>
                  <a:pt x="1883" y="1770"/>
                </a:lnTo>
                <a:lnTo>
                  <a:pt x="1876" y="1699"/>
                </a:lnTo>
                <a:lnTo>
                  <a:pt x="1867" y="1643"/>
                </a:lnTo>
                <a:lnTo>
                  <a:pt x="1857" y="1602"/>
                </a:lnTo>
                <a:lnTo>
                  <a:pt x="1846" y="1572"/>
                </a:lnTo>
                <a:lnTo>
                  <a:pt x="1837" y="1553"/>
                </a:lnTo>
                <a:lnTo>
                  <a:pt x="1831" y="1542"/>
                </a:lnTo>
                <a:lnTo>
                  <a:pt x="1829" y="1539"/>
                </a:lnTo>
                <a:lnTo>
                  <a:pt x="2350" y="1539"/>
                </a:lnTo>
                <a:close/>
                <a:moveTo>
                  <a:pt x="1537" y="2427"/>
                </a:moveTo>
                <a:lnTo>
                  <a:pt x="1454" y="2864"/>
                </a:lnTo>
                <a:lnTo>
                  <a:pt x="727" y="2860"/>
                </a:lnTo>
                <a:lnTo>
                  <a:pt x="0" y="2856"/>
                </a:lnTo>
                <a:lnTo>
                  <a:pt x="8" y="2843"/>
                </a:lnTo>
                <a:lnTo>
                  <a:pt x="16" y="2824"/>
                </a:lnTo>
                <a:lnTo>
                  <a:pt x="25" y="2794"/>
                </a:lnTo>
                <a:lnTo>
                  <a:pt x="35" y="2752"/>
                </a:lnTo>
                <a:lnTo>
                  <a:pt x="43" y="2697"/>
                </a:lnTo>
                <a:lnTo>
                  <a:pt x="49" y="2626"/>
                </a:lnTo>
                <a:lnTo>
                  <a:pt x="51" y="2538"/>
                </a:lnTo>
                <a:lnTo>
                  <a:pt x="56" y="1857"/>
                </a:lnTo>
                <a:lnTo>
                  <a:pt x="54" y="1770"/>
                </a:lnTo>
                <a:lnTo>
                  <a:pt x="48" y="1699"/>
                </a:lnTo>
                <a:lnTo>
                  <a:pt x="39" y="1643"/>
                </a:lnTo>
                <a:lnTo>
                  <a:pt x="28" y="1602"/>
                </a:lnTo>
                <a:lnTo>
                  <a:pt x="18" y="1572"/>
                </a:lnTo>
                <a:lnTo>
                  <a:pt x="9" y="1553"/>
                </a:lnTo>
                <a:lnTo>
                  <a:pt x="2" y="1542"/>
                </a:lnTo>
                <a:lnTo>
                  <a:pt x="0" y="1539"/>
                </a:lnTo>
                <a:lnTo>
                  <a:pt x="521" y="1539"/>
                </a:lnTo>
                <a:lnTo>
                  <a:pt x="513" y="1553"/>
                </a:lnTo>
                <a:lnTo>
                  <a:pt x="505" y="1572"/>
                </a:lnTo>
                <a:lnTo>
                  <a:pt x="496" y="1602"/>
                </a:lnTo>
                <a:lnTo>
                  <a:pt x="486" y="1644"/>
                </a:lnTo>
                <a:lnTo>
                  <a:pt x="478" y="1700"/>
                </a:lnTo>
                <a:lnTo>
                  <a:pt x="473" y="1771"/>
                </a:lnTo>
                <a:lnTo>
                  <a:pt x="470" y="1859"/>
                </a:lnTo>
                <a:lnTo>
                  <a:pt x="470" y="2538"/>
                </a:lnTo>
                <a:lnTo>
                  <a:pt x="472" y="2612"/>
                </a:lnTo>
                <a:lnTo>
                  <a:pt x="476" y="2675"/>
                </a:lnTo>
                <a:lnTo>
                  <a:pt x="482" y="2726"/>
                </a:lnTo>
                <a:lnTo>
                  <a:pt x="489" y="2768"/>
                </a:lnTo>
                <a:lnTo>
                  <a:pt x="636" y="2759"/>
                </a:lnTo>
                <a:lnTo>
                  <a:pt x="710" y="2751"/>
                </a:lnTo>
                <a:lnTo>
                  <a:pt x="784" y="2742"/>
                </a:lnTo>
                <a:lnTo>
                  <a:pt x="858" y="2730"/>
                </a:lnTo>
                <a:lnTo>
                  <a:pt x="930" y="2716"/>
                </a:lnTo>
                <a:lnTo>
                  <a:pt x="1001" y="2699"/>
                </a:lnTo>
                <a:lnTo>
                  <a:pt x="1070" y="2679"/>
                </a:lnTo>
                <a:lnTo>
                  <a:pt x="1137" y="2656"/>
                </a:lnTo>
                <a:lnTo>
                  <a:pt x="1201" y="2630"/>
                </a:lnTo>
                <a:lnTo>
                  <a:pt x="1261" y="2601"/>
                </a:lnTo>
                <a:lnTo>
                  <a:pt x="1290" y="2585"/>
                </a:lnTo>
                <a:lnTo>
                  <a:pt x="1318" y="2568"/>
                </a:lnTo>
                <a:lnTo>
                  <a:pt x="1371" y="2531"/>
                </a:lnTo>
                <a:lnTo>
                  <a:pt x="1396" y="2512"/>
                </a:lnTo>
                <a:lnTo>
                  <a:pt x="1420" y="2491"/>
                </a:lnTo>
                <a:lnTo>
                  <a:pt x="1442" y="2469"/>
                </a:lnTo>
                <a:lnTo>
                  <a:pt x="1463" y="2446"/>
                </a:lnTo>
                <a:lnTo>
                  <a:pt x="1483" y="2422"/>
                </a:lnTo>
                <a:lnTo>
                  <a:pt x="1501" y="2397"/>
                </a:lnTo>
                <a:lnTo>
                  <a:pt x="1537" y="2427"/>
                </a:lnTo>
                <a:close/>
                <a:moveTo>
                  <a:pt x="8782" y="838"/>
                </a:moveTo>
                <a:lnTo>
                  <a:pt x="8528" y="420"/>
                </a:lnTo>
                <a:lnTo>
                  <a:pt x="8484" y="354"/>
                </a:lnTo>
                <a:lnTo>
                  <a:pt x="8456" y="316"/>
                </a:lnTo>
                <a:lnTo>
                  <a:pt x="8425" y="277"/>
                </a:lnTo>
                <a:lnTo>
                  <a:pt x="8086" y="838"/>
                </a:lnTo>
                <a:lnTo>
                  <a:pt x="8782" y="838"/>
                </a:lnTo>
                <a:close/>
                <a:moveTo>
                  <a:pt x="7868" y="922"/>
                </a:moveTo>
                <a:lnTo>
                  <a:pt x="8101" y="551"/>
                </a:lnTo>
                <a:lnTo>
                  <a:pt x="8335" y="179"/>
                </a:lnTo>
                <a:lnTo>
                  <a:pt x="8305" y="151"/>
                </a:lnTo>
                <a:lnTo>
                  <a:pt x="8274" y="125"/>
                </a:lnTo>
                <a:lnTo>
                  <a:pt x="8242" y="100"/>
                </a:lnTo>
                <a:lnTo>
                  <a:pt x="8209" y="78"/>
                </a:lnTo>
                <a:lnTo>
                  <a:pt x="8175" y="57"/>
                </a:lnTo>
                <a:lnTo>
                  <a:pt x="8140" y="40"/>
                </a:lnTo>
                <a:lnTo>
                  <a:pt x="8105" y="26"/>
                </a:lnTo>
                <a:lnTo>
                  <a:pt x="8087" y="20"/>
                </a:lnTo>
                <a:lnTo>
                  <a:pt x="8069" y="15"/>
                </a:lnTo>
                <a:lnTo>
                  <a:pt x="8069" y="6"/>
                </a:lnTo>
                <a:lnTo>
                  <a:pt x="8743" y="6"/>
                </a:lnTo>
                <a:lnTo>
                  <a:pt x="9247" y="774"/>
                </a:lnTo>
                <a:lnTo>
                  <a:pt x="9339" y="917"/>
                </a:lnTo>
                <a:lnTo>
                  <a:pt x="9420" y="1036"/>
                </a:lnTo>
                <a:lnTo>
                  <a:pt x="9464" y="1099"/>
                </a:lnTo>
                <a:lnTo>
                  <a:pt x="9509" y="1159"/>
                </a:lnTo>
                <a:lnTo>
                  <a:pt x="9553" y="1214"/>
                </a:lnTo>
                <a:lnTo>
                  <a:pt x="9595" y="1261"/>
                </a:lnTo>
                <a:lnTo>
                  <a:pt x="9614" y="1281"/>
                </a:lnTo>
                <a:lnTo>
                  <a:pt x="9632" y="1299"/>
                </a:lnTo>
                <a:lnTo>
                  <a:pt x="9649" y="1313"/>
                </a:lnTo>
                <a:lnTo>
                  <a:pt x="9665" y="1323"/>
                </a:lnTo>
                <a:lnTo>
                  <a:pt x="8984" y="1323"/>
                </a:lnTo>
                <a:lnTo>
                  <a:pt x="8989" y="1314"/>
                </a:lnTo>
                <a:lnTo>
                  <a:pt x="8994" y="1304"/>
                </a:lnTo>
                <a:lnTo>
                  <a:pt x="8997" y="1281"/>
                </a:lnTo>
                <a:lnTo>
                  <a:pt x="8997" y="1267"/>
                </a:lnTo>
                <a:lnTo>
                  <a:pt x="8996" y="1253"/>
                </a:lnTo>
                <a:lnTo>
                  <a:pt x="8989" y="1224"/>
                </a:lnTo>
                <a:lnTo>
                  <a:pt x="8980" y="1192"/>
                </a:lnTo>
                <a:lnTo>
                  <a:pt x="8968" y="1161"/>
                </a:lnTo>
                <a:lnTo>
                  <a:pt x="8954" y="1129"/>
                </a:lnTo>
                <a:lnTo>
                  <a:pt x="8940" y="1099"/>
                </a:lnTo>
                <a:lnTo>
                  <a:pt x="8835" y="924"/>
                </a:lnTo>
                <a:lnTo>
                  <a:pt x="8035" y="924"/>
                </a:lnTo>
                <a:lnTo>
                  <a:pt x="7909" y="1133"/>
                </a:lnTo>
                <a:lnTo>
                  <a:pt x="7896" y="1158"/>
                </a:lnTo>
                <a:lnTo>
                  <a:pt x="7885" y="1183"/>
                </a:lnTo>
                <a:lnTo>
                  <a:pt x="7876" y="1207"/>
                </a:lnTo>
                <a:lnTo>
                  <a:pt x="7870" y="1232"/>
                </a:lnTo>
                <a:lnTo>
                  <a:pt x="7867" y="1255"/>
                </a:lnTo>
                <a:lnTo>
                  <a:pt x="7867" y="1278"/>
                </a:lnTo>
                <a:lnTo>
                  <a:pt x="7870" y="1301"/>
                </a:lnTo>
                <a:lnTo>
                  <a:pt x="7877" y="1323"/>
                </a:lnTo>
                <a:lnTo>
                  <a:pt x="7552" y="1323"/>
                </a:lnTo>
                <a:lnTo>
                  <a:pt x="7593" y="1283"/>
                </a:lnTo>
                <a:lnTo>
                  <a:pt x="7634" y="1238"/>
                </a:lnTo>
                <a:lnTo>
                  <a:pt x="7676" y="1188"/>
                </a:lnTo>
                <a:lnTo>
                  <a:pt x="7718" y="1136"/>
                </a:lnTo>
                <a:lnTo>
                  <a:pt x="7758" y="1082"/>
                </a:lnTo>
                <a:lnTo>
                  <a:pt x="7797" y="1027"/>
                </a:lnTo>
                <a:lnTo>
                  <a:pt x="7868" y="922"/>
                </a:lnTo>
                <a:close/>
                <a:moveTo>
                  <a:pt x="7832" y="484"/>
                </a:moveTo>
                <a:lnTo>
                  <a:pt x="7800" y="491"/>
                </a:lnTo>
                <a:lnTo>
                  <a:pt x="7764" y="436"/>
                </a:lnTo>
                <a:lnTo>
                  <a:pt x="7729" y="385"/>
                </a:lnTo>
                <a:lnTo>
                  <a:pt x="7693" y="340"/>
                </a:lnTo>
                <a:lnTo>
                  <a:pt x="7657" y="299"/>
                </a:lnTo>
                <a:lnTo>
                  <a:pt x="7639" y="281"/>
                </a:lnTo>
                <a:lnTo>
                  <a:pt x="7620" y="264"/>
                </a:lnTo>
                <a:lnTo>
                  <a:pt x="7583" y="232"/>
                </a:lnTo>
                <a:lnTo>
                  <a:pt x="7544" y="204"/>
                </a:lnTo>
                <a:lnTo>
                  <a:pt x="7503" y="181"/>
                </a:lnTo>
                <a:lnTo>
                  <a:pt x="7461" y="160"/>
                </a:lnTo>
                <a:lnTo>
                  <a:pt x="7417" y="143"/>
                </a:lnTo>
                <a:lnTo>
                  <a:pt x="7371" y="129"/>
                </a:lnTo>
                <a:lnTo>
                  <a:pt x="7322" y="117"/>
                </a:lnTo>
                <a:lnTo>
                  <a:pt x="7271" y="108"/>
                </a:lnTo>
                <a:lnTo>
                  <a:pt x="7215" y="101"/>
                </a:lnTo>
                <a:lnTo>
                  <a:pt x="7157" y="96"/>
                </a:lnTo>
                <a:lnTo>
                  <a:pt x="7096" y="93"/>
                </a:lnTo>
                <a:lnTo>
                  <a:pt x="7089" y="134"/>
                </a:lnTo>
                <a:lnTo>
                  <a:pt x="7083" y="187"/>
                </a:lnTo>
                <a:lnTo>
                  <a:pt x="7078" y="250"/>
                </a:lnTo>
                <a:lnTo>
                  <a:pt x="7077" y="326"/>
                </a:lnTo>
                <a:lnTo>
                  <a:pt x="7077" y="1005"/>
                </a:lnTo>
                <a:lnTo>
                  <a:pt x="7079" y="1093"/>
                </a:lnTo>
                <a:lnTo>
                  <a:pt x="7081" y="1130"/>
                </a:lnTo>
                <a:lnTo>
                  <a:pt x="7085" y="1163"/>
                </a:lnTo>
                <a:lnTo>
                  <a:pt x="7093" y="1219"/>
                </a:lnTo>
                <a:lnTo>
                  <a:pt x="7102" y="1261"/>
                </a:lnTo>
                <a:lnTo>
                  <a:pt x="7112" y="1290"/>
                </a:lnTo>
                <a:lnTo>
                  <a:pt x="7120" y="1310"/>
                </a:lnTo>
                <a:lnTo>
                  <a:pt x="7128" y="1323"/>
                </a:lnTo>
                <a:lnTo>
                  <a:pt x="6612" y="1323"/>
                </a:lnTo>
                <a:lnTo>
                  <a:pt x="6619" y="1310"/>
                </a:lnTo>
                <a:lnTo>
                  <a:pt x="6626" y="1290"/>
                </a:lnTo>
                <a:lnTo>
                  <a:pt x="6635" y="1261"/>
                </a:lnTo>
                <a:lnTo>
                  <a:pt x="6643" y="1219"/>
                </a:lnTo>
                <a:lnTo>
                  <a:pt x="6650" y="1163"/>
                </a:lnTo>
                <a:lnTo>
                  <a:pt x="6655" y="1093"/>
                </a:lnTo>
                <a:lnTo>
                  <a:pt x="6657" y="1005"/>
                </a:lnTo>
                <a:lnTo>
                  <a:pt x="6663" y="324"/>
                </a:lnTo>
                <a:lnTo>
                  <a:pt x="6661" y="249"/>
                </a:lnTo>
                <a:lnTo>
                  <a:pt x="6657" y="186"/>
                </a:lnTo>
                <a:lnTo>
                  <a:pt x="6651" y="134"/>
                </a:lnTo>
                <a:lnTo>
                  <a:pt x="6644" y="93"/>
                </a:lnTo>
                <a:lnTo>
                  <a:pt x="6582" y="96"/>
                </a:lnTo>
                <a:lnTo>
                  <a:pt x="6524" y="101"/>
                </a:lnTo>
                <a:lnTo>
                  <a:pt x="6469" y="108"/>
                </a:lnTo>
                <a:lnTo>
                  <a:pt x="6417" y="117"/>
                </a:lnTo>
                <a:lnTo>
                  <a:pt x="6393" y="123"/>
                </a:lnTo>
                <a:lnTo>
                  <a:pt x="6369" y="129"/>
                </a:lnTo>
                <a:lnTo>
                  <a:pt x="6322" y="143"/>
                </a:lnTo>
                <a:lnTo>
                  <a:pt x="6278" y="160"/>
                </a:lnTo>
                <a:lnTo>
                  <a:pt x="6237" y="181"/>
                </a:lnTo>
                <a:lnTo>
                  <a:pt x="6216" y="192"/>
                </a:lnTo>
                <a:lnTo>
                  <a:pt x="6196" y="204"/>
                </a:lnTo>
                <a:lnTo>
                  <a:pt x="6158" y="232"/>
                </a:lnTo>
                <a:lnTo>
                  <a:pt x="6120" y="264"/>
                </a:lnTo>
                <a:lnTo>
                  <a:pt x="6083" y="299"/>
                </a:lnTo>
                <a:lnTo>
                  <a:pt x="6047" y="340"/>
                </a:lnTo>
                <a:lnTo>
                  <a:pt x="6012" y="385"/>
                </a:lnTo>
                <a:lnTo>
                  <a:pt x="5976" y="436"/>
                </a:lnTo>
                <a:lnTo>
                  <a:pt x="5940" y="491"/>
                </a:lnTo>
                <a:lnTo>
                  <a:pt x="5908" y="484"/>
                </a:lnTo>
                <a:lnTo>
                  <a:pt x="5991" y="0"/>
                </a:lnTo>
                <a:lnTo>
                  <a:pt x="6430" y="3"/>
                </a:lnTo>
                <a:lnTo>
                  <a:pt x="6870" y="6"/>
                </a:lnTo>
                <a:lnTo>
                  <a:pt x="7310" y="3"/>
                </a:lnTo>
                <a:lnTo>
                  <a:pt x="7749" y="0"/>
                </a:lnTo>
                <a:lnTo>
                  <a:pt x="7832" y="484"/>
                </a:lnTo>
                <a:close/>
                <a:moveTo>
                  <a:pt x="5797" y="1323"/>
                </a:moveTo>
                <a:lnTo>
                  <a:pt x="5734" y="1323"/>
                </a:lnTo>
                <a:lnTo>
                  <a:pt x="5483" y="1323"/>
                </a:lnTo>
                <a:lnTo>
                  <a:pt x="5192" y="1323"/>
                </a:lnTo>
                <a:lnTo>
                  <a:pt x="4928" y="1064"/>
                </a:lnTo>
                <a:lnTo>
                  <a:pt x="4646" y="783"/>
                </a:lnTo>
                <a:lnTo>
                  <a:pt x="4368" y="507"/>
                </a:lnTo>
                <a:lnTo>
                  <a:pt x="4117" y="260"/>
                </a:lnTo>
                <a:lnTo>
                  <a:pt x="4116" y="292"/>
                </a:lnTo>
                <a:lnTo>
                  <a:pt x="4116" y="326"/>
                </a:lnTo>
                <a:lnTo>
                  <a:pt x="4116" y="1005"/>
                </a:lnTo>
                <a:lnTo>
                  <a:pt x="4118" y="1093"/>
                </a:lnTo>
                <a:lnTo>
                  <a:pt x="4124" y="1163"/>
                </a:lnTo>
                <a:lnTo>
                  <a:pt x="4133" y="1219"/>
                </a:lnTo>
                <a:lnTo>
                  <a:pt x="4144" y="1261"/>
                </a:lnTo>
                <a:lnTo>
                  <a:pt x="4154" y="1290"/>
                </a:lnTo>
                <a:lnTo>
                  <a:pt x="4163" y="1310"/>
                </a:lnTo>
                <a:lnTo>
                  <a:pt x="4170" y="1320"/>
                </a:lnTo>
                <a:lnTo>
                  <a:pt x="4172" y="1323"/>
                </a:lnTo>
                <a:lnTo>
                  <a:pt x="3922" y="1323"/>
                </a:lnTo>
                <a:lnTo>
                  <a:pt x="3931" y="1310"/>
                </a:lnTo>
                <a:lnTo>
                  <a:pt x="3940" y="1290"/>
                </a:lnTo>
                <a:lnTo>
                  <a:pt x="3950" y="1261"/>
                </a:lnTo>
                <a:lnTo>
                  <a:pt x="3955" y="1241"/>
                </a:lnTo>
                <a:lnTo>
                  <a:pt x="3960" y="1219"/>
                </a:lnTo>
                <a:lnTo>
                  <a:pt x="3969" y="1163"/>
                </a:lnTo>
                <a:lnTo>
                  <a:pt x="3973" y="1130"/>
                </a:lnTo>
                <a:lnTo>
                  <a:pt x="3976" y="1093"/>
                </a:lnTo>
                <a:lnTo>
                  <a:pt x="3978" y="1051"/>
                </a:lnTo>
                <a:lnTo>
                  <a:pt x="3978" y="1005"/>
                </a:lnTo>
                <a:lnTo>
                  <a:pt x="3984" y="324"/>
                </a:lnTo>
                <a:lnTo>
                  <a:pt x="3983" y="261"/>
                </a:lnTo>
                <a:lnTo>
                  <a:pt x="3979" y="206"/>
                </a:lnTo>
                <a:lnTo>
                  <a:pt x="3969" y="121"/>
                </a:lnTo>
                <a:lnTo>
                  <a:pt x="3932" y="87"/>
                </a:lnTo>
                <a:lnTo>
                  <a:pt x="3898" y="56"/>
                </a:lnTo>
                <a:lnTo>
                  <a:pt x="3839" y="6"/>
                </a:lnTo>
                <a:lnTo>
                  <a:pt x="4422" y="6"/>
                </a:lnTo>
                <a:lnTo>
                  <a:pt x="4980" y="540"/>
                </a:lnTo>
                <a:lnTo>
                  <a:pt x="5538" y="1075"/>
                </a:lnTo>
                <a:lnTo>
                  <a:pt x="5540" y="1041"/>
                </a:lnTo>
                <a:lnTo>
                  <a:pt x="5540" y="1005"/>
                </a:lnTo>
                <a:lnTo>
                  <a:pt x="5545" y="324"/>
                </a:lnTo>
                <a:lnTo>
                  <a:pt x="5543" y="236"/>
                </a:lnTo>
                <a:lnTo>
                  <a:pt x="5537" y="166"/>
                </a:lnTo>
                <a:lnTo>
                  <a:pt x="5528" y="110"/>
                </a:lnTo>
                <a:lnTo>
                  <a:pt x="5517" y="68"/>
                </a:lnTo>
                <a:lnTo>
                  <a:pt x="5507" y="39"/>
                </a:lnTo>
                <a:lnTo>
                  <a:pt x="5498" y="19"/>
                </a:lnTo>
                <a:lnTo>
                  <a:pt x="5491" y="9"/>
                </a:lnTo>
                <a:lnTo>
                  <a:pt x="5489" y="6"/>
                </a:lnTo>
                <a:lnTo>
                  <a:pt x="5734" y="6"/>
                </a:lnTo>
                <a:lnTo>
                  <a:pt x="5725" y="19"/>
                </a:lnTo>
                <a:lnTo>
                  <a:pt x="5716" y="39"/>
                </a:lnTo>
                <a:lnTo>
                  <a:pt x="5705" y="69"/>
                </a:lnTo>
                <a:lnTo>
                  <a:pt x="5700" y="88"/>
                </a:lnTo>
                <a:lnTo>
                  <a:pt x="5695" y="111"/>
                </a:lnTo>
                <a:lnTo>
                  <a:pt x="5686" y="166"/>
                </a:lnTo>
                <a:lnTo>
                  <a:pt x="5682" y="200"/>
                </a:lnTo>
                <a:lnTo>
                  <a:pt x="5680" y="238"/>
                </a:lnTo>
                <a:lnTo>
                  <a:pt x="5678" y="279"/>
                </a:lnTo>
                <a:lnTo>
                  <a:pt x="5677" y="326"/>
                </a:lnTo>
                <a:lnTo>
                  <a:pt x="5677" y="1005"/>
                </a:lnTo>
                <a:lnTo>
                  <a:pt x="5679" y="1076"/>
                </a:lnTo>
                <a:lnTo>
                  <a:pt x="5683" y="1136"/>
                </a:lnTo>
                <a:lnTo>
                  <a:pt x="5689" y="1186"/>
                </a:lnTo>
                <a:lnTo>
                  <a:pt x="5696" y="1227"/>
                </a:lnTo>
                <a:lnTo>
                  <a:pt x="5797" y="1323"/>
                </a:lnTo>
                <a:close/>
                <a:moveTo>
                  <a:pt x="3630" y="326"/>
                </a:moveTo>
                <a:lnTo>
                  <a:pt x="3632" y="578"/>
                </a:lnTo>
                <a:lnTo>
                  <a:pt x="3630" y="648"/>
                </a:lnTo>
                <a:lnTo>
                  <a:pt x="3624" y="718"/>
                </a:lnTo>
                <a:lnTo>
                  <a:pt x="3612" y="787"/>
                </a:lnTo>
                <a:lnTo>
                  <a:pt x="3596" y="855"/>
                </a:lnTo>
                <a:lnTo>
                  <a:pt x="3586" y="889"/>
                </a:lnTo>
                <a:lnTo>
                  <a:pt x="3574" y="922"/>
                </a:lnTo>
                <a:lnTo>
                  <a:pt x="3561" y="954"/>
                </a:lnTo>
                <a:lnTo>
                  <a:pt x="3546" y="985"/>
                </a:lnTo>
                <a:lnTo>
                  <a:pt x="3530" y="1016"/>
                </a:lnTo>
                <a:lnTo>
                  <a:pt x="3512" y="1046"/>
                </a:lnTo>
                <a:lnTo>
                  <a:pt x="3492" y="1075"/>
                </a:lnTo>
                <a:lnTo>
                  <a:pt x="3470" y="1104"/>
                </a:lnTo>
                <a:lnTo>
                  <a:pt x="3447" y="1131"/>
                </a:lnTo>
                <a:lnTo>
                  <a:pt x="3422" y="1156"/>
                </a:lnTo>
                <a:lnTo>
                  <a:pt x="3395" y="1181"/>
                </a:lnTo>
                <a:lnTo>
                  <a:pt x="3366" y="1204"/>
                </a:lnTo>
                <a:lnTo>
                  <a:pt x="3335" y="1226"/>
                </a:lnTo>
                <a:lnTo>
                  <a:pt x="3302" y="1247"/>
                </a:lnTo>
                <a:lnTo>
                  <a:pt x="3267" y="1265"/>
                </a:lnTo>
                <a:lnTo>
                  <a:pt x="3230" y="1283"/>
                </a:lnTo>
                <a:lnTo>
                  <a:pt x="3210" y="1290"/>
                </a:lnTo>
                <a:lnTo>
                  <a:pt x="3190" y="1298"/>
                </a:lnTo>
                <a:lnTo>
                  <a:pt x="3148" y="1312"/>
                </a:lnTo>
                <a:lnTo>
                  <a:pt x="3104" y="1323"/>
                </a:lnTo>
                <a:lnTo>
                  <a:pt x="3058" y="1333"/>
                </a:lnTo>
                <a:lnTo>
                  <a:pt x="3009" y="1341"/>
                </a:lnTo>
                <a:lnTo>
                  <a:pt x="2958" y="1347"/>
                </a:lnTo>
                <a:lnTo>
                  <a:pt x="2931" y="1349"/>
                </a:lnTo>
                <a:lnTo>
                  <a:pt x="2904" y="1350"/>
                </a:lnTo>
                <a:lnTo>
                  <a:pt x="2848" y="1351"/>
                </a:lnTo>
                <a:lnTo>
                  <a:pt x="2792" y="1350"/>
                </a:lnTo>
                <a:lnTo>
                  <a:pt x="2739" y="1348"/>
                </a:lnTo>
                <a:lnTo>
                  <a:pt x="2687" y="1345"/>
                </a:lnTo>
                <a:lnTo>
                  <a:pt x="2637" y="1340"/>
                </a:lnTo>
                <a:lnTo>
                  <a:pt x="2544" y="1325"/>
                </a:lnTo>
                <a:lnTo>
                  <a:pt x="2500" y="1316"/>
                </a:lnTo>
                <a:lnTo>
                  <a:pt x="2458" y="1305"/>
                </a:lnTo>
                <a:lnTo>
                  <a:pt x="2417" y="1293"/>
                </a:lnTo>
                <a:lnTo>
                  <a:pt x="2379" y="1279"/>
                </a:lnTo>
                <a:lnTo>
                  <a:pt x="2343" y="1265"/>
                </a:lnTo>
                <a:lnTo>
                  <a:pt x="2309" y="1248"/>
                </a:lnTo>
                <a:lnTo>
                  <a:pt x="2276" y="1231"/>
                </a:lnTo>
                <a:lnTo>
                  <a:pt x="2245" y="1212"/>
                </a:lnTo>
                <a:lnTo>
                  <a:pt x="2217" y="1192"/>
                </a:lnTo>
                <a:lnTo>
                  <a:pt x="2189" y="1170"/>
                </a:lnTo>
                <a:lnTo>
                  <a:pt x="2164" y="1147"/>
                </a:lnTo>
                <a:lnTo>
                  <a:pt x="2141" y="1123"/>
                </a:lnTo>
                <a:lnTo>
                  <a:pt x="2119" y="1097"/>
                </a:lnTo>
                <a:lnTo>
                  <a:pt x="2099" y="1070"/>
                </a:lnTo>
                <a:lnTo>
                  <a:pt x="2081" y="1042"/>
                </a:lnTo>
                <a:lnTo>
                  <a:pt x="2064" y="1013"/>
                </a:lnTo>
                <a:lnTo>
                  <a:pt x="2049" y="982"/>
                </a:lnTo>
                <a:lnTo>
                  <a:pt x="2036" y="950"/>
                </a:lnTo>
                <a:lnTo>
                  <a:pt x="2025" y="917"/>
                </a:lnTo>
                <a:lnTo>
                  <a:pt x="2015" y="883"/>
                </a:lnTo>
                <a:lnTo>
                  <a:pt x="2007" y="847"/>
                </a:lnTo>
                <a:lnTo>
                  <a:pt x="2001" y="811"/>
                </a:lnTo>
                <a:lnTo>
                  <a:pt x="1996" y="772"/>
                </a:lnTo>
                <a:lnTo>
                  <a:pt x="1993" y="733"/>
                </a:lnTo>
                <a:lnTo>
                  <a:pt x="1992" y="693"/>
                </a:lnTo>
                <a:lnTo>
                  <a:pt x="1992" y="651"/>
                </a:lnTo>
                <a:lnTo>
                  <a:pt x="2000" y="326"/>
                </a:lnTo>
                <a:lnTo>
                  <a:pt x="1999" y="241"/>
                </a:lnTo>
                <a:lnTo>
                  <a:pt x="1995" y="171"/>
                </a:lnTo>
                <a:lnTo>
                  <a:pt x="1987" y="116"/>
                </a:lnTo>
                <a:lnTo>
                  <a:pt x="1978" y="73"/>
                </a:lnTo>
                <a:lnTo>
                  <a:pt x="1969" y="42"/>
                </a:lnTo>
                <a:lnTo>
                  <a:pt x="1960" y="21"/>
                </a:lnTo>
                <a:lnTo>
                  <a:pt x="1954" y="10"/>
                </a:lnTo>
                <a:lnTo>
                  <a:pt x="1951" y="6"/>
                </a:lnTo>
                <a:lnTo>
                  <a:pt x="2483" y="6"/>
                </a:lnTo>
                <a:lnTo>
                  <a:pt x="2475" y="21"/>
                </a:lnTo>
                <a:lnTo>
                  <a:pt x="2467" y="42"/>
                </a:lnTo>
                <a:lnTo>
                  <a:pt x="2458" y="73"/>
                </a:lnTo>
                <a:lnTo>
                  <a:pt x="2449" y="116"/>
                </a:lnTo>
                <a:lnTo>
                  <a:pt x="2441" y="171"/>
                </a:lnTo>
                <a:lnTo>
                  <a:pt x="2436" y="241"/>
                </a:lnTo>
                <a:lnTo>
                  <a:pt x="2434" y="326"/>
                </a:lnTo>
                <a:lnTo>
                  <a:pt x="2435" y="708"/>
                </a:lnTo>
                <a:lnTo>
                  <a:pt x="2436" y="755"/>
                </a:lnTo>
                <a:lnTo>
                  <a:pt x="2440" y="801"/>
                </a:lnTo>
                <a:lnTo>
                  <a:pt x="2445" y="848"/>
                </a:lnTo>
                <a:lnTo>
                  <a:pt x="2454" y="894"/>
                </a:lnTo>
                <a:lnTo>
                  <a:pt x="2465" y="938"/>
                </a:lnTo>
                <a:lnTo>
                  <a:pt x="2472" y="960"/>
                </a:lnTo>
                <a:lnTo>
                  <a:pt x="2481" y="981"/>
                </a:lnTo>
                <a:lnTo>
                  <a:pt x="2500" y="1022"/>
                </a:lnTo>
                <a:lnTo>
                  <a:pt x="2523" y="1061"/>
                </a:lnTo>
                <a:lnTo>
                  <a:pt x="2551" y="1096"/>
                </a:lnTo>
                <a:lnTo>
                  <a:pt x="2567" y="1113"/>
                </a:lnTo>
                <a:lnTo>
                  <a:pt x="2584" y="1128"/>
                </a:lnTo>
                <a:lnTo>
                  <a:pt x="2602" y="1143"/>
                </a:lnTo>
                <a:lnTo>
                  <a:pt x="2622" y="1157"/>
                </a:lnTo>
                <a:lnTo>
                  <a:pt x="2643" y="1169"/>
                </a:lnTo>
                <a:lnTo>
                  <a:pt x="2666" y="1181"/>
                </a:lnTo>
                <a:lnTo>
                  <a:pt x="2715" y="1200"/>
                </a:lnTo>
                <a:lnTo>
                  <a:pt x="2743" y="1208"/>
                </a:lnTo>
                <a:lnTo>
                  <a:pt x="2771" y="1215"/>
                </a:lnTo>
                <a:lnTo>
                  <a:pt x="2802" y="1220"/>
                </a:lnTo>
                <a:lnTo>
                  <a:pt x="2834" y="1224"/>
                </a:lnTo>
                <a:lnTo>
                  <a:pt x="2868" y="1226"/>
                </a:lnTo>
                <a:lnTo>
                  <a:pt x="2904" y="1227"/>
                </a:lnTo>
                <a:lnTo>
                  <a:pt x="2944" y="1226"/>
                </a:lnTo>
                <a:lnTo>
                  <a:pt x="2983" y="1224"/>
                </a:lnTo>
                <a:lnTo>
                  <a:pt x="3020" y="1219"/>
                </a:lnTo>
                <a:lnTo>
                  <a:pt x="3056" y="1214"/>
                </a:lnTo>
                <a:lnTo>
                  <a:pt x="3090" y="1206"/>
                </a:lnTo>
                <a:lnTo>
                  <a:pt x="3122" y="1197"/>
                </a:lnTo>
                <a:lnTo>
                  <a:pt x="3153" y="1187"/>
                </a:lnTo>
                <a:lnTo>
                  <a:pt x="3182" y="1175"/>
                </a:lnTo>
                <a:lnTo>
                  <a:pt x="3209" y="1162"/>
                </a:lnTo>
                <a:lnTo>
                  <a:pt x="3236" y="1147"/>
                </a:lnTo>
                <a:lnTo>
                  <a:pt x="3261" y="1131"/>
                </a:lnTo>
                <a:lnTo>
                  <a:pt x="3284" y="1114"/>
                </a:lnTo>
                <a:lnTo>
                  <a:pt x="3327" y="1075"/>
                </a:lnTo>
                <a:lnTo>
                  <a:pt x="3346" y="1054"/>
                </a:lnTo>
                <a:lnTo>
                  <a:pt x="3364" y="1032"/>
                </a:lnTo>
                <a:lnTo>
                  <a:pt x="3381" y="1009"/>
                </a:lnTo>
                <a:lnTo>
                  <a:pt x="3396" y="985"/>
                </a:lnTo>
                <a:lnTo>
                  <a:pt x="3410" y="960"/>
                </a:lnTo>
                <a:lnTo>
                  <a:pt x="3423" y="933"/>
                </a:lnTo>
                <a:lnTo>
                  <a:pt x="3446" y="878"/>
                </a:lnTo>
                <a:lnTo>
                  <a:pt x="3456" y="849"/>
                </a:lnTo>
                <a:lnTo>
                  <a:pt x="3464" y="819"/>
                </a:lnTo>
                <a:lnTo>
                  <a:pt x="3478" y="757"/>
                </a:lnTo>
                <a:lnTo>
                  <a:pt x="3488" y="692"/>
                </a:lnTo>
                <a:lnTo>
                  <a:pt x="3494" y="625"/>
                </a:lnTo>
                <a:lnTo>
                  <a:pt x="3497" y="555"/>
                </a:lnTo>
                <a:lnTo>
                  <a:pt x="3497" y="478"/>
                </a:lnTo>
                <a:lnTo>
                  <a:pt x="3498" y="324"/>
                </a:lnTo>
                <a:lnTo>
                  <a:pt x="3496" y="236"/>
                </a:lnTo>
                <a:lnTo>
                  <a:pt x="3494" y="199"/>
                </a:lnTo>
                <a:lnTo>
                  <a:pt x="3490" y="166"/>
                </a:lnTo>
                <a:lnTo>
                  <a:pt x="3482" y="110"/>
                </a:lnTo>
                <a:lnTo>
                  <a:pt x="3477" y="88"/>
                </a:lnTo>
                <a:lnTo>
                  <a:pt x="3472" y="68"/>
                </a:lnTo>
                <a:lnTo>
                  <a:pt x="3462" y="39"/>
                </a:lnTo>
                <a:lnTo>
                  <a:pt x="3454" y="19"/>
                </a:lnTo>
                <a:lnTo>
                  <a:pt x="3446" y="6"/>
                </a:lnTo>
                <a:lnTo>
                  <a:pt x="3679" y="6"/>
                </a:lnTo>
                <a:lnTo>
                  <a:pt x="3673" y="16"/>
                </a:lnTo>
                <a:lnTo>
                  <a:pt x="3667" y="30"/>
                </a:lnTo>
                <a:lnTo>
                  <a:pt x="3659" y="51"/>
                </a:lnTo>
                <a:lnTo>
                  <a:pt x="3651" y="80"/>
                </a:lnTo>
                <a:lnTo>
                  <a:pt x="3643" y="119"/>
                </a:lnTo>
                <a:lnTo>
                  <a:pt x="3636" y="168"/>
                </a:lnTo>
                <a:lnTo>
                  <a:pt x="3630" y="228"/>
                </a:lnTo>
                <a:lnTo>
                  <a:pt x="3630" y="326"/>
                </a:lnTo>
                <a:close/>
                <a:moveTo>
                  <a:pt x="1913" y="1297"/>
                </a:moveTo>
                <a:lnTo>
                  <a:pt x="1913" y="1327"/>
                </a:lnTo>
                <a:lnTo>
                  <a:pt x="1191" y="1329"/>
                </a:lnTo>
                <a:lnTo>
                  <a:pt x="1189" y="1321"/>
                </a:lnTo>
                <a:lnTo>
                  <a:pt x="1185" y="1312"/>
                </a:lnTo>
                <a:lnTo>
                  <a:pt x="1169" y="1284"/>
                </a:lnTo>
                <a:lnTo>
                  <a:pt x="1144" y="1249"/>
                </a:lnTo>
                <a:lnTo>
                  <a:pt x="1110" y="1206"/>
                </a:lnTo>
                <a:lnTo>
                  <a:pt x="1022" y="1106"/>
                </a:lnTo>
                <a:lnTo>
                  <a:pt x="971" y="1051"/>
                </a:lnTo>
                <a:lnTo>
                  <a:pt x="915" y="995"/>
                </a:lnTo>
                <a:lnTo>
                  <a:pt x="857" y="940"/>
                </a:lnTo>
                <a:lnTo>
                  <a:pt x="798" y="886"/>
                </a:lnTo>
                <a:lnTo>
                  <a:pt x="738" y="835"/>
                </a:lnTo>
                <a:lnTo>
                  <a:pt x="678" y="790"/>
                </a:lnTo>
                <a:lnTo>
                  <a:pt x="621" y="750"/>
                </a:lnTo>
                <a:lnTo>
                  <a:pt x="593" y="733"/>
                </a:lnTo>
                <a:lnTo>
                  <a:pt x="566" y="718"/>
                </a:lnTo>
                <a:lnTo>
                  <a:pt x="540" y="706"/>
                </a:lnTo>
                <a:lnTo>
                  <a:pt x="516" y="695"/>
                </a:lnTo>
                <a:lnTo>
                  <a:pt x="492" y="688"/>
                </a:lnTo>
                <a:lnTo>
                  <a:pt x="470" y="683"/>
                </a:lnTo>
                <a:lnTo>
                  <a:pt x="470" y="986"/>
                </a:lnTo>
                <a:lnTo>
                  <a:pt x="473" y="1075"/>
                </a:lnTo>
                <a:lnTo>
                  <a:pt x="475" y="1113"/>
                </a:lnTo>
                <a:lnTo>
                  <a:pt x="478" y="1148"/>
                </a:lnTo>
                <a:lnTo>
                  <a:pt x="486" y="1206"/>
                </a:lnTo>
                <a:lnTo>
                  <a:pt x="496" y="1251"/>
                </a:lnTo>
                <a:lnTo>
                  <a:pt x="505" y="1284"/>
                </a:lnTo>
                <a:lnTo>
                  <a:pt x="513" y="1307"/>
                </a:lnTo>
                <a:lnTo>
                  <a:pt x="521" y="1323"/>
                </a:lnTo>
                <a:lnTo>
                  <a:pt x="0" y="1323"/>
                </a:lnTo>
                <a:lnTo>
                  <a:pt x="8" y="1310"/>
                </a:lnTo>
                <a:lnTo>
                  <a:pt x="16" y="1290"/>
                </a:lnTo>
                <a:lnTo>
                  <a:pt x="25" y="1261"/>
                </a:lnTo>
                <a:lnTo>
                  <a:pt x="35" y="1219"/>
                </a:lnTo>
                <a:lnTo>
                  <a:pt x="43" y="1163"/>
                </a:lnTo>
                <a:lnTo>
                  <a:pt x="49" y="1093"/>
                </a:lnTo>
                <a:lnTo>
                  <a:pt x="51" y="1005"/>
                </a:lnTo>
                <a:lnTo>
                  <a:pt x="56" y="324"/>
                </a:lnTo>
                <a:lnTo>
                  <a:pt x="54" y="236"/>
                </a:lnTo>
                <a:lnTo>
                  <a:pt x="48" y="166"/>
                </a:lnTo>
                <a:lnTo>
                  <a:pt x="39" y="110"/>
                </a:lnTo>
                <a:lnTo>
                  <a:pt x="28" y="68"/>
                </a:lnTo>
                <a:lnTo>
                  <a:pt x="18" y="39"/>
                </a:lnTo>
                <a:lnTo>
                  <a:pt x="9" y="19"/>
                </a:lnTo>
                <a:lnTo>
                  <a:pt x="2" y="9"/>
                </a:lnTo>
                <a:lnTo>
                  <a:pt x="0" y="6"/>
                </a:lnTo>
                <a:lnTo>
                  <a:pt x="521" y="6"/>
                </a:lnTo>
                <a:lnTo>
                  <a:pt x="513" y="20"/>
                </a:lnTo>
                <a:lnTo>
                  <a:pt x="505" y="39"/>
                </a:lnTo>
                <a:lnTo>
                  <a:pt x="496" y="69"/>
                </a:lnTo>
                <a:lnTo>
                  <a:pt x="486" y="111"/>
                </a:lnTo>
                <a:lnTo>
                  <a:pt x="478" y="166"/>
                </a:lnTo>
                <a:lnTo>
                  <a:pt x="473" y="238"/>
                </a:lnTo>
                <a:lnTo>
                  <a:pt x="470" y="326"/>
                </a:lnTo>
                <a:lnTo>
                  <a:pt x="470" y="604"/>
                </a:lnTo>
                <a:lnTo>
                  <a:pt x="540" y="569"/>
                </a:lnTo>
                <a:lnTo>
                  <a:pt x="616" y="529"/>
                </a:lnTo>
                <a:lnTo>
                  <a:pt x="779" y="439"/>
                </a:lnTo>
                <a:lnTo>
                  <a:pt x="947" y="340"/>
                </a:lnTo>
                <a:lnTo>
                  <a:pt x="1111" y="241"/>
                </a:lnTo>
                <a:lnTo>
                  <a:pt x="1257" y="150"/>
                </a:lnTo>
                <a:lnTo>
                  <a:pt x="1376" y="75"/>
                </a:lnTo>
                <a:lnTo>
                  <a:pt x="1484" y="6"/>
                </a:lnTo>
                <a:lnTo>
                  <a:pt x="1797" y="2"/>
                </a:lnTo>
                <a:lnTo>
                  <a:pt x="1797" y="32"/>
                </a:lnTo>
                <a:lnTo>
                  <a:pt x="1764" y="35"/>
                </a:lnTo>
                <a:lnTo>
                  <a:pt x="1727" y="42"/>
                </a:lnTo>
                <a:lnTo>
                  <a:pt x="1687" y="53"/>
                </a:lnTo>
                <a:lnTo>
                  <a:pt x="1644" y="69"/>
                </a:lnTo>
                <a:lnTo>
                  <a:pt x="1598" y="89"/>
                </a:lnTo>
                <a:lnTo>
                  <a:pt x="1548" y="112"/>
                </a:lnTo>
                <a:lnTo>
                  <a:pt x="1440" y="169"/>
                </a:lnTo>
                <a:lnTo>
                  <a:pt x="1321" y="238"/>
                </a:lnTo>
                <a:lnTo>
                  <a:pt x="1192" y="316"/>
                </a:lnTo>
                <a:lnTo>
                  <a:pt x="907" y="493"/>
                </a:lnTo>
                <a:lnTo>
                  <a:pt x="1014" y="597"/>
                </a:lnTo>
                <a:lnTo>
                  <a:pt x="1143" y="720"/>
                </a:lnTo>
                <a:lnTo>
                  <a:pt x="1286" y="851"/>
                </a:lnTo>
                <a:lnTo>
                  <a:pt x="1434" y="982"/>
                </a:lnTo>
                <a:lnTo>
                  <a:pt x="1507" y="1044"/>
                </a:lnTo>
                <a:lnTo>
                  <a:pt x="1579" y="1101"/>
                </a:lnTo>
                <a:lnTo>
                  <a:pt x="1648" y="1154"/>
                </a:lnTo>
                <a:lnTo>
                  <a:pt x="1681" y="1178"/>
                </a:lnTo>
                <a:lnTo>
                  <a:pt x="1713" y="1200"/>
                </a:lnTo>
                <a:lnTo>
                  <a:pt x="1773" y="1239"/>
                </a:lnTo>
                <a:lnTo>
                  <a:pt x="1827" y="1269"/>
                </a:lnTo>
                <a:lnTo>
                  <a:pt x="1874" y="1288"/>
                </a:lnTo>
                <a:lnTo>
                  <a:pt x="1895" y="1294"/>
                </a:lnTo>
                <a:lnTo>
                  <a:pt x="1913" y="1297"/>
                </a:lnTo>
                <a:close/>
              </a:path>
            </a:pathLst>
          </a:custGeom>
          <a:solidFill>
            <a:schemeClr val="bg1"/>
          </a:solidFill>
          <a:ln>
            <a:noFill/>
          </a:ln>
        </p:spPr>
        <p:txBody>
          <a:bodyPr vert="horz" wrap="square" lIns="91440" tIns="45720" rIns="91440" bIns="45720" numCol="1" anchor="t" anchorCtr="0" compatLnSpc="1">
            <a:prstTxWarp prst="textNoShape">
              <a:avLst/>
            </a:prstTxWarp>
            <a:noAutofit/>
          </a:bodyPr>
          <a:lstStyle/>
          <a:p>
            <a:endParaRPr lang="fi-FI"/>
          </a:p>
        </p:txBody>
      </p:sp>
    </p:spTree>
    <p:extLst>
      <p:ext uri="{BB962C8B-B14F-4D97-AF65-F5344CB8AC3E}">
        <p14:creationId xmlns:p14="http://schemas.microsoft.com/office/powerpoint/2010/main" val="260427229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slideLayout" Target="../slideLayouts/slideLayout6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image" Target="../media/image3.svg"/><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6763" y="836711"/>
            <a:ext cx="10658475" cy="1008113"/>
          </a:xfrm>
          <a:prstGeom prst="rect">
            <a:avLst/>
          </a:prstGeom>
        </p:spPr>
        <p:txBody>
          <a:bodyPr vert="horz" lIns="0" tIns="0" rIns="0" bIns="0" rtlCol="0" anchor="t" anchorCtr="0">
            <a:noAutofit/>
          </a:bodyPr>
          <a:lstStyle/>
          <a:p>
            <a:r>
              <a:rPr lang="fi-FI" noProof="0"/>
              <a:t>Muokkaa ots. perustyyl. napsautt.</a:t>
            </a:r>
          </a:p>
        </p:txBody>
      </p:sp>
      <p:sp>
        <p:nvSpPr>
          <p:cNvPr id="3" name="Text Placeholder 2"/>
          <p:cNvSpPr>
            <a:spLocks noGrp="1"/>
          </p:cNvSpPr>
          <p:nvPr>
            <p:ph type="body" idx="1"/>
          </p:nvPr>
        </p:nvSpPr>
        <p:spPr>
          <a:xfrm>
            <a:off x="766763" y="1988840"/>
            <a:ext cx="10658475" cy="3816648"/>
          </a:xfrm>
          <a:prstGeom prst="rect">
            <a:avLst/>
          </a:prstGeom>
        </p:spPr>
        <p:txBody>
          <a:bodyPr vert="horz" lIns="0" tIns="0" rIns="0" bIns="0" rtlCol="0" anchor="t" anchorCtr="0">
            <a:noAutofit/>
          </a:bodyPr>
          <a:lstStyle/>
          <a:p>
            <a:pPr lvl="0"/>
            <a:r>
              <a:rPr lang="fi-FI" noProof="0"/>
              <a:t>Click to edit Master text styles</a:t>
            </a:r>
          </a:p>
          <a:p>
            <a:pPr lvl="1"/>
            <a:r>
              <a:rPr lang="fi-FI" noProof="0"/>
              <a:t>Second level</a:t>
            </a:r>
          </a:p>
          <a:p>
            <a:pPr lvl="2"/>
            <a:r>
              <a:rPr lang="fi-FI" noProof="0"/>
              <a:t>Third level</a:t>
            </a:r>
          </a:p>
          <a:p>
            <a:pPr lvl="5"/>
            <a:endParaRPr lang="fi-FI" noProof="0"/>
          </a:p>
        </p:txBody>
      </p:sp>
      <p:sp>
        <p:nvSpPr>
          <p:cNvPr id="4" name="Date Placeholder 3"/>
          <p:cNvSpPr>
            <a:spLocks noGrp="1"/>
          </p:cNvSpPr>
          <p:nvPr>
            <p:ph type="dt" sz="half" idx="2"/>
          </p:nvPr>
        </p:nvSpPr>
        <p:spPr>
          <a:xfrm>
            <a:off x="5087938" y="6309321"/>
            <a:ext cx="2016124" cy="216024"/>
          </a:xfrm>
          <a:prstGeom prst="rect">
            <a:avLst/>
          </a:prstGeom>
        </p:spPr>
        <p:txBody>
          <a:bodyPr vert="horz" lIns="0" tIns="0" rIns="0" bIns="0" rtlCol="0" anchor="ctr" anchorCtr="0">
            <a:noAutofit/>
          </a:bodyPr>
          <a:lstStyle>
            <a:lvl1pPr algn="ctr">
              <a:defRPr sz="1000">
                <a:solidFill>
                  <a:schemeClr val="accent3"/>
                </a:solidFill>
              </a:defRPr>
            </a:lvl1pPr>
          </a:lstStyle>
          <a:p>
            <a:fld id="{3B369565-26DD-4407-B43B-8514F803BA6F}" type="datetime1">
              <a:rPr lang="fi-FI" noProof="0" smtClean="0"/>
              <a:t>22.4.2026</a:t>
            </a:fld>
            <a:endParaRPr lang="fi-FI" noProof="0"/>
          </a:p>
        </p:txBody>
      </p:sp>
      <p:sp>
        <p:nvSpPr>
          <p:cNvPr id="5" name="Footer Placeholder 4"/>
          <p:cNvSpPr>
            <a:spLocks noGrp="1"/>
          </p:cNvSpPr>
          <p:nvPr>
            <p:ph type="ftr" sz="quarter" idx="3"/>
          </p:nvPr>
        </p:nvSpPr>
        <p:spPr>
          <a:xfrm>
            <a:off x="1199456" y="6309321"/>
            <a:ext cx="3888482" cy="216024"/>
          </a:xfrm>
          <a:prstGeom prst="rect">
            <a:avLst/>
          </a:prstGeom>
        </p:spPr>
        <p:txBody>
          <a:bodyPr vert="horz" lIns="0" tIns="0" rIns="0" bIns="0" rtlCol="0" anchor="ctr" anchorCtr="0">
            <a:noAutofit/>
          </a:bodyPr>
          <a:lstStyle>
            <a:lvl1pPr algn="l">
              <a:defRPr sz="1000">
                <a:solidFill>
                  <a:schemeClr val="accent3"/>
                </a:solidFill>
              </a:defRPr>
            </a:lvl1pPr>
          </a:lstStyle>
          <a:p>
            <a:r>
              <a:rPr lang="fi-FI" noProof="0"/>
              <a:t>Esityksen nimi ja tekijä</a:t>
            </a:r>
          </a:p>
        </p:txBody>
      </p:sp>
      <p:sp>
        <p:nvSpPr>
          <p:cNvPr id="6" name="Slide Number Placeholder 5"/>
          <p:cNvSpPr>
            <a:spLocks noGrp="1"/>
          </p:cNvSpPr>
          <p:nvPr>
            <p:ph type="sldNum" sz="quarter" idx="4"/>
          </p:nvPr>
        </p:nvSpPr>
        <p:spPr>
          <a:xfrm>
            <a:off x="766763" y="6309321"/>
            <a:ext cx="432693" cy="216024"/>
          </a:xfrm>
          <a:prstGeom prst="rect">
            <a:avLst/>
          </a:prstGeom>
        </p:spPr>
        <p:txBody>
          <a:bodyPr vert="horz" lIns="0" tIns="0" rIns="0" bIns="0" rtlCol="0" anchor="ctr" anchorCtr="0">
            <a:noAutofit/>
          </a:bodyPr>
          <a:lstStyle>
            <a:lvl1pPr algn="l">
              <a:defRPr sz="1000">
                <a:solidFill>
                  <a:schemeClr val="accent3"/>
                </a:solidFill>
              </a:defRPr>
            </a:lvl1pPr>
          </a:lstStyle>
          <a:p>
            <a:fld id="{0861148C-697E-4B67-BDAA-872F34DF1106}" type="slidenum">
              <a:rPr lang="fi-FI" noProof="0" smtClean="0"/>
              <a:pPr/>
              <a:t>‹#›</a:t>
            </a:fld>
            <a:endParaRPr lang="fi-FI" noProof="0"/>
          </a:p>
        </p:txBody>
      </p:sp>
      <p:sp>
        <p:nvSpPr>
          <p:cNvPr id="8" name="(c)" hidden="1"/>
          <p:cNvSpPr txBox="1"/>
          <p:nvPr userDrawn="1"/>
        </p:nvSpPr>
        <p:spPr>
          <a:xfrm>
            <a:off x="11932016" y="6891795"/>
            <a:ext cx="253274" cy="30778"/>
          </a:xfrm>
          <a:prstGeom prst="rect">
            <a:avLst/>
          </a:prstGeom>
          <a:noFill/>
        </p:spPr>
        <p:txBody>
          <a:bodyPr wrap="none" lIns="0" tIns="0" rIns="0" bIns="0" rtlCol="0">
            <a:spAutoFit/>
          </a:bodyPr>
          <a:lstStyle/>
          <a:p>
            <a:pPr algn="r"/>
            <a:r>
              <a:rPr lang="fi-FI" sz="200">
                <a:solidFill>
                  <a:schemeClr val="bg1"/>
                </a:solidFill>
                <a:latin typeface="+mn-lt"/>
              </a:rPr>
              <a:t>©grow. for</a:t>
            </a:r>
            <a:r>
              <a:rPr lang="fi-FI" sz="200" baseline="0">
                <a:solidFill>
                  <a:schemeClr val="bg1"/>
                </a:solidFill>
                <a:latin typeface="+mn-lt"/>
              </a:rPr>
              <a:t>  kuntaliitto</a:t>
            </a:r>
            <a:endParaRPr lang="en-GB" sz="200" err="1">
              <a:solidFill>
                <a:schemeClr val="bg1"/>
              </a:solidFill>
              <a:latin typeface="+mn-lt"/>
            </a:endParaRPr>
          </a:p>
        </p:txBody>
      </p:sp>
      <p:pic>
        <p:nvPicPr>
          <p:cNvPr id="9" name="(logo)" descr="Z:\GRW (grow)\logot\copyright_grow.png" hidden="1"/>
          <p:cNvPicPr>
            <a:picLocks noChangeAspect="1" noChangeArrowheads="1"/>
          </p:cNvPicPr>
          <p:nvPr userDrawn="1"/>
        </p:nvPicPr>
        <p:blipFill>
          <a:blip r:embed="rId65" cstate="print">
            <a:extLst>
              <a:ext uri="{28A0092B-C50C-407E-A947-70E740481C1C}">
                <a14:useLocalDpi xmlns:a14="http://schemas.microsoft.com/office/drawing/2010/main" val="0"/>
              </a:ext>
            </a:extLst>
          </a:blip>
          <a:srcRect/>
          <a:stretch>
            <a:fillRect/>
          </a:stretch>
        </p:blipFill>
        <p:spPr bwMode="auto">
          <a:xfrm>
            <a:off x="0" y="-36000"/>
            <a:ext cx="60261" cy="18000"/>
          </a:xfrm>
          <a:prstGeom prst="rect">
            <a:avLst/>
          </a:prstGeom>
          <a:noFill/>
          <a:extLst>
            <a:ext uri="{909E8E84-426E-40DD-AFC4-6F175D3DCCD1}">
              <a14:hiddenFill xmlns:a14="http://schemas.microsoft.com/office/drawing/2010/main">
                <a:solidFill>
                  <a:srgbClr val="FFFFFF"/>
                </a:solidFill>
              </a14:hiddenFill>
            </a:ext>
          </a:extLst>
        </p:spPr>
      </p:pic>
      <p:pic>
        <p:nvPicPr>
          <p:cNvPr id="11" name="Kuva 10">
            <a:extLst>
              <a:ext uri="{FF2B5EF4-FFF2-40B4-BE49-F238E27FC236}">
                <a16:creationId xmlns:a16="http://schemas.microsoft.com/office/drawing/2014/main" id="{F5F7B09B-2E9D-3DA3-CB9F-600999002B9A}"/>
              </a:ext>
            </a:extLst>
          </p:cNvPr>
          <p:cNvPicPr>
            <a:picLocks noChangeAspect="1"/>
          </p:cNvPicPr>
          <p:nvPr userDrawn="1"/>
        </p:nvPicPr>
        <p:blipFill>
          <a:blip r:embed="rId66" cstate="print">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10226050" y="6285436"/>
            <a:ext cx="1199187" cy="260845"/>
          </a:xfrm>
          <a:prstGeom prst="rect">
            <a:avLst/>
          </a:prstGeom>
        </p:spPr>
      </p:pic>
    </p:spTree>
    <p:extLst>
      <p:ext uri="{BB962C8B-B14F-4D97-AF65-F5344CB8AC3E}">
        <p14:creationId xmlns:p14="http://schemas.microsoft.com/office/powerpoint/2010/main" val="1568533639"/>
      </p:ext>
    </p:extLst>
  </p:cSld>
  <p:clrMap bg1="lt1" tx1="dk1" bg2="lt2" tx2="dk2" accent1="accent1" accent2="accent2" accent3="accent3" accent4="accent4" accent5="accent5" accent6="accent6" hlink="hlink" folHlink="folHlink"/>
  <p:sldLayoutIdLst>
    <p:sldLayoutId id="2147483649" r:id="rId1"/>
    <p:sldLayoutId id="2147483703" r:id="rId2"/>
    <p:sldLayoutId id="2147483662" r:id="rId3"/>
    <p:sldLayoutId id="2147483663" r:id="rId4"/>
    <p:sldLayoutId id="2147483705" r:id="rId5"/>
    <p:sldLayoutId id="2147483661" r:id="rId6"/>
    <p:sldLayoutId id="2147483707" r:id="rId7"/>
    <p:sldLayoutId id="2147483668" r:id="rId8"/>
    <p:sldLayoutId id="2147483650" r:id="rId9"/>
    <p:sldLayoutId id="2147483653" r:id="rId10"/>
    <p:sldLayoutId id="2147483652" r:id="rId11"/>
    <p:sldLayoutId id="2147483667"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79" r:id="rId23"/>
    <p:sldLayoutId id="2147483680" r:id="rId24"/>
    <p:sldLayoutId id="2147483681" r:id="rId25"/>
    <p:sldLayoutId id="2147483701" r:id="rId26"/>
    <p:sldLayoutId id="2147483721" r:id="rId27"/>
    <p:sldLayoutId id="2147483722" r:id="rId28"/>
    <p:sldLayoutId id="2147483732" r:id="rId29"/>
    <p:sldLayoutId id="2147483733" r:id="rId30"/>
    <p:sldLayoutId id="2147483734" r:id="rId31"/>
    <p:sldLayoutId id="2147483651" r:id="rId32"/>
    <p:sldLayoutId id="2147483664" r:id="rId33"/>
    <p:sldLayoutId id="2147483666" r:id="rId34"/>
    <p:sldLayoutId id="2147483708" r:id="rId35"/>
    <p:sldLayoutId id="2147483665" r:id="rId36"/>
    <p:sldLayoutId id="2147483711" r:id="rId37"/>
    <p:sldLayoutId id="2147483654" r:id="rId38"/>
    <p:sldLayoutId id="2147483684" r:id="rId39"/>
    <p:sldLayoutId id="2147483685" r:id="rId40"/>
    <p:sldLayoutId id="2147483686" r:id="rId41"/>
    <p:sldLayoutId id="2147483683" r:id="rId42"/>
    <p:sldLayoutId id="2147483717" r:id="rId43"/>
    <p:sldLayoutId id="2147483687" r:id="rId44"/>
    <p:sldLayoutId id="2147483718" r:id="rId45"/>
    <p:sldLayoutId id="2147483720" r:id="rId46"/>
    <p:sldLayoutId id="2147483655" r:id="rId47"/>
    <p:sldLayoutId id="2147483692" r:id="rId48"/>
    <p:sldLayoutId id="2147483693" r:id="rId49"/>
    <p:sldLayoutId id="2147483694" r:id="rId50"/>
    <p:sldLayoutId id="2147483695" r:id="rId51"/>
    <p:sldLayoutId id="2147483735" r:id="rId52"/>
    <p:sldLayoutId id="2147483736" r:id="rId53"/>
    <p:sldLayoutId id="2147483700" r:id="rId54"/>
    <p:sldLayoutId id="2147483660" r:id="rId55"/>
    <p:sldLayoutId id="2147483699" r:id="rId56"/>
    <p:sldLayoutId id="2147483682" r:id="rId57"/>
    <p:sldLayoutId id="2147483713" r:id="rId58"/>
    <p:sldLayoutId id="2147483728" r:id="rId59"/>
    <p:sldLayoutId id="2147483729" r:id="rId60"/>
    <p:sldLayoutId id="2147483730" r:id="rId61"/>
    <p:sldLayoutId id="2147483731" r:id="rId62"/>
    <p:sldLayoutId id="2147483737" r:id="rId63"/>
  </p:sldLayoutIdLst>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hf hdr="0" ftr="0" dt="0"/>
  <p:txStyles>
    <p:titleStyle>
      <a:lvl1pPr algn="l" defTabSz="914400" rtl="0" eaLnBrk="1" latinLnBrk="0" hangingPunct="1">
        <a:lnSpc>
          <a:spcPct val="90000"/>
        </a:lnSpc>
        <a:spcBef>
          <a:spcPct val="0"/>
        </a:spcBef>
        <a:buNone/>
        <a:defRPr sz="4000" kern="1200">
          <a:solidFill>
            <a:schemeClr val="accent3"/>
          </a:solidFill>
          <a:latin typeface="Work Sans ExtraBold" panose="00000900000000000000" pitchFamily="2" charset="0"/>
          <a:ea typeface="+mj-ea"/>
          <a:cs typeface="+mj-cs"/>
        </a:defRPr>
      </a:lvl1pPr>
    </p:titleStyle>
    <p:body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www.kuntaliitto.fi/tiedotteet/2026/kuntapaattajat-etsivat-paikallista-elinvoimaa-yritysyhteistyolla-kaavoituksella-ja" TargetMode="Externa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3.xml"/></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6" Type="http://schemas.openxmlformats.org/officeDocument/2006/relationships/image" Target="../media/image48.png"/><Relationship Id="rId21" Type="http://schemas.openxmlformats.org/officeDocument/2006/relationships/customXml" Target="../ink/ink10.xml"/><Relationship Id="rId42" Type="http://schemas.openxmlformats.org/officeDocument/2006/relationships/image" Target="../media/image56.png"/><Relationship Id="rId47" Type="http://schemas.openxmlformats.org/officeDocument/2006/relationships/customXml" Target="../ink/ink23.xml"/><Relationship Id="rId63" Type="http://schemas.openxmlformats.org/officeDocument/2006/relationships/customXml" Target="../ink/ink31.xml"/><Relationship Id="rId68" Type="http://schemas.openxmlformats.org/officeDocument/2006/relationships/image" Target="../media/image69.png"/><Relationship Id="rId84" Type="http://schemas.openxmlformats.org/officeDocument/2006/relationships/image" Target="../media/image77.png"/><Relationship Id="rId89" Type="http://schemas.openxmlformats.org/officeDocument/2006/relationships/customXml" Target="../ink/ink44.xml"/><Relationship Id="rId2" Type="http://schemas.openxmlformats.org/officeDocument/2006/relationships/image" Target="../media/image39.png"/><Relationship Id="rId16" Type="http://schemas.openxmlformats.org/officeDocument/2006/relationships/image" Target="../media/image43.png"/><Relationship Id="rId29" Type="http://schemas.openxmlformats.org/officeDocument/2006/relationships/customXml" Target="../ink/ink14.xml"/><Relationship Id="rId107" Type="http://schemas.openxmlformats.org/officeDocument/2006/relationships/customXml" Target="../ink/ink53.xml"/><Relationship Id="rId11" Type="http://schemas.openxmlformats.org/officeDocument/2006/relationships/customXml" Target="../ink/ink5.xml"/><Relationship Id="rId24" Type="http://schemas.openxmlformats.org/officeDocument/2006/relationships/image" Target="../media/image47.png"/><Relationship Id="rId32" Type="http://schemas.openxmlformats.org/officeDocument/2006/relationships/image" Target="../media/image51.png"/><Relationship Id="rId37" Type="http://schemas.openxmlformats.org/officeDocument/2006/relationships/customXml" Target="../ink/ink18.xml"/><Relationship Id="rId40" Type="http://schemas.openxmlformats.org/officeDocument/2006/relationships/image" Target="../media/image55.png"/><Relationship Id="rId45" Type="http://schemas.openxmlformats.org/officeDocument/2006/relationships/customXml" Target="../ink/ink22.xml"/><Relationship Id="rId53" Type="http://schemas.openxmlformats.org/officeDocument/2006/relationships/customXml" Target="../ink/ink26.xml"/><Relationship Id="rId58" Type="http://schemas.openxmlformats.org/officeDocument/2006/relationships/image" Target="../media/image64.png"/><Relationship Id="rId66" Type="http://schemas.openxmlformats.org/officeDocument/2006/relationships/image" Target="../media/image68.png"/><Relationship Id="rId74" Type="http://schemas.openxmlformats.org/officeDocument/2006/relationships/image" Target="../media/image72.png"/><Relationship Id="rId79" Type="http://schemas.openxmlformats.org/officeDocument/2006/relationships/customXml" Target="../ink/ink39.xml"/><Relationship Id="rId87" Type="http://schemas.openxmlformats.org/officeDocument/2006/relationships/customXml" Target="../ink/ink43.xml"/><Relationship Id="rId102" Type="http://schemas.openxmlformats.org/officeDocument/2006/relationships/image" Target="../media/image86.png"/><Relationship Id="rId110" Type="http://schemas.openxmlformats.org/officeDocument/2006/relationships/image" Target="../media/image90.png"/><Relationship Id="rId5" Type="http://schemas.openxmlformats.org/officeDocument/2006/relationships/customXml" Target="../ink/ink2.xml"/><Relationship Id="rId61" Type="http://schemas.openxmlformats.org/officeDocument/2006/relationships/customXml" Target="../ink/ink30.xml"/><Relationship Id="rId82" Type="http://schemas.openxmlformats.org/officeDocument/2006/relationships/image" Target="../media/image76.png"/><Relationship Id="rId90" Type="http://schemas.openxmlformats.org/officeDocument/2006/relationships/image" Target="../media/image80.png"/><Relationship Id="rId95" Type="http://schemas.openxmlformats.org/officeDocument/2006/relationships/customXml" Target="../ink/ink47.xml"/><Relationship Id="rId19" Type="http://schemas.openxmlformats.org/officeDocument/2006/relationships/customXml" Target="../ink/ink9.xml"/><Relationship Id="rId14" Type="http://schemas.openxmlformats.org/officeDocument/2006/relationships/image" Target="../media/image42.png"/><Relationship Id="rId22" Type="http://schemas.openxmlformats.org/officeDocument/2006/relationships/image" Target="../media/image46.png"/><Relationship Id="rId27" Type="http://schemas.openxmlformats.org/officeDocument/2006/relationships/customXml" Target="../ink/ink13.xml"/><Relationship Id="rId30" Type="http://schemas.openxmlformats.org/officeDocument/2006/relationships/image" Target="../media/image50.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59.png"/><Relationship Id="rId56" Type="http://schemas.openxmlformats.org/officeDocument/2006/relationships/image" Target="../media/image63.png"/><Relationship Id="rId64" Type="http://schemas.openxmlformats.org/officeDocument/2006/relationships/image" Target="../media/image67.png"/><Relationship Id="rId69" Type="http://schemas.openxmlformats.org/officeDocument/2006/relationships/customXml" Target="../ink/ink34.xml"/><Relationship Id="rId77" Type="http://schemas.openxmlformats.org/officeDocument/2006/relationships/customXml" Target="../ink/ink38.xml"/><Relationship Id="rId100" Type="http://schemas.openxmlformats.org/officeDocument/2006/relationships/image" Target="../media/image85.png"/><Relationship Id="rId105" Type="http://schemas.openxmlformats.org/officeDocument/2006/relationships/customXml" Target="../ink/ink52.xml"/><Relationship Id="rId8" Type="http://schemas.openxmlformats.org/officeDocument/2006/relationships/image" Target="../media/image390.png"/><Relationship Id="rId51" Type="http://schemas.openxmlformats.org/officeDocument/2006/relationships/customXml" Target="../ink/ink25.xml"/><Relationship Id="rId72" Type="http://schemas.openxmlformats.org/officeDocument/2006/relationships/image" Target="../media/image71.png"/><Relationship Id="rId80" Type="http://schemas.openxmlformats.org/officeDocument/2006/relationships/image" Target="../media/image75.png"/><Relationship Id="rId85" Type="http://schemas.openxmlformats.org/officeDocument/2006/relationships/customXml" Target="../ink/ink42.xml"/><Relationship Id="rId93" Type="http://schemas.openxmlformats.org/officeDocument/2006/relationships/customXml" Target="../ink/ink46.xml"/><Relationship Id="rId98" Type="http://schemas.openxmlformats.org/officeDocument/2006/relationships/image" Target="../media/image84.png"/><Relationship Id="rId3" Type="http://schemas.openxmlformats.org/officeDocument/2006/relationships/customXml" Target="../ink/ink1.xml"/><Relationship Id="rId12" Type="http://schemas.openxmlformats.org/officeDocument/2006/relationships/image" Target="../media/image41.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54.png"/><Relationship Id="rId46" Type="http://schemas.openxmlformats.org/officeDocument/2006/relationships/image" Target="../media/image58.png"/><Relationship Id="rId59" Type="http://schemas.openxmlformats.org/officeDocument/2006/relationships/customXml" Target="../ink/ink29.xml"/><Relationship Id="rId67" Type="http://schemas.openxmlformats.org/officeDocument/2006/relationships/customXml" Target="../ink/ink33.xml"/><Relationship Id="rId103" Type="http://schemas.openxmlformats.org/officeDocument/2006/relationships/customXml" Target="../ink/ink51.xml"/><Relationship Id="rId108" Type="http://schemas.openxmlformats.org/officeDocument/2006/relationships/image" Target="../media/image89.png"/><Relationship Id="rId20" Type="http://schemas.openxmlformats.org/officeDocument/2006/relationships/image" Target="../media/image45.png"/><Relationship Id="rId41" Type="http://schemas.openxmlformats.org/officeDocument/2006/relationships/customXml" Target="../ink/ink20.xml"/><Relationship Id="rId54" Type="http://schemas.openxmlformats.org/officeDocument/2006/relationships/image" Target="../media/image62.png"/><Relationship Id="rId62" Type="http://schemas.openxmlformats.org/officeDocument/2006/relationships/image" Target="../media/image66.png"/><Relationship Id="rId70" Type="http://schemas.openxmlformats.org/officeDocument/2006/relationships/image" Target="../media/image70.png"/><Relationship Id="rId75" Type="http://schemas.openxmlformats.org/officeDocument/2006/relationships/customXml" Target="../ink/ink37.xml"/><Relationship Id="rId83" Type="http://schemas.openxmlformats.org/officeDocument/2006/relationships/customXml" Target="../ink/ink41.xml"/><Relationship Id="rId88" Type="http://schemas.openxmlformats.org/officeDocument/2006/relationships/image" Target="../media/image79.png"/><Relationship Id="rId91" Type="http://schemas.openxmlformats.org/officeDocument/2006/relationships/customXml" Target="../ink/ink45.xml"/><Relationship Id="rId96" Type="http://schemas.openxmlformats.org/officeDocument/2006/relationships/image" Target="../media/image83.png"/><Relationship Id="rId111" Type="http://schemas.openxmlformats.org/officeDocument/2006/relationships/customXml" Target="../ink/ink55.xml"/><Relationship Id="rId1" Type="http://schemas.openxmlformats.org/officeDocument/2006/relationships/slideLayout" Target="../slideLayouts/slideLayout11.xml"/><Relationship Id="rId6" Type="http://schemas.openxmlformats.org/officeDocument/2006/relationships/image" Target="../media/image38.png"/><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49.png"/><Relationship Id="rId36" Type="http://schemas.openxmlformats.org/officeDocument/2006/relationships/image" Target="../media/image53.png"/><Relationship Id="rId49" Type="http://schemas.openxmlformats.org/officeDocument/2006/relationships/customXml" Target="../ink/ink24.xml"/><Relationship Id="rId57" Type="http://schemas.openxmlformats.org/officeDocument/2006/relationships/customXml" Target="../ink/ink28.xml"/><Relationship Id="rId106" Type="http://schemas.openxmlformats.org/officeDocument/2006/relationships/image" Target="../media/image88.png"/><Relationship Id="rId10" Type="http://schemas.openxmlformats.org/officeDocument/2006/relationships/image" Target="../media/image40.png"/><Relationship Id="rId31" Type="http://schemas.openxmlformats.org/officeDocument/2006/relationships/customXml" Target="../ink/ink15.xml"/><Relationship Id="rId44" Type="http://schemas.openxmlformats.org/officeDocument/2006/relationships/image" Target="../media/image57.png"/><Relationship Id="rId52" Type="http://schemas.openxmlformats.org/officeDocument/2006/relationships/image" Target="../media/image61.png"/><Relationship Id="rId60" Type="http://schemas.openxmlformats.org/officeDocument/2006/relationships/image" Target="../media/image65.png"/><Relationship Id="rId65" Type="http://schemas.openxmlformats.org/officeDocument/2006/relationships/customXml" Target="../ink/ink32.xml"/><Relationship Id="rId73" Type="http://schemas.openxmlformats.org/officeDocument/2006/relationships/customXml" Target="../ink/ink36.xml"/><Relationship Id="rId78" Type="http://schemas.openxmlformats.org/officeDocument/2006/relationships/image" Target="../media/image74.png"/><Relationship Id="rId81" Type="http://schemas.openxmlformats.org/officeDocument/2006/relationships/customXml" Target="../ink/ink40.xml"/><Relationship Id="rId86" Type="http://schemas.openxmlformats.org/officeDocument/2006/relationships/image" Target="../media/image78.png"/><Relationship Id="rId94" Type="http://schemas.openxmlformats.org/officeDocument/2006/relationships/image" Target="../media/image82.png"/><Relationship Id="rId99" Type="http://schemas.openxmlformats.org/officeDocument/2006/relationships/customXml" Target="../ink/ink49.xml"/><Relationship Id="rId101" Type="http://schemas.openxmlformats.org/officeDocument/2006/relationships/customXml" Target="../ink/ink50.xml"/><Relationship Id="rId4" Type="http://schemas.openxmlformats.org/officeDocument/2006/relationships/image" Target="../media/image370.png"/><Relationship Id="rId9" Type="http://schemas.openxmlformats.org/officeDocument/2006/relationships/customXml" Target="../ink/ink4.xml"/><Relationship Id="rId13" Type="http://schemas.openxmlformats.org/officeDocument/2006/relationships/customXml" Target="../ink/ink6.xml"/><Relationship Id="rId18" Type="http://schemas.openxmlformats.org/officeDocument/2006/relationships/image" Target="../media/image44.png"/><Relationship Id="rId39" Type="http://schemas.openxmlformats.org/officeDocument/2006/relationships/customXml" Target="../ink/ink19.xml"/><Relationship Id="rId109" Type="http://schemas.openxmlformats.org/officeDocument/2006/relationships/customXml" Target="../ink/ink54.xml"/><Relationship Id="rId34" Type="http://schemas.openxmlformats.org/officeDocument/2006/relationships/image" Target="../media/image52.png"/><Relationship Id="rId50" Type="http://schemas.openxmlformats.org/officeDocument/2006/relationships/image" Target="../media/image60.png"/><Relationship Id="rId55" Type="http://schemas.openxmlformats.org/officeDocument/2006/relationships/customXml" Target="../ink/ink27.xml"/><Relationship Id="rId76" Type="http://schemas.openxmlformats.org/officeDocument/2006/relationships/image" Target="../media/image73.png"/><Relationship Id="rId97" Type="http://schemas.openxmlformats.org/officeDocument/2006/relationships/customXml" Target="../ink/ink48.xml"/><Relationship Id="rId104" Type="http://schemas.openxmlformats.org/officeDocument/2006/relationships/image" Target="../media/image87.png"/><Relationship Id="rId7" Type="http://schemas.openxmlformats.org/officeDocument/2006/relationships/customXml" Target="../ink/ink3.xml"/><Relationship Id="rId71" Type="http://schemas.openxmlformats.org/officeDocument/2006/relationships/customXml" Target="../ink/ink35.xml"/><Relationship Id="rId92" Type="http://schemas.openxmlformats.org/officeDocument/2006/relationships/image" Target="../media/image8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hyperlink" Target="https://www.julkari.fi/server/api/core/bitstreams/290e396f-0934-4387-bc6e-fbaca4354ea2/content"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A6981-DB7D-408B-A77B-DEE3C02264DF}"/>
              </a:ext>
            </a:extLst>
          </p:cNvPr>
          <p:cNvSpPr>
            <a:spLocks noGrp="1"/>
          </p:cNvSpPr>
          <p:nvPr>
            <p:ph type="ctrTitle"/>
          </p:nvPr>
        </p:nvSpPr>
        <p:spPr/>
        <p:txBody>
          <a:bodyPr/>
          <a:lstStyle/>
          <a:p>
            <a:r>
              <a:rPr lang="fi-FI" dirty="0"/>
              <a:t>Kuntien välisen yhteistyön tilannekuvaa eri toimialoilla</a:t>
            </a:r>
          </a:p>
        </p:txBody>
      </p:sp>
      <p:sp>
        <p:nvSpPr>
          <p:cNvPr id="3" name="Subtitle 2">
            <a:extLst>
              <a:ext uri="{FF2B5EF4-FFF2-40B4-BE49-F238E27FC236}">
                <a16:creationId xmlns:a16="http://schemas.microsoft.com/office/drawing/2014/main" id="{6C40CD22-8F0A-4579-93DD-CE8E6692DBE8}"/>
              </a:ext>
            </a:extLst>
          </p:cNvPr>
          <p:cNvSpPr>
            <a:spLocks noGrp="1"/>
          </p:cNvSpPr>
          <p:nvPr>
            <p:ph type="subTitle" idx="1"/>
          </p:nvPr>
        </p:nvSpPr>
        <p:spPr/>
        <p:txBody>
          <a:bodyPr/>
          <a:lstStyle/>
          <a:p>
            <a:r>
              <a:rPr lang="fi-FI" dirty="0"/>
              <a:t>Kooste Kuntaliiton kuntien yhteistyötä koskevista tilannetiedoista</a:t>
            </a:r>
          </a:p>
        </p:txBody>
      </p:sp>
      <p:sp>
        <p:nvSpPr>
          <p:cNvPr id="4" name="Text Placeholder 3">
            <a:extLst>
              <a:ext uri="{FF2B5EF4-FFF2-40B4-BE49-F238E27FC236}">
                <a16:creationId xmlns:a16="http://schemas.microsoft.com/office/drawing/2014/main" id="{DE8AB391-46A4-4F8E-BDA1-A381F1B8C89E}"/>
              </a:ext>
            </a:extLst>
          </p:cNvPr>
          <p:cNvSpPr>
            <a:spLocks noGrp="1"/>
          </p:cNvSpPr>
          <p:nvPr>
            <p:ph type="body" sz="quarter" idx="13"/>
          </p:nvPr>
        </p:nvSpPr>
        <p:spPr/>
        <p:txBody>
          <a:bodyPr/>
          <a:lstStyle/>
          <a:p>
            <a:endParaRPr lang="fi-FI"/>
          </a:p>
        </p:txBody>
      </p:sp>
    </p:spTree>
    <p:extLst>
      <p:ext uri="{BB962C8B-B14F-4D97-AF65-F5344CB8AC3E}">
        <p14:creationId xmlns:p14="http://schemas.microsoft.com/office/powerpoint/2010/main" val="147036576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624E384B-3713-2CE3-C834-0EE99A07C030}"/>
              </a:ext>
            </a:extLst>
          </p:cNvPr>
          <p:cNvSpPr>
            <a:spLocks noGrp="1"/>
          </p:cNvSpPr>
          <p:nvPr>
            <p:ph type="title"/>
          </p:nvPr>
        </p:nvSpPr>
        <p:spPr/>
        <p:txBody>
          <a:bodyPr/>
          <a:lstStyle/>
          <a:p>
            <a:r>
              <a:rPr lang="fi-FI"/>
              <a:t>Tausta</a:t>
            </a:r>
          </a:p>
        </p:txBody>
      </p:sp>
      <p:sp>
        <p:nvSpPr>
          <p:cNvPr id="7" name="Sisällön paikkamerkki 6">
            <a:extLst>
              <a:ext uri="{FF2B5EF4-FFF2-40B4-BE49-F238E27FC236}">
                <a16:creationId xmlns:a16="http://schemas.microsoft.com/office/drawing/2014/main" id="{41D4B061-0528-1480-6B49-9968C8410FEB}"/>
              </a:ext>
            </a:extLst>
          </p:cNvPr>
          <p:cNvSpPr>
            <a:spLocks noGrp="1"/>
          </p:cNvSpPr>
          <p:nvPr>
            <p:ph idx="1"/>
          </p:nvPr>
        </p:nvSpPr>
        <p:spPr/>
        <p:txBody>
          <a:bodyPr/>
          <a:lstStyle/>
          <a:p>
            <a:r>
              <a:rPr lang="fi-FI"/>
              <a:t>Tämä esitys on kooste eri Kuntaliiton keräämistä tiedoista kuntien yhteistyöhön liittyen, </a:t>
            </a:r>
          </a:p>
          <a:p>
            <a:r>
              <a:rPr lang="fi-FI"/>
              <a:t>Se ei ole kattava: kaikilta toimialoilta ei ole kerätty tietoja yhteistyöstä. Esimerkiksi elinvoimatyössä (elinkeinoyhtiöt, markkinointi, matkailu …) yhteistyö on hyvinkin laajaa, mutta Kuntaliitolla ei ole siitä koostettua tietoa. Samoin vaikkapa kuntien vapaa-ajan palveluissa yhteistyötä tehdään paljon, mutta siitä ei ole kerättyä tietoa. </a:t>
            </a:r>
          </a:p>
          <a:p>
            <a:r>
              <a:rPr lang="fi-FI"/>
              <a:t>Kuntaliitto haluaa kuitenkin jakaa kaiken sen tiedon, joka kuntien yhteistyöstä on kerätty tai järjestämisen muoto on tunnettu</a:t>
            </a:r>
          </a:p>
          <a:p>
            <a:pPr lvl="1"/>
            <a:r>
              <a:rPr lang="fi-FI"/>
              <a:t>Rakennetun ympäristön </a:t>
            </a:r>
            <a:r>
              <a:rPr lang="fi-FI" err="1"/>
              <a:t>ympäristön</a:t>
            </a:r>
            <a:r>
              <a:rPr lang="fi-FI"/>
              <a:t>, infra- ja viranomaispalvelut</a:t>
            </a:r>
          </a:p>
          <a:p>
            <a:pPr lvl="1"/>
            <a:r>
              <a:rPr lang="fi-FI"/>
              <a:t>Perusopetus</a:t>
            </a:r>
          </a:p>
          <a:p>
            <a:pPr lvl="1"/>
            <a:r>
              <a:rPr lang="fi-FI"/>
              <a:t>Toinen aste</a:t>
            </a:r>
          </a:p>
          <a:p>
            <a:pPr lvl="1"/>
            <a:r>
              <a:rPr lang="fi-FI"/>
              <a:t>Tietohallinto ja digitalisaatio</a:t>
            </a:r>
          </a:p>
          <a:p>
            <a:pPr lvl="1"/>
            <a:r>
              <a:rPr lang="fi-FI"/>
              <a:t>Työllisyyspalvelut</a:t>
            </a:r>
          </a:p>
        </p:txBody>
      </p:sp>
      <p:sp>
        <p:nvSpPr>
          <p:cNvPr id="4" name="Dian numeron paikkamerkki 3">
            <a:extLst>
              <a:ext uri="{FF2B5EF4-FFF2-40B4-BE49-F238E27FC236}">
                <a16:creationId xmlns:a16="http://schemas.microsoft.com/office/drawing/2014/main" id="{33AA7833-4282-843A-C162-C848AAA92B8B}"/>
              </a:ext>
            </a:extLst>
          </p:cNvPr>
          <p:cNvSpPr>
            <a:spLocks noGrp="1"/>
          </p:cNvSpPr>
          <p:nvPr>
            <p:ph type="sldNum" sz="quarter" idx="12"/>
          </p:nvPr>
        </p:nvSpPr>
        <p:spPr/>
        <p:txBody>
          <a:bodyPr/>
          <a:lstStyle/>
          <a:p>
            <a:fld id="{0861148C-697E-4B67-BDAA-872F34DF1106}" type="slidenum">
              <a:rPr lang="fi-FI" noProof="0" smtClean="0"/>
              <a:pPr/>
              <a:t>2</a:t>
            </a:fld>
            <a:endParaRPr lang="fi-FI" noProof="0"/>
          </a:p>
        </p:txBody>
      </p:sp>
    </p:spTree>
    <p:extLst>
      <p:ext uri="{BB962C8B-B14F-4D97-AF65-F5344CB8AC3E}">
        <p14:creationId xmlns:p14="http://schemas.microsoft.com/office/powerpoint/2010/main" val="257297093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C49521-3EBD-D923-15C9-9DA78D3157FD}"/>
              </a:ext>
            </a:extLst>
          </p:cNvPr>
          <p:cNvSpPr>
            <a:spLocks noGrp="1"/>
          </p:cNvSpPr>
          <p:nvPr>
            <p:ph type="title"/>
          </p:nvPr>
        </p:nvSpPr>
        <p:spPr>
          <a:xfrm>
            <a:off x="643195" y="332144"/>
            <a:ext cx="10658475" cy="585924"/>
          </a:xfrm>
        </p:spPr>
        <p:txBody>
          <a:bodyPr/>
          <a:lstStyle/>
          <a:p>
            <a:r>
              <a:rPr lang="fi-FI" sz="2400">
                <a:latin typeface="Work Sans ExtraBold"/>
              </a:rPr>
              <a:t>Kuntapäättäjäkysely 2025: </a:t>
            </a:r>
            <a:r>
              <a:rPr lang="fi-FI" sz="2400">
                <a:solidFill>
                  <a:schemeClr val="accent1"/>
                </a:solidFill>
                <a:latin typeface="Work Sans ExtraBold"/>
              </a:rPr>
              <a:t>Kunnille tärkeintä on yhteistyö yritysten ja yhdistysten kanssa, mutta myös naapurit tärkeitä: </a:t>
            </a:r>
            <a:endParaRPr lang="fi-FI" sz="2400"/>
          </a:p>
        </p:txBody>
      </p:sp>
      <p:sp>
        <p:nvSpPr>
          <p:cNvPr id="3" name="Sisällön paikkamerkki 2">
            <a:extLst>
              <a:ext uri="{FF2B5EF4-FFF2-40B4-BE49-F238E27FC236}">
                <a16:creationId xmlns:a16="http://schemas.microsoft.com/office/drawing/2014/main" id="{6C60ACB6-470D-99A3-6425-6D86FC48A285}"/>
              </a:ext>
            </a:extLst>
          </p:cNvPr>
          <p:cNvSpPr>
            <a:spLocks noGrp="1"/>
          </p:cNvSpPr>
          <p:nvPr>
            <p:ph idx="1"/>
          </p:nvPr>
        </p:nvSpPr>
        <p:spPr>
          <a:xfrm>
            <a:off x="643195" y="1412387"/>
            <a:ext cx="5543638" cy="4187931"/>
          </a:xfrm>
        </p:spPr>
        <p:txBody>
          <a:bodyPr/>
          <a:lstStyle/>
          <a:p>
            <a:pPr marL="0" indent="0">
              <a:buNone/>
            </a:pPr>
            <a:r>
              <a:rPr lang="fi-FI" sz="1800" b="1"/>
              <a:t>Erilaisiin yhteistyömuotoihin panostuksen tärkeys elinvoimaisuuden ja hyvinvoinnin ylläpitämiseksi ja parantamiseksi omassa kunnassa</a:t>
            </a:r>
            <a:r>
              <a:rPr lang="fi-FI" sz="1800"/>
              <a:t> kunnanvaltuutettujen ja johtavien viranhaltijoiden arvioimina </a:t>
            </a:r>
            <a:r>
              <a:rPr lang="fi-FI" sz="1600"/>
              <a:t>(melko tai erittäin tärkeänä pitäneiden osuudet,</a:t>
            </a:r>
            <a:r>
              <a:rPr lang="fi-FI" sz="1400"/>
              <a:t> </a:t>
            </a:r>
            <a:r>
              <a:rPr lang="fi-FI" sz="1400">
                <a:solidFill>
                  <a:srgbClr val="000000"/>
                </a:solidFill>
                <a:latin typeface="Work Sans"/>
              </a:rPr>
              <a:t>N=2549-2560):</a:t>
            </a:r>
            <a:endParaRPr lang="fi-FI" sz="1400"/>
          </a:p>
          <a:p>
            <a:pPr marL="0" indent="0">
              <a:buNone/>
            </a:pPr>
            <a:endParaRPr lang="fi-FI"/>
          </a:p>
          <a:p>
            <a:pPr marL="285750" lvl="1" indent="-285750">
              <a:buFont typeface="Wingdings" panose="020B0604020202020204" pitchFamily="34" charset="0"/>
              <a:buChar char="ü"/>
            </a:pPr>
            <a:r>
              <a:rPr lang="fi-FI"/>
              <a:t>Yhteistyö paikallisten yritysten kanssa (96 %)</a:t>
            </a:r>
            <a:endParaRPr lang="en-US"/>
          </a:p>
          <a:p>
            <a:pPr marL="285750" lvl="1" indent="-285750">
              <a:buFont typeface="Wingdings" panose="020B0604020202020204" pitchFamily="34" charset="0"/>
              <a:buChar char="ü"/>
            </a:pPr>
            <a:r>
              <a:rPr lang="fi-FI"/>
              <a:t>Yhteistyö paikallisten yhdistysten, seurojen, seurakunnan ym. kanssa (90 %)</a:t>
            </a:r>
          </a:p>
          <a:p>
            <a:pPr marL="285750" lvl="1" indent="-285750">
              <a:buFont typeface="Wingdings" panose="020B0604020202020204" pitchFamily="34" charset="0"/>
              <a:buChar char="ü"/>
            </a:pPr>
            <a:r>
              <a:rPr lang="fi-FI"/>
              <a:t>Yhteistyö naapurikuntien kanssa (88 %)</a:t>
            </a:r>
          </a:p>
          <a:p>
            <a:pPr marL="285750" lvl="1" indent="-285750">
              <a:buFont typeface="Wingdings" panose="020B0604020202020204" pitchFamily="34" charset="0"/>
              <a:buChar char="ü"/>
            </a:pPr>
            <a:r>
              <a:rPr lang="fi-FI"/>
              <a:t>Kuntaliitos yhden tai useamman kunnan kanssa (16 %)</a:t>
            </a:r>
          </a:p>
          <a:p>
            <a:pPr marL="285750" lvl="1" indent="-285750">
              <a:buFont typeface="Wingdings" panose="020B0604020202020204" pitchFamily="34" charset="0"/>
              <a:buChar char="ü"/>
            </a:pPr>
            <a:endParaRPr lang="fi-FI" sz="1200" b="1"/>
          </a:p>
          <a:p>
            <a:pPr marL="285750" lvl="1" indent="-285750">
              <a:buFont typeface="Wingdings" panose="020B0604020202020204" pitchFamily="34" charset="0"/>
              <a:buChar char="ü"/>
            </a:pPr>
            <a:endParaRPr lang="fi-FI" sz="1200" b="1"/>
          </a:p>
          <a:p>
            <a:pPr marL="0" lvl="1" indent="0">
              <a:buNone/>
            </a:pPr>
            <a:r>
              <a:rPr lang="fi-FI" sz="1200" b="1"/>
              <a:t>Lähde</a:t>
            </a:r>
            <a:r>
              <a:rPr lang="fi-FI" sz="1200"/>
              <a:t>: Kuntaliiton tiedote 29.1.2026: </a:t>
            </a:r>
            <a:r>
              <a:rPr lang="fi-FI" sz="1200">
                <a:hlinkClick r:id="rId2"/>
              </a:rPr>
              <a:t>Kuntapäättäjät etsivät paikallista elinvoimaa yritysyhteistyöllä, kaavoituksella ja uusia asukkaita houkuttelemalla. </a:t>
            </a:r>
            <a:endParaRPr lang="fi-FI"/>
          </a:p>
          <a:p>
            <a:pPr marL="285750" lvl="1" indent="-285750">
              <a:buFont typeface="Wingdings" panose="020B0604020202020204" pitchFamily="34" charset="0"/>
              <a:buChar char="ü"/>
            </a:pPr>
            <a:endParaRPr lang="fi-FI"/>
          </a:p>
          <a:p>
            <a:pPr marL="285750" lvl="1" indent="-285750">
              <a:buFont typeface="Wingdings" panose="020B0604020202020204" pitchFamily="34" charset="0"/>
              <a:buChar char="ü"/>
            </a:pPr>
            <a:endParaRPr lang="fi-FI"/>
          </a:p>
          <a:p>
            <a:pPr marL="285750" lvl="1" indent="-285750">
              <a:buFont typeface="Wingdings" panose="020B0604020202020204" pitchFamily="34" charset="0"/>
              <a:buChar char="ü"/>
            </a:pPr>
            <a:endParaRPr lang="fi-FI"/>
          </a:p>
          <a:p>
            <a:pPr marL="0" indent="0">
              <a:buNone/>
            </a:pPr>
            <a:endParaRPr lang="fi-FI" sz="1600"/>
          </a:p>
          <a:p>
            <a:pPr marL="0" indent="0">
              <a:buNone/>
            </a:pPr>
            <a:endParaRPr lang="fi-FI"/>
          </a:p>
          <a:p>
            <a:pPr marL="271145" indent="-271145"/>
            <a:endParaRPr lang="fi-FI"/>
          </a:p>
          <a:p>
            <a:pPr marL="444500" lvl="1" indent="0">
              <a:buNone/>
            </a:pPr>
            <a:endParaRPr lang="fi-FI"/>
          </a:p>
          <a:p>
            <a:pPr marL="444500" lvl="1" indent="0">
              <a:buNone/>
            </a:pPr>
            <a:endParaRPr lang="fi-FI"/>
          </a:p>
        </p:txBody>
      </p:sp>
      <p:pic>
        <p:nvPicPr>
          <p:cNvPr id="7" name="Kuva 6" descr="Kuvaaja kertoo kuntien yhteistyöstä eri tahojen kanssa. &#10;96% kuntapäättäjistä pitää yhteistyötä paikallisten yritysten kanssa tärkeänä. &#10;90% kuntapäättäjistä pitää yhteistyötä paikallisten yhdistysten, seurojen, seurakuntien ynnä muiden kanssa tärkeänä. 1 % ei lainkaan tärkeänä ja 9% ei tärkeänä.&#10;88% kuntapäättäjistä pitää yhteistyötä naapurikuntien kanssa tärkeänä.  10% kuntapäättäjistä ei pidä yhteistyötä naapurikuntien kanssa tärkeänä.  &#10;16% kuntapäättäjistä pitää kuntaliitosta yhden tai useamman kunnan kanssa tärkeänä. 26% kuntapäättäjistä ei pidä kuntaliitosta tärkeänä ja 59 ei pidä sitä lainkaan tärkeänä.  &#10;&#10;&#10;">
            <a:extLst>
              <a:ext uri="{FF2B5EF4-FFF2-40B4-BE49-F238E27FC236}">
                <a16:creationId xmlns:a16="http://schemas.microsoft.com/office/drawing/2014/main" id="{E7B80F35-51BD-7D18-7B0B-6DABE26276B1}"/>
              </a:ext>
            </a:extLst>
          </p:cNvPr>
          <p:cNvPicPr>
            <a:picLocks noChangeAspect="1"/>
          </p:cNvPicPr>
          <p:nvPr/>
        </p:nvPicPr>
        <p:blipFill>
          <a:blip r:embed="rId3"/>
          <a:stretch>
            <a:fillRect/>
          </a:stretch>
        </p:blipFill>
        <p:spPr>
          <a:xfrm>
            <a:off x="6396918" y="2110945"/>
            <a:ext cx="5319112" cy="3233352"/>
          </a:xfrm>
          <a:prstGeom prst="rect">
            <a:avLst/>
          </a:prstGeom>
        </p:spPr>
      </p:pic>
      <p:sp>
        <p:nvSpPr>
          <p:cNvPr id="4" name="Dian numeron paikkamerkki 3">
            <a:extLst>
              <a:ext uri="{FF2B5EF4-FFF2-40B4-BE49-F238E27FC236}">
                <a16:creationId xmlns:a16="http://schemas.microsoft.com/office/drawing/2014/main" id="{79AE4D5D-E35B-F057-9B05-309344BB0145}"/>
              </a:ext>
            </a:extLst>
          </p:cNvPr>
          <p:cNvSpPr>
            <a:spLocks noGrp="1"/>
          </p:cNvSpPr>
          <p:nvPr>
            <p:ph type="sldNum" sz="quarter" idx="12"/>
          </p:nvPr>
        </p:nvSpPr>
        <p:spPr/>
        <p:txBody>
          <a:bodyPr/>
          <a:lstStyle/>
          <a:p>
            <a:fld id="{0861148C-697E-4B67-BDAA-872F34DF1106}" type="slidenum">
              <a:rPr lang="fi-FI" smtClean="0"/>
              <a:t>3</a:t>
            </a:fld>
            <a:endParaRPr lang="fi-FI"/>
          </a:p>
        </p:txBody>
      </p:sp>
    </p:spTree>
    <p:extLst>
      <p:ext uri="{BB962C8B-B14F-4D97-AF65-F5344CB8AC3E}">
        <p14:creationId xmlns:p14="http://schemas.microsoft.com/office/powerpoint/2010/main" val="26929401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17721071-81D4-9BA4-A6AF-36FD14FF9912}"/>
              </a:ext>
            </a:extLst>
          </p:cNvPr>
          <p:cNvSpPr>
            <a:spLocks noGrp="1"/>
          </p:cNvSpPr>
          <p:nvPr>
            <p:ph type="title"/>
          </p:nvPr>
        </p:nvSpPr>
        <p:spPr/>
        <p:txBody>
          <a:bodyPr/>
          <a:lstStyle/>
          <a:p>
            <a:r>
              <a:rPr lang="fi-FI"/>
              <a:t>Rakennettu ympäristö, infra ja viranomaistehtävät</a:t>
            </a:r>
          </a:p>
        </p:txBody>
      </p:sp>
      <p:sp>
        <p:nvSpPr>
          <p:cNvPr id="4" name="Dian numeron paikkamerkki 3">
            <a:extLst>
              <a:ext uri="{FF2B5EF4-FFF2-40B4-BE49-F238E27FC236}">
                <a16:creationId xmlns:a16="http://schemas.microsoft.com/office/drawing/2014/main" id="{503576C7-E4EC-35B0-E913-6FDE00C27C3E}"/>
              </a:ext>
            </a:extLst>
          </p:cNvPr>
          <p:cNvSpPr>
            <a:spLocks noGrp="1"/>
          </p:cNvSpPr>
          <p:nvPr>
            <p:ph type="sldNum" sz="quarter" idx="12"/>
          </p:nvPr>
        </p:nvSpPr>
        <p:spPr/>
        <p:txBody>
          <a:bodyPr/>
          <a:lstStyle/>
          <a:p>
            <a:fld id="{0861148C-697E-4B67-BDAA-872F34DF1106}" type="slidenum">
              <a:rPr lang="fi-FI" noProof="0" smtClean="0"/>
              <a:pPr/>
              <a:t>4</a:t>
            </a:fld>
            <a:endParaRPr lang="fi-FI" noProof="0"/>
          </a:p>
        </p:txBody>
      </p:sp>
    </p:spTree>
    <p:extLst>
      <p:ext uri="{BB962C8B-B14F-4D97-AF65-F5344CB8AC3E}">
        <p14:creationId xmlns:p14="http://schemas.microsoft.com/office/powerpoint/2010/main" val="89581559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E605C6F-59B1-D933-BC01-1BCAC6895B7A}"/>
              </a:ext>
            </a:extLst>
          </p:cNvPr>
          <p:cNvSpPr>
            <a:spLocks noGrp="1"/>
          </p:cNvSpPr>
          <p:nvPr>
            <p:ph type="title"/>
          </p:nvPr>
        </p:nvSpPr>
        <p:spPr>
          <a:xfrm>
            <a:off x="766763" y="116632"/>
            <a:ext cx="10658475" cy="1008113"/>
          </a:xfrm>
        </p:spPr>
        <p:txBody>
          <a:bodyPr/>
          <a:lstStyle/>
          <a:p>
            <a:r>
              <a:rPr lang="fi-FI" sz="3200" b="1">
                <a:latin typeface="Work Sans ExtraBold"/>
              </a:rPr>
              <a:t>Kuntienvälisen yhteistyön nykytila viranomaistoiminnassa</a:t>
            </a:r>
            <a:endParaRPr lang="fi-FI" sz="3200"/>
          </a:p>
        </p:txBody>
      </p:sp>
      <p:sp>
        <p:nvSpPr>
          <p:cNvPr id="3" name="Sisällön paikkamerkki 2">
            <a:extLst>
              <a:ext uri="{FF2B5EF4-FFF2-40B4-BE49-F238E27FC236}">
                <a16:creationId xmlns:a16="http://schemas.microsoft.com/office/drawing/2014/main" id="{128FAC75-0DEC-A304-DC85-F6B9F9EDC79F}"/>
              </a:ext>
              <a:ext uri="{C183D7F6-B498-43B3-948B-1728B52AA6E4}">
                <adec:decorative xmlns:adec="http://schemas.microsoft.com/office/drawing/2017/decorative" val="0"/>
              </a:ext>
            </a:extLst>
          </p:cNvPr>
          <p:cNvSpPr>
            <a:spLocks noGrp="1"/>
          </p:cNvSpPr>
          <p:nvPr>
            <p:ph sz="half" idx="1"/>
          </p:nvPr>
        </p:nvSpPr>
        <p:spPr>
          <a:xfrm>
            <a:off x="709241" y="1052736"/>
            <a:ext cx="10427910" cy="1080120"/>
          </a:xfrm>
        </p:spPr>
        <p:txBody>
          <a:bodyPr/>
          <a:lstStyle/>
          <a:p>
            <a:pPr marL="271145" indent="-271145"/>
            <a:r>
              <a:rPr kumimoji="0" lang="fi-FI" sz="1800" b="1" i="0" u="none" strike="noStrike" kern="1200" cap="none" spc="0" normalizeH="0" baseline="0" noProof="0">
                <a:ln>
                  <a:noFill/>
                </a:ln>
                <a:solidFill>
                  <a:srgbClr val="923468"/>
                </a:solidFill>
                <a:effectLst/>
                <a:uLnTx/>
                <a:uFillTx/>
                <a:latin typeface="Work Sans"/>
                <a:ea typeface="+mn-ea"/>
                <a:cs typeface="+mn-cs"/>
              </a:rPr>
              <a:t>Ympäristöterveydenhuolto</a:t>
            </a:r>
            <a:r>
              <a:rPr lang="fi-FI" sz="1800">
                <a:solidFill>
                  <a:srgbClr val="923468"/>
                </a:solidFill>
                <a:latin typeface="Work Sans"/>
              </a:rPr>
              <a:t>:</a:t>
            </a:r>
            <a:r>
              <a:rPr kumimoji="0" lang="fi-FI" sz="1800" b="0" i="0" u="none" strike="noStrike" kern="1200" cap="none" spc="0" normalizeH="0" baseline="0" noProof="0">
                <a:ln>
                  <a:noFill/>
                </a:ln>
                <a:solidFill>
                  <a:srgbClr val="923468"/>
                </a:solidFill>
                <a:effectLst/>
                <a:uLnTx/>
                <a:uFillTx/>
                <a:latin typeface="Work Sans"/>
                <a:ea typeface="+mn-ea"/>
                <a:cs typeface="+mn-cs"/>
              </a:rPr>
              <a:t> </a:t>
            </a:r>
            <a:endParaRPr lang="fi-FI" sz="1800">
              <a:solidFill>
                <a:srgbClr val="923468"/>
              </a:solidFill>
              <a:latin typeface="Work Sans"/>
            </a:endParaRPr>
          </a:p>
          <a:p>
            <a:pPr marL="271145" indent="-271145"/>
            <a:r>
              <a:rPr kumimoji="0" lang="fi-FI" sz="1400" b="1" i="0" u="none" strike="noStrike" kern="1200" cap="none" spc="0" normalizeH="0" baseline="0" noProof="0">
                <a:ln>
                  <a:noFill/>
                </a:ln>
                <a:effectLst/>
                <a:uLnTx/>
                <a:uFillTx/>
                <a:latin typeface="Work Sans"/>
                <a:ea typeface="+mn-ea"/>
                <a:cs typeface="+mn-cs"/>
              </a:rPr>
              <a:t>Alueellinen yhteistyö erit. eläinlääkintähuollon järjestämisessä</a:t>
            </a:r>
            <a:r>
              <a:rPr lang="fi-FI" sz="1400" b="1">
                <a:latin typeface="Work Sans"/>
              </a:rPr>
              <a:t>. </a:t>
            </a:r>
            <a:br>
              <a:rPr lang="fi-FI" sz="1400" b="1">
                <a:latin typeface="Work Sans"/>
              </a:rPr>
            </a:br>
            <a:r>
              <a:rPr lang="fi-FI" sz="1400">
                <a:latin typeface="Work Sans"/>
              </a:rPr>
              <a:t>(ympäristöterveydenhuollossa yksikön </a:t>
            </a:r>
            <a:r>
              <a:rPr lang="fi-FI" sz="1400" b="1">
                <a:latin typeface="Work Sans"/>
              </a:rPr>
              <a:t>lakisääteinen </a:t>
            </a:r>
            <a:r>
              <a:rPr lang="fi-FI" sz="1400">
                <a:latin typeface="Work Sans"/>
              </a:rPr>
              <a:t>minimiresurssi 10 htv )</a:t>
            </a:r>
          </a:p>
          <a:p>
            <a:pPr marL="0" indent="0">
              <a:buNone/>
            </a:pPr>
            <a:endParaRPr lang="fi-FI" sz="1600" b="0" i="0" u="none" strike="noStrike" kern="1200" cap="none" spc="0" normalizeH="0" baseline="0" noProof="0">
              <a:ln>
                <a:noFill/>
              </a:ln>
              <a:effectLst/>
              <a:uLnTx/>
              <a:uFillTx/>
              <a:latin typeface="Work Sans"/>
            </a:endParaRPr>
          </a:p>
          <a:p>
            <a:pPr marL="0" indent="0">
              <a:buNone/>
            </a:pPr>
            <a:endParaRPr lang="fi-FI" sz="1600">
              <a:latin typeface="Work Sans" panose="00000500000000000000" pitchFamily="2" charset="0"/>
            </a:endParaRPr>
          </a:p>
          <a:p>
            <a:pPr marL="0" indent="0">
              <a:buNone/>
            </a:pPr>
            <a:endParaRPr lang="fi-FI" sz="1600" b="1" i="1">
              <a:solidFill>
                <a:schemeClr val="accent3"/>
              </a:solidFill>
              <a:latin typeface="Work Sans"/>
            </a:endParaRPr>
          </a:p>
          <a:p>
            <a:pPr marL="271145" indent="-271145"/>
            <a:endParaRPr lang="fi-FI" sz="1600" b="1" i="1">
              <a:solidFill>
                <a:schemeClr val="accent3"/>
              </a:solidFill>
              <a:latin typeface="Work Sans"/>
            </a:endParaRPr>
          </a:p>
          <a:p>
            <a:pPr marL="271145" indent="-271145"/>
            <a:endParaRPr lang="fi-FI" sz="1600" b="1" i="1">
              <a:solidFill>
                <a:schemeClr val="accent3"/>
              </a:solidFill>
              <a:latin typeface="Work Sans"/>
            </a:endParaRPr>
          </a:p>
          <a:p>
            <a:pPr marL="271145" indent="-271145"/>
            <a:endParaRPr lang="fi-FI" sz="1600" b="1" i="1">
              <a:solidFill>
                <a:schemeClr val="accent3"/>
              </a:solidFill>
              <a:latin typeface="Work Sans"/>
            </a:endParaRPr>
          </a:p>
          <a:p>
            <a:pPr marL="271145" indent="-271145"/>
            <a:endParaRPr lang="fi-FI" sz="1600" b="1" i="1">
              <a:solidFill>
                <a:schemeClr val="accent3"/>
              </a:solidFill>
              <a:latin typeface="Work Sans"/>
            </a:endParaRPr>
          </a:p>
        </p:txBody>
      </p:sp>
      <p:sp>
        <p:nvSpPr>
          <p:cNvPr id="5" name="Sisällön paikkamerkki 4">
            <a:extLst>
              <a:ext uri="{FF2B5EF4-FFF2-40B4-BE49-F238E27FC236}">
                <a16:creationId xmlns:a16="http://schemas.microsoft.com/office/drawing/2014/main" id="{F3061A25-FD80-5157-D725-2349EF425A63}"/>
              </a:ext>
              <a:ext uri="{C183D7F6-B498-43B3-948B-1728B52AA6E4}">
                <adec:decorative xmlns:adec="http://schemas.microsoft.com/office/drawing/2017/decorative" val="0"/>
              </a:ext>
            </a:extLst>
          </p:cNvPr>
          <p:cNvSpPr>
            <a:spLocks noGrp="1"/>
          </p:cNvSpPr>
          <p:nvPr>
            <p:ph sz="half" idx="13"/>
          </p:nvPr>
        </p:nvSpPr>
        <p:spPr>
          <a:xfrm>
            <a:off x="709241" y="2229064"/>
            <a:ext cx="10427910" cy="2016221"/>
          </a:xfrm>
        </p:spPr>
        <p:txBody>
          <a:bodyPr/>
          <a:lstStyle/>
          <a:p>
            <a:r>
              <a:rPr lang="fi-FI" sz="1800" b="1">
                <a:solidFill>
                  <a:srgbClr val="923468"/>
                </a:solidFill>
                <a:latin typeface="Work Sans"/>
              </a:rPr>
              <a:t>Rakennusvalvonta ja ympäristönsuojelu: </a:t>
            </a:r>
          </a:p>
          <a:p>
            <a:r>
              <a:rPr lang="fi-FI" sz="1400" b="1">
                <a:latin typeface="Work Sans"/>
              </a:rPr>
              <a:t>Molemmissa tehdään jo melko laajasti kuntien välistä, pääosin epävirallista, mutta säännöllistä yhteistyötä </a:t>
            </a:r>
          </a:p>
          <a:p>
            <a:r>
              <a:rPr lang="fi-FI" sz="1400">
                <a:latin typeface="Work Sans"/>
              </a:rPr>
              <a:t>Rakennusvalvonnassa tavanomaisin yhteistyömuoto on </a:t>
            </a:r>
            <a:r>
              <a:rPr lang="fi-FI" sz="1400" b="1">
                <a:latin typeface="Work Sans"/>
              </a:rPr>
              <a:t>sopimus.</a:t>
            </a:r>
            <a:r>
              <a:rPr lang="fi-FI" sz="1400">
                <a:latin typeface="Work Sans"/>
              </a:rPr>
              <a:t> </a:t>
            </a:r>
          </a:p>
          <a:p>
            <a:pPr fontAlgn="base"/>
            <a:r>
              <a:rPr lang="fi-FI" sz="1400">
                <a:latin typeface="Work Sans"/>
              </a:rPr>
              <a:t>Ympäristönsuojelussa yli 50 % vastanneista kunnista teki </a:t>
            </a:r>
            <a:r>
              <a:rPr lang="fi-FI" sz="1400" b="1">
                <a:latin typeface="Work Sans"/>
              </a:rPr>
              <a:t>epävirallista</a:t>
            </a:r>
            <a:r>
              <a:rPr lang="fi-FI" sz="1400">
                <a:latin typeface="Work Sans"/>
              </a:rPr>
              <a:t>, mutta säännöllistä yhteistyötä. Vain 16 % vastanneista ilmoitti yhteistyön perustuvan sopimukseen (ympäristönsuojelu). Yhteydet kaavoitukseen ja rakennusvalvontaan tärkeät. </a:t>
            </a:r>
            <a:endParaRPr lang="fi-FI" sz="1800"/>
          </a:p>
        </p:txBody>
      </p:sp>
      <p:sp>
        <p:nvSpPr>
          <p:cNvPr id="6" name="Sisällön paikkamerkki 5">
            <a:extLst>
              <a:ext uri="{FF2B5EF4-FFF2-40B4-BE49-F238E27FC236}">
                <a16:creationId xmlns:a16="http://schemas.microsoft.com/office/drawing/2014/main" id="{F460BD19-ADA5-AA92-2DB7-EA6401B99D1B}"/>
              </a:ext>
              <a:ext uri="{C183D7F6-B498-43B3-948B-1728B52AA6E4}">
                <adec:decorative xmlns:adec="http://schemas.microsoft.com/office/drawing/2017/decorative" val="0"/>
              </a:ext>
            </a:extLst>
          </p:cNvPr>
          <p:cNvSpPr>
            <a:spLocks noGrp="1"/>
          </p:cNvSpPr>
          <p:nvPr>
            <p:ph sz="half" idx="14"/>
          </p:nvPr>
        </p:nvSpPr>
        <p:spPr>
          <a:xfrm>
            <a:off x="744955" y="4355576"/>
            <a:ext cx="10392196" cy="1943985"/>
          </a:xfrm>
        </p:spPr>
        <p:txBody>
          <a:bodyPr/>
          <a:lstStyle/>
          <a:p>
            <a:r>
              <a:rPr lang="fi-FI" sz="1800" b="1">
                <a:solidFill>
                  <a:srgbClr val="923468"/>
                </a:solidFill>
                <a:latin typeface="Work Sans"/>
              </a:rPr>
              <a:t>Kaavoitus: </a:t>
            </a:r>
          </a:p>
          <a:p>
            <a:r>
              <a:rPr lang="fi-FI" sz="1400">
                <a:latin typeface="Work Sans"/>
              </a:rPr>
              <a:t>Pienissä kunnissa kaavoituksen resurssit ja osaaminen heikompaa (jopa alle 1 htv). </a:t>
            </a:r>
            <a:br>
              <a:rPr lang="fi-FI" sz="1400">
                <a:latin typeface="Work Sans"/>
              </a:rPr>
            </a:br>
            <a:r>
              <a:rPr lang="fi-FI" sz="1400" b="1">
                <a:latin typeface="Work Sans"/>
              </a:rPr>
              <a:t>Valtaosa pienistä tukeutuu konsultteihin, ei yhteistyöhön</a:t>
            </a:r>
            <a:r>
              <a:rPr lang="fi-FI" sz="1400">
                <a:latin typeface="Work Sans"/>
              </a:rPr>
              <a:t>. </a:t>
            </a:r>
            <a:br>
              <a:rPr lang="fi-FI" sz="1400">
                <a:latin typeface="Work Sans"/>
              </a:rPr>
            </a:br>
            <a:r>
              <a:rPr lang="fi-FI" sz="1400">
                <a:latin typeface="Work Sans"/>
              </a:rPr>
              <a:t>Alle 6000 as. 74 % ja 6000–10 000 as. 55 % palkkaa aina kaavoitukseen konsultin. </a:t>
            </a:r>
            <a:br>
              <a:rPr lang="fi-FI" sz="1400">
                <a:latin typeface="Work Sans"/>
              </a:rPr>
            </a:br>
            <a:r>
              <a:rPr lang="fi-FI" sz="1400">
                <a:latin typeface="Work Sans"/>
              </a:rPr>
              <a:t>Kaikista kunnista kaavoituksen valmistelua toteuttaa toiselta kunnalta ostettuna vain 7 % ja yhteisen henkilöstön kautta vain 2 %.</a:t>
            </a:r>
            <a:br>
              <a:rPr lang="fi-FI" sz="1400">
                <a:latin typeface="Work Sans"/>
              </a:rPr>
            </a:br>
            <a:r>
              <a:rPr lang="fi-FI" sz="1400" b="1">
                <a:latin typeface="Work Sans"/>
              </a:rPr>
              <a:t>Rakenteellinen yhteistyö vähäistä</a:t>
            </a:r>
            <a:r>
              <a:rPr lang="fi-FI" sz="1400">
                <a:latin typeface="Work Sans"/>
              </a:rPr>
              <a:t>, vaikka hyviä esimerkkejä on. (Esim. Saarijärven aluearkkitehti)</a:t>
            </a:r>
          </a:p>
          <a:p>
            <a:endParaRPr lang="fi-FI"/>
          </a:p>
        </p:txBody>
      </p:sp>
      <p:sp>
        <p:nvSpPr>
          <p:cNvPr id="7" name="Tekstiruutu 6">
            <a:extLst>
              <a:ext uri="{FF2B5EF4-FFF2-40B4-BE49-F238E27FC236}">
                <a16:creationId xmlns:a16="http://schemas.microsoft.com/office/drawing/2014/main" id="{ED38D59D-F81F-6B0F-7692-DBC96B48E7F9}"/>
              </a:ext>
              <a:ext uri="{C183D7F6-B498-43B3-948B-1728B52AA6E4}">
                <adec:decorative xmlns:adec="http://schemas.microsoft.com/office/drawing/2017/decorative" val="0"/>
              </a:ext>
            </a:extLst>
          </p:cNvPr>
          <p:cNvSpPr txBox="1"/>
          <p:nvPr/>
        </p:nvSpPr>
        <p:spPr>
          <a:xfrm>
            <a:off x="8976320" y="703726"/>
            <a:ext cx="5364892" cy="276999"/>
          </a:xfrm>
          <a:prstGeom prst="rect">
            <a:avLst/>
          </a:prstGeom>
          <a:noFill/>
        </p:spPr>
        <p:txBody>
          <a:bodyPr wrap="square" rtlCol="0">
            <a:spAutoFit/>
          </a:bodyPr>
          <a:lstStyle/>
          <a:p>
            <a:r>
              <a:rPr lang="fi-FI" sz="1200"/>
              <a:t>Lähde: Kuntaliitto 2025</a:t>
            </a:r>
          </a:p>
        </p:txBody>
      </p:sp>
      <p:sp>
        <p:nvSpPr>
          <p:cNvPr id="4" name="Dian numeron paikkamerkki 3">
            <a:extLst>
              <a:ext uri="{FF2B5EF4-FFF2-40B4-BE49-F238E27FC236}">
                <a16:creationId xmlns:a16="http://schemas.microsoft.com/office/drawing/2014/main" id="{86B93A46-2B69-2364-37D4-F4DD2BFBCBAF}"/>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249599234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3">
            <a:extLst>
              <a:ext uri="{FF2B5EF4-FFF2-40B4-BE49-F238E27FC236}">
                <a16:creationId xmlns:a16="http://schemas.microsoft.com/office/drawing/2014/main" id="{D5BE6E43-76D8-D49A-1810-4C9D603762BC}"/>
              </a:ext>
            </a:extLst>
          </p:cNvPr>
          <p:cNvSpPr>
            <a:spLocks noGrp="1"/>
          </p:cNvSpPr>
          <p:nvPr>
            <p:ph sz="half" idx="2"/>
          </p:nvPr>
        </p:nvSpPr>
        <p:spPr>
          <a:xfrm>
            <a:off x="6456040" y="1124744"/>
            <a:ext cx="5107210" cy="4670595"/>
          </a:xfrm>
        </p:spPr>
        <p:txBody>
          <a:bodyPr/>
          <a:lstStyle/>
          <a:p>
            <a:pPr marL="0" indent="0">
              <a:buNone/>
            </a:pPr>
            <a:r>
              <a:rPr lang="fi-FI" sz="1600"/>
              <a:t>Kuntaliiton selvityksen perusteella </a:t>
            </a:r>
            <a:r>
              <a:rPr lang="fi-FI" sz="1600" b="1">
                <a:solidFill>
                  <a:srgbClr val="923468"/>
                </a:solidFill>
              </a:rPr>
              <a:t>rakennusvalvonnan yhteistyöalueita</a:t>
            </a:r>
            <a:r>
              <a:rPr lang="fi-FI" sz="1600" b="1"/>
              <a:t> on tällä hetkellä 38</a:t>
            </a:r>
            <a:r>
              <a:rPr lang="fi-FI" sz="1600"/>
              <a:t>, joissa on </a:t>
            </a:r>
            <a:r>
              <a:rPr lang="fi-FI" sz="1600" b="1"/>
              <a:t>mukana 101 kuntaa. </a:t>
            </a:r>
            <a:r>
              <a:rPr lang="fi-FI" sz="1600"/>
              <a:t>Yhteistyöalueiden toiminnan on ilmoitettu perustuvan seuraaviin tapoihin kuntalain (410/2015) perusteella:</a:t>
            </a:r>
          </a:p>
          <a:p>
            <a:pPr marL="0" indent="0">
              <a:buNone/>
            </a:pPr>
            <a:endParaRPr lang="fi-FI" sz="1600"/>
          </a:p>
          <a:p>
            <a:pPr marL="715645" lvl="1" indent="-271145"/>
            <a:r>
              <a:rPr lang="fi-FI"/>
              <a:t>51 §:n mukainen yhteinen toimielin (6 aluetta). </a:t>
            </a:r>
          </a:p>
          <a:p>
            <a:pPr marL="715645" lvl="1" indent="-271145"/>
            <a:r>
              <a:rPr lang="fi-FI"/>
              <a:t>53 §:n mukainen yhteinen rakennustarkastajan virka (2 aluetta). </a:t>
            </a:r>
          </a:p>
          <a:p>
            <a:pPr marL="715645" lvl="1" indent="-271145"/>
            <a:r>
              <a:rPr lang="fi-FI" b="1"/>
              <a:t>54 §:n mukainen sopimus viranomaistehtävän hoitamisesta (22 aluetta). </a:t>
            </a:r>
          </a:p>
          <a:p>
            <a:pPr marL="715645" lvl="1" indent="-271145"/>
            <a:r>
              <a:rPr lang="fi-FI"/>
              <a:t>55 §:n mukainen kuntayhtymä (2 aluetta). </a:t>
            </a:r>
          </a:p>
          <a:p>
            <a:pPr marL="715645" lvl="1" indent="-271145"/>
            <a:r>
              <a:rPr lang="fi-FI"/>
              <a:t>6 aluetta ei ilmoittanut yhteistoiminnan perustetta. </a:t>
            </a:r>
            <a:endParaRPr lang="en-US"/>
          </a:p>
        </p:txBody>
      </p:sp>
      <p:sp>
        <p:nvSpPr>
          <p:cNvPr id="4" name="Dian numeron paikkamerkki 3">
            <a:extLst>
              <a:ext uri="{FF2B5EF4-FFF2-40B4-BE49-F238E27FC236}">
                <a16:creationId xmlns:a16="http://schemas.microsoft.com/office/drawing/2014/main" id="{5609278F-01E2-F695-2FB5-D3482CFA7171}"/>
              </a:ext>
            </a:extLst>
          </p:cNvPr>
          <p:cNvSpPr>
            <a:spLocks noGrp="1"/>
          </p:cNvSpPr>
          <p:nvPr>
            <p:ph type="sldNum" sz="quarter" idx="12"/>
          </p:nvPr>
        </p:nvSpPr>
        <p:spPr>
          <a:xfrm>
            <a:off x="766763" y="6309321"/>
            <a:ext cx="432693" cy="216024"/>
          </a:xfrm>
        </p:spPr>
        <p:txBody>
          <a:bodyPr anchor="ctr">
            <a:normAutofit/>
          </a:bodyPr>
          <a:lstStyle/>
          <a:p>
            <a:pPr>
              <a:spcAft>
                <a:spcPts val="600"/>
              </a:spcAft>
            </a:pPr>
            <a:fld id="{0861148C-697E-4B67-BDAA-872F34DF1106}" type="slidenum">
              <a:rPr lang="fi-FI" smtClean="0"/>
              <a:pPr>
                <a:spcAft>
                  <a:spcPts val="600"/>
                </a:spcAft>
              </a:pPr>
              <a:t>6</a:t>
            </a:fld>
            <a:endParaRPr lang="fi-FI"/>
          </a:p>
        </p:txBody>
      </p:sp>
      <p:pic>
        <p:nvPicPr>
          <p:cNvPr id="6" name="Kuva 5" descr="Karttakuvaan on kuvattu rakennusvalvonnan yhteistyöalueet, joita on tällä hetkellä 38, ja niissä on mukana 101 kuntaa. &#10;&#10;1. Sodankylä, Utsjoki, Muonio&#10;2. Rovaniemi, Ylitornio&#10;3. Kemijärvi, Salla, Savukoski, Pelkosenniemi, Posio&#10;4. Tornio, Keminmaa&#10;5. Pudasjärvi, Taivalkoski&#10;6. Raahe, Siikajoki&#10;7. Muhos, Tyrnävä&#10;8. Hyrynsalmi, Ristijärvi&#10;9. Paltamo, Sotkamo &#10;10. Kalajoki, Merijärvi&#10;11. Toholampi, Sievi, Ylivieska&#10;12. Haapajärvi, Reisjärvi, Kärsämäki&#10;13. Pedersören kunta, Kruunupyy, Luoto&#10;14. Evijärvi, Lappajärvi&#10;15. Veteli, Kaustinen&#10;16. Viitasaari, Karstula, Pihtipudas&#10;17. Tervo, Vesanto, Keitele&#10;18. Kuopio, Suonenjoki&#10;19. Outokumpu, Polvijärvi&#10;20. Teuva, Karijoki&#10;21. Parkano, Kihniö&#10;22. Multia, Petäjävesi&#10;23. Saarijärvi, Uurainen&#10;24. Laukaa, Hankasalmi&#10;25. Pieksämäki, Varkaus, Joroinen, Leppävirta, Kangasniemi&#10;26. Rääkkylä, Tohmajärvi&#10;27. Toivakka, Luhanka, Joutsa&#10;28. Puumala, Sulkava&#10;29. Heinola, Hartola&#10;30. Eura, Säkylä, Huittinen &#10;31. Sastamala, Punkalaidun&#10;32. Pöytyä, Aura, Oripää&#10;33. Forssa, Jokioinen, Ypäjä, Humppila&#10;34. Järvenpää, Hyvinkää&#10;35. Pornainen, Pukkila, Askola, Myrskylä&#10;36. Taipalsaari, Lemi, Luumäki, Savitaipale&#10;37. Loviisa, Lapinjärvi&#10;38. Miehikkälä, Virolahti&#10;">
            <a:extLst>
              <a:ext uri="{FF2B5EF4-FFF2-40B4-BE49-F238E27FC236}">
                <a16:creationId xmlns:a16="http://schemas.microsoft.com/office/drawing/2014/main" id="{4E349AE7-A1E2-4AFE-BC9D-AE978FA0574F}"/>
              </a:ext>
            </a:extLst>
          </p:cNvPr>
          <p:cNvPicPr>
            <a:picLocks noChangeAspect="1"/>
          </p:cNvPicPr>
          <p:nvPr/>
        </p:nvPicPr>
        <p:blipFill>
          <a:blip r:embed="rId2"/>
          <a:stretch>
            <a:fillRect/>
          </a:stretch>
        </p:blipFill>
        <p:spPr>
          <a:xfrm>
            <a:off x="628750" y="110640"/>
            <a:ext cx="5370834" cy="6643115"/>
          </a:xfrm>
          <a:prstGeom prst="rect">
            <a:avLst/>
          </a:prstGeom>
        </p:spPr>
      </p:pic>
      <p:sp>
        <p:nvSpPr>
          <p:cNvPr id="3" name="Otsikko 2">
            <a:extLst>
              <a:ext uri="{FF2B5EF4-FFF2-40B4-BE49-F238E27FC236}">
                <a16:creationId xmlns:a16="http://schemas.microsoft.com/office/drawing/2014/main" id="{B909EEF7-A381-133E-D1D3-DA58D021322C}"/>
              </a:ext>
            </a:extLst>
          </p:cNvPr>
          <p:cNvSpPr txBox="1">
            <a:spLocks noGrp="1"/>
          </p:cNvSpPr>
          <p:nvPr>
            <p:ph type="title" idx="4294967295"/>
          </p:nvPr>
        </p:nvSpPr>
        <p:spPr>
          <a:xfrm>
            <a:off x="5447928" y="260648"/>
            <a:ext cx="7776864"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2800" b="0" i="0" u="none" strike="noStrike" kern="1200" cap="none" spc="0" normalizeH="0" baseline="0" noProof="0" dirty="0">
                <a:ln>
                  <a:noFill/>
                </a:ln>
                <a:solidFill>
                  <a:srgbClr val="923468"/>
                </a:solidFill>
                <a:effectLst/>
                <a:uLnTx/>
                <a:uFillTx/>
                <a:latin typeface="Work Sans ExtraBold"/>
                <a:ea typeface="+mj-ea"/>
                <a:cs typeface="+mj-cs"/>
              </a:rPr>
              <a:t>Rakennusvalvonnan kuntayhteistyö</a:t>
            </a:r>
            <a:endParaRPr kumimoji="0" lang="fi-FI" sz="28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886800018"/>
      </p:ext>
    </p:extLst>
  </p:cSld>
  <p:clrMapOvr>
    <a:masterClrMapping/>
  </p:clrMapOvr>
  <mc:AlternateContent xmlns:mc="http://schemas.openxmlformats.org/markup-compatibility/2006">
    <mc:Choice xmlns:p14="http://schemas.microsoft.com/office/powerpoint/2010/main" Requires="p14">
      <p:transition p14:dur="10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CCBA56C-F8ED-2C01-76AA-FE4857991E9F}"/>
              </a:ext>
            </a:extLst>
          </p:cNvPr>
          <p:cNvSpPr>
            <a:spLocks noGrp="1"/>
          </p:cNvSpPr>
          <p:nvPr>
            <p:ph type="ctrTitle"/>
          </p:nvPr>
        </p:nvSpPr>
        <p:spPr>
          <a:xfrm>
            <a:off x="335360" y="332655"/>
            <a:ext cx="6708621" cy="4896545"/>
          </a:xfrm>
        </p:spPr>
        <p:txBody>
          <a:bodyPr/>
          <a:lstStyle/>
          <a:p>
            <a:r>
              <a:rPr lang="en-US" sz="3600" dirty="0" err="1">
                <a:solidFill>
                  <a:schemeClr val="accent3"/>
                </a:solidFill>
                <a:latin typeface="Work Sans ExtraBold"/>
              </a:rPr>
              <a:t>Ympäristöterveydenhuollon</a:t>
            </a:r>
            <a:r>
              <a:rPr lang="en-US" sz="3600" dirty="0">
                <a:solidFill>
                  <a:schemeClr val="accent3"/>
                </a:solidFill>
                <a:latin typeface="Work Sans ExtraBold"/>
              </a:rPr>
              <a:t> </a:t>
            </a:r>
            <a:r>
              <a:rPr lang="en-US" sz="3600" dirty="0" err="1">
                <a:solidFill>
                  <a:schemeClr val="accent3"/>
                </a:solidFill>
                <a:latin typeface="Work Sans ExtraBold"/>
              </a:rPr>
              <a:t>yksiköt</a:t>
            </a:r>
            <a:r>
              <a:rPr lang="en-US" sz="3600" dirty="0">
                <a:solidFill>
                  <a:schemeClr val="accent3"/>
                </a:solidFill>
                <a:latin typeface="Work Sans ExtraBold"/>
              </a:rPr>
              <a:t> (2025)</a:t>
            </a:r>
            <a:br>
              <a:rPr lang="en-US" sz="3600" dirty="0">
                <a:solidFill>
                  <a:schemeClr val="accent3"/>
                </a:solidFill>
                <a:latin typeface="Work Sans ExtraBold"/>
              </a:rPr>
            </a:br>
            <a:br>
              <a:rPr lang="en-US" sz="3600" dirty="0"/>
            </a:br>
            <a:r>
              <a:rPr lang="en-US" sz="2000" b="1" dirty="0">
                <a:solidFill>
                  <a:schemeClr val="tx1"/>
                </a:solidFill>
                <a:latin typeface="Work Sans" panose="00000500000000000000" pitchFamily="2" charset="0"/>
              </a:rPr>
              <a:t>Kunta </a:t>
            </a:r>
            <a:r>
              <a:rPr lang="en-US" sz="2000" b="1" dirty="0" err="1">
                <a:solidFill>
                  <a:schemeClr val="tx1"/>
                </a:solidFill>
                <a:latin typeface="Work Sans" panose="00000500000000000000" pitchFamily="2" charset="0"/>
              </a:rPr>
              <a:t>vastaa</a:t>
            </a:r>
            <a:r>
              <a:rPr lang="en-US" sz="2000" b="1" dirty="0">
                <a:solidFill>
                  <a:schemeClr val="tx1"/>
                </a:solidFill>
                <a:latin typeface="Work Sans" panose="00000500000000000000" pitchFamily="2" charset="0"/>
              </a:rPr>
              <a:t> </a:t>
            </a:r>
            <a:r>
              <a:rPr lang="en-US" sz="2000" b="1" dirty="0" err="1">
                <a:solidFill>
                  <a:schemeClr val="tx1"/>
                </a:solidFill>
                <a:latin typeface="Work Sans" panose="00000500000000000000" pitchFamily="2" charset="0"/>
              </a:rPr>
              <a:t>yksin</a:t>
            </a:r>
            <a:r>
              <a:rPr lang="en-US" sz="2000" b="1" dirty="0">
                <a:solidFill>
                  <a:schemeClr val="tx1"/>
                </a:solidFill>
                <a:latin typeface="Work Sans" panose="00000500000000000000" pitchFamily="2" charset="0"/>
              </a:rPr>
              <a:t> </a:t>
            </a:r>
            <a:r>
              <a:rPr lang="en-US" sz="2000" b="1" dirty="0" err="1">
                <a:solidFill>
                  <a:schemeClr val="tx1"/>
                </a:solidFill>
                <a:latin typeface="Work Sans" panose="00000500000000000000" pitchFamily="2" charset="0"/>
              </a:rPr>
              <a:t>ympäristöterveydenhuollon</a:t>
            </a:r>
            <a:r>
              <a:rPr lang="en-US" sz="2000" dirty="0">
                <a:solidFill>
                  <a:schemeClr val="tx1"/>
                </a:solidFill>
                <a:latin typeface="Work Sans" panose="00000500000000000000" pitchFamily="2" charset="0"/>
              </a:rPr>
              <a:t> </a:t>
            </a:r>
            <a:r>
              <a:rPr lang="en-US" sz="2000" dirty="0" err="1">
                <a:solidFill>
                  <a:schemeClr val="tx1"/>
                </a:solidFill>
                <a:latin typeface="Work Sans" panose="00000500000000000000" pitchFamily="2" charset="0"/>
              </a:rPr>
              <a:t>järjestämisestä</a:t>
            </a:r>
            <a:r>
              <a:rPr lang="en-US" sz="2000" dirty="0">
                <a:solidFill>
                  <a:schemeClr val="tx1"/>
                </a:solidFill>
                <a:latin typeface="Work Sans" panose="00000500000000000000" pitchFamily="2" charset="0"/>
              </a:rPr>
              <a:t>: </a:t>
            </a:r>
            <a:br>
              <a:rPr lang="en-US" sz="2000" dirty="0">
                <a:solidFill>
                  <a:schemeClr val="tx1"/>
                </a:solidFill>
                <a:latin typeface="Work Sans" panose="00000500000000000000" pitchFamily="2" charset="0"/>
              </a:rPr>
            </a:br>
            <a:r>
              <a:rPr lang="fi-FI" sz="2000" dirty="0">
                <a:solidFill>
                  <a:schemeClr val="tx1"/>
                </a:solidFill>
                <a:latin typeface="Work Sans" panose="00000500000000000000" pitchFamily="2" charset="0"/>
              </a:rPr>
              <a:t>Helsinki, Hyvinkää, Lahti, Turku, Vantaa, Kouvola, Kuopio </a:t>
            </a:r>
            <a:r>
              <a:rPr lang="fi-FI" sz="1800" dirty="0">
                <a:solidFill>
                  <a:schemeClr val="tx1"/>
                </a:solidFill>
                <a:latin typeface="Work Sans" panose="00000500000000000000" pitchFamily="2" charset="0"/>
              </a:rPr>
              <a:t>(eläinlääkintähuollon hoitaa sopimuksella Siilinjärvi) </a:t>
            </a:r>
            <a:br>
              <a:rPr lang="fi-FI" sz="2000" dirty="0">
                <a:solidFill>
                  <a:schemeClr val="tx1"/>
                </a:solidFill>
                <a:latin typeface="Work Sans" panose="00000500000000000000" pitchFamily="2" charset="0"/>
              </a:rPr>
            </a:br>
            <a:br>
              <a:rPr lang="fi-FI" sz="2000" dirty="0">
                <a:solidFill>
                  <a:schemeClr val="tx1"/>
                </a:solidFill>
                <a:latin typeface="Work Sans" panose="00000500000000000000" pitchFamily="2" charset="0"/>
              </a:rPr>
            </a:br>
            <a:r>
              <a:rPr lang="fi-FI" sz="2000" b="1" dirty="0">
                <a:solidFill>
                  <a:schemeClr val="tx1"/>
                </a:solidFill>
                <a:latin typeface="Work Sans" panose="00000500000000000000" pitchFamily="2" charset="0"/>
              </a:rPr>
              <a:t>Yksiköitä 61 kpl</a:t>
            </a:r>
            <a:br>
              <a:rPr lang="fi-FI" sz="2000" dirty="0">
                <a:solidFill>
                  <a:schemeClr val="tx1"/>
                </a:solidFill>
                <a:latin typeface="Work Sans" panose="00000500000000000000" pitchFamily="2" charset="0"/>
              </a:rPr>
            </a:br>
            <a:br>
              <a:rPr lang="fi-FI" sz="2000" dirty="0">
                <a:solidFill>
                  <a:schemeClr val="tx1"/>
                </a:solidFill>
                <a:latin typeface="Work Sans" panose="00000500000000000000" pitchFamily="2" charset="0"/>
              </a:rPr>
            </a:br>
            <a:r>
              <a:rPr lang="fi-FI" sz="2000" dirty="0">
                <a:solidFill>
                  <a:schemeClr val="tx1"/>
                </a:solidFill>
                <a:latin typeface="Work Sans" panose="00000500000000000000" pitchFamily="2" charset="0"/>
              </a:rPr>
              <a:t>Laki ympäristöterveydenhuollon yhteistoiminta-alueista (410/2009): alueella oltava  </a:t>
            </a:r>
            <a:r>
              <a:rPr lang="fi-FI" sz="2000" dirty="0" err="1">
                <a:solidFill>
                  <a:schemeClr val="tx1"/>
                </a:solidFill>
                <a:latin typeface="Work Sans" panose="00000500000000000000" pitchFamily="2" charset="0"/>
              </a:rPr>
              <a:t>väh</a:t>
            </a:r>
            <a:r>
              <a:rPr lang="fi-FI" sz="2000" dirty="0">
                <a:solidFill>
                  <a:schemeClr val="tx1"/>
                </a:solidFill>
                <a:latin typeface="Work Sans" panose="00000500000000000000" pitchFamily="2" charset="0"/>
              </a:rPr>
              <a:t>. 10 htv resurssi</a:t>
            </a:r>
            <a:br>
              <a:rPr lang="fi-FI" sz="2000" dirty="0">
                <a:solidFill>
                  <a:schemeClr val="tx1"/>
                </a:solidFill>
                <a:latin typeface="Work Sans" panose="00000500000000000000" pitchFamily="2" charset="0"/>
              </a:rPr>
            </a:br>
            <a:br>
              <a:rPr lang="fi-FI" sz="2000" dirty="0">
                <a:solidFill>
                  <a:schemeClr val="tx1"/>
                </a:solidFill>
                <a:latin typeface="Work Sans" panose="00000500000000000000" pitchFamily="2" charset="0"/>
              </a:rPr>
            </a:br>
            <a:r>
              <a:rPr lang="fi-FI" sz="2000" dirty="0">
                <a:solidFill>
                  <a:schemeClr val="tx1"/>
                </a:solidFill>
                <a:latin typeface="Work Sans" panose="00000500000000000000" pitchFamily="2" charset="0"/>
              </a:rPr>
              <a:t>Lähitulevaisuuden haasteita: Terveydensuojelulain uudistus (varallaolo), uusi eläinlääkintähuoltolaki (voimaan 01/26)</a:t>
            </a:r>
            <a:br>
              <a:rPr lang="fi-FI" sz="2000" dirty="0">
                <a:solidFill>
                  <a:schemeClr val="tx1"/>
                </a:solidFill>
                <a:latin typeface="Work Sans" panose="00000500000000000000" pitchFamily="2" charset="0"/>
              </a:rPr>
            </a:br>
            <a:br>
              <a:rPr lang="fi-FI" sz="3600" dirty="0"/>
            </a:br>
            <a:endParaRPr lang="en-US" sz="3600" dirty="0"/>
          </a:p>
        </p:txBody>
      </p:sp>
      <p:sp>
        <p:nvSpPr>
          <p:cNvPr id="2" name="Dian numeron paikkamerkki 1">
            <a:extLst>
              <a:ext uri="{FF2B5EF4-FFF2-40B4-BE49-F238E27FC236}">
                <a16:creationId xmlns:a16="http://schemas.microsoft.com/office/drawing/2014/main" id="{9347786E-2DD8-465D-B8B6-57C77CB9FB13}"/>
              </a:ext>
            </a:extLst>
          </p:cNvPr>
          <p:cNvSpPr>
            <a:spLocks noGrp="1"/>
          </p:cNvSpPr>
          <p:nvPr>
            <p:ph type="sldNum" sz="quarter" idx="12"/>
          </p:nvPr>
        </p:nvSpPr>
        <p:spPr>
          <a:xfrm>
            <a:off x="766763" y="6309321"/>
            <a:ext cx="432693" cy="216024"/>
          </a:xfrm>
        </p:spPr>
        <p:txBody>
          <a:bodyPr vert="horz" lIns="0" tIns="0" rIns="0" bIns="0" rtlCol="0" anchor="ctr" anchorCtr="0">
            <a:normAutofit/>
          </a:bodyPr>
          <a:lstStyle/>
          <a:p>
            <a:pPr>
              <a:spcAft>
                <a:spcPts val="600"/>
              </a:spcAft>
            </a:pPr>
            <a:fld id="{0861148C-697E-4B67-BDAA-872F34DF1106}" type="slidenum">
              <a:rPr lang="fi-FI" smtClean="0"/>
              <a:pPr>
                <a:spcAft>
                  <a:spcPts val="600"/>
                </a:spcAft>
              </a:pPr>
              <a:t>7</a:t>
            </a:fld>
            <a:endParaRPr lang="fi-FI"/>
          </a:p>
        </p:txBody>
      </p:sp>
      <p:pic>
        <p:nvPicPr>
          <p:cNvPr id="4" name="Kuva 3" descr="Kuvassa on kuvattuna ympäristöterveydenhuollon yksiköt kartalla. Yksiköitä on 61 kappaletta. ">
            <a:extLst>
              <a:ext uri="{FF2B5EF4-FFF2-40B4-BE49-F238E27FC236}">
                <a16:creationId xmlns:a16="http://schemas.microsoft.com/office/drawing/2014/main" id="{254018BF-2175-BA13-2DC7-A545635EB258}"/>
              </a:ext>
            </a:extLst>
          </p:cNvPr>
          <p:cNvPicPr>
            <a:picLocks noChangeAspect="1"/>
          </p:cNvPicPr>
          <p:nvPr/>
        </p:nvPicPr>
        <p:blipFill>
          <a:blip r:embed="rId2"/>
          <a:stretch>
            <a:fillRect/>
          </a:stretch>
        </p:blipFill>
        <p:spPr>
          <a:xfrm>
            <a:off x="7343326" y="476672"/>
            <a:ext cx="4110287" cy="5692547"/>
          </a:xfrm>
          <a:prstGeom prst="rect">
            <a:avLst/>
          </a:prstGeom>
        </p:spPr>
      </p:pic>
    </p:spTree>
    <p:extLst>
      <p:ext uri="{BB962C8B-B14F-4D97-AF65-F5344CB8AC3E}">
        <p14:creationId xmlns:p14="http://schemas.microsoft.com/office/powerpoint/2010/main" val="73413402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Kuva 3" descr="Kartta esittää Keski-Suomen alueen kuntia eri vihreän sävyillä, jotka erottavat pohjoisen ja eteläisen osan. Kuntien nimet on merkitty selkeästi, ja tummemmat vihreät korostavat pohjoisempia kuntia kuten Pihtipudas ja Viitasaari.&#10;&#10;">
            <a:extLst>
              <a:ext uri="{FF2B5EF4-FFF2-40B4-BE49-F238E27FC236}">
                <a16:creationId xmlns:a16="http://schemas.microsoft.com/office/drawing/2014/main" id="{0A1D1624-0461-2E15-D533-09C518D5D207}"/>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7608168" y="692695"/>
            <a:ext cx="3676849" cy="4176464"/>
          </a:xfrm>
          <a:prstGeom prst="rect">
            <a:avLst/>
          </a:prstGeom>
          <a:noFill/>
          <a:ln cap="flat">
            <a:noFill/>
          </a:ln>
        </p:spPr>
      </p:pic>
      <p:sp>
        <p:nvSpPr>
          <p:cNvPr id="4" name="Dian numeron paikkamerkki 3">
            <a:extLst>
              <a:ext uri="{FF2B5EF4-FFF2-40B4-BE49-F238E27FC236}">
                <a16:creationId xmlns:a16="http://schemas.microsoft.com/office/drawing/2014/main" id="{F3003DB6-E8AB-D1C2-EE95-8AB1AE4D7435}"/>
              </a:ext>
            </a:extLst>
          </p:cNvPr>
          <p:cNvSpPr>
            <a:spLocks noGrp="1"/>
          </p:cNvSpPr>
          <p:nvPr>
            <p:ph type="sldNum" sz="quarter" idx="12"/>
          </p:nvPr>
        </p:nvSpPr>
        <p:spPr/>
        <p:txBody>
          <a:bodyPr/>
          <a:lstStyle/>
          <a:p>
            <a:fld id="{0861148C-697E-4B67-BDAA-872F34DF1106}" type="slidenum">
              <a:rPr lang="fi-FI" smtClean="0"/>
              <a:t>8</a:t>
            </a:fld>
            <a:endParaRPr lang="fi-FI"/>
          </a:p>
        </p:txBody>
      </p:sp>
      <p:sp>
        <p:nvSpPr>
          <p:cNvPr id="2" name="Otsikko 1">
            <a:extLst>
              <a:ext uri="{FF2B5EF4-FFF2-40B4-BE49-F238E27FC236}">
                <a16:creationId xmlns:a16="http://schemas.microsoft.com/office/drawing/2014/main" id="{7B4478DF-974C-687D-19E3-9A7ABD680CC3}"/>
              </a:ext>
            </a:extLst>
          </p:cNvPr>
          <p:cNvSpPr>
            <a:spLocks noGrp="1"/>
          </p:cNvSpPr>
          <p:nvPr>
            <p:ph type="title"/>
          </p:nvPr>
        </p:nvSpPr>
        <p:spPr>
          <a:xfrm>
            <a:off x="501587" y="468660"/>
            <a:ext cx="10658475" cy="1008113"/>
          </a:xfrm>
        </p:spPr>
        <p:txBody>
          <a:bodyPr/>
          <a:lstStyle/>
          <a:p>
            <a:r>
              <a:rPr lang="fi-FI" dirty="0"/>
              <a:t>Usean viranomaispalvelun </a:t>
            </a:r>
            <a:br>
              <a:rPr lang="fi-FI" dirty="0"/>
            </a:br>
            <a:r>
              <a:rPr lang="fi-FI" dirty="0"/>
              <a:t>järjestäminen yhteistyössä</a:t>
            </a:r>
          </a:p>
        </p:txBody>
      </p:sp>
      <p:sp>
        <p:nvSpPr>
          <p:cNvPr id="3" name="Sisällön paikkamerkki 2">
            <a:extLst>
              <a:ext uri="{FF2B5EF4-FFF2-40B4-BE49-F238E27FC236}">
                <a16:creationId xmlns:a16="http://schemas.microsoft.com/office/drawing/2014/main" id="{DAB60A79-3DD3-5363-C514-1D0A1ACF62EA}"/>
              </a:ext>
            </a:extLst>
          </p:cNvPr>
          <p:cNvSpPr>
            <a:spLocks noGrp="1"/>
          </p:cNvSpPr>
          <p:nvPr>
            <p:ph sz="half" idx="1"/>
          </p:nvPr>
        </p:nvSpPr>
        <p:spPr>
          <a:xfrm>
            <a:off x="411480" y="1828800"/>
            <a:ext cx="10005000" cy="4336505"/>
          </a:xfrm>
        </p:spPr>
        <p:txBody>
          <a:bodyPr/>
          <a:lstStyle/>
          <a:p>
            <a:r>
              <a:rPr lang="fi-FI">
                <a:latin typeface="Work Sans SemiBold" panose="00000700000000000000" pitchFamily="2" charset="0"/>
              </a:rPr>
              <a:t>Pohjoisen Keski-Suomen viranomaispalvelut</a:t>
            </a:r>
          </a:p>
          <a:p>
            <a:pPr lvl="1"/>
            <a:r>
              <a:rPr lang="fi-FI" sz="1600"/>
              <a:t>Palvelut: Rakennusvalvonta, ympäristönsuojelu, </a:t>
            </a:r>
            <a:br>
              <a:rPr lang="fi-FI" sz="1600"/>
            </a:br>
            <a:r>
              <a:rPr lang="fi-FI" sz="1600"/>
              <a:t>ympäristöterveydenhuolto ml. eläinlääkintähuolto</a:t>
            </a:r>
          </a:p>
          <a:p>
            <a:pPr lvl="1"/>
            <a:r>
              <a:rPr lang="fi-FI" sz="1600"/>
              <a:t>8 Kuntaa: Viitasaari, Saarijärvi, Pihtipudas, Kannonkoski, </a:t>
            </a:r>
            <a:br>
              <a:rPr lang="fi-FI" sz="1600"/>
            </a:br>
            <a:r>
              <a:rPr lang="fi-FI" sz="1600"/>
              <a:t>Kivijärvi, Kyyjärvi, Kinnula, Karstula</a:t>
            </a:r>
          </a:p>
          <a:p>
            <a:pPr lvl="1"/>
            <a:r>
              <a:rPr lang="fi-FI" sz="1600"/>
              <a:t>Kaikilla viranhaltijoilla toimivalta koko alueella. </a:t>
            </a:r>
            <a:br>
              <a:rPr lang="fi-FI" sz="1600"/>
            </a:br>
            <a:r>
              <a:rPr lang="fi-FI" sz="1600"/>
              <a:t>Yhteinen toimielin (kuntalaki 51 §). Pj vastuukunnasta</a:t>
            </a:r>
          </a:p>
          <a:p>
            <a:pPr lvl="1"/>
            <a:r>
              <a:rPr lang="fi-FI" sz="1600"/>
              <a:t>Vastuukuntana Viitasaari. </a:t>
            </a:r>
          </a:p>
          <a:p>
            <a:r>
              <a:rPr lang="fi-FI" b="1">
                <a:latin typeface="Work Sans SemiBold" panose="00000700000000000000" pitchFamily="2" charset="0"/>
              </a:rPr>
              <a:t>Hallinto ja talous</a:t>
            </a:r>
            <a:r>
              <a:rPr lang="fi-FI"/>
              <a:t>: </a:t>
            </a:r>
          </a:p>
          <a:p>
            <a:pPr lvl="1"/>
            <a:r>
              <a:rPr lang="fi-FI" sz="1600"/>
              <a:t>Yhteistoimintasopimus. </a:t>
            </a:r>
          </a:p>
          <a:p>
            <a:pPr lvl="1"/>
            <a:r>
              <a:rPr lang="fi-FI" sz="1600"/>
              <a:t>Vastuukunnan hallintosääntö, vastuukunnan TA. </a:t>
            </a:r>
          </a:p>
          <a:p>
            <a:pPr lvl="1"/>
            <a:r>
              <a:rPr lang="fi-FI" sz="1600"/>
              <a:t>Menot ja tulot yhteisiä. </a:t>
            </a:r>
          </a:p>
          <a:p>
            <a:pPr lvl="1"/>
            <a:r>
              <a:rPr lang="fi-FI" sz="1600"/>
              <a:t>Kustannukset jakautuvat kuntien kesken pääosin asukasluvun mukaan (korjauskertoimia mm. ympäristönsuojelussa). </a:t>
            </a:r>
          </a:p>
          <a:p>
            <a:pPr lvl="1"/>
            <a:r>
              <a:rPr lang="fi-FI" sz="1600"/>
              <a:t>Maksuosuudet lasketaan nettomenoista. </a:t>
            </a:r>
          </a:p>
          <a:p>
            <a:pPr lvl="1"/>
            <a:r>
              <a:rPr lang="fi-FI" sz="1600"/>
              <a:t>Sähköiset järjestelmät Lupapiste ja Louhi kuntapalvelin käytössä kaikissa kunnissa</a:t>
            </a:r>
          </a:p>
        </p:txBody>
      </p:sp>
    </p:spTree>
    <p:extLst>
      <p:ext uri="{BB962C8B-B14F-4D97-AF65-F5344CB8AC3E}">
        <p14:creationId xmlns:p14="http://schemas.microsoft.com/office/powerpoint/2010/main" val="47112043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C296A-A3BF-C27C-2244-FEBBA04AA25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A90D843D-1A31-6954-D624-3954CFAB1D2A}"/>
              </a:ext>
              <a:ext uri="{C183D7F6-B498-43B3-948B-1728B52AA6E4}">
                <adec:decorative xmlns:adec="http://schemas.microsoft.com/office/drawing/2017/decorative" val="0"/>
              </a:ext>
            </a:extLst>
          </p:cNvPr>
          <p:cNvSpPr>
            <a:spLocks noGrp="1"/>
          </p:cNvSpPr>
          <p:nvPr>
            <p:ph type="title"/>
          </p:nvPr>
        </p:nvSpPr>
        <p:spPr>
          <a:xfrm>
            <a:off x="776165" y="234934"/>
            <a:ext cx="8282749" cy="1716233"/>
          </a:xfrm>
        </p:spPr>
        <p:txBody>
          <a:bodyPr/>
          <a:lstStyle/>
          <a:p>
            <a:r>
              <a:rPr lang="fi-FI" sz="3600" dirty="0"/>
              <a:t>Esimerkki kaavoituksen viranomaispalveluiden </a:t>
            </a:r>
            <a:br>
              <a:rPr lang="fi-FI" sz="3600" dirty="0"/>
            </a:br>
            <a:r>
              <a:rPr lang="fi-FI" sz="3600" dirty="0"/>
              <a:t>järjestämisestä yhteistyössä</a:t>
            </a:r>
          </a:p>
        </p:txBody>
      </p:sp>
      <p:sp>
        <p:nvSpPr>
          <p:cNvPr id="3" name="Sisällön paikkamerkki 2">
            <a:extLst>
              <a:ext uri="{FF2B5EF4-FFF2-40B4-BE49-F238E27FC236}">
                <a16:creationId xmlns:a16="http://schemas.microsoft.com/office/drawing/2014/main" id="{6290BA05-31B3-4B3E-0A03-92B11F8374AE}"/>
              </a:ext>
              <a:ext uri="{C183D7F6-B498-43B3-948B-1728B52AA6E4}">
                <adec:decorative xmlns:adec="http://schemas.microsoft.com/office/drawing/2017/decorative" val="0"/>
              </a:ext>
            </a:extLst>
          </p:cNvPr>
          <p:cNvSpPr>
            <a:spLocks noGrp="1"/>
          </p:cNvSpPr>
          <p:nvPr>
            <p:ph sz="half" idx="1"/>
          </p:nvPr>
        </p:nvSpPr>
        <p:spPr>
          <a:xfrm>
            <a:off x="813054" y="2286423"/>
            <a:ext cx="7007638" cy="3729705"/>
          </a:xfrm>
        </p:spPr>
        <p:txBody>
          <a:bodyPr/>
          <a:lstStyle/>
          <a:p>
            <a:r>
              <a:rPr lang="fi-FI" sz="1600"/>
              <a:t>Saarijärven aluearkkitehtipalvelu</a:t>
            </a:r>
          </a:p>
          <a:p>
            <a:r>
              <a:rPr lang="fi-FI" sz="1600" b="1"/>
              <a:t>Saarijärven kaupunki on tarjonnut aluearkkitehtipalveluja vuodesta 2005 lähtien </a:t>
            </a:r>
            <a:r>
              <a:rPr lang="fi-FI" sz="1600"/>
              <a:t>Kannonkosken, Karstulan, Kinnulan, Kivijärven ja Kyyjärven kunnille sekä vuodesta 2019 alkaen myös Multian, Petäjäveden ja Uuraisten kunnille.</a:t>
            </a:r>
          </a:p>
          <a:p>
            <a:r>
              <a:rPr lang="fi-FI" sz="1600"/>
              <a:t>Pitää sisällään asema- ja yleiskaavojen valmistelua, erilaisten selvitysten laadintaa, konsulttien kilpailutusta sekä kaavahallinnon hoitamisen, kuten kuntien kaavatietoarkistojen ylläpito.</a:t>
            </a:r>
          </a:p>
          <a:p>
            <a:pPr lvl="1"/>
            <a:r>
              <a:rPr lang="fi-FI" sz="1400"/>
              <a:t>Lisäksi antavat asiantuntija-apua kuntien viranomaisille ja asiakkaille sekä osallistuvat maankäyttöön tai esim. rakennusoikeudellisiin kysymyksiin liittyvien kehittämishankkeiden valmisteluun.</a:t>
            </a:r>
          </a:p>
          <a:p>
            <a:r>
              <a:rPr lang="fi-FI" sz="1600"/>
              <a:t>Päätösvalta kaavoituksesta ja maapolitiikasta kuuluu edelleen kunkin kunnan hallitukselle ja valtuustolle.</a:t>
            </a:r>
          </a:p>
        </p:txBody>
      </p:sp>
      <p:sp>
        <p:nvSpPr>
          <p:cNvPr id="5" name="Suorakulmio 4">
            <a:extLst>
              <a:ext uri="{FF2B5EF4-FFF2-40B4-BE49-F238E27FC236}">
                <a16:creationId xmlns:a16="http://schemas.microsoft.com/office/drawing/2014/main" id="{D0AF4578-3241-1241-798D-EC9EC416F7B2}"/>
              </a:ext>
              <a:ext uri="{C183D7F6-B498-43B3-948B-1728B52AA6E4}">
                <adec:decorative xmlns:adec="http://schemas.microsoft.com/office/drawing/2017/decorative" val="1"/>
              </a:ext>
            </a:extLst>
          </p:cNvPr>
          <p:cNvSpPr/>
          <p:nvPr/>
        </p:nvSpPr>
        <p:spPr>
          <a:xfrm>
            <a:off x="770210" y="2222169"/>
            <a:ext cx="7078562" cy="3611704"/>
          </a:xfrm>
          <a:prstGeom prst="rect">
            <a:avLst/>
          </a:prstGeom>
          <a:solidFill>
            <a:srgbClr val="DFDAD6">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Work Sans"/>
              <a:ea typeface="+mn-ea"/>
              <a:cs typeface="+mn-cs"/>
            </a:endParaRPr>
          </a:p>
        </p:txBody>
      </p:sp>
      <p:pic>
        <p:nvPicPr>
          <p:cNvPr id="6" name="Picture 12">
            <a:extLst>
              <a:ext uri="{FF2B5EF4-FFF2-40B4-BE49-F238E27FC236}">
                <a16:creationId xmlns:a16="http://schemas.microsoft.com/office/drawing/2014/main" id="{EC5E5B1D-1AEA-0522-7F21-767BD606EE0B}"/>
              </a:ext>
              <a:ext uri="{C183D7F6-B498-43B3-948B-1728B52AA6E4}">
                <adec:decorative xmlns:adec="http://schemas.microsoft.com/office/drawing/2017/decorative" val="1"/>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21034" t="4216" r="22218" b="8651"/>
          <a:stretch>
            <a:fillRect/>
          </a:stretch>
        </p:blipFill>
        <p:spPr bwMode="auto">
          <a:xfrm>
            <a:off x="8108880" y="261728"/>
            <a:ext cx="3891776" cy="5975584"/>
          </a:xfrm>
          <a:prstGeom prst="rect">
            <a:avLst/>
          </a:prstGeom>
          <a:noFill/>
          <a:extLst>
            <a:ext uri="{909E8E84-426E-40DD-AFC4-6F175D3DCCD1}">
              <a14:hiddenFill xmlns:a14="http://schemas.microsoft.com/office/drawing/2010/main">
                <a:solidFill>
                  <a:srgbClr val="FFFFFF"/>
                </a:solidFill>
              </a14:hiddenFill>
            </a:ext>
          </a:extLst>
        </p:spPr>
      </p:pic>
      <p:grpSp>
        <p:nvGrpSpPr>
          <p:cNvPr id="3144" name="Ryhmä 3143">
            <a:extLst>
              <a:ext uri="{FF2B5EF4-FFF2-40B4-BE49-F238E27FC236}">
                <a16:creationId xmlns:a16="http://schemas.microsoft.com/office/drawing/2014/main" id="{49E79A48-4234-B515-65A8-9948F6E758B7}"/>
              </a:ext>
              <a:ext uri="{C183D7F6-B498-43B3-948B-1728B52AA6E4}">
                <adec:decorative xmlns:adec="http://schemas.microsoft.com/office/drawing/2017/decorative" val="1"/>
              </a:ext>
            </a:extLst>
          </p:cNvPr>
          <p:cNvGrpSpPr/>
          <p:nvPr/>
        </p:nvGrpSpPr>
        <p:grpSpPr>
          <a:xfrm>
            <a:off x="8594874" y="827576"/>
            <a:ext cx="1948320" cy="3878640"/>
            <a:chOff x="8019456" y="827576"/>
            <a:chExt cx="1948320" cy="3878640"/>
          </a:xfrm>
        </p:grpSpPr>
        <mc:AlternateContent xmlns:mc="http://schemas.openxmlformats.org/markup-compatibility/2006" xmlns:p14="http://schemas.microsoft.com/office/powerpoint/2010/main">
          <mc:Choice Requires="p14">
            <p:contentPart p14:bwMode="auto" r:id="rId3">
              <p14:nvContentPartPr>
                <p14:cNvPr id="7" name="Käsinkirjoitus 6">
                  <a:extLst>
                    <a:ext uri="{FF2B5EF4-FFF2-40B4-BE49-F238E27FC236}">
                      <a16:creationId xmlns:a16="http://schemas.microsoft.com/office/drawing/2014/main" id="{A125B8DC-86E9-00D7-3C67-CAF78AF787F5}"/>
                    </a:ext>
                  </a:extLst>
                </p14:cNvPr>
                <p14:cNvContentPartPr/>
                <p14:nvPr/>
              </p14:nvContentPartPr>
              <p14:xfrm>
                <a:off x="9192336" y="827576"/>
                <a:ext cx="447840" cy="765720"/>
              </p14:xfrm>
            </p:contentPart>
          </mc:Choice>
          <mc:Fallback xmlns="">
            <p:pic>
              <p:nvPicPr>
                <p:cNvPr id="7" name="Käsinkirjoitus 6">
                  <a:extLst>
                    <a:ext uri="{FF2B5EF4-FFF2-40B4-BE49-F238E27FC236}">
                      <a16:creationId xmlns:a16="http://schemas.microsoft.com/office/drawing/2014/main" id="{A125B8DC-86E9-00D7-3C67-CAF78AF787F5}"/>
                    </a:ext>
                  </a:extLst>
                </p:cNvPr>
                <p:cNvPicPr/>
                <p:nvPr/>
              </p:nvPicPr>
              <p:blipFill>
                <a:blip r:embed="rId4"/>
                <a:stretch>
                  <a:fillRect/>
                </a:stretch>
              </p:blipFill>
              <p:spPr>
                <a:xfrm>
                  <a:off x="9174336" y="809576"/>
                  <a:ext cx="483480" cy="801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Käsinkirjoitus 7">
                  <a:extLst>
                    <a:ext uri="{FF2B5EF4-FFF2-40B4-BE49-F238E27FC236}">
                      <a16:creationId xmlns:a16="http://schemas.microsoft.com/office/drawing/2014/main" id="{75457218-9FB2-AF68-1588-9062E4D17961}"/>
                    </a:ext>
                  </a:extLst>
                </p14:cNvPr>
                <p14:cNvContentPartPr/>
                <p14:nvPr/>
              </p14:nvContentPartPr>
              <p14:xfrm>
                <a:off x="9500496" y="1592576"/>
                <a:ext cx="139320" cy="720"/>
              </p14:xfrm>
            </p:contentPart>
          </mc:Choice>
          <mc:Fallback xmlns="">
            <p:pic>
              <p:nvPicPr>
                <p:cNvPr id="8" name="Käsinkirjoitus 7">
                  <a:extLst>
                    <a:ext uri="{FF2B5EF4-FFF2-40B4-BE49-F238E27FC236}">
                      <a16:creationId xmlns:a16="http://schemas.microsoft.com/office/drawing/2014/main" id="{75457218-9FB2-AF68-1588-9062E4D17961}"/>
                    </a:ext>
                  </a:extLst>
                </p:cNvPr>
                <p:cNvPicPr/>
                <p:nvPr/>
              </p:nvPicPr>
              <p:blipFill>
                <a:blip r:embed="rId6"/>
                <a:stretch>
                  <a:fillRect/>
                </a:stretch>
              </p:blipFill>
              <p:spPr>
                <a:xfrm>
                  <a:off x="9482542" y="1556576"/>
                  <a:ext cx="174868"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Käsinkirjoitus 8">
                  <a:extLst>
                    <a:ext uri="{FF2B5EF4-FFF2-40B4-BE49-F238E27FC236}">
                      <a16:creationId xmlns:a16="http://schemas.microsoft.com/office/drawing/2014/main" id="{ABE9EF9E-ED27-3588-383C-D342BF1750C0}"/>
                    </a:ext>
                  </a:extLst>
                </p14:cNvPr>
                <p14:cNvContentPartPr/>
                <p14:nvPr/>
              </p14:nvContentPartPr>
              <p14:xfrm>
                <a:off x="9500496" y="1573136"/>
                <a:ext cx="58680" cy="339480"/>
              </p14:xfrm>
            </p:contentPart>
          </mc:Choice>
          <mc:Fallback xmlns="">
            <p:pic>
              <p:nvPicPr>
                <p:cNvPr id="9" name="Käsinkirjoitus 8">
                  <a:extLst>
                    <a:ext uri="{FF2B5EF4-FFF2-40B4-BE49-F238E27FC236}">
                      <a16:creationId xmlns:a16="http://schemas.microsoft.com/office/drawing/2014/main" id="{ABE9EF9E-ED27-3588-383C-D342BF1750C0}"/>
                    </a:ext>
                  </a:extLst>
                </p:cNvPr>
                <p:cNvPicPr/>
                <p:nvPr/>
              </p:nvPicPr>
              <p:blipFill>
                <a:blip r:embed="rId8"/>
                <a:stretch>
                  <a:fillRect/>
                </a:stretch>
              </p:blipFill>
              <p:spPr>
                <a:xfrm>
                  <a:off x="9482496" y="1555155"/>
                  <a:ext cx="94320" cy="375082"/>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 name="Käsinkirjoitus 9">
                  <a:extLst>
                    <a:ext uri="{FF2B5EF4-FFF2-40B4-BE49-F238E27FC236}">
                      <a16:creationId xmlns:a16="http://schemas.microsoft.com/office/drawing/2014/main" id="{A21302CC-FBAB-97C6-A021-B6CBD9C897EF}"/>
                    </a:ext>
                  </a:extLst>
                </p14:cNvPr>
                <p14:cNvContentPartPr/>
                <p14:nvPr/>
              </p14:nvContentPartPr>
              <p14:xfrm>
                <a:off x="9560256" y="1920896"/>
                <a:ext cx="218880" cy="179640"/>
              </p14:xfrm>
            </p:contentPart>
          </mc:Choice>
          <mc:Fallback xmlns="">
            <p:pic>
              <p:nvPicPr>
                <p:cNvPr id="10" name="Käsinkirjoitus 9">
                  <a:extLst>
                    <a:ext uri="{FF2B5EF4-FFF2-40B4-BE49-F238E27FC236}">
                      <a16:creationId xmlns:a16="http://schemas.microsoft.com/office/drawing/2014/main" id="{A21302CC-FBAB-97C6-A021-B6CBD9C897EF}"/>
                    </a:ext>
                  </a:extLst>
                </p:cNvPr>
                <p:cNvPicPr/>
                <p:nvPr/>
              </p:nvPicPr>
              <p:blipFill>
                <a:blip r:embed="rId10"/>
                <a:stretch>
                  <a:fillRect/>
                </a:stretch>
              </p:blipFill>
              <p:spPr>
                <a:xfrm>
                  <a:off x="9542256" y="1902896"/>
                  <a:ext cx="25452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1" name="Käsinkirjoitus 10">
                  <a:extLst>
                    <a:ext uri="{FF2B5EF4-FFF2-40B4-BE49-F238E27FC236}">
                      <a16:creationId xmlns:a16="http://schemas.microsoft.com/office/drawing/2014/main" id="{02FD0441-224B-44E1-7F73-805386DFACA9}"/>
                    </a:ext>
                  </a:extLst>
                </p14:cNvPr>
                <p14:cNvContentPartPr/>
                <p14:nvPr/>
              </p14:nvContentPartPr>
              <p14:xfrm>
                <a:off x="9714696" y="2099816"/>
                <a:ext cx="24840" cy="98280"/>
              </p14:xfrm>
            </p:contentPart>
          </mc:Choice>
          <mc:Fallback xmlns="">
            <p:pic>
              <p:nvPicPr>
                <p:cNvPr id="11" name="Käsinkirjoitus 10">
                  <a:extLst>
                    <a:ext uri="{FF2B5EF4-FFF2-40B4-BE49-F238E27FC236}">
                      <a16:creationId xmlns:a16="http://schemas.microsoft.com/office/drawing/2014/main" id="{02FD0441-224B-44E1-7F73-805386DFACA9}"/>
                    </a:ext>
                  </a:extLst>
                </p:cNvPr>
                <p:cNvPicPr/>
                <p:nvPr/>
              </p:nvPicPr>
              <p:blipFill>
                <a:blip r:embed="rId12"/>
                <a:stretch>
                  <a:fillRect/>
                </a:stretch>
              </p:blipFill>
              <p:spPr>
                <a:xfrm>
                  <a:off x="9696953" y="2081816"/>
                  <a:ext cx="59971" cy="133920"/>
                </a:xfrm>
                <a:prstGeom prst="rect">
                  <a:avLst/>
                </a:prstGeom>
              </p:spPr>
            </p:pic>
          </mc:Fallback>
        </mc:AlternateContent>
        <p:grpSp>
          <p:nvGrpSpPr>
            <p:cNvPr id="13" name="Ryhmä 12">
              <a:extLst>
                <a:ext uri="{FF2B5EF4-FFF2-40B4-BE49-F238E27FC236}">
                  <a16:creationId xmlns:a16="http://schemas.microsoft.com/office/drawing/2014/main" id="{73A7A1C3-A4F8-C337-A707-78EA61C9B90A}"/>
                </a:ext>
              </a:extLst>
            </p:cNvPr>
            <p:cNvGrpSpPr/>
            <p:nvPr/>
          </p:nvGrpSpPr>
          <p:grpSpPr>
            <a:xfrm>
              <a:off x="9709296" y="2209256"/>
              <a:ext cx="249120" cy="387360"/>
              <a:chOff x="9133951" y="2534447"/>
              <a:chExt cx="249120" cy="387360"/>
            </a:xfrm>
          </p:grpSpPr>
          <mc:AlternateContent xmlns:mc="http://schemas.openxmlformats.org/markup-compatibility/2006" xmlns:p14="http://schemas.microsoft.com/office/powerpoint/2010/main">
            <mc:Choice Requires="p14">
              <p:contentPart p14:bwMode="auto" r:id="rId13">
                <p14:nvContentPartPr>
                  <p14:cNvPr id="3140" name="Käsinkirjoitus 3139">
                    <a:extLst>
                      <a:ext uri="{FF2B5EF4-FFF2-40B4-BE49-F238E27FC236}">
                        <a16:creationId xmlns:a16="http://schemas.microsoft.com/office/drawing/2014/main" id="{7FF7F226-D79E-90E4-7976-94C45EE3BC92}"/>
                      </a:ext>
                    </a:extLst>
                  </p14:cNvPr>
                  <p14:cNvContentPartPr/>
                  <p14:nvPr/>
                </p14:nvContentPartPr>
                <p14:xfrm>
                  <a:off x="9133951" y="2534447"/>
                  <a:ext cx="136440" cy="127800"/>
                </p14:xfrm>
              </p:contentPart>
            </mc:Choice>
            <mc:Fallback xmlns="">
              <p:pic>
                <p:nvPicPr>
                  <p:cNvPr id="3140" name="Käsinkirjoitus 3139">
                    <a:extLst>
                      <a:ext uri="{FF2B5EF4-FFF2-40B4-BE49-F238E27FC236}">
                        <a16:creationId xmlns:a16="http://schemas.microsoft.com/office/drawing/2014/main" id="{7FF7F226-D79E-90E4-7976-94C45EE3BC92}"/>
                      </a:ext>
                    </a:extLst>
                  </p:cNvPr>
                  <p:cNvPicPr/>
                  <p:nvPr/>
                </p:nvPicPr>
                <p:blipFill>
                  <a:blip r:embed="rId14"/>
                  <a:stretch>
                    <a:fillRect/>
                  </a:stretch>
                </p:blipFill>
                <p:spPr>
                  <a:xfrm>
                    <a:off x="9115951" y="2516447"/>
                    <a:ext cx="172080" cy="1634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3141" name="Käsinkirjoitus 3140">
                    <a:extLst>
                      <a:ext uri="{FF2B5EF4-FFF2-40B4-BE49-F238E27FC236}">
                        <a16:creationId xmlns:a16="http://schemas.microsoft.com/office/drawing/2014/main" id="{1DB4A9C0-788A-3D48-DB93-C5E5095B59E6}"/>
                      </a:ext>
                    </a:extLst>
                  </p14:cNvPr>
                  <p14:cNvContentPartPr/>
                  <p14:nvPr/>
                </p14:nvContentPartPr>
                <p14:xfrm>
                  <a:off x="9273271" y="2637047"/>
                  <a:ext cx="72000" cy="27000"/>
                </p14:xfrm>
              </p:contentPart>
            </mc:Choice>
            <mc:Fallback xmlns="">
              <p:pic>
                <p:nvPicPr>
                  <p:cNvPr id="3141" name="Käsinkirjoitus 3140">
                    <a:extLst>
                      <a:ext uri="{FF2B5EF4-FFF2-40B4-BE49-F238E27FC236}">
                        <a16:creationId xmlns:a16="http://schemas.microsoft.com/office/drawing/2014/main" id="{1DB4A9C0-788A-3D48-DB93-C5E5095B59E6}"/>
                      </a:ext>
                    </a:extLst>
                  </p:cNvPr>
                  <p:cNvPicPr/>
                  <p:nvPr/>
                </p:nvPicPr>
                <p:blipFill>
                  <a:blip r:embed="rId16"/>
                  <a:stretch>
                    <a:fillRect/>
                  </a:stretch>
                </p:blipFill>
                <p:spPr>
                  <a:xfrm>
                    <a:off x="9255181" y="2619047"/>
                    <a:ext cx="107819"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142" name="Käsinkirjoitus 3141">
                    <a:extLst>
                      <a:ext uri="{FF2B5EF4-FFF2-40B4-BE49-F238E27FC236}">
                        <a16:creationId xmlns:a16="http://schemas.microsoft.com/office/drawing/2014/main" id="{786ED268-F723-5FC2-FBA6-DD0E46C9DDF7}"/>
                      </a:ext>
                    </a:extLst>
                  </p14:cNvPr>
                  <p14:cNvContentPartPr/>
                  <p14:nvPr/>
                </p14:nvContentPartPr>
                <p14:xfrm>
                  <a:off x="9352111" y="2633807"/>
                  <a:ext cx="23760" cy="155160"/>
                </p14:xfrm>
              </p:contentPart>
            </mc:Choice>
            <mc:Fallback xmlns="">
              <p:pic>
                <p:nvPicPr>
                  <p:cNvPr id="3142" name="Käsinkirjoitus 3141">
                    <a:extLst>
                      <a:ext uri="{FF2B5EF4-FFF2-40B4-BE49-F238E27FC236}">
                        <a16:creationId xmlns:a16="http://schemas.microsoft.com/office/drawing/2014/main" id="{786ED268-F723-5FC2-FBA6-DD0E46C9DDF7}"/>
                      </a:ext>
                    </a:extLst>
                  </p:cNvPr>
                  <p:cNvPicPr/>
                  <p:nvPr/>
                </p:nvPicPr>
                <p:blipFill>
                  <a:blip r:embed="rId18"/>
                  <a:stretch>
                    <a:fillRect/>
                  </a:stretch>
                </p:blipFill>
                <p:spPr>
                  <a:xfrm>
                    <a:off x="9334111" y="2615807"/>
                    <a:ext cx="59400" cy="1908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143" name="Käsinkirjoitus 3142">
                    <a:extLst>
                      <a:ext uri="{FF2B5EF4-FFF2-40B4-BE49-F238E27FC236}">
                        <a16:creationId xmlns:a16="http://schemas.microsoft.com/office/drawing/2014/main" id="{41A0A881-A82B-368C-7D93-D8AA6BCFC0B0}"/>
                      </a:ext>
                    </a:extLst>
                  </p14:cNvPr>
                  <p14:cNvContentPartPr/>
                  <p14:nvPr/>
                </p14:nvContentPartPr>
                <p14:xfrm>
                  <a:off x="9223231" y="2792567"/>
                  <a:ext cx="159840" cy="129240"/>
                </p14:xfrm>
              </p:contentPart>
            </mc:Choice>
            <mc:Fallback xmlns="">
              <p:pic>
                <p:nvPicPr>
                  <p:cNvPr id="3143" name="Käsinkirjoitus 3142">
                    <a:extLst>
                      <a:ext uri="{FF2B5EF4-FFF2-40B4-BE49-F238E27FC236}">
                        <a16:creationId xmlns:a16="http://schemas.microsoft.com/office/drawing/2014/main" id="{41A0A881-A82B-368C-7D93-D8AA6BCFC0B0}"/>
                      </a:ext>
                    </a:extLst>
                  </p:cNvPr>
                  <p:cNvPicPr/>
                  <p:nvPr/>
                </p:nvPicPr>
                <p:blipFill>
                  <a:blip r:embed="rId20"/>
                  <a:stretch>
                    <a:fillRect/>
                  </a:stretch>
                </p:blipFill>
                <p:spPr>
                  <a:xfrm>
                    <a:off x="9205231" y="2774567"/>
                    <a:ext cx="195480" cy="16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
              <p14:nvContentPartPr>
                <p14:cNvPr id="16" name="Käsinkirjoitus 15">
                  <a:extLst>
                    <a:ext uri="{FF2B5EF4-FFF2-40B4-BE49-F238E27FC236}">
                      <a16:creationId xmlns:a16="http://schemas.microsoft.com/office/drawing/2014/main" id="{ADAC4B1F-060B-BE2D-F644-3C1D4B9EC136}"/>
                    </a:ext>
                  </a:extLst>
                </p14:cNvPr>
                <p14:cNvContentPartPr/>
                <p14:nvPr/>
              </p14:nvContentPartPr>
              <p14:xfrm>
                <a:off x="9818736" y="2596976"/>
                <a:ext cx="119520" cy="198720"/>
              </p14:xfrm>
            </p:contentPart>
          </mc:Choice>
          <mc:Fallback xmlns="">
            <p:pic>
              <p:nvPicPr>
                <p:cNvPr id="16" name="Käsinkirjoitus 15">
                  <a:extLst>
                    <a:ext uri="{FF2B5EF4-FFF2-40B4-BE49-F238E27FC236}">
                      <a16:creationId xmlns:a16="http://schemas.microsoft.com/office/drawing/2014/main" id="{ADAC4B1F-060B-BE2D-F644-3C1D4B9EC136}"/>
                    </a:ext>
                  </a:extLst>
                </p:cNvPr>
                <p:cNvPicPr/>
                <p:nvPr/>
              </p:nvPicPr>
              <p:blipFill>
                <a:blip r:embed="rId22"/>
                <a:stretch>
                  <a:fillRect/>
                </a:stretch>
              </p:blipFill>
              <p:spPr>
                <a:xfrm>
                  <a:off x="9800736" y="2578976"/>
                  <a:ext cx="15516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1" name="Käsinkirjoitus 20">
                  <a:extLst>
                    <a:ext uri="{FF2B5EF4-FFF2-40B4-BE49-F238E27FC236}">
                      <a16:creationId xmlns:a16="http://schemas.microsoft.com/office/drawing/2014/main" id="{4A24AA8B-9730-32E5-7327-8C2B0806BB6C}"/>
                    </a:ext>
                  </a:extLst>
                </p14:cNvPr>
                <p14:cNvContentPartPr/>
                <p14:nvPr/>
              </p14:nvContentPartPr>
              <p14:xfrm>
                <a:off x="9918096" y="2815496"/>
                <a:ext cx="49680" cy="128520"/>
              </p14:xfrm>
            </p:contentPart>
          </mc:Choice>
          <mc:Fallback xmlns="">
            <p:pic>
              <p:nvPicPr>
                <p:cNvPr id="21" name="Käsinkirjoitus 20">
                  <a:extLst>
                    <a:ext uri="{FF2B5EF4-FFF2-40B4-BE49-F238E27FC236}">
                      <a16:creationId xmlns:a16="http://schemas.microsoft.com/office/drawing/2014/main" id="{4A24AA8B-9730-32E5-7327-8C2B0806BB6C}"/>
                    </a:ext>
                  </a:extLst>
                </p:cNvPr>
                <p:cNvPicPr/>
                <p:nvPr/>
              </p:nvPicPr>
              <p:blipFill>
                <a:blip r:embed="rId24"/>
                <a:stretch>
                  <a:fillRect/>
                </a:stretch>
              </p:blipFill>
              <p:spPr>
                <a:xfrm>
                  <a:off x="9900096" y="2797496"/>
                  <a:ext cx="85320" cy="16416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3" name="Käsinkirjoitus 22">
                  <a:extLst>
                    <a:ext uri="{FF2B5EF4-FFF2-40B4-BE49-F238E27FC236}">
                      <a16:creationId xmlns:a16="http://schemas.microsoft.com/office/drawing/2014/main" id="{9E7EDC17-467F-BF58-D99B-CC23EE683B52}"/>
                    </a:ext>
                  </a:extLst>
                </p14:cNvPr>
                <p14:cNvContentPartPr/>
                <p14:nvPr/>
              </p14:nvContentPartPr>
              <p14:xfrm>
                <a:off x="9693096" y="2954816"/>
                <a:ext cx="195480" cy="43200"/>
              </p14:xfrm>
            </p:contentPart>
          </mc:Choice>
          <mc:Fallback xmlns="">
            <p:pic>
              <p:nvPicPr>
                <p:cNvPr id="23" name="Käsinkirjoitus 22">
                  <a:extLst>
                    <a:ext uri="{FF2B5EF4-FFF2-40B4-BE49-F238E27FC236}">
                      <a16:creationId xmlns:a16="http://schemas.microsoft.com/office/drawing/2014/main" id="{9E7EDC17-467F-BF58-D99B-CC23EE683B52}"/>
                    </a:ext>
                  </a:extLst>
                </p:cNvPr>
                <p:cNvPicPr/>
                <p:nvPr/>
              </p:nvPicPr>
              <p:blipFill>
                <a:blip r:embed="rId26"/>
                <a:stretch>
                  <a:fillRect/>
                </a:stretch>
              </p:blipFill>
              <p:spPr>
                <a:xfrm>
                  <a:off x="9675096" y="2936965"/>
                  <a:ext cx="231120" cy="78545"/>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6" name="Käsinkirjoitus 25">
                  <a:extLst>
                    <a:ext uri="{FF2B5EF4-FFF2-40B4-BE49-F238E27FC236}">
                      <a16:creationId xmlns:a16="http://schemas.microsoft.com/office/drawing/2014/main" id="{30A861E5-72E3-9F49-FFFF-D111C7325B06}"/>
                    </a:ext>
                  </a:extLst>
                </p14:cNvPr>
                <p14:cNvContentPartPr/>
                <p14:nvPr/>
              </p14:nvContentPartPr>
              <p14:xfrm>
                <a:off x="9689136" y="3004496"/>
                <a:ext cx="720" cy="219240"/>
              </p14:xfrm>
            </p:contentPart>
          </mc:Choice>
          <mc:Fallback xmlns="">
            <p:pic>
              <p:nvPicPr>
                <p:cNvPr id="26" name="Käsinkirjoitus 25">
                  <a:extLst>
                    <a:ext uri="{FF2B5EF4-FFF2-40B4-BE49-F238E27FC236}">
                      <a16:creationId xmlns:a16="http://schemas.microsoft.com/office/drawing/2014/main" id="{30A861E5-72E3-9F49-FFFF-D111C7325B06}"/>
                    </a:ext>
                  </a:extLst>
                </p:cNvPr>
                <p:cNvPicPr/>
                <p:nvPr/>
              </p:nvPicPr>
              <p:blipFill>
                <a:blip r:embed="rId28"/>
                <a:stretch>
                  <a:fillRect/>
                </a:stretch>
              </p:blipFill>
              <p:spPr>
                <a:xfrm>
                  <a:off x="9653136" y="2986496"/>
                  <a:ext cx="72000" cy="2548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30" name="Käsinkirjoitus 29">
                  <a:extLst>
                    <a:ext uri="{FF2B5EF4-FFF2-40B4-BE49-F238E27FC236}">
                      <a16:creationId xmlns:a16="http://schemas.microsoft.com/office/drawing/2014/main" id="{591DD76C-FCCA-E1D8-8FEF-81A762AC6BC7}"/>
                    </a:ext>
                  </a:extLst>
                </p14:cNvPr>
                <p14:cNvContentPartPr/>
                <p14:nvPr/>
              </p14:nvContentPartPr>
              <p14:xfrm>
                <a:off x="9639456" y="3461336"/>
                <a:ext cx="248760" cy="20160"/>
              </p14:xfrm>
            </p:contentPart>
          </mc:Choice>
          <mc:Fallback xmlns="">
            <p:pic>
              <p:nvPicPr>
                <p:cNvPr id="30" name="Käsinkirjoitus 29">
                  <a:extLst>
                    <a:ext uri="{FF2B5EF4-FFF2-40B4-BE49-F238E27FC236}">
                      <a16:creationId xmlns:a16="http://schemas.microsoft.com/office/drawing/2014/main" id="{591DD76C-FCCA-E1D8-8FEF-81A762AC6BC7}"/>
                    </a:ext>
                  </a:extLst>
                </p:cNvPr>
                <p:cNvPicPr/>
                <p:nvPr/>
              </p:nvPicPr>
              <p:blipFill>
                <a:blip r:embed="rId30"/>
                <a:stretch>
                  <a:fillRect/>
                </a:stretch>
              </p:blipFill>
              <p:spPr>
                <a:xfrm>
                  <a:off x="9621456" y="3443336"/>
                  <a:ext cx="284400" cy="55800"/>
                </a:xfrm>
                <a:prstGeom prst="rect">
                  <a:avLst/>
                </a:prstGeom>
              </p:spPr>
            </p:pic>
          </mc:Fallback>
        </mc:AlternateContent>
        <p:grpSp>
          <p:nvGrpSpPr>
            <p:cNvPr id="35" name="Ryhmä 34">
              <a:extLst>
                <a:ext uri="{FF2B5EF4-FFF2-40B4-BE49-F238E27FC236}">
                  <a16:creationId xmlns:a16="http://schemas.microsoft.com/office/drawing/2014/main" id="{3E25A8CB-3FFD-CBA6-F35C-C67210CC2757}"/>
                </a:ext>
              </a:extLst>
            </p:cNvPr>
            <p:cNvGrpSpPr/>
            <p:nvPr/>
          </p:nvGrpSpPr>
          <p:grpSpPr>
            <a:xfrm>
              <a:off x="9639456" y="3223016"/>
              <a:ext cx="299160" cy="775800"/>
              <a:chOff x="9064111" y="3548207"/>
              <a:chExt cx="299160" cy="775800"/>
            </a:xfrm>
          </p:grpSpPr>
          <mc:AlternateContent xmlns:mc="http://schemas.openxmlformats.org/markup-compatibility/2006" xmlns:p14="http://schemas.microsoft.com/office/powerpoint/2010/main">
            <mc:Choice Requires="p14">
              <p:contentPart p14:bwMode="auto" r:id="rId31">
                <p14:nvContentPartPr>
                  <p14:cNvPr id="3134" name="Käsinkirjoitus 3133">
                    <a:extLst>
                      <a:ext uri="{FF2B5EF4-FFF2-40B4-BE49-F238E27FC236}">
                        <a16:creationId xmlns:a16="http://schemas.microsoft.com/office/drawing/2014/main" id="{840331F8-A88F-E05C-B990-F7C50E285620}"/>
                      </a:ext>
                    </a:extLst>
                  </p14:cNvPr>
                  <p14:cNvContentPartPr/>
                  <p14:nvPr/>
                </p14:nvContentPartPr>
                <p14:xfrm>
                  <a:off x="9093991" y="3548207"/>
                  <a:ext cx="55080" cy="123840"/>
                </p14:xfrm>
              </p:contentPart>
            </mc:Choice>
            <mc:Fallback xmlns="">
              <p:pic>
                <p:nvPicPr>
                  <p:cNvPr id="3134" name="Käsinkirjoitus 3133">
                    <a:extLst>
                      <a:ext uri="{FF2B5EF4-FFF2-40B4-BE49-F238E27FC236}">
                        <a16:creationId xmlns:a16="http://schemas.microsoft.com/office/drawing/2014/main" id="{840331F8-A88F-E05C-B990-F7C50E285620}"/>
                      </a:ext>
                    </a:extLst>
                  </p:cNvPr>
                  <p:cNvPicPr/>
                  <p:nvPr/>
                </p:nvPicPr>
                <p:blipFill>
                  <a:blip r:embed="rId32"/>
                  <a:stretch>
                    <a:fillRect/>
                  </a:stretch>
                </p:blipFill>
                <p:spPr>
                  <a:xfrm>
                    <a:off x="9075873" y="3530207"/>
                    <a:ext cx="90954" cy="15948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3135" name="Käsinkirjoitus 3134">
                    <a:extLst>
                      <a:ext uri="{FF2B5EF4-FFF2-40B4-BE49-F238E27FC236}">
                        <a16:creationId xmlns:a16="http://schemas.microsoft.com/office/drawing/2014/main" id="{D6B49AB3-4822-EE92-956A-6B53C3D30DA6}"/>
                      </a:ext>
                    </a:extLst>
                  </p14:cNvPr>
                  <p14:cNvContentPartPr/>
                  <p14:nvPr/>
                </p14:nvContentPartPr>
                <p14:xfrm>
                  <a:off x="9066991" y="3677087"/>
                  <a:ext cx="87120" cy="42480"/>
                </p14:xfrm>
              </p:contentPart>
            </mc:Choice>
            <mc:Fallback xmlns="">
              <p:pic>
                <p:nvPicPr>
                  <p:cNvPr id="3135" name="Käsinkirjoitus 3134">
                    <a:extLst>
                      <a:ext uri="{FF2B5EF4-FFF2-40B4-BE49-F238E27FC236}">
                        <a16:creationId xmlns:a16="http://schemas.microsoft.com/office/drawing/2014/main" id="{D6B49AB3-4822-EE92-956A-6B53C3D30DA6}"/>
                      </a:ext>
                    </a:extLst>
                  </p:cNvPr>
                  <p:cNvPicPr/>
                  <p:nvPr/>
                </p:nvPicPr>
                <p:blipFill>
                  <a:blip r:embed="rId34"/>
                  <a:stretch>
                    <a:fillRect/>
                  </a:stretch>
                </p:blipFill>
                <p:spPr>
                  <a:xfrm>
                    <a:off x="9048991" y="3659087"/>
                    <a:ext cx="122760" cy="781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136" name="Käsinkirjoitus 3135">
                    <a:extLst>
                      <a:ext uri="{FF2B5EF4-FFF2-40B4-BE49-F238E27FC236}">
                        <a16:creationId xmlns:a16="http://schemas.microsoft.com/office/drawing/2014/main" id="{EC7E1D2C-0EB6-58F6-2AA8-9D767A9220E8}"/>
                      </a:ext>
                    </a:extLst>
                  </p14:cNvPr>
                  <p14:cNvContentPartPr/>
                  <p14:nvPr/>
                </p14:nvContentPartPr>
                <p14:xfrm>
                  <a:off x="9064111" y="3726767"/>
                  <a:ext cx="360" cy="47160"/>
                </p14:xfrm>
              </p:contentPart>
            </mc:Choice>
            <mc:Fallback xmlns="">
              <p:pic>
                <p:nvPicPr>
                  <p:cNvPr id="3136" name="Käsinkirjoitus 3135">
                    <a:extLst>
                      <a:ext uri="{FF2B5EF4-FFF2-40B4-BE49-F238E27FC236}">
                        <a16:creationId xmlns:a16="http://schemas.microsoft.com/office/drawing/2014/main" id="{EC7E1D2C-0EB6-58F6-2AA8-9D767A9220E8}"/>
                      </a:ext>
                    </a:extLst>
                  </p:cNvPr>
                  <p:cNvPicPr/>
                  <p:nvPr/>
                </p:nvPicPr>
                <p:blipFill>
                  <a:blip r:embed="rId36"/>
                  <a:stretch>
                    <a:fillRect/>
                  </a:stretch>
                </p:blipFill>
                <p:spPr>
                  <a:xfrm>
                    <a:off x="9046111" y="3708767"/>
                    <a:ext cx="36000" cy="828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137" name="Käsinkirjoitus 3136">
                    <a:extLst>
                      <a:ext uri="{FF2B5EF4-FFF2-40B4-BE49-F238E27FC236}">
                        <a16:creationId xmlns:a16="http://schemas.microsoft.com/office/drawing/2014/main" id="{F6FEF5DB-9DE4-FA70-B8B8-2AEA651313DB}"/>
                      </a:ext>
                    </a:extLst>
                  </p14:cNvPr>
                  <p14:cNvContentPartPr/>
                  <p14:nvPr/>
                </p14:nvContentPartPr>
                <p14:xfrm>
                  <a:off x="9312871" y="3806327"/>
                  <a:ext cx="50400" cy="268200"/>
                </p14:xfrm>
              </p:contentPart>
            </mc:Choice>
            <mc:Fallback xmlns="">
              <p:pic>
                <p:nvPicPr>
                  <p:cNvPr id="3137" name="Käsinkirjoitus 3136">
                    <a:extLst>
                      <a:ext uri="{FF2B5EF4-FFF2-40B4-BE49-F238E27FC236}">
                        <a16:creationId xmlns:a16="http://schemas.microsoft.com/office/drawing/2014/main" id="{F6FEF5DB-9DE4-FA70-B8B8-2AEA651313DB}"/>
                      </a:ext>
                    </a:extLst>
                  </p:cNvPr>
                  <p:cNvPicPr/>
                  <p:nvPr/>
                </p:nvPicPr>
                <p:blipFill>
                  <a:blip r:embed="rId38"/>
                  <a:stretch>
                    <a:fillRect/>
                  </a:stretch>
                </p:blipFill>
                <p:spPr>
                  <a:xfrm>
                    <a:off x="9294871" y="3788351"/>
                    <a:ext cx="86040" cy="303792"/>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138" name="Käsinkirjoitus 3137">
                    <a:extLst>
                      <a:ext uri="{FF2B5EF4-FFF2-40B4-BE49-F238E27FC236}">
                        <a16:creationId xmlns:a16="http://schemas.microsoft.com/office/drawing/2014/main" id="{FEA331D1-3D24-EC88-90FC-66E90E30D0A2}"/>
                      </a:ext>
                    </a:extLst>
                  </p14:cNvPr>
                  <p14:cNvContentPartPr/>
                  <p14:nvPr/>
                </p14:nvContentPartPr>
                <p14:xfrm>
                  <a:off x="9274711" y="4084607"/>
                  <a:ext cx="87840" cy="21240"/>
                </p14:xfrm>
              </p:contentPart>
            </mc:Choice>
            <mc:Fallback xmlns="">
              <p:pic>
                <p:nvPicPr>
                  <p:cNvPr id="3138" name="Käsinkirjoitus 3137">
                    <a:extLst>
                      <a:ext uri="{FF2B5EF4-FFF2-40B4-BE49-F238E27FC236}">
                        <a16:creationId xmlns:a16="http://schemas.microsoft.com/office/drawing/2014/main" id="{FEA331D1-3D24-EC88-90FC-66E90E30D0A2}"/>
                      </a:ext>
                    </a:extLst>
                  </p:cNvPr>
                  <p:cNvPicPr/>
                  <p:nvPr/>
                </p:nvPicPr>
                <p:blipFill>
                  <a:blip r:embed="rId40"/>
                  <a:stretch>
                    <a:fillRect/>
                  </a:stretch>
                </p:blipFill>
                <p:spPr>
                  <a:xfrm>
                    <a:off x="9256784" y="4066607"/>
                    <a:ext cx="123335"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139" name="Käsinkirjoitus 3138">
                    <a:extLst>
                      <a:ext uri="{FF2B5EF4-FFF2-40B4-BE49-F238E27FC236}">
                        <a16:creationId xmlns:a16="http://schemas.microsoft.com/office/drawing/2014/main" id="{ED21C1A7-AD1E-93AC-3401-0B3071346DED}"/>
                      </a:ext>
                    </a:extLst>
                  </p14:cNvPr>
                  <p14:cNvContentPartPr/>
                  <p14:nvPr/>
                </p14:nvContentPartPr>
                <p14:xfrm>
                  <a:off x="9137191" y="4104767"/>
                  <a:ext cx="126360" cy="219240"/>
                </p14:xfrm>
              </p:contentPart>
            </mc:Choice>
            <mc:Fallback xmlns="">
              <p:pic>
                <p:nvPicPr>
                  <p:cNvPr id="3139" name="Käsinkirjoitus 3138">
                    <a:extLst>
                      <a:ext uri="{FF2B5EF4-FFF2-40B4-BE49-F238E27FC236}">
                        <a16:creationId xmlns:a16="http://schemas.microsoft.com/office/drawing/2014/main" id="{ED21C1A7-AD1E-93AC-3401-0B3071346DED}"/>
                      </a:ext>
                    </a:extLst>
                  </p:cNvPr>
                  <p:cNvPicPr/>
                  <p:nvPr/>
                </p:nvPicPr>
                <p:blipFill>
                  <a:blip r:embed="rId42"/>
                  <a:stretch>
                    <a:fillRect/>
                  </a:stretch>
                </p:blipFill>
                <p:spPr>
                  <a:xfrm>
                    <a:off x="9119191" y="4086767"/>
                    <a:ext cx="162000" cy="254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3">
              <p14:nvContentPartPr>
                <p14:cNvPr id="39" name="Käsinkirjoitus 38">
                  <a:extLst>
                    <a:ext uri="{FF2B5EF4-FFF2-40B4-BE49-F238E27FC236}">
                      <a16:creationId xmlns:a16="http://schemas.microsoft.com/office/drawing/2014/main" id="{7A4C0E03-3DA4-FC14-3F1E-63E130F2BB21}"/>
                    </a:ext>
                  </a:extLst>
                </p14:cNvPr>
                <p14:cNvContentPartPr/>
                <p14:nvPr/>
              </p14:nvContentPartPr>
              <p14:xfrm>
                <a:off x="9519936" y="4007816"/>
                <a:ext cx="189720" cy="720"/>
              </p14:xfrm>
            </p:contentPart>
          </mc:Choice>
          <mc:Fallback xmlns="">
            <p:pic>
              <p:nvPicPr>
                <p:cNvPr id="39" name="Käsinkirjoitus 38">
                  <a:extLst>
                    <a:ext uri="{FF2B5EF4-FFF2-40B4-BE49-F238E27FC236}">
                      <a16:creationId xmlns:a16="http://schemas.microsoft.com/office/drawing/2014/main" id="{7A4C0E03-3DA4-FC14-3F1E-63E130F2BB21}"/>
                    </a:ext>
                  </a:extLst>
                </p:cNvPr>
                <p:cNvPicPr/>
                <p:nvPr/>
              </p:nvPicPr>
              <p:blipFill>
                <a:blip r:embed="rId44"/>
                <a:stretch>
                  <a:fillRect/>
                </a:stretch>
              </p:blipFill>
              <p:spPr>
                <a:xfrm>
                  <a:off x="9501970" y="3971816"/>
                  <a:ext cx="225293"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40" name="Käsinkirjoitus 39">
                  <a:extLst>
                    <a:ext uri="{FF2B5EF4-FFF2-40B4-BE49-F238E27FC236}">
                      <a16:creationId xmlns:a16="http://schemas.microsoft.com/office/drawing/2014/main" id="{03E8AA6C-D175-BB8E-EDC4-A8DE1B393BCD}"/>
                    </a:ext>
                  </a:extLst>
                </p14:cNvPr>
                <p14:cNvContentPartPr/>
                <p14:nvPr/>
              </p14:nvContentPartPr>
              <p14:xfrm>
                <a:off x="9510576" y="3998456"/>
                <a:ext cx="126360" cy="156960"/>
              </p14:xfrm>
            </p:contentPart>
          </mc:Choice>
          <mc:Fallback xmlns="">
            <p:pic>
              <p:nvPicPr>
                <p:cNvPr id="40" name="Käsinkirjoitus 39">
                  <a:extLst>
                    <a:ext uri="{FF2B5EF4-FFF2-40B4-BE49-F238E27FC236}">
                      <a16:creationId xmlns:a16="http://schemas.microsoft.com/office/drawing/2014/main" id="{03E8AA6C-D175-BB8E-EDC4-A8DE1B393BCD}"/>
                    </a:ext>
                  </a:extLst>
                </p:cNvPr>
                <p:cNvPicPr/>
                <p:nvPr/>
              </p:nvPicPr>
              <p:blipFill>
                <a:blip r:embed="rId46"/>
                <a:stretch>
                  <a:fillRect/>
                </a:stretch>
              </p:blipFill>
              <p:spPr>
                <a:xfrm>
                  <a:off x="9492576" y="3980456"/>
                  <a:ext cx="162000" cy="1926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42" name="Käsinkirjoitus 41">
                  <a:extLst>
                    <a:ext uri="{FF2B5EF4-FFF2-40B4-BE49-F238E27FC236}">
                      <a16:creationId xmlns:a16="http://schemas.microsoft.com/office/drawing/2014/main" id="{412C0CA4-38B6-77DF-6CA9-A219E3CCE57E}"/>
                    </a:ext>
                  </a:extLst>
                </p14:cNvPr>
                <p14:cNvContentPartPr/>
                <p14:nvPr/>
              </p14:nvContentPartPr>
              <p14:xfrm>
                <a:off x="9341376" y="4544936"/>
                <a:ext cx="109800" cy="144360"/>
              </p14:xfrm>
            </p:contentPart>
          </mc:Choice>
          <mc:Fallback xmlns="">
            <p:pic>
              <p:nvPicPr>
                <p:cNvPr id="42" name="Käsinkirjoitus 41">
                  <a:extLst>
                    <a:ext uri="{FF2B5EF4-FFF2-40B4-BE49-F238E27FC236}">
                      <a16:creationId xmlns:a16="http://schemas.microsoft.com/office/drawing/2014/main" id="{412C0CA4-38B6-77DF-6CA9-A219E3CCE57E}"/>
                    </a:ext>
                  </a:extLst>
                </p:cNvPr>
                <p:cNvPicPr/>
                <p:nvPr/>
              </p:nvPicPr>
              <p:blipFill>
                <a:blip r:embed="rId48"/>
                <a:stretch>
                  <a:fillRect/>
                </a:stretch>
              </p:blipFill>
              <p:spPr>
                <a:xfrm>
                  <a:off x="9323435" y="4526936"/>
                  <a:ext cx="145324" cy="180000"/>
                </a:xfrm>
                <a:prstGeom prst="rect">
                  <a:avLst/>
                </a:prstGeom>
              </p:spPr>
            </p:pic>
          </mc:Fallback>
        </mc:AlternateContent>
        <p:grpSp>
          <p:nvGrpSpPr>
            <p:cNvPr id="50" name="Ryhmä 49">
              <a:extLst>
                <a:ext uri="{FF2B5EF4-FFF2-40B4-BE49-F238E27FC236}">
                  <a16:creationId xmlns:a16="http://schemas.microsoft.com/office/drawing/2014/main" id="{EF1D85C1-C0F7-53E2-5605-2B36D42247D3}"/>
                </a:ext>
              </a:extLst>
            </p:cNvPr>
            <p:cNvGrpSpPr/>
            <p:nvPr/>
          </p:nvGrpSpPr>
          <p:grpSpPr>
            <a:xfrm>
              <a:off x="8835936" y="4137416"/>
              <a:ext cx="794520" cy="568800"/>
              <a:chOff x="8260591" y="4462607"/>
              <a:chExt cx="794520" cy="568800"/>
            </a:xfrm>
          </p:grpSpPr>
          <mc:AlternateContent xmlns:mc="http://schemas.openxmlformats.org/markup-compatibility/2006" xmlns:p14="http://schemas.microsoft.com/office/powerpoint/2010/main">
            <mc:Choice Requires="p14">
              <p:contentPart p14:bwMode="auto" r:id="rId49">
                <p14:nvContentPartPr>
                  <p14:cNvPr id="3130" name="Käsinkirjoitus 3129">
                    <a:extLst>
                      <a:ext uri="{FF2B5EF4-FFF2-40B4-BE49-F238E27FC236}">
                        <a16:creationId xmlns:a16="http://schemas.microsoft.com/office/drawing/2014/main" id="{C688071E-45CE-6166-9B66-A6779156A90D}"/>
                      </a:ext>
                    </a:extLst>
                  </p14:cNvPr>
                  <p14:cNvContentPartPr/>
                  <p14:nvPr/>
                </p14:nvContentPartPr>
                <p14:xfrm>
                  <a:off x="8965111" y="4462607"/>
                  <a:ext cx="90000" cy="273960"/>
                </p14:xfrm>
              </p:contentPart>
            </mc:Choice>
            <mc:Fallback xmlns="">
              <p:pic>
                <p:nvPicPr>
                  <p:cNvPr id="3130" name="Käsinkirjoitus 3129">
                    <a:extLst>
                      <a:ext uri="{FF2B5EF4-FFF2-40B4-BE49-F238E27FC236}">
                        <a16:creationId xmlns:a16="http://schemas.microsoft.com/office/drawing/2014/main" id="{C688071E-45CE-6166-9B66-A6779156A90D}"/>
                      </a:ext>
                    </a:extLst>
                  </p:cNvPr>
                  <p:cNvPicPr/>
                  <p:nvPr/>
                </p:nvPicPr>
                <p:blipFill>
                  <a:blip r:embed="rId50"/>
                  <a:stretch>
                    <a:fillRect/>
                  </a:stretch>
                </p:blipFill>
                <p:spPr>
                  <a:xfrm>
                    <a:off x="8947111" y="4444607"/>
                    <a:ext cx="12564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131" name="Käsinkirjoitus 3130">
                    <a:extLst>
                      <a:ext uri="{FF2B5EF4-FFF2-40B4-BE49-F238E27FC236}">
                        <a16:creationId xmlns:a16="http://schemas.microsoft.com/office/drawing/2014/main" id="{72EF6859-4A08-92DD-D133-88E633515A21}"/>
                      </a:ext>
                    </a:extLst>
                  </p14:cNvPr>
                  <p14:cNvContentPartPr/>
                  <p14:nvPr/>
                </p14:nvContentPartPr>
                <p14:xfrm>
                  <a:off x="8882671" y="4740527"/>
                  <a:ext cx="102600" cy="6480"/>
                </p14:xfrm>
              </p:contentPart>
            </mc:Choice>
            <mc:Fallback xmlns="">
              <p:pic>
                <p:nvPicPr>
                  <p:cNvPr id="3131" name="Käsinkirjoitus 3130">
                    <a:extLst>
                      <a:ext uri="{FF2B5EF4-FFF2-40B4-BE49-F238E27FC236}">
                        <a16:creationId xmlns:a16="http://schemas.microsoft.com/office/drawing/2014/main" id="{72EF6859-4A08-92DD-D133-88E633515A21}"/>
                      </a:ext>
                    </a:extLst>
                  </p:cNvPr>
                  <p:cNvPicPr/>
                  <p:nvPr/>
                </p:nvPicPr>
                <p:blipFill>
                  <a:blip r:embed="rId52"/>
                  <a:stretch>
                    <a:fillRect/>
                  </a:stretch>
                </p:blipFill>
                <p:spPr>
                  <a:xfrm>
                    <a:off x="8864671" y="4722527"/>
                    <a:ext cx="13824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3132" name="Käsinkirjoitus 3131">
                    <a:extLst>
                      <a:ext uri="{FF2B5EF4-FFF2-40B4-BE49-F238E27FC236}">
                        <a16:creationId xmlns:a16="http://schemas.microsoft.com/office/drawing/2014/main" id="{C24997DC-9FCA-1C7E-FAE0-247F639B7512}"/>
                      </a:ext>
                    </a:extLst>
                  </p14:cNvPr>
                  <p14:cNvContentPartPr/>
                  <p14:nvPr/>
                </p14:nvContentPartPr>
                <p14:xfrm>
                  <a:off x="8875471" y="4750607"/>
                  <a:ext cx="360" cy="108720"/>
                </p14:xfrm>
              </p:contentPart>
            </mc:Choice>
            <mc:Fallback xmlns="">
              <p:pic>
                <p:nvPicPr>
                  <p:cNvPr id="3132" name="Käsinkirjoitus 3131">
                    <a:extLst>
                      <a:ext uri="{FF2B5EF4-FFF2-40B4-BE49-F238E27FC236}">
                        <a16:creationId xmlns:a16="http://schemas.microsoft.com/office/drawing/2014/main" id="{C24997DC-9FCA-1C7E-FAE0-247F639B7512}"/>
                      </a:ext>
                    </a:extLst>
                  </p:cNvPr>
                  <p:cNvPicPr/>
                  <p:nvPr/>
                </p:nvPicPr>
                <p:blipFill>
                  <a:blip r:embed="rId54"/>
                  <a:stretch>
                    <a:fillRect/>
                  </a:stretch>
                </p:blipFill>
                <p:spPr>
                  <a:xfrm>
                    <a:off x="8857471" y="4732607"/>
                    <a:ext cx="36000" cy="14436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3133" name="Käsinkirjoitus 3132">
                    <a:extLst>
                      <a:ext uri="{FF2B5EF4-FFF2-40B4-BE49-F238E27FC236}">
                        <a16:creationId xmlns:a16="http://schemas.microsoft.com/office/drawing/2014/main" id="{9A60A05F-5AF4-6629-6C38-1ED4DA11897A}"/>
                      </a:ext>
                    </a:extLst>
                  </p14:cNvPr>
                  <p14:cNvContentPartPr/>
                  <p14:nvPr/>
                </p14:nvContentPartPr>
                <p14:xfrm>
                  <a:off x="8260591" y="4828367"/>
                  <a:ext cx="493560" cy="203040"/>
                </p14:xfrm>
              </p:contentPart>
            </mc:Choice>
            <mc:Fallback xmlns="">
              <p:pic>
                <p:nvPicPr>
                  <p:cNvPr id="3133" name="Käsinkirjoitus 3132">
                    <a:extLst>
                      <a:ext uri="{FF2B5EF4-FFF2-40B4-BE49-F238E27FC236}">
                        <a16:creationId xmlns:a16="http://schemas.microsoft.com/office/drawing/2014/main" id="{9A60A05F-5AF4-6629-6C38-1ED4DA11897A}"/>
                      </a:ext>
                    </a:extLst>
                  </p:cNvPr>
                  <p:cNvPicPr/>
                  <p:nvPr/>
                </p:nvPicPr>
                <p:blipFill>
                  <a:blip r:embed="rId56"/>
                  <a:stretch>
                    <a:fillRect/>
                  </a:stretch>
                </p:blipFill>
                <p:spPr>
                  <a:xfrm>
                    <a:off x="8242591" y="4810367"/>
                    <a:ext cx="529200" cy="238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57">
              <p14:nvContentPartPr>
                <p14:cNvPr id="54" name="Käsinkirjoitus 53">
                  <a:extLst>
                    <a:ext uri="{FF2B5EF4-FFF2-40B4-BE49-F238E27FC236}">
                      <a16:creationId xmlns:a16="http://schemas.microsoft.com/office/drawing/2014/main" id="{C4C3CB14-EA33-79DA-ECB3-A37C4761D053}"/>
                    </a:ext>
                  </a:extLst>
                </p14:cNvPr>
                <p14:cNvContentPartPr/>
                <p14:nvPr/>
              </p14:nvContentPartPr>
              <p14:xfrm>
                <a:off x="8844576" y="4435496"/>
                <a:ext cx="149760" cy="360"/>
              </p14:xfrm>
            </p:contentPart>
          </mc:Choice>
          <mc:Fallback xmlns="">
            <p:pic>
              <p:nvPicPr>
                <p:cNvPr id="54" name="Käsinkirjoitus 53">
                  <a:extLst>
                    <a:ext uri="{FF2B5EF4-FFF2-40B4-BE49-F238E27FC236}">
                      <a16:creationId xmlns:a16="http://schemas.microsoft.com/office/drawing/2014/main" id="{C4C3CB14-EA33-79DA-ECB3-A37C4761D053}"/>
                    </a:ext>
                  </a:extLst>
                </p:cNvPr>
                <p:cNvPicPr/>
                <p:nvPr/>
              </p:nvPicPr>
              <p:blipFill>
                <a:blip r:embed="rId58"/>
                <a:stretch>
                  <a:fillRect/>
                </a:stretch>
              </p:blipFill>
              <p:spPr>
                <a:xfrm>
                  <a:off x="8826576" y="4417496"/>
                  <a:ext cx="185400" cy="36000"/>
                </a:xfrm>
                <a:prstGeom prst="rect">
                  <a:avLst/>
                </a:prstGeom>
              </p:spPr>
            </p:pic>
          </mc:Fallback>
        </mc:AlternateContent>
        <p:grpSp>
          <p:nvGrpSpPr>
            <p:cNvPr id="58" name="Ryhmä 57">
              <a:extLst>
                <a:ext uri="{FF2B5EF4-FFF2-40B4-BE49-F238E27FC236}">
                  <a16:creationId xmlns:a16="http://schemas.microsoft.com/office/drawing/2014/main" id="{FB63EFD4-7013-9EFD-70A7-1953E3EDE233}"/>
                </a:ext>
              </a:extLst>
            </p:cNvPr>
            <p:cNvGrpSpPr/>
            <p:nvPr/>
          </p:nvGrpSpPr>
          <p:grpSpPr>
            <a:xfrm>
              <a:off x="8824776" y="4132736"/>
              <a:ext cx="199440" cy="362520"/>
              <a:chOff x="8249431" y="4457927"/>
              <a:chExt cx="199440" cy="362520"/>
            </a:xfrm>
          </p:grpSpPr>
          <mc:AlternateContent xmlns:mc="http://schemas.openxmlformats.org/markup-compatibility/2006" xmlns:p14="http://schemas.microsoft.com/office/powerpoint/2010/main">
            <mc:Choice Requires="p14">
              <p:contentPart p14:bwMode="auto" r:id="rId59">
                <p14:nvContentPartPr>
                  <p14:cNvPr id="3126" name="Käsinkirjoitus 3125">
                    <a:extLst>
                      <a:ext uri="{FF2B5EF4-FFF2-40B4-BE49-F238E27FC236}">
                        <a16:creationId xmlns:a16="http://schemas.microsoft.com/office/drawing/2014/main" id="{5679126A-1E55-E38E-3A68-06557DEB6BA7}"/>
                      </a:ext>
                    </a:extLst>
                  </p14:cNvPr>
                  <p14:cNvContentPartPr/>
                  <p14:nvPr/>
                </p14:nvContentPartPr>
                <p14:xfrm>
                  <a:off x="8249431" y="4767167"/>
                  <a:ext cx="11880" cy="53280"/>
                </p14:xfrm>
              </p:contentPart>
            </mc:Choice>
            <mc:Fallback xmlns="">
              <p:pic>
                <p:nvPicPr>
                  <p:cNvPr id="3126" name="Käsinkirjoitus 3125">
                    <a:extLst>
                      <a:ext uri="{FF2B5EF4-FFF2-40B4-BE49-F238E27FC236}">
                        <a16:creationId xmlns:a16="http://schemas.microsoft.com/office/drawing/2014/main" id="{5679126A-1E55-E38E-3A68-06557DEB6BA7}"/>
                      </a:ext>
                    </a:extLst>
                  </p:cNvPr>
                  <p:cNvPicPr/>
                  <p:nvPr/>
                </p:nvPicPr>
                <p:blipFill>
                  <a:blip r:embed="rId60"/>
                  <a:stretch>
                    <a:fillRect/>
                  </a:stretch>
                </p:blipFill>
                <p:spPr>
                  <a:xfrm>
                    <a:off x="8231960" y="4749167"/>
                    <a:ext cx="46472" cy="889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127" name="Käsinkirjoitus 3126">
                    <a:extLst>
                      <a:ext uri="{FF2B5EF4-FFF2-40B4-BE49-F238E27FC236}">
                        <a16:creationId xmlns:a16="http://schemas.microsoft.com/office/drawing/2014/main" id="{C5180822-7560-3A22-4EC3-36FB94288CAD}"/>
                      </a:ext>
                    </a:extLst>
                  </p14:cNvPr>
                  <p14:cNvContentPartPr/>
                  <p14:nvPr/>
                </p14:nvContentPartPr>
                <p14:xfrm>
                  <a:off x="8448151" y="4730807"/>
                  <a:ext cx="360" cy="360"/>
                </p14:xfrm>
              </p:contentPart>
            </mc:Choice>
            <mc:Fallback xmlns="">
              <p:pic>
                <p:nvPicPr>
                  <p:cNvPr id="3127" name="Käsinkirjoitus 3126">
                    <a:extLst>
                      <a:ext uri="{FF2B5EF4-FFF2-40B4-BE49-F238E27FC236}">
                        <a16:creationId xmlns:a16="http://schemas.microsoft.com/office/drawing/2014/main" id="{C5180822-7560-3A22-4EC3-36FB94288CAD}"/>
                      </a:ext>
                    </a:extLst>
                  </p:cNvPr>
                  <p:cNvPicPr/>
                  <p:nvPr/>
                </p:nvPicPr>
                <p:blipFill>
                  <a:blip r:embed="rId62"/>
                  <a:stretch>
                    <a:fillRect/>
                  </a:stretch>
                </p:blipFill>
                <p:spPr>
                  <a:xfrm>
                    <a:off x="8430151" y="4712807"/>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128" name="Käsinkirjoitus 3127">
                    <a:extLst>
                      <a:ext uri="{FF2B5EF4-FFF2-40B4-BE49-F238E27FC236}">
                        <a16:creationId xmlns:a16="http://schemas.microsoft.com/office/drawing/2014/main" id="{B547460A-3024-D150-433B-DFC39B142F4B}"/>
                      </a:ext>
                    </a:extLst>
                  </p14:cNvPr>
                  <p14:cNvContentPartPr/>
                  <p14:nvPr/>
                </p14:nvContentPartPr>
                <p14:xfrm>
                  <a:off x="8393791" y="4717847"/>
                  <a:ext cx="55080" cy="13680"/>
                </p14:xfrm>
              </p:contentPart>
            </mc:Choice>
            <mc:Fallback xmlns="">
              <p:pic>
                <p:nvPicPr>
                  <p:cNvPr id="3128" name="Käsinkirjoitus 3127">
                    <a:extLst>
                      <a:ext uri="{FF2B5EF4-FFF2-40B4-BE49-F238E27FC236}">
                        <a16:creationId xmlns:a16="http://schemas.microsoft.com/office/drawing/2014/main" id="{B547460A-3024-D150-433B-DFC39B142F4B}"/>
                      </a:ext>
                    </a:extLst>
                  </p:cNvPr>
                  <p:cNvPicPr/>
                  <p:nvPr/>
                </p:nvPicPr>
                <p:blipFill>
                  <a:blip r:embed="rId64"/>
                  <a:stretch>
                    <a:fillRect/>
                  </a:stretch>
                </p:blipFill>
                <p:spPr>
                  <a:xfrm>
                    <a:off x="8375791" y="4699847"/>
                    <a:ext cx="9072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129" name="Käsinkirjoitus 3128">
                    <a:extLst>
                      <a:ext uri="{FF2B5EF4-FFF2-40B4-BE49-F238E27FC236}">
                        <a16:creationId xmlns:a16="http://schemas.microsoft.com/office/drawing/2014/main" id="{E10FB842-4D22-85CB-BDE2-5DDE6B7E2C61}"/>
                      </a:ext>
                    </a:extLst>
                  </p14:cNvPr>
                  <p14:cNvContentPartPr/>
                  <p14:nvPr/>
                </p14:nvContentPartPr>
                <p14:xfrm>
                  <a:off x="8388391" y="4457927"/>
                  <a:ext cx="54360" cy="253080"/>
                </p14:xfrm>
              </p:contentPart>
            </mc:Choice>
            <mc:Fallback xmlns="">
              <p:pic>
                <p:nvPicPr>
                  <p:cNvPr id="3129" name="Käsinkirjoitus 3128">
                    <a:extLst>
                      <a:ext uri="{FF2B5EF4-FFF2-40B4-BE49-F238E27FC236}">
                        <a16:creationId xmlns:a16="http://schemas.microsoft.com/office/drawing/2014/main" id="{E10FB842-4D22-85CB-BDE2-5DDE6B7E2C61}"/>
                      </a:ext>
                    </a:extLst>
                  </p:cNvPr>
                  <p:cNvPicPr/>
                  <p:nvPr/>
                </p:nvPicPr>
                <p:blipFill>
                  <a:blip r:embed="rId66"/>
                  <a:stretch>
                    <a:fillRect/>
                  </a:stretch>
                </p:blipFill>
                <p:spPr>
                  <a:xfrm>
                    <a:off x="8370271" y="4439927"/>
                    <a:ext cx="90238" cy="288720"/>
                  </a:xfrm>
                  <a:prstGeom prst="rect">
                    <a:avLst/>
                  </a:prstGeom>
                </p:spPr>
              </p:pic>
            </mc:Fallback>
          </mc:AlternateContent>
        </p:grpSp>
        <p:grpSp>
          <p:nvGrpSpPr>
            <p:cNvPr id="3074" name="Ryhmä 3073">
              <a:extLst>
                <a:ext uri="{FF2B5EF4-FFF2-40B4-BE49-F238E27FC236}">
                  <a16:creationId xmlns:a16="http://schemas.microsoft.com/office/drawing/2014/main" id="{DA9CD402-A467-C4F4-A854-EBD606C35E5D}"/>
                </a:ext>
              </a:extLst>
            </p:cNvPr>
            <p:cNvGrpSpPr/>
            <p:nvPr/>
          </p:nvGrpSpPr>
          <p:grpSpPr>
            <a:xfrm>
              <a:off x="8308176" y="3273056"/>
              <a:ext cx="716040" cy="923760"/>
              <a:chOff x="7732831" y="3598247"/>
              <a:chExt cx="716040" cy="923760"/>
            </a:xfrm>
          </p:grpSpPr>
          <mc:AlternateContent xmlns:mc="http://schemas.openxmlformats.org/markup-compatibility/2006" xmlns:p14="http://schemas.microsoft.com/office/powerpoint/2010/main">
            <mc:Choice Requires="p14">
              <p:contentPart p14:bwMode="auto" r:id="rId67">
                <p14:nvContentPartPr>
                  <p14:cNvPr id="3118" name="Käsinkirjoitus 3117">
                    <a:extLst>
                      <a:ext uri="{FF2B5EF4-FFF2-40B4-BE49-F238E27FC236}">
                        <a16:creationId xmlns:a16="http://schemas.microsoft.com/office/drawing/2014/main" id="{529C3F23-0883-387C-6948-BCC0B92B7F6A}"/>
                      </a:ext>
                    </a:extLst>
                  </p14:cNvPr>
                  <p14:cNvContentPartPr/>
                  <p14:nvPr/>
                </p14:nvContentPartPr>
                <p14:xfrm>
                  <a:off x="8256991" y="4452527"/>
                  <a:ext cx="191880" cy="66960"/>
                </p14:xfrm>
              </p:contentPart>
            </mc:Choice>
            <mc:Fallback xmlns="">
              <p:pic>
                <p:nvPicPr>
                  <p:cNvPr id="3118" name="Käsinkirjoitus 3117">
                    <a:extLst>
                      <a:ext uri="{FF2B5EF4-FFF2-40B4-BE49-F238E27FC236}">
                        <a16:creationId xmlns:a16="http://schemas.microsoft.com/office/drawing/2014/main" id="{529C3F23-0883-387C-6948-BCC0B92B7F6A}"/>
                      </a:ext>
                    </a:extLst>
                  </p:cNvPr>
                  <p:cNvPicPr/>
                  <p:nvPr/>
                </p:nvPicPr>
                <p:blipFill>
                  <a:blip r:embed="rId68"/>
                  <a:stretch>
                    <a:fillRect/>
                  </a:stretch>
                </p:blipFill>
                <p:spPr>
                  <a:xfrm>
                    <a:off x="8238991" y="4434527"/>
                    <a:ext cx="227520" cy="10260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3119" name="Käsinkirjoitus 3118">
                    <a:extLst>
                      <a:ext uri="{FF2B5EF4-FFF2-40B4-BE49-F238E27FC236}">
                        <a16:creationId xmlns:a16="http://schemas.microsoft.com/office/drawing/2014/main" id="{10044E90-1600-BDD7-6799-5CAF5A98D64D}"/>
                      </a:ext>
                    </a:extLst>
                  </p14:cNvPr>
                  <p14:cNvContentPartPr/>
                  <p14:nvPr/>
                </p14:nvContentPartPr>
                <p14:xfrm>
                  <a:off x="8098231" y="4430927"/>
                  <a:ext cx="151560" cy="91080"/>
                </p14:xfrm>
              </p:contentPart>
            </mc:Choice>
            <mc:Fallback xmlns="">
              <p:pic>
                <p:nvPicPr>
                  <p:cNvPr id="3119" name="Käsinkirjoitus 3118">
                    <a:extLst>
                      <a:ext uri="{FF2B5EF4-FFF2-40B4-BE49-F238E27FC236}">
                        <a16:creationId xmlns:a16="http://schemas.microsoft.com/office/drawing/2014/main" id="{10044E90-1600-BDD7-6799-5CAF5A98D64D}"/>
                      </a:ext>
                    </a:extLst>
                  </p:cNvPr>
                  <p:cNvPicPr/>
                  <p:nvPr/>
                </p:nvPicPr>
                <p:blipFill>
                  <a:blip r:embed="rId70"/>
                  <a:stretch>
                    <a:fillRect/>
                  </a:stretch>
                </p:blipFill>
                <p:spPr>
                  <a:xfrm>
                    <a:off x="8080188" y="4412927"/>
                    <a:ext cx="187285" cy="12672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3120" name="Käsinkirjoitus 3119">
                    <a:extLst>
                      <a:ext uri="{FF2B5EF4-FFF2-40B4-BE49-F238E27FC236}">
                        <a16:creationId xmlns:a16="http://schemas.microsoft.com/office/drawing/2014/main" id="{CF189BD3-D5E7-6608-7696-E09C636E303C}"/>
                      </a:ext>
                    </a:extLst>
                  </p14:cNvPr>
                  <p14:cNvContentPartPr/>
                  <p14:nvPr/>
                </p14:nvContentPartPr>
                <p14:xfrm>
                  <a:off x="7997431" y="4412567"/>
                  <a:ext cx="83520" cy="36000"/>
                </p14:xfrm>
              </p:contentPart>
            </mc:Choice>
            <mc:Fallback xmlns="">
              <p:pic>
                <p:nvPicPr>
                  <p:cNvPr id="3120" name="Käsinkirjoitus 3119">
                    <a:extLst>
                      <a:ext uri="{FF2B5EF4-FFF2-40B4-BE49-F238E27FC236}">
                        <a16:creationId xmlns:a16="http://schemas.microsoft.com/office/drawing/2014/main" id="{CF189BD3-D5E7-6608-7696-E09C636E303C}"/>
                      </a:ext>
                    </a:extLst>
                  </p:cNvPr>
                  <p:cNvPicPr/>
                  <p:nvPr/>
                </p:nvPicPr>
                <p:blipFill>
                  <a:blip r:embed="rId72"/>
                  <a:stretch>
                    <a:fillRect/>
                  </a:stretch>
                </p:blipFill>
                <p:spPr>
                  <a:xfrm>
                    <a:off x="7979431" y="4394385"/>
                    <a:ext cx="11916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3121" name="Käsinkirjoitus 3120">
                    <a:extLst>
                      <a:ext uri="{FF2B5EF4-FFF2-40B4-BE49-F238E27FC236}">
                        <a16:creationId xmlns:a16="http://schemas.microsoft.com/office/drawing/2014/main" id="{D43C6D28-6537-6C18-2441-65C32470B3FA}"/>
                      </a:ext>
                    </a:extLst>
                  </p14:cNvPr>
                  <p14:cNvContentPartPr/>
                  <p14:nvPr/>
                </p14:nvContentPartPr>
                <p14:xfrm>
                  <a:off x="7745431" y="4032767"/>
                  <a:ext cx="245880" cy="420480"/>
                </p14:xfrm>
              </p:contentPart>
            </mc:Choice>
            <mc:Fallback xmlns="">
              <p:pic>
                <p:nvPicPr>
                  <p:cNvPr id="3121" name="Käsinkirjoitus 3120">
                    <a:extLst>
                      <a:ext uri="{FF2B5EF4-FFF2-40B4-BE49-F238E27FC236}">
                        <a16:creationId xmlns:a16="http://schemas.microsoft.com/office/drawing/2014/main" id="{D43C6D28-6537-6C18-2441-65C32470B3FA}"/>
                      </a:ext>
                    </a:extLst>
                  </p:cNvPr>
                  <p:cNvPicPr/>
                  <p:nvPr/>
                </p:nvPicPr>
                <p:blipFill>
                  <a:blip r:embed="rId74"/>
                  <a:stretch>
                    <a:fillRect/>
                  </a:stretch>
                </p:blipFill>
                <p:spPr>
                  <a:xfrm>
                    <a:off x="7727431" y="4014767"/>
                    <a:ext cx="281520" cy="45612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3122" name="Käsinkirjoitus 3121">
                    <a:extLst>
                      <a:ext uri="{FF2B5EF4-FFF2-40B4-BE49-F238E27FC236}">
                        <a16:creationId xmlns:a16="http://schemas.microsoft.com/office/drawing/2014/main" id="{96518618-7263-1B8E-CAAE-CC90D1B5A694}"/>
                      </a:ext>
                    </a:extLst>
                  </p14:cNvPr>
                  <p14:cNvContentPartPr/>
                  <p14:nvPr/>
                </p14:nvContentPartPr>
                <p14:xfrm>
                  <a:off x="7742191" y="4019087"/>
                  <a:ext cx="41400" cy="6120"/>
                </p14:xfrm>
              </p:contentPart>
            </mc:Choice>
            <mc:Fallback xmlns="">
              <p:pic>
                <p:nvPicPr>
                  <p:cNvPr id="3122" name="Käsinkirjoitus 3121">
                    <a:extLst>
                      <a:ext uri="{FF2B5EF4-FFF2-40B4-BE49-F238E27FC236}">
                        <a16:creationId xmlns:a16="http://schemas.microsoft.com/office/drawing/2014/main" id="{96518618-7263-1B8E-CAAE-CC90D1B5A694}"/>
                      </a:ext>
                    </a:extLst>
                  </p:cNvPr>
                  <p:cNvPicPr/>
                  <p:nvPr/>
                </p:nvPicPr>
                <p:blipFill>
                  <a:blip r:embed="rId76"/>
                  <a:stretch>
                    <a:fillRect/>
                  </a:stretch>
                </p:blipFill>
                <p:spPr>
                  <a:xfrm>
                    <a:off x="7724033" y="4002087"/>
                    <a:ext cx="77353" cy="3978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3123" name="Käsinkirjoitus 3122">
                    <a:extLst>
                      <a:ext uri="{FF2B5EF4-FFF2-40B4-BE49-F238E27FC236}">
                        <a16:creationId xmlns:a16="http://schemas.microsoft.com/office/drawing/2014/main" id="{62E3DE2B-4E0F-1188-F24F-701CB29B37FA}"/>
                      </a:ext>
                    </a:extLst>
                  </p14:cNvPr>
                  <p14:cNvContentPartPr/>
                  <p14:nvPr/>
                </p14:nvContentPartPr>
                <p14:xfrm>
                  <a:off x="7738591" y="3801647"/>
                  <a:ext cx="54360" cy="214200"/>
                </p14:xfrm>
              </p:contentPart>
            </mc:Choice>
            <mc:Fallback xmlns="">
              <p:pic>
                <p:nvPicPr>
                  <p:cNvPr id="3123" name="Käsinkirjoitus 3122">
                    <a:extLst>
                      <a:ext uri="{FF2B5EF4-FFF2-40B4-BE49-F238E27FC236}">
                        <a16:creationId xmlns:a16="http://schemas.microsoft.com/office/drawing/2014/main" id="{62E3DE2B-4E0F-1188-F24F-701CB29B37FA}"/>
                      </a:ext>
                    </a:extLst>
                  </p:cNvPr>
                  <p:cNvPicPr/>
                  <p:nvPr/>
                </p:nvPicPr>
                <p:blipFill>
                  <a:blip r:embed="rId78"/>
                  <a:stretch>
                    <a:fillRect/>
                  </a:stretch>
                </p:blipFill>
                <p:spPr>
                  <a:xfrm>
                    <a:off x="7720471" y="3783647"/>
                    <a:ext cx="90238" cy="249840"/>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3124" name="Käsinkirjoitus 3123">
                    <a:extLst>
                      <a:ext uri="{FF2B5EF4-FFF2-40B4-BE49-F238E27FC236}">
                        <a16:creationId xmlns:a16="http://schemas.microsoft.com/office/drawing/2014/main" id="{CCC9156F-9BFD-8D32-F43B-676452C962F6}"/>
                      </a:ext>
                    </a:extLst>
                  </p14:cNvPr>
                  <p14:cNvContentPartPr/>
                  <p14:nvPr/>
                </p14:nvContentPartPr>
                <p14:xfrm>
                  <a:off x="7732831" y="3664487"/>
                  <a:ext cx="106200" cy="132480"/>
                </p14:xfrm>
              </p:contentPart>
            </mc:Choice>
            <mc:Fallback xmlns="">
              <p:pic>
                <p:nvPicPr>
                  <p:cNvPr id="3124" name="Käsinkirjoitus 3123">
                    <a:extLst>
                      <a:ext uri="{FF2B5EF4-FFF2-40B4-BE49-F238E27FC236}">
                        <a16:creationId xmlns:a16="http://schemas.microsoft.com/office/drawing/2014/main" id="{CCC9156F-9BFD-8D32-F43B-676452C962F6}"/>
                      </a:ext>
                    </a:extLst>
                  </p:cNvPr>
                  <p:cNvPicPr/>
                  <p:nvPr/>
                </p:nvPicPr>
                <p:blipFill>
                  <a:blip r:embed="rId80"/>
                  <a:stretch>
                    <a:fillRect/>
                  </a:stretch>
                </p:blipFill>
                <p:spPr>
                  <a:xfrm>
                    <a:off x="7714831" y="3646487"/>
                    <a:ext cx="141840" cy="168120"/>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3125" name="Käsinkirjoitus 3124">
                    <a:extLst>
                      <a:ext uri="{FF2B5EF4-FFF2-40B4-BE49-F238E27FC236}">
                        <a16:creationId xmlns:a16="http://schemas.microsoft.com/office/drawing/2014/main" id="{5C31417D-A012-19FF-E4D3-D9F42767E4F2}"/>
                      </a:ext>
                    </a:extLst>
                  </p14:cNvPr>
                  <p14:cNvContentPartPr/>
                  <p14:nvPr/>
                </p14:nvContentPartPr>
                <p14:xfrm>
                  <a:off x="7841911" y="3598247"/>
                  <a:ext cx="360" cy="59400"/>
                </p14:xfrm>
              </p:contentPart>
            </mc:Choice>
            <mc:Fallback xmlns="">
              <p:pic>
                <p:nvPicPr>
                  <p:cNvPr id="3125" name="Käsinkirjoitus 3124">
                    <a:extLst>
                      <a:ext uri="{FF2B5EF4-FFF2-40B4-BE49-F238E27FC236}">
                        <a16:creationId xmlns:a16="http://schemas.microsoft.com/office/drawing/2014/main" id="{5C31417D-A012-19FF-E4D3-D9F42767E4F2}"/>
                      </a:ext>
                    </a:extLst>
                  </p:cNvPr>
                  <p:cNvPicPr/>
                  <p:nvPr/>
                </p:nvPicPr>
                <p:blipFill>
                  <a:blip r:embed="rId82"/>
                  <a:stretch>
                    <a:fillRect/>
                  </a:stretch>
                </p:blipFill>
                <p:spPr>
                  <a:xfrm>
                    <a:off x="7823911" y="3580247"/>
                    <a:ext cx="36000" cy="950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3">
              <p14:nvContentPartPr>
                <p14:cNvPr id="3075" name="Käsinkirjoitus 3074">
                  <a:extLst>
                    <a:ext uri="{FF2B5EF4-FFF2-40B4-BE49-F238E27FC236}">
                      <a16:creationId xmlns:a16="http://schemas.microsoft.com/office/drawing/2014/main" id="{6CA44F47-E9CC-D8B7-B0A1-BA6B7842052A}"/>
                    </a:ext>
                  </a:extLst>
                </p14:cNvPr>
                <p14:cNvContentPartPr/>
                <p14:nvPr/>
              </p14:nvContentPartPr>
              <p14:xfrm>
                <a:off x="8118816" y="2546576"/>
                <a:ext cx="304200" cy="706320"/>
              </p14:xfrm>
            </p:contentPart>
          </mc:Choice>
          <mc:Fallback xmlns="">
            <p:pic>
              <p:nvPicPr>
                <p:cNvPr id="3075" name="Käsinkirjoitus 3074">
                  <a:extLst>
                    <a:ext uri="{FF2B5EF4-FFF2-40B4-BE49-F238E27FC236}">
                      <a16:creationId xmlns:a16="http://schemas.microsoft.com/office/drawing/2014/main" id="{6CA44F47-E9CC-D8B7-B0A1-BA6B7842052A}"/>
                    </a:ext>
                  </a:extLst>
                </p:cNvPr>
                <p:cNvPicPr/>
                <p:nvPr/>
              </p:nvPicPr>
              <p:blipFill>
                <a:blip r:embed="rId84"/>
                <a:stretch>
                  <a:fillRect/>
                </a:stretch>
              </p:blipFill>
              <p:spPr>
                <a:xfrm>
                  <a:off x="8100816" y="2528576"/>
                  <a:ext cx="339840" cy="74196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3076" name="Käsinkirjoitus 3075">
                  <a:extLst>
                    <a:ext uri="{FF2B5EF4-FFF2-40B4-BE49-F238E27FC236}">
                      <a16:creationId xmlns:a16="http://schemas.microsoft.com/office/drawing/2014/main" id="{E5CC177F-FEE5-8639-F485-1CDFA65A9B19}"/>
                    </a:ext>
                  </a:extLst>
                </p14:cNvPr>
                <p14:cNvContentPartPr/>
                <p14:nvPr/>
              </p14:nvContentPartPr>
              <p14:xfrm>
                <a:off x="8109096" y="2527136"/>
                <a:ext cx="149040" cy="360"/>
              </p14:xfrm>
            </p:contentPart>
          </mc:Choice>
          <mc:Fallback xmlns="">
            <p:pic>
              <p:nvPicPr>
                <p:cNvPr id="3076" name="Käsinkirjoitus 3075">
                  <a:extLst>
                    <a:ext uri="{FF2B5EF4-FFF2-40B4-BE49-F238E27FC236}">
                      <a16:creationId xmlns:a16="http://schemas.microsoft.com/office/drawing/2014/main" id="{E5CC177F-FEE5-8639-F485-1CDFA65A9B19}"/>
                    </a:ext>
                  </a:extLst>
                </p:cNvPr>
                <p:cNvPicPr/>
                <p:nvPr/>
              </p:nvPicPr>
              <p:blipFill>
                <a:blip r:embed="rId86"/>
                <a:stretch>
                  <a:fillRect/>
                </a:stretch>
              </p:blipFill>
              <p:spPr>
                <a:xfrm>
                  <a:off x="8091139" y="2509136"/>
                  <a:ext cx="184594" cy="36000"/>
                </a:xfrm>
                <a:prstGeom prst="rect">
                  <a:avLst/>
                </a:prstGeom>
              </p:spPr>
            </p:pic>
          </mc:Fallback>
        </mc:AlternateContent>
        <p:grpSp>
          <p:nvGrpSpPr>
            <p:cNvPr id="3078" name="Ryhmä 3077">
              <a:extLst>
                <a:ext uri="{FF2B5EF4-FFF2-40B4-BE49-F238E27FC236}">
                  <a16:creationId xmlns:a16="http://schemas.microsoft.com/office/drawing/2014/main" id="{461FA52A-42A5-2637-855E-3BE86943A827}"/>
                </a:ext>
              </a:extLst>
            </p:cNvPr>
            <p:cNvGrpSpPr/>
            <p:nvPr/>
          </p:nvGrpSpPr>
          <p:grpSpPr>
            <a:xfrm>
              <a:off x="8135376" y="2417336"/>
              <a:ext cx="133200" cy="120240"/>
              <a:chOff x="7560031" y="2742527"/>
              <a:chExt cx="133200" cy="120240"/>
            </a:xfrm>
          </p:grpSpPr>
          <mc:AlternateContent xmlns:mc="http://schemas.openxmlformats.org/markup-compatibility/2006" xmlns:p14="http://schemas.microsoft.com/office/powerpoint/2010/main">
            <mc:Choice Requires="p14">
              <p:contentPart p14:bwMode="auto" r:id="rId87">
                <p14:nvContentPartPr>
                  <p14:cNvPr id="3116" name="Käsinkirjoitus 3115">
                    <a:extLst>
                      <a:ext uri="{FF2B5EF4-FFF2-40B4-BE49-F238E27FC236}">
                        <a16:creationId xmlns:a16="http://schemas.microsoft.com/office/drawing/2014/main" id="{C91883A3-BABE-EA00-B166-7E90992115A4}"/>
                      </a:ext>
                    </a:extLst>
                  </p14:cNvPr>
                  <p14:cNvContentPartPr/>
                  <p14:nvPr/>
                </p14:nvContentPartPr>
                <p14:xfrm>
                  <a:off x="7673071" y="2763767"/>
                  <a:ext cx="20160" cy="99000"/>
                </p14:xfrm>
              </p:contentPart>
            </mc:Choice>
            <mc:Fallback xmlns="">
              <p:pic>
                <p:nvPicPr>
                  <p:cNvPr id="3116" name="Käsinkirjoitus 3115">
                    <a:extLst>
                      <a:ext uri="{FF2B5EF4-FFF2-40B4-BE49-F238E27FC236}">
                        <a16:creationId xmlns:a16="http://schemas.microsoft.com/office/drawing/2014/main" id="{C91883A3-BABE-EA00-B166-7E90992115A4}"/>
                      </a:ext>
                    </a:extLst>
                  </p:cNvPr>
                  <p:cNvPicPr/>
                  <p:nvPr/>
                </p:nvPicPr>
                <p:blipFill>
                  <a:blip r:embed="rId88"/>
                  <a:stretch>
                    <a:fillRect/>
                  </a:stretch>
                </p:blipFill>
                <p:spPr>
                  <a:xfrm>
                    <a:off x="7655071" y="2745767"/>
                    <a:ext cx="55800" cy="134640"/>
                  </a:xfrm>
                  <a:prstGeom prst="rect">
                    <a:avLst/>
                  </a:prstGeom>
                </p:spPr>
              </p:pic>
            </mc:Fallback>
          </mc:AlternateContent>
          <mc:AlternateContent xmlns:mc="http://schemas.openxmlformats.org/markup-compatibility/2006" xmlns:p14="http://schemas.microsoft.com/office/powerpoint/2010/main">
            <mc:Choice Requires="p14">
              <p:contentPart p14:bwMode="auto" r:id="rId89">
                <p14:nvContentPartPr>
                  <p14:cNvPr id="3117" name="Käsinkirjoitus 3116">
                    <a:extLst>
                      <a:ext uri="{FF2B5EF4-FFF2-40B4-BE49-F238E27FC236}">
                        <a16:creationId xmlns:a16="http://schemas.microsoft.com/office/drawing/2014/main" id="{EDA5675D-340E-394E-4636-387F01476B9A}"/>
                      </a:ext>
                    </a:extLst>
                  </p14:cNvPr>
                  <p14:cNvContentPartPr/>
                  <p14:nvPr/>
                </p14:nvContentPartPr>
                <p14:xfrm>
                  <a:off x="7560031" y="2742527"/>
                  <a:ext cx="133200" cy="10800"/>
                </p14:xfrm>
              </p:contentPart>
            </mc:Choice>
            <mc:Fallback xmlns="">
              <p:pic>
                <p:nvPicPr>
                  <p:cNvPr id="3117" name="Käsinkirjoitus 3116">
                    <a:extLst>
                      <a:ext uri="{FF2B5EF4-FFF2-40B4-BE49-F238E27FC236}">
                        <a16:creationId xmlns:a16="http://schemas.microsoft.com/office/drawing/2014/main" id="{EDA5675D-340E-394E-4636-387F01476B9A}"/>
                      </a:ext>
                    </a:extLst>
                  </p:cNvPr>
                  <p:cNvPicPr/>
                  <p:nvPr/>
                </p:nvPicPr>
                <p:blipFill>
                  <a:blip r:embed="rId90"/>
                  <a:stretch>
                    <a:fillRect/>
                  </a:stretch>
                </p:blipFill>
                <p:spPr>
                  <a:xfrm>
                    <a:off x="7542031" y="2724527"/>
                    <a:ext cx="168840" cy="464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91">
              <p14:nvContentPartPr>
                <p14:cNvPr id="3080" name="Käsinkirjoitus 3079">
                  <a:extLst>
                    <a:ext uri="{FF2B5EF4-FFF2-40B4-BE49-F238E27FC236}">
                      <a16:creationId xmlns:a16="http://schemas.microsoft.com/office/drawing/2014/main" id="{9F48AADC-688D-6D76-4E41-D3F0F34355C8}"/>
                    </a:ext>
                  </a:extLst>
                </p14:cNvPr>
                <p14:cNvContentPartPr/>
                <p14:nvPr/>
              </p14:nvContentPartPr>
              <p14:xfrm>
                <a:off x="8029536" y="1911176"/>
                <a:ext cx="89280" cy="506880"/>
              </p14:xfrm>
            </p:contentPart>
          </mc:Choice>
          <mc:Fallback xmlns="">
            <p:pic>
              <p:nvPicPr>
                <p:cNvPr id="3080" name="Käsinkirjoitus 3079">
                  <a:extLst>
                    <a:ext uri="{FF2B5EF4-FFF2-40B4-BE49-F238E27FC236}">
                      <a16:creationId xmlns:a16="http://schemas.microsoft.com/office/drawing/2014/main" id="{9F48AADC-688D-6D76-4E41-D3F0F34355C8}"/>
                    </a:ext>
                  </a:extLst>
                </p:cNvPr>
                <p:cNvPicPr/>
                <p:nvPr/>
              </p:nvPicPr>
              <p:blipFill>
                <a:blip r:embed="rId92"/>
                <a:stretch>
                  <a:fillRect/>
                </a:stretch>
              </p:blipFill>
              <p:spPr>
                <a:xfrm>
                  <a:off x="8011536" y="1893176"/>
                  <a:ext cx="124920" cy="54252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3082" name="Käsinkirjoitus 3081">
                  <a:extLst>
                    <a:ext uri="{FF2B5EF4-FFF2-40B4-BE49-F238E27FC236}">
                      <a16:creationId xmlns:a16="http://schemas.microsoft.com/office/drawing/2014/main" id="{E40B6A9C-3371-5106-5574-26B0E9363CA6}"/>
                    </a:ext>
                  </a:extLst>
                </p14:cNvPr>
                <p14:cNvContentPartPr/>
                <p14:nvPr/>
              </p14:nvContentPartPr>
              <p14:xfrm>
                <a:off x="8019456" y="1911176"/>
                <a:ext cx="90000" cy="39960"/>
              </p14:xfrm>
            </p:contentPart>
          </mc:Choice>
          <mc:Fallback xmlns="">
            <p:pic>
              <p:nvPicPr>
                <p:cNvPr id="3082" name="Käsinkirjoitus 3081">
                  <a:extLst>
                    <a:ext uri="{FF2B5EF4-FFF2-40B4-BE49-F238E27FC236}">
                      <a16:creationId xmlns:a16="http://schemas.microsoft.com/office/drawing/2014/main" id="{E40B6A9C-3371-5106-5574-26B0E9363CA6}"/>
                    </a:ext>
                  </a:extLst>
                </p:cNvPr>
                <p:cNvPicPr/>
                <p:nvPr/>
              </p:nvPicPr>
              <p:blipFill>
                <a:blip r:embed="rId94"/>
                <a:stretch>
                  <a:fillRect/>
                </a:stretch>
              </p:blipFill>
              <p:spPr>
                <a:xfrm>
                  <a:off x="8001456" y="1893176"/>
                  <a:ext cx="125640" cy="75600"/>
                </a:xfrm>
                <a:prstGeom prst="rect">
                  <a:avLst/>
                </a:prstGeom>
              </p:spPr>
            </p:pic>
          </mc:Fallback>
        </mc:AlternateContent>
        <p:grpSp>
          <p:nvGrpSpPr>
            <p:cNvPr id="3083" name="Ryhmä 3082">
              <a:extLst>
                <a:ext uri="{FF2B5EF4-FFF2-40B4-BE49-F238E27FC236}">
                  <a16:creationId xmlns:a16="http://schemas.microsoft.com/office/drawing/2014/main" id="{811B4413-C90A-EFD1-8D1A-E63A524AE3E8}"/>
                </a:ext>
              </a:extLst>
            </p:cNvPr>
            <p:cNvGrpSpPr/>
            <p:nvPr/>
          </p:nvGrpSpPr>
          <p:grpSpPr>
            <a:xfrm>
              <a:off x="8109096" y="1701296"/>
              <a:ext cx="619200" cy="249840"/>
              <a:chOff x="7533751" y="2026487"/>
              <a:chExt cx="619200" cy="249840"/>
            </a:xfrm>
          </p:grpSpPr>
          <mc:AlternateContent xmlns:mc="http://schemas.openxmlformats.org/markup-compatibility/2006" xmlns:p14="http://schemas.microsoft.com/office/powerpoint/2010/main">
            <mc:Choice Requires="p14">
              <p:contentPart p14:bwMode="auto" r:id="rId95">
                <p14:nvContentPartPr>
                  <p14:cNvPr id="3113" name="Käsinkirjoitus 3112">
                    <a:extLst>
                      <a:ext uri="{FF2B5EF4-FFF2-40B4-BE49-F238E27FC236}">
                        <a16:creationId xmlns:a16="http://schemas.microsoft.com/office/drawing/2014/main" id="{D37521CE-2F77-57B9-1DFE-552D5095FFC2}"/>
                      </a:ext>
                    </a:extLst>
                  </p14:cNvPr>
                  <p14:cNvContentPartPr/>
                  <p14:nvPr/>
                </p14:nvContentPartPr>
                <p14:xfrm>
                  <a:off x="7533751" y="2148167"/>
                  <a:ext cx="70920" cy="128160"/>
                </p14:xfrm>
              </p:contentPart>
            </mc:Choice>
            <mc:Fallback xmlns="">
              <p:pic>
                <p:nvPicPr>
                  <p:cNvPr id="3113" name="Käsinkirjoitus 3112">
                    <a:extLst>
                      <a:ext uri="{FF2B5EF4-FFF2-40B4-BE49-F238E27FC236}">
                        <a16:creationId xmlns:a16="http://schemas.microsoft.com/office/drawing/2014/main" id="{D37521CE-2F77-57B9-1DFE-552D5095FFC2}"/>
                      </a:ext>
                    </a:extLst>
                  </p:cNvPr>
                  <p:cNvPicPr/>
                  <p:nvPr/>
                </p:nvPicPr>
                <p:blipFill>
                  <a:blip r:embed="rId96"/>
                  <a:stretch>
                    <a:fillRect/>
                  </a:stretch>
                </p:blipFill>
                <p:spPr>
                  <a:xfrm>
                    <a:off x="7515659" y="2130167"/>
                    <a:ext cx="106742" cy="16380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114" name="Käsinkirjoitus 3113">
                    <a:extLst>
                      <a:ext uri="{FF2B5EF4-FFF2-40B4-BE49-F238E27FC236}">
                        <a16:creationId xmlns:a16="http://schemas.microsoft.com/office/drawing/2014/main" id="{ECA2F9DD-3CA4-0D56-734A-90E4180A2549}"/>
                      </a:ext>
                    </a:extLst>
                  </p14:cNvPr>
                  <p14:cNvContentPartPr/>
                  <p14:nvPr/>
                </p14:nvContentPartPr>
                <p14:xfrm>
                  <a:off x="7613311" y="2031167"/>
                  <a:ext cx="291600" cy="106200"/>
                </p14:xfrm>
              </p:contentPart>
            </mc:Choice>
            <mc:Fallback xmlns="">
              <p:pic>
                <p:nvPicPr>
                  <p:cNvPr id="3114" name="Käsinkirjoitus 3113">
                    <a:extLst>
                      <a:ext uri="{FF2B5EF4-FFF2-40B4-BE49-F238E27FC236}">
                        <a16:creationId xmlns:a16="http://schemas.microsoft.com/office/drawing/2014/main" id="{ECA2F9DD-3CA4-0D56-734A-90E4180A2549}"/>
                      </a:ext>
                    </a:extLst>
                  </p:cNvPr>
                  <p:cNvPicPr/>
                  <p:nvPr/>
                </p:nvPicPr>
                <p:blipFill>
                  <a:blip r:embed="rId98"/>
                  <a:stretch>
                    <a:fillRect/>
                  </a:stretch>
                </p:blipFill>
                <p:spPr>
                  <a:xfrm>
                    <a:off x="7595311" y="2013106"/>
                    <a:ext cx="327240" cy="141961"/>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115" name="Käsinkirjoitus 3114">
                    <a:extLst>
                      <a:ext uri="{FF2B5EF4-FFF2-40B4-BE49-F238E27FC236}">
                        <a16:creationId xmlns:a16="http://schemas.microsoft.com/office/drawing/2014/main" id="{0991E7B3-A7C1-6D69-4BDF-FB4D7FCB6345}"/>
                      </a:ext>
                    </a:extLst>
                  </p14:cNvPr>
                  <p14:cNvContentPartPr/>
                  <p14:nvPr/>
                </p14:nvContentPartPr>
                <p14:xfrm>
                  <a:off x="7911391" y="2026487"/>
                  <a:ext cx="241560" cy="60840"/>
                </p14:xfrm>
              </p:contentPart>
            </mc:Choice>
            <mc:Fallback xmlns="">
              <p:pic>
                <p:nvPicPr>
                  <p:cNvPr id="3115" name="Käsinkirjoitus 3114">
                    <a:extLst>
                      <a:ext uri="{FF2B5EF4-FFF2-40B4-BE49-F238E27FC236}">
                        <a16:creationId xmlns:a16="http://schemas.microsoft.com/office/drawing/2014/main" id="{0991E7B3-A7C1-6D69-4BDF-FB4D7FCB6345}"/>
                      </a:ext>
                    </a:extLst>
                  </p:cNvPr>
                  <p:cNvPicPr/>
                  <p:nvPr/>
                </p:nvPicPr>
                <p:blipFill>
                  <a:blip r:embed="rId100"/>
                  <a:stretch>
                    <a:fillRect/>
                  </a:stretch>
                </p:blipFill>
                <p:spPr>
                  <a:xfrm>
                    <a:off x="7893391" y="2008487"/>
                    <a:ext cx="277200" cy="964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1">
              <p14:nvContentPartPr>
                <p14:cNvPr id="3086" name="Käsinkirjoitus 3085">
                  <a:extLst>
                    <a:ext uri="{FF2B5EF4-FFF2-40B4-BE49-F238E27FC236}">
                      <a16:creationId xmlns:a16="http://schemas.microsoft.com/office/drawing/2014/main" id="{0DE4FBB2-0DFB-195D-C144-0B51B612FB48}"/>
                    </a:ext>
                  </a:extLst>
                </p14:cNvPr>
                <p14:cNvContentPartPr/>
                <p14:nvPr/>
              </p14:nvContentPartPr>
              <p14:xfrm>
                <a:off x="8645496" y="1344176"/>
                <a:ext cx="50040" cy="407520"/>
              </p14:xfrm>
            </p:contentPart>
          </mc:Choice>
          <mc:Fallback xmlns="">
            <p:pic>
              <p:nvPicPr>
                <p:cNvPr id="3086" name="Käsinkirjoitus 3085">
                  <a:extLst>
                    <a:ext uri="{FF2B5EF4-FFF2-40B4-BE49-F238E27FC236}">
                      <a16:creationId xmlns:a16="http://schemas.microsoft.com/office/drawing/2014/main" id="{0DE4FBB2-0DFB-195D-C144-0B51B612FB48}"/>
                    </a:ext>
                  </a:extLst>
                </p:cNvPr>
                <p:cNvPicPr/>
                <p:nvPr/>
              </p:nvPicPr>
              <p:blipFill>
                <a:blip r:embed="rId102"/>
                <a:stretch>
                  <a:fillRect/>
                </a:stretch>
              </p:blipFill>
              <p:spPr>
                <a:xfrm>
                  <a:off x="8627496" y="1326176"/>
                  <a:ext cx="85680" cy="443160"/>
                </a:xfrm>
                <a:prstGeom prst="rect">
                  <a:avLst/>
                </a:prstGeom>
              </p:spPr>
            </p:pic>
          </mc:Fallback>
        </mc:AlternateContent>
        <p:grpSp>
          <p:nvGrpSpPr>
            <p:cNvPr id="3090" name="Ryhmä 3089">
              <a:extLst>
                <a:ext uri="{FF2B5EF4-FFF2-40B4-BE49-F238E27FC236}">
                  <a16:creationId xmlns:a16="http://schemas.microsoft.com/office/drawing/2014/main" id="{39E1F976-76CC-9283-FAC2-8F679973A7DC}"/>
                </a:ext>
              </a:extLst>
            </p:cNvPr>
            <p:cNvGrpSpPr/>
            <p:nvPr/>
          </p:nvGrpSpPr>
          <p:grpSpPr>
            <a:xfrm>
              <a:off x="8705256" y="1091816"/>
              <a:ext cx="41400" cy="253080"/>
              <a:chOff x="8129911" y="1417007"/>
              <a:chExt cx="41400" cy="253080"/>
            </a:xfrm>
          </p:grpSpPr>
          <mc:AlternateContent xmlns:mc="http://schemas.openxmlformats.org/markup-compatibility/2006" xmlns:p14="http://schemas.microsoft.com/office/powerpoint/2010/main">
            <mc:Choice Requires="p14">
              <p:contentPart p14:bwMode="auto" r:id="rId103">
                <p14:nvContentPartPr>
                  <p14:cNvPr id="3104" name="Käsinkirjoitus 3103">
                    <a:extLst>
                      <a:ext uri="{FF2B5EF4-FFF2-40B4-BE49-F238E27FC236}">
                        <a16:creationId xmlns:a16="http://schemas.microsoft.com/office/drawing/2014/main" id="{0FAF6FD9-8DCC-3C3C-EDC6-567AAAE4D0E3}"/>
                      </a:ext>
                    </a:extLst>
                  </p14:cNvPr>
                  <p14:cNvContentPartPr/>
                  <p14:nvPr/>
                </p14:nvContentPartPr>
                <p14:xfrm>
                  <a:off x="8129911" y="1669367"/>
                  <a:ext cx="23400" cy="360"/>
                </p14:xfrm>
              </p:contentPart>
            </mc:Choice>
            <mc:Fallback xmlns="">
              <p:pic>
                <p:nvPicPr>
                  <p:cNvPr id="3104" name="Käsinkirjoitus 3103">
                    <a:extLst>
                      <a:ext uri="{FF2B5EF4-FFF2-40B4-BE49-F238E27FC236}">
                        <a16:creationId xmlns:a16="http://schemas.microsoft.com/office/drawing/2014/main" id="{0FAF6FD9-8DCC-3C3C-EDC6-567AAAE4D0E3}"/>
                      </a:ext>
                    </a:extLst>
                  </p:cNvPr>
                  <p:cNvPicPr/>
                  <p:nvPr/>
                </p:nvPicPr>
                <p:blipFill>
                  <a:blip r:embed="rId104"/>
                  <a:stretch>
                    <a:fillRect/>
                  </a:stretch>
                </p:blipFill>
                <p:spPr>
                  <a:xfrm>
                    <a:off x="8111630" y="1651367"/>
                    <a:ext cx="59597"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112" name="Käsinkirjoitus 3111">
                    <a:extLst>
                      <a:ext uri="{FF2B5EF4-FFF2-40B4-BE49-F238E27FC236}">
                        <a16:creationId xmlns:a16="http://schemas.microsoft.com/office/drawing/2014/main" id="{C8B9C314-98FD-7214-4149-22C53632A408}"/>
                      </a:ext>
                    </a:extLst>
                  </p14:cNvPr>
                  <p14:cNvContentPartPr/>
                  <p14:nvPr/>
                </p14:nvContentPartPr>
                <p14:xfrm>
                  <a:off x="8155831" y="1417007"/>
                  <a:ext cx="15480" cy="253080"/>
                </p14:xfrm>
              </p:contentPart>
            </mc:Choice>
            <mc:Fallback xmlns="">
              <p:pic>
                <p:nvPicPr>
                  <p:cNvPr id="3112" name="Käsinkirjoitus 3111">
                    <a:extLst>
                      <a:ext uri="{FF2B5EF4-FFF2-40B4-BE49-F238E27FC236}">
                        <a16:creationId xmlns:a16="http://schemas.microsoft.com/office/drawing/2014/main" id="{C8B9C314-98FD-7214-4149-22C53632A408}"/>
                      </a:ext>
                    </a:extLst>
                  </p:cNvPr>
                  <p:cNvPicPr/>
                  <p:nvPr/>
                </p:nvPicPr>
                <p:blipFill>
                  <a:blip r:embed="rId106"/>
                  <a:stretch>
                    <a:fillRect/>
                  </a:stretch>
                </p:blipFill>
                <p:spPr>
                  <a:xfrm>
                    <a:off x="8137831" y="1399007"/>
                    <a:ext cx="51120" cy="288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07">
              <p14:nvContentPartPr>
                <p14:cNvPr id="3092" name="Käsinkirjoitus 3091">
                  <a:extLst>
                    <a:ext uri="{FF2B5EF4-FFF2-40B4-BE49-F238E27FC236}">
                      <a16:creationId xmlns:a16="http://schemas.microsoft.com/office/drawing/2014/main" id="{880441B6-75CD-5523-9128-23634F5A8570}"/>
                    </a:ext>
                  </a:extLst>
                </p14:cNvPr>
                <p14:cNvContentPartPr/>
                <p14:nvPr/>
              </p14:nvContentPartPr>
              <p14:xfrm>
                <a:off x="8725056" y="926576"/>
                <a:ext cx="228960" cy="159840"/>
              </p14:xfrm>
            </p:contentPart>
          </mc:Choice>
          <mc:Fallback xmlns="">
            <p:pic>
              <p:nvPicPr>
                <p:cNvPr id="3092" name="Käsinkirjoitus 3091">
                  <a:extLst>
                    <a:ext uri="{FF2B5EF4-FFF2-40B4-BE49-F238E27FC236}">
                      <a16:creationId xmlns:a16="http://schemas.microsoft.com/office/drawing/2014/main" id="{880441B6-75CD-5523-9128-23634F5A8570}"/>
                    </a:ext>
                  </a:extLst>
                </p:cNvPr>
                <p:cNvPicPr/>
                <p:nvPr/>
              </p:nvPicPr>
              <p:blipFill>
                <a:blip r:embed="rId108"/>
                <a:stretch>
                  <a:fillRect/>
                </a:stretch>
              </p:blipFill>
              <p:spPr>
                <a:xfrm>
                  <a:off x="8707056" y="908576"/>
                  <a:ext cx="264600" cy="19548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3100" name="Käsinkirjoitus 3099">
                  <a:extLst>
                    <a:ext uri="{FF2B5EF4-FFF2-40B4-BE49-F238E27FC236}">
                      <a16:creationId xmlns:a16="http://schemas.microsoft.com/office/drawing/2014/main" id="{4825C2D8-4739-3CF1-8CB3-A1CB2B8AF075}"/>
                    </a:ext>
                  </a:extLst>
                </p14:cNvPr>
                <p14:cNvContentPartPr/>
                <p14:nvPr/>
              </p14:nvContentPartPr>
              <p14:xfrm>
                <a:off x="8953656" y="891656"/>
                <a:ext cx="247680" cy="35280"/>
              </p14:xfrm>
            </p:contentPart>
          </mc:Choice>
          <mc:Fallback xmlns="">
            <p:pic>
              <p:nvPicPr>
                <p:cNvPr id="3100" name="Käsinkirjoitus 3099">
                  <a:extLst>
                    <a:ext uri="{FF2B5EF4-FFF2-40B4-BE49-F238E27FC236}">
                      <a16:creationId xmlns:a16="http://schemas.microsoft.com/office/drawing/2014/main" id="{4825C2D8-4739-3CF1-8CB3-A1CB2B8AF075}"/>
                    </a:ext>
                  </a:extLst>
                </p:cNvPr>
                <p:cNvPicPr/>
                <p:nvPr/>
              </p:nvPicPr>
              <p:blipFill>
                <a:blip r:embed="rId110"/>
                <a:stretch>
                  <a:fillRect/>
                </a:stretch>
              </p:blipFill>
              <p:spPr>
                <a:xfrm>
                  <a:off x="8935630" y="873656"/>
                  <a:ext cx="283372" cy="709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11">
            <p14:nvContentPartPr>
              <p14:cNvPr id="3108" name="Käsinkirjoitus 3107">
                <a:extLst>
                  <a:ext uri="{FF2B5EF4-FFF2-40B4-BE49-F238E27FC236}">
                    <a16:creationId xmlns:a16="http://schemas.microsoft.com/office/drawing/2014/main" id="{94C9F01C-C780-FA6F-1BA0-CAE78C84DC9F}"/>
                  </a:ext>
                  <a:ext uri="{C183D7F6-B498-43B3-948B-1728B52AA6E4}">
                    <adec:decorative xmlns:adec="http://schemas.microsoft.com/office/drawing/2017/decorative" val="1"/>
                  </a:ext>
                </a:extLst>
              </p14:cNvPr>
              <p14:cNvContentPartPr/>
              <p14:nvPr/>
            </p14:nvContentPartPr>
            <p14:xfrm>
              <a:off x="3210151" y="1679807"/>
              <a:ext cx="360" cy="360"/>
            </p14:xfrm>
          </p:contentPart>
        </mc:Choice>
        <mc:Fallback xmlns="">
          <p:pic>
            <p:nvPicPr>
              <p:cNvPr id="3108" name="Käsinkirjoitus 3107">
                <a:extLst>
                  <a:ext uri="{FF2B5EF4-FFF2-40B4-BE49-F238E27FC236}">
                    <a16:creationId xmlns:a16="http://schemas.microsoft.com/office/drawing/2014/main" id="{94C9F01C-C780-FA6F-1BA0-CAE78C84DC9F}"/>
                  </a:ext>
                  <a:ext uri="{C183D7F6-B498-43B3-948B-1728B52AA6E4}">
                    <adec:decorative xmlns:adec="http://schemas.microsoft.com/office/drawing/2017/decorative" val="1"/>
                  </a:ext>
                </a:extLst>
              </p:cNvPr>
              <p:cNvPicPr/>
              <p:nvPr/>
            </p:nvPicPr>
            <p:blipFill>
              <a:blip r:embed="rId62"/>
              <a:stretch>
                <a:fillRect/>
              </a:stretch>
            </p:blipFill>
            <p:spPr>
              <a:xfrm>
                <a:off x="3192151" y="1661807"/>
                <a:ext cx="36000" cy="36000"/>
              </a:xfrm>
              <a:prstGeom prst="rect">
                <a:avLst/>
              </a:prstGeom>
            </p:spPr>
          </p:pic>
        </mc:Fallback>
      </mc:AlternateContent>
      <p:sp>
        <p:nvSpPr>
          <p:cNvPr id="4" name="Dian numeron paikkamerkki 3">
            <a:extLst>
              <a:ext uri="{FF2B5EF4-FFF2-40B4-BE49-F238E27FC236}">
                <a16:creationId xmlns:a16="http://schemas.microsoft.com/office/drawing/2014/main" id="{E27C9B61-2541-6991-9581-05C326B5D08B}"/>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339435792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64ECD4-D369-1A4E-431C-57C8EF3E98A9}"/>
              </a:ext>
            </a:extLst>
          </p:cNvPr>
          <p:cNvSpPr>
            <a:spLocks noGrp="1"/>
          </p:cNvSpPr>
          <p:nvPr>
            <p:ph type="title"/>
          </p:nvPr>
        </p:nvSpPr>
        <p:spPr/>
        <p:txBody>
          <a:bodyPr/>
          <a:lstStyle/>
          <a:p>
            <a:r>
              <a:rPr lang="fi-FI" sz="3600" dirty="0"/>
              <a:t>Infran ja rakennuskannan yhteistyön nykytila</a:t>
            </a:r>
          </a:p>
        </p:txBody>
      </p:sp>
      <p:graphicFrame>
        <p:nvGraphicFramePr>
          <p:cNvPr id="8" name="Content Placeholder 7">
            <a:extLst>
              <a:ext uri="{FF2B5EF4-FFF2-40B4-BE49-F238E27FC236}">
                <a16:creationId xmlns:a16="http://schemas.microsoft.com/office/drawing/2014/main" id="{9CCE6C52-5410-138F-A6B0-11DB08204DBB}"/>
              </a:ext>
            </a:extLst>
          </p:cNvPr>
          <p:cNvGraphicFramePr>
            <a:graphicFrameLocks noGrp="1"/>
          </p:cNvGraphicFramePr>
          <p:nvPr>
            <p:ph idx="1"/>
            <p:extLst>
              <p:ext uri="{D42A27DB-BD31-4B8C-83A1-F6EECF244321}">
                <p14:modId xmlns:p14="http://schemas.microsoft.com/office/powerpoint/2010/main" val="2953533602"/>
              </p:ext>
            </p:extLst>
          </p:nvPr>
        </p:nvGraphicFramePr>
        <p:xfrm>
          <a:off x="766760" y="1651531"/>
          <a:ext cx="10658477" cy="4120543"/>
        </p:xfrm>
        <a:graphic>
          <a:graphicData uri="http://schemas.openxmlformats.org/drawingml/2006/table">
            <a:tbl>
              <a:tblPr firstRow="1">
                <a:tableStyleId>{5DA37D80-6434-44D0-A028-1B22A696006F}</a:tableStyleId>
              </a:tblPr>
              <a:tblGrid>
                <a:gridCol w="1638686">
                  <a:extLst>
                    <a:ext uri="{9D8B030D-6E8A-4147-A177-3AD203B41FA5}">
                      <a16:colId xmlns:a16="http://schemas.microsoft.com/office/drawing/2014/main" val="430888000"/>
                    </a:ext>
                  </a:extLst>
                </a:gridCol>
                <a:gridCol w="3006597">
                  <a:extLst>
                    <a:ext uri="{9D8B030D-6E8A-4147-A177-3AD203B41FA5}">
                      <a16:colId xmlns:a16="http://schemas.microsoft.com/office/drawing/2014/main" val="235161166"/>
                    </a:ext>
                  </a:extLst>
                </a:gridCol>
                <a:gridCol w="3006597">
                  <a:extLst>
                    <a:ext uri="{9D8B030D-6E8A-4147-A177-3AD203B41FA5}">
                      <a16:colId xmlns:a16="http://schemas.microsoft.com/office/drawing/2014/main" val="2720530253"/>
                    </a:ext>
                  </a:extLst>
                </a:gridCol>
                <a:gridCol w="3006597">
                  <a:extLst>
                    <a:ext uri="{9D8B030D-6E8A-4147-A177-3AD203B41FA5}">
                      <a16:colId xmlns:a16="http://schemas.microsoft.com/office/drawing/2014/main" val="3796714432"/>
                    </a:ext>
                  </a:extLst>
                </a:gridCol>
              </a:tblGrid>
              <a:tr h="390656">
                <a:tc>
                  <a:txBody>
                    <a:bodyPr/>
                    <a:lstStyle/>
                    <a:p>
                      <a:pPr>
                        <a:buNone/>
                      </a:pPr>
                      <a:r>
                        <a:rPr lang="fi-FI" sz="1200" b="1">
                          <a:effectLst/>
                        </a:rPr>
                        <a:t>Palvelu / omaisuus</a:t>
                      </a:r>
                    </a:p>
                  </a:txBody>
                  <a:tcPr marL="45001" marR="45001" marT="22501" marB="22501" anchor="ctr">
                    <a:solidFill>
                      <a:schemeClr val="accent2"/>
                    </a:solidFill>
                  </a:tcPr>
                </a:tc>
                <a:tc>
                  <a:txBody>
                    <a:bodyPr/>
                    <a:lstStyle/>
                    <a:p>
                      <a:pPr>
                        <a:buNone/>
                      </a:pPr>
                      <a:r>
                        <a:rPr lang="fi-FI" sz="1200" b="1">
                          <a:effectLst/>
                        </a:rPr>
                        <a:t>Tyypillinen järjestämistapa</a:t>
                      </a:r>
                    </a:p>
                  </a:txBody>
                  <a:tcPr marL="45001" marR="45001" marT="22501" marB="22501" anchor="ctr">
                    <a:solidFill>
                      <a:schemeClr val="accent2"/>
                    </a:solidFill>
                  </a:tcPr>
                </a:tc>
                <a:tc>
                  <a:txBody>
                    <a:bodyPr/>
                    <a:lstStyle/>
                    <a:p>
                      <a:pPr>
                        <a:buNone/>
                      </a:pPr>
                      <a:r>
                        <a:rPr lang="fi-FI" sz="1200" b="1">
                          <a:effectLst/>
                        </a:rPr>
                        <a:t>Yhteistyömuodot / mallit</a:t>
                      </a:r>
                    </a:p>
                  </a:txBody>
                  <a:tcPr marL="45001" marR="45001" marT="22501" marB="22501" anchor="ctr">
                    <a:solidFill>
                      <a:schemeClr val="accent2"/>
                    </a:solidFill>
                  </a:tcPr>
                </a:tc>
                <a:tc>
                  <a:txBody>
                    <a:bodyPr/>
                    <a:lstStyle/>
                    <a:p>
                      <a:pPr>
                        <a:buNone/>
                      </a:pPr>
                      <a:r>
                        <a:rPr lang="fi-FI" sz="1200" b="1">
                          <a:effectLst/>
                        </a:rPr>
                        <a:t>Huomiot yhteistyön laajuudesta</a:t>
                      </a:r>
                    </a:p>
                  </a:txBody>
                  <a:tcPr marL="45001" marR="45001" marT="22501" marB="22501" anchor="ctr">
                    <a:solidFill>
                      <a:schemeClr val="accent2"/>
                    </a:solidFill>
                  </a:tcPr>
                </a:tc>
                <a:extLst>
                  <a:ext uri="{0D108BD9-81ED-4DB2-BD59-A6C34878D82A}">
                    <a16:rowId xmlns:a16="http://schemas.microsoft.com/office/drawing/2014/main" val="2362667529"/>
                  </a:ext>
                </a:extLst>
              </a:tr>
              <a:tr h="1060351">
                <a:tc>
                  <a:txBody>
                    <a:bodyPr/>
                    <a:lstStyle/>
                    <a:p>
                      <a:pPr>
                        <a:buNone/>
                      </a:pPr>
                      <a:r>
                        <a:rPr lang="fi-FI" sz="1200" b="1">
                          <a:effectLst/>
                        </a:rPr>
                        <a:t>Vesihuolto</a:t>
                      </a:r>
                    </a:p>
                  </a:txBody>
                  <a:tcPr marL="45001" marR="45001" marT="22501" marB="22501" anchor="ctr"/>
                </a:tc>
                <a:tc>
                  <a:txBody>
                    <a:bodyPr/>
                    <a:lstStyle/>
                    <a:p>
                      <a:pPr>
                        <a:buNone/>
                      </a:pPr>
                      <a:r>
                        <a:rPr lang="fi-FI" sz="1200">
                          <a:effectLst/>
                        </a:rPr>
                        <a:t>Kunnan liikelaitos tai taseyksikkö; kuntaomisteinen yhtiö</a:t>
                      </a:r>
                    </a:p>
                  </a:txBody>
                  <a:tcPr marL="45001" marR="45001" marT="22501" marB="22501" anchor="ctr"/>
                </a:tc>
                <a:tc>
                  <a:txBody>
                    <a:bodyPr/>
                    <a:lstStyle/>
                    <a:p>
                      <a:pPr>
                        <a:buNone/>
                      </a:pPr>
                      <a:r>
                        <a:rPr lang="fi-FI" sz="1200" b="0">
                          <a:effectLst/>
                        </a:rPr>
                        <a:t>Kuntien yhteiset yhtiöt, kuntayhtymät</a:t>
                      </a:r>
                    </a:p>
                  </a:txBody>
                  <a:tcPr marL="45001" marR="45001" marT="22501" marB="22501" anchor="ctr"/>
                </a:tc>
                <a:tc>
                  <a:txBody>
                    <a:bodyPr/>
                    <a:lstStyle/>
                    <a:p>
                      <a:pPr>
                        <a:buNone/>
                      </a:pPr>
                      <a:r>
                        <a:rPr lang="fi-FI" sz="1200" b="1">
                          <a:effectLst/>
                        </a:rPr>
                        <a:t>Yhteistyö yleistä </a:t>
                      </a:r>
                      <a:r>
                        <a:rPr lang="fi-FI" sz="1200">
                          <a:effectLst/>
                        </a:rPr>
                        <a:t>erityisesti raakaveden hankinnassa ja jäteveden puhdistuksessa. Veden jakelu ja viemäröinti yleensä kunnan oman vesihuoltolaitoksen järjestämänä. Lisäksi monissa kunnissa pieniä asiakasomisteisia vesiosuuskuntia.</a:t>
                      </a:r>
                    </a:p>
                  </a:txBody>
                  <a:tcPr marL="45001" marR="45001" marT="22501" marB="22501" anchor="ctr"/>
                </a:tc>
                <a:extLst>
                  <a:ext uri="{0D108BD9-81ED-4DB2-BD59-A6C34878D82A}">
                    <a16:rowId xmlns:a16="http://schemas.microsoft.com/office/drawing/2014/main" val="2113655495"/>
                  </a:ext>
                </a:extLst>
              </a:tr>
              <a:tr h="725504">
                <a:tc>
                  <a:txBody>
                    <a:bodyPr/>
                    <a:lstStyle/>
                    <a:p>
                      <a:pPr>
                        <a:buNone/>
                      </a:pPr>
                      <a:r>
                        <a:rPr lang="fi-FI" sz="1200" b="1">
                          <a:effectLst/>
                        </a:rPr>
                        <a:t>Kaukolämpö</a:t>
                      </a:r>
                    </a:p>
                  </a:txBody>
                  <a:tcPr marL="45001" marR="45001" marT="22501" marB="22501" anchor="ctr"/>
                </a:tc>
                <a:tc>
                  <a:txBody>
                    <a:bodyPr/>
                    <a:lstStyle/>
                    <a:p>
                      <a:pPr>
                        <a:buNone/>
                      </a:pPr>
                      <a:r>
                        <a:rPr lang="fi-FI" sz="1200">
                          <a:effectLst/>
                        </a:rPr>
                        <a:t>Kunnan oma energiayhtiö</a:t>
                      </a:r>
                    </a:p>
                  </a:txBody>
                  <a:tcPr marL="45001" marR="45001" marT="22501" marB="22501" anchor="ctr"/>
                </a:tc>
                <a:tc>
                  <a:txBody>
                    <a:bodyPr/>
                    <a:lstStyle/>
                    <a:p>
                      <a:pPr>
                        <a:buNone/>
                      </a:pPr>
                      <a:r>
                        <a:rPr lang="fi-FI" sz="1200" b="0">
                          <a:effectLst/>
                        </a:rPr>
                        <a:t>Seudulliset energiayhtiöt; yksityiset toimijat, lämpöosuuskunnat</a:t>
                      </a:r>
                    </a:p>
                  </a:txBody>
                  <a:tcPr marL="45001" marR="45001" marT="22501" marB="22501" anchor="ctr"/>
                </a:tc>
                <a:tc>
                  <a:txBody>
                    <a:bodyPr/>
                    <a:lstStyle/>
                    <a:p>
                      <a:pPr>
                        <a:buNone/>
                      </a:pPr>
                      <a:r>
                        <a:rPr lang="fi-FI" sz="1200">
                          <a:effectLst/>
                        </a:rPr>
                        <a:t>Ei lakisääteinen tehtävä; kunta usein merkittävä omistaja ja asiakas</a:t>
                      </a:r>
                    </a:p>
                  </a:txBody>
                  <a:tcPr marL="45001" marR="45001" marT="22501" marB="22501" anchor="ctr"/>
                </a:tc>
                <a:extLst>
                  <a:ext uri="{0D108BD9-81ED-4DB2-BD59-A6C34878D82A}">
                    <a16:rowId xmlns:a16="http://schemas.microsoft.com/office/drawing/2014/main" val="3376464681"/>
                  </a:ext>
                </a:extLst>
              </a:tr>
              <a:tr h="892928">
                <a:tc>
                  <a:txBody>
                    <a:bodyPr/>
                    <a:lstStyle/>
                    <a:p>
                      <a:pPr>
                        <a:buNone/>
                      </a:pPr>
                      <a:r>
                        <a:rPr lang="fi-FI" sz="1200" b="1">
                          <a:effectLst/>
                        </a:rPr>
                        <a:t>Katuverkko</a:t>
                      </a:r>
                    </a:p>
                  </a:txBody>
                  <a:tcPr marL="45001" marR="45001" marT="22501" marB="22501" anchor="ctr"/>
                </a:tc>
                <a:tc>
                  <a:txBody>
                    <a:bodyPr/>
                    <a:lstStyle/>
                    <a:p>
                      <a:pPr>
                        <a:buNone/>
                      </a:pPr>
                      <a:r>
                        <a:rPr lang="fi-FI" sz="1200">
                          <a:effectLst/>
                        </a:rPr>
                        <a:t>Kunnan oma tekninen toimi</a:t>
                      </a:r>
                    </a:p>
                  </a:txBody>
                  <a:tcPr marL="45001" marR="45001" marT="22501" marB="22501" anchor="ctr"/>
                </a:tc>
                <a:tc>
                  <a:txBody>
                    <a:bodyPr/>
                    <a:lstStyle/>
                    <a:p>
                      <a:pPr>
                        <a:buNone/>
                      </a:pPr>
                      <a:r>
                        <a:rPr lang="fi-FI" sz="1200" b="0">
                          <a:effectLst/>
                        </a:rPr>
                        <a:t>Isäntäkuntamalli; seudullinen infra- tai </a:t>
                      </a:r>
                      <a:r>
                        <a:rPr lang="fi-FI" sz="1200" b="0" err="1">
                          <a:effectLst/>
                        </a:rPr>
                        <a:t>inhouse</a:t>
                      </a:r>
                      <a:r>
                        <a:rPr lang="fi-FI" sz="1200" b="0">
                          <a:effectLst/>
                        </a:rPr>
                        <a:t>‑yhtiö</a:t>
                      </a:r>
                    </a:p>
                  </a:txBody>
                  <a:tcPr marL="45001" marR="45001" marT="22501" marB="22501" anchor="ctr"/>
                </a:tc>
                <a:tc>
                  <a:txBody>
                    <a:bodyPr/>
                    <a:lstStyle/>
                    <a:p>
                      <a:pPr>
                        <a:buNone/>
                      </a:pPr>
                      <a:r>
                        <a:rPr lang="fi-FI" sz="1200" b="1">
                          <a:effectLst/>
                        </a:rPr>
                        <a:t>Varsin vähän ylikunnallisia yhtiöitä</a:t>
                      </a:r>
                      <a:r>
                        <a:rPr lang="fi-FI" sz="1200">
                          <a:effectLst/>
                        </a:rPr>
                        <a:t>, enemmän sopimusperusteista yhteistyötä</a:t>
                      </a:r>
                    </a:p>
                  </a:txBody>
                  <a:tcPr marL="45001" marR="45001" marT="22501" marB="22501" anchor="ctr"/>
                </a:tc>
                <a:extLst>
                  <a:ext uri="{0D108BD9-81ED-4DB2-BD59-A6C34878D82A}">
                    <a16:rowId xmlns:a16="http://schemas.microsoft.com/office/drawing/2014/main" val="3347882174"/>
                  </a:ext>
                </a:extLst>
              </a:tr>
              <a:tr h="786293">
                <a:tc>
                  <a:txBody>
                    <a:bodyPr/>
                    <a:lstStyle/>
                    <a:p>
                      <a:pPr>
                        <a:buNone/>
                      </a:pPr>
                      <a:r>
                        <a:rPr lang="fi-FI" sz="1200" b="1">
                          <a:effectLst/>
                        </a:rPr>
                        <a:t>Rakennuskanta</a:t>
                      </a:r>
                    </a:p>
                  </a:txBody>
                  <a:tcPr marL="45001" marR="45001" marT="22501" marB="22501" anchor="ctr"/>
                </a:tc>
                <a:tc>
                  <a:txBody>
                    <a:bodyPr/>
                    <a:lstStyle/>
                    <a:p>
                      <a:pPr>
                        <a:buNone/>
                      </a:pPr>
                      <a:r>
                        <a:rPr lang="fi-FI" sz="1200">
                          <a:effectLst/>
                        </a:rPr>
                        <a:t>Kunta tai kuntakonsernin yhtiö</a:t>
                      </a:r>
                    </a:p>
                  </a:txBody>
                  <a:tcPr marL="45001" marR="45001" marT="22501" marB="22501" anchor="ctr"/>
                </a:tc>
                <a:tc>
                  <a:txBody>
                    <a:bodyPr/>
                    <a:lstStyle/>
                    <a:p>
                      <a:pPr>
                        <a:buNone/>
                      </a:pPr>
                      <a:r>
                        <a:rPr lang="fi-FI" sz="1200" b="0" err="1">
                          <a:effectLst/>
                        </a:rPr>
                        <a:t>Inhouse</a:t>
                      </a:r>
                      <a:r>
                        <a:rPr lang="fi-FI" sz="1200" b="0">
                          <a:effectLst/>
                        </a:rPr>
                        <a:t>‑yhtiö; yhteiset ylläpito- ja kunnossapitopalvelut. Pääsääntöisesti kunta omistaa käytössään olevat toimitilat.</a:t>
                      </a:r>
                    </a:p>
                  </a:txBody>
                  <a:tcPr marL="45001" marR="45001" marT="22501" marB="22501" anchor="ctr"/>
                </a:tc>
                <a:tc>
                  <a:txBody>
                    <a:bodyPr/>
                    <a:lstStyle/>
                    <a:p>
                      <a:pPr>
                        <a:buNone/>
                      </a:pPr>
                      <a:r>
                        <a:rPr lang="fi-FI" sz="1200" dirty="0">
                          <a:effectLst/>
                        </a:rPr>
                        <a:t>Yhteistyömahdollisuuksia erityisesti </a:t>
                      </a:r>
                      <a:r>
                        <a:rPr lang="fi-FI" sz="1200" b="1" dirty="0">
                          <a:effectLst/>
                        </a:rPr>
                        <a:t>ylläpidossa ja asiantuntijatehtävissä</a:t>
                      </a:r>
                    </a:p>
                  </a:txBody>
                  <a:tcPr marL="45001" marR="45001" marT="22501" marB="22501" anchor="ctr"/>
                </a:tc>
                <a:extLst>
                  <a:ext uri="{0D108BD9-81ED-4DB2-BD59-A6C34878D82A}">
                    <a16:rowId xmlns:a16="http://schemas.microsoft.com/office/drawing/2014/main" val="2731008807"/>
                  </a:ext>
                </a:extLst>
              </a:tr>
            </a:tbl>
          </a:graphicData>
        </a:graphic>
      </p:graphicFrame>
      <p:sp>
        <p:nvSpPr>
          <p:cNvPr id="4" name="Slide Number Placeholder 3">
            <a:extLst>
              <a:ext uri="{FF2B5EF4-FFF2-40B4-BE49-F238E27FC236}">
                <a16:creationId xmlns:a16="http://schemas.microsoft.com/office/drawing/2014/main" id="{2F6A7DD8-9881-2140-E058-1E3B1FD36A7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79068714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0FD86-D92A-B200-AFE0-86B361EB4AA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EEA814D-4F3C-DB32-B81F-326292CBCFEE}"/>
              </a:ext>
              <a:ext uri="{C183D7F6-B498-43B3-948B-1728B52AA6E4}">
                <adec:decorative xmlns:adec="http://schemas.microsoft.com/office/drawing/2017/decorative" val="0"/>
              </a:ext>
            </a:extLst>
          </p:cNvPr>
          <p:cNvSpPr txBox="1">
            <a:spLocks noGrp="1"/>
          </p:cNvSpPr>
          <p:nvPr>
            <p:ph type="title"/>
          </p:nvPr>
        </p:nvSpPr>
        <p:spPr>
          <a:xfrm>
            <a:off x="335360" y="231232"/>
            <a:ext cx="10945861" cy="605480"/>
          </a:xfrm>
        </p:spPr>
        <p:txBody>
          <a:bodyPr lIns="0" rIns="0"/>
          <a:lstStyle/>
          <a:p>
            <a:r>
              <a:rPr lang="fi-FI" sz="3200" dirty="0">
                <a:solidFill>
                  <a:srgbClr val="923468"/>
                </a:solidFill>
                <a:latin typeface="Work Sans ExtraBold" panose="00000900000000000000" pitchFamily="2" charset="0"/>
              </a:rPr>
              <a:t>Yhteistyö on mahdollisuus toteuttaa palvelut yhdenvertaisesti myös tulevaisuudessa </a:t>
            </a:r>
          </a:p>
        </p:txBody>
      </p:sp>
      <p:sp>
        <p:nvSpPr>
          <p:cNvPr id="6" name="Sisällön paikkamerkki 3">
            <a:extLst>
              <a:ext uri="{FF2B5EF4-FFF2-40B4-BE49-F238E27FC236}">
                <a16:creationId xmlns:a16="http://schemas.microsoft.com/office/drawing/2014/main" id="{7BF0F68C-ADEC-EED7-BB20-D125F2E29D8E}"/>
              </a:ext>
              <a:ext uri="{C183D7F6-B498-43B3-948B-1728B52AA6E4}">
                <adec:decorative xmlns:adec="http://schemas.microsoft.com/office/drawing/2017/decorative" val="0"/>
              </a:ext>
            </a:extLst>
          </p:cNvPr>
          <p:cNvSpPr txBox="1"/>
          <p:nvPr/>
        </p:nvSpPr>
        <p:spPr>
          <a:xfrm>
            <a:off x="298067" y="1340768"/>
            <a:ext cx="4897189" cy="5021859"/>
          </a:xfrm>
          <a:prstGeom prst="rect">
            <a:avLst/>
          </a:prstGeom>
          <a:noFill/>
          <a:ln cap="flat">
            <a:noFill/>
          </a:ln>
        </p:spPr>
        <p:txBody>
          <a:bodyPr vert="horz" wrap="square" lIns="0" tIns="45720" rIns="0" bIns="45720" anchor="t" anchorCtr="0" compatLnSpc="1">
            <a:noAutofit/>
          </a:bodyPr>
          <a:lstStyle/>
          <a:p>
            <a:pPr marL="0" marR="0" lvl="0" indent="0" algn="l" defTabSz="914400" rtl="0" eaLnBrk="1" fontAlgn="auto" latinLnBrk="0" hangingPunct="1">
              <a:lnSpc>
                <a:spcPct val="100000"/>
              </a:lnSpc>
              <a:spcBef>
                <a:spcPts val="1000"/>
              </a:spcBef>
              <a:spcAft>
                <a:spcPts val="0"/>
              </a:spcAft>
              <a:buClr>
                <a:srgbClr val="923468"/>
              </a:buClr>
              <a:buSzPct val="100000"/>
              <a:buFontTx/>
              <a:buNone/>
              <a:tabLst/>
              <a:defRPr sz="1800" b="0" i="0" u="none" strike="noStrike" kern="0" cap="none" spc="0" baseline="0">
                <a:solidFill>
                  <a:srgbClr val="000000"/>
                </a:solidFill>
                <a:uFillTx/>
              </a:defRPr>
            </a:pPr>
            <a:r>
              <a:rPr lang="fi-FI" b="1" kern="0">
                <a:solidFill>
                  <a:srgbClr val="923468"/>
                </a:solidFill>
                <a:latin typeface="Work Sans" panose="00000500000000000000" pitchFamily="2" charset="0"/>
              </a:rPr>
              <a:t>Kuntalaki mahdollistaa jo nyt alueellisen yhteistyön</a:t>
            </a:r>
            <a:endParaRPr kumimoji="0" lang="fi-FI" sz="1800" b="1" i="0" u="none" strike="noStrike" kern="0" cap="none" spc="0" normalizeH="0" baseline="0" noProof="0">
              <a:ln>
                <a:noFill/>
              </a:ln>
              <a:solidFill>
                <a:srgbClr val="923468"/>
              </a:solidFill>
              <a:effectLst/>
              <a:uLnTx/>
              <a:uFillTx/>
              <a:latin typeface="Work Sans" panose="00000500000000000000" pitchFamily="2" charset="0"/>
              <a:ea typeface="+mn-ea"/>
              <a:cs typeface="+mn-cs"/>
            </a:endParaRPr>
          </a:p>
          <a:p>
            <a:pPr marL="285750" marR="0" lvl="0" indent="-285750" algn="l" defTabSz="914400" rtl="0" eaLnBrk="1" fontAlgn="auto" latinLnBrk="0" hangingPunct="1">
              <a:lnSpc>
                <a:spcPct val="100000"/>
              </a:lnSpc>
              <a:spcBef>
                <a:spcPts val="1000"/>
              </a:spcBef>
              <a:spcAft>
                <a:spcPts val="0"/>
              </a:spcAft>
              <a:buClr>
                <a:srgbClr val="923468"/>
              </a:buClr>
              <a:buSzPct val="100000"/>
              <a:buFont typeface="Arial" panose="020B0604020202020204" pitchFamily="34" charset="0"/>
              <a:buChar char="•"/>
              <a:tabLst/>
              <a:defRPr sz="1800" b="0" i="0" u="none" strike="noStrike" kern="0" cap="none" spc="0" baseline="0">
                <a:solidFill>
                  <a:srgbClr val="000000"/>
                </a:solidFill>
                <a:uFillTx/>
              </a:defRPr>
            </a:pPr>
            <a:r>
              <a:rPr kumimoji="0" lang="fi-FI" sz="1600" b="0" i="0" u="none" strike="noStrike" kern="0" cap="none" spc="0" normalizeH="0" baseline="0" noProof="0">
                <a:ln>
                  <a:noFill/>
                </a:ln>
                <a:solidFill>
                  <a:srgbClr val="000000"/>
                </a:solidFill>
                <a:effectLst/>
                <a:uLnTx/>
                <a:uFillTx/>
                <a:latin typeface="Work Sans" panose="00000500000000000000" pitchFamily="2" charset="0"/>
                <a:ea typeface="+mn-ea"/>
                <a:cs typeface="+mn-cs"/>
              </a:rPr>
              <a:t>Kuntalaki mahdollistaa jo nyt ns. "kevytsopimukset”. Kunnille lisää tukea yhteistyöhön esim. mallipohjien muodossa.</a:t>
            </a:r>
          </a:p>
          <a:p>
            <a:pPr marL="0" marR="0" lvl="0" indent="0" algn="l" defTabSz="914400" rtl="0" eaLnBrk="1" fontAlgn="auto" latinLnBrk="0" hangingPunct="1">
              <a:lnSpc>
                <a:spcPct val="100000"/>
              </a:lnSpc>
              <a:spcBef>
                <a:spcPts val="1000"/>
              </a:spcBef>
              <a:spcAft>
                <a:spcPts val="0"/>
              </a:spcAft>
              <a:buClr>
                <a:srgbClr val="923468"/>
              </a:buClr>
              <a:buSzPct val="100000"/>
              <a:buFontTx/>
              <a:buNone/>
              <a:tabLst/>
              <a:defRPr sz="1800" b="0" i="0" u="none" strike="noStrike" kern="0" cap="none" spc="0" baseline="0">
                <a:solidFill>
                  <a:srgbClr val="000000"/>
                </a:solidFill>
                <a:uFillTx/>
              </a:defRPr>
            </a:pPr>
            <a:r>
              <a:rPr kumimoji="0" lang="fi-FI" sz="1800" b="1" i="0" u="none" strike="noStrike" kern="0" cap="none" spc="0" normalizeH="0" baseline="0" noProof="0">
                <a:ln>
                  <a:noFill/>
                </a:ln>
                <a:solidFill>
                  <a:srgbClr val="923468"/>
                </a:solidFill>
                <a:effectLst/>
                <a:uLnTx/>
                <a:uFillTx/>
                <a:latin typeface="Work Sans" panose="00000500000000000000" pitchFamily="2" charset="0"/>
                <a:ea typeface="+mn-ea"/>
                <a:cs typeface="+mn-cs"/>
              </a:rPr>
              <a:t>Yhteistyö mahdollistaa kehittämistä</a:t>
            </a:r>
          </a:p>
          <a:p>
            <a:pPr marL="285750" marR="0" lvl="0" indent="-285750" algn="l" defTabSz="914400" rtl="0" eaLnBrk="1" fontAlgn="auto" latinLnBrk="0" hangingPunct="1">
              <a:lnSpc>
                <a:spcPct val="100000"/>
              </a:lnSpc>
              <a:spcBef>
                <a:spcPts val="1000"/>
              </a:spcBef>
              <a:spcAft>
                <a:spcPts val="0"/>
              </a:spcAft>
              <a:buClr>
                <a:srgbClr val="923468"/>
              </a:buClr>
              <a:buSzPct val="100000"/>
              <a:buFont typeface="Arial" panose="020B0604020202020204" pitchFamily="34" charset="0"/>
              <a:buChar char="•"/>
              <a:tabLst/>
              <a:defRPr sz="1800" b="0" i="0" u="none" strike="noStrike" kern="0" cap="none" spc="0" baseline="0">
                <a:solidFill>
                  <a:srgbClr val="000000"/>
                </a:solidFill>
                <a:uFillTx/>
              </a:defRPr>
            </a:pPr>
            <a:r>
              <a:rPr kumimoji="0" lang="fi-FI" sz="1600" b="0" i="0" u="none" strike="noStrike" kern="0" cap="none" spc="0" normalizeH="0" baseline="0" noProof="0">
                <a:ln>
                  <a:noFill/>
                </a:ln>
                <a:solidFill>
                  <a:srgbClr val="000000"/>
                </a:solidFill>
                <a:effectLst/>
                <a:uLnTx/>
                <a:uFillTx/>
                <a:latin typeface="Work Sans" panose="00000500000000000000" pitchFamily="2" charset="0"/>
                <a:ea typeface="+mn-ea"/>
                <a:cs typeface="+mn-cs"/>
              </a:rPr>
              <a:t>Digitalisaatio vaatii investointeja; yhteistyössä kustannuksia mahdollista jakaa laajemmalle joukolle.</a:t>
            </a:r>
          </a:p>
          <a:p>
            <a:pPr marL="285750" marR="0" lvl="0" indent="-285750" algn="l" defTabSz="914400" rtl="0" eaLnBrk="1" fontAlgn="auto" latinLnBrk="0" hangingPunct="1">
              <a:lnSpc>
                <a:spcPct val="100000"/>
              </a:lnSpc>
              <a:spcBef>
                <a:spcPts val="1000"/>
              </a:spcBef>
              <a:spcAft>
                <a:spcPts val="0"/>
              </a:spcAft>
              <a:buClr>
                <a:srgbClr val="923468"/>
              </a:buClr>
              <a:buSzPct val="100000"/>
              <a:buFont typeface="Arial" panose="020B0604020202020204" pitchFamily="34" charset="0"/>
              <a:buChar char="•"/>
              <a:tabLst/>
              <a:defRPr sz="1800" b="0" i="0" u="none" strike="noStrike" kern="0" cap="none" spc="0" baseline="0">
                <a:solidFill>
                  <a:srgbClr val="000000"/>
                </a:solidFill>
                <a:uFillTx/>
              </a:defRPr>
            </a:pPr>
            <a:r>
              <a:rPr kumimoji="0" lang="fi-FI" sz="1600" b="0" i="0" u="none" strike="noStrike" kern="0" cap="none" spc="0" normalizeH="0" baseline="0" noProof="0">
                <a:ln>
                  <a:noFill/>
                </a:ln>
                <a:solidFill>
                  <a:srgbClr val="000000"/>
                </a:solidFill>
                <a:effectLst/>
                <a:uLnTx/>
                <a:uFillTx/>
                <a:latin typeface="Work Sans" panose="00000500000000000000" pitchFamily="2" charset="0"/>
                <a:ea typeface="+mn-ea"/>
                <a:cs typeface="+mn-cs"/>
              </a:rPr>
              <a:t>Kaavoituksessa kuntienvälinen “uusi” aluearkkitehtimalli vahvistaisi osaamista ja julkisen vallan käyttöä sekä mahdollistaisi yhteisen hankintaresurssin ja strategisen alueellisen tarkastelun.</a:t>
            </a:r>
          </a:p>
        </p:txBody>
      </p:sp>
      <p:sp>
        <p:nvSpPr>
          <p:cNvPr id="10" name="Suorakulmio 9" descr="Palvelujen saatavuus vuoden ympäri&#10;Lomien sisäinen sijaistaminen&#10;Organisaatio ei ole yhtä haavoittuvainen (sijaistukset)&#10;&#10;Laaja asiantuntemus ja paikallistuntemus&#10;Mahdollisuus erikoistua&#10;Asiakaspalvelun laatu&#10;&#10;Viranhaltijoilla kollegiaalista tukea&#10;Yhteiset tarkastukset, vaikeissa asioissa yhteistä keskustelua&#10;Asiat eivät henkilöidy, jääviydet&#10;Edut rekrytoinnissa&#10;Työpaikan houkuttelevuus, monipaikkaisuus, perehdyttäminen, varautuminen tiedonsiirtoon eläköitymisissä&#10;&#10;Asioiden käsittely alueellisessa lautakunnassa sujuvaa&#10;Kokouksiin kertyy asioita&#10;&#10;Säästöt&#10;Kustannustehokkuus-näkökulma&#10;Yhteinen hallinto ja koulutus&#10;Yhteiset ohjelmistot, välineistö&#10;&#10;Muita etuja&#10;Toimintatapojen yhtenäistäminen alueella, yhteishankkeet, seutuyhteistyö&#10;">
            <a:extLst>
              <a:ext uri="{FF2B5EF4-FFF2-40B4-BE49-F238E27FC236}">
                <a16:creationId xmlns:a16="http://schemas.microsoft.com/office/drawing/2014/main" id="{0EB4BB1B-8F20-4944-BBF1-F738C3D097CB}"/>
              </a:ext>
              <a:ext uri="{C183D7F6-B498-43B3-948B-1728B52AA6E4}">
                <adec:decorative xmlns:adec="http://schemas.microsoft.com/office/drawing/2017/decorative" val="0"/>
              </a:ext>
            </a:extLst>
          </p:cNvPr>
          <p:cNvSpPr/>
          <p:nvPr/>
        </p:nvSpPr>
        <p:spPr>
          <a:xfrm>
            <a:off x="5232549" y="1293905"/>
            <a:ext cx="6860034" cy="5015415"/>
          </a:xfrm>
          <a:prstGeom prst="rect">
            <a:avLst/>
          </a:prstGeom>
          <a:solidFill>
            <a:schemeClr val="accent2">
              <a:alpha val="18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i-FI" sz="1800" b="0" i="0" u="none" strike="noStrike" kern="1200" cap="none" spc="0" normalizeH="0" baseline="0" noProof="0">
              <a:ln>
                <a:noFill/>
              </a:ln>
              <a:solidFill>
                <a:prstClr val="white"/>
              </a:solidFill>
              <a:effectLst/>
              <a:uLnTx/>
              <a:uFillTx/>
              <a:latin typeface="Work Sans"/>
              <a:ea typeface="+mn-ea"/>
              <a:cs typeface="+mn-cs"/>
            </a:endParaRPr>
          </a:p>
        </p:txBody>
      </p:sp>
      <p:sp>
        <p:nvSpPr>
          <p:cNvPr id="8" name="Tekstiruutu 7">
            <a:extLst>
              <a:ext uri="{FF2B5EF4-FFF2-40B4-BE49-F238E27FC236}">
                <a16:creationId xmlns:a16="http://schemas.microsoft.com/office/drawing/2014/main" id="{FFE1601D-B5A1-F72F-5C08-70B8216FB431}"/>
              </a:ext>
              <a:ext uri="{C183D7F6-B498-43B3-948B-1728B52AA6E4}">
                <adec:decorative xmlns:adec="http://schemas.microsoft.com/office/drawing/2017/decorative" val="0"/>
              </a:ext>
            </a:extLst>
          </p:cNvPr>
          <p:cNvSpPr txBox="1"/>
          <p:nvPr/>
        </p:nvSpPr>
        <p:spPr>
          <a:xfrm>
            <a:off x="5440698" y="1340768"/>
            <a:ext cx="6689178"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b="1" i="0" u="none" strike="noStrike" kern="1200" cap="none" spc="0" normalizeH="0" baseline="0" noProof="0">
                <a:ln>
                  <a:noFill/>
                </a:ln>
                <a:solidFill>
                  <a:srgbClr val="923468"/>
                </a:solidFill>
                <a:effectLst/>
                <a:uLnTx/>
                <a:uFillTx/>
                <a:latin typeface="Work Sans" panose="00000500000000000000" pitchFamily="2" charset="0"/>
                <a:ea typeface="+mn-ea"/>
                <a:cs typeface="+mn-cs"/>
              </a:rPr>
              <a:t>Yhteistyön hyödyt</a:t>
            </a:r>
            <a:endParaRPr kumimoji="0" lang="fi-FI" b="1" i="0" u="none" strike="noStrike" kern="1200" cap="none" spc="0" normalizeH="0" baseline="0" noProof="0">
              <a:ln>
                <a:noFill/>
              </a:ln>
              <a:solidFill>
                <a:srgbClr val="000000"/>
              </a:solidFill>
              <a:effectLst/>
              <a:uLnTx/>
              <a:uFillTx/>
              <a:latin typeface="Work Sans" panose="00000500000000000000" pitchFamily="2" charset="0"/>
              <a:ea typeface="+mn-ea"/>
              <a:cs typeface="+mn-cs"/>
            </a:endParaRPr>
          </a:p>
        </p:txBody>
      </p:sp>
      <p:sp>
        <p:nvSpPr>
          <p:cNvPr id="5" name="Sisällön paikkamerkki 2">
            <a:extLst>
              <a:ext uri="{FF2B5EF4-FFF2-40B4-BE49-F238E27FC236}">
                <a16:creationId xmlns:a16="http://schemas.microsoft.com/office/drawing/2014/main" id="{EE5D5F6A-E55B-FBBD-71AE-66FF9461B9BB}"/>
              </a:ext>
              <a:ext uri="{C183D7F6-B498-43B3-948B-1728B52AA6E4}">
                <adec:decorative xmlns:adec="http://schemas.microsoft.com/office/drawing/2017/decorative" val="0"/>
              </a:ext>
            </a:extLst>
          </p:cNvPr>
          <p:cNvSpPr txBox="1">
            <a:spLocks/>
          </p:cNvSpPr>
          <p:nvPr/>
        </p:nvSpPr>
        <p:spPr>
          <a:xfrm>
            <a:off x="5577148" y="1916831"/>
            <a:ext cx="6552728" cy="4248473"/>
          </a:xfrm>
          <a:prstGeom prst="rect">
            <a:avLst/>
          </a:prstGeom>
          <a:noFill/>
          <a:ln>
            <a:noFill/>
          </a:ln>
        </p:spPr>
        <p:txBody>
          <a:bodyPr vert="horz" wrap="square" lIns="0" tIns="45720" rIns="0" bIns="45720" numCol="2" anchor="t" anchorCtr="0" compatLnSpc="1">
            <a:noAutofit/>
          </a:bodyPr>
          <a:lstStyle>
            <a:lvl1pPr marL="228600" marR="0" lvl="0" indent="-228600" algn="l" defTabSz="914400" rtl="0" fontAlgn="auto" hangingPunct="1">
              <a:lnSpc>
                <a:spcPct val="90000"/>
              </a:lnSpc>
              <a:spcBef>
                <a:spcPts val="1000"/>
              </a:spcBef>
              <a:spcAft>
                <a:spcPts val="0"/>
              </a:spcAft>
              <a:buSzPct val="100000"/>
              <a:buFont typeface="Arial" pitchFamily="34"/>
              <a:buChar char="•"/>
              <a:tabLst/>
              <a:defRPr lang="fi-FI" sz="2800" b="0" i="0" u="none" strike="noStrike" kern="1200" cap="none" spc="0" baseline="0">
                <a:solidFill>
                  <a:srgbClr val="000000"/>
                </a:solidFill>
                <a:uFillTx/>
                <a:latin typeface="Aptos"/>
              </a:defRPr>
            </a:lvl1pPr>
            <a:lvl2pPr marL="685800" marR="0" lvl="1" indent="-228600" algn="l" defTabSz="914400" rtl="0" fontAlgn="auto" hangingPunct="1">
              <a:lnSpc>
                <a:spcPct val="90000"/>
              </a:lnSpc>
              <a:spcBef>
                <a:spcPts val="500"/>
              </a:spcBef>
              <a:spcAft>
                <a:spcPts val="0"/>
              </a:spcAft>
              <a:buSzPct val="100000"/>
              <a:buFont typeface="Arial" pitchFamily="34"/>
              <a:buChar char="•"/>
              <a:tabLst/>
              <a:defRPr lang="fi-FI" sz="2400" b="0" i="0" u="none" strike="noStrike" kern="1200" cap="none" spc="0" baseline="0">
                <a:solidFill>
                  <a:srgbClr val="000000"/>
                </a:solidFill>
                <a:uFillTx/>
                <a:latin typeface="Aptos"/>
              </a:defRPr>
            </a:lvl2pPr>
            <a:lvl3pPr marL="1143000" marR="0" lvl="2" indent="-228600" algn="l" defTabSz="914400" rtl="0" fontAlgn="auto" hangingPunct="1">
              <a:lnSpc>
                <a:spcPct val="90000"/>
              </a:lnSpc>
              <a:spcBef>
                <a:spcPts val="500"/>
              </a:spcBef>
              <a:spcAft>
                <a:spcPts val="0"/>
              </a:spcAft>
              <a:buSzPct val="100000"/>
              <a:buFont typeface="Arial" pitchFamily="34"/>
              <a:buChar char="•"/>
              <a:tabLst/>
              <a:defRPr lang="fi-FI" sz="2000" b="0" i="0" u="none" strike="noStrike" kern="1200" cap="none" spc="0" baseline="0">
                <a:solidFill>
                  <a:srgbClr val="000000"/>
                </a:solidFill>
                <a:uFillTx/>
                <a:latin typeface="Aptos"/>
              </a:defRPr>
            </a:lvl3pPr>
            <a:lvl4pPr marL="1600200" marR="0" lvl="3" indent="-228600" algn="l" defTabSz="914400" rtl="0" fontAlgn="auto" hangingPunct="1">
              <a:lnSpc>
                <a:spcPct val="90000"/>
              </a:lnSpc>
              <a:spcBef>
                <a:spcPts val="500"/>
              </a:spcBef>
              <a:spcAft>
                <a:spcPts val="0"/>
              </a:spcAft>
              <a:buSzPct val="100000"/>
              <a:buFont typeface="Arial" pitchFamily="34"/>
              <a:buChar char="•"/>
              <a:tabLst/>
              <a:defRPr lang="fi-FI" sz="1800" b="0" i="0" u="none" strike="noStrike" kern="1200" cap="none" spc="0" baseline="0">
                <a:solidFill>
                  <a:srgbClr val="000000"/>
                </a:solidFill>
                <a:uFillTx/>
                <a:latin typeface="Aptos"/>
              </a:defRPr>
            </a:lvl4pPr>
            <a:lvl5pPr marL="2057400" marR="0" lvl="4" indent="-228600" algn="l" defTabSz="914400" rtl="0" fontAlgn="auto" hangingPunct="1">
              <a:lnSpc>
                <a:spcPct val="90000"/>
              </a:lnSpc>
              <a:spcBef>
                <a:spcPts val="500"/>
              </a:spcBef>
              <a:spcAft>
                <a:spcPts val="0"/>
              </a:spcAft>
              <a:buSzPct val="100000"/>
              <a:buFont typeface="Arial" pitchFamily="34"/>
              <a:buChar char="•"/>
              <a:tabLst/>
              <a:defRPr lang="fi-FI" sz="1800" b="0" i="0" u="none" strike="noStrike" kern="1200" cap="none" spc="0" baseline="0">
                <a:solidFill>
                  <a:srgbClr val="000000"/>
                </a:solidFill>
                <a:uFillTx/>
                <a:latin typeface="Apto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00"/>
              </a:spcBef>
              <a:spcAft>
                <a:spcPts val="0"/>
              </a:spcAft>
              <a:buClr>
                <a:srgbClr val="923468"/>
              </a:buClr>
              <a:buSzPct val="100000"/>
              <a:buFont typeface="Arial" pitchFamily="34"/>
              <a:buNone/>
              <a:tabLst/>
              <a:defRPr/>
            </a:pPr>
            <a:r>
              <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rPr>
              <a:t>Palvelujen saatavuus vuoden ympäri</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Lomien sisäinen sijaistaminen</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Organisaatio ei ole yhtä haavoittuvainen (</a:t>
            </a:r>
            <a:r>
              <a:rPr kumimoji="0" lang="fi-FI" sz="1200" b="0" i="0" u="none" strike="noStrike" kern="1200" cap="none" spc="0" normalizeH="0" baseline="0" noProof="0" err="1">
                <a:ln>
                  <a:noFill/>
                </a:ln>
                <a:solidFill>
                  <a:srgbClr val="000000"/>
                </a:solidFill>
                <a:effectLst/>
                <a:uLnTx/>
                <a:uFillTx/>
                <a:latin typeface="Work Sans" panose="00000500000000000000" pitchFamily="2" charset="0"/>
                <a:ea typeface="+mn-ea"/>
                <a:cs typeface="+mn-cs"/>
              </a:rPr>
              <a:t>sijaistukset</a:t>
            </a: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a:t>
            </a:r>
          </a:p>
          <a:p>
            <a:pPr marL="0" marR="0" lvl="0" indent="0" algn="l" defTabSz="914400" rtl="0" eaLnBrk="1" fontAlgn="auto" latinLnBrk="0" hangingPunct="1">
              <a:lnSpc>
                <a:spcPct val="100000"/>
              </a:lnSpc>
              <a:spcBef>
                <a:spcPts val="500"/>
              </a:spcBef>
              <a:spcAft>
                <a:spcPts val="0"/>
              </a:spcAft>
              <a:buClr>
                <a:srgbClr val="923468"/>
              </a:buClr>
              <a:buSzPct val="100000"/>
              <a:buFont typeface="Arial" pitchFamily="34"/>
              <a:buNone/>
              <a:tabLst/>
              <a:defRPr/>
            </a:pPr>
            <a:endPar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endParaRPr>
          </a:p>
          <a:p>
            <a:pPr marL="0" marR="0" lvl="0" indent="0" algn="l" defTabSz="914400" rtl="0" eaLnBrk="1" fontAlgn="auto" latinLnBrk="0" hangingPunct="1">
              <a:lnSpc>
                <a:spcPct val="100000"/>
              </a:lnSpc>
              <a:spcBef>
                <a:spcPts val="500"/>
              </a:spcBef>
              <a:spcAft>
                <a:spcPts val="0"/>
              </a:spcAft>
              <a:buClr>
                <a:srgbClr val="923468"/>
              </a:buClr>
              <a:buSzPct val="100000"/>
              <a:buFont typeface="Arial" pitchFamily="34"/>
              <a:buNone/>
              <a:tabLst/>
              <a:defRPr/>
            </a:pPr>
            <a:r>
              <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rPr>
              <a:t>Laaja asiantuntemus ja paikallistuntemus</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Mahdollisuus erikoistua</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Asiakaspalvelun laatu</a:t>
            </a:r>
          </a:p>
          <a:p>
            <a:pPr marL="0" marR="0" lvl="0" indent="0" algn="l" defTabSz="914400" rtl="0" eaLnBrk="1" fontAlgn="auto" latinLnBrk="0" hangingPunct="1">
              <a:lnSpc>
                <a:spcPct val="100000"/>
              </a:lnSpc>
              <a:spcBef>
                <a:spcPts val="500"/>
              </a:spcBef>
              <a:spcAft>
                <a:spcPts val="0"/>
              </a:spcAft>
              <a:buClr>
                <a:srgbClr val="923468"/>
              </a:buClr>
              <a:buSzPct val="100000"/>
              <a:buNone/>
              <a:tabLst/>
              <a:defRPr/>
            </a:pPr>
            <a:endPar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endParaRPr>
          </a:p>
          <a:p>
            <a:pPr marL="0" marR="0" lvl="0" indent="0" algn="l" defTabSz="914400" rtl="0" eaLnBrk="1" fontAlgn="auto" latinLnBrk="0" hangingPunct="1">
              <a:lnSpc>
                <a:spcPct val="100000"/>
              </a:lnSpc>
              <a:spcBef>
                <a:spcPts val="500"/>
              </a:spcBef>
              <a:spcAft>
                <a:spcPts val="0"/>
              </a:spcAft>
              <a:buClr>
                <a:srgbClr val="923468"/>
              </a:buClr>
              <a:buSzPct val="100000"/>
              <a:buFont typeface="Arial" pitchFamily="34"/>
              <a:buNone/>
              <a:tabLst/>
              <a:defRPr/>
            </a:pPr>
            <a:r>
              <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rPr>
              <a:t>Viranhaltijoilla kollegiaalista tukea</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Yhteiset tarkastukset, vaikeissa asioissa yhteistä keskustelua</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Asiat eivät henkilöidy, jääviydet</a:t>
            </a:r>
          </a:p>
          <a:p>
            <a:pPr marL="0" marR="0" lvl="0" indent="0" algn="l" defTabSz="914400" rtl="0" eaLnBrk="1" fontAlgn="auto" latinLnBrk="0" hangingPunct="1">
              <a:lnSpc>
                <a:spcPct val="100000"/>
              </a:lnSpc>
              <a:spcBef>
                <a:spcPts val="500"/>
              </a:spcBef>
              <a:spcAft>
                <a:spcPts val="0"/>
              </a:spcAft>
              <a:buClr>
                <a:srgbClr val="923468"/>
              </a:buClr>
              <a:buSzPct val="100000"/>
              <a:buFontTx/>
              <a:buNone/>
              <a:tabLst/>
              <a:defRPr sz="1800" b="0" i="0" u="none" strike="noStrike" kern="0" cap="none" spc="0" baseline="0">
                <a:solidFill>
                  <a:srgbClr val="000000"/>
                </a:solidFill>
                <a:uFillTx/>
              </a:defRPr>
            </a:pPr>
            <a:r>
              <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rPr>
              <a:t>Edut rekrytoinnissa</a:t>
            </a:r>
          </a:p>
          <a:p>
            <a:pPr marL="228600" marR="0" lvl="0" indent="-228600" algn="l" defTabSz="914400" rtl="0" eaLnBrk="1" fontAlgn="auto" latinLnBrk="0" hangingPunct="1">
              <a:lnSpc>
                <a:spcPct val="100000"/>
              </a:lnSpc>
              <a:spcBef>
                <a:spcPts val="500"/>
              </a:spcBef>
              <a:spcAft>
                <a:spcPts val="0"/>
              </a:spcAft>
              <a:buClr>
                <a:srgbClr val="923468"/>
              </a:buClr>
              <a:buSzTx/>
              <a:buFont typeface="Arial" pitchFamily="34"/>
              <a:buChar char="•"/>
              <a:tabLst/>
              <a:defRPr sz="1800" b="0" i="0" u="none" strike="noStrike" kern="0" cap="none" spc="0" baseline="0">
                <a:solidFill>
                  <a:srgbClr val="000000"/>
                </a:solidFill>
                <a:uFillTx/>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Työpaikan houkuttelevuus</a:t>
            </a:r>
            <a:r>
              <a:rPr kumimoji="0" lang="fi-FI" sz="1200" b="0" i="0" u="none" strike="noStrike" kern="0" cap="none" spc="0" normalizeH="0" baseline="0" noProof="0">
                <a:ln>
                  <a:noFill/>
                </a:ln>
                <a:solidFill>
                  <a:srgbClr val="000000"/>
                </a:solidFill>
                <a:effectLst/>
                <a:uLnTx/>
                <a:uFillTx/>
                <a:latin typeface="Work Sans" panose="00000500000000000000" pitchFamily="2" charset="0"/>
                <a:ea typeface="+mn-ea"/>
                <a:cs typeface="+mn-cs"/>
              </a:rPr>
              <a:t>, monipaikkaisuus, perehdyttäminen, varautuminen tiedonsiirtoon eläköitymisissä</a:t>
            </a:r>
            <a:endPar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endParaRPr>
          </a:p>
          <a:p>
            <a:pPr marL="0" marR="0" lvl="0" indent="0" algn="l" defTabSz="914400" rtl="0" eaLnBrk="1" fontAlgn="auto" latinLnBrk="0" hangingPunct="1">
              <a:lnSpc>
                <a:spcPct val="100000"/>
              </a:lnSpc>
              <a:spcBef>
                <a:spcPts val="500"/>
              </a:spcBef>
              <a:spcAft>
                <a:spcPts val="0"/>
              </a:spcAft>
              <a:buClr>
                <a:srgbClr val="923468"/>
              </a:buClr>
              <a:buSzPct val="100000"/>
              <a:buFontTx/>
              <a:buNone/>
              <a:tabLst/>
              <a:defRPr sz="1800" b="0" i="0" u="none" strike="noStrike" kern="0" cap="none" spc="0" baseline="0">
                <a:solidFill>
                  <a:srgbClr val="000000"/>
                </a:solidFill>
                <a:uFillTx/>
              </a:defRPr>
            </a:pPr>
            <a:endPar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endParaRPr>
          </a:p>
          <a:p>
            <a:pPr marL="0" marR="0" lvl="0" indent="0" algn="l" defTabSz="914400" rtl="0" eaLnBrk="1" fontAlgn="auto" latinLnBrk="0" hangingPunct="1">
              <a:lnSpc>
                <a:spcPct val="100000"/>
              </a:lnSpc>
              <a:spcBef>
                <a:spcPts val="500"/>
              </a:spcBef>
              <a:spcAft>
                <a:spcPts val="0"/>
              </a:spcAft>
              <a:buClr>
                <a:srgbClr val="923468"/>
              </a:buClr>
              <a:buSzPct val="100000"/>
              <a:buFontTx/>
              <a:buNone/>
              <a:tabLst/>
              <a:defRPr sz="1800" b="0" i="0" u="none" strike="noStrike" kern="0" cap="none" spc="0" baseline="0">
                <a:solidFill>
                  <a:srgbClr val="000000"/>
                </a:solidFill>
                <a:uFillTx/>
              </a:defRPr>
            </a:pPr>
            <a:r>
              <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rPr>
              <a:t>Asioiden käsittely alueellisessa lautakunnassa sujuvaa</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sz="1800" b="0" i="0" u="none" strike="noStrike" kern="0" cap="none" spc="0" baseline="0">
                <a:solidFill>
                  <a:srgbClr val="000000"/>
                </a:solidFill>
                <a:uFillTx/>
              </a:defRPr>
            </a:pPr>
            <a:r>
              <a:rPr kumimoji="0" lang="fi-FI" sz="1200" b="0" i="0" u="none" strike="noStrike" kern="0" cap="none" spc="0" normalizeH="0" baseline="0" noProof="0">
                <a:ln>
                  <a:noFill/>
                </a:ln>
                <a:solidFill>
                  <a:srgbClr val="000000"/>
                </a:solidFill>
                <a:effectLst/>
                <a:uLnTx/>
                <a:uFillTx/>
                <a:latin typeface="Work Sans" panose="00000500000000000000" pitchFamily="2" charset="0"/>
                <a:ea typeface="+mn-ea"/>
                <a:cs typeface="+mn-cs"/>
              </a:rPr>
              <a:t>Kokouksiin</a:t>
            </a: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 kertyy asioita</a:t>
            </a:r>
            <a:endPar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endParaRPr>
          </a:p>
          <a:p>
            <a:pPr marL="0" marR="0" lvl="0" indent="0" algn="l" defTabSz="914400" rtl="0" eaLnBrk="1" fontAlgn="auto" latinLnBrk="0" hangingPunct="1">
              <a:lnSpc>
                <a:spcPct val="100000"/>
              </a:lnSpc>
              <a:spcBef>
                <a:spcPts val="500"/>
              </a:spcBef>
              <a:spcAft>
                <a:spcPts val="0"/>
              </a:spcAft>
              <a:buClr>
                <a:srgbClr val="923468"/>
              </a:buClr>
              <a:buSzPct val="100000"/>
              <a:buFont typeface="Arial" pitchFamily="34"/>
              <a:buNone/>
              <a:tabLst/>
              <a:defRPr/>
            </a:pPr>
            <a:endPar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endParaRPr>
          </a:p>
          <a:p>
            <a:pPr marL="0" marR="0" lvl="0" indent="0" algn="l" defTabSz="914400" rtl="0" eaLnBrk="1" fontAlgn="auto" latinLnBrk="0" hangingPunct="1">
              <a:lnSpc>
                <a:spcPct val="100000"/>
              </a:lnSpc>
              <a:spcBef>
                <a:spcPts val="500"/>
              </a:spcBef>
              <a:spcAft>
                <a:spcPts val="0"/>
              </a:spcAft>
              <a:buClr>
                <a:srgbClr val="923468"/>
              </a:buClr>
              <a:buSzPct val="100000"/>
              <a:buFont typeface="Arial" pitchFamily="34"/>
              <a:buNone/>
              <a:tabLst/>
              <a:defRPr/>
            </a:pPr>
            <a:r>
              <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rPr>
              <a:t>Säästöt</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Kustannustehokkuus-näkökulma</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Yhteinen hallinto ja koulutus</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Yhteiset ohjelmistot, välineistö</a:t>
            </a:r>
          </a:p>
          <a:p>
            <a:pPr marL="0" marR="0" lvl="0" indent="0" algn="l" defTabSz="914400" rtl="0" eaLnBrk="1" fontAlgn="auto" latinLnBrk="0" hangingPunct="1">
              <a:lnSpc>
                <a:spcPct val="100000"/>
              </a:lnSpc>
              <a:spcBef>
                <a:spcPts val="500"/>
              </a:spcBef>
              <a:spcAft>
                <a:spcPts val="0"/>
              </a:spcAft>
              <a:buClr>
                <a:srgbClr val="923468"/>
              </a:buClr>
              <a:buSzPct val="100000"/>
              <a:buNone/>
              <a:tabLst/>
              <a:defRPr/>
            </a:pPr>
            <a:endPar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endParaRPr>
          </a:p>
          <a:p>
            <a:pPr marL="0" marR="0" lvl="0" indent="0" algn="l" defTabSz="914400" rtl="0" eaLnBrk="1" fontAlgn="auto" latinLnBrk="0" hangingPunct="1">
              <a:lnSpc>
                <a:spcPct val="100000"/>
              </a:lnSpc>
              <a:spcBef>
                <a:spcPts val="500"/>
              </a:spcBef>
              <a:spcAft>
                <a:spcPts val="0"/>
              </a:spcAft>
              <a:buClr>
                <a:srgbClr val="923468"/>
              </a:buClr>
              <a:buSzPct val="100000"/>
              <a:buFont typeface="Arial" pitchFamily="34"/>
              <a:buNone/>
              <a:tabLst/>
              <a:defRPr sz="1800" b="0" i="0" u="none" strike="noStrike" kern="0" cap="none" spc="0" baseline="0">
                <a:solidFill>
                  <a:srgbClr val="000000"/>
                </a:solidFill>
                <a:uFillTx/>
              </a:defRPr>
            </a:pPr>
            <a:r>
              <a:rPr kumimoji="0" lang="fi-FI" sz="1400" b="1" i="0" u="none" strike="noStrike" kern="0" cap="none" spc="0" normalizeH="0" baseline="0" noProof="0">
                <a:ln>
                  <a:noFill/>
                </a:ln>
                <a:solidFill>
                  <a:srgbClr val="000000"/>
                </a:solidFill>
                <a:effectLst/>
                <a:uLnTx/>
                <a:uFillTx/>
                <a:latin typeface="Work Sans" panose="00000500000000000000" pitchFamily="2" charset="0"/>
                <a:ea typeface="+mn-ea"/>
                <a:cs typeface="+mn-cs"/>
              </a:rPr>
              <a:t>Muita</a:t>
            </a:r>
            <a:r>
              <a:rPr kumimoji="0" lang="fi-FI" sz="1400" b="1" i="0" u="none" strike="noStrike" kern="1200" cap="none" spc="0" normalizeH="0" baseline="0" noProof="0">
                <a:ln>
                  <a:noFill/>
                </a:ln>
                <a:solidFill>
                  <a:srgbClr val="000000"/>
                </a:solidFill>
                <a:effectLst/>
                <a:uLnTx/>
                <a:uFillTx/>
                <a:latin typeface="Work Sans" panose="00000500000000000000" pitchFamily="2" charset="0"/>
                <a:ea typeface="+mn-ea"/>
                <a:cs typeface="+mn-cs"/>
              </a:rPr>
              <a:t> etuja</a:t>
            </a:r>
          </a:p>
          <a:p>
            <a:pPr marL="228600" marR="0" lvl="0" indent="-228600" algn="l" defTabSz="914400" rtl="0" eaLnBrk="1" fontAlgn="auto" latinLnBrk="0" hangingPunct="1">
              <a:lnSpc>
                <a:spcPct val="100000"/>
              </a:lnSpc>
              <a:spcBef>
                <a:spcPts val="500"/>
              </a:spcBef>
              <a:spcAft>
                <a:spcPts val="0"/>
              </a:spcAft>
              <a:buClr>
                <a:srgbClr val="923468"/>
              </a:buClr>
              <a:buSzPct val="100000"/>
              <a:buFont typeface="Arial" pitchFamily="34"/>
              <a:buChar char="•"/>
              <a:tabLst/>
              <a:defRPr sz="1800" b="0" i="0" u="none" strike="noStrike" kern="0" cap="none" spc="0" baseline="0">
                <a:solidFill>
                  <a:srgbClr val="000000"/>
                </a:solidFill>
                <a:uFillTx/>
              </a:defRPr>
            </a:pPr>
            <a:r>
              <a:rPr kumimoji="0" lang="fi-FI" sz="1200" b="0" i="0" u="none" strike="noStrike" kern="1200" cap="none" spc="0" normalizeH="0" baseline="0" noProof="0">
                <a:ln>
                  <a:noFill/>
                </a:ln>
                <a:solidFill>
                  <a:srgbClr val="000000"/>
                </a:solidFill>
                <a:effectLst/>
                <a:uLnTx/>
                <a:uFillTx/>
                <a:latin typeface="Work Sans" panose="00000500000000000000" pitchFamily="2" charset="0"/>
                <a:ea typeface="+mn-ea"/>
                <a:cs typeface="+mn-cs"/>
              </a:rPr>
              <a:t>Toimintatapojen yhtenäistäminen alueella, yhteishankkeet, seutuyhteistyö</a:t>
            </a:r>
            <a:endParaRPr kumimoji="0" lang="fi-FI" sz="1200" b="0" i="0" u="none" strike="noStrike" kern="0" cap="none" spc="0" normalizeH="0" baseline="0" noProof="0">
              <a:ln>
                <a:noFill/>
              </a:ln>
              <a:solidFill>
                <a:srgbClr val="000000"/>
              </a:solidFill>
              <a:effectLst/>
              <a:uLnTx/>
              <a:uFillTx/>
              <a:latin typeface="Work Sans" panose="00000500000000000000" pitchFamily="2" charset="0"/>
              <a:ea typeface="+mn-ea"/>
              <a:cs typeface="+mn-cs"/>
            </a:endParaRPr>
          </a:p>
        </p:txBody>
      </p:sp>
      <p:sp>
        <p:nvSpPr>
          <p:cNvPr id="11" name="Dian numeron paikkamerkki 3">
            <a:extLst>
              <a:ext uri="{FF2B5EF4-FFF2-40B4-BE49-F238E27FC236}">
                <a16:creationId xmlns:a16="http://schemas.microsoft.com/office/drawing/2014/main" id="{34DCF61B-49BC-F397-FD2F-D0BDD6E31A6A}"/>
              </a:ext>
              <a:ext uri="{C183D7F6-B498-43B3-948B-1728B52AA6E4}">
                <adec:decorative xmlns:adec="http://schemas.microsoft.com/office/drawing/2017/decorative" val="1"/>
              </a:ext>
            </a:extLst>
          </p:cNvPr>
          <p:cNvSpPr txBox="1">
            <a:spLocks/>
          </p:cNvSpPr>
          <p:nvPr/>
        </p:nvSpPr>
        <p:spPr>
          <a:xfrm>
            <a:off x="695400" y="6309321"/>
            <a:ext cx="432693" cy="216024"/>
          </a:xfrm>
          <a:prstGeom prst="rect">
            <a:avLst/>
          </a:prstGeom>
        </p:spPr>
        <p:txBody>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panose="00000500000000000000" pitchFamily="2"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fi-FI" sz="1800" b="0" i="0" u="none" strike="noStrike" kern="1200" cap="none" spc="0" normalizeH="0" baseline="0" noProof="0">
              <a:ln>
                <a:noFill/>
              </a:ln>
              <a:solidFill>
                <a:srgbClr val="923468"/>
              </a:solidFill>
              <a:effectLst/>
              <a:uLnTx/>
              <a:uFillTx/>
              <a:latin typeface="Work Sans" panose="00000500000000000000" pitchFamily="2" charset="0"/>
              <a:ea typeface="+mn-ea"/>
              <a:cs typeface="+mn-cs"/>
            </a:endParaRPr>
          </a:p>
        </p:txBody>
      </p:sp>
    </p:spTree>
    <p:extLst>
      <p:ext uri="{BB962C8B-B14F-4D97-AF65-F5344CB8AC3E}">
        <p14:creationId xmlns:p14="http://schemas.microsoft.com/office/powerpoint/2010/main" val="40194589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F519F-49A4-DEA0-59F8-88200C2C2780}"/>
            </a:ext>
          </a:extLst>
        </p:cNvPr>
        <p:cNvGrpSpPr/>
        <p:nvPr/>
      </p:nvGrpSpPr>
      <p:grpSpPr>
        <a:xfrm>
          <a:off x="0" y="0"/>
          <a:ext cx="0" cy="0"/>
          <a:chOff x="0" y="0"/>
          <a:chExt cx="0" cy="0"/>
        </a:xfrm>
      </p:grpSpPr>
      <p:sp>
        <p:nvSpPr>
          <p:cNvPr id="5" name="Otsikko 4">
            <a:extLst>
              <a:ext uri="{FF2B5EF4-FFF2-40B4-BE49-F238E27FC236}">
                <a16:creationId xmlns:a16="http://schemas.microsoft.com/office/drawing/2014/main" id="{FDC84F47-28CB-69BA-8F0C-4040CDCC5852}"/>
              </a:ext>
            </a:extLst>
          </p:cNvPr>
          <p:cNvSpPr>
            <a:spLocks noGrp="1"/>
          </p:cNvSpPr>
          <p:nvPr>
            <p:ph type="title"/>
          </p:nvPr>
        </p:nvSpPr>
        <p:spPr/>
        <p:txBody>
          <a:bodyPr/>
          <a:lstStyle/>
          <a:p>
            <a:r>
              <a:rPr lang="fi-FI" dirty="0"/>
              <a:t>Varhaiskasvatus</a:t>
            </a:r>
          </a:p>
        </p:txBody>
      </p:sp>
      <p:sp>
        <p:nvSpPr>
          <p:cNvPr id="4" name="Dian numeron paikkamerkki 3">
            <a:extLst>
              <a:ext uri="{FF2B5EF4-FFF2-40B4-BE49-F238E27FC236}">
                <a16:creationId xmlns:a16="http://schemas.microsoft.com/office/drawing/2014/main" id="{B1C0B271-07E2-8C8F-EA50-AE9C930B064C}"/>
              </a:ext>
            </a:extLst>
          </p:cNvPr>
          <p:cNvSpPr>
            <a:spLocks noGrp="1"/>
          </p:cNvSpPr>
          <p:nvPr>
            <p:ph type="sldNum" sz="quarter" idx="12"/>
          </p:nvPr>
        </p:nvSpPr>
        <p:spPr/>
        <p:txBody>
          <a:bodyPr/>
          <a:lstStyle/>
          <a:p>
            <a:fld id="{0861148C-697E-4B67-BDAA-872F34DF1106}" type="slidenum">
              <a:rPr lang="fi-FI" noProof="0" smtClean="0"/>
              <a:t>12</a:t>
            </a:fld>
            <a:endParaRPr lang="fi-FI" noProof="0"/>
          </a:p>
        </p:txBody>
      </p:sp>
    </p:spTree>
    <p:extLst>
      <p:ext uri="{BB962C8B-B14F-4D97-AF65-F5344CB8AC3E}">
        <p14:creationId xmlns:p14="http://schemas.microsoft.com/office/powerpoint/2010/main" val="29998712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6DEF3DC-5FBF-6F5C-F3DB-18247CF424D8}"/>
              </a:ext>
            </a:extLst>
          </p:cNvPr>
          <p:cNvSpPr>
            <a:spLocks noGrp="1"/>
          </p:cNvSpPr>
          <p:nvPr>
            <p:ph type="title"/>
          </p:nvPr>
        </p:nvSpPr>
        <p:spPr>
          <a:xfrm>
            <a:off x="571660" y="332654"/>
            <a:ext cx="8569597" cy="1008113"/>
          </a:xfrm>
        </p:spPr>
        <p:txBody>
          <a:bodyPr/>
          <a:lstStyle/>
          <a:p>
            <a:r>
              <a:rPr lang="fi-FI" dirty="0"/>
              <a:t>Varhaiskasvatus</a:t>
            </a:r>
          </a:p>
        </p:txBody>
      </p:sp>
      <p:sp>
        <p:nvSpPr>
          <p:cNvPr id="3" name="Sisällön paikkamerkki 2">
            <a:extLst>
              <a:ext uri="{FF2B5EF4-FFF2-40B4-BE49-F238E27FC236}">
                <a16:creationId xmlns:a16="http://schemas.microsoft.com/office/drawing/2014/main" id="{7B905913-B86A-A92E-800C-B1EF022068C8}"/>
              </a:ext>
            </a:extLst>
          </p:cNvPr>
          <p:cNvSpPr>
            <a:spLocks noGrp="1"/>
          </p:cNvSpPr>
          <p:nvPr>
            <p:ph idx="1"/>
          </p:nvPr>
        </p:nvSpPr>
        <p:spPr>
          <a:xfrm>
            <a:off x="335037" y="1139242"/>
            <a:ext cx="11521925" cy="5389723"/>
          </a:xfrm>
        </p:spPr>
        <p:txBody>
          <a:bodyPr/>
          <a:lstStyle/>
          <a:p>
            <a:pPr marL="271145" indent="-271145"/>
            <a:r>
              <a:rPr lang="fi-FI" b="1"/>
              <a:t>Ostopalvelujen</a:t>
            </a:r>
            <a:r>
              <a:rPr lang="fi-FI"/>
              <a:t> ostaminen toiselta kunnalta tai palveluseteleiden käyttö on paljon yleisempää kuin varhaiskasvatuksen järjestäminen esimerkiksi vastuukuntamallilla tai kuntayhtymänä (näitä ei taida olla ollenkaan).</a:t>
            </a:r>
          </a:p>
          <a:p>
            <a:pPr marL="271145" indent="-271145"/>
            <a:r>
              <a:rPr lang="fi-FI"/>
              <a:t>Varhaiskasvatuslaki määrää kunnat tarjoamaan palveluja siinä laajuudessa ja sellaisin toiminta muodoin kuin kunnassa esiintyvä tarve edellyttää (Varhaiskasvatuslaki 1973/36). Tämän mukaisesti kunnat ratkaisevat itse, millaisia varhaiskasvatuspalveluiden muotoja ne kuntalaisille tarjoavat ja tuottaako kunta palvelut itse vai osoitetaanko niiden tuottaminen yksityisille tai kolmannen sektorin toimijoille. </a:t>
            </a:r>
          </a:p>
          <a:p>
            <a:pPr marL="271145" indent="-271145"/>
            <a:r>
              <a:rPr lang="fi-FI"/>
              <a:t>Kuntien välillä on eroa siinä, miten ja millainen osuus kunnan varhaiskasvatuspalveluista tuotetaan yksityisten ja julkisten palveluiden kautta. Erilaisten varhaiskasvatuspalveluratkaisujen, mutta myös muiden tekijöiden kuten työllisyyden, seurauksena lasten varhaiskasvatukseen osallistuminen vaihtelee alueellisesti jopa lähes 20 prosenttia. (</a:t>
            </a:r>
            <a:r>
              <a:rPr lang="fi-FI">
                <a:hlinkClick r:id="rId3"/>
              </a:rPr>
              <a:t>Karila et al., 2017</a:t>
            </a:r>
            <a:r>
              <a:rPr lang="fi-FI"/>
              <a:t>; VN, 2015) </a:t>
            </a:r>
          </a:p>
          <a:p>
            <a:pPr marL="271145" indent="-271145"/>
            <a:r>
              <a:rPr lang="fi-FI" b="1"/>
              <a:t>Manner-Suomen kuntien talousarvio 2026 –asiakirjojen perusteella kunnat järjestävät itse varhaiskasvatuksen, ottamatta huomioon yksityisen kautta järjestämistä.</a:t>
            </a:r>
          </a:p>
          <a:p>
            <a:endParaRPr lang="fi-FI"/>
          </a:p>
        </p:txBody>
      </p:sp>
      <p:sp>
        <p:nvSpPr>
          <p:cNvPr id="4" name="Dian numeron paikkamerkki 3">
            <a:extLst>
              <a:ext uri="{FF2B5EF4-FFF2-40B4-BE49-F238E27FC236}">
                <a16:creationId xmlns:a16="http://schemas.microsoft.com/office/drawing/2014/main" id="{6A5604CD-7BD5-923B-4B47-D6CD3D355C2B}"/>
              </a:ext>
            </a:extLst>
          </p:cNvPr>
          <p:cNvSpPr>
            <a:spLocks noGrp="1"/>
          </p:cNvSpPr>
          <p:nvPr>
            <p:ph type="sldNum" sz="quarter" idx="12"/>
          </p:nvPr>
        </p:nvSpPr>
        <p:spPr/>
        <p:txBody>
          <a:bodyPr/>
          <a:lstStyle/>
          <a:p>
            <a:fld id="{0861148C-697E-4B67-BDAA-872F34DF1106}" type="slidenum">
              <a:rPr lang="fi-FI" smtClean="0"/>
              <a:t>13</a:t>
            </a:fld>
            <a:endParaRPr lang="fi-FI"/>
          </a:p>
        </p:txBody>
      </p:sp>
      <p:sp>
        <p:nvSpPr>
          <p:cNvPr id="5" name="Tekstiruutu 4">
            <a:extLst>
              <a:ext uri="{FF2B5EF4-FFF2-40B4-BE49-F238E27FC236}">
                <a16:creationId xmlns:a16="http://schemas.microsoft.com/office/drawing/2014/main" id="{3220511E-0A9C-74EE-6594-ED27CC7FA9C6}"/>
              </a:ext>
            </a:extLst>
          </p:cNvPr>
          <p:cNvSpPr txBox="1"/>
          <p:nvPr/>
        </p:nvSpPr>
        <p:spPr>
          <a:xfrm>
            <a:off x="911424" y="6232957"/>
            <a:ext cx="9271192" cy="461665"/>
          </a:xfrm>
          <a:prstGeom prst="rect">
            <a:avLst/>
          </a:prstGeom>
          <a:noFill/>
          <a:ln>
            <a:solidFill>
              <a:schemeClr val="bg1"/>
            </a:solidFill>
          </a:ln>
        </p:spPr>
        <p:txBody>
          <a:bodyPr wrap="square" lIns="91440" tIns="45720" rIns="91440" bIns="45720" rtlCol="0" anchor="t">
            <a:spAutoFit/>
          </a:bodyPr>
          <a:lstStyle/>
          <a:p>
            <a:r>
              <a:rPr lang="fi-FI" sz="1200" i="1"/>
              <a:t>Perustuu aineistoanalyysiin Manner-Suomen kuntien (N=290) talousarvio 2026 -asiakirjoista tekoälyä hyödyntäen sanahaulla ”yhteistyö”.  Tulokset ovat suuntaa antavia.</a:t>
            </a:r>
          </a:p>
        </p:txBody>
      </p:sp>
    </p:spTree>
    <p:extLst>
      <p:ext uri="{BB962C8B-B14F-4D97-AF65-F5344CB8AC3E}">
        <p14:creationId xmlns:p14="http://schemas.microsoft.com/office/powerpoint/2010/main" val="12856594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24FA9E0F-16C5-23BE-86FF-357F673E0CC7}"/>
              </a:ext>
            </a:extLst>
          </p:cNvPr>
          <p:cNvSpPr>
            <a:spLocks noGrp="1"/>
          </p:cNvSpPr>
          <p:nvPr>
            <p:ph type="title"/>
          </p:nvPr>
        </p:nvSpPr>
        <p:spPr/>
        <p:txBody>
          <a:bodyPr/>
          <a:lstStyle/>
          <a:p>
            <a:r>
              <a:rPr lang="fi-FI" dirty="0"/>
              <a:t>Perusopetus</a:t>
            </a:r>
          </a:p>
        </p:txBody>
      </p:sp>
      <p:sp>
        <p:nvSpPr>
          <p:cNvPr id="4" name="Dian numeron paikkamerkki 3">
            <a:extLst>
              <a:ext uri="{FF2B5EF4-FFF2-40B4-BE49-F238E27FC236}">
                <a16:creationId xmlns:a16="http://schemas.microsoft.com/office/drawing/2014/main" id="{48CB06D3-A0F1-DBAC-099C-E9F51DE5B49C}"/>
              </a:ext>
            </a:extLst>
          </p:cNvPr>
          <p:cNvSpPr>
            <a:spLocks noGrp="1"/>
          </p:cNvSpPr>
          <p:nvPr>
            <p:ph type="sldNum" sz="quarter" idx="12"/>
          </p:nvPr>
        </p:nvSpPr>
        <p:spPr/>
        <p:txBody>
          <a:bodyPr/>
          <a:lstStyle/>
          <a:p>
            <a:fld id="{0861148C-697E-4B67-BDAA-872F34DF1106}" type="slidenum">
              <a:rPr lang="fi-FI" noProof="0" smtClean="0"/>
              <a:t>14</a:t>
            </a:fld>
            <a:endParaRPr lang="fi-FI" noProof="0"/>
          </a:p>
        </p:txBody>
      </p:sp>
    </p:spTree>
    <p:extLst>
      <p:ext uri="{BB962C8B-B14F-4D97-AF65-F5344CB8AC3E}">
        <p14:creationId xmlns:p14="http://schemas.microsoft.com/office/powerpoint/2010/main" val="4006862447"/>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descr="Perusopetuksen järjestämisvaihtoehtoja koskevat vastaukset. Vastaajia yhteensä 183. &#10;78% vastanneista kunnista järjestää koko perusopetuksen itse. 16 % järjestää koko perusopetuksen itse, ja järjestää lisäksi sopimusperusteisesti perusopetusta toiselle kunnalle / muille kunnille. 7 prosenttia vastanneista kunnista järjestää vuosiluokkien 1-6 perusopetuksen itse, ja lisäksi toinen kunta järjestää sopimusperusteisesti vuosiluokkien 7-9 perustopetuksen vastaajakunnalle. &#10;0 prosenttia vastaajista on sellaisia, joissa toinen kunta järjestää sopimusperusteisesti koko perusopetuksen. &#10;">
            <a:extLst>
              <a:ext uri="{FF2B5EF4-FFF2-40B4-BE49-F238E27FC236}">
                <a16:creationId xmlns:a16="http://schemas.microsoft.com/office/drawing/2014/main" id="{8DBB403B-437C-9BB9-E937-6E0E22E84AB1}"/>
              </a:ext>
              <a:ext uri="{C183D7F6-B498-43B3-948B-1728B52AA6E4}">
                <adec:decorative xmlns:adec="http://schemas.microsoft.com/office/drawing/2017/decorative" val="1"/>
              </a:ext>
            </a:extLst>
          </p:cNvPr>
          <p:cNvSpPr>
            <a:spLocks noGrp="1"/>
          </p:cNvSpPr>
          <p:nvPr>
            <p:ph type="title"/>
          </p:nvPr>
        </p:nvSpPr>
        <p:spPr>
          <a:xfrm>
            <a:off x="766763" y="233693"/>
            <a:ext cx="10658475" cy="1008113"/>
          </a:xfrm>
        </p:spPr>
        <p:txBody>
          <a:bodyPr/>
          <a:lstStyle/>
          <a:p>
            <a:r>
              <a:rPr lang="fi-FI" sz="3600" dirty="0"/>
              <a:t>Kuntaliiton selvitys perusopetuksen sopimusperusteisen yhteistyön nykytilasta </a:t>
            </a:r>
            <a:r>
              <a:rPr lang="fi-FI" sz="1800" dirty="0"/>
              <a:t>(N=183).  </a:t>
            </a:r>
            <a:endParaRPr lang="fi-FI" sz="3600" dirty="0"/>
          </a:p>
        </p:txBody>
      </p:sp>
      <p:sp>
        <p:nvSpPr>
          <p:cNvPr id="6" name="Sisällön paikkamerkki 5">
            <a:extLst>
              <a:ext uri="{FF2B5EF4-FFF2-40B4-BE49-F238E27FC236}">
                <a16:creationId xmlns:a16="http://schemas.microsoft.com/office/drawing/2014/main" id="{BBDC4921-77CB-9CFB-F3B8-31723042B707}"/>
              </a:ext>
            </a:extLst>
          </p:cNvPr>
          <p:cNvSpPr>
            <a:spLocks noGrp="1"/>
          </p:cNvSpPr>
          <p:nvPr>
            <p:ph idx="1"/>
          </p:nvPr>
        </p:nvSpPr>
        <p:spPr>
          <a:xfrm>
            <a:off x="766763" y="1628800"/>
            <a:ext cx="3889077" cy="3816648"/>
          </a:xfrm>
        </p:spPr>
        <p:txBody>
          <a:bodyPr/>
          <a:lstStyle/>
          <a:p>
            <a:r>
              <a:rPr lang="fi-FI" sz="1800"/>
              <a:t>Kaikista vastanneista kunnista yli 90 prosenttia järjestää koko perusopetuksen itse.</a:t>
            </a:r>
          </a:p>
          <a:p>
            <a:r>
              <a:rPr lang="fi-FI" sz="1800"/>
              <a:t>Lisäksi 16 prosenttia järjestää sopimusperusteisesti perusopetusta toiselle kunnalle.</a:t>
            </a:r>
          </a:p>
          <a:p>
            <a:r>
              <a:rPr lang="fi-FI" sz="1800"/>
              <a:t>Kaikki vastanneet kunnat järjestävät vähintäänkin vuosiluokkien 1-6 perusopetuksen itse.</a:t>
            </a:r>
          </a:p>
          <a:p>
            <a:r>
              <a:rPr lang="fi-FI" sz="1800"/>
              <a:t>Vain 7 % kunnista joku toinen kunta järjestää vuosiluokkien 7-9 perusopetuksen.</a:t>
            </a:r>
          </a:p>
        </p:txBody>
      </p:sp>
      <p:sp>
        <p:nvSpPr>
          <p:cNvPr id="4" name="Dian numeron paikkamerkki 3">
            <a:extLst>
              <a:ext uri="{FF2B5EF4-FFF2-40B4-BE49-F238E27FC236}">
                <a16:creationId xmlns:a16="http://schemas.microsoft.com/office/drawing/2014/main" id="{60D2485A-B2A3-DA11-105E-5A27045DF2EE}"/>
              </a:ext>
            </a:extLst>
          </p:cNvPr>
          <p:cNvSpPr>
            <a:spLocks noGrp="1"/>
          </p:cNvSpPr>
          <p:nvPr>
            <p:ph type="sldNum" sz="quarter" idx="12"/>
          </p:nvPr>
        </p:nvSpPr>
        <p:spPr/>
        <p:txBody>
          <a:bodyPr/>
          <a:lstStyle/>
          <a:p>
            <a:fld id="{0861148C-697E-4B67-BDAA-872F34DF1106}" type="slidenum">
              <a:rPr lang="fi-FI" smtClean="0"/>
              <a:pPr/>
              <a:t>15</a:t>
            </a:fld>
            <a:endParaRPr lang="fi-FI"/>
          </a:p>
        </p:txBody>
      </p:sp>
      <p:pic>
        <p:nvPicPr>
          <p:cNvPr id="8" name="Kuva 7">
            <a:extLst>
              <a:ext uri="{FF2B5EF4-FFF2-40B4-BE49-F238E27FC236}">
                <a16:creationId xmlns:a16="http://schemas.microsoft.com/office/drawing/2014/main" id="{C2C099A1-CF93-39E5-4F08-07DFD46B5BC7}"/>
              </a:ext>
              <a:ext uri="{C183D7F6-B498-43B3-948B-1728B52AA6E4}">
                <adec:decorative xmlns:adec="http://schemas.microsoft.com/office/drawing/2017/decorative" val="1"/>
              </a:ext>
            </a:extLst>
          </p:cNvPr>
          <p:cNvPicPr>
            <a:picLocks noChangeAspect="1"/>
          </p:cNvPicPr>
          <p:nvPr/>
        </p:nvPicPr>
        <p:blipFill>
          <a:blip r:embed="rId2"/>
          <a:srcRect t="8068" r="4106"/>
          <a:stretch>
            <a:fillRect/>
          </a:stretch>
        </p:blipFill>
        <p:spPr>
          <a:xfrm>
            <a:off x="4799856" y="1608051"/>
            <a:ext cx="6984776" cy="4378520"/>
          </a:xfrm>
          <a:prstGeom prst="rect">
            <a:avLst/>
          </a:prstGeom>
        </p:spPr>
      </p:pic>
    </p:spTree>
    <p:extLst>
      <p:ext uri="{BB962C8B-B14F-4D97-AF65-F5344CB8AC3E}">
        <p14:creationId xmlns:p14="http://schemas.microsoft.com/office/powerpoint/2010/main" val="397338758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4DEF93-541B-5427-E278-757EEA227CEA}"/>
              </a:ext>
            </a:extLst>
          </p:cNvPr>
          <p:cNvSpPr>
            <a:spLocks noGrp="1"/>
          </p:cNvSpPr>
          <p:nvPr>
            <p:ph type="title"/>
          </p:nvPr>
        </p:nvSpPr>
        <p:spPr>
          <a:xfrm>
            <a:off x="766763" y="442701"/>
            <a:ext cx="10658475" cy="1008113"/>
          </a:xfrm>
        </p:spPr>
        <p:txBody>
          <a:bodyPr/>
          <a:lstStyle/>
          <a:p>
            <a:r>
              <a:rPr lang="fi-FI" dirty="0"/>
              <a:t>Perusopetuksen järjestäminen toiselle kunnalle </a:t>
            </a:r>
            <a:r>
              <a:rPr lang="fi-FI" sz="2000" dirty="0"/>
              <a:t>(N=29)</a:t>
            </a:r>
            <a:endParaRPr lang="fi-FI" dirty="0"/>
          </a:p>
        </p:txBody>
      </p:sp>
      <p:sp>
        <p:nvSpPr>
          <p:cNvPr id="3" name="Sisällön paikkamerkki 2">
            <a:extLst>
              <a:ext uri="{FF2B5EF4-FFF2-40B4-BE49-F238E27FC236}">
                <a16:creationId xmlns:a16="http://schemas.microsoft.com/office/drawing/2014/main" id="{39325EF0-1E22-B5DB-8F17-6ED42EAD72CF}"/>
              </a:ext>
            </a:extLst>
          </p:cNvPr>
          <p:cNvSpPr>
            <a:spLocks noGrp="1"/>
          </p:cNvSpPr>
          <p:nvPr>
            <p:ph idx="1"/>
          </p:nvPr>
        </p:nvSpPr>
        <p:spPr>
          <a:xfrm>
            <a:off x="623392" y="1988840"/>
            <a:ext cx="4032447" cy="3816648"/>
          </a:xfrm>
        </p:spPr>
        <p:txBody>
          <a:bodyPr/>
          <a:lstStyle/>
          <a:p>
            <a:r>
              <a:rPr lang="fi-FI"/>
              <a:t>Muille kunnille perusopetusta järjestävien kuntien keskuudessa </a:t>
            </a:r>
            <a:r>
              <a:rPr lang="fi-FI" b="1"/>
              <a:t>yleisin tilanne on</a:t>
            </a:r>
            <a:r>
              <a:rPr lang="fi-FI"/>
              <a:t>, että kunta järjestää perusopetusta </a:t>
            </a:r>
            <a:r>
              <a:rPr lang="fi-FI" b="1"/>
              <a:t>kaikille vuosiluokille 1-9. </a:t>
            </a:r>
          </a:p>
          <a:p>
            <a:r>
              <a:rPr lang="fi-FI"/>
              <a:t>Osa järjestää myös vain vuosiluokille 7-9 ja pieni osa tätä alemmille.</a:t>
            </a:r>
          </a:p>
        </p:txBody>
      </p:sp>
      <p:sp>
        <p:nvSpPr>
          <p:cNvPr id="4" name="Dian numeron paikkamerkki 3">
            <a:extLst>
              <a:ext uri="{FF2B5EF4-FFF2-40B4-BE49-F238E27FC236}">
                <a16:creationId xmlns:a16="http://schemas.microsoft.com/office/drawing/2014/main" id="{0FE42854-B3D3-A4C1-3849-AB602C1EB2F5}"/>
              </a:ext>
            </a:extLst>
          </p:cNvPr>
          <p:cNvSpPr>
            <a:spLocks noGrp="1"/>
          </p:cNvSpPr>
          <p:nvPr>
            <p:ph type="sldNum" sz="quarter" idx="12"/>
          </p:nvPr>
        </p:nvSpPr>
        <p:spPr/>
        <p:txBody>
          <a:bodyPr/>
          <a:lstStyle/>
          <a:p>
            <a:fld id="{0861148C-697E-4B67-BDAA-872F34DF1106}" type="slidenum">
              <a:rPr lang="fi-FI" smtClean="0"/>
              <a:t>16</a:t>
            </a:fld>
            <a:endParaRPr lang="fi-FI"/>
          </a:p>
        </p:txBody>
      </p:sp>
      <p:pic>
        <p:nvPicPr>
          <p:cNvPr id="6" name="Kuva 5" descr="Kuvaaja siitä, mille vuosiluokille vastaajakunnat järjestävät perusopetusta muille kunnille.">
            <a:extLst>
              <a:ext uri="{FF2B5EF4-FFF2-40B4-BE49-F238E27FC236}">
                <a16:creationId xmlns:a16="http://schemas.microsoft.com/office/drawing/2014/main" id="{FD983C17-49A5-768B-2871-115DA3EA465B}"/>
              </a:ext>
            </a:extLst>
          </p:cNvPr>
          <p:cNvPicPr>
            <a:picLocks noChangeAspect="1"/>
          </p:cNvPicPr>
          <p:nvPr/>
        </p:nvPicPr>
        <p:blipFill>
          <a:blip r:embed="rId2"/>
          <a:stretch>
            <a:fillRect/>
          </a:stretch>
        </p:blipFill>
        <p:spPr>
          <a:xfrm>
            <a:off x="4991562" y="1984400"/>
            <a:ext cx="5953294" cy="3661585"/>
          </a:xfrm>
          <a:prstGeom prst="rect">
            <a:avLst/>
          </a:prstGeom>
        </p:spPr>
      </p:pic>
    </p:spTree>
    <p:extLst>
      <p:ext uri="{BB962C8B-B14F-4D97-AF65-F5344CB8AC3E}">
        <p14:creationId xmlns:p14="http://schemas.microsoft.com/office/powerpoint/2010/main" val="241431855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30D259-E21D-E5FA-B177-6471A9BFA46A}"/>
              </a:ext>
            </a:extLst>
          </p:cNvPr>
          <p:cNvSpPr>
            <a:spLocks noGrp="1"/>
          </p:cNvSpPr>
          <p:nvPr>
            <p:ph type="title"/>
          </p:nvPr>
        </p:nvSpPr>
        <p:spPr/>
        <p:txBody>
          <a:bodyPr/>
          <a:lstStyle/>
          <a:p>
            <a:r>
              <a:rPr lang="fi-FI" dirty="0"/>
              <a:t>Yhteistoiminnan muoto</a:t>
            </a:r>
            <a:r>
              <a:rPr lang="fi-FI" sz="2000" dirty="0"/>
              <a:t> (N=93)</a:t>
            </a:r>
            <a:endParaRPr lang="fi-FI" dirty="0"/>
          </a:p>
        </p:txBody>
      </p:sp>
      <p:sp>
        <p:nvSpPr>
          <p:cNvPr id="3" name="Sisällön paikkamerkki 2">
            <a:extLst>
              <a:ext uri="{FF2B5EF4-FFF2-40B4-BE49-F238E27FC236}">
                <a16:creationId xmlns:a16="http://schemas.microsoft.com/office/drawing/2014/main" id="{624DE596-AC28-8696-B134-EEBDF67827C0}"/>
              </a:ext>
            </a:extLst>
          </p:cNvPr>
          <p:cNvSpPr>
            <a:spLocks noGrp="1"/>
          </p:cNvSpPr>
          <p:nvPr>
            <p:ph idx="1"/>
          </p:nvPr>
        </p:nvSpPr>
        <p:spPr>
          <a:xfrm>
            <a:off x="768095" y="1860848"/>
            <a:ext cx="3744416" cy="3721958"/>
          </a:xfrm>
        </p:spPr>
        <p:txBody>
          <a:bodyPr/>
          <a:lstStyle/>
          <a:p>
            <a:r>
              <a:rPr lang="fi-FI"/>
              <a:t>Yhteistoiminta on yleisimmin organisoitu </a:t>
            </a:r>
            <a:r>
              <a:rPr lang="fi-FI" b="1"/>
              <a:t>muulla</a:t>
            </a:r>
            <a:r>
              <a:rPr lang="fi-FI"/>
              <a:t> kuin kyselyssä esiin nostetulla tavalla.</a:t>
            </a:r>
          </a:p>
          <a:p>
            <a:r>
              <a:rPr lang="fi-FI"/>
              <a:t>Noin neljänneksellä yhteistyösopimuksia omaavalla kunnilla on käytössä vastuukuntamalli.</a:t>
            </a:r>
          </a:p>
        </p:txBody>
      </p:sp>
      <p:sp>
        <p:nvSpPr>
          <p:cNvPr id="4" name="Dian numeron paikkamerkki 3">
            <a:extLst>
              <a:ext uri="{FF2B5EF4-FFF2-40B4-BE49-F238E27FC236}">
                <a16:creationId xmlns:a16="http://schemas.microsoft.com/office/drawing/2014/main" id="{C95414CF-1D94-A05E-EDCB-7D23C3876140}"/>
              </a:ext>
            </a:extLst>
          </p:cNvPr>
          <p:cNvSpPr>
            <a:spLocks noGrp="1"/>
          </p:cNvSpPr>
          <p:nvPr>
            <p:ph type="sldNum" sz="quarter" idx="12"/>
          </p:nvPr>
        </p:nvSpPr>
        <p:spPr/>
        <p:txBody>
          <a:bodyPr/>
          <a:lstStyle/>
          <a:p>
            <a:fld id="{0861148C-697E-4B67-BDAA-872F34DF1106}" type="slidenum">
              <a:rPr lang="fi-FI" smtClean="0"/>
              <a:t>17</a:t>
            </a:fld>
            <a:endParaRPr lang="fi-FI"/>
          </a:p>
        </p:txBody>
      </p:sp>
      <p:pic>
        <p:nvPicPr>
          <p:cNvPr id="6" name="Kuva 5" descr="Pylväskaavio esittää perusopetuksen yhteistoiminnan organisoinnin nykyiset muodot ja niiden osuudet 93 vastaajasta. Suurin osa (66 %) valinnut muun sopimusperäisen yhteistyön, kun taas vastuumalli, viranomaistehtävien hoitaminen toisen kunnan puolesta ja yhteiset virat toisen kunnan kanssa ovat harvinaisempia, osuuksien ollessa 23 %, 10 % ja 2 %.&#10;">
            <a:extLst>
              <a:ext uri="{FF2B5EF4-FFF2-40B4-BE49-F238E27FC236}">
                <a16:creationId xmlns:a16="http://schemas.microsoft.com/office/drawing/2014/main" id="{DCEB34B5-043D-5F58-A744-CC7F8E013773}"/>
              </a:ext>
            </a:extLst>
          </p:cNvPr>
          <p:cNvPicPr>
            <a:picLocks noChangeAspect="1"/>
          </p:cNvPicPr>
          <p:nvPr/>
        </p:nvPicPr>
        <p:blipFill>
          <a:blip r:embed="rId2"/>
          <a:stretch>
            <a:fillRect/>
          </a:stretch>
        </p:blipFill>
        <p:spPr>
          <a:xfrm>
            <a:off x="4893168" y="1615926"/>
            <a:ext cx="6582129" cy="4143889"/>
          </a:xfrm>
          <a:prstGeom prst="rect">
            <a:avLst/>
          </a:prstGeom>
        </p:spPr>
      </p:pic>
    </p:spTree>
    <p:extLst>
      <p:ext uri="{BB962C8B-B14F-4D97-AF65-F5344CB8AC3E}">
        <p14:creationId xmlns:p14="http://schemas.microsoft.com/office/powerpoint/2010/main" val="11660718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124E72EF-9385-687E-607F-8E8264ADB41D}"/>
              </a:ext>
            </a:extLst>
          </p:cNvPr>
          <p:cNvSpPr>
            <a:spLocks noGrp="1"/>
          </p:cNvSpPr>
          <p:nvPr>
            <p:ph type="title"/>
          </p:nvPr>
        </p:nvSpPr>
        <p:spPr>
          <a:xfrm>
            <a:off x="623391" y="327338"/>
            <a:ext cx="10658475" cy="1008113"/>
          </a:xfrm>
        </p:spPr>
        <p:txBody>
          <a:bodyPr/>
          <a:lstStyle/>
          <a:p>
            <a:r>
              <a:rPr lang="fi-FI" sz="2800" dirty="0"/>
              <a:t>Yleisiä havaintoja kuntien yhteistyöstä perusopetuksen sopimukseen perustuvasta yhteistyöstä</a:t>
            </a:r>
          </a:p>
        </p:txBody>
      </p:sp>
      <p:sp>
        <p:nvSpPr>
          <p:cNvPr id="6" name="Sisällön paikkamerkki 5">
            <a:extLst>
              <a:ext uri="{FF2B5EF4-FFF2-40B4-BE49-F238E27FC236}">
                <a16:creationId xmlns:a16="http://schemas.microsoft.com/office/drawing/2014/main" id="{68F4A56F-69A1-226F-96F3-475EE2AC8122}"/>
              </a:ext>
            </a:extLst>
          </p:cNvPr>
          <p:cNvSpPr>
            <a:spLocks noGrp="1"/>
          </p:cNvSpPr>
          <p:nvPr>
            <p:ph idx="1"/>
          </p:nvPr>
        </p:nvSpPr>
        <p:spPr>
          <a:xfrm>
            <a:off x="623391" y="1520676"/>
            <a:ext cx="10658475" cy="3816648"/>
          </a:xfrm>
        </p:spPr>
        <p:txBody>
          <a:bodyPr/>
          <a:lstStyle/>
          <a:p>
            <a:pPr marL="0" indent="0">
              <a:buNone/>
            </a:pPr>
            <a:r>
              <a:rPr lang="fi-FI" sz="1600" b="1"/>
              <a:t>Potentiaalisia yhteistyökumppaneita useita</a:t>
            </a:r>
            <a:endParaRPr lang="fi-FI" sz="1600"/>
          </a:p>
          <a:p>
            <a:r>
              <a:rPr lang="fi-FI" sz="1600"/>
              <a:t>Mikäli yhteistyötä jatkossa ryhdytään tekemään enemmän, kuntakohtaiset yhteistyön suunnat eivät ole välttämättä selkeät. Lyhyiden välimatkojen alueilla tunnusteluja useaan suuntaan voi olla tarpeen tehdä ennen kuin paras yhteistyökumppani kunnalle löytyy, ja ratkaisut voivat olla monimuotoisia huomioiden eri ikäisten oppilaiden tarve.</a:t>
            </a:r>
          </a:p>
          <a:p>
            <a:pPr marL="0" indent="0">
              <a:buNone/>
            </a:pPr>
            <a:r>
              <a:rPr lang="fi-FI" sz="1600" b="1"/>
              <a:t>Lyhyemmät etäisyydet tuovat vaihtoehtoja</a:t>
            </a:r>
            <a:endParaRPr lang="fi-FI" sz="1600"/>
          </a:p>
          <a:p>
            <a:r>
              <a:rPr lang="fi-FI" sz="1600"/>
              <a:t>Monella kunnalla on useita eri vaihtoehtoja useammankin viereisen kunnan kanssa yhteistyölle ja koulukuljetusmatkat pysyvät suhteellisen lyhyinä. Osassa kuntia yhteistyötä on tehty jo vuosia kieliryhmien osalta. Pitkät etäisyydet ongelmallisimpia. </a:t>
            </a:r>
          </a:p>
          <a:p>
            <a:pPr marL="0" indent="0">
              <a:buNone/>
            </a:pPr>
            <a:r>
              <a:rPr lang="fi-FI" sz="1600" b="1"/>
              <a:t>Kaikki ei ratkea kuntayhteistyöllä. </a:t>
            </a:r>
          </a:p>
          <a:p>
            <a:r>
              <a:rPr lang="fi-FI" sz="1600"/>
              <a:t>Vähäiset lasten määrät pitkien etäisyyksien takana aiheuttavat haasteita, jotka eivät poistuisi, vaikka kuntarajat poistettaisi. Liian pitkiä koulumatkoja ei voi olla oman kunnan sisällä eikä toiseen kuntaan. </a:t>
            </a:r>
          </a:p>
          <a:p>
            <a:pPr marL="0" indent="0">
              <a:buNone/>
            </a:pPr>
            <a:r>
              <a:rPr lang="fi-FI" sz="1600" b="1"/>
              <a:t>Yhteistyömallit eivät ole riskittömiä</a:t>
            </a:r>
            <a:endParaRPr lang="fi-FI" sz="1600"/>
          </a:p>
          <a:p>
            <a:r>
              <a:rPr lang="fi-FI" sz="1600"/>
              <a:t>Vastuukuntamalli kaipaa selkeyttämistä. Mallia käytetään, mutta se voidaan nähdä myös ongelmallisena kun katsotaan pidemmällä aikavälillä. Entä jos vastuukunta ei enää haluakaan jatkaa yhteistyötä esim. 5 vuoden päästä, oman kunnan koulurakennus on ajettu alas ja jo maantieteellisistäkin syistä voi olla että toista yhteistyökumppania ei löydy? Voiko vastuukuntamallia, mm. sen vastuita ja velvollisuuksia, selkeyttää lainsäädännöllä/hyvillä sopimusmalleilla?</a:t>
            </a:r>
          </a:p>
        </p:txBody>
      </p:sp>
      <p:sp>
        <p:nvSpPr>
          <p:cNvPr id="4" name="Dian numeron paikkamerkki 3">
            <a:extLst>
              <a:ext uri="{FF2B5EF4-FFF2-40B4-BE49-F238E27FC236}">
                <a16:creationId xmlns:a16="http://schemas.microsoft.com/office/drawing/2014/main" id="{885D6D9B-B05C-412C-F7E1-9195AD1B7C49}"/>
              </a:ext>
            </a:extLst>
          </p:cNvPr>
          <p:cNvSpPr>
            <a:spLocks noGrp="1"/>
          </p:cNvSpPr>
          <p:nvPr>
            <p:ph type="sldNum" sz="quarter" idx="12"/>
          </p:nvPr>
        </p:nvSpPr>
        <p:spPr/>
        <p:txBody>
          <a:bodyPr/>
          <a:lstStyle/>
          <a:p>
            <a:fld id="{0861148C-697E-4B67-BDAA-872F34DF1106}" type="slidenum">
              <a:rPr lang="fi-FI" smtClean="0"/>
              <a:pPr/>
              <a:t>18</a:t>
            </a:fld>
            <a:endParaRPr lang="fi-FI"/>
          </a:p>
        </p:txBody>
      </p:sp>
    </p:spTree>
    <p:extLst>
      <p:ext uri="{BB962C8B-B14F-4D97-AF65-F5344CB8AC3E}">
        <p14:creationId xmlns:p14="http://schemas.microsoft.com/office/powerpoint/2010/main" val="103882599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C688AC2-B20E-3A8D-18C9-F17A370AC624}"/>
              </a:ext>
            </a:extLst>
          </p:cNvPr>
          <p:cNvSpPr>
            <a:spLocks noGrp="1"/>
          </p:cNvSpPr>
          <p:nvPr>
            <p:ph type="title"/>
          </p:nvPr>
        </p:nvSpPr>
        <p:spPr>
          <a:xfrm>
            <a:off x="738882" y="502567"/>
            <a:ext cx="10658475" cy="1008113"/>
          </a:xfrm>
        </p:spPr>
        <p:txBody>
          <a:bodyPr/>
          <a:lstStyle/>
          <a:p>
            <a:r>
              <a:rPr lang="fi-FI" dirty="0"/>
              <a:t>Muutoshalukkuus ja -vastustus</a:t>
            </a:r>
          </a:p>
        </p:txBody>
      </p:sp>
      <p:sp>
        <p:nvSpPr>
          <p:cNvPr id="3" name="Sisällön paikkamerkki 2">
            <a:extLst>
              <a:ext uri="{FF2B5EF4-FFF2-40B4-BE49-F238E27FC236}">
                <a16:creationId xmlns:a16="http://schemas.microsoft.com/office/drawing/2014/main" id="{7475867B-E7D7-EB63-19C9-99DE867909E9}"/>
              </a:ext>
            </a:extLst>
          </p:cNvPr>
          <p:cNvSpPr>
            <a:spLocks noGrp="1"/>
          </p:cNvSpPr>
          <p:nvPr>
            <p:ph idx="1"/>
          </p:nvPr>
        </p:nvSpPr>
        <p:spPr>
          <a:xfrm>
            <a:off x="766762" y="1520676"/>
            <a:ext cx="10658475" cy="3816648"/>
          </a:xfrm>
        </p:spPr>
        <p:txBody>
          <a:bodyPr/>
          <a:lstStyle/>
          <a:p>
            <a:pPr marL="0" indent="0">
              <a:buNone/>
            </a:pPr>
            <a:r>
              <a:rPr lang="fi-FI" sz="1600" b="1"/>
              <a:t>Viranhaltijat ovat valmiita muutoksiin</a:t>
            </a:r>
          </a:p>
          <a:p>
            <a:r>
              <a:rPr lang="fi-FI" sz="1600"/>
              <a:t>Viranhaltijat tekevät hyvin paljon yhteistyötä  (mm. sivistysjohtajat, rehtorit), faktat tiedetään (lasten määrä) ja muutoksiin on valmiutta. Myös muuta yhteistyötä eri palveluissa tehdään paljon ja näin monentyyppinen kuntayhteistyö on jokapäiväistä.</a:t>
            </a:r>
          </a:p>
          <a:p>
            <a:pPr marL="0" indent="0">
              <a:buNone/>
            </a:pPr>
            <a:r>
              <a:rPr lang="fi-FI" sz="1600" b="1"/>
              <a:t>Poliittinen vastustus on suurta</a:t>
            </a:r>
          </a:p>
          <a:p>
            <a:r>
              <a:rPr lang="fi-FI" sz="1600"/>
              <a:t>Perusopetus synnyttää paljon mielipiteitä ja keskusteluja, sillä se liittyy kunnan identiteettiin, elinvoimaan ja palveluiden pysyvyyteen. Mahdolliset muutostarpeet kohtaavat paljon vastustusta. Luottamushenkilöt eivät useinkaan / vielä ole valmiita muutokseen, faktojen esittäminen oppilasmääristä ei usein kiri sen edelle, mitä tunteita kouluihin liittyvät asiat nostattavat.</a:t>
            </a:r>
          </a:p>
          <a:p>
            <a:pPr marL="0" indent="0">
              <a:buNone/>
            </a:pPr>
            <a:r>
              <a:rPr lang="fi-FI" sz="1600" b="1"/>
              <a:t>Eri luokka-asteiden erilaiset ratkaisut</a:t>
            </a:r>
          </a:p>
          <a:p>
            <a:r>
              <a:rPr lang="fi-FI" sz="1600"/>
              <a:t>Alakoulun tarve pysyä omassa kunnassa nähdään kunnan elinehtona. Yläkoululaisten osalta yhteistyöhalukkuutta voi löytyä joissain kunnissa, mutta usein sitäkin vastustetaan viimeiseen saakka. Yläkoululaisten mahdollinen siirtyminen toiseen kuntaan synnyttää pelkoa, että ratkaisu ulottuu myöhemmin alakouluun ja murentaa kunnan identiteettiä. Samoin asuntolassa asumiseen suhtautuminen on Suomessa hyvin epäsuosittua, mitkä pitkien välimatkojen ratkaisut jatkossa tulevatkaan olemaan, siihen sisältynee mahdollisimman vähän asuntolakeskustelua.</a:t>
            </a:r>
          </a:p>
          <a:p>
            <a:pPr marL="0" indent="0">
              <a:buNone/>
            </a:pPr>
            <a:endParaRPr lang="fi-FI" b="1"/>
          </a:p>
        </p:txBody>
      </p:sp>
      <p:sp>
        <p:nvSpPr>
          <p:cNvPr id="4" name="Dian numeron paikkamerkki 3">
            <a:extLst>
              <a:ext uri="{FF2B5EF4-FFF2-40B4-BE49-F238E27FC236}">
                <a16:creationId xmlns:a16="http://schemas.microsoft.com/office/drawing/2014/main" id="{2E68F914-A6F7-AEA3-BF7B-1988475E66D4}"/>
              </a:ext>
            </a:extLst>
          </p:cNvPr>
          <p:cNvSpPr>
            <a:spLocks noGrp="1"/>
          </p:cNvSpPr>
          <p:nvPr>
            <p:ph type="sldNum" sz="quarter" idx="12"/>
          </p:nvPr>
        </p:nvSpPr>
        <p:spPr/>
        <p:txBody>
          <a:bodyPr/>
          <a:lstStyle/>
          <a:p>
            <a:fld id="{0861148C-697E-4B67-BDAA-872F34DF1106}" type="slidenum">
              <a:rPr lang="fi-FI" smtClean="0"/>
              <a:t>19</a:t>
            </a:fld>
            <a:endParaRPr lang="fi-FI"/>
          </a:p>
        </p:txBody>
      </p:sp>
    </p:spTree>
    <p:extLst>
      <p:ext uri="{BB962C8B-B14F-4D97-AF65-F5344CB8AC3E}">
        <p14:creationId xmlns:p14="http://schemas.microsoft.com/office/powerpoint/2010/main" val="39331954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BD8BF1E-CFBD-E70A-CC12-28AB07C75D20}"/>
              </a:ext>
            </a:extLst>
          </p:cNvPr>
          <p:cNvSpPr>
            <a:spLocks noGrp="1"/>
          </p:cNvSpPr>
          <p:nvPr>
            <p:ph type="title"/>
          </p:nvPr>
        </p:nvSpPr>
        <p:spPr>
          <a:xfrm>
            <a:off x="694109" y="331969"/>
            <a:ext cx="10658475" cy="1008113"/>
          </a:xfrm>
        </p:spPr>
        <p:txBody>
          <a:bodyPr/>
          <a:lstStyle/>
          <a:p>
            <a:r>
              <a:rPr lang="fi-FI" sz="2400" dirty="0"/>
              <a:t>Muutoshalukkuus ja vastustus</a:t>
            </a:r>
          </a:p>
        </p:txBody>
      </p:sp>
      <p:sp>
        <p:nvSpPr>
          <p:cNvPr id="3" name="Sisällön paikkamerkki 2">
            <a:extLst>
              <a:ext uri="{FF2B5EF4-FFF2-40B4-BE49-F238E27FC236}">
                <a16:creationId xmlns:a16="http://schemas.microsoft.com/office/drawing/2014/main" id="{D664E2B1-FD05-900A-C845-8190F7112115}"/>
              </a:ext>
            </a:extLst>
          </p:cNvPr>
          <p:cNvSpPr>
            <a:spLocks noGrp="1"/>
          </p:cNvSpPr>
          <p:nvPr>
            <p:ph idx="1"/>
          </p:nvPr>
        </p:nvSpPr>
        <p:spPr>
          <a:xfrm>
            <a:off x="740646" y="836025"/>
            <a:ext cx="10658475" cy="3816648"/>
          </a:xfrm>
        </p:spPr>
        <p:txBody>
          <a:bodyPr/>
          <a:lstStyle/>
          <a:p>
            <a:pPr marL="0" indent="0">
              <a:buNone/>
            </a:pPr>
            <a:r>
              <a:rPr lang="fi-FI" sz="1600" b="1"/>
              <a:t>Historia vaikuttaa tulevaisuuteen</a:t>
            </a:r>
            <a:endParaRPr lang="fi-FI" sz="1600"/>
          </a:p>
          <a:p>
            <a:r>
              <a:rPr lang="fi-FI" sz="1600"/>
              <a:t>Vuosien varrella kyläkouluja on lakkautettu ja muistissa ovat nämä raskaat ja ristiriitaiset prosessit. Kyläkoulun lakkauttaminen on voinut aiheuttaa ongelmia jopa moniksi vuosiksi eteenpäin kunnan sisäisesti tai kuntien välisesti. Usein kyläkoulun lakkaamisen yhteydessä oppilaat siirtyisivät saman kunnan keskustaan kouluun. Tilanne on voinut aiheuttaa vastarintaa ja mielenosoituksellisesti perheet ovat halunneet koululaisten menevän toisen kunnan kouluun. Tai on tehty kuntaliitos ja vastareaktiona on haluttu muun kuin oman kunnan kouluun. Tapauksia on monia ja erilaisia.</a:t>
            </a:r>
          </a:p>
          <a:p>
            <a:pPr marL="0" indent="0">
              <a:buNone/>
            </a:pPr>
            <a:r>
              <a:rPr lang="fi-FI" sz="1600" b="1"/>
              <a:t>Asian pitkittämisen vaikutukset</a:t>
            </a:r>
            <a:endParaRPr lang="fi-FI" sz="1600"/>
          </a:p>
          <a:p>
            <a:r>
              <a:rPr lang="fi-FI" sz="1600"/>
              <a:t>Kunnat saattavat pitää kouluistaan viimeiseen saakka kiinni vaikka ne voivat aiheuttaa raskaan taloudellisen taakan suhteessa oppilasmäärään ja tämä voi aiheuttaa jopa pakkokuntaliitoksia. Mikäli järkeviä perusopetuksen järjestämisratkaisuja on tehty ajoissa, kunta voi jatkaa itsenäisenä tai mikäli kuntaliitos tulee muista syistä, joka tapauksessa tilanne on parempi koska liitetyn kunnan palvelut ovat kunnossa. </a:t>
            </a:r>
          </a:p>
          <a:p>
            <a:pPr marL="0" indent="0">
              <a:buNone/>
            </a:pPr>
            <a:r>
              <a:rPr lang="fi-FI" sz="1600" b="1"/>
              <a:t>Katse yli valtuustokauden</a:t>
            </a:r>
            <a:endParaRPr lang="fi-FI"/>
          </a:p>
          <a:p>
            <a:r>
              <a:rPr lang="fi-FI" sz="1600"/>
              <a:t>Vaikeusasteen oppilaiden vähentymisen aiheuttamiin päätöksiin tuo se, että nyt pitäisi katsoa yli valtuustokauden. Yhteistyö perusopetuksessa on kahden tai useamman kunnan kauppaa. Asia on poliittisesti herkkä, neuvotteluja ei mielellään käydä ennen kuin ”oppilaita lähettävä kunta” tekee aloitteen. Tällä hetkellä asiaa vielä kierrellään eli vasta pakko on se mikä sanelee, joko lasten määrän vuoksi tullut pakko tai koko kunnan talousongelmat/kriisikuntamenettely</a:t>
            </a:r>
            <a:r>
              <a:rPr lang="fi-FI"/>
              <a:t>.</a:t>
            </a:r>
          </a:p>
        </p:txBody>
      </p:sp>
      <p:sp>
        <p:nvSpPr>
          <p:cNvPr id="4" name="Dian numeron paikkamerkki 3">
            <a:extLst>
              <a:ext uri="{FF2B5EF4-FFF2-40B4-BE49-F238E27FC236}">
                <a16:creationId xmlns:a16="http://schemas.microsoft.com/office/drawing/2014/main" id="{C82904A4-1061-D00A-204E-A52FF6BC77DB}"/>
              </a:ext>
            </a:extLst>
          </p:cNvPr>
          <p:cNvSpPr>
            <a:spLocks noGrp="1"/>
          </p:cNvSpPr>
          <p:nvPr>
            <p:ph type="sldNum" sz="quarter" idx="12"/>
          </p:nvPr>
        </p:nvSpPr>
        <p:spPr/>
        <p:txBody>
          <a:bodyPr/>
          <a:lstStyle/>
          <a:p>
            <a:fld id="{0861148C-697E-4B67-BDAA-872F34DF1106}" type="slidenum">
              <a:rPr lang="fi-FI" smtClean="0"/>
              <a:t>20</a:t>
            </a:fld>
            <a:endParaRPr lang="fi-FI"/>
          </a:p>
        </p:txBody>
      </p:sp>
    </p:spTree>
    <p:extLst>
      <p:ext uri="{BB962C8B-B14F-4D97-AF65-F5344CB8AC3E}">
        <p14:creationId xmlns:p14="http://schemas.microsoft.com/office/powerpoint/2010/main" val="157822951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6DC011-B707-248C-B77C-2E24224A8190}"/>
              </a:ext>
            </a:extLst>
          </p:cNvPr>
          <p:cNvSpPr>
            <a:spLocks noGrp="1"/>
          </p:cNvSpPr>
          <p:nvPr>
            <p:ph type="title"/>
          </p:nvPr>
        </p:nvSpPr>
        <p:spPr/>
        <p:txBody>
          <a:bodyPr/>
          <a:lstStyle/>
          <a:p>
            <a:r>
              <a:rPr lang="fi-FI" dirty="0"/>
              <a:t>Potentiaaliset mallit</a:t>
            </a:r>
          </a:p>
        </p:txBody>
      </p:sp>
      <p:sp>
        <p:nvSpPr>
          <p:cNvPr id="3" name="Sisällön paikkamerkki 2">
            <a:extLst>
              <a:ext uri="{FF2B5EF4-FFF2-40B4-BE49-F238E27FC236}">
                <a16:creationId xmlns:a16="http://schemas.microsoft.com/office/drawing/2014/main" id="{3B3166BC-F9E6-D754-7382-9AB9F1E58691}"/>
              </a:ext>
            </a:extLst>
          </p:cNvPr>
          <p:cNvSpPr>
            <a:spLocks noGrp="1"/>
          </p:cNvSpPr>
          <p:nvPr>
            <p:ph idx="1"/>
          </p:nvPr>
        </p:nvSpPr>
        <p:spPr>
          <a:xfrm>
            <a:off x="786482" y="1628800"/>
            <a:ext cx="10658475" cy="3816648"/>
          </a:xfrm>
        </p:spPr>
        <p:txBody>
          <a:bodyPr/>
          <a:lstStyle/>
          <a:p>
            <a:r>
              <a:rPr lang="fi-FI" sz="1800" b="1"/>
              <a:t>Vastuukuntamalli</a:t>
            </a:r>
            <a:r>
              <a:rPr lang="fi-FI" sz="1800"/>
              <a:t> on käytössä osassa kuntia. Usein kyseessä on ”hybridimalli” eri ikäisten oppilaiden/kieliryhmien/muiden tarpeiden osalta ja yhteistyökuntia voi olla useita. Kuitenkin suuressa osassa kuntia vastuukuntamallia on pohdiskeltu vielä vähän. Vastuukuntamalli on periaatteessa tuttu, mutta epäselvempää on, mitä kaikkea se käytännössä perusopetuksen osalta tarkoittaisi.</a:t>
            </a:r>
          </a:p>
          <a:p>
            <a:r>
              <a:rPr lang="fi-FI" sz="1800" b="1"/>
              <a:t>Yhteisiä opettajia/virkoja </a:t>
            </a:r>
            <a:r>
              <a:rPr lang="fi-FI" sz="1800"/>
              <a:t>toisen kunnan kanssa on nykyäänkin, se nähdään normaaliksi toiminnaksi. Usein pohdinnan aloittamista vaikeuttaa tulevan kouluverkon hahmottaminen, joka toimisi yhteistyön aloittamisen jälkeen, välttämättä aina ei ole niin että kouluja sijaitsisi vain vastuukunnassa. Ts. vastustusta tapahtuu ennenkin faktat ovat selvillä.</a:t>
            </a:r>
          </a:p>
          <a:p>
            <a:r>
              <a:rPr lang="fi-FI" sz="1800" b="1"/>
              <a:t>Yhteistyömalli ei saa olla liian vaikea. </a:t>
            </a:r>
            <a:r>
              <a:rPr lang="fi-FI" sz="1800"/>
              <a:t>Vastuukuntamallin hyvistä toteutuksista on malleja, mutta toisaalta on kokemuksia että liian vaikea tai raskas malli kaataa orastavan yhteistyön. Yhteislautakuntaa saatetaan vastustaa, koska koetaan, että itsenäisyys perusopetusta koskeviin päätöksiin menetetään. Toisaalta taas mikäli vastuukunnan sivistysjohtajan pitäisi olla toisen kunnan sivistyslautakunnan, hallituksen ja valtuuston esittelijänä, työajallisesti tämäntyyppinen malli ei ole mahdollinen oman kunnan töiden lisäksi.</a:t>
            </a:r>
          </a:p>
        </p:txBody>
      </p:sp>
      <p:sp>
        <p:nvSpPr>
          <p:cNvPr id="4" name="Dian numeron paikkamerkki 3">
            <a:extLst>
              <a:ext uri="{FF2B5EF4-FFF2-40B4-BE49-F238E27FC236}">
                <a16:creationId xmlns:a16="http://schemas.microsoft.com/office/drawing/2014/main" id="{E4DA57EF-143F-C2D6-689B-7F398EED9DCE}"/>
              </a:ext>
            </a:extLst>
          </p:cNvPr>
          <p:cNvSpPr>
            <a:spLocks noGrp="1"/>
          </p:cNvSpPr>
          <p:nvPr>
            <p:ph type="sldNum" sz="quarter" idx="12"/>
          </p:nvPr>
        </p:nvSpPr>
        <p:spPr/>
        <p:txBody>
          <a:bodyPr/>
          <a:lstStyle/>
          <a:p>
            <a:fld id="{0861148C-697E-4B67-BDAA-872F34DF1106}" type="slidenum">
              <a:rPr lang="fi-FI" smtClean="0"/>
              <a:t>21</a:t>
            </a:fld>
            <a:endParaRPr lang="fi-FI"/>
          </a:p>
        </p:txBody>
      </p:sp>
    </p:spTree>
    <p:extLst>
      <p:ext uri="{BB962C8B-B14F-4D97-AF65-F5344CB8AC3E}">
        <p14:creationId xmlns:p14="http://schemas.microsoft.com/office/powerpoint/2010/main" val="419834671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5518B45-6793-6128-A33F-037F6A87FF91}"/>
              </a:ext>
            </a:extLst>
          </p:cNvPr>
          <p:cNvSpPr>
            <a:spLocks noGrp="1"/>
          </p:cNvSpPr>
          <p:nvPr>
            <p:ph type="title"/>
          </p:nvPr>
        </p:nvSpPr>
        <p:spPr>
          <a:xfrm>
            <a:off x="766762" y="332655"/>
            <a:ext cx="10658475" cy="1008113"/>
          </a:xfrm>
        </p:spPr>
        <p:txBody>
          <a:bodyPr/>
          <a:lstStyle/>
          <a:p>
            <a:r>
              <a:rPr lang="fi-FI" sz="3200" dirty="0"/>
              <a:t>Kotikuntakorvaukset yhteistyön perustana</a:t>
            </a:r>
          </a:p>
        </p:txBody>
      </p:sp>
      <p:sp>
        <p:nvSpPr>
          <p:cNvPr id="3" name="Sisällön paikkamerkki 2">
            <a:extLst>
              <a:ext uri="{FF2B5EF4-FFF2-40B4-BE49-F238E27FC236}">
                <a16:creationId xmlns:a16="http://schemas.microsoft.com/office/drawing/2014/main" id="{9237661C-0336-881A-5973-3DAF0291E1EF}"/>
              </a:ext>
            </a:extLst>
          </p:cNvPr>
          <p:cNvSpPr>
            <a:spLocks noGrp="1"/>
          </p:cNvSpPr>
          <p:nvPr>
            <p:ph idx="1"/>
          </p:nvPr>
        </p:nvSpPr>
        <p:spPr>
          <a:xfrm>
            <a:off x="825846" y="1196752"/>
            <a:ext cx="10658475" cy="3816648"/>
          </a:xfrm>
        </p:spPr>
        <p:txBody>
          <a:bodyPr/>
          <a:lstStyle/>
          <a:p>
            <a:pPr marL="0" indent="0">
              <a:buNone/>
            </a:pPr>
            <a:r>
              <a:rPr lang="fi-FI" sz="1600" b="1"/>
              <a:t>Kotikuntakorvausten taloudelliset vaikutukset</a:t>
            </a:r>
          </a:p>
          <a:p>
            <a:pPr marL="0" indent="0">
              <a:buNone/>
            </a:pPr>
            <a:r>
              <a:rPr lang="fi-FI" sz="1600"/>
              <a:t>Kotikuntakorvauksen summa on suhteellisen hyvä ja sillä pystyy opetuksen järjestämään toisenkin kunnan oppilaille, mikäli nykyisissä kouluissa on tilaa. Korvaus aiheuttaa kuitenkin usein sekavaakin keskustelua. Saatetaan ajatella, että vieraspaikkakuntalaiset ovat kunnallemme kuluerä. Jos taas oppilaita menee toiseen kuntaan, ei hahmoteta kokonaisuutta eli voidaan esim. tarvita jatkossa opettaja vähemmän, tiloissa säästetään jne. Myös kustannukset vaihtelevat paljon kunnittain, siinä missä toinen tuottaa laadukasta palvelua 10 000 eurolla/oppilas, toisella voi mennä siihen 25 000 euroa eli muutoksen jälkeen taloudelliset vaikutukset voivat olla hyvinkin positiiviset. Ts. rahoituksen kokonaisuus ei välttämättä hahmotu päättäjille.</a:t>
            </a:r>
          </a:p>
          <a:p>
            <a:pPr marL="0" indent="0">
              <a:buNone/>
            </a:pPr>
            <a:r>
              <a:rPr lang="fi-FI" sz="1600" b="1"/>
              <a:t>Kotikuntakorvausten maksun viive</a:t>
            </a:r>
          </a:p>
          <a:p>
            <a:pPr marL="0" indent="0">
              <a:buNone/>
            </a:pPr>
            <a:r>
              <a:rPr lang="fi-FI" sz="1600"/>
              <a:t>Kotikuntakorvauksen euromäärä on noussut vuosien varrella, se on suhteellisen hyvä ja kuntien yhteistyön etenemiseksi kotikuntakorvaus pitääkin olla houkutteleva. Korvauksen saanti nopeammin kuin nykyään on monen mielestä tarpeellinen kehityskohde.</a:t>
            </a:r>
            <a:endParaRPr lang="fi-FI" sz="1600" b="1"/>
          </a:p>
          <a:p>
            <a:pPr marL="0" indent="0">
              <a:buNone/>
            </a:pPr>
            <a:r>
              <a:rPr lang="fi-FI" sz="1600" b="1"/>
              <a:t>Yhteistyö on neuvottelua </a:t>
            </a:r>
          </a:p>
          <a:p>
            <a:pPr marL="0" indent="0">
              <a:buNone/>
            </a:pPr>
            <a:r>
              <a:rPr lang="fi-FI" sz="1600"/>
              <a:t>Kuntien perusopetuksen yhteistyössä on asioita, joita ei ole säännelty. Luovuttava ja vastaanottava kunta neuvottelevat mm. koulukuljetuksista, hallinnon hoitamisen eri asioista jne. Lopputulos on kompromissi. Näistä nousee osittain esille myös toivetta tarkempaan ohjaamiseen/ohjeistukseen/selkeyttämiseen/sopimusmalliin, järjestelmä on selkeä, mutta käytännön yksityiskohdissa on paljon sopimista.</a:t>
            </a:r>
          </a:p>
        </p:txBody>
      </p:sp>
      <p:sp>
        <p:nvSpPr>
          <p:cNvPr id="4" name="Dian numeron paikkamerkki 3">
            <a:extLst>
              <a:ext uri="{FF2B5EF4-FFF2-40B4-BE49-F238E27FC236}">
                <a16:creationId xmlns:a16="http://schemas.microsoft.com/office/drawing/2014/main" id="{D177A862-E5D6-37EF-1B7D-36118EE7614F}"/>
              </a:ext>
            </a:extLst>
          </p:cNvPr>
          <p:cNvSpPr>
            <a:spLocks noGrp="1"/>
          </p:cNvSpPr>
          <p:nvPr>
            <p:ph type="sldNum" sz="quarter" idx="12"/>
          </p:nvPr>
        </p:nvSpPr>
        <p:spPr/>
        <p:txBody>
          <a:bodyPr/>
          <a:lstStyle/>
          <a:p>
            <a:fld id="{0861148C-697E-4B67-BDAA-872F34DF1106}" type="slidenum">
              <a:rPr lang="fi-FI" smtClean="0"/>
              <a:t>22</a:t>
            </a:fld>
            <a:endParaRPr lang="fi-FI"/>
          </a:p>
        </p:txBody>
      </p:sp>
    </p:spTree>
    <p:extLst>
      <p:ext uri="{BB962C8B-B14F-4D97-AF65-F5344CB8AC3E}">
        <p14:creationId xmlns:p14="http://schemas.microsoft.com/office/powerpoint/2010/main" val="410870448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CA4034-D35B-F591-7F47-6731FB7BF379}"/>
              </a:ext>
            </a:extLst>
          </p:cNvPr>
          <p:cNvSpPr>
            <a:spLocks noGrp="1"/>
          </p:cNvSpPr>
          <p:nvPr>
            <p:ph type="title"/>
          </p:nvPr>
        </p:nvSpPr>
        <p:spPr>
          <a:xfrm>
            <a:off x="766762" y="44622"/>
            <a:ext cx="10658475" cy="1008113"/>
          </a:xfrm>
        </p:spPr>
        <p:txBody>
          <a:bodyPr/>
          <a:lstStyle/>
          <a:p>
            <a:r>
              <a:rPr lang="fi-FI" dirty="0"/>
              <a:t>Opettajien näkökulma</a:t>
            </a:r>
          </a:p>
        </p:txBody>
      </p:sp>
      <p:sp>
        <p:nvSpPr>
          <p:cNvPr id="3" name="Sisällön paikkamerkki 2">
            <a:extLst>
              <a:ext uri="{FF2B5EF4-FFF2-40B4-BE49-F238E27FC236}">
                <a16:creationId xmlns:a16="http://schemas.microsoft.com/office/drawing/2014/main" id="{8BFBFBC5-4CA7-C583-1843-F0225E564FCA}"/>
              </a:ext>
            </a:extLst>
          </p:cNvPr>
          <p:cNvSpPr>
            <a:spLocks noGrp="1"/>
          </p:cNvSpPr>
          <p:nvPr>
            <p:ph idx="1"/>
          </p:nvPr>
        </p:nvSpPr>
        <p:spPr>
          <a:xfrm>
            <a:off x="766762" y="764704"/>
            <a:ext cx="10658475" cy="3816648"/>
          </a:xfrm>
        </p:spPr>
        <p:txBody>
          <a:bodyPr/>
          <a:lstStyle/>
          <a:p>
            <a:pPr marL="0" indent="0">
              <a:buNone/>
            </a:pPr>
            <a:r>
              <a:rPr lang="fi-FI" sz="1600" b="1"/>
              <a:t>Luokanopettajat opettavat monia aineita</a:t>
            </a:r>
            <a:endParaRPr lang="fi-FI" sz="1600"/>
          </a:p>
          <a:p>
            <a:r>
              <a:rPr lang="fi-FI" sz="1600"/>
              <a:t>Monet luokanopettajista opettavat useampia aineita. Tämä voi olla tulosta mm. siitä, että muutoksia kouluverkkoon ei ole haluttu tehdä tai pienessä kunnassa henkilöstöä on vähän. Oppilaan ja opetuksen näkökulmasta useiden aineiden opettaminen ei ole optimaalisin tilanne. Tämä on myös este orastavalle yhteistyölle, useiden aineiden opettaminen estää lukujärjestyssyistä sen, että opettaja pystyisi käymään toisessa kunnassa. </a:t>
            </a:r>
          </a:p>
          <a:p>
            <a:r>
              <a:rPr lang="fi-FI" sz="1600"/>
              <a:t>Eläkkeelle jäännin myötä mikäli uutta/määräaikaista opettajaa ei voida palkata, tarkistetaan jossain tapauksissa myös kuntayhteistyön mahdollisuus, mutta yleensä oman koulun järjestelyillä ratkaistaan tilanne eli käytännössä samat opettajat opettavat useita aineita. </a:t>
            </a:r>
          </a:p>
          <a:p>
            <a:pPr marL="0" indent="0">
              <a:buNone/>
            </a:pPr>
            <a:r>
              <a:rPr lang="fi-FI" sz="1600" b="1"/>
              <a:t>Yläkoulujen muutos koskee myös toista astetta</a:t>
            </a:r>
            <a:endParaRPr lang="fi-FI" sz="1600"/>
          </a:p>
          <a:p>
            <a:r>
              <a:rPr lang="fi-FI" sz="1600"/>
              <a:t>Aineenopettajat opettavat sekä yläkoulussa ja lukiossa. Kun mahdollisia yhteistyöratkaisuja viereisten kuntien kanssa yläkoululaisten osalta selvitetään, asiaan vaikuttaa vahvasti se,  onko omassa kunnassa lukiota.</a:t>
            </a:r>
          </a:p>
          <a:p>
            <a:pPr marL="0" indent="0">
              <a:buNone/>
            </a:pPr>
            <a:r>
              <a:rPr lang="fi-FI" sz="1600" b="1"/>
              <a:t>Opettajien saannin vaikeus pieniin kuntiin</a:t>
            </a:r>
            <a:endParaRPr lang="fi-FI" sz="1600"/>
          </a:p>
          <a:p>
            <a:r>
              <a:rPr lang="fi-FI" sz="1600"/>
              <a:t>Yksi uudistustarvetta peilaava asia on opettajien saannin vaikeus pieniin kuntiin. Ammatillisesta näkökulmasta useat opettajat hakeutuvat suurempiin kuntiin, jotta pystyvät keskittymään ydinosaamiseensa ja/tai asumaan suuremmassa kaupungissa. Tämä toki ei ole yksiselitteistä, jokaisen opettajan ratkaisut ovat yksilöllisiä. Myös monet muut asiat vaikuttavat opettajien saamiseen, mm. hyvä johtaminen ja terveet tilat.</a:t>
            </a:r>
          </a:p>
        </p:txBody>
      </p:sp>
      <p:sp>
        <p:nvSpPr>
          <p:cNvPr id="4" name="Dian numeron paikkamerkki 3">
            <a:extLst>
              <a:ext uri="{FF2B5EF4-FFF2-40B4-BE49-F238E27FC236}">
                <a16:creationId xmlns:a16="http://schemas.microsoft.com/office/drawing/2014/main" id="{E9CE9FBB-06AB-B576-DEB7-F5376A36EE5B}"/>
              </a:ext>
            </a:extLst>
          </p:cNvPr>
          <p:cNvSpPr>
            <a:spLocks noGrp="1"/>
          </p:cNvSpPr>
          <p:nvPr>
            <p:ph type="sldNum" sz="quarter" idx="12"/>
          </p:nvPr>
        </p:nvSpPr>
        <p:spPr/>
        <p:txBody>
          <a:bodyPr/>
          <a:lstStyle/>
          <a:p>
            <a:fld id="{0861148C-697E-4B67-BDAA-872F34DF1106}" type="slidenum">
              <a:rPr lang="fi-FI" smtClean="0"/>
              <a:t>23</a:t>
            </a:fld>
            <a:endParaRPr lang="fi-FI"/>
          </a:p>
        </p:txBody>
      </p:sp>
    </p:spTree>
    <p:extLst>
      <p:ext uri="{BB962C8B-B14F-4D97-AF65-F5344CB8AC3E}">
        <p14:creationId xmlns:p14="http://schemas.microsoft.com/office/powerpoint/2010/main" val="399907175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66FCAA9-6BD7-EAD3-6190-262D1E94A30D}"/>
              </a:ext>
            </a:extLst>
          </p:cNvPr>
          <p:cNvSpPr>
            <a:spLocks noGrp="1"/>
          </p:cNvSpPr>
          <p:nvPr>
            <p:ph type="title"/>
          </p:nvPr>
        </p:nvSpPr>
        <p:spPr>
          <a:xfrm>
            <a:off x="766763" y="200186"/>
            <a:ext cx="10658475" cy="1008113"/>
          </a:xfrm>
        </p:spPr>
        <p:txBody>
          <a:bodyPr/>
          <a:lstStyle/>
          <a:p>
            <a:r>
              <a:rPr lang="fi-FI" dirty="0"/>
              <a:t>Pienten kuntien haasteet</a:t>
            </a:r>
          </a:p>
        </p:txBody>
      </p:sp>
      <p:sp>
        <p:nvSpPr>
          <p:cNvPr id="3" name="Sisällön paikkamerkki 2">
            <a:extLst>
              <a:ext uri="{FF2B5EF4-FFF2-40B4-BE49-F238E27FC236}">
                <a16:creationId xmlns:a16="http://schemas.microsoft.com/office/drawing/2014/main" id="{12D4900F-DFEF-5E91-8A84-8DA774436342}"/>
              </a:ext>
            </a:extLst>
          </p:cNvPr>
          <p:cNvSpPr>
            <a:spLocks noGrp="1"/>
          </p:cNvSpPr>
          <p:nvPr>
            <p:ph idx="1"/>
          </p:nvPr>
        </p:nvSpPr>
        <p:spPr>
          <a:xfrm>
            <a:off x="766763" y="836712"/>
            <a:ext cx="10658475" cy="4968776"/>
          </a:xfrm>
        </p:spPr>
        <p:txBody>
          <a:bodyPr/>
          <a:lstStyle/>
          <a:p>
            <a:pPr marL="0" indent="0">
              <a:buNone/>
            </a:pPr>
            <a:r>
              <a:rPr lang="fi-FI" b="1"/>
              <a:t>Pienissä kouluissa on hyviä ja huonoja puolia</a:t>
            </a:r>
          </a:p>
          <a:p>
            <a:r>
              <a:rPr lang="fi-FI"/>
              <a:t>Pienissä kouluissa on monia hyviä puolia, mutta myös monia huonoja puolia. Esimerkiksi 1-2, 3-4 ja 5-6 luokkia yhdistetään alakoulussa oppilaiden vähetessä. Kyseenalaistaa voi, onko luokkien yhdistäminen oppilaan näkökulmasta parempi vaihtoehto kuin koulukuljetusmatkan piteneminen ja oman ikäisten kanssa oppiminen.  Esimerkiksi erityisopettaja on voinut käydä pienissä kouluissa aiemmin enemmän, mutta oppilaskohtaiseen tukeen siirtymisen myötä tämä ei ole enää mahdollista, käytännössä palvelua tarvitsevat oppilaat joutuvat siirtymään kauemmaksi suurempaan kouluun.</a:t>
            </a:r>
            <a:endParaRPr lang="fi-FI" b="1"/>
          </a:p>
          <a:p>
            <a:pPr marL="0" indent="0">
              <a:buNone/>
            </a:pPr>
            <a:r>
              <a:rPr lang="fi-FI" b="1"/>
              <a:t>Kehittäminen vaatii resursseja</a:t>
            </a:r>
          </a:p>
          <a:p>
            <a:r>
              <a:rPr lang="fi-FI"/>
              <a:t>Viranhaltijoiden resurssit eivät useinkaan riitä kehittämiseen pienessä kunnassa. Esim. oppimisen tuen uudistus ja muut jatkuvasti tulevat uudistukset tarvitsevat asioihin perehtymistä ja kehittämisresurssia.</a:t>
            </a:r>
          </a:p>
          <a:p>
            <a:pPr marL="0" indent="0">
              <a:buNone/>
            </a:pPr>
            <a:r>
              <a:rPr lang="fi-FI" b="1"/>
              <a:t>Valmistavien luokkien tarve</a:t>
            </a:r>
          </a:p>
          <a:p>
            <a:r>
              <a:rPr lang="fi-FI"/>
              <a:t>Mikäli on tarvetta valmistavalle luokalle, mutta niihin oppilaita ei ole tarpeeksi, yhteistyö toisten kuntien kanssa on välttämätöntä.</a:t>
            </a:r>
          </a:p>
        </p:txBody>
      </p:sp>
      <p:sp>
        <p:nvSpPr>
          <p:cNvPr id="4" name="Dian numeron paikkamerkki 3">
            <a:extLst>
              <a:ext uri="{FF2B5EF4-FFF2-40B4-BE49-F238E27FC236}">
                <a16:creationId xmlns:a16="http://schemas.microsoft.com/office/drawing/2014/main" id="{251E02B0-FA42-1936-7E84-B3006185D4CF}"/>
              </a:ext>
            </a:extLst>
          </p:cNvPr>
          <p:cNvSpPr>
            <a:spLocks noGrp="1"/>
          </p:cNvSpPr>
          <p:nvPr>
            <p:ph type="sldNum" sz="quarter" idx="12"/>
          </p:nvPr>
        </p:nvSpPr>
        <p:spPr/>
        <p:txBody>
          <a:bodyPr/>
          <a:lstStyle/>
          <a:p>
            <a:fld id="{0861148C-697E-4B67-BDAA-872F34DF1106}" type="slidenum">
              <a:rPr lang="fi-FI" smtClean="0"/>
              <a:t>24</a:t>
            </a:fld>
            <a:endParaRPr lang="fi-FI"/>
          </a:p>
        </p:txBody>
      </p:sp>
    </p:spTree>
    <p:extLst>
      <p:ext uri="{BB962C8B-B14F-4D97-AF65-F5344CB8AC3E}">
        <p14:creationId xmlns:p14="http://schemas.microsoft.com/office/powerpoint/2010/main" val="210080826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C49CD0F-21F0-735D-C472-3F5498FFCD72}"/>
              </a:ext>
            </a:extLst>
          </p:cNvPr>
          <p:cNvSpPr>
            <a:spLocks noGrp="1"/>
          </p:cNvSpPr>
          <p:nvPr>
            <p:ph type="title"/>
          </p:nvPr>
        </p:nvSpPr>
        <p:spPr>
          <a:xfrm>
            <a:off x="735913" y="404664"/>
            <a:ext cx="10658475" cy="1008113"/>
          </a:xfrm>
        </p:spPr>
        <p:txBody>
          <a:bodyPr/>
          <a:lstStyle/>
          <a:p>
            <a:r>
              <a:rPr lang="fi-FI" dirty="0"/>
              <a:t>Käytännön asiat usein haasteina</a:t>
            </a:r>
          </a:p>
        </p:txBody>
      </p:sp>
      <p:sp>
        <p:nvSpPr>
          <p:cNvPr id="3" name="Sisällön paikkamerkki 2">
            <a:extLst>
              <a:ext uri="{FF2B5EF4-FFF2-40B4-BE49-F238E27FC236}">
                <a16:creationId xmlns:a16="http://schemas.microsoft.com/office/drawing/2014/main" id="{E7888619-2CB4-505F-59FF-C9E6B8E97328}"/>
              </a:ext>
            </a:extLst>
          </p:cNvPr>
          <p:cNvSpPr>
            <a:spLocks noGrp="1"/>
          </p:cNvSpPr>
          <p:nvPr>
            <p:ph idx="1"/>
          </p:nvPr>
        </p:nvSpPr>
        <p:spPr>
          <a:xfrm>
            <a:off x="751621" y="1628800"/>
            <a:ext cx="10658475" cy="3816648"/>
          </a:xfrm>
        </p:spPr>
        <p:txBody>
          <a:bodyPr/>
          <a:lstStyle/>
          <a:p>
            <a:r>
              <a:rPr lang="fi-FI" b="1"/>
              <a:t>Käytännön asiat ovat usein kaikkein ongelmallisimpia kun mahdollista kuntayhteistyötä mietitään. </a:t>
            </a:r>
            <a:r>
              <a:rPr lang="fi-FI"/>
              <a:t>Esim. koulupäivät voivat alkaa eri aikaan, joka on otettava huomioon, jos suunnitellaan esim. etäavusteista opetusta. Mikäli työresurssia jaetaan kahden kunnan kesken, käytännön haasteita voi ilmetä. Vaikka lukujärjestykset saataisi sovitettua, työpäivän hallinta vaikeutuu ja matkoihin kuluu aikaa. Parempi ratkaisu olisi, että opettaja työskentelee yhden päivän yhdessä kunnassa ja seuraavan toisessa. Lisäksi opettaja tarvitsee aikaa perehtyäkseen kahteen työympäristöön ja siihen, mitä toisessa kunnassa on tapahtunut välipäivien aikana.</a:t>
            </a:r>
          </a:p>
          <a:p>
            <a:r>
              <a:rPr lang="fi-FI"/>
              <a:t>Ongelmana on, että usein uutta yhteistä työresurssia tai uutta työtapaa yritetään yhdistää nykyisiin lukujärjestyksiin, se on hankalaa ja näin koko uudistus saa vastatuulta. Suunnittelun pitäisi lähteä puhtaalta pöydältä kun lukujärjestyksiä tehdään.</a:t>
            </a:r>
          </a:p>
        </p:txBody>
      </p:sp>
      <p:sp>
        <p:nvSpPr>
          <p:cNvPr id="4" name="Dian numeron paikkamerkki 3">
            <a:extLst>
              <a:ext uri="{FF2B5EF4-FFF2-40B4-BE49-F238E27FC236}">
                <a16:creationId xmlns:a16="http://schemas.microsoft.com/office/drawing/2014/main" id="{E977471A-C8FC-A87F-725F-4B6E05558BF0}"/>
              </a:ext>
            </a:extLst>
          </p:cNvPr>
          <p:cNvSpPr>
            <a:spLocks noGrp="1"/>
          </p:cNvSpPr>
          <p:nvPr>
            <p:ph type="sldNum" sz="quarter" idx="12"/>
          </p:nvPr>
        </p:nvSpPr>
        <p:spPr/>
        <p:txBody>
          <a:bodyPr/>
          <a:lstStyle/>
          <a:p>
            <a:fld id="{0861148C-697E-4B67-BDAA-872F34DF1106}" type="slidenum">
              <a:rPr lang="fi-FI" smtClean="0"/>
              <a:t>25</a:t>
            </a:fld>
            <a:endParaRPr lang="fi-FI"/>
          </a:p>
        </p:txBody>
      </p:sp>
    </p:spTree>
    <p:extLst>
      <p:ext uri="{BB962C8B-B14F-4D97-AF65-F5344CB8AC3E}">
        <p14:creationId xmlns:p14="http://schemas.microsoft.com/office/powerpoint/2010/main" val="2344925436"/>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6D5ED65-C110-CD1A-133A-588E2A8E720E}"/>
              </a:ext>
            </a:extLst>
          </p:cNvPr>
          <p:cNvSpPr>
            <a:spLocks noGrp="1"/>
          </p:cNvSpPr>
          <p:nvPr>
            <p:ph type="title"/>
          </p:nvPr>
        </p:nvSpPr>
        <p:spPr>
          <a:xfrm>
            <a:off x="551384" y="260648"/>
            <a:ext cx="10658475" cy="1008113"/>
          </a:xfrm>
        </p:spPr>
        <p:txBody>
          <a:bodyPr/>
          <a:lstStyle/>
          <a:p>
            <a:r>
              <a:rPr lang="fi-FI" dirty="0"/>
              <a:t>Ennakkoluulottomia kokeiluja tarvitaan</a:t>
            </a:r>
          </a:p>
        </p:txBody>
      </p:sp>
      <p:sp>
        <p:nvSpPr>
          <p:cNvPr id="3" name="Sisällön paikkamerkki 2">
            <a:extLst>
              <a:ext uri="{FF2B5EF4-FFF2-40B4-BE49-F238E27FC236}">
                <a16:creationId xmlns:a16="http://schemas.microsoft.com/office/drawing/2014/main" id="{F4BCE845-459C-9FF0-D327-5CB974E2526B}"/>
              </a:ext>
            </a:extLst>
          </p:cNvPr>
          <p:cNvSpPr>
            <a:spLocks noGrp="1"/>
          </p:cNvSpPr>
          <p:nvPr>
            <p:ph idx="1"/>
          </p:nvPr>
        </p:nvSpPr>
        <p:spPr>
          <a:xfrm>
            <a:off x="551384" y="1124744"/>
            <a:ext cx="10658475" cy="3816648"/>
          </a:xfrm>
        </p:spPr>
        <p:txBody>
          <a:bodyPr/>
          <a:lstStyle/>
          <a:p>
            <a:pPr marL="0" indent="0">
              <a:buNone/>
            </a:pPr>
            <a:r>
              <a:rPr lang="fi-FI" sz="1600" b="1"/>
              <a:t>Kuntien yhteinen perusopetusalue: </a:t>
            </a:r>
          </a:p>
          <a:p>
            <a:r>
              <a:rPr lang="fi-FI" sz="1600"/>
              <a:t>Perusopetuksen yhteistyön kuntien välillä ei tarvitse olla välttämättä sitä, että kaikki oppilaat siirretään toiseen kuntaan. Kahdella tai useammalla kunnalla voisi olla yhteinen hallinto sekä yhteiset oppilaaksioton periaatteet ja perheet valitsisivat koulun mitä lapset perusopetusalueella käyvät. </a:t>
            </a:r>
          </a:p>
          <a:p>
            <a:pPr marL="0" indent="0">
              <a:buNone/>
            </a:pPr>
            <a:r>
              <a:rPr lang="fi-FI" sz="1600" b="1"/>
              <a:t>Kokeilut liikkumistavoista</a:t>
            </a:r>
          </a:p>
          <a:p>
            <a:r>
              <a:rPr lang="fi-FI" sz="1600"/>
              <a:t>Joissain kunnissa kunnan sisäisesti oppilaat käyvät esim. teknisessä työssä toisessa koulussa/kuntakeskuksen kouluissa, tätä samaa toimintamallia voisi monistaa myös käytettäväksi kuntien välisesti. </a:t>
            </a:r>
          </a:p>
          <a:p>
            <a:r>
              <a:rPr lang="fi-FI" sz="1600"/>
              <a:t>Tai voisiko toisessa kunnassa koulua käyvillä yläkoululaisilla olla yksi ”</a:t>
            </a:r>
            <a:r>
              <a:rPr lang="fi-FI" sz="1600" err="1"/>
              <a:t>lähi”päivä</a:t>
            </a:r>
            <a:r>
              <a:rPr lang="fi-FI" sz="1600"/>
              <a:t> viikossa omassa kunnassa (esim. alakoulu tai muu piste, johon tulisi opettajia). </a:t>
            </a:r>
          </a:p>
          <a:p>
            <a:r>
              <a:rPr lang="fi-FI" sz="1600"/>
              <a:t>Tai esim. 5-6 luokan oppilaat lähtisivät toisaalle kouluun päiväksi viikossa, ja näin 1-4:sille jäisi enemmän aikaa heille tärkeille asioille. </a:t>
            </a:r>
          </a:p>
          <a:p>
            <a:r>
              <a:rPr lang="fi-FI" sz="1600"/>
              <a:t>Monia mahdollisia malleja voi saada toimiviksi kokeilemalla.</a:t>
            </a:r>
          </a:p>
          <a:p>
            <a:pPr marL="0" indent="0">
              <a:buNone/>
            </a:pPr>
            <a:r>
              <a:rPr lang="fi-FI" sz="1600" b="1"/>
              <a:t>Oppilaiden näkemykset</a:t>
            </a:r>
          </a:p>
          <a:p>
            <a:r>
              <a:rPr lang="fi-FI" sz="1600"/>
              <a:t>Enemmän voisi nousta esiin oppilaiden ääni. Mm. yläkoululaisten mielipiteet voivat olla hyvin vastakkaiset päättäjien näkemyksen kanssa.</a:t>
            </a:r>
          </a:p>
        </p:txBody>
      </p:sp>
      <p:sp>
        <p:nvSpPr>
          <p:cNvPr id="4" name="Dian numeron paikkamerkki 3">
            <a:extLst>
              <a:ext uri="{FF2B5EF4-FFF2-40B4-BE49-F238E27FC236}">
                <a16:creationId xmlns:a16="http://schemas.microsoft.com/office/drawing/2014/main" id="{9C8E375A-1D32-FA36-81CE-89F8281A6B89}"/>
              </a:ext>
            </a:extLst>
          </p:cNvPr>
          <p:cNvSpPr>
            <a:spLocks noGrp="1"/>
          </p:cNvSpPr>
          <p:nvPr>
            <p:ph type="sldNum" sz="quarter" idx="12"/>
          </p:nvPr>
        </p:nvSpPr>
        <p:spPr/>
        <p:txBody>
          <a:bodyPr/>
          <a:lstStyle/>
          <a:p>
            <a:fld id="{0861148C-697E-4B67-BDAA-872F34DF1106}" type="slidenum">
              <a:rPr lang="fi-FI" smtClean="0"/>
              <a:t>26</a:t>
            </a:fld>
            <a:endParaRPr lang="fi-FI"/>
          </a:p>
        </p:txBody>
      </p:sp>
    </p:spTree>
    <p:extLst>
      <p:ext uri="{BB962C8B-B14F-4D97-AF65-F5344CB8AC3E}">
        <p14:creationId xmlns:p14="http://schemas.microsoft.com/office/powerpoint/2010/main" val="173745580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8BDC9C7-096E-E1AE-AE22-5B9173D1223C}"/>
              </a:ext>
            </a:extLst>
          </p:cNvPr>
          <p:cNvSpPr>
            <a:spLocks noGrp="1"/>
          </p:cNvSpPr>
          <p:nvPr>
            <p:ph type="title"/>
          </p:nvPr>
        </p:nvSpPr>
        <p:spPr>
          <a:xfrm>
            <a:off x="731367" y="279938"/>
            <a:ext cx="10658475" cy="1008113"/>
          </a:xfrm>
        </p:spPr>
        <p:txBody>
          <a:bodyPr/>
          <a:lstStyle/>
          <a:p>
            <a:r>
              <a:rPr lang="fi-FI" dirty="0"/>
              <a:t>Lainsäädännön uudistamistarpeet</a:t>
            </a:r>
          </a:p>
        </p:txBody>
      </p:sp>
      <p:sp>
        <p:nvSpPr>
          <p:cNvPr id="3" name="Sisällön paikkamerkki 2">
            <a:extLst>
              <a:ext uri="{FF2B5EF4-FFF2-40B4-BE49-F238E27FC236}">
                <a16:creationId xmlns:a16="http://schemas.microsoft.com/office/drawing/2014/main" id="{1D77BD98-1F8A-5383-DF2A-E0068407AEB4}"/>
              </a:ext>
            </a:extLst>
          </p:cNvPr>
          <p:cNvSpPr>
            <a:spLocks noGrp="1"/>
          </p:cNvSpPr>
          <p:nvPr>
            <p:ph idx="1"/>
          </p:nvPr>
        </p:nvSpPr>
        <p:spPr>
          <a:xfrm>
            <a:off x="731366" y="980728"/>
            <a:ext cx="10658475" cy="3816648"/>
          </a:xfrm>
        </p:spPr>
        <p:txBody>
          <a:bodyPr/>
          <a:lstStyle/>
          <a:p>
            <a:pPr marL="0" indent="0">
              <a:buNone/>
            </a:pPr>
            <a:r>
              <a:rPr lang="fi-FI" sz="1800" b="1"/>
              <a:t>Lainsäädäntö tarvitsee uusiutumista</a:t>
            </a:r>
            <a:endParaRPr lang="fi-FI" sz="1800"/>
          </a:p>
          <a:p>
            <a:r>
              <a:rPr lang="fi-FI" sz="1800"/>
              <a:t>Mikäli kuntien välinen yhteistyö halutaan toimivaksi, nykylainsäädäntöön tarvitaan muutosta/selkeyttämistä. Toisaalta nähtiin tarkemman ohjauksen tarvetta, toisaalta taas joustavuuden tarvetta. </a:t>
            </a:r>
          </a:p>
          <a:p>
            <a:pPr marL="0" indent="0">
              <a:buNone/>
            </a:pPr>
            <a:r>
              <a:rPr lang="fi-FI" sz="1800" b="1"/>
              <a:t>Väestöpohjaan sidottu raja ei palvele uudistumista</a:t>
            </a:r>
            <a:endParaRPr lang="fi-FI" sz="1800"/>
          </a:p>
          <a:p>
            <a:r>
              <a:rPr lang="fi-FI" sz="1800"/>
              <a:t>Tärkeintä on välttää jäykkää väestöpohjaan sidottua rajaa, jota lainsäädännössä on aiemmin käytetty monissa yhteyksissä. Väestöpohjaan perustuva määrittely koulutuspalvelujen järjestämisessä ei palvele parasta uudistumistapaa.</a:t>
            </a:r>
          </a:p>
          <a:p>
            <a:r>
              <a:rPr lang="fi-FI" sz="1800"/>
              <a:t>Väestöpohjainen raja estäisi kuntien välistä yhteistyötä sen sijaan, että edistäisi sitä. Parhaiden ratkaisujen löytäminen eri-ikäisille oppilaille edellyttää, että perusopetuksen yhteistyö voi suuntautua tarvittaessa moniin eri suuntiin eikä rajoitu tietyn asukasmäärän alueelle.</a:t>
            </a:r>
            <a:endParaRPr lang="fi-FI"/>
          </a:p>
          <a:p>
            <a:pPr marL="0" indent="0">
              <a:buNone/>
            </a:pPr>
            <a:r>
              <a:rPr lang="fi-FI" b="1"/>
              <a:t>Säästyvät rahat </a:t>
            </a:r>
            <a:r>
              <a:rPr lang="fi-FI" sz="1800" b="1"/>
              <a:t>kuntakentän kehittämiseen.</a:t>
            </a:r>
            <a:r>
              <a:rPr lang="fi-FI" sz="1800"/>
              <a:t> </a:t>
            </a:r>
          </a:p>
          <a:p>
            <a:pPr marL="0" indent="0">
              <a:buNone/>
            </a:pPr>
            <a:r>
              <a:rPr lang="fi-FI" sz="1800"/>
              <a:t>Kuntien päätöksenteon vauhdittamiseksi tarvitaan kannustimia. Rahalliset palkkiot eivät yksin ratkaise koko kuntakentän haasteita, mutta kokemukset osoittavat, että ne voivat avata ajattelua ja edistää vähintään selvitysten toteuttamista. Valtiolle kustannukset pienenevät lasten määrän vähentyessä, joten erityisrahoitusta voitaisiin käyttää joustavasti ja kannustavasti kuntien tilanteiden parantamiseen. Tarvitaan pitkäkestoisia pilotteja sekä niiden arviointia ja tutkimusta.</a:t>
            </a:r>
          </a:p>
        </p:txBody>
      </p:sp>
      <p:sp>
        <p:nvSpPr>
          <p:cNvPr id="4" name="Dian numeron paikkamerkki 3">
            <a:extLst>
              <a:ext uri="{FF2B5EF4-FFF2-40B4-BE49-F238E27FC236}">
                <a16:creationId xmlns:a16="http://schemas.microsoft.com/office/drawing/2014/main" id="{F6295BFF-F5EA-1C29-1DBB-FC148DE48301}"/>
              </a:ext>
            </a:extLst>
          </p:cNvPr>
          <p:cNvSpPr>
            <a:spLocks noGrp="1"/>
          </p:cNvSpPr>
          <p:nvPr>
            <p:ph type="sldNum" sz="quarter" idx="12"/>
          </p:nvPr>
        </p:nvSpPr>
        <p:spPr/>
        <p:txBody>
          <a:bodyPr/>
          <a:lstStyle/>
          <a:p>
            <a:fld id="{0861148C-697E-4B67-BDAA-872F34DF1106}" type="slidenum">
              <a:rPr lang="fi-FI" smtClean="0"/>
              <a:t>27</a:t>
            </a:fld>
            <a:endParaRPr lang="fi-FI"/>
          </a:p>
        </p:txBody>
      </p:sp>
    </p:spTree>
    <p:extLst>
      <p:ext uri="{BB962C8B-B14F-4D97-AF65-F5344CB8AC3E}">
        <p14:creationId xmlns:p14="http://schemas.microsoft.com/office/powerpoint/2010/main" val="1423113412"/>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a:extLst>
              <a:ext uri="{FF2B5EF4-FFF2-40B4-BE49-F238E27FC236}">
                <a16:creationId xmlns:a16="http://schemas.microsoft.com/office/drawing/2014/main" id="{BDE7EC43-42BB-5C7B-0CFB-A6DEF1AF8498}"/>
              </a:ext>
            </a:extLst>
          </p:cNvPr>
          <p:cNvSpPr>
            <a:spLocks noGrp="1"/>
          </p:cNvSpPr>
          <p:nvPr>
            <p:ph type="sldNum" sz="quarter" idx="12"/>
          </p:nvPr>
        </p:nvSpPr>
        <p:spPr/>
        <p:txBody>
          <a:bodyPr/>
          <a:lstStyle/>
          <a:p>
            <a:fld id="{0861148C-697E-4B67-BDAA-872F34DF1106}" type="slidenum">
              <a:rPr lang="fi-FI" smtClean="0"/>
              <a:t>28</a:t>
            </a:fld>
            <a:endParaRPr lang="fi-FI"/>
          </a:p>
        </p:txBody>
      </p:sp>
      <p:sp>
        <p:nvSpPr>
          <p:cNvPr id="5" name="Tekstin paikkamerkki 4">
            <a:extLst>
              <a:ext uri="{FF2B5EF4-FFF2-40B4-BE49-F238E27FC236}">
                <a16:creationId xmlns:a16="http://schemas.microsoft.com/office/drawing/2014/main" id="{49E2BD2D-C8E1-C2D0-E275-6788805E47BB}"/>
              </a:ext>
            </a:extLst>
          </p:cNvPr>
          <p:cNvSpPr>
            <a:spLocks noGrp="1"/>
          </p:cNvSpPr>
          <p:nvPr>
            <p:ph type="body" sz="quarter" idx="13"/>
          </p:nvPr>
        </p:nvSpPr>
        <p:spPr/>
        <p:txBody>
          <a:bodyPr/>
          <a:lstStyle/>
          <a:p>
            <a:r>
              <a:rPr lang="fi-FI"/>
              <a:t>Toisen asteen koulutus</a:t>
            </a:r>
          </a:p>
        </p:txBody>
      </p:sp>
    </p:spTree>
    <p:extLst>
      <p:ext uri="{BB962C8B-B14F-4D97-AF65-F5344CB8AC3E}">
        <p14:creationId xmlns:p14="http://schemas.microsoft.com/office/powerpoint/2010/main" val="378918437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E468360D-1AF9-987C-9C6E-58CD83DF8F86}"/>
              </a:ext>
            </a:extLst>
          </p:cNvPr>
          <p:cNvSpPr>
            <a:spLocks noGrp="1"/>
          </p:cNvSpPr>
          <p:nvPr>
            <p:ph type="title"/>
          </p:nvPr>
        </p:nvSpPr>
        <p:spPr/>
        <p:txBody>
          <a:bodyPr/>
          <a:lstStyle/>
          <a:p>
            <a:r>
              <a:rPr lang="fi-FI" dirty="0"/>
              <a:t>Kuntayhtymät yhteistyömuotona ammatillisen koulutuksen järjestämisessä</a:t>
            </a:r>
          </a:p>
        </p:txBody>
      </p:sp>
      <p:sp>
        <p:nvSpPr>
          <p:cNvPr id="5" name="Sisällön paikkamerkki 4">
            <a:extLst>
              <a:ext uri="{FF2B5EF4-FFF2-40B4-BE49-F238E27FC236}">
                <a16:creationId xmlns:a16="http://schemas.microsoft.com/office/drawing/2014/main" id="{A3A22AB4-F267-0C86-16FB-4548A3B64039}"/>
              </a:ext>
            </a:extLst>
          </p:cNvPr>
          <p:cNvSpPr>
            <a:spLocks noGrp="1"/>
          </p:cNvSpPr>
          <p:nvPr>
            <p:ph idx="1"/>
          </p:nvPr>
        </p:nvSpPr>
        <p:spPr>
          <a:xfrm>
            <a:off x="766763" y="2924944"/>
            <a:ext cx="10658475" cy="3816648"/>
          </a:xfrm>
        </p:spPr>
        <p:txBody>
          <a:bodyPr/>
          <a:lstStyle/>
          <a:p>
            <a:r>
              <a:rPr lang="fi-FI" sz="2400" b="1"/>
              <a:t>33</a:t>
            </a:r>
            <a:r>
              <a:rPr lang="fi-FI" b="1"/>
              <a:t> </a:t>
            </a:r>
            <a:r>
              <a:rPr lang="fi-FI"/>
              <a:t>kuntayhtymällä on ammatillisen koulutuksen järjestämislupa</a:t>
            </a:r>
          </a:p>
          <a:p>
            <a:r>
              <a:rPr lang="fi-FI" sz="2400" b="1"/>
              <a:t>32</a:t>
            </a:r>
            <a:r>
              <a:rPr lang="fi-FI" sz="2400"/>
              <a:t> </a:t>
            </a:r>
            <a:r>
              <a:rPr lang="fi-FI"/>
              <a:t>on isoja tai keskikokoisia sekä monialaisia; niiden opiskelijavolyymi on yli puolet kaikesta ammatillisesta koulutuksesta</a:t>
            </a:r>
          </a:p>
          <a:p>
            <a:r>
              <a:rPr lang="fi-FI" sz="2400" b="1"/>
              <a:t>6</a:t>
            </a:r>
            <a:r>
              <a:rPr lang="fi-FI"/>
              <a:t> koulutuskuntayhtymää järjestää sekä </a:t>
            </a:r>
            <a:r>
              <a:rPr lang="fi-FI" b="1"/>
              <a:t>ammatillista että lukiokoulutusta</a:t>
            </a:r>
            <a:r>
              <a:rPr lang="fi-FI"/>
              <a:t>. </a:t>
            </a:r>
          </a:p>
          <a:p>
            <a:r>
              <a:rPr lang="fi-FI" sz="2400" b="1"/>
              <a:t>1 </a:t>
            </a:r>
            <a:r>
              <a:rPr lang="fi-FI"/>
              <a:t>Koulutuskuntayhtymä (Suupohja) toimii myös työllisyysalueena. </a:t>
            </a:r>
            <a:endParaRPr lang="fi-FI" b="1"/>
          </a:p>
        </p:txBody>
      </p:sp>
      <p:sp>
        <p:nvSpPr>
          <p:cNvPr id="2" name="Dian numeron paikkamerkki 1">
            <a:extLst>
              <a:ext uri="{FF2B5EF4-FFF2-40B4-BE49-F238E27FC236}">
                <a16:creationId xmlns:a16="http://schemas.microsoft.com/office/drawing/2014/main" id="{E474B535-E2C3-6864-F791-53390C7F67C0}"/>
              </a:ext>
            </a:extLst>
          </p:cNvPr>
          <p:cNvSpPr>
            <a:spLocks noGrp="1"/>
          </p:cNvSpPr>
          <p:nvPr>
            <p:ph type="sldNum" sz="quarter" idx="12"/>
          </p:nvPr>
        </p:nvSpPr>
        <p:spPr/>
        <p:txBody>
          <a:bodyPr/>
          <a:lstStyle/>
          <a:p>
            <a:fld id="{0861148C-697E-4B67-BDAA-872F34DF1106}" type="slidenum">
              <a:rPr lang="fi-FI" smtClean="0"/>
              <a:pPr/>
              <a:t>29</a:t>
            </a:fld>
            <a:endParaRPr lang="fi-FI"/>
          </a:p>
        </p:txBody>
      </p:sp>
    </p:spTree>
    <p:extLst>
      <p:ext uri="{BB962C8B-B14F-4D97-AF65-F5344CB8AC3E}">
        <p14:creationId xmlns:p14="http://schemas.microsoft.com/office/powerpoint/2010/main" val="134980507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AEAFCD7-1CF7-5AC7-BD64-64EB7F9E071C}"/>
              </a:ext>
            </a:extLst>
          </p:cNvPr>
          <p:cNvSpPr>
            <a:spLocks noGrp="1"/>
          </p:cNvSpPr>
          <p:nvPr>
            <p:ph type="title"/>
          </p:nvPr>
        </p:nvSpPr>
        <p:spPr/>
        <p:txBody>
          <a:bodyPr/>
          <a:lstStyle/>
          <a:p>
            <a:r>
              <a:rPr lang="fi-FI" dirty="0"/>
              <a:t>Omistajakuntien määrä koulutuskuntayhtymissä</a:t>
            </a:r>
          </a:p>
        </p:txBody>
      </p:sp>
      <p:graphicFrame>
        <p:nvGraphicFramePr>
          <p:cNvPr id="7" name="Sisällön paikkamerkki 6">
            <a:extLst>
              <a:ext uri="{FF2B5EF4-FFF2-40B4-BE49-F238E27FC236}">
                <a16:creationId xmlns:a16="http://schemas.microsoft.com/office/drawing/2014/main" id="{671A96FF-0CDA-9F8A-B080-194F79D2A154}"/>
              </a:ext>
            </a:extLst>
          </p:cNvPr>
          <p:cNvGraphicFramePr>
            <a:graphicFrameLocks noGrp="1"/>
          </p:cNvGraphicFramePr>
          <p:nvPr>
            <p:ph idx="1"/>
            <p:extLst>
              <p:ext uri="{D42A27DB-BD31-4B8C-83A1-F6EECF244321}">
                <p14:modId xmlns:p14="http://schemas.microsoft.com/office/powerpoint/2010/main" val="2374559058"/>
              </p:ext>
            </p:extLst>
          </p:nvPr>
        </p:nvGraphicFramePr>
        <p:xfrm>
          <a:off x="800402" y="2243668"/>
          <a:ext cx="5655637" cy="2913524"/>
        </p:xfrm>
        <a:graphic>
          <a:graphicData uri="http://schemas.openxmlformats.org/drawingml/2006/table">
            <a:tbl>
              <a:tblPr firstRow="1" firstCol="1" bandRow="1">
                <a:tableStyleId>{F2DE63D5-997A-4646-A377-4702673A728D}</a:tableStyleId>
              </a:tblPr>
              <a:tblGrid>
                <a:gridCol w="3359667">
                  <a:extLst>
                    <a:ext uri="{9D8B030D-6E8A-4147-A177-3AD203B41FA5}">
                      <a16:colId xmlns:a16="http://schemas.microsoft.com/office/drawing/2014/main" val="3488044882"/>
                    </a:ext>
                  </a:extLst>
                </a:gridCol>
                <a:gridCol w="2295970">
                  <a:extLst>
                    <a:ext uri="{9D8B030D-6E8A-4147-A177-3AD203B41FA5}">
                      <a16:colId xmlns:a16="http://schemas.microsoft.com/office/drawing/2014/main" val="3129420804"/>
                    </a:ext>
                  </a:extLst>
                </a:gridCol>
              </a:tblGrid>
              <a:tr h="720080">
                <a:tc>
                  <a:txBody>
                    <a:bodyPr/>
                    <a:lstStyle/>
                    <a:p>
                      <a:pPr>
                        <a:lnSpc>
                          <a:spcPct val="150000"/>
                        </a:lnSpc>
                        <a:spcAft>
                          <a:spcPts val="2400"/>
                        </a:spcAft>
                        <a:buNone/>
                      </a:pPr>
                      <a:r>
                        <a:rPr lang="en-GB" sz="1600" b="1" err="1">
                          <a:effectLst/>
                        </a:rPr>
                        <a:t>Omistajakuntien</a:t>
                      </a:r>
                      <a:r>
                        <a:rPr lang="en-GB" sz="1600" b="1">
                          <a:effectLst/>
                        </a:rPr>
                        <a:t> </a:t>
                      </a:r>
                      <a:r>
                        <a:rPr lang="en-GB" sz="1600" b="1" err="1">
                          <a:effectLst/>
                        </a:rPr>
                        <a:t>määrä</a:t>
                      </a:r>
                      <a:r>
                        <a:rPr lang="en-GB" sz="1600" b="1">
                          <a:effectLst/>
                        </a:rPr>
                        <a:t> per </a:t>
                      </a:r>
                      <a:r>
                        <a:rPr lang="en-GB" sz="1600" b="1" err="1">
                          <a:effectLst/>
                        </a:rPr>
                        <a:t>kuntayhtymä</a:t>
                      </a:r>
                      <a:endParaRPr lang="fi-FI" sz="1800" b="1">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2400"/>
                        </a:spcAft>
                        <a:buNone/>
                      </a:pPr>
                      <a:r>
                        <a:rPr lang="fi-FI" sz="1600" b="1">
                          <a:effectLst/>
                          <a:latin typeface="+mn-lt"/>
                          <a:ea typeface="Calibri" panose="020F0502020204030204" pitchFamily="34" charset="0"/>
                          <a:cs typeface="Calibri" panose="020F0502020204030204" pitchFamily="34" charset="0"/>
                        </a:rPr>
                        <a:t>Kuntayhtymiä  yhteensä</a:t>
                      </a:r>
                      <a:endParaRPr lang="fi-FI" sz="1800" b="1">
                        <a:effectLst/>
                        <a:latin typeface="+mn-lt"/>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112947317"/>
                  </a:ext>
                </a:extLst>
              </a:tr>
              <a:tr h="365574">
                <a:tc>
                  <a:txBody>
                    <a:bodyPr/>
                    <a:lstStyle/>
                    <a:p>
                      <a:pPr>
                        <a:lnSpc>
                          <a:spcPct val="150000"/>
                        </a:lnSpc>
                        <a:spcAft>
                          <a:spcPts val="2400"/>
                        </a:spcAft>
                        <a:buNone/>
                      </a:pPr>
                      <a:r>
                        <a:rPr lang="fi-FI" sz="1600">
                          <a:effectLst/>
                        </a:rPr>
                        <a:t>3-5</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2400"/>
                        </a:spcAft>
                        <a:buNone/>
                      </a:pPr>
                      <a:r>
                        <a:rPr lang="fi-FI" sz="1600">
                          <a:effectLst/>
                        </a:rPr>
                        <a:t>5</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2057792820"/>
                  </a:ext>
                </a:extLst>
              </a:tr>
              <a:tr h="365574">
                <a:tc>
                  <a:txBody>
                    <a:bodyPr/>
                    <a:lstStyle/>
                    <a:p>
                      <a:pPr>
                        <a:lnSpc>
                          <a:spcPct val="150000"/>
                        </a:lnSpc>
                        <a:spcAft>
                          <a:spcPts val="2400"/>
                        </a:spcAft>
                        <a:buNone/>
                      </a:pPr>
                      <a:r>
                        <a:rPr lang="fi-FI" sz="1600">
                          <a:effectLst/>
                        </a:rPr>
                        <a:t>6-8</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2400"/>
                        </a:spcAft>
                        <a:buNone/>
                      </a:pPr>
                      <a:r>
                        <a:rPr lang="fi-FI" sz="1600">
                          <a:effectLst/>
                        </a:rPr>
                        <a:t>14</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4043311921"/>
                  </a:ext>
                </a:extLst>
              </a:tr>
              <a:tr h="365574">
                <a:tc>
                  <a:txBody>
                    <a:bodyPr/>
                    <a:lstStyle/>
                    <a:p>
                      <a:pPr>
                        <a:lnSpc>
                          <a:spcPct val="150000"/>
                        </a:lnSpc>
                        <a:spcAft>
                          <a:spcPts val="2400"/>
                        </a:spcAft>
                        <a:buNone/>
                      </a:pPr>
                      <a:r>
                        <a:rPr lang="fi-FI" sz="1600">
                          <a:effectLst/>
                        </a:rPr>
                        <a:t>9-11</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2400"/>
                        </a:spcAft>
                        <a:buNone/>
                      </a:pPr>
                      <a:r>
                        <a:rPr lang="fi-FI" sz="1600">
                          <a:effectLst/>
                        </a:rPr>
                        <a:t>3</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3350791475"/>
                  </a:ext>
                </a:extLst>
              </a:tr>
              <a:tr h="365574">
                <a:tc>
                  <a:txBody>
                    <a:bodyPr/>
                    <a:lstStyle/>
                    <a:p>
                      <a:pPr>
                        <a:lnSpc>
                          <a:spcPct val="150000"/>
                        </a:lnSpc>
                        <a:spcAft>
                          <a:spcPts val="2400"/>
                        </a:spcAft>
                        <a:buNone/>
                      </a:pPr>
                      <a:r>
                        <a:rPr lang="fi-FI" sz="1600">
                          <a:effectLst/>
                        </a:rPr>
                        <a:t>12-14</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2400"/>
                        </a:spcAft>
                        <a:buNone/>
                      </a:pPr>
                      <a:r>
                        <a:rPr lang="fi-FI" sz="1600">
                          <a:effectLst/>
                        </a:rPr>
                        <a:t>7</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197908277"/>
                  </a:ext>
                </a:extLst>
              </a:tr>
              <a:tr h="365574">
                <a:tc>
                  <a:txBody>
                    <a:bodyPr/>
                    <a:lstStyle/>
                    <a:p>
                      <a:pPr>
                        <a:lnSpc>
                          <a:spcPct val="150000"/>
                        </a:lnSpc>
                        <a:spcAft>
                          <a:spcPts val="2400"/>
                        </a:spcAft>
                        <a:buNone/>
                      </a:pPr>
                      <a:r>
                        <a:rPr lang="fi-FI" sz="1600">
                          <a:effectLst/>
                        </a:rPr>
                        <a:t>15-17</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2400"/>
                        </a:spcAft>
                        <a:buNone/>
                      </a:pPr>
                      <a:r>
                        <a:rPr lang="fi-FI" sz="1600">
                          <a:effectLst/>
                        </a:rPr>
                        <a:t>3</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597730402"/>
                  </a:ext>
                </a:extLst>
              </a:tr>
              <a:tr h="365574">
                <a:tc>
                  <a:txBody>
                    <a:bodyPr/>
                    <a:lstStyle/>
                    <a:p>
                      <a:pPr>
                        <a:lnSpc>
                          <a:spcPct val="150000"/>
                        </a:lnSpc>
                        <a:spcAft>
                          <a:spcPts val="2400"/>
                        </a:spcAft>
                        <a:buNone/>
                      </a:pPr>
                      <a:r>
                        <a:rPr lang="fi-FI" sz="1600">
                          <a:effectLst/>
                        </a:rPr>
                        <a:t>yhteensä</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tc>
                  <a:txBody>
                    <a:bodyPr/>
                    <a:lstStyle/>
                    <a:p>
                      <a:pPr>
                        <a:lnSpc>
                          <a:spcPct val="150000"/>
                        </a:lnSpc>
                        <a:spcAft>
                          <a:spcPts val="2400"/>
                        </a:spcAft>
                        <a:buNone/>
                      </a:pPr>
                      <a:r>
                        <a:rPr lang="fi-FI" sz="1600">
                          <a:effectLst/>
                        </a:rPr>
                        <a:t>32</a:t>
                      </a:r>
                      <a:endParaRPr lang="fi-FI" sz="1800">
                        <a:effectLst/>
                        <a:latin typeface="Arial" panose="020B0604020202020204" pitchFamily="34" charset="0"/>
                        <a:ea typeface="Calibri" panose="020F0502020204030204" pitchFamily="34" charset="0"/>
                        <a:cs typeface="Calibri" panose="020F0502020204030204" pitchFamily="34" charset="0"/>
                      </a:endParaRPr>
                    </a:p>
                  </a:txBody>
                  <a:tcPr marL="68580" marR="68580" marT="0" marB="0"/>
                </a:tc>
                <a:extLst>
                  <a:ext uri="{0D108BD9-81ED-4DB2-BD59-A6C34878D82A}">
                    <a16:rowId xmlns:a16="http://schemas.microsoft.com/office/drawing/2014/main" val="1761740781"/>
                  </a:ext>
                </a:extLst>
              </a:tr>
            </a:tbl>
          </a:graphicData>
        </a:graphic>
      </p:graphicFrame>
      <p:sp>
        <p:nvSpPr>
          <p:cNvPr id="4" name="Dian numeron paikkamerkki 3">
            <a:extLst>
              <a:ext uri="{FF2B5EF4-FFF2-40B4-BE49-F238E27FC236}">
                <a16:creationId xmlns:a16="http://schemas.microsoft.com/office/drawing/2014/main" id="{64F96328-DAF2-8181-8B6C-F4ABEBE6A9DD}"/>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
        <p:nvSpPr>
          <p:cNvPr id="8" name="Content Placeholder 2">
            <a:extLst>
              <a:ext uri="{FF2B5EF4-FFF2-40B4-BE49-F238E27FC236}">
                <a16:creationId xmlns:a16="http://schemas.microsoft.com/office/drawing/2014/main" id="{BA7BE9F1-D65B-EC3A-7A65-3879D63E31F0}"/>
              </a:ext>
            </a:extLst>
          </p:cNvPr>
          <p:cNvSpPr txBox="1">
            <a:spLocks/>
          </p:cNvSpPr>
          <p:nvPr/>
        </p:nvSpPr>
        <p:spPr>
          <a:xfrm>
            <a:off x="6967867" y="2420888"/>
            <a:ext cx="4457371" cy="2952568"/>
          </a:xfrm>
          <a:prstGeom prst="rect">
            <a:avLst/>
          </a:prstGeom>
        </p:spPr>
        <p:txBody>
          <a:bodyPr/>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a:buClr>
                <a:srgbClr val="923468"/>
              </a:buClr>
              <a:defRPr/>
            </a:pPr>
            <a:r>
              <a:rPr lang="fi-FI"/>
              <a:t>Koulutuskuntayhtymiä on yhteensä 32 (+ yksi pieni, yhden linjan)</a:t>
            </a:r>
            <a:endParaRPr kumimoji="0" lang="fi-FI" sz="2000" b="0" i="0" u="none" strike="noStrike" kern="1200" cap="none" spc="0" normalizeH="0" baseline="0" noProof="0">
              <a:ln>
                <a:noFill/>
              </a:ln>
              <a:solidFill>
                <a:srgbClr val="000000"/>
              </a:solidFill>
              <a:effectLst/>
              <a:uLnTx/>
              <a:uFillTx/>
              <a:latin typeface="Work Sans"/>
              <a:ea typeface="+mn-ea"/>
              <a:cs typeface="+mn-cs"/>
            </a:endParaRPr>
          </a:p>
          <a:p>
            <a:pPr marL="271463" marR="0" lvl="0" indent="-271463"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2000" b="0" i="0" u="none" strike="noStrike" kern="1200" cap="none" spc="0" normalizeH="0" baseline="0" noProof="0">
                <a:ln>
                  <a:noFill/>
                </a:ln>
                <a:solidFill>
                  <a:srgbClr val="000000"/>
                </a:solidFill>
                <a:effectLst/>
                <a:uLnTx/>
                <a:uFillTx/>
                <a:latin typeface="Work Sans"/>
                <a:ea typeface="+mn-ea"/>
                <a:cs typeface="+mn-cs"/>
              </a:rPr>
              <a:t>Mediaani 8 omistajakuntaa</a:t>
            </a:r>
          </a:p>
          <a:p>
            <a:pPr marL="271463" marR="0" lvl="0" indent="-271463"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2000" b="0" i="0" u="none" strike="noStrike" kern="1200" cap="none" spc="0" normalizeH="0" baseline="0" noProof="0">
                <a:ln>
                  <a:noFill/>
                </a:ln>
                <a:solidFill>
                  <a:srgbClr val="000000"/>
                </a:solidFill>
                <a:effectLst/>
                <a:uLnTx/>
                <a:uFillTx/>
                <a:latin typeface="Work Sans"/>
                <a:ea typeface="+mn-ea"/>
                <a:cs typeface="+mn-cs"/>
              </a:rPr>
              <a:t>Keskiarvo 8,84</a:t>
            </a:r>
          </a:p>
          <a:p>
            <a:pPr marL="271463" marR="0" lvl="0" indent="-271463"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2000" b="0" i="0" u="none" strike="noStrike" kern="1200" cap="none" spc="0" normalizeH="0" baseline="0" noProof="0">
                <a:ln>
                  <a:noFill/>
                </a:ln>
                <a:solidFill>
                  <a:srgbClr val="000000"/>
                </a:solidFill>
                <a:effectLst/>
                <a:uLnTx/>
                <a:uFillTx/>
                <a:latin typeface="Work Sans"/>
                <a:ea typeface="+mn-ea"/>
                <a:cs typeface="+mn-cs"/>
              </a:rPr>
              <a:t>Suurin SEDU – 17 omistajakuntaa</a:t>
            </a:r>
          </a:p>
          <a:p>
            <a:pPr marL="271463" marR="0" lvl="0" indent="-271463" algn="l" defTabSz="914400" rtl="0" eaLnBrk="1" fontAlgn="auto"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2000" b="0" i="0" u="none" strike="noStrike" kern="1200" cap="none" spc="0" normalizeH="0" baseline="0" noProof="0">
                <a:ln>
                  <a:noFill/>
                </a:ln>
                <a:solidFill>
                  <a:srgbClr val="000000"/>
                </a:solidFill>
                <a:effectLst/>
                <a:uLnTx/>
                <a:uFillTx/>
                <a:latin typeface="Work Sans"/>
                <a:ea typeface="+mn-ea"/>
                <a:cs typeface="+mn-cs"/>
              </a:rPr>
              <a:t>Pienimmät Omnia, Brahe, </a:t>
            </a:r>
            <a:r>
              <a:rPr kumimoji="0" lang="fi-FI" sz="2000" b="0" i="0" u="none" strike="noStrike" kern="1200" cap="none" spc="0" normalizeH="0" baseline="0" noProof="0" err="1">
                <a:ln>
                  <a:noFill/>
                </a:ln>
                <a:solidFill>
                  <a:srgbClr val="000000"/>
                </a:solidFill>
                <a:effectLst/>
                <a:uLnTx/>
                <a:uFillTx/>
                <a:latin typeface="Work Sans"/>
                <a:ea typeface="+mn-ea"/>
                <a:cs typeface="+mn-cs"/>
              </a:rPr>
              <a:t>Peimari</a:t>
            </a:r>
            <a:r>
              <a:rPr kumimoji="0" lang="fi-FI" sz="2000" b="0" i="0" u="none" strike="noStrike" kern="1200" cap="none" spc="0" normalizeH="0" baseline="0" noProof="0">
                <a:ln>
                  <a:noFill/>
                </a:ln>
                <a:solidFill>
                  <a:srgbClr val="000000"/>
                </a:solidFill>
                <a:effectLst/>
                <a:uLnTx/>
                <a:uFillTx/>
                <a:latin typeface="Work Sans"/>
                <a:ea typeface="+mn-ea"/>
                <a:cs typeface="+mn-cs"/>
              </a:rPr>
              <a:t> – 3 omistajakuntaa</a:t>
            </a:r>
          </a:p>
        </p:txBody>
      </p:sp>
      <p:sp>
        <p:nvSpPr>
          <p:cNvPr id="3" name="Alatunnisteen paikkamerkki 4">
            <a:extLst>
              <a:ext uri="{FF2B5EF4-FFF2-40B4-BE49-F238E27FC236}">
                <a16:creationId xmlns:a16="http://schemas.microsoft.com/office/drawing/2014/main" id="{FE58F0B1-6A91-9E06-E35A-6854AFCEC91E}"/>
              </a:ext>
            </a:extLst>
          </p:cNvPr>
          <p:cNvSpPr>
            <a:spLocks noGrp="1"/>
          </p:cNvSpPr>
          <p:nvPr>
            <p:ph type="ftr" sz="quarter" idx="11"/>
          </p:nvPr>
        </p:nvSpPr>
        <p:spPr>
          <a:xfrm>
            <a:off x="1199456" y="6309321"/>
            <a:ext cx="2801044" cy="216024"/>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i-FI" sz="1000" b="0" i="0" u="none" strike="noStrike" kern="1200" cap="none" spc="0" normalizeH="0" baseline="0" noProof="0">
                <a:ln>
                  <a:noFill/>
                </a:ln>
                <a:solidFill>
                  <a:srgbClr val="923468"/>
                </a:solidFill>
                <a:effectLst/>
                <a:uLnTx/>
                <a:uFillTx/>
                <a:latin typeface="Work Sans"/>
                <a:ea typeface="+mn-ea"/>
                <a:cs typeface="+mn-cs"/>
              </a:rPr>
              <a:t>Emma Holsti opinnäytetyö 2025</a:t>
            </a:r>
          </a:p>
        </p:txBody>
      </p:sp>
    </p:spTree>
    <p:extLst>
      <p:ext uri="{BB962C8B-B14F-4D97-AF65-F5344CB8AC3E}">
        <p14:creationId xmlns:p14="http://schemas.microsoft.com/office/powerpoint/2010/main" val="3872269761"/>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F4DCEF0A-455A-D5F1-5CB1-EA7ECCA35537}"/>
              </a:ext>
            </a:extLst>
          </p:cNvPr>
          <p:cNvSpPr>
            <a:spLocks noGrp="1"/>
          </p:cNvSpPr>
          <p:nvPr>
            <p:ph type="title"/>
          </p:nvPr>
        </p:nvSpPr>
        <p:spPr>
          <a:xfrm>
            <a:off x="766763" y="836711"/>
            <a:ext cx="6985421" cy="1008113"/>
          </a:xfrm>
        </p:spPr>
        <p:txBody>
          <a:bodyPr/>
          <a:lstStyle/>
          <a:p>
            <a:r>
              <a:rPr lang="fi-FI" dirty="0"/>
              <a:t>Koulutuskuntayhtymissä mukana olevat kunnat</a:t>
            </a:r>
          </a:p>
        </p:txBody>
      </p:sp>
      <p:sp>
        <p:nvSpPr>
          <p:cNvPr id="5" name="Sisällön paikkamerkki 4">
            <a:extLst>
              <a:ext uri="{FF2B5EF4-FFF2-40B4-BE49-F238E27FC236}">
                <a16:creationId xmlns:a16="http://schemas.microsoft.com/office/drawing/2014/main" id="{2B758AF9-AC03-ED86-259A-437DE3E69162}"/>
              </a:ext>
            </a:extLst>
          </p:cNvPr>
          <p:cNvSpPr>
            <a:spLocks noGrp="1"/>
          </p:cNvSpPr>
          <p:nvPr>
            <p:ph idx="1"/>
          </p:nvPr>
        </p:nvSpPr>
        <p:spPr>
          <a:xfrm>
            <a:off x="766763" y="2356444"/>
            <a:ext cx="4897189" cy="3816648"/>
          </a:xfrm>
        </p:spPr>
        <p:txBody>
          <a:bodyPr/>
          <a:lstStyle/>
          <a:p>
            <a:r>
              <a:rPr lang="fi-FI" b="1"/>
              <a:t>Vaalean sininen väri</a:t>
            </a:r>
            <a:r>
              <a:rPr lang="fi-FI"/>
              <a:t>: Kunta on mukana yhdessä koulutuskuntayhtymässä</a:t>
            </a:r>
          </a:p>
          <a:p>
            <a:r>
              <a:rPr lang="fi-FI" b="1"/>
              <a:t>Keskisininen väri</a:t>
            </a:r>
            <a:r>
              <a:rPr lang="fi-FI"/>
              <a:t>: kunta on mukana kahdessa koulutuskuntayhtymässä</a:t>
            </a:r>
          </a:p>
          <a:p>
            <a:r>
              <a:rPr lang="fi-FI" b="1"/>
              <a:t>Tummansininen väri</a:t>
            </a:r>
            <a:r>
              <a:rPr lang="fi-FI"/>
              <a:t>: Kunta on mukana kolmessa koulutuskuntayhtymässä. </a:t>
            </a:r>
          </a:p>
        </p:txBody>
      </p:sp>
      <p:sp>
        <p:nvSpPr>
          <p:cNvPr id="2" name="Dian numeron paikkamerkki 1">
            <a:extLst>
              <a:ext uri="{FF2B5EF4-FFF2-40B4-BE49-F238E27FC236}">
                <a16:creationId xmlns:a16="http://schemas.microsoft.com/office/drawing/2014/main" id="{D675724C-5A06-07CD-5F74-8AA0F75FE1E7}"/>
              </a:ext>
            </a:extLst>
          </p:cNvPr>
          <p:cNvSpPr>
            <a:spLocks noGrp="1"/>
          </p:cNvSpPr>
          <p:nvPr>
            <p:ph type="sldNum" sz="quarter" idx="12"/>
          </p:nvPr>
        </p:nvSpPr>
        <p:spPr/>
        <p:txBody>
          <a:bodyPr/>
          <a:lstStyle/>
          <a:p>
            <a:fld id="{0861148C-697E-4B67-BDAA-872F34DF1106}" type="slidenum">
              <a:rPr lang="fi-FI" smtClean="0"/>
              <a:pPr/>
              <a:t>31</a:t>
            </a:fld>
            <a:endParaRPr lang="fi-FI"/>
          </a:p>
        </p:txBody>
      </p:sp>
      <p:pic>
        <p:nvPicPr>
          <p:cNvPr id="1026" name="Picture 2" descr="Suomessa esitetty aluekartta, jossa kunnat on värikoodattu eri sinisen sävyillä, jos kunta on mukana koulutuskuntayhtymässä. ">
            <a:extLst>
              <a:ext uri="{FF2B5EF4-FFF2-40B4-BE49-F238E27FC236}">
                <a16:creationId xmlns:a16="http://schemas.microsoft.com/office/drawing/2014/main" id="{0CCA88F8-ED3E-C92C-7BA3-1193D0AAA5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2144" y="81359"/>
            <a:ext cx="4372641" cy="6603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56872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15618-500E-C318-285B-A16D78D0D399}"/>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1820BEB4-991B-4CEF-029C-9041B4B71EA0}"/>
              </a:ext>
            </a:extLst>
          </p:cNvPr>
          <p:cNvSpPr>
            <a:spLocks noGrp="1"/>
          </p:cNvSpPr>
          <p:nvPr>
            <p:ph type="title"/>
          </p:nvPr>
        </p:nvSpPr>
        <p:spPr/>
        <p:txBody>
          <a:bodyPr/>
          <a:lstStyle/>
          <a:p>
            <a:r>
              <a:rPr lang="fi-FI" dirty="0"/>
              <a:t>Kattavan lukioverkon turvaaminen vaatii kuntien välistä yhteistyötä – esimerkiksi seutukunnallisesti. </a:t>
            </a:r>
          </a:p>
        </p:txBody>
      </p:sp>
      <p:sp>
        <p:nvSpPr>
          <p:cNvPr id="3" name="Tekstin paikkamerkki 2">
            <a:extLst>
              <a:ext uri="{FF2B5EF4-FFF2-40B4-BE49-F238E27FC236}">
                <a16:creationId xmlns:a16="http://schemas.microsoft.com/office/drawing/2014/main" id="{F77A7A97-883C-6FA0-E938-A3387FB29543}"/>
              </a:ext>
            </a:extLst>
          </p:cNvPr>
          <p:cNvSpPr>
            <a:spLocks noGrp="1"/>
          </p:cNvSpPr>
          <p:nvPr>
            <p:ph idx="1"/>
          </p:nvPr>
        </p:nvSpPr>
        <p:spPr>
          <a:xfrm>
            <a:off x="766763" y="2781200"/>
            <a:ext cx="10658475" cy="3240088"/>
          </a:xfrm>
        </p:spPr>
        <p:txBody>
          <a:bodyPr/>
          <a:lstStyle/>
          <a:p>
            <a:r>
              <a:rPr lang="fi-FI"/>
              <a:t>Lukiokoulutuksessa kuntien välinen yhteistyö on hyvin vähäistä, koska nykyinen lukiokoulutuksen rahoitusmalli kannustaa järjestämään opetuksen itse.</a:t>
            </a:r>
          </a:p>
          <a:p>
            <a:pPr fontAlgn="base"/>
            <a:r>
              <a:rPr lang="fi-FI"/>
              <a:t>Seutukunnittain tarkasteltuna 2/3 seutukunnista lukiolaisten määrissä on yli 30 % lasku vuoteen 2040 mennessä. Puolessa seutukunnista nähdään yli 37 % lasku. </a:t>
            </a:r>
          </a:p>
          <a:p>
            <a:r>
              <a:rPr lang="fi-FI"/>
              <a:t>Tarvitaan rahoitusmalli, joka kannustaa yhteistyöhön. </a:t>
            </a:r>
          </a:p>
          <a:p>
            <a:endParaRPr lang="fi-FI"/>
          </a:p>
          <a:p>
            <a:r>
              <a:rPr lang="fi-FI" sz="1600" i="1"/>
              <a:t>Kuntaliiton lukioselvitys julkaistaan 18.5.2026.</a:t>
            </a:r>
            <a:br>
              <a:rPr lang="fi-FI"/>
            </a:br>
            <a:br>
              <a:rPr lang="fi-FI" sz="2800"/>
            </a:br>
            <a:endParaRPr lang="fi-FI" sz="3600"/>
          </a:p>
          <a:p>
            <a:r>
              <a:rPr lang="fi-FI" sz="3600"/>
              <a:t> </a:t>
            </a:r>
            <a:endParaRPr lang="fi-FI" sz="2000">
              <a:latin typeface="+mn-lt"/>
            </a:endParaRPr>
          </a:p>
        </p:txBody>
      </p:sp>
      <p:sp>
        <p:nvSpPr>
          <p:cNvPr id="2" name="Dian numeron paikkamerkki 1">
            <a:extLst>
              <a:ext uri="{FF2B5EF4-FFF2-40B4-BE49-F238E27FC236}">
                <a16:creationId xmlns:a16="http://schemas.microsoft.com/office/drawing/2014/main" id="{F021D8BE-9F27-A576-ED84-8867571EAD88}"/>
              </a:ext>
            </a:extLst>
          </p:cNvPr>
          <p:cNvSpPr>
            <a:spLocks noGrp="1"/>
          </p:cNvSpPr>
          <p:nvPr>
            <p:ph type="sldNum" sz="quarter" idx="12"/>
          </p:nvPr>
        </p:nvSpPr>
        <p:spPr/>
        <p:txBody>
          <a:bodyPr/>
          <a:lstStyle/>
          <a:p>
            <a:fld id="{0861148C-697E-4B67-BDAA-872F34DF1106}" type="slidenum">
              <a:rPr lang="fi-FI" smtClean="0"/>
              <a:pPr/>
              <a:t>32</a:t>
            </a:fld>
            <a:endParaRPr lang="fi-FI"/>
          </a:p>
        </p:txBody>
      </p:sp>
    </p:spTree>
    <p:extLst>
      <p:ext uri="{BB962C8B-B14F-4D97-AF65-F5344CB8AC3E}">
        <p14:creationId xmlns:p14="http://schemas.microsoft.com/office/powerpoint/2010/main" val="2312487753"/>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BBE3DC2C-7E95-4B4E-DD93-F5C11ADF3678}"/>
              </a:ext>
            </a:extLst>
          </p:cNvPr>
          <p:cNvSpPr>
            <a:spLocks noGrp="1"/>
          </p:cNvSpPr>
          <p:nvPr>
            <p:ph type="title"/>
          </p:nvPr>
        </p:nvSpPr>
        <p:spPr/>
        <p:txBody>
          <a:bodyPr/>
          <a:lstStyle/>
          <a:p>
            <a:r>
              <a:rPr lang="fi-FI" dirty="0"/>
              <a:t>Yhteistyö tietohallinnassa ja digitalisaatiossa</a:t>
            </a:r>
          </a:p>
        </p:txBody>
      </p:sp>
      <p:sp>
        <p:nvSpPr>
          <p:cNvPr id="6" name="Tekstin paikkamerkki 5">
            <a:extLst>
              <a:ext uri="{FF2B5EF4-FFF2-40B4-BE49-F238E27FC236}">
                <a16:creationId xmlns:a16="http://schemas.microsoft.com/office/drawing/2014/main" id="{85D7D498-16BC-3584-13A6-78B1938459B2}"/>
              </a:ext>
            </a:extLst>
          </p:cNvPr>
          <p:cNvSpPr>
            <a:spLocks noGrp="1"/>
          </p:cNvSpPr>
          <p:nvPr>
            <p:ph type="body" idx="1"/>
          </p:nvPr>
        </p:nvSpPr>
        <p:spPr/>
        <p:txBody>
          <a:bodyPr/>
          <a:lstStyle/>
          <a:p>
            <a:r>
              <a:rPr lang="fi-FI"/>
              <a:t>Lähde: Kuntien digitalisaatiokartoitus 2025</a:t>
            </a:r>
          </a:p>
        </p:txBody>
      </p:sp>
      <p:sp>
        <p:nvSpPr>
          <p:cNvPr id="4" name="Dian numeron paikkamerkki 3">
            <a:extLst>
              <a:ext uri="{FF2B5EF4-FFF2-40B4-BE49-F238E27FC236}">
                <a16:creationId xmlns:a16="http://schemas.microsoft.com/office/drawing/2014/main" id="{5777D05D-C5B6-B87A-CA54-11025D489E91}"/>
              </a:ext>
            </a:extLst>
          </p:cNvPr>
          <p:cNvSpPr>
            <a:spLocks noGrp="1"/>
          </p:cNvSpPr>
          <p:nvPr>
            <p:ph type="sldNum" sz="quarter" idx="12"/>
          </p:nvPr>
        </p:nvSpPr>
        <p:spPr/>
        <p:txBody>
          <a:bodyPr/>
          <a:lstStyle/>
          <a:p>
            <a:fld id="{0861148C-697E-4B67-BDAA-872F34DF1106}" type="slidenum">
              <a:rPr lang="fi-FI" smtClean="0"/>
              <a:t>33</a:t>
            </a:fld>
            <a:endParaRPr lang="fi-FI"/>
          </a:p>
        </p:txBody>
      </p:sp>
    </p:spTree>
    <p:extLst>
      <p:ext uri="{BB962C8B-B14F-4D97-AF65-F5344CB8AC3E}">
        <p14:creationId xmlns:p14="http://schemas.microsoft.com/office/powerpoint/2010/main" val="91281477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52E1FCAC-D8EA-2DB3-3FD9-346D8FC9D90A}"/>
              </a:ext>
            </a:extLst>
          </p:cNvPr>
          <p:cNvSpPr>
            <a:spLocks noGrp="1"/>
          </p:cNvSpPr>
          <p:nvPr>
            <p:ph type="title"/>
          </p:nvPr>
        </p:nvSpPr>
        <p:spPr/>
        <p:txBody>
          <a:bodyPr/>
          <a:lstStyle/>
          <a:p>
            <a:r>
              <a:rPr lang="fi-FI" dirty="0"/>
              <a:t>ICT-palveluiden järjestämismalleissa yhdistellään yhteistyön eri muotoja ja ostopalveluja</a:t>
            </a:r>
            <a:br>
              <a:rPr lang="fi-FI" dirty="0"/>
            </a:br>
            <a:endParaRPr lang="fi-FI" dirty="0"/>
          </a:p>
        </p:txBody>
      </p:sp>
      <p:sp>
        <p:nvSpPr>
          <p:cNvPr id="6" name="Sisällön paikkamerkki 5">
            <a:extLst>
              <a:ext uri="{FF2B5EF4-FFF2-40B4-BE49-F238E27FC236}">
                <a16:creationId xmlns:a16="http://schemas.microsoft.com/office/drawing/2014/main" id="{C5D8755B-4FFA-C97E-14D1-2417990C6F4E}"/>
              </a:ext>
            </a:extLst>
          </p:cNvPr>
          <p:cNvSpPr>
            <a:spLocks noGrp="1"/>
          </p:cNvSpPr>
          <p:nvPr>
            <p:ph idx="1"/>
          </p:nvPr>
        </p:nvSpPr>
        <p:spPr>
          <a:xfrm>
            <a:off x="766762" y="2780928"/>
            <a:ext cx="10658475" cy="3816648"/>
          </a:xfrm>
        </p:spPr>
        <p:txBody>
          <a:bodyPr/>
          <a:lstStyle/>
          <a:p>
            <a:r>
              <a:rPr lang="fi-FI"/>
              <a:t>Yksittäisissä palveluissa voi olla sisälläkin erilaisia työnjakoja kunnan omien toimintojen, in house -yhtiöiden, kuntayhteistyön ja suoraan markkinoilta hankittujen ostopalveluiden välillä. </a:t>
            </a:r>
          </a:p>
        </p:txBody>
      </p:sp>
      <p:sp>
        <p:nvSpPr>
          <p:cNvPr id="4" name="Dian numeron paikkamerkki 3">
            <a:extLst>
              <a:ext uri="{FF2B5EF4-FFF2-40B4-BE49-F238E27FC236}">
                <a16:creationId xmlns:a16="http://schemas.microsoft.com/office/drawing/2014/main" id="{FBDFAF57-A5FB-77EB-4D40-95641AEB2EB8}"/>
              </a:ext>
            </a:extLst>
          </p:cNvPr>
          <p:cNvSpPr>
            <a:spLocks noGrp="1"/>
          </p:cNvSpPr>
          <p:nvPr>
            <p:ph type="sldNum" sz="quarter" idx="12"/>
          </p:nvPr>
        </p:nvSpPr>
        <p:spPr/>
        <p:txBody>
          <a:bodyPr/>
          <a:lstStyle/>
          <a:p>
            <a:fld id="{0861148C-697E-4B67-BDAA-872F34DF1106}" type="slidenum">
              <a:rPr lang="fi-FI" smtClean="0"/>
              <a:pPr/>
              <a:t>34</a:t>
            </a:fld>
            <a:endParaRPr lang="fi-FI"/>
          </a:p>
        </p:txBody>
      </p:sp>
    </p:spTree>
    <p:extLst>
      <p:ext uri="{BB962C8B-B14F-4D97-AF65-F5344CB8AC3E}">
        <p14:creationId xmlns:p14="http://schemas.microsoft.com/office/powerpoint/2010/main" val="2963239429"/>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Sisällön paikkamerkki 15" descr="Pylväskaavio esittää erilaisten kuntien ja kokoluokkien jakautumista palveluiden järjestämistavoissa prosentteina. Kaaviossa korostuvat itse järjestettävät palvelut tummansinisinä, kun taas ostopalvelut ja yhteistyömallit näkyvät vaaleanpunaisina ja violetteina, osoittaen merkittäviä eroja erityisesti suurimmissa kunnissa ja C23-kaupungeissa.&#10;">
            <a:extLst>
              <a:ext uri="{FF2B5EF4-FFF2-40B4-BE49-F238E27FC236}">
                <a16:creationId xmlns:a16="http://schemas.microsoft.com/office/drawing/2014/main" id="{CCFA25D0-7AAF-9F30-200E-AE3040D79445}"/>
              </a:ext>
              <a:ext uri="{C183D7F6-B498-43B3-948B-1728B52AA6E4}">
                <adec:decorative xmlns:adec="http://schemas.microsoft.com/office/drawing/2017/decorative" val="0"/>
              </a:ext>
            </a:extLst>
          </p:cNvPr>
          <p:cNvPicPr>
            <a:picLocks noGrp="1" noChangeAspect="1"/>
          </p:cNvPicPr>
          <p:nvPr>
            <p:ph sz="half" idx="1"/>
          </p:nvPr>
        </p:nvPicPr>
        <p:blipFill>
          <a:blip r:embed="rId2"/>
          <a:stretch>
            <a:fillRect/>
          </a:stretch>
        </p:blipFill>
        <p:spPr>
          <a:xfrm>
            <a:off x="78392" y="260648"/>
            <a:ext cx="6017608" cy="5666691"/>
          </a:xfrm>
          <a:prstGeom prst="rect">
            <a:avLst/>
          </a:prstGeom>
        </p:spPr>
      </p:pic>
      <p:sp>
        <p:nvSpPr>
          <p:cNvPr id="2" name="Otsikko 1">
            <a:extLst>
              <a:ext uri="{FF2B5EF4-FFF2-40B4-BE49-F238E27FC236}">
                <a16:creationId xmlns:a16="http://schemas.microsoft.com/office/drawing/2014/main" id="{20CC6E88-2685-10B1-DC98-00FCAD65F570}"/>
              </a:ext>
              <a:ext uri="{C183D7F6-B498-43B3-948B-1728B52AA6E4}">
                <adec:decorative xmlns:adec="http://schemas.microsoft.com/office/drawing/2017/decorative" val="0"/>
              </a:ext>
            </a:extLst>
          </p:cNvPr>
          <p:cNvSpPr>
            <a:spLocks noGrp="1"/>
          </p:cNvSpPr>
          <p:nvPr>
            <p:ph type="title"/>
          </p:nvPr>
        </p:nvSpPr>
        <p:spPr>
          <a:xfrm>
            <a:off x="6600056" y="620688"/>
            <a:ext cx="4968552" cy="1008113"/>
          </a:xfrm>
        </p:spPr>
        <p:txBody>
          <a:bodyPr anchor="t">
            <a:normAutofit fontScale="90000"/>
          </a:bodyPr>
          <a:lstStyle/>
          <a:p>
            <a:r>
              <a:rPr lang="fi-FI" sz="3200" dirty="0"/>
              <a:t>Pienille kunnille in house yhtiöt tyypillinen tapa järjestää </a:t>
            </a:r>
            <a:r>
              <a:rPr lang="fi-FI" sz="3200" dirty="0" err="1"/>
              <a:t>tietohallinto</a:t>
            </a:r>
            <a:r>
              <a:rPr lang="fi-FI" sz="3200" dirty="0"/>
              <a:t> ja ICT-palvelut. </a:t>
            </a:r>
            <a:br>
              <a:rPr lang="fi-FI" sz="3200" dirty="0"/>
            </a:br>
            <a:br>
              <a:rPr lang="fi-FI" sz="3200" dirty="0"/>
            </a:br>
            <a:r>
              <a:rPr lang="fi-FI" sz="3200" dirty="0"/>
              <a:t>Suuret kaupungit järjestävät enemmän itse.</a:t>
            </a:r>
            <a:endParaRPr lang="fi-FI" sz="2000" dirty="0"/>
          </a:p>
        </p:txBody>
      </p:sp>
      <p:sp>
        <p:nvSpPr>
          <p:cNvPr id="4" name="Dian numeron paikkamerkki 3">
            <a:extLst>
              <a:ext uri="{FF2B5EF4-FFF2-40B4-BE49-F238E27FC236}">
                <a16:creationId xmlns:a16="http://schemas.microsoft.com/office/drawing/2014/main" id="{6FE80162-E93F-05C7-88C5-8CE70A2DE959}"/>
              </a:ext>
              <a:ext uri="{C183D7F6-B498-43B3-948B-1728B52AA6E4}">
                <adec:decorative xmlns:adec="http://schemas.microsoft.com/office/drawing/2017/decorative" val="1"/>
              </a:ext>
            </a:extLst>
          </p:cNvPr>
          <p:cNvSpPr>
            <a:spLocks noGrp="1"/>
          </p:cNvSpPr>
          <p:nvPr>
            <p:ph type="sldNum" sz="quarter" idx="12"/>
          </p:nvPr>
        </p:nvSpPr>
        <p:spPr>
          <a:xfrm>
            <a:off x="766763" y="6309321"/>
            <a:ext cx="432693" cy="216024"/>
          </a:xfrm>
        </p:spPr>
        <p:txBody>
          <a:bodyPr anchor="ctr">
            <a:norm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600"/>
                </a:spcAft>
                <a:buClrTx/>
                <a:buSzTx/>
                <a:buFontTx/>
                <a:buNone/>
                <a:tabLst/>
                <a:defRPr/>
              </a:pPr>
              <a:t>35</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4020753650"/>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831B9-AE34-CB25-C48C-EFE9E93E1410}"/>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42A92A36-C21E-4FB7-9DD1-1EFB897D8275}"/>
              </a:ext>
              <a:ext uri="{C183D7F6-B498-43B3-948B-1728B52AA6E4}">
                <adec:decorative xmlns:adec="http://schemas.microsoft.com/office/drawing/2017/decorative" val="0"/>
              </a:ext>
            </a:extLst>
          </p:cNvPr>
          <p:cNvSpPr>
            <a:spLocks noGrp="1"/>
          </p:cNvSpPr>
          <p:nvPr>
            <p:ph type="title"/>
          </p:nvPr>
        </p:nvSpPr>
        <p:spPr/>
        <p:txBody>
          <a:bodyPr/>
          <a:lstStyle/>
          <a:p>
            <a:r>
              <a:rPr lang="fi-FI" sz="3600" dirty="0"/>
              <a:t>Kuntien Tieran omistajakunnat 2024</a:t>
            </a:r>
          </a:p>
        </p:txBody>
      </p:sp>
      <p:pic>
        <p:nvPicPr>
          <p:cNvPr id="9" name="Kuva 8">
            <a:extLst>
              <a:ext uri="{FF2B5EF4-FFF2-40B4-BE49-F238E27FC236}">
                <a16:creationId xmlns:a16="http://schemas.microsoft.com/office/drawing/2014/main" id="{1529EFCA-F899-3F5D-A6A7-D829C7BAEF6A}"/>
              </a:ext>
              <a:ext uri="{C183D7F6-B498-43B3-948B-1728B52AA6E4}">
                <adec:decorative xmlns:adec="http://schemas.microsoft.com/office/drawing/2017/decorative" val="1"/>
              </a:ext>
            </a:extLst>
          </p:cNvPr>
          <p:cNvPicPr>
            <a:picLocks noChangeAspect="1"/>
          </p:cNvPicPr>
          <p:nvPr/>
        </p:nvPicPr>
        <p:blipFill>
          <a:blip r:embed="rId2"/>
          <a:srcRect t="8656"/>
          <a:stretch>
            <a:fillRect/>
          </a:stretch>
        </p:blipFill>
        <p:spPr>
          <a:xfrm>
            <a:off x="2927648" y="2276871"/>
            <a:ext cx="5322356" cy="4277781"/>
          </a:xfrm>
          <a:prstGeom prst="rect">
            <a:avLst/>
          </a:prstGeom>
        </p:spPr>
      </p:pic>
      <p:sp>
        <p:nvSpPr>
          <p:cNvPr id="5" name="Päivämäärän paikkamerkki 4">
            <a:extLst>
              <a:ext uri="{FF2B5EF4-FFF2-40B4-BE49-F238E27FC236}">
                <a16:creationId xmlns:a16="http://schemas.microsoft.com/office/drawing/2014/main" id="{0CC41DDA-2AF4-FD56-19C4-30265D4AD06C}"/>
              </a:ext>
              <a:ext uri="{C183D7F6-B498-43B3-948B-1728B52AA6E4}">
                <adec:decorative xmlns:adec="http://schemas.microsoft.com/office/drawing/2017/decorative" val="0"/>
              </a:ext>
            </a:extLst>
          </p:cNvPr>
          <p:cNvSpPr>
            <a:spLocks noGrp="1"/>
          </p:cNvSpPr>
          <p:nvPr>
            <p:ph type="dt" sz="half" idx="10"/>
          </p:nvPr>
        </p:nvSpPr>
        <p:spPr/>
        <p:txBody>
          <a:bodyPr/>
          <a:lstStyle/>
          <a:p>
            <a:r>
              <a:rPr lang="fi-FI" noProof="0"/>
              <a:t>30.01.2025</a:t>
            </a:r>
          </a:p>
        </p:txBody>
      </p:sp>
      <p:sp>
        <p:nvSpPr>
          <p:cNvPr id="6" name="Alatunnisteen paikkamerkki 5">
            <a:extLst>
              <a:ext uri="{FF2B5EF4-FFF2-40B4-BE49-F238E27FC236}">
                <a16:creationId xmlns:a16="http://schemas.microsoft.com/office/drawing/2014/main" id="{046DD206-72EA-E509-3B9E-416DA97F871C}"/>
              </a:ext>
              <a:ext uri="{C183D7F6-B498-43B3-948B-1728B52AA6E4}">
                <adec:decorative xmlns:adec="http://schemas.microsoft.com/office/drawing/2017/decorative" val="0"/>
              </a:ext>
            </a:extLst>
          </p:cNvPr>
          <p:cNvSpPr>
            <a:spLocks noGrp="1"/>
          </p:cNvSpPr>
          <p:nvPr>
            <p:ph type="ftr" sz="quarter" idx="11"/>
          </p:nvPr>
        </p:nvSpPr>
        <p:spPr/>
        <p:txBody>
          <a:bodyPr/>
          <a:lstStyle/>
          <a:p>
            <a:r>
              <a:rPr lang="fi-FI" noProof="0"/>
              <a:t>Esitys - Digisumpit</a:t>
            </a:r>
          </a:p>
        </p:txBody>
      </p:sp>
      <p:sp>
        <p:nvSpPr>
          <p:cNvPr id="4" name="Dian numeron paikkamerkki 3">
            <a:extLst>
              <a:ext uri="{FF2B5EF4-FFF2-40B4-BE49-F238E27FC236}">
                <a16:creationId xmlns:a16="http://schemas.microsoft.com/office/drawing/2014/main" id="{70B3E335-9E05-991E-72E7-6529CC25EF21}"/>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138900680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0B7ABAE-CC21-179F-167E-5ADEF1F754E1}"/>
              </a:ext>
              <a:ext uri="{C183D7F6-B498-43B3-948B-1728B52AA6E4}">
                <adec:decorative xmlns:adec="http://schemas.microsoft.com/office/drawing/2017/decorative" val="0"/>
              </a:ext>
            </a:extLst>
          </p:cNvPr>
          <p:cNvSpPr>
            <a:spLocks noGrp="1"/>
          </p:cNvSpPr>
          <p:nvPr>
            <p:ph type="title"/>
          </p:nvPr>
        </p:nvSpPr>
        <p:spPr>
          <a:xfrm>
            <a:off x="766763" y="476671"/>
            <a:ext cx="10658475" cy="1008113"/>
          </a:xfrm>
        </p:spPr>
        <p:txBody>
          <a:bodyPr/>
          <a:lstStyle/>
          <a:p>
            <a:r>
              <a:rPr lang="fi-FI" sz="3600" dirty="0"/>
              <a:t>Kunnille ICT-palveluita toimittavat alueelliset, seudulliset ja paikalliset sidosyksiköt</a:t>
            </a:r>
          </a:p>
        </p:txBody>
      </p:sp>
      <p:sp>
        <p:nvSpPr>
          <p:cNvPr id="28" name="Sisällön paikkamerkki 2">
            <a:extLst>
              <a:ext uri="{FF2B5EF4-FFF2-40B4-BE49-F238E27FC236}">
                <a16:creationId xmlns:a16="http://schemas.microsoft.com/office/drawing/2014/main" id="{D47F37AD-9889-DD62-80BE-FA68F2F9F53B}"/>
              </a:ext>
              <a:ext uri="{C183D7F6-B498-43B3-948B-1728B52AA6E4}">
                <adec:decorative xmlns:adec="http://schemas.microsoft.com/office/drawing/2017/decorative" val="0"/>
              </a:ext>
            </a:extLst>
          </p:cNvPr>
          <p:cNvSpPr txBox="1">
            <a:spLocks/>
          </p:cNvSpPr>
          <p:nvPr/>
        </p:nvSpPr>
        <p:spPr>
          <a:xfrm>
            <a:off x="263352" y="1803139"/>
            <a:ext cx="3478926" cy="3816648"/>
          </a:xfrm>
          <a:prstGeom prst="rect">
            <a:avLst/>
          </a:prstGeom>
        </p:spPr>
        <p:txBody>
          <a:bodyPr vert="horz" lIns="0" tIns="0" rIns="0" bIns="0" rtlCol="0" anchor="t" anchorCtr="0">
            <a:noAutofit/>
          </a:bodyPr>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1400" b="1" i="0" u="none" strike="noStrike" kern="1200" cap="none" spc="0" normalizeH="0" baseline="0" noProof="0">
                <a:ln>
                  <a:noFill/>
                </a:ln>
                <a:solidFill>
                  <a:srgbClr val="000000"/>
                </a:solidFill>
                <a:effectLst/>
                <a:uLnTx/>
                <a:uFillTx/>
                <a:latin typeface="Aptos" panose="020B0004020202020204" pitchFamily="34" charset="0"/>
                <a:ea typeface="+mn-ea"/>
                <a:cs typeface="+mn-cs"/>
              </a:rPr>
              <a:t>Merkittäviä seudullisia ja paikallisia sidosyksiköitä</a:t>
            </a:r>
          </a:p>
          <a:p>
            <a:pPr marL="92075" marR="0" lvl="0" indent="-92075"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400" b="0" i="0" u="none" strike="noStrike" kern="1200" cap="none" spc="0" normalizeH="0" baseline="0" noProof="0" err="1">
                <a:ln>
                  <a:noFill/>
                </a:ln>
                <a:solidFill>
                  <a:srgbClr val="000000"/>
                </a:solidFill>
                <a:effectLst/>
                <a:uLnTx/>
                <a:uFillTx/>
                <a:latin typeface="Aptos" panose="020B0004020202020204" pitchFamily="34" charset="0"/>
                <a:ea typeface="+mn-ea"/>
                <a:cs typeface="+mn-cs"/>
              </a:rPr>
              <a:t>Istekki</a:t>
            </a:r>
            <a:r>
              <a:rPr kumimoji="0" lang="fi-FI"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Oy (Pohjois-Pohjanmaa, Pohjois-Savo ja Pirkanmaa, kaksi suurta kaupunkiasiakkuutta)</a:t>
            </a:r>
          </a:p>
          <a:p>
            <a:pPr marL="536575" marR="0" lvl="1" indent="-92075" algn="l" defTabSz="914400" rtl="0" eaLnBrk="1" fontAlgn="base" latinLnBrk="0" hangingPunct="1">
              <a:lnSpc>
                <a:spcPct val="100000"/>
              </a:lnSpc>
              <a:spcBef>
                <a:spcPts val="200"/>
              </a:spcBef>
              <a:spcAft>
                <a:spcPts val="0"/>
              </a:spcAft>
              <a:buClr>
                <a:srgbClr val="923468"/>
              </a:buClr>
              <a:buSzTx/>
              <a:buFont typeface="Arial" panose="020B0604020202020204" pitchFamily="34" charset="0"/>
              <a:buChar char="•"/>
              <a:tabLst/>
              <a:defRPr/>
            </a:pPr>
            <a:r>
              <a:rPr kumimoji="0" lang="fi-FI"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Liikevaihto 2023: 278 M€</a:t>
            </a:r>
          </a:p>
          <a:p>
            <a:pPr marL="92075" marR="0" lvl="0" indent="-92075"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JärviNet Oy (Etelä-Pohjanmaa, seudullinen)</a:t>
            </a:r>
          </a:p>
          <a:p>
            <a:pPr marL="536575" marR="0" lvl="1" indent="-92075" algn="l" defTabSz="914400" rtl="0" eaLnBrk="1" fontAlgn="base" latinLnBrk="0" hangingPunct="1">
              <a:lnSpc>
                <a:spcPct val="100000"/>
              </a:lnSpc>
              <a:spcBef>
                <a:spcPts val="200"/>
              </a:spcBef>
              <a:spcAft>
                <a:spcPts val="0"/>
              </a:spcAft>
              <a:buClr>
                <a:srgbClr val="923468"/>
              </a:buClr>
              <a:buSzTx/>
              <a:buFont typeface="Arial" panose="020B0604020202020204" pitchFamily="34" charset="0"/>
              <a:buChar char="•"/>
              <a:tabLst/>
              <a:defRPr/>
            </a:pPr>
            <a:r>
              <a:rPr kumimoji="0" lang="fi-FI"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Liikevaihto 2023: 3 M€ </a:t>
            </a:r>
          </a:p>
          <a:p>
            <a:pPr marL="92075" marR="0" lvl="0" indent="-92075"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Suupohjan seutupalvelukeskus Oy (Etelä-Pohjanmaa ja Pohjanmaa, seudullinen). </a:t>
            </a:r>
          </a:p>
          <a:p>
            <a:pPr marL="536575" marR="0" lvl="1" indent="-92075" algn="l" defTabSz="914400" rtl="0" eaLnBrk="1" fontAlgn="base" latinLnBrk="0" hangingPunct="1">
              <a:lnSpc>
                <a:spcPct val="100000"/>
              </a:lnSpc>
              <a:spcBef>
                <a:spcPts val="200"/>
              </a:spcBef>
              <a:spcAft>
                <a:spcPts val="0"/>
              </a:spcAft>
              <a:buClr>
                <a:srgbClr val="923468"/>
              </a:buClr>
              <a:buSzTx/>
              <a:buFont typeface="Arial" panose="020B0604020202020204" pitchFamily="34" charset="0"/>
              <a:buChar char="•"/>
              <a:tabLst/>
              <a:defRPr/>
            </a:pPr>
            <a:r>
              <a:rPr kumimoji="0" lang="fi-FI"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Liikevaihto 2023: 3 M€</a:t>
            </a:r>
          </a:p>
          <a:p>
            <a:pPr marL="92075" marR="0" lvl="0" indent="-92075"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HPK palvelut Oy (Porvoo ja Sipoo)</a:t>
            </a:r>
          </a:p>
          <a:p>
            <a:pPr marL="536575" marR="0" lvl="1" indent="-92075" algn="l" defTabSz="914400" rtl="0" eaLnBrk="1" fontAlgn="base" latinLnBrk="0" hangingPunct="1">
              <a:lnSpc>
                <a:spcPct val="100000"/>
              </a:lnSpc>
              <a:spcBef>
                <a:spcPts val="200"/>
              </a:spcBef>
              <a:spcAft>
                <a:spcPts val="0"/>
              </a:spcAft>
              <a:buClr>
                <a:srgbClr val="923468"/>
              </a:buClr>
              <a:buSzTx/>
              <a:buFont typeface="Arial" panose="020B0604020202020204" pitchFamily="34" charset="0"/>
              <a:buChar char="•"/>
              <a:tabLst/>
              <a:defRPr/>
            </a:pPr>
            <a:r>
              <a:rPr kumimoji="0" lang="fi-FI"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Liikevaihto 2023: 14 M€</a:t>
            </a:r>
          </a:p>
          <a:p>
            <a:pPr marL="92075" marR="0" lvl="0" indent="-92075"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Char char="•"/>
              <a:tabLst/>
              <a:defRPr/>
            </a:pPr>
            <a:r>
              <a:rPr kumimoji="0" lang="fi-FI"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DigiHelsinki Oy (</a:t>
            </a:r>
            <a:r>
              <a:rPr kumimoji="0" lang="fi-FI" sz="1400" b="0" i="0" u="none" strike="noStrike" kern="1200" cap="none" spc="0" normalizeH="0" baseline="0" noProof="0" err="1">
                <a:ln>
                  <a:noFill/>
                </a:ln>
                <a:solidFill>
                  <a:srgbClr val="000000"/>
                </a:solidFill>
                <a:effectLst/>
                <a:uLnTx/>
                <a:uFillTx/>
                <a:latin typeface="Aptos" panose="020B0004020202020204" pitchFamily="34" charset="0"/>
                <a:ea typeface="+mn-ea"/>
                <a:cs typeface="+mn-cs"/>
              </a:rPr>
              <a:t>Hgin</a:t>
            </a:r>
            <a:r>
              <a:rPr kumimoji="0" lang="fi-FI" sz="1400" b="0" i="0" u="none" strike="noStrike" kern="1200" cap="none" spc="0" normalizeH="0" baseline="0" noProof="0">
                <a:ln>
                  <a:noFill/>
                </a:ln>
                <a:solidFill>
                  <a:srgbClr val="000000"/>
                </a:solidFill>
                <a:effectLst/>
                <a:uLnTx/>
                <a:uFillTx/>
                <a:latin typeface="Aptos" panose="020B0004020202020204" pitchFamily="34" charset="0"/>
                <a:ea typeface="+mn-ea"/>
                <a:cs typeface="+mn-cs"/>
              </a:rPr>
              <a:t> kaupunki) </a:t>
            </a:r>
          </a:p>
          <a:p>
            <a:pPr marL="536575" marR="0" lvl="1" indent="-92075" algn="l" defTabSz="914400" rtl="0" eaLnBrk="1" fontAlgn="base" latinLnBrk="0" hangingPunct="1">
              <a:lnSpc>
                <a:spcPct val="100000"/>
              </a:lnSpc>
              <a:spcBef>
                <a:spcPts val="200"/>
              </a:spcBef>
              <a:spcAft>
                <a:spcPts val="0"/>
              </a:spcAft>
              <a:buClr>
                <a:srgbClr val="923468"/>
              </a:buClr>
              <a:buSzTx/>
              <a:buFont typeface="Arial" panose="020B0604020202020204" pitchFamily="34" charset="0"/>
              <a:buChar char="•"/>
              <a:tabLst/>
              <a:defRPr/>
            </a:pPr>
            <a:r>
              <a:rPr kumimoji="0" lang="fi-FI" sz="1200" b="0" i="0" u="none" strike="noStrike" kern="1200" cap="none" spc="0" normalizeH="0" baseline="0" noProof="0">
                <a:ln>
                  <a:noFill/>
                </a:ln>
                <a:solidFill>
                  <a:srgbClr val="000000"/>
                </a:solidFill>
                <a:effectLst/>
                <a:uLnTx/>
                <a:uFillTx/>
                <a:latin typeface="Aptos" panose="020B0004020202020204" pitchFamily="34" charset="0"/>
                <a:ea typeface="+mn-ea"/>
                <a:cs typeface="+mn-cs"/>
              </a:rPr>
              <a:t>Liikevaihto 2023: 58 M€</a:t>
            </a:r>
          </a:p>
          <a:p>
            <a:pPr marL="536575" marR="0" lvl="1" indent="-92075" algn="l" defTabSz="914400" rtl="0" eaLnBrk="1" fontAlgn="base" latinLnBrk="0" hangingPunct="1">
              <a:lnSpc>
                <a:spcPct val="100000"/>
              </a:lnSpc>
              <a:spcBef>
                <a:spcPts val="200"/>
              </a:spcBef>
              <a:spcAft>
                <a:spcPts val="0"/>
              </a:spcAft>
              <a:buClr>
                <a:srgbClr val="923468"/>
              </a:buClr>
              <a:buSzTx/>
              <a:buFont typeface="Arial" panose="020B0604020202020204" pitchFamily="34" charset="0"/>
              <a:buChar char="•"/>
              <a:tabLst/>
              <a:defRPr/>
            </a:pPr>
            <a:endParaRPr kumimoji="0" lang="fi-FI" sz="1200" b="0"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sp>
        <p:nvSpPr>
          <p:cNvPr id="3" name="Sisällön paikkamerkki 2">
            <a:extLst>
              <a:ext uri="{FF2B5EF4-FFF2-40B4-BE49-F238E27FC236}">
                <a16:creationId xmlns:a16="http://schemas.microsoft.com/office/drawing/2014/main" id="{A7BD422B-FC86-2EC2-0AD8-E264D4017D7A}"/>
              </a:ext>
              <a:ext uri="{C183D7F6-B498-43B3-948B-1728B52AA6E4}">
                <adec:decorative xmlns:adec="http://schemas.microsoft.com/office/drawing/2017/decorative" val="0"/>
              </a:ext>
            </a:extLst>
          </p:cNvPr>
          <p:cNvSpPr>
            <a:spLocks noGrp="1"/>
          </p:cNvSpPr>
          <p:nvPr>
            <p:ph idx="1"/>
          </p:nvPr>
        </p:nvSpPr>
        <p:spPr>
          <a:xfrm>
            <a:off x="7852852" y="1808708"/>
            <a:ext cx="3601046" cy="3816648"/>
          </a:xfrm>
        </p:spPr>
        <p:txBody>
          <a:bodyPr/>
          <a:lstStyle/>
          <a:p>
            <a:pPr marL="0" indent="0" algn="l" rtl="0" fontAlgn="base">
              <a:buNone/>
            </a:pPr>
            <a:r>
              <a:rPr lang="fi-FI" sz="1400" b="1" i="0">
                <a:solidFill>
                  <a:srgbClr val="000000"/>
                </a:solidFill>
                <a:effectLst/>
                <a:latin typeface="Aptos" panose="020B0004020202020204" pitchFamily="34" charset="0"/>
              </a:rPr>
              <a:t>Merkittäviä alueellisia sidosyksiköitä</a:t>
            </a:r>
          </a:p>
          <a:p>
            <a:pPr marL="92075" indent="-92075" algn="l" rtl="0" fontAlgn="base"/>
            <a:r>
              <a:rPr lang="fi-FI" sz="1400" b="0" i="0">
                <a:solidFill>
                  <a:srgbClr val="000000"/>
                </a:solidFill>
                <a:effectLst/>
                <a:latin typeface="Aptos" panose="020B0004020202020204" pitchFamily="34" charset="0"/>
              </a:rPr>
              <a:t>LapIT Oy (Lappi ja osin Pohjois-Pohjanmaa)</a:t>
            </a:r>
          </a:p>
          <a:p>
            <a:pPr marL="536575" lvl="1" indent="-92075" fontAlgn="base"/>
            <a:r>
              <a:rPr lang="fi-FI" sz="1200">
                <a:solidFill>
                  <a:srgbClr val="000000"/>
                </a:solidFill>
                <a:latin typeface="Aptos" panose="020B0004020202020204" pitchFamily="34" charset="0"/>
              </a:rPr>
              <a:t>Liikevaihto 2023: 26 M€</a:t>
            </a:r>
            <a:endParaRPr lang="fi-FI" sz="1200" b="0" i="0">
              <a:solidFill>
                <a:srgbClr val="000000"/>
              </a:solidFill>
              <a:effectLst/>
              <a:latin typeface="Aptos" panose="020B0004020202020204" pitchFamily="34" charset="0"/>
            </a:endParaRPr>
          </a:p>
          <a:p>
            <a:pPr marL="92075" indent="-92075" algn="l" rtl="0" fontAlgn="base"/>
            <a:r>
              <a:rPr lang="fi-FI" sz="1400" b="0" i="0">
                <a:solidFill>
                  <a:srgbClr val="000000"/>
                </a:solidFill>
                <a:effectLst/>
                <a:latin typeface="Aptos" panose="020B0004020202020204" pitchFamily="34" charset="0"/>
              </a:rPr>
              <a:t>Joki-ICT Oy (Pohjois-Pohjanmaa, pieneltä osin Keski-Suomi)</a:t>
            </a:r>
          </a:p>
          <a:p>
            <a:pPr marL="536575" lvl="1" indent="-92075" fontAlgn="base"/>
            <a:r>
              <a:rPr lang="fi-FI" sz="1200">
                <a:solidFill>
                  <a:srgbClr val="000000"/>
                </a:solidFill>
                <a:latin typeface="Aptos" panose="020B0004020202020204" pitchFamily="34" charset="0"/>
              </a:rPr>
              <a:t>Liikevaihto 2023: 8 M€</a:t>
            </a:r>
            <a:endParaRPr lang="fi-FI" sz="1200" b="0" i="0">
              <a:solidFill>
                <a:srgbClr val="000000"/>
              </a:solidFill>
              <a:effectLst/>
              <a:latin typeface="Aptos" panose="020B0004020202020204" pitchFamily="34" charset="0"/>
            </a:endParaRPr>
          </a:p>
          <a:p>
            <a:pPr marL="92075" indent="-92075" algn="l" rtl="0" fontAlgn="base"/>
            <a:r>
              <a:rPr lang="fi-FI" sz="1400" b="0" i="0">
                <a:solidFill>
                  <a:srgbClr val="000000"/>
                </a:solidFill>
                <a:effectLst/>
                <a:latin typeface="Aptos" panose="020B0004020202020204" pitchFamily="34" charset="0"/>
              </a:rPr>
              <a:t>Savon ICT-palvelut Oy (Pohjois-Savo) </a:t>
            </a:r>
          </a:p>
          <a:p>
            <a:pPr marL="536575" lvl="1" indent="-92075" fontAlgn="base"/>
            <a:r>
              <a:rPr lang="fi-FI" sz="1200">
                <a:solidFill>
                  <a:srgbClr val="000000"/>
                </a:solidFill>
                <a:latin typeface="Aptos" panose="020B0004020202020204" pitchFamily="34" charset="0"/>
              </a:rPr>
              <a:t>Liikevaihto 2023: 4 M€</a:t>
            </a:r>
            <a:endParaRPr lang="fi-FI" sz="1200" b="0" i="0">
              <a:solidFill>
                <a:srgbClr val="000000"/>
              </a:solidFill>
              <a:effectLst/>
              <a:latin typeface="Aptos" panose="020B0004020202020204" pitchFamily="34" charset="0"/>
            </a:endParaRPr>
          </a:p>
          <a:p>
            <a:pPr marL="92075" indent="-92075" algn="l" rtl="0" fontAlgn="base"/>
            <a:r>
              <a:rPr lang="fi-FI" sz="1400" b="0" i="0">
                <a:solidFill>
                  <a:srgbClr val="000000"/>
                </a:solidFill>
                <a:effectLst/>
                <a:latin typeface="Aptos" panose="020B0004020202020204" pitchFamily="34" charset="0"/>
              </a:rPr>
              <a:t>Meidän Talous ja IT Oy </a:t>
            </a:r>
            <a:r>
              <a:rPr lang="fi-FI" sz="1400" b="0" i="0" err="1">
                <a:solidFill>
                  <a:srgbClr val="000000"/>
                </a:solidFill>
                <a:effectLst/>
                <a:latin typeface="Aptos" panose="020B0004020202020204" pitchFamily="34" charset="0"/>
              </a:rPr>
              <a:t>Meita</a:t>
            </a:r>
            <a:r>
              <a:rPr lang="fi-FI" sz="1400" b="0" i="0">
                <a:solidFill>
                  <a:srgbClr val="000000"/>
                </a:solidFill>
                <a:effectLst/>
                <a:latin typeface="Aptos" panose="020B0004020202020204" pitchFamily="34" charset="0"/>
              </a:rPr>
              <a:t> (Pohjois-Karjala, Etelä-Karjala ja Etelä-Savo)</a:t>
            </a:r>
          </a:p>
          <a:p>
            <a:pPr marL="536575" lvl="1" indent="-92075" fontAlgn="base"/>
            <a:r>
              <a:rPr lang="fi-FI" sz="1200">
                <a:solidFill>
                  <a:srgbClr val="000000"/>
                </a:solidFill>
                <a:latin typeface="Aptos" panose="020B0004020202020204" pitchFamily="34" charset="0"/>
              </a:rPr>
              <a:t>Liikevaihto 2023: 54 M€</a:t>
            </a:r>
            <a:endParaRPr lang="fi-FI" sz="1200" b="0" i="0">
              <a:solidFill>
                <a:srgbClr val="000000"/>
              </a:solidFill>
              <a:effectLst/>
              <a:latin typeface="Aptos" panose="020B0004020202020204" pitchFamily="34" charset="0"/>
            </a:endParaRPr>
          </a:p>
          <a:p>
            <a:pPr marL="92075" indent="-92075" fontAlgn="base"/>
            <a:r>
              <a:rPr lang="fi-FI" sz="1400" b="0" i="0">
                <a:solidFill>
                  <a:srgbClr val="000000"/>
                </a:solidFill>
                <a:effectLst/>
                <a:latin typeface="Aptos" panose="020B0004020202020204" pitchFamily="34" charset="0"/>
              </a:rPr>
              <a:t>K-S tieto Oy (Kymenlaakso) </a:t>
            </a:r>
          </a:p>
          <a:p>
            <a:pPr marL="536575" lvl="1" indent="-92075" fontAlgn="base"/>
            <a:r>
              <a:rPr lang="fi-FI" sz="1200">
                <a:solidFill>
                  <a:srgbClr val="000000"/>
                </a:solidFill>
                <a:latin typeface="Aptos" panose="020B0004020202020204" pitchFamily="34" charset="0"/>
              </a:rPr>
              <a:t>Liikevaihto 2023: 26 M€</a:t>
            </a:r>
            <a:endParaRPr lang="fi-FI" sz="1200" b="0" i="0">
              <a:solidFill>
                <a:srgbClr val="000000"/>
              </a:solidFill>
              <a:effectLst/>
              <a:latin typeface="Aptos" panose="020B0004020202020204" pitchFamily="34" charset="0"/>
            </a:endParaRPr>
          </a:p>
        </p:txBody>
      </p:sp>
      <p:pic>
        <p:nvPicPr>
          <p:cNvPr id="6" name="Kuva 5" descr="Kuvaan on merkitty ICT-palveluita toimittavat alueelliset ja paikalliset sidosyksiköt. ">
            <a:extLst>
              <a:ext uri="{FF2B5EF4-FFF2-40B4-BE49-F238E27FC236}">
                <a16:creationId xmlns:a16="http://schemas.microsoft.com/office/drawing/2014/main" id="{A3F38B8D-3786-70E0-61D1-52C227405F2A}"/>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3742278" y="1908146"/>
            <a:ext cx="2900250" cy="4617199"/>
          </a:xfrm>
          <a:prstGeom prst="rect">
            <a:avLst/>
          </a:prstGeom>
        </p:spPr>
      </p:pic>
      <p:sp>
        <p:nvSpPr>
          <p:cNvPr id="82" name="Sisällön paikkamerkki 2">
            <a:extLst>
              <a:ext uri="{FF2B5EF4-FFF2-40B4-BE49-F238E27FC236}">
                <a16:creationId xmlns:a16="http://schemas.microsoft.com/office/drawing/2014/main" id="{7E20BD57-E29C-E443-6F59-3CB0C7A93C86}"/>
              </a:ext>
              <a:ext uri="{C183D7F6-B498-43B3-948B-1728B52AA6E4}">
                <adec:decorative xmlns:adec="http://schemas.microsoft.com/office/drawing/2017/decorative" val="0"/>
              </a:ext>
            </a:extLst>
          </p:cNvPr>
          <p:cNvSpPr txBox="1">
            <a:spLocks/>
          </p:cNvSpPr>
          <p:nvPr/>
        </p:nvSpPr>
        <p:spPr>
          <a:xfrm>
            <a:off x="7580606" y="5320027"/>
            <a:ext cx="4348042" cy="1382332"/>
          </a:xfrm>
          <a:prstGeom prst="rect">
            <a:avLst/>
          </a:prstGeom>
          <a:solidFill>
            <a:schemeClr val="accent2"/>
          </a:solidFill>
        </p:spPr>
        <p:txBody>
          <a:bodyPr vert="horz" lIns="0" tIns="0" rIns="0" bIns="0" rtlCol="0" anchor="ctr" anchorCtr="0">
            <a:noAutofit/>
          </a:bodyPr>
          <a:lstStyle>
            <a:lvl1pPr marL="271463" indent="-271463" algn="l" defTabSz="914400" rtl="0" eaLnBrk="1" latinLnBrk="0" hangingPunct="1">
              <a:lnSpc>
                <a:spcPct val="100000"/>
              </a:lnSpc>
              <a:spcBef>
                <a:spcPts val="800"/>
              </a:spcBef>
              <a:buClr>
                <a:schemeClr val="accent3"/>
              </a:buClr>
              <a:buFont typeface="Arial" panose="020B0604020202020204" pitchFamily="34" charset="0"/>
              <a:buChar char="•"/>
              <a:defRPr sz="2000" kern="1200">
                <a:solidFill>
                  <a:schemeClr val="tx1"/>
                </a:solidFill>
                <a:latin typeface="+mn-lt"/>
                <a:ea typeface="+mn-ea"/>
                <a:cs typeface="+mn-cs"/>
              </a:defRPr>
            </a:lvl1pPr>
            <a:lvl2pPr marL="715963" indent="-271463" algn="l" defTabSz="914400" rtl="0" eaLnBrk="1" latinLnBrk="0" hangingPunct="1">
              <a:lnSpc>
                <a:spcPct val="100000"/>
              </a:lnSpc>
              <a:spcBef>
                <a:spcPts val="200"/>
              </a:spcBef>
              <a:buClr>
                <a:schemeClr val="accent3"/>
              </a:buClr>
              <a:buFont typeface="Arial" panose="020B0604020202020204" pitchFamily="34" charset="0"/>
              <a:buChar char="•"/>
              <a:defRPr sz="1800" kern="1200">
                <a:solidFill>
                  <a:schemeClr val="tx1"/>
                </a:solidFill>
                <a:latin typeface="+mn-lt"/>
                <a:ea typeface="+mn-ea"/>
                <a:cs typeface="+mn-cs"/>
              </a:defRPr>
            </a:lvl2pPr>
            <a:lvl3pPr marL="1162050" indent="-263525"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3pPr>
            <a:lvl4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4pPr>
            <a:lvl5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5pPr>
            <a:lvl6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6pPr>
            <a:lvl7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7pPr>
            <a:lvl8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8pPr>
            <a:lvl9pPr marL="1168400" indent="-273050" algn="l" defTabSz="914400" rtl="0" eaLnBrk="1" latinLnBrk="0" hangingPunct="1">
              <a:lnSpc>
                <a:spcPct val="100000"/>
              </a:lnSpc>
              <a:spcBef>
                <a:spcPts val="200"/>
              </a:spcBef>
              <a:buClr>
                <a:schemeClr val="accent3"/>
              </a:buClr>
              <a:buFont typeface="Arial" panose="020B0604020202020204" pitchFamily="34" charset="0"/>
              <a:buChar char="•"/>
              <a:defRPr sz="1600" kern="1200">
                <a:solidFill>
                  <a:schemeClr val="tx1"/>
                </a:solidFill>
                <a:latin typeface="+mn-lt"/>
                <a:ea typeface="+mn-ea"/>
                <a:cs typeface="+mn-cs"/>
              </a:defRPr>
            </a:lvl9pPr>
          </a:lstStyle>
          <a:p>
            <a:pPr marL="92075" marR="0" lvl="0" indent="0"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Osalla alueellisista ja seudullisista sidosyksiköistä on omistajana kaikki alueen kunnat, osalla vain osa alueen kunnista. </a:t>
            </a:r>
          </a:p>
          <a:p>
            <a:pPr marL="92075" marR="0" lvl="0" indent="0"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Muutamia muitakin seudullisia ja paikallisia yhtiöitä tunnistettiin, mutta analyysin jäsennyksen vuoksi tässä listattiin vain yllä olevat. </a:t>
            </a:r>
          </a:p>
          <a:p>
            <a:pPr marL="92075" marR="0" lvl="0" indent="0" algn="l" defTabSz="914400" rtl="0" eaLnBrk="1" fontAlgn="base" latinLnBrk="0" hangingPunct="1">
              <a:lnSpc>
                <a:spcPct val="100000"/>
              </a:lnSpc>
              <a:spcBef>
                <a:spcPts val="800"/>
              </a:spcBef>
              <a:spcAft>
                <a:spcPts val="0"/>
              </a:spcAft>
              <a:buClr>
                <a:srgbClr val="923468"/>
              </a:buClr>
              <a:buSzTx/>
              <a:buFont typeface="Arial" panose="020B0604020202020204" pitchFamily="34" charset="0"/>
              <a:buNone/>
              <a:tabLst/>
              <a:defRPr/>
            </a:pPr>
            <a:r>
              <a:rPr kumimoji="0" lang="fi-FI" sz="1100" b="0" i="0" u="none" strike="noStrike" kern="1200" cap="none" spc="0" normalizeH="0" baseline="0" noProof="0">
                <a:ln>
                  <a:noFill/>
                </a:ln>
                <a:solidFill>
                  <a:srgbClr val="000000"/>
                </a:solidFill>
                <a:effectLst/>
                <a:uLnTx/>
                <a:uFillTx/>
                <a:latin typeface="Aptos" panose="020B0004020202020204" pitchFamily="34" charset="0"/>
                <a:ea typeface="+mn-ea"/>
                <a:cs typeface="+mn-cs"/>
              </a:rPr>
              <a:t>Kyselyyn vastanneista kunnista 71 on edellä mainittujen alueellisten, seudullisten ja paikallisten in house -yhtiöiden omistajia ja vastaavasti 88 kyselyn vastaajista ei ole niiden omistajia.  </a:t>
            </a:r>
          </a:p>
        </p:txBody>
      </p:sp>
      <p:cxnSp>
        <p:nvCxnSpPr>
          <p:cNvPr id="8" name="Suora nuoliyhdysviiva 7">
            <a:extLst>
              <a:ext uri="{FF2B5EF4-FFF2-40B4-BE49-F238E27FC236}">
                <a16:creationId xmlns:a16="http://schemas.microsoft.com/office/drawing/2014/main" id="{13AB1548-CACF-D41F-F4E1-C53B78FF01DF}"/>
              </a:ext>
              <a:ext uri="{C183D7F6-B498-43B3-948B-1728B52AA6E4}">
                <adec:decorative xmlns:adec="http://schemas.microsoft.com/office/drawing/2017/decorative" val="1"/>
              </a:ext>
            </a:extLst>
          </p:cNvPr>
          <p:cNvCxnSpPr>
            <a:cxnSpLocks/>
          </p:cNvCxnSpPr>
          <p:nvPr/>
        </p:nvCxnSpPr>
        <p:spPr>
          <a:xfrm flipH="1">
            <a:off x="5591944" y="2264812"/>
            <a:ext cx="2252179" cy="762550"/>
          </a:xfrm>
          <a:prstGeom prst="straightConnector1">
            <a:avLst/>
          </a:prstGeom>
          <a:ln w="19050">
            <a:solidFill>
              <a:schemeClr val="accent6">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9" name="Suora nuoliyhdysviiva 8">
            <a:extLst>
              <a:ext uri="{FF2B5EF4-FFF2-40B4-BE49-F238E27FC236}">
                <a16:creationId xmlns:a16="http://schemas.microsoft.com/office/drawing/2014/main" id="{25C7479E-0AD4-DBB8-AB74-3D7DFB827757}"/>
              </a:ext>
              <a:ext uri="{C183D7F6-B498-43B3-948B-1728B52AA6E4}">
                <adec:decorative xmlns:adec="http://schemas.microsoft.com/office/drawing/2017/decorative" val="1"/>
              </a:ext>
            </a:extLst>
          </p:cNvPr>
          <p:cNvCxnSpPr>
            <a:cxnSpLocks/>
          </p:cNvCxnSpPr>
          <p:nvPr/>
        </p:nvCxnSpPr>
        <p:spPr>
          <a:xfrm flipH="1">
            <a:off x="5240054" y="2803206"/>
            <a:ext cx="2604069" cy="1557172"/>
          </a:xfrm>
          <a:prstGeom prst="straightConnector1">
            <a:avLst/>
          </a:prstGeom>
          <a:ln w="19050">
            <a:solidFill>
              <a:schemeClr val="accent6">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3" name="Suora nuoliyhdysviiva 12">
            <a:extLst>
              <a:ext uri="{FF2B5EF4-FFF2-40B4-BE49-F238E27FC236}">
                <a16:creationId xmlns:a16="http://schemas.microsoft.com/office/drawing/2014/main" id="{106BC8C9-33C4-B685-FF0B-F274FAD02F31}"/>
              </a:ext>
              <a:ext uri="{C183D7F6-B498-43B3-948B-1728B52AA6E4}">
                <adec:decorative xmlns:adec="http://schemas.microsoft.com/office/drawing/2017/decorative" val="1"/>
              </a:ext>
            </a:extLst>
          </p:cNvPr>
          <p:cNvCxnSpPr>
            <a:cxnSpLocks/>
          </p:cNvCxnSpPr>
          <p:nvPr/>
        </p:nvCxnSpPr>
        <p:spPr>
          <a:xfrm flipH="1">
            <a:off x="5582033" y="3477834"/>
            <a:ext cx="2241988" cy="1535342"/>
          </a:xfrm>
          <a:prstGeom prst="straightConnector1">
            <a:avLst/>
          </a:prstGeom>
          <a:ln w="19050">
            <a:solidFill>
              <a:schemeClr val="accent6">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uora nuoliyhdysviiva 17">
            <a:extLst>
              <a:ext uri="{FF2B5EF4-FFF2-40B4-BE49-F238E27FC236}">
                <a16:creationId xmlns:a16="http://schemas.microsoft.com/office/drawing/2014/main" id="{A18144C2-E676-A9E3-EED1-6AE15088A902}"/>
              </a:ext>
              <a:ext uri="{C183D7F6-B498-43B3-948B-1728B52AA6E4}">
                <adec:decorative xmlns:adec="http://schemas.microsoft.com/office/drawing/2017/decorative" val="1"/>
              </a:ext>
            </a:extLst>
          </p:cNvPr>
          <p:cNvCxnSpPr>
            <a:cxnSpLocks/>
          </p:cNvCxnSpPr>
          <p:nvPr/>
        </p:nvCxnSpPr>
        <p:spPr>
          <a:xfrm flipH="1">
            <a:off x="5519936" y="4783740"/>
            <a:ext cx="2304085" cy="1270438"/>
          </a:xfrm>
          <a:prstGeom prst="straightConnector1">
            <a:avLst/>
          </a:prstGeom>
          <a:ln w="19050">
            <a:solidFill>
              <a:schemeClr val="accent6">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1" name="Suora nuoliyhdysviiva 20">
            <a:extLst>
              <a:ext uri="{FF2B5EF4-FFF2-40B4-BE49-F238E27FC236}">
                <a16:creationId xmlns:a16="http://schemas.microsoft.com/office/drawing/2014/main" id="{B6A7FBA5-8E62-1768-5E15-B57F41A85D0B}"/>
              </a:ext>
              <a:ext uri="{C183D7F6-B498-43B3-948B-1728B52AA6E4}">
                <adec:decorative xmlns:adec="http://schemas.microsoft.com/office/drawing/2017/decorative" val="1"/>
              </a:ext>
            </a:extLst>
          </p:cNvPr>
          <p:cNvCxnSpPr>
            <a:cxnSpLocks/>
          </p:cNvCxnSpPr>
          <p:nvPr/>
        </p:nvCxnSpPr>
        <p:spPr>
          <a:xfrm>
            <a:off x="3742278" y="3485109"/>
            <a:ext cx="1154816" cy="1647328"/>
          </a:xfrm>
          <a:prstGeom prst="straightConnector1">
            <a:avLst/>
          </a:prstGeom>
          <a:ln w="19050">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5" name="Suora nuoliyhdysviiva 24">
            <a:extLst>
              <a:ext uri="{FF2B5EF4-FFF2-40B4-BE49-F238E27FC236}">
                <a16:creationId xmlns:a16="http://schemas.microsoft.com/office/drawing/2014/main" id="{779FCCE0-0E6E-4E90-1880-32887CA8B6EC}"/>
              </a:ext>
              <a:ext uri="{C183D7F6-B498-43B3-948B-1728B52AA6E4}">
                <adec:decorative xmlns:adec="http://schemas.microsoft.com/office/drawing/2017/decorative" val="1"/>
              </a:ext>
            </a:extLst>
          </p:cNvPr>
          <p:cNvCxnSpPr>
            <a:cxnSpLocks/>
          </p:cNvCxnSpPr>
          <p:nvPr/>
        </p:nvCxnSpPr>
        <p:spPr>
          <a:xfrm flipH="1">
            <a:off x="6044910" y="3999058"/>
            <a:ext cx="1779111" cy="1352430"/>
          </a:xfrm>
          <a:prstGeom prst="straightConnector1">
            <a:avLst/>
          </a:prstGeom>
          <a:ln w="19050">
            <a:solidFill>
              <a:schemeClr val="accent6">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5" name="Suora nuoliyhdysviiva 44">
            <a:extLst>
              <a:ext uri="{FF2B5EF4-FFF2-40B4-BE49-F238E27FC236}">
                <a16:creationId xmlns:a16="http://schemas.microsoft.com/office/drawing/2014/main" id="{D569D4B7-97B5-AFA5-CED8-D6C77C4907DF}"/>
              </a:ext>
              <a:ext uri="{C183D7F6-B498-43B3-948B-1728B52AA6E4}">
                <adec:decorative xmlns:adec="http://schemas.microsoft.com/office/drawing/2017/decorative" val="1"/>
              </a:ext>
            </a:extLst>
          </p:cNvPr>
          <p:cNvCxnSpPr>
            <a:cxnSpLocks/>
          </p:cNvCxnSpPr>
          <p:nvPr/>
        </p:nvCxnSpPr>
        <p:spPr>
          <a:xfrm>
            <a:off x="3503712" y="4096852"/>
            <a:ext cx="1000971" cy="1118168"/>
          </a:xfrm>
          <a:prstGeom prst="straightConnector1">
            <a:avLst/>
          </a:prstGeom>
          <a:ln w="19050">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9" name="Suora nuoliyhdysviiva 48">
            <a:extLst>
              <a:ext uri="{FF2B5EF4-FFF2-40B4-BE49-F238E27FC236}">
                <a16:creationId xmlns:a16="http://schemas.microsoft.com/office/drawing/2014/main" id="{4D12754E-0EAD-3B51-E423-96ECF4974D36}"/>
              </a:ext>
              <a:ext uri="{C183D7F6-B498-43B3-948B-1728B52AA6E4}">
                <adec:decorative xmlns:adec="http://schemas.microsoft.com/office/drawing/2017/decorative" val="1"/>
              </a:ext>
            </a:extLst>
          </p:cNvPr>
          <p:cNvCxnSpPr>
            <a:cxnSpLocks/>
          </p:cNvCxnSpPr>
          <p:nvPr/>
        </p:nvCxnSpPr>
        <p:spPr>
          <a:xfrm>
            <a:off x="2857976" y="5320027"/>
            <a:ext cx="2098664" cy="989294"/>
          </a:xfrm>
          <a:prstGeom prst="straightConnector1">
            <a:avLst/>
          </a:prstGeom>
          <a:ln w="19050">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 name="Suora nuoliyhdysviiva 51">
            <a:extLst>
              <a:ext uri="{FF2B5EF4-FFF2-40B4-BE49-F238E27FC236}">
                <a16:creationId xmlns:a16="http://schemas.microsoft.com/office/drawing/2014/main" id="{A720778C-185D-DC24-7988-CFE9FD5DD189}"/>
              </a:ext>
              <a:ext uri="{C183D7F6-B498-43B3-948B-1728B52AA6E4}">
                <adec:decorative xmlns:adec="http://schemas.microsoft.com/office/drawing/2017/decorative" val="1"/>
              </a:ext>
            </a:extLst>
          </p:cNvPr>
          <p:cNvCxnSpPr>
            <a:cxnSpLocks/>
          </p:cNvCxnSpPr>
          <p:nvPr/>
        </p:nvCxnSpPr>
        <p:spPr>
          <a:xfrm>
            <a:off x="2999656" y="4733542"/>
            <a:ext cx="2192747" cy="1497988"/>
          </a:xfrm>
          <a:prstGeom prst="straightConnector1">
            <a:avLst/>
          </a:prstGeom>
          <a:ln w="19050">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5" name="Suora nuoliyhdysviiva 54">
            <a:extLst>
              <a:ext uri="{FF2B5EF4-FFF2-40B4-BE49-F238E27FC236}">
                <a16:creationId xmlns:a16="http://schemas.microsoft.com/office/drawing/2014/main" id="{A09DC42C-0079-B37D-4ED3-9BD1F6E088DB}"/>
              </a:ext>
              <a:ext uri="{C183D7F6-B498-43B3-948B-1728B52AA6E4}">
                <adec:decorative xmlns:adec="http://schemas.microsoft.com/office/drawing/2017/decorative" val="1"/>
              </a:ext>
            </a:extLst>
          </p:cNvPr>
          <p:cNvCxnSpPr>
            <a:cxnSpLocks/>
          </p:cNvCxnSpPr>
          <p:nvPr/>
        </p:nvCxnSpPr>
        <p:spPr>
          <a:xfrm>
            <a:off x="3502805" y="2803206"/>
            <a:ext cx="1689598" cy="1293646"/>
          </a:xfrm>
          <a:prstGeom prst="straightConnector1">
            <a:avLst/>
          </a:prstGeom>
          <a:ln w="19050">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8" name="Suora nuoliyhdysviiva 57">
            <a:extLst>
              <a:ext uri="{FF2B5EF4-FFF2-40B4-BE49-F238E27FC236}">
                <a16:creationId xmlns:a16="http://schemas.microsoft.com/office/drawing/2014/main" id="{52B4A0FE-4105-1041-E4A6-23B7F167CEBA}"/>
              </a:ext>
              <a:ext uri="{C183D7F6-B498-43B3-948B-1728B52AA6E4}">
                <adec:decorative xmlns:adec="http://schemas.microsoft.com/office/drawing/2017/decorative" val="1"/>
              </a:ext>
            </a:extLst>
          </p:cNvPr>
          <p:cNvCxnSpPr>
            <a:cxnSpLocks/>
          </p:cNvCxnSpPr>
          <p:nvPr/>
        </p:nvCxnSpPr>
        <p:spPr>
          <a:xfrm>
            <a:off x="3503712" y="2795575"/>
            <a:ext cx="2059401" cy="2105670"/>
          </a:xfrm>
          <a:prstGeom prst="straightConnector1">
            <a:avLst/>
          </a:prstGeom>
          <a:ln w="19050">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 name="Suora nuoliyhdysviiva 4">
            <a:extLst>
              <a:ext uri="{FF2B5EF4-FFF2-40B4-BE49-F238E27FC236}">
                <a16:creationId xmlns:a16="http://schemas.microsoft.com/office/drawing/2014/main" id="{A537DC42-3AC2-D916-A694-0669BB22116D}"/>
              </a:ext>
              <a:ext uri="{C183D7F6-B498-43B3-948B-1728B52AA6E4}">
                <adec:decorative xmlns:adec="http://schemas.microsoft.com/office/drawing/2017/decorative" val="1"/>
              </a:ext>
            </a:extLst>
          </p:cNvPr>
          <p:cNvCxnSpPr>
            <a:cxnSpLocks/>
          </p:cNvCxnSpPr>
          <p:nvPr/>
        </p:nvCxnSpPr>
        <p:spPr>
          <a:xfrm>
            <a:off x="3502805" y="2803206"/>
            <a:ext cx="1324172" cy="2816581"/>
          </a:xfrm>
          <a:prstGeom prst="straightConnector1">
            <a:avLst/>
          </a:prstGeom>
          <a:ln w="19050">
            <a:solidFill>
              <a:schemeClr val="accent3"/>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 name="Dian numeron paikkamerkki 3">
            <a:extLst>
              <a:ext uri="{FF2B5EF4-FFF2-40B4-BE49-F238E27FC236}">
                <a16:creationId xmlns:a16="http://schemas.microsoft.com/office/drawing/2014/main" id="{F98917E5-3020-B444-1774-DEC7628B97C9}"/>
              </a:ext>
              <a:ext uri="{C183D7F6-B498-43B3-948B-1728B52AA6E4}">
                <adec:decorative xmlns:adec="http://schemas.microsoft.com/office/drawing/2017/decorative" val="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861148C-697E-4B67-BDAA-872F34DF1106}" type="slidenum">
              <a:rPr kumimoji="0" lang="fi-FI" sz="1000" b="0" i="0" u="none" strike="noStrike" kern="1200" cap="none" spc="0" normalizeH="0" baseline="0" noProof="0" smtClean="0">
                <a:ln>
                  <a:noFill/>
                </a:ln>
                <a:solidFill>
                  <a:srgbClr val="923468"/>
                </a:solidFill>
                <a:effectLst/>
                <a:uLnTx/>
                <a:uFillTx/>
                <a:latin typeface="Work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fi-FI" sz="1000" b="0" i="0" u="none" strike="noStrike" kern="1200" cap="none" spc="0" normalizeH="0" baseline="0" noProof="0">
              <a:ln>
                <a:noFill/>
              </a:ln>
              <a:solidFill>
                <a:srgbClr val="923468"/>
              </a:solidFill>
              <a:effectLst/>
              <a:uLnTx/>
              <a:uFillTx/>
              <a:latin typeface="Work Sans"/>
              <a:ea typeface="+mn-ea"/>
              <a:cs typeface="+mn-cs"/>
            </a:endParaRPr>
          </a:p>
        </p:txBody>
      </p:sp>
    </p:spTree>
    <p:extLst>
      <p:ext uri="{BB962C8B-B14F-4D97-AF65-F5344CB8AC3E}">
        <p14:creationId xmlns:p14="http://schemas.microsoft.com/office/powerpoint/2010/main" val="1520204684"/>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ian numeron paikkamerkki 3">
            <a:extLst>
              <a:ext uri="{FF2B5EF4-FFF2-40B4-BE49-F238E27FC236}">
                <a16:creationId xmlns:a16="http://schemas.microsoft.com/office/drawing/2014/main" id="{E4EFC070-D63A-1A43-2FAB-F88836D1A86A}"/>
              </a:ext>
            </a:extLst>
          </p:cNvPr>
          <p:cNvSpPr>
            <a:spLocks noGrp="1"/>
          </p:cNvSpPr>
          <p:nvPr>
            <p:ph type="sldNum" sz="quarter" idx="12"/>
          </p:nvPr>
        </p:nvSpPr>
        <p:spPr/>
        <p:txBody>
          <a:bodyPr/>
          <a:lstStyle/>
          <a:p>
            <a:fld id="{0861148C-697E-4B67-BDAA-872F34DF1106}" type="slidenum">
              <a:rPr lang="fi-FI" smtClean="0"/>
              <a:t>38</a:t>
            </a:fld>
            <a:endParaRPr lang="fi-FI"/>
          </a:p>
        </p:txBody>
      </p:sp>
      <p:sp>
        <p:nvSpPr>
          <p:cNvPr id="5" name="Tekstin paikkamerkki 4">
            <a:extLst>
              <a:ext uri="{FF2B5EF4-FFF2-40B4-BE49-F238E27FC236}">
                <a16:creationId xmlns:a16="http://schemas.microsoft.com/office/drawing/2014/main" id="{D1E6D5FA-7CB1-869A-1D39-39DC7CDD2BAC}"/>
              </a:ext>
            </a:extLst>
          </p:cNvPr>
          <p:cNvSpPr>
            <a:spLocks noGrp="1"/>
          </p:cNvSpPr>
          <p:nvPr>
            <p:ph type="title" idx="4294967295"/>
          </p:nvPr>
        </p:nvSpPr>
        <p:spPr>
          <a:xfrm>
            <a:off x="766763" y="1052513"/>
            <a:ext cx="10658475" cy="4464050"/>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200"/>
              </a:spcBef>
              <a:spcAft>
                <a:spcPts val="0"/>
              </a:spcAft>
              <a:buClr>
                <a:schemeClr val="accent3"/>
              </a:buClr>
              <a:buSzTx/>
              <a:buFontTx/>
              <a:buNone/>
              <a:tabLst/>
              <a:defRPr/>
            </a:pPr>
            <a:r>
              <a:rPr kumimoji="0" lang="fi-FI" sz="6000" b="0" i="0" u="none" strike="noStrike" kern="1200" cap="none" spc="0" normalizeH="0" baseline="0" noProof="0" dirty="0">
                <a:ln>
                  <a:noFill/>
                </a:ln>
                <a:solidFill>
                  <a:schemeClr val="bg1"/>
                </a:solidFill>
                <a:effectLst/>
                <a:uLnTx/>
                <a:uFillTx/>
                <a:latin typeface="+mj-lt"/>
                <a:ea typeface="+mn-ea"/>
                <a:cs typeface="+mn-cs"/>
              </a:rPr>
              <a:t>Työllisyys</a:t>
            </a:r>
          </a:p>
        </p:txBody>
      </p:sp>
    </p:spTree>
    <p:extLst>
      <p:ext uri="{BB962C8B-B14F-4D97-AF65-F5344CB8AC3E}">
        <p14:creationId xmlns:p14="http://schemas.microsoft.com/office/powerpoint/2010/main" val="4228302998"/>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87A8D843-3C25-C571-13F5-BA4E2BF58A55}"/>
              </a:ext>
            </a:extLst>
          </p:cNvPr>
          <p:cNvSpPr>
            <a:spLocks noGrp="1"/>
          </p:cNvSpPr>
          <p:nvPr>
            <p:ph type="title"/>
          </p:nvPr>
        </p:nvSpPr>
        <p:spPr>
          <a:xfrm>
            <a:off x="766763" y="836711"/>
            <a:ext cx="6697389" cy="1008113"/>
          </a:xfrm>
        </p:spPr>
        <p:txBody>
          <a:bodyPr/>
          <a:lstStyle/>
          <a:p>
            <a:r>
              <a:rPr lang="fi-FI" dirty="0"/>
              <a:t>Työllisyysalueet hoitavat kuntien työllisyystehtävää yhteistoiminnassa</a:t>
            </a:r>
          </a:p>
        </p:txBody>
      </p:sp>
      <p:sp>
        <p:nvSpPr>
          <p:cNvPr id="8" name="Sisällön paikkamerkki 7">
            <a:extLst>
              <a:ext uri="{FF2B5EF4-FFF2-40B4-BE49-F238E27FC236}">
                <a16:creationId xmlns:a16="http://schemas.microsoft.com/office/drawing/2014/main" id="{163434DE-A52F-9B21-6DB6-BC32151DEEFA}"/>
              </a:ext>
            </a:extLst>
          </p:cNvPr>
          <p:cNvSpPr>
            <a:spLocks noGrp="1"/>
          </p:cNvSpPr>
          <p:nvPr>
            <p:ph idx="1"/>
          </p:nvPr>
        </p:nvSpPr>
        <p:spPr>
          <a:xfrm>
            <a:off x="766762" y="3284984"/>
            <a:ext cx="6697389" cy="3816648"/>
          </a:xfrm>
        </p:spPr>
        <p:txBody>
          <a:bodyPr/>
          <a:lstStyle/>
          <a:p>
            <a:r>
              <a:rPr lang="fi-FI"/>
              <a:t>Työllisyysalueita on yhteensä 45. </a:t>
            </a:r>
          </a:p>
          <a:p>
            <a:r>
              <a:rPr lang="fi-FI"/>
              <a:t>Kunnat ja kuntien muodostamat yhteistoiminta-alueet ilmoittivat työ- ja elinkeinoministeriölle lokakuun loppuun 2023 mennessä, miten ne aikovat järjestää palvelut. </a:t>
            </a:r>
          </a:p>
          <a:p>
            <a:r>
              <a:rPr lang="fi-FI"/>
              <a:t>Alueista kuudelle myönnettiin vuoden 2023 lopussa poikkeuslupa järjestää palvelut alle 20 000 henkilön työvoimapohjalla.</a:t>
            </a:r>
          </a:p>
        </p:txBody>
      </p:sp>
      <p:sp>
        <p:nvSpPr>
          <p:cNvPr id="2" name="Dian numeron paikkamerkki 1">
            <a:extLst>
              <a:ext uri="{FF2B5EF4-FFF2-40B4-BE49-F238E27FC236}">
                <a16:creationId xmlns:a16="http://schemas.microsoft.com/office/drawing/2014/main" id="{9200C1BE-6672-D22B-B916-AA5CBE4DD1F9}"/>
              </a:ext>
            </a:extLst>
          </p:cNvPr>
          <p:cNvSpPr>
            <a:spLocks noGrp="1"/>
          </p:cNvSpPr>
          <p:nvPr>
            <p:ph type="sldNum" sz="quarter" idx="12"/>
          </p:nvPr>
        </p:nvSpPr>
        <p:spPr/>
        <p:txBody>
          <a:bodyPr/>
          <a:lstStyle/>
          <a:p>
            <a:fld id="{0861148C-697E-4B67-BDAA-872F34DF1106}" type="slidenum">
              <a:rPr lang="fi-FI" smtClean="0"/>
              <a:pPr/>
              <a:t>39</a:t>
            </a:fld>
            <a:endParaRPr lang="fi-FI"/>
          </a:p>
        </p:txBody>
      </p:sp>
      <p:pic>
        <p:nvPicPr>
          <p:cNvPr id="10" name="Kuva 9" descr="Kuvaan on merkitty kartalle kaikki Suomen työllisyysalueet. ">
            <a:extLst>
              <a:ext uri="{FF2B5EF4-FFF2-40B4-BE49-F238E27FC236}">
                <a16:creationId xmlns:a16="http://schemas.microsoft.com/office/drawing/2014/main" id="{B22A525F-B0E9-9FAC-D56E-671C5ED40A77}"/>
              </a:ext>
            </a:extLst>
          </p:cNvPr>
          <p:cNvPicPr>
            <a:picLocks noChangeAspect="1"/>
          </p:cNvPicPr>
          <p:nvPr/>
        </p:nvPicPr>
        <p:blipFill>
          <a:blip r:embed="rId2"/>
          <a:srcRect l="30976"/>
          <a:stretch>
            <a:fillRect/>
          </a:stretch>
        </p:blipFill>
        <p:spPr>
          <a:xfrm>
            <a:off x="7176120" y="836711"/>
            <a:ext cx="4813700" cy="5563606"/>
          </a:xfrm>
          <a:prstGeom prst="rect">
            <a:avLst/>
          </a:prstGeom>
        </p:spPr>
      </p:pic>
    </p:spTree>
    <p:extLst>
      <p:ext uri="{BB962C8B-B14F-4D97-AF65-F5344CB8AC3E}">
        <p14:creationId xmlns:p14="http://schemas.microsoft.com/office/powerpoint/2010/main" val="1243929915"/>
      </p:ext>
    </p:extLst>
  </p:cSld>
  <p:clrMapOvr>
    <a:masterClrMapping/>
  </p:clrMapOvr>
  <mc:AlternateContent xmlns:mc="http://schemas.openxmlformats.org/markup-compatibility/2006" xmlns:p14="http://schemas.microsoft.com/office/powerpoint/2010/main">
    <mc:Choice Requires="p14">
      <p:transition p14:dur="100">
        <p:fade/>
      </p:transition>
    </mc:Choice>
    <mc:Fallback xmlns="">
      <p:transition>
        <p:fade/>
      </p:transition>
    </mc:Fallback>
  </mc:AlternateContent>
</p:sld>
</file>

<file path=ppt/theme/theme1.xml><?xml version="1.0" encoding="utf-8"?>
<a:theme xmlns:a="http://schemas.openxmlformats.org/drawingml/2006/main" name="Kuntaliitto FI">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3"/>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Blank.potx" id="{0C704AD4-10B4-4F6D-98EB-ADFAA4A835CF}" vid="{0CB629F6-77AC-45AA-833D-27371779476A}"/>
    </a:ext>
  </a:extLst>
</a:theme>
</file>

<file path=ppt/theme/theme2.xml><?xml version="1.0" encoding="utf-8"?>
<a:theme xmlns:a="http://schemas.openxmlformats.org/drawingml/2006/main" name="Office Them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Kuntaliitto 2020">
      <a:dk1>
        <a:srgbClr val="000000"/>
      </a:dk1>
      <a:lt1>
        <a:sysClr val="window" lastClr="FFFFFF"/>
      </a:lt1>
      <a:dk2>
        <a:srgbClr val="73899D"/>
      </a:dk2>
      <a:lt2>
        <a:srgbClr val="DFDAD6"/>
      </a:lt2>
      <a:accent1>
        <a:srgbClr val="104264"/>
      </a:accent1>
      <a:accent2>
        <a:srgbClr val="FFC0D0"/>
      </a:accent2>
      <a:accent3>
        <a:srgbClr val="923468"/>
      </a:accent3>
      <a:accent4>
        <a:srgbClr val="255DD0"/>
      </a:accent4>
      <a:accent5>
        <a:srgbClr val="FFE561"/>
      </a:accent5>
      <a:accent6>
        <a:srgbClr val="7DC6F0"/>
      </a:accent6>
      <a:hlink>
        <a:srgbClr val="104264"/>
      </a:hlink>
      <a:folHlink>
        <a:srgbClr val="104264"/>
      </a:folHlink>
    </a:clrScheme>
    <a:fontScheme name="Kuntaliitto 2020">
      <a:majorFont>
        <a:latin typeface="Work Sans ExtraBold"/>
        <a:ea typeface=""/>
        <a:cs typeface=""/>
      </a:majorFont>
      <a:minorFont>
        <a:latin typeface="Work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279F7CAC681B4FA60D1E0BD3DFBE23" ma:contentTypeVersion="6" ma:contentTypeDescription="Create a new document." ma:contentTypeScope="" ma:versionID="46e7f0e65666644ba9d40a51356825bc">
  <xsd:schema xmlns:xsd="http://www.w3.org/2001/XMLSchema" xmlns:xs="http://www.w3.org/2001/XMLSchema" xmlns:p="http://schemas.microsoft.com/office/2006/metadata/properties" xmlns:ns2="176d53fb-f076-4c61-994b-94caeb123559" targetNamespace="http://schemas.microsoft.com/office/2006/metadata/properties" ma:root="true" ma:fieldsID="99176471cedf7eb144c2938ef1babbda" ns2:_="">
    <xsd:import namespace="176d53fb-f076-4c61-994b-94caeb123559"/>
    <xsd:element name="properties">
      <xsd:complexType>
        <xsd:sequence>
          <xsd:element name="documentManagement">
            <xsd:complexType>
              <xsd:all>
                <xsd:element ref="ns2:Tila" minOccurs="0"/>
                <xsd:element ref="ns2:ViedaanVahvaan" minOccurs="0"/>
                <xsd:element ref="ns2:LinkkiVahvaan" minOccurs="0"/>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6d53fb-f076-4c61-994b-94caeb123559" elementFormDefault="qualified">
    <xsd:import namespace="http://schemas.microsoft.com/office/2006/documentManagement/types"/>
    <xsd:import namespace="http://schemas.microsoft.com/office/infopath/2007/PartnerControls"/>
    <xsd:element name="Tila" ma:index="8" nillable="true" ma:displayName="Tila" ma:format="Dropdown" ma:internalName="Tila">
      <xsd:simpleType>
        <xsd:restriction base="dms:Choice">
          <xsd:enumeration value="Luonnos"/>
          <xsd:enumeration value="Valmis"/>
        </xsd:restriction>
      </xsd:simpleType>
    </xsd:element>
    <xsd:element name="ViedaanVahvaan" ma:index="9" nillable="true" ma:displayName="Viedään Vahvaan" ma:format="Dropdown" ma:internalName="ViedaanVahvaan">
      <xsd:simpleType>
        <xsd:restriction base="dms:Choice">
          <xsd:enumeration value="Ei"/>
          <xsd:enumeration value="Kyllä"/>
          <xsd:enumeration value="EOS"/>
          <xsd:enumeration value="Viety"/>
        </xsd:restriction>
      </xsd:simpleType>
    </xsd:element>
    <xsd:element name="LinkkiVahvaan" ma:index="10" nillable="true" ma:displayName="Linkki Vahvaan" ma:format="Hyperlink" ma:internalName="LinkkiVahvaan">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inkkiVahvaan xmlns="176d53fb-f076-4c61-994b-94caeb123559">
      <Url xsi:nil="true"/>
      <Description xsi:nil="true"/>
    </LinkkiVahvaan>
    <Tila xmlns="176d53fb-f076-4c61-994b-94caeb123559" xsi:nil="true"/>
    <ViedaanVahvaan xmlns="176d53fb-f076-4c61-994b-94caeb12355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F23C796-C50C-4C07-82C5-7400C403F22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76d53fb-f076-4c61-994b-94caeb12355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B15358E-966E-408C-BFEB-39101CE3FADE}">
  <ds:schemaRef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176d53fb-f076-4c61-994b-94caeb123559"/>
    <ds:schemaRef ds:uri="http://purl.org/dc/terms/"/>
    <ds:schemaRef ds:uri="http://www.w3.org/XML/1998/namespace"/>
  </ds:schemaRefs>
</ds:datastoreItem>
</file>

<file path=customXml/itemProps3.xml><?xml version="1.0" encoding="utf-8"?>
<ds:datastoreItem xmlns:ds="http://schemas.openxmlformats.org/officeDocument/2006/customXml" ds:itemID="{94F8ABAB-55BF-4E7B-9510-EA83E7E3F4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TotalTime>
  <Words>3609</Words>
  <Application>Microsoft Office PowerPoint</Application>
  <PresentationFormat>Laajakuva</PresentationFormat>
  <Paragraphs>333</Paragraphs>
  <Slides>39</Slides>
  <Notes>4</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39</vt:i4>
      </vt:variant>
    </vt:vector>
  </HeadingPairs>
  <TitlesOfParts>
    <vt:vector size="46" baseType="lpstr">
      <vt:lpstr>Work Sans</vt:lpstr>
      <vt:lpstr>Arial</vt:lpstr>
      <vt:lpstr>Aptos</vt:lpstr>
      <vt:lpstr>Work Sans ExtraBold</vt:lpstr>
      <vt:lpstr>Wingdings</vt:lpstr>
      <vt:lpstr>Work Sans SemiBold</vt:lpstr>
      <vt:lpstr>Kuntaliitto FI</vt:lpstr>
      <vt:lpstr>Kuntien välisen yhteistyön tilannekuvaa eri toimialoilla</vt:lpstr>
      <vt:lpstr>Tausta</vt:lpstr>
      <vt:lpstr>Kuntapäättäjäkysely 2025: Kunnille tärkeintä on yhteistyö yritysten ja yhdistysten kanssa, mutta myös naapurit tärkeitä: </vt:lpstr>
      <vt:lpstr>Rakennettu ympäristö, infra ja viranomaistehtävät</vt:lpstr>
      <vt:lpstr>Kuntienvälisen yhteistyön nykytila viranomaistoiminnassa</vt:lpstr>
      <vt:lpstr>Rakennusvalvonnan kuntayhteistyö</vt:lpstr>
      <vt:lpstr>Ympäristöterveydenhuollon yksiköt (2025)  Kunta vastaa yksin ympäristöterveydenhuollon järjestämisestä:  Helsinki, Hyvinkää, Lahti, Turku, Vantaa, Kouvola, Kuopio (eläinlääkintähuollon hoitaa sopimuksella Siilinjärvi)   Yksiköitä 61 kpl  Laki ympäristöterveydenhuollon yhteistoiminta-alueista (410/2009): alueella oltava  väh. 10 htv resurssi  Lähitulevaisuuden haasteita: Terveydensuojelulain uudistus (varallaolo), uusi eläinlääkintähuoltolaki (voimaan 01/26)  </vt:lpstr>
      <vt:lpstr>Usean viranomaispalvelun  järjestäminen yhteistyössä</vt:lpstr>
      <vt:lpstr>Esimerkki kaavoituksen viranomaispalveluiden  järjestämisestä yhteistyössä</vt:lpstr>
      <vt:lpstr>Infran ja rakennuskannan yhteistyön nykytila</vt:lpstr>
      <vt:lpstr>Yhteistyö on mahdollisuus toteuttaa palvelut yhdenvertaisesti myös tulevaisuudessa </vt:lpstr>
      <vt:lpstr>Varhaiskasvatus</vt:lpstr>
      <vt:lpstr>Varhaiskasvatus</vt:lpstr>
      <vt:lpstr>Perusopetus</vt:lpstr>
      <vt:lpstr>Kuntaliiton selvitys perusopetuksen sopimusperusteisen yhteistyön nykytilasta (N=183).  </vt:lpstr>
      <vt:lpstr>Perusopetuksen järjestäminen toiselle kunnalle (N=29)</vt:lpstr>
      <vt:lpstr>Yhteistoiminnan muoto (N=93)</vt:lpstr>
      <vt:lpstr>Yleisiä havaintoja kuntien yhteistyöstä perusopetuksen sopimukseen perustuvasta yhteistyöstä</vt:lpstr>
      <vt:lpstr>Muutoshalukkuus ja -vastustus</vt:lpstr>
      <vt:lpstr>Muutoshalukkuus ja vastustus</vt:lpstr>
      <vt:lpstr>Potentiaaliset mallit</vt:lpstr>
      <vt:lpstr>Kotikuntakorvaukset yhteistyön perustana</vt:lpstr>
      <vt:lpstr>Opettajien näkökulma</vt:lpstr>
      <vt:lpstr>Pienten kuntien haasteet</vt:lpstr>
      <vt:lpstr>Käytännön asiat usein haasteina</vt:lpstr>
      <vt:lpstr>Ennakkoluulottomia kokeiluja tarvitaan</vt:lpstr>
      <vt:lpstr>Lainsäädännön uudistamistarpeet</vt:lpstr>
      <vt:lpstr>PowerPoint-esitys</vt:lpstr>
      <vt:lpstr>Kuntayhtymät yhteistyömuotona ammatillisen koulutuksen järjestämisessä</vt:lpstr>
      <vt:lpstr>Omistajakuntien määrä koulutuskuntayhtymissä</vt:lpstr>
      <vt:lpstr>Koulutuskuntayhtymissä mukana olevat kunnat</vt:lpstr>
      <vt:lpstr>Kattavan lukioverkon turvaaminen vaatii kuntien välistä yhteistyötä – esimerkiksi seutukunnallisesti. </vt:lpstr>
      <vt:lpstr>Yhteistyö tietohallinnassa ja digitalisaatiossa</vt:lpstr>
      <vt:lpstr>ICT-palveluiden järjestämismalleissa yhdistellään yhteistyön eri muotoja ja ostopalveluja </vt:lpstr>
      <vt:lpstr>Pienille kunnille in house yhtiöt tyypillinen tapa järjestää tietohallinto ja ICT-palvelut.   Suuret kaupungit järjestävät enemmän itse.</vt:lpstr>
      <vt:lpstr>Kuntien Tieran omistajakunnat 2024</vt:lpstr>
      <vt:lpstr>Kunnille ICT-palveluita toimittavat alueelliset, seudulliset ja paikalliset sidosyksiköt</vt:lpstr>
      <vt:lpstr>Työllisyys</vt:lpstr>
      <vt:lpstr>Työllisyysalueet hoitavat kuntien työllisyystehtävää yhteistoiminnassa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Kuntien välisen yhteistyön tilannekuvaa eri toimialoilla</dc:title>
  <dc:creator>Lang Merja</dc:creator>
  <cp:keywords>kunnat yhteistyö</cp:keywords>
  <cp:lastModifiedBy>Savolainen Suvi (VM)</cp:lastModifiedBy>
  <cp:revision>2</cp:revision>
  <dcterms:created xsi:type="dcterms:W3CDTF">2026-04-14T07:06:16Z</dcterms:created>
  <dcterms:modified xsi:type="dcterms:W3CDTF">2026-04-22T08:56:56Z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0x01010008279F7CAC681B4FA60D1E0BD3DFBE23</vt:lpwstr>
  </property>
  <property fmtid="{D5CDD505-2E9C-101B-9397-08002B2CF9AE}" pid="3" name="MediaServiceImageTags">
    <vt:lpwstr/>
  </property>
</Properties>
</file>