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Lst>
  <p:notesMasterIdLst>
    <p:notesMasterId r:id="rId23"/>
  </p:notesMasterIdLst>
  <p:handoutMasterIdLst>
    <p:handoutMasterId r:id="rId24"/>
  </p:handoutMasterIdLst>
  <p:sldIdLst>
    <p:sldId id="256" r:id="rId5"/>
    <p:sldId id="261" r:id="rId6"/>
    <p:sldId id="280" r:id="rId7"/>
    <p:sldId id="274" r:id="rId8"/>
    <p:sldId id="260" r:id="rId9"/>
    <p:sldId id="275" r:id="rId10"/>
    <p:sldId id="276" r:id="rId11"/>
    <p:sldId id="278" r:id="rId12"/>
    <p:sldId id="279" r:id="rId13"/>
    <p:sldId id="277" r:id="rId14"/>
    <p:sldId id="281" r:id="rId15"/>
    <p:sldId id="263" r:id="rId16"/>
    <p:sldId id="264" r:id="rId17"/>
    <p:sldId id="266" r:id="rId18"/>
    <p:sldId id="268" r:id="rId19"/>
    <p:sldId id="270" r:id="rId20"/>
    <p:sldId id="272" r:id="rId21"/>
    <p:sldId id="273"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50"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3C6802-65C5-98DA-C616-5AC578FA738E}" name="Linda Nguyen" initials="LN" userId="S::lnguyen@geradinpartners.com::6d9d4a7b-e8d1-4348-89a6-4dcbff7cef53" providerId="AD"/>
  <p188:author id="{A1E8FF38-5D00-88BD-B2B0-3B09C71C3395}" name="Jenny Ojanperä" initials="JO" userId="S::jojanpera@geradinpartners.com::f82681f1-93e9-4cc3-a404-8f13c12333ba" providerId="AD"/>
  <p188:author id="{CF553269-776A-D217-1CB7-7820215BA662}" name="Sara Bergman" initials="SB" userId="S::sbergman@geradinpartners.com::762637c8-1e45-4316-84bf-f3a0a70d9f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DEC"/>
    <a:srgbClr val="D9D4D2"/>
    <a:srgbClr val="8C7574"/>
    <a:srgbClr val="888380"/>
    <a:srgbClr val="FFF9F9"/>
    <a:srgbClr val="655E59"/>
    <a:srgbClr val="B27E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4B4B56-53A1-8F46-AA49-BD9985DA50F6}" v="2" dt="2026-05-25T13:31:39.334"/>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15"/>
    <p:restoredTop sz="94658"/>
  </p:normalViewPr>
  <p:slideViewPr>
    <p:cSldViewPr snapToGrid="0">
      <p:cViewPr varScale="1">
        <p:scale>
          <a:sx n="120" d="100"/>
          <a:sy n="120" d="100"/>
        </p:scale>
        <p:origin x="968" y="184"/>
      </p:cViewPr>
      <p:guideLst>
        <p:guide orient="horz" pos="550"/>
        <p:guide pos="384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omas Pöysti" userId="454bc548-eacc-48be-8cd1-0494b21abbba" providerId="ADAL" clId="{7D948098-03BD-5A5D-8BC0-7FA8CF3B5A5F}"/>
    <pc:docChg chg="custSel addSld modSld">
      <pc:chgData name="Tuomas Pöysti" userId="454bc548-eacc-48be-8cd1-0494b21abbba" providerId="ADAL" clId="{7D948098-03BD-5A5D-8BC0-7FA8CF3B5A5F}" dt="2026-05-25T13:38:38.538" v="69" actId="6549"/>
      <pc:docMkLst>
        <pc:docMk/>
      </pc:docMkLst>
      <pc:sldChg chg="modSp mod">
        <pc:chgData name="Tuomas Pöysti" userId="454bc548-eacc-48be-8cd1-0494b21abbba" providerId="ADAL" clId="{7D948098-03BD-5A5D-8BC0-7FA8CF3B5A5F}" dt="2026-05-25T13:38:38.538" v="69" actId="6549"/>
        <pc:sldMkLst>
          <pc:docMk/>
          <pc:sldMk cId="529395913" sldId="256"/>
        </pc:sldMkLst>
        <pc:spChg chg="mod">
          <ac:chgData name="Tuomas Pöysti" userId="454bc548-eacc-48be-8cd1-0494b21abbba" providerId="ADAL" clId="{7D948098-03BD-5A5D-8BC0-7FA8CF3B5A5F}" dt="2026-05-25T13:38:38.538" v="69" actId="6549"/>
          <ac:spMkLst>
            <pc:docMk/>
            <pc:sldMk cId="529395913" sldId="256"/>
            <ac:spMk id="2" creationId="{F78AFE97-DB79-3E2B-9391-869272AD1D07}"/>
          </ac:spMkLst>
        </pc:spChg>
      </pc:sldChg>
      <pc:sldChg chg="modSp mod">
        <pc:chgData name="Tuomas Pöysti" userId="454bc548-eacc-48be-8cd1-0494b21abbba" providerId="ADAL" clId="{7D948098-03BD-5A5D-8BC0-7FA8CF3B5A5F}" dt="2026-05-25T13:34:17.956" v="68" actId="113"/>
        <pc:sldMkLst>
          <pc:docMk/>
          <pc:sldMk cId="3144963944" sldId="261"/>
        </pc:sldMkLst>
        <pc:spChg chg="mod">
          <ac:chgData name="Tuomas Pöysti" userId="454bc548-eacc-48be-8cd1-0494b21abbba" providerId="ADAL" clId="{7D948098-03BD-5A5D-8BC0-7FA8CF3B5A5F}" dt="2026-05-25T13:34:17.956" v="68" actId="113"/>
          <ac:spMkLst>
            <pc:docMk/>
            <pc:sldMk cId="3144963944" sldId="261"/>
            <ac:spMk id="8" creationId="{0070D03B-762B-1ABD-F0B1-D99F69CF21F2}"/>
          </ac:spMkLst>
        </pc:spChg>
      </pc:sldChg>
      <pc:sldChg chg="modSp mod">
        <pc:chgData name="Tuomas Pöysti" userId="454bc548-eacc-48be-8cd1-0494b21abbba" providerId="ADAL" clId="{7D948098-03BD-5A5D-8BC0-7FA8CF3B5A5F}" dt="2026-05-25T13:33:52.947" v="67" actId="113"/>
        <pc:sldMkLst>
          <pc:docMk/>
          <pc:sldMk cId="259640277" sldId="270"/>
        </pc:sldMkLst>
        <pc:spChg chg="mod">
          <ac:chgData name="Tuomas Pöysti" userId="454bc548-eacc-48be-8cd1-0494b21abbba" providerId="ADAL" clId="{7D948098-03BD-5A5D-8BC0-7FA8CF3B5A5F}" dt="2026-05-25T13:33:52.947" v="67" actId="113"/>
          <ac:spMkLst>
            <pc:docMk/>
            <pc:sldMk cId="259640277" sldId="270"/>
            <ac:spMk id="8" creationId="{0070D03B-762B-1ABD-F0B1-D99F69CF21F2}"/>
          </ac:spMkLst>
        </pc:spChg>
      </pc:sldChg>
      <pc:sldChg chg="modSp mod">
        <pc:chgData name="Tuomas Pöysti" userId="454bc548-eacc-48be-8cd1-0494b21abbba" providerId="ADAL" clId="{7D948098-03BD-5A5D-8BC0-7FA8CF3B5A5F}" dt="2026-05-25T13:29:01.251" v="9" actId="113"/>
        <pc:sldMkLst>
          <pc:docMk/>
          <pc:sldMk cId="1865256208" sldId="275"/>
        </pc:sldMkLst>
        <pc:spChg chg="mod">
          <ac:chgData name="Tuomas Pöysti" userId="454bc548-eacc-48be-8cd1-0494b21abbba" providerId="ADAL" clId="{7D948098-03BD-5A5D-8BC0-7FA8CF3B5A5F}" dt="2026-05-25T13:29:01.251" v="9" actId="113"/>
          <ac:spMkLst>
            <pc:docMk/>
            <pc:sldMk cId="1865256208" sldId="275"/>
            <ac:spMk id="2" creationId="{368AF454-085E-6823-1949-0B14988FEB05}"/>
          </ac:spMkLst>
        </pc:spChg>
      </pc:sldChg>
      <pc:sldChg chg="modSp mod">
        <pc:chgData name="Tuomas Pöysti" userId="454bc548-eacc-48be-8cd1-0494b21abbba" providerId="ADAL" clId="{7D948098-03BD-5A5D-8BC0-7FA8CF3B5A5F}" dt="2026-05-25T13:29:25.658" v="10" actId="113"/>
        <pc:sldMkLst>
          <pc:docMk/>
          <pc:sldMk cId="1405118212" sldId="276"/>
        </pc:sldMkLst>
        <pc:spChg chg="mod">
          <ac:chgData name="Tuomas Pöysti" userId="454bc548-eacc-48be-8cd1-0494b21abbba" providerId="ADAL" clId="{7D948098-03BD-5A5D-8BC0-7FA8CF3B5A5F}" dt="2026-05-25T13:29:25.658" v="10" actId="113"/>
          <ac:spMkLst>
            <pc:docMk/>
            <pc:sldMk cId="1405118212" sldId="276"/>
            <ac:spMk id="2" creationId="{1EFC72EA-47A1-CCDB-7E3A-58BE39ECB295}"/>
          </ac:spMkLst>
        </pc:spChg>
      </pc:sldChg>
      <pc:sldChg chg="modSp mod">
        <pc:chgData name="Tuomas Pöysti" userId="454bc548-eacc-48be-8cd1-0494b21abbba" providerId="ADAL" clId="{7D948098-03BD-5A5D-8BC0-7FA8CF3B5A5F}" dt="2026-05-25T13:30:36.505" v="15" actId="113"/>
        <pc:sldMkLst>
          <pc:docMk/>
          <pc:sldMk cId="3112384070" sldId="278"/>
        </pc:sldMkLst>
        <pc:spChg chg="mod">
          <ac:chgData name="Tuomas Pöysti" userId="454bc548-eacc-48be-8cd1-0494b21abbba" providerId="ADAL" clId="{7D948098-03BD-5A5D-8BC0-7FA8CF3B5A5F}" dt="2026-05-25T13:30:36.505" v="15" actId="113"/>
          <ac:spMkLst>
            <pc:docMk/>
            <pc:sldMk cId="3112384070" sldId="278"/>
            <ac:spMk id="2" creationId="{D53003F7-8275-44AC-0B6E-0A982F878DC8}"/>
          </ac:spMkLst>
        </pc:spChg>
      </pc:sldChg>
      <pc:sldChg chg="addSp delSp modSp mod">
        <pc:chgData name="Tuomas Pöysti" userId="454bc548-eacc-48be-8cd1-0494b21abbba" providerId="ADAL" clId="{7D948098-03BD-5A5D-8BC0-7FA8CF3B5A5F}" dt="2026-05-25T13:28:09.543" v="7" actId="14100"/>
        <pc:sldMkLst>
          <pc:docMk/>
          <pc:sldMk cId="3212239501" sldId="280"/>
        </pc:sldMkLst>
        <pc:picChg chg="del">
          <ac:chgData name="Tuomas Pöysti" userId="454bc548-eacc-48be-8cd1-0494b21abbba" providerId="ADAL" clId="{7D948098-03BD-5A5D-8BC0-7FA8CF3B5A5F}" dt="2026-05-25T13:26:31.667" v="0" actId="478"/>
          <ac:picMkLst>
            <pc:docMk/>
            <pc:sldMk cId="3212239501" sldId="280"/>
            <ac:picMk id="7" creationId="{8173FF87-1ED5-389E-E4D6-3ADFEA3E2104}"/>
          </ac:picMkLst>
        </pc:picChg>
        <pc:picChg chg="add mod">
          <ac:chgData name="Tuomas Pöysti" userId="454bc548-eacc-48be-8cd1-0494b21abbba" providerId="ADAL" clId="{7D948098-03BD-5A5D-8BC0-7FA8CF3B5A5F}" dt="2026-05-25T13:28:09.543" v="7" actId="14100"/>
          <ac:picMkLst>
            <pc:docMk/>
            <pc:sldMk cId="3212239501" sldId="280"/>
            <ac:picMk id="8" creationId="{64C5AAE2-0D46-D324-B27C-B7B58748587E}"/>
          </ac:picMkLst>
        </pc:picChg>
      </pc:sldChg>
      <pc:sldChg chg="delSp modSp new mod">
        <pc:chgData name="Tuomas Pöysti" userId="454bc548-eacc-48be-8cd1-0494b21abbba" providerId="ADAL" clId="{7D948098-03BD-5A5D-8BC0-7FA8CF3B5A5F}" dt="2026-05-25T13:32:21.957" v="63" actId="403"/>
        <pc:sldMkLst>
          <pc:docMk/>
          <pc:sldMk cId="2920489713" sldId="281"/>
        </pc:sldMkLst>
        <pc:spChg chg="mod">
          <ac:chgData name="Tuomas Pöysti" userId="454bc548-eacc-48be-8cd1-0494b21abbba" providerId="ADAL" clId="{7D948098-03BD-5A5D-8BC0-7FA8CF3B5A5F}" dt="2026-05-25T13:32:21.957" v="63" actId="403"/>
          <ac:spMkLst>
            <pc:docMk/>
            <pc:sldMk cId="2920489713" sldId="281"/>
            <ac:spMk id="2" creationId="{2355D609-F00A-2349-3FAB-408C00BC0A55}"/>
          </ac:spMkLst>
        </pc:spChg>
        <pc:spChg chg="del">
          <ac:chgData name="Tuomas Pöysti" userId="454bc548-eacc-48be-8cd1-0494b21abbba" providerId="ADAL" clId="{7D948098-03BD-5A5D-8BC0-7FA8CF3B5A5F}" dt="2026-05-25T13:31:19.833" v="54" actId="478"/>
          <ac:spMkLst>
            <pc:docMk/>
            <pc:sldMk cId="2920489713" sldId="281"/>
            <ac:spMk id="5" creationId="{64381FC4-6190-9343-1D96-A1CD6D5B4E66}"/>
          </ac:spMkLst>
        </pc:spChg>
        <pc:spChg chg="mod">
          <ac:chgData name="Tuomas Pöysti" userId="454bc548-eacc-48be-8cd1-0494b21abbba" providerId="ADAL" clId="{7D948098-03BD-5A5D-8BC0-7FA8CF3B5A5F}" dt="2026-05-25T13:31:10.599" v="53" actId="20577"/>
          <ac:spMkLst>
            <pc:docMk/>
            <pc:sldMk cId="2920489713" sldId="281"/>
            <ac:spMk id="6" creationId="{96EB6C17-2CB7-A5FF-7E82-F9DA83B6FF8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AB4938-3739-E0E4-2798-87F90AC97F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4AA65AE-C4AB-E29C-4A10-4B99FA27D74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18CB73-500E-EC44-9918-770BD7B7DD5F}" type="datetimeFigureOut">
              <a:rPr lang="en-US" smtClean="0"/>
              <a:t>5/25/26</a:t>
            </a:fld>
            <a:endParaRPr lang="en-US"/>
          </a:p>
        </p:txBody>
      </p:sp>
      <p:sp>
        <p:nvSpPr>
          <p:cNvPr id="4" name="Footer Placeholder 3">
            <a:extLst>
              <a:ext uri="{FF2B5EF4-FFF2-40B4-BE49-F238E27FC236}">
                <a16:creationId xmlns:a16="http://schemas.microsoft.com/office/drawing/2014/main" id="{9405D337-E7A1-ACC6-E570-04CAD77746F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F33DFFB-B2E3-3BCB-1554-E5B90E32F4A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16FDAD3-CEF0-BE4D-AADA-FBA6207DF17A}" type="slidenum">
              <a:rPr lang="en-US" smtClean="0"/>
              <a:t>‹#›</a:t>
            </a:fld>
            <a:endParaRPr lang="en-US"/>
          </a:p>
        </p:txBody>
      </p:sp>
    </p:spTree>
    <p:extLst>
      <p:ext uri="{BB962C8B-B14F-4D97-AF65-F5344CB8AC3E}">
        <p14:creationId xmlns:p14="http://schemas.microsoft.com/office/powerpoint/2010/main" val="2334970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1444EC-047E-B143-8D0B-0C8313F8831F}" type="datetimeFigureOut">
              <a:rPr lang="fr-FR" smtClean="0"/>
              <a:t>25/05/2026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87465C-DAF1-AF48-9150-885BBE9B9C82}" type="slidenum">
              <a:rPr lang="fr-FR" smtClean="0"/>
              <a:t>‹#›</a:t>
            </a:fld>
            <a:endParaRPr lang="fr-FR"/>
          </a:p>
        </p:txBody>
      </p:sp>
    </p:spTree>
    <p:extLst>
      <p:ext uri="{BB962C8B-B14F-4D97-AF65-F5344CB8AC3E}">
        <p14:creationId xmlns:p14="http://schemas.microsoft.com/office/powerpoint/2010/main" val="1357438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87465C-DAF1-AF48-9150-885BBE9B9C82}" type="slidenum">
              <a:rPr lang="fr-FR" smtClean="0"/>
              <a:t>1</a:t>
            </a:fld>
            <a:endParaRPr lang="fr-FR"/>
          </a:p>
        </p:txBody>
      </p:sp>
    </p:spTree>
    <p:extLst>
      <p:ext uri="{BB962C8B-B14F-4D97-AF65-F5344CB8AC3E}">
        <p14:creationId xmlns:p14="http://schemas.microsoft.com/office/powerpoint/2010/main" val="32539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87465C-DAF1-AF48-9150-885BBE9B9C82}" type="slidenum">
              <a:rPr lang="fr-FR" smtClean="0"/>
              <a:t>4</a:t>
            </a:fld>
            <a:endParaRPr lang="fr-FR"/>
          </a:p>
        </p:txBody>
      </p:sp>
    </p:spTree>
    <p:extLst>
      <p:ext uri="{BB962C8B-B14F-4D97-AF65-F5344CB8AC3E}">
        <p14:creationId xmlns:p14="http://schemas.microsoft.com/office/powerpoint/2010/main" val="2365104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87465C-DAF1-AF48-9150-885BBE9B9C82}" type="slidenum">
              <a:rPr lang="fr-FR" smtClean="0"/>
              <a:t>5</a:t>
            </a:fld>
            <a:endParaRPr lang="fr-FR"/>
          </a:p>
        </p:txBody>
      </p:sp>
    </p:spTree>
    <p:extLst>
      <p:ext uri="{BB962C8B-B14F-4D97-AF65-F5344CB8AC3E}">
        <p14:creationId xmlns:p14="http://schemas.microsoft.com/office/powerpoint/2010/main" val="790812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87465C-DAF1-AF48-9150-885BBE9B9C82}" type="slidenum">
              <a:rPr lang="fr-FR" smtClean="0"/>
              <a:t>7</a:t>
            </a:fld>
            <a:endParaRPr lang="fr-FR"/>
          </a:p>
        </p:txBody>
      </p:sp>
    </p:spTree>
    <p:extLst>
      <p:ext uri="{BB962C8B-B14F-4D97-AF65-F5344CB8AC3E}">
        <p14:creationId xmlns:p14="http://schemas.microsoft.com/office/powerpoint/2010/main" val="1650276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87465C-DAF1-AF48-9150-885BBE9B9C82}" type="slidenum">
              <a:rPr lang="fr-FR" smtClean="0"/>
              <a:t>8</a:t>
            </a:fld>
            <a:endParaRPr lang="fr-FR"/>
          </a:p>
        </p:txBody>
      </p:sp>
    </p:spTree>
    <p:extLst>
      <p:ext uri="{BB962C8B-B14F-4D97-AF65-F5344CB8AC3E}">
        <p14:creationId xmlns:p14="http://schemas.microsoft.com/office/powerpoint/2010/main" val="2283989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315C3-35A1-BFE6-D98D-E50A5B6363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D0F48C-CD73-3D3E-EE24-09DF24D82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D8265B-D894-CF32-F9E9-99867C80EA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B527BE-5F73-D182-A533-AC07CA793E97}"/>
              </a:ext>
            </a:extLst>
          </p:cNvPr>
          <p:cNvSpPr>
            <a:spLocks noGrp="1"/>
          </p:cNvSpPr>
          <p:nvPr>
            <p:ph type="sldNum" sz="quarter" idx="5"/>
          </p:nvPr>
        </p:nvSpPr>
        <p:spPr/>
        <p:txBody>
          <a:bodyPr/>
          <a:lstStyle/>
          <a:p>
            <a:fld id="{FA87465C-DAF1-AF48-9150-885BBE9B9C82}" type="slidenum">
              <a:rPr lang="fr-FR" smtClean="0"/>
              <a:t>9</a:t>
            </a:fld>
            <a:endParaRPr lang="fr-FR"/>
          </a:p>
        </p:txBody>
      </p:sp>
    </p:spTree>
    <p:extLst>
      <p:ext uri="{BB962C8B-B14F-4D97-AF65-F5344CB8AC3E}">
        <p14:creationId xmlns:p14="http://schemas.microsoft.com/office/powerpoint/2010/main" val="3824961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87465C-DAF1-AF48-9150-885BBE9B9C82}" type="slidenum">
              <a:rPr lang="fr-FR" smtClean="0"/>
              <a:t>13</a:t>
            </a:fld>
            <a:endParaRPr lang="fr-FR"/>
          </a:p>
        </p:txBody>
      </p:sp>
    </p:spTree>
    <p:extLst>
      <p:ext uri="{BB962C8B-B14F-4D97-AF65-F5344CB8AC3E}">
        <p14:creationId xmlns:p14="http://schemas.microsoft.com/office/powerpoint/2010/main" val="4044745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87465C-DAF1-AF48-9150-885BBE9B9C82}" type="slidenum">
              <a:rPr lang="fr-FR" smtClean="0"/>
              <a:t>16</a:t>
            </a:fld>
            <a:endParaRPr lang="fr-FR"/>
          </a:p>
        </p:txBody>
      </p:sp>
    </p:spTree>
    <p:extLst>
      <p:ext uri="{BB962C8B-B14F-4D97-AF65-F5344CB8AC3E}">
        <p14:creationId xmlns:p14="http://schemas.microsoft.com/office/powerpoint/2010/main" val="2420449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FA87465C-DAF1-AF48-9150-885BBE9B9C82}" type="slidenum">
              <a:rPr lang="fr-FR" smtClean="0"/>
              <a:t>17</a:t>
            </a:fld>
            <a:endParaRPr lang="fr-FR"/>
          </a:p>
        </p:txBody>
      </p:sp>
    </p:spTree>
    <p:extLst>
      <p:ext uri="{BB962C8B-B14F-4D97-AF65-F5344CB8AC3E}">
        <p14:creationId xmlns:p14="http://schemas.microsoft.com/office/powerpoint/2010/main" val="18061520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Image 01">
    <p:bg>
      <p:bgPr>
        <a:solidFill>
          <a:schemeClr val="bg1"/>
        </a:solidFill>
        <a:effectLst/>
      </p:bgPr>
    </p:bg>
    <p:spTree>
      <p:nvGrpSpPr>
        <p:cNvPr id="1" name=""/>
        <p:cNvGrpSpPr/>
        <p:nvPr/>
      </p:nvGrpSpPr>
      <p:grpSpPr>
        <a:xfrm>
          <a:off x="0" y="0"/>
          <a:ext cx="0" cy="0"/>
          <a:chOff x="0" y="0"/>
          <a:chExt cx="0" cy="0"/>
        </a:xfrm>
      </p:grpSpPr>
      <p:pic>
        <p:nvPicPr>
          <p:cNvPr id="5" name="Picture 4" descr="A blurry image of a green and white background  AI-generated content may be incorrect.">
            <a:extLst>
              <a:ext uri="{FF2B5EF4-FFF2-40B4-BE49-F238E27FC236}">
                <a16:creationId xmlns:a16="http://schemas.microsoft.com/office/drawing/2014/main" id="{57C64219-9A69-7AEB-656A-8746FD4D9E23}"/>
              </a:ext>
            </a:extLst>
          </p:cNvPr>
          <p:cNvPicPr/>
          <p:nvPr userDrawn="1"/>
        </p:nvPicPr>
        <p:blipFill>
          <a:blip r:embed="rId2" cstate="screen">
            <a:extLst>
              <a:ext uri="{28A0092B-C50C-407E-A947-70E740481C1C}">
                <a14:useLocalDpi xmlns:a14="http://schemas.microsoft.com/office/drawing/2010/main"/>
              </a:ext>
            </a:extLst>
          </a:blip>
          <a:srcRect/>
          <a:stretch>
            <a:fillRect/>
          </a:stretch>
        </p:blipFill>
        <p:spPr>
          <a:xfrm>
            <a:off x="6096000" y="333375"/>
            <a:ext cx="5760244" cy="6191250"/>
          </a:xfrm>
          <a:prstGeom prst="rect">
            <a:avLst/>
          </a:prstGeom>
        </p:spPr>
      </p:pic>
      <p:sp>
        <p:nvSpPr>
          <p:cNvPr id="9" name="Text Placeholder 8">
            <a:extLst>
              <a:ext uri="{FF2B5EF4-FFF2-40B4-BE49-F238E27FC236}">
                <a16:creationId xmlns:a16="http://schemas.microsoft.com/office/drawing/2014/main" id="{8E9338FB-AD01-8151-7216-789D764ECB56}"/>
              </a:ext>
            </a:extLst>
          </p:cNvPr>
          <p:cNvSpPr>
            <a:spLocks noGrp="1"/>
          </p:cNvSpPr>
          <p:nvPr>
            <p:ph type="body" sz="quarter" idx="14"/>
          </p:nvPr>
        </p:nvSpPr>
        <p:spPr>
          <a:xfrm>
            <a:off x="334283" y="4240019"/>
            <a:ext cx="5347380" cy="1078105"/>
          </a:xfrm>
          <a:prstGeom prst="rect">
            <a:avLst/>
          </a:prstGeom>
        </p:spPr>
        <p:txBody>
          <a:bodyPr lIns="0" tIns="0" rIns="0" bIns="0"/>
          <a:lstStyle>
            <a:lvl1pPr marL="7938" indent="-7938">
              <a:spcAft>
                <a:spcPts val="0"/>
              </a:spcAft>
              <a:buNone/>
              <a:tabLst/>
              <a:defRPr sz="1600"/>
            </a:lvl1pPr>
          </a:lstStyle>
          <a:p>
            <a:pPr lvl="0"/>
            <a:r>
              <a:rPr lang="en-US"/>
              <a:t>Click to edit Master text styles</a:t>
            </a:r>
          </a:p>
        </p:txBody>
      </p:sp>
      <p:sp>
        <p:nvSpPr>
          <p:cNvPr id="11" name="Date Placeholder 10">
            <a:extLst>
              <a:ext uri="{FF2B5EF4-FFF2-40B4-BE49-F238E27FC236}">
                <a16:creationId xmlns:a16="http://schemas.microsoft.com/office/drawing/2014/main" id="{4A4FFC2A-EFBC-3A43-0070-43DA4D9B37EE}"/>
              </a:ext>
            </a:extLst>
          </p:cNvPr>
          <p:cNvSpPr>
            <a:spLocks noGrp="1"/>
          </p:cNvSpPr>
          <p:nvPr>
            <p:ph type="dt" sz="half" idx="15"/>
          </p:nvPr>
        </p:nvSpPr>
        <p:spPr/>
        <p:txBody>
          <a:bodyPr/>
          <a:lstStyle/>
          <a:p>
            <a:r>
              <a:rPr lang="fi-FI"/>
              <a:t>2026</a:t>
            </a:r>
            <a:endParaRPr lang="en-FI" dirty="0"/>
          </a:p>
        </p:txBody>
      </p:sp>
      <p:sp>
        <p:nvSpPr>
          <p:cNvPr id="12" name="Footer Placeholder 11">
            <a:extLst>
              <a:ext uri="{FF2B5EF4-FFF2-40B4-BE49-F238E27FC236}">
                <a16:creationId xmlns:a16="http://schemas.microsoft.com/office/drawing/2014/main" id="{960AD749-4B90-CE38-431A-00FEC0518E47}"/>
              </a:ext>
            </a:extLst>
          </p:cNvPr>
          <p:cNvSpPr>
            <a:spLocks noGrp="1"/>
          </p:cNvSpPr>
          <p:nvPr>
            <p:ph type="ftr" sz="quarter" idx="16"/>
          </p:nvPr>
        </p:nvSpPr>
        <p:spPr>
          <a:xfrm>
            <a:off x="2133600" y="6159500"/>
            <a:ext cx="2917825" cy="365125"/>
          </a:xfrm>
        </p:spPr>
        <p:txBody>
          <a:bodyPr/>
          <a:lstStyle/>
          <a:p>
            <a:r>
              <a:rPr lang="en-GB" dirty="0"/>
              <a:t>PRIVILEGED AND CONFIDENTIAL</a:t>
            </a:r>
            <a:endParaRPr lang="en-FI" dirty="0"/>
          </a:p>
        </p:txBody>
      </p:sp>
      <p:sp>
        <p:nvSpPr>
          <p:cNvPr id="13" name="Slide Number Placeholder 12">
            <a:extLst>
              <a:ext uri="{FF2B5EF4-FFF2-40B4-BE49-F238E27FC236}">
                <a16:creationId xmlns:a16="http://schemas.microsoft.com/office/drawing/2014/main" id="{3E55E4F8-A84E-6534-D6B9-650CA3D63FF2}"/>
              </a:ext>
            </a:extLst>
          </p:cNvPr>
          <p:cNvSpPr>
            <a:spLocks noGrp="1"/>
          </p:cNvSpPr>
          <p:nvPr>
            <p:ph type="sldNum" sz="quarter" idx="17"/>
          </p:nvPr>
        </p:nvSpPr>
        <p:spPr>
          <a:xfrm>
            <a:off x="5051426" y="6159500"/>
            <a:ext cx="720724" cy="365125"/>
          </a:xfrm>
        </p:spPr>
        <p:txBody>
          <a:bodyPr/>
          <a:lstStyle/>
          <a:p>
            <a:fld id="{A87E57EA-BB15-0F41-BF23-912804890AB7}" type="slidenum">
              <a:rPr lang="en-FI" smtClean="0"/>
              <a:pPr/>
              <a:t>‹#›</a:t>
            </a:fld>
            <a:endParaRPr lang="en-FI" sz="800"/>
          </a:p>
        </p:txBody>
      </p:sp>
      <p:sp>
        <p:nvSpPr>
          <p:cNvPr id="14" name="Espace réservé du texte 16">
            <a:extLst>
              <a:ext uri="{FF2B5EF4-FFF2-40B4-BE49-F238E27FC236}">
                <a16:creationId xmlns:a16="http://schemas.microsoft.com/office/drawing/2014/main" id="{86562999-8C95-9229-21D6-BD44C9B0ED37}"/>
              </a:ext>
            </a:extLst>
          </p:cNvPr>
          <p:cNvSpPr>
            <a:spLocks noGrp="1"/>
          </p:cNvSpPr>
          <p:nvPr>
            <p:ph type="body" sz="quarter" idx="18"/>
          </p:nvPr>
        </p:nvSpPr>
        <p:spPr>
          <a:xfrm>
            <a:off x="3216275" y="506707"/>
            <a:ext cx="2555876" cy="366418"/>
          </a:xfrm>
          <a:prstGeom prst="rect">
            <a:avLst/>
          </a:prstGeom>
        </p:spPr>
        <p:txBody>
          <a:bodyPr lIns="0" tIns="0" rIns="0" bIns="0" anchor="t">
            <a:normAutofit/>
          </a:bodyPr>
          <a:lstStyle>
            <a:lvl1pPr marL="0" indent="7938">
              <a:lnSpc>
                <a:spcPct val="100000"/>
              </a:lnSpc>
              <a:spcAft>
                <a:spcPts val="0"/>
              </a:spcAft>
              <a:buNone/>
              <a:tabLst/>
              <a:defRPr sz="1200" b="0" i="0" cap="none" baseline="0">
                <a:solidFill>
                  <a:schemeClr val="tx1"/>
                </a:solidFill>
                <a:latin typeface="+mn-lt"/>
              </a:defRPr>
            </a:lvl1pPr>
          </a:lstStyle>
          <a:p>
            <a:pPr lvl="0"/>
            <a:r>
              <a:rPr lang="en-US" noProof="0"/>
              <a:t>Click to edit Master text styles</a:t>
            </a:r>
          </a:p>
        </p:txBody>
      </p:sp>
      <p:sp>
        <p:nvSpPr>
          <p:cNvPr id="15" name="Title 14">
            <a:extLst>
              <a:ext uri="{FF2B5EF4-FFF2-40B4-BE49-F238E27FC236}">
                <a16:creationId xmlns:a16="http://schemas.microsoft.com/office/drawing/2014/main" id="{7C460B25-55DB-C90D-587D-9ED004C4042F}"/>
              </a:ext>
            </a:extLst>
          </p:cNvPr>
          <p:cNvSpPr>
            <a:spLocks noGrp="1"/>
          </p:cNvSpPr>
          <p:nvPr>
            <p:ph type="title"/>
          </p:nvPr>
        </p:nvSpPr>
        <p:spPr>
          <a:xfrm>
            <a:off x="334962" y="1686515"/>
            <a:ext cx="5346701" cy="2467474"/>
          </a:xfrm>
        </p:spPr>
        <p:txBody>
          <a:bodyPr/>
          <a:lstStyle>
            <a:lvl1pPr>
              <a:lnSpc>
                <a:spcPct val="80000"/>
              </a:lnSpc>
              <a:defRPr sz="5600" b="0" spc="-150" baseline="0">
                <a:latin typeface="+mj-lt"/>
              </a:defRPr>
            </a:lvl1pPr>
          </a:lstStyle>
          <a:p>
            <a:r>
              <a:rPr lang="en-US"/>
              <a:t>Click to edit Master title style</a:t>
            </a:r>
            <a:endParaRPr lang="en-FI" dirty="0"/>
          </a:p>
        </p:txBody>
      </p:sp>
      <p:pic>
        <p:nvPicPr>
          <p:cNvPr id="2" name="Graphic 1">
            <a:extLst>
              <a:ext uri="{FF2B5EF4-FFF2-40B4-BE49-F238E27FC236}">
                <a16:creationId xmlns:a16="http://schemas.microsoft.com/office/drawing/2014/main" id="{D2CA75FB-FB13-E5C1-3C6D-F2DE3FB4AD4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40415" y="487881"/>
            <a:ext cx="1764000" cy="169344"/>
          </a:xfrm>
          <a:prstGeom prst="rect">
            <a:avLst/>
          </a:prstGeom>
        </p:spPr>
      </p:pic>
    </p:spTree>
    <p:extLst>
      <p:ext uri="{BB962C8B-B14F-4D97-AF65-F5344CB8AC3E}">
        <p14:creationId xmlns:p14="http://schemas.microsoft.com/office/powerpoint/2010/main" val="617752414"/>
      </p:ext>
    </p:extLst>
  </p:cSld>
  <p:clrMapOvr>
    <a:masterClrMapping/>
  </p:clrMapOvr>
  <p:extLst>
    <p:ext uri="{DCECCB84-F9BA-43D5-87BE-67443E8EF086}">
      <p15:sldGuideLst xmlns:p15="http://schemas.microsoft.com/office/powerpoint/2012/main">
        <p15:guide id="1" orient="horz" pos="41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Image 02">
    <p:bg>
      <p:bgPr>
        <a:solidFill>
          <a:schemeClr val="bg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8E9338FB-AD01-8151-7216-789D764ECB56}"/>
              </a:ext>
            </a:extLst>
          </p:cNvPr>
          <p:cNvSpPr>
            <a:spLocks noGrp="1"/>
          </p:cNvSpPr>
          <p:nvPr>
            <p:ph type="body" sz="quarter" idx="14"/>
          </p:nvPr>
        </p:nvSpPr>
        <p:spPr>
          <a:xfrm>
            <a:off x="334283" y="4240019"/>
            <a:ext cx="5347380" cy="1078105"/>
          </a:xfrm>
          <a:prstGeom prst="rect">
            <a:avLst/>
          </a:prstGeom>
        </p:spPr>
        <p:txBody>
          <a:bodyPr lIns="0" tIns="0" rIns="0" bIns="0"/>
          <a:lstStyle>
            <a:lvl1pPr marL="7938" indent="-7938">
              <a:spcAft>
                <a:spcPts val="0"/>
              </a:spcAft>
              <a:buNone/>
              <a:tabLst/>
              <a:defRPr sz="1600"/>
            </a:lvl1pPr>
          </a:lstStyle>
          <a:p>
            <a:pPr lvl="0"/>
            <a:r>
              <a:rPr lang="en-US"/>
              <a:t>Click to edit Master text styles</a:t>
            </a:r>
          </a:p>
        </p:txBody>
      </p:sp>
      <p:sp>
        <p:nvSpPr>
          <p:cNvPr id="11" name="Date Placeholder 10">
            <a:extLst>
              <a:ext uri="{FF2B5EF4-FFF2-40B4-BE49-F238E27FC236}">
                <a16:creationId xmlns:a16="http://schemas.microsoft.com/office/drawing/2014/main" id="{4A4FFC2A-EFBC-3A43-0070-43DA4D9B37EE}"/>
              </a:ext>
            </a:extLst>
          </p:cNvPr>
          <p:cNvSpPr>
            <a:spLocks noGrp="1"/>
          </p:cNvSpPr>
          <p:nvPr>
            <p:ph type="dt" sz="half" idx="15"/>
          </p:nvPr>
        </p:nvSpPr>
        <p:spPr/>
        <p:txBody>
          <a:bodyPr/>
          <a:lstStyle/>
          <a:p>
            <a:r>
              <a:rPr lang="fi-FI"/>
              <a:t>2026</a:t>
            </a:r>
            <a:endParaRPr lang="en-FI" dirty="0"/>
          </a:p>
        </p:txBody>
      </p:sp>
      <p:sp>
        <p:nvSpPr>
          <p:cNvPr id="12" name="Footer Placeholder 11">
            <a:extLst>
              <a:ext uri="{FF2B5EF4-FFF2-40B4-BE49-F238E27FC236}">
                <a16:creationId xmlns:a16="http://schemas.microsoft.com/office/drawing/2014/main" id="{960AD749-4B90-CE38-431A-00FEC0518E47}"/>
              </a:ext>
            </a:extLst>
          </p:cNvPr>
          <p:cNvSpPr>
            <a:spLocks noGrp="1"/>
          </p:cNvSpPr>
          <p:nvPr>
            <p:ph type="ftr" sz="quarter" idx="16"/>
          </p:nvPr>
        </p:nvSpPr>
        <p:spPr>
          <a:xfrm>
            <a:off x="2133600" y="6159500"/>
            <a:ext cx="2917825" cy="365125"/>
          </a:xfrm>
        </p:spPr>
        <p:txBody>
          <a:bodyPr/>
          <a:lstStyle/>
          <a:p>
            <a:r>
              <a:rPr lang="en-GB" dirty="0"/>
              <a:t>PRIVILEGED AND CONFIDENTIAL</a:t>
            </a:r>
            <a:endParaRPr lang="en-FI" dirty="0"/>
          </a:p>
        </p:txBody>
      </p:sp>
      <p:sp>
        <p:nvSpPr>
          <p:cNvPr id="13" name="Slide Number Placeholder 12">
            <a:extLst>
              <a:ext uri="{FF2B5EF4-FFF2-40B4-BE49-F238E27FC236}">
                <a16:creationId xmlns:a16="http://schemas.microsoft.com/office/drawing/2014/main" id="{3E55E4F8-A84E-6534-D6B9-650CA3D63FF2}"/>
              </a:ext>
            </a:extLst>
          </p:cNvPr>
          <p:cNvSpPr>
            <a:spLocks noGrp="1"/>
          </p:cNvSpPr>
          <p:nvPr>
            <p:ph type="sldNum" sz="quarter" idx="17"/>
          </p:nvPr>
        </p:nvSpPr>
        <p:spPr>
          <a:xfrm>
            <a:off x="5051426" y="6159500"/>
            <a:ext cx="720724" cy="365125"/>
          </a:xfrm>
        </p:spPr>
        <p:txBody>
          <a:bodyPr/>
          <a:lstStyle/>
          <a:p>
            <a:fld id="{A87E57EA-BB15-0F41-BF23-912804890AB7}" type="slidenum">
              <a:rPr lang="en-FI" smtClean="0"/>
              <a:pPr/>
              <a:t>‹#›</a:t>
            </a:fld>
            <a:endParaRPr lang="en-FI" sz="800"/>
          </a:p>
        </p:txBody>
      </p:sp>
      <p:sp>
        <p:nvSpPr>
          <p:cNvPr id="14" name="Espace réservé du texte 16">
            <a:extLst>
              <a:ext uri="{FF2B5EF4-FFF2-40B4-BE49-F238E27FC236}">
                <a16:creationId xmlns:a16="http://schemas.microsoft.com/office/drawing/2014/main" id="{86562999-8C95-9229-21D6-BD44C9B0ED37}"/>
              </a:ext>
            </a:extLst>
          </p:cNvPr>
          <p:cNvSpPr>
            <a:spLocks noGrp="1"/>
          </p:cNvSpPr>
          <p:nvPr>
            <p:ph type="body" sz="quarter" idx="18"/>
          </p:nvPr>
        </p:nvSpPr>
        <p:spPr>
          <a:xfrm>
            <a:off x="3216275" y="506707"/>
            <a:ext cx="2555876" cy="366418"/>
          </a:xfrm>
          <a:prstGeom prst="rect">
            <a:avLst/>
          </a:prstGeom>
        </p:spPr>
        <p:txBody>
          <a:bodyPr lIns="0" tIns="0" rIns="0" bIns="0" anchor="t">
            <a:normAutofit/>
          </a:bodyPr>
          <a:lstStyle>
            <a:lvl1pPr marL="0" indent="7938">
              <a:lnSpc>
                <a:spcPct val="100000"/>
              </a:lnSpc>
              <a:spcAft>
                <a:spcPts val="0"/>
              </a:spcAft>
              <a:buNone/>
              <a:tabLst/>
              <a:defRPr sz="1200" b="0" i="0" cap="none" baseline="0">
                <a:solidFill>
                  <a:schemeClr val="tx1"/>
                </a:solidFill>
                <a:latin typeface="+mn-lt"/>
              </a:defRPr>
            </a:lvl1pPr>
          </a:lstStyle>
          <a:p>
            <a:pPr lvl="0"/>
            <a:r>
              <a:rPr lang="en-US" noProof="0"/>
              <a:t>Click to edit Master text styles</a:t>
            </a:r>
          </a:p>
        </p:txBody>
      </p:sp>
      <p:sp>
        <p:nvSpPr>
          <p:cNvPr id="15" name="Title 14">
            <a:extLst>
              <a:ext uri="{FF2B5EF4-FFF2-40B4-BE49-F238E27FC236}">
                <a16:creationId xmlns:a16="http://schemas.microsoft.com/office/drawing/2014/main" id="{7C460B25-55DB-C90D-587D-9ED004C4042F}"/>
              </a:ext>
            </a:extLst>
          </p:cNvPr>
          <p:cNvSpPr>
            <a:spLocks noGrp="1"/>
          </p:cNvSpPr>
          <p:nvPr>
            <p:ph type="title"/>
          </p:nvPr>
        </p:nvSpPr>
        <p:spPr>
          <a:xfrm>
            <a:off x="334962" y="1686515"/>
            <a:ext cx="5346701" cy="2467474"/>
          </a:xfrm>
        </p:spPr>
        <p:txBody>
          <a:bodyPr/>
          <a:lstStyle>
            <a:lvl1pPr>
              <a:lnSpc>
                <a:spcPct val="80000"/>
              </a:lnSpc>
              <a:defRPr sz="5600" b="0" spc="-150" baseline="0">
                <a:latin typeface="+mj-lt"/>
              </a:defRPr>
            </a:lvl1pPr>
          </a:lstStyle>
          <a:p>
            <a:r>
              <a:rPr lang="en-US"/>
              <a:t>Click to edit Master title style</a:t>
            </a:r>
            <a:endParaRPr lang="en-FI" dirty="0"/>
          </a:p>
        </p:txBody>
      </p:sp>
      <p:pic>
        <p:nvPicPr>
          <p:cNvPr id="2" name="Picture 1" descr="A close-up of a building  AI-generated content may be incorrect.">
            <a:extLst>
              <a:ext uri="{FF2B5EF4-FFF2-40B4-BE49-F238E27FC236}">
                <a16:creationId xmlns:a16="http://schemas.microsoft.com/office/drawing/2014/main" id="{44768CC7-F2A4-31D9-6362-4F7D5E384F7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095999" y="333375"/>
            <a:ext cx="5760243" cy="6191250"/>
          </a:xfrm>
          <a:prstGeom prst="rect">
            <a:avLst/>
          </a:prstGeom>
        </p:spPr>
      </p:pic>
      <p:pic>
        <p:nvPicPr>
          <p:cNvPr id="3" name="Graphic 2">
            <a:extLst>
              <a:ext uri="{FF2B5EF4-FFF2-40B4-BE49-F238E27FC236}">
                <a16:creationId xmlns:a16="http://schemas.microsoft.com/office/drawing/2014/main" id="{447E3C11-FFA7-B8F6-27EB-A89E5FA8C91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40415" y="487881"/>
            <a:ext cx="1764000" cy="169344"/>
          </a:xfrm>
          <a:prstGeom prst="rect">
            <a:avLst/>
          </a:prstGeom>
        </p:spPr>
      </p:pic>
    </p:spTree>
    <p:extLst>
      <p:ext uri="{BB962C8B-B14F-4D97-AF65-F5344CB8AC3E}">
        <p14:creationId xmlns:p14="http://schemas.microsoft.com/office/powerpoint/2010/main" val="4162216854"/>
      </p:ext>
    </p:extLst>
  </p:cSld>
  <p:clrMapOvr>
    <a:masterClrMapping/>
  </p:clrMapOvr>
  <p:extLst>
    <p:ext uri="{DCECCB84-F9BA-43D5-87BE-67443E8EF086}">
      <p15:sldGuideLst xmlns:p15="http://schemas.microsoft.com/office/powerpoint/2012/main">
        <p15:guide id="1" orient="horz" pos="41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Image 03">
    <p:bg>
      <p:bgPr>
        <a:solidFill>
          <a:schemeClr val="bg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8E9338FB-AD01-8151-7216-789D764ECB56}"/>
              </a:ext>
            </a:extLst>
          </p:cNvPr>
          <p:cNvSpPr>
            <a:spLocks noGrp="1"/>
          </p:cNvSpPr>
          <p:nvPr>
            <p:ph type="body" sz="quarter" idx="14"/>
          </p:nvPr>
        </p:nvSpPr>
        <p:spPr>
          <a:xfrm>
            <a:off x="334283" y="4240019"/>
            <a:ext cx="5347380" cy="1078105"/>
          </a:xfrm>
          <a:prstGeom prst="rect">
            <a:avLst/>
          </a:prstGeom>
        </p:spPr>
        <p:txBody>
          <a:bodyPr lIns="0" tIns="0" rIns="0" bIns="0"/>
          <a:lstStyle>
            <a:lvl1pPr marL="7938" indent="-7938">
              <a:spcAft>
                <a:spcPts val="0"/>
              </a:spcAft>
              <a:buNone/>
              <a:tabLst/>
              <a:defRPr sz="1600"/>
            </a:lvl1pPr>
          </a:lstStyle>
          <a:p>
            <a:pPr lvl="0"/>
            <a:r>
              <a:rPr lang="en-US"/>
              <a:t>Click to edit Master text styles</a:t>
            </a:r>
          </a:p>
        </p:txBody>
      </p:sp>
      <p:sp>
        <p:nvSpPr>
          <p:cNvPr id="11" name="Date Placeholder 10">
            <a:extLst>
              <a:ext uri="{FF2B5EF4-FFF2-40B4-BE49-F238E27FC236}">
                <a16:creationId xmlns:a16="http://schemas.microsoft.com/office/drawing/2014/main" id="{4A4FFC2A-EFBC-3A43-0070-43DA4D9B37EE}"/>
              </a:ext>
            </a:extLst>
          </p:cNvPr>
          <p:cNvSpPr>
            <a:spLocks noGrp="1"/>
          </p:cNvSpPr>
          <p:nvPr>
            <p:ph type="dt" sz="half" idx="15"/>
          </p:nvPr>
        </p:nvSpPr>
        <p:spPr/>
        <p:txBody>
          <a:bodyPr/>
          <a:lstStyle/>
          <a:p>
            <a:r>
              <a:rPr lang="fi-FI"/>
              <a:t>2026</a:t>
            </a:r>
            <a:endParaRPr lang="en-FI" dirty="0"/>
          </a:p>
        </p:txBody>
      </p:sp>
      <p:sp>
        <p:nvSpPr>
          <p:cNvPr id="12" name="Footer Placeholder 11">
            <a:extLst>
              <a:ext uri="{FF2B5EF4-FFF2-40B4-BE49-F238E27FC236}">
                <a16:creationId xmlns:a16="http://schemas.microsoft.com/office/drawing/2014/main" id="{960AD749-4B90-CE38-431A-00FEC0518E47}"/>
              </a:ext>
            </a:extLst>
          </p:cNvPr>
          <p:cNvSpPr>
            <a:spLocks noGrp="1"/>
          </p:cNvSpPr>
          <p:nvPr>
            <p:ph type="ftr" sz="quarter" idx="16"/>
          </p:nvPr>
        </p:nvSpPr>
        <p:spPr>
          <a:xfrm>
            <a:off x="2133600" y="6159500"/>
            <a:ext cx="2917826" cy="365125"/>
          </a:xfrm>
        </p:spPr>
        <p:txBody>
          <a:bodyPr/>
          <a:lstStyle/>
          <a:p>
            <a:r>
              <a:rPr lang="en-GB" dirty="0"/>
              <a:t>PRIVILEGED AND CONFIDENTIAL</a:t>
            </a:r>
            <a:endParaRPr lang="en-FI" dirty="0"/>
          </a:p>
        </p:txBody>
      </p:sp>
      <p:sp>
        <p:nvSpPr>
          <p:cNvPr id="13" name="Slide Number Placeholder 12">
            <a:extLst>
              <a:ext uri="{FF2B5EF4-FFF2-40B4-BE49-F238E27FC236}">
                <a16:creationId xmlns:a16="http://schemas.microsoft.com/office/drawing/2014/main" id="{3E55E4F8-A84E-6534-D6B9-650CA3D63FF2}"/>
              </a:ext>
            </a:extLst>
          </p:cNvPr>
          <p:cNvSpPr>
            <a:spLocks noGrp="1"/>
          </p:cNvSpPr>
          <p:nvPr>
            <p:ph type="sldNum" sz="quarter" idx="17"/>
          </p:nvPr>
        </p:nvSpPr>
        <p:spPr>
          <a:xfrm>
            <a:off x="5051426" y="6159500"/>
            <a:ext cx="720724" cy="365125"/>
          </a:xfrm>
        </p:spPr>
        <p:txBody>
          <a:bodyPr/>
          <a:lstStyle/>
          <a:p>
            <a:fld id="{A87E57EA-BB15-0F41-BF23-912804890AB7}" type="slidenum">
              <a:rPr lang="en-FI" smtClean="0"/>
              <a:pPr/>
              <a:t>‹#›</a:t>
            </a:fld>
            <a:endParaRPr lang="en-FI" sz="800"/>
          </a:p>
        </p:txBody>
      </p:sp>
      <p:sp>
        <p:nvSpPr>
          <p:cNvPr id="14" name="Espace réservé du texte 16">
            <a:extLst>
              <a:ext uri="{FF2B5EF4-FFF2-40B4-BE49-F238E27FC236}">
                <a16:creationId xmlns:a16="http://schemas.microsoft.com/office/drawing/2014/main" id="{86562999-8C95-9229-21D6-BD44C9B0ED37}"/>
              </a:ext>
            </a:extLst>
          </p:cNvPr>
          <p:cNvSpPr>
            <a:spLocks noGrp="1"/>
          </p:cNvSpPr>
          <p:nvPr>
            <p:ph type="body" sz="quarter" idx="18"/>
          </p:nvPr>
        </p:nvSpPr>
        <p:spPr>
          <a:xfrm>
            <a:off x="3216275" y="506707"/>
            <a:ext cx="2555876" cy="366418"/>
          </a:xfrm>
          <a:prstGeom prst="rect">
            <a:avLst/>
          </a:prstGeom>
        </p:spPr>
        <p:txBody>
          <a:bodyPr lIns="0" tIns="0" rIns="0" bIns="0" anchor="t">
            <a:normAutofit/>
          </a:bodyPr>
          <a:lstStyle>
            <a:lvl1pPr marL="0" indent="7938">
              <a:lnSpc>
                <a:spcPct val="100000"/>
              </a:lnSpc>
              <a:spcAft>
                <a:spcPts val="0"/>
              </a:spcAft>
              <a:buNone/>
              <a:tabLst/>
              <a:defRPr sz="1200" b="0" i="0" cap="none" baseline="0">
                <a:solidFill>
                  <a:schemeClr val="tx1"/>
                </a:solidFill>
                <a:latin typeface="+mn-lt"/>
              </a:defRPr>
            </a:lvl1pPr>
          </a:lstStyle>
          <a:p>
            <a:pPr lvl="0"/>
            <a:r>
              <a:rPr lang="en-US" noProof="0"/>
              <a:t>Click to edit Master text styles</a:t>
            </a:r>
          </a:p>
        </p:txBody>
      </p:sp>
      <p:sp>
        <p:nvSpPr>
          <p:cNvPr id="15" name="Title 14">
            <a:extLst>
              <a:ext uri="{FF2B5EF4-FFF2-40B4-BE49-F238E27FC236}">
                <a16:creationId xmlns:a16="http://schemas.microsoft.com/office/drawing/2014/main" id="{7C460B25-55DB-C90D-587D-9ED004C4042F}"/>
              </a:ext>
            </a:extLst>
          </p:cNvPr>
          <p:cNvSpPr>
            <a:spLocks noGrp="1"/>
          </p:cNvSpPr>
          <p:nvPr>
            <p:ph type="title"/>
          </p:nvPr>
        </p:nvSpPr>
        <p:spPr>
          <a:xfrm>
            <a:off x="334962" y="1686515"/>
            <a:ext cx="5346701" cy="2467474"/>
          </a:xfrm>
        </p:spPr>
        <p:txBody>
          <a:bodyPr/>
          <a:lstStyle>
            <a:lvl1pPr>
              <a:lnSpc>
                <a:spcPct val="80000"/>
              </a:lnSpc>
              <a:defRPr sz="5600" b="0" spc="-150" baseline="0">
                <a:latin typeface="+mj-lt"/>
              </a:defRPr>
            </a:lvl1pPr>
          </a:lstStyle>
          <a:p>
            <a:r>
              <a:rPr lang="en-US"/>
              <a:t>Click to edit Master title style</a:t>
            </a:r>
            <a:endParaRPr lang="en-FI" dirty="0"/>
          </a:p>
        </p:txBody>
      </p:sp>
      <p:pic>
        <p:nvPicPr>
          <p:cNvPr id="3" name="Picture 2">
            <a:extLst>
              <a:ext uri="{FF2B5EF4-FFF2-40B4-BE49-F238E27FC236}">
                <a16:creationId xmlns:a16="http://schemas.microsoft.com/office/drawing/2014/main" id="{1BAC19C3-67ED-BA13-BB78-B7E125447F54}"/>
              </a:ext>
            </a:extLst>
          </p:cNvPr>
          <p:cNvPicPr/>
          <p:nvPr userDrawn="1"/>
        </p:nvPicPr>
        <p:blipFill>
          <a:blip r:embed="rId2"/>
          <a:srcRect/>
          <a:stretch/>
        </p:blipFill>
        <p:spPr>
          <a:xfrm>
            <a:off x="6096794" y="333375"/>
            <a:ext cx="5760244" cy="6191250"/>
          </a:xfrm>
          <a:prstGeom prst="rect">
            <a:avLst/>
          </a:prstGeom>
        </p:spPr>
      </p:pic>
      <p:pic>
        <p:nvPicPr>
          <p:cNvPr id="2" name="Graphic 1">
            <a:extLst>
              <a:ext uri="{FF2B5EF4-FFF2-40B4-BE49-F238E27FC236}">
                <a16:creationId xmlns:a16="http://schemas.microsoft.com/office/drawing/2014/main" id="{078FA11D-8842-2341-8339-081CEE64D02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40415" y="487881"/>
            <a:ext cx="1764000" cy="169344"/>
          </a:xfrm>
          <a:prstGeom prst="rect">
            <a:avLst/>
          </a:prstGeom>
        </p:spPr>
      </p:pic>
    </p:spTree>
    <p:extLst>
      <p:ext uri="{BB962C8B-B14F-4D97-AF65-F5344CB8AC3E}">
        <p14:creationId xmlns:p14="http://schemas.microsoft.com/office/powerpoint/2010/main" val="2456713035"/>
      </p:ext>
    </p:extLst>
  </p:cSld>
  <p:clrMapOvr>
    <a:masterClrMapping/>
  </p:clrMapOvr>
  <p:extLst>
    <p:ext uri="{DCECCB84-F9BA-43D5-87BE-67443E8EF086}">
      <p15:sldGuideLst xmlns:p15="http://schemas.microsoft.com/office/powerpoint/2012/main">
        <p15:guide id="1" orient="horz" pos="41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Image 04">
    <p:bg>
      <p:bgPr>
        <a:solidFill>
          <a:schemeClr val="bg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8E9338FB-AD01-8151-7216-789D764ECB56}"/>
              </a:ext>
            </a:extLst>
          </p:cNvPr>
          <p:cNvSpPr>
            <a:spLocks noGrp="1"/>
          </p:cNvSpPr>
          <p:nvPr>
            <p:ph type="body" sz="quarter" idx="14"/>
          </p:nvPr>
        </p:nvSpPr>
        <p:spPr>
          <a:xfrm>
            <a:off x="334283" y="4240019"/>
            <a:ext cx="5347380" cy="1078105"/>
          </a:xfrm>
          <a:prstGeom prst="rect">
            <a:avLst/>
          </a:prstGeom>
        </p:spPr>
        <p:txBody>
          <a:bodyPr lIns="0" tIns="0" rIns="0" bIns="0"/>
          <a:lstStyle>
            <a:lvl1pPr marL="7938" indent="-7938">
              <a:spcAft>
                <a:spcPts val="0"/>
              </a:spcAft>
              <a:buNone/>
              <a:tabLst/>
              <a:defRPr sz="1600"/>
            </a:lvl1pPr>
          </a:lstStyle>
          <a:p>
            <a:pPr lvl="0"/>
            <a:r>
              <a:rPr lang="en-US"/>
              <a:t>Click to edit Master text styles</a:t>
            </a:r>
          </a:p>
        </p:txBody>
      </p:sp>
      <p:sp>
        <p:nvSpPr>
          <p:cNvPr id="11" name="Date Placeholder 10">
            <a:extLst>
              <a:ext uri="{FF2B5EF4-FFF2-40B4-BE49-F238E27FC236}">
                <a16:creationId xmlns:a16="http://schemas.microsoft.com/office/drawing/2014/main" id="{4A4FFC2A-EFBC-3A43-0070-43DA4D9B37EE}"/>
              </a:ext>
            </a:extLst>
          </p:cNvPr>
          <p:cNvSpPr>
            <a:spLocks noGrp="1"/>
          </p:cNvSpPr>
          <p:nvPr>
            <p:ph type="dt" sz="half" idx="15"/>
          </p:nvPr>
        </p:nvSpPr>
        <p:spPr/>
        <p:txBody>
          <a:bodyPr/>
          <a:lstStyle/>
          <a:p>
            <a:r>
              <a:rPr lang="fi-FI"/>
              <a:t>2026</a:t>
            </a:r>
            <a:endParaRPr lang="en-FI" dirty="0"/>
          </a:p>
        </p:txBody>
      </p:sp>
      <p:sp>
        <p:nvSpPr>
          <p:cNvPr id="12" name="Footer Placeholder 11">
            <a:extLst>
              <a:ext uri="{FF2B5EF4-FFF2-40B4-BE49-F238E27FC236}">
                <a16:creationId xmlns:a16="http://schemas.microsoft.com/office/drawing/2014/main" id="{960AD749-4B90-CE38-431A-00FEC0518E47}"/>
              </a:ext>
            </a:extLst>
          </p:cNvPr>
          <p:cNvSpPr>
            <a:spLocks noGrp="1"/>
          </p:cNvSpPr>
          <p:nvPr>
            <p:ph type="ftr" sz="quarter" idx="16"/>
          </p:nvPr>
        </p:nvSpPr>
        <p:spPr>
          <a:xfrm>
            <a:off x="2133600" y="6159500"/>
            <a:ext cx="2917826" cy="365125"/>
          </a:xfrm>
        </p:spPr>
        <p:txBody>
          <a:bodyPr/>
          <a:lstStyle/>
          <a:p>
            <a:r>
              <a:rPr lang="en-GB" dirty="0"/>
              <a:t>PRIVILEGED AND CONFIDENTIAL</a:t>
            </a:r>
            <a:endParaRPr lang="en-FI" dirty="0"/>
          </a:p>
        </p:txBody>
      </p:sp>
      <p:sp>
        <p:nvSpPr>
          <p:cNvPr id="13" name="Slide Number Placeholder 12">
            <a:extLst>
              <a:ext uri="{FF2B5EF4-FFF2-40B4-BE49-F238E27FC236}">
                <a16:creationId xmlns:a16="http://schemas.microsoft.com/office/drawing/2014/main" id="{3E55E4F8-A84E-6534-D6B9-650CA3D63FF2}"/>
              </a:ext>
            </a:extLst>
          </p:cNvPr>
          <p:cNvSpPr>
            <a:spLocks noGrp="1"/>
          </p:cNvSpPr>
          <p:nvPr>
            <p:ph type="sldNum" sz="quarter" idx="17"/>
          </p:nvPr>
        </p:nvSpPr>
        <p:spPr>
          <a:xfrm>
            <a:off x="5051426" y="6159500"/>
            <a:ext cx="720724" cy="365125"/>
          </a:xfrm>
        </p:spPr>
        <p:txBody>
          <a:bodyPr/>
          <a:lstStyle/>
          <a:p>
            <a:fld id="{A87E57EA-BB15-0F41-BF23-912804890AB7}" type="slidenum">
              <a:rPr lang="en-FI" smtClean="0"/>
              <a:pPr/>
              <a:t>‹#›</a:t>
            </a:fld>
            <a:endParaRPr lang="en-FI" sz="800"/>
          </a:p>
        </p:txBody>
      </p:sp>
      <p:sp>
        <p:nvSpPr>
          <p:cNvPr id="14" name="Espace réservé du texte 16">
            <a:extLst>
              <a:ext uri="{FF2B5EF4-FFF2-40B4-BE49-F238E27FC236}">
                <a16:creationId xmlns:a16="http://schemas.microsoft.com/office/drawing/2014/main" id="{86562999-8C95-9229-21D6-BD44C9B0ED37}"/>
              </a:ext>
            </a:extLst>
          </p:cNvPr>
          <p:cNvSpPr>
            <a:spLocks noGrp="1"/>
          </p:cNvSpPr>
          <p:nvPr>
            <p:ph type="body" sz="quarter" idx="18"/>
          </p:nvPr>
        </p:nvSpPr>
        <p:spPr>
          <a:xfrm>
            <a:off x="3216275" y="506707"/>
            <a:ext cx="2555876" cy="366418"/>
          </a:xfrm>
          <a:prstGeom prst="rect">
            <a:avLst/>
          </a:prstGeom>
        </p:spPr>
        <p:txBody>
          <a:bodyPr lIns="0" tIns="0" rIns="0" bIns="0" anchor="t">
            <a:normAutofit/>
          </a:bodyPr>
          <a:lstStyle>
            <a:lvl1pPr marL="0" indent="7938">
              <a:lnSpc>
                <a:spcPct val="100000"/>
              </a:lnSpc>
              <a:spcAft>
                <a:spcPts val="0"/>
              </a:spcAft>
              <a:buNone/>
              <a:tabLst/>
              <a:defRPr sz="1200" b="0" i="0" cap="none" baseline="0">
                <a:solidFill>
                  <a:schemeClr val="tx1"/>
                </a:solidFill>
                <a:latin typeface="+mn-lt"/>
              </a:defRPr>
            </a:lvl1pPr>
          </a:lstStyle>
          <a:p>
            <a:pPr lvl="0"/>
            <a:r>
              <a:rPr lang="en-US" noProof="0"/>
              <a:t>Click to edit Master text styles</a:t>
            </a:r>
          </a:p>
        </p:txBody>
      </p:sp>
      <p:sp>
        <p:nvSpPr>
          <p:cNvPr id="15" name="Title 14">
            <a:extLst>
              <a:ext uri="{FF2B5EF4-FFF2-40B4-BE49-F238E27FC236}">
                <a16:creationId xmlns:a16="http://schemas.microsoft.com/office/drawing/2014/main" id="{7C460B25-55DB-C90D-587D-9ED004C4042F}"/>
              </a:ext>
            </a:extLst>
          </p:cNvPr>
          <p:cNvSpPr>
            <a:spLocks noGrp="1"/>
          </p:cNvSpPr>
          <p:nvPr>
            <p:ph type="title"/>
          </p:nvPr>
        </p:nvSpPr>
        <p:spPr>
          <a:xfrm>
            <a:off x="334962" y="1686515"/>
            <a:ext cx="5346701" cy="2467474"/>
          </a:xfrm>
        </p:spPr>
        <p:txBody>
          <a:bodyPr/>
          <a:lstStyle>
            <a:lvl1pPr>
              <a:lnSpc>
                <a:spcPct val="80000"/>
              </a:lnSpc>
              <a:defRPr sz="5600" b="0" spc="-150" baseline="0">
                <a:latin typeface="+mj-lt"/>
              </a:defRPr>
            </a:lvl1pPr>
          </a:lstStyle>
          <a:p>
            <a:r>
              <a:rPr lang="en-US"/>
              <a:t>Click to edit Master title style</a:t>
            </a:r>
            <a:endParaRPr lang="en-FI" dirty="0"/>
          </a:p>
        </p:txBody>
      </p:sp>
      <p:pic>
        <p:nvPicPr>
          <p:cNvPr id="2" name="Picture 1" descr="Low angle view of a building  AI-generated content may be incorrect.">
            <a:extLst>
              <a:ext uri="{FF2B5EF4-FFF2-40B4-BE49-F238E27FC236}">
                <a16:creationId xmlns:a16="http://schemas.microsoft.com/office/drawing/2014/main" id="{64E67217-2B7E-0913-000F-27E78EE1FB8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095999" y="333374"/>
            <a:ext cx="5760242" cy="6211551"/>
          </a:xfrm>
          <a:prstGeom prst="rect">
            <a:avLst/>
          </a:prstGeom>
        </p:spPr>
      </p:pic>
      <p:pic>
        <p:nvPicPr>
          <p:cNvPr id="3" name="Graphic 2">
            <a:extLst>
              <a:ext uri="{FF2B5EF4-FFF2-40B4-BE49-F238E27FC236}">
                <a16:creationId xmlns:a16="http://schemas.microsoft.com/office/drawing/2014/main" id="{C0DC459F-F93E-5B5C-B1D0-444CC6C18A4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40415" y="487881"/>
            <a:ext cx="1764000" cy="169344"/>
          </a:xfrm>
          <a:prstGeom prst="rect">
            <a:avLst/>
          </a:prstGeom>
        </p:spPr>
      </p:pic>
    </p:spTree>
    <p:extLst>
      <p:ext uri="{BB962C8B-B14F-4D97-AF65-F5344CB8AC3E}">
        <p14:creationId xmlns:p14="http://schemas.microsoft.com/office/powerpoint/2010/main" val="607001752"/>
      </p:ext>
    </p:extLst>
  </p:cSld>
  <p:clrMapOvr>
    <a:masterClrMapping/>
  </p:clrMapOvr>
  <p:extLst>
    <p:ext uri="{DCECCB84-F9BA-43D5-87BE-67443E8EF086}">
      <p15:sldGuideLst xmlns:p15="http://schemas.microsoft.com/office/powerpoint/2012/main">
        <p15:guide id="1" orient="horz" pos="41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8A44541D-EDF3-E788-61C7-ECD23BD36334}"/>
              </a:ext>
            </a:extLst>
          </p:cNvPr>
          <p:cNvSpPr>
            <a:spLocks noGrp="1"/>
          </p:cNvSpPr>
          <p:nvPr>
            <p:ph type="body" sz="quarter" idx="13" hasCustomPrompt="1"/>
          </p:nvPr>
        </p:nvSpPr>
        <p:spPr>
          <a:xfrm>
            <a:off x="334962" y="1400000"/>
            <a:ext cx="11000000" cy="4800000"/>
          </a:xfrm>
          <a:prstGeom prst="rect">
            <a:avLst/>
          </a:prstGeom>
        </p:spPr>
        <p:txBody>
          <a:bodyPr wrap="square" lIns="91440" tIns="45720" rIns="91440" bIns="45720" anchor="t" anchorCtr="0">
            <a:normAutofit/>
          </a:bodyPr>
          <a:lstStyle>
            <a:lvl1pPr marL="9525" indent="-9525" algn="l">
              <a:lnSpc>
                <a:spcPct val="120000"/>
              </a:lnSpc>
              <a:buNone/>
              <a:tabLst/>
              <a:defRPr sz="1400" b="0" i="0" cap="none" spc="0" baseline="0">
                <a:solidFill>
                  <a:schemeClr val="tx1"/>
                </a:solidFill>
                <a:latin typeface="Calibri"/>
                <a:cs typeface="Calibri"/>
              </a:defRPr>
            </a:lvl1pPr>
            <a:lvl2pPr>
              <a:defRPr b="1" i="0" cap="all" baseline="0">
                <a:solidFill>
                  <a:schemeClr val="bg1"/>
                </a:solidFill>
                <a:latin typeface="Arial" panose="020B0604020202020204" pitchFamily="34" charset="0"/>
              </a:defRPr>
            </a:lvl2pPr>
            <a:lvl3pPr>
              <a:defRPr b="1" i="0" cap="all" baseline="0">
                <a:solidFill>
                  <a:schemeClr val="bg1"/>
                </a:solidFill>
                <a:latin typeface="Arial" panose="020B0604020202020204" pitchFamily="34" charset="0"/>
              </a:defRPr>
            </a:lvl3pPr>
            <a:lvl4pPr>
              <a:defRPr b="1" i="0" cap="all" baseline="0">
                <a:solidFill>
                  <a:schemeClr val="bg1"/>
                </a:solidFill>
                <a:latin typeface="Arial" panose="020B0604020202020204" pitchFamily="34" charset="0"/>
              </a:defRPr>
            </a:lvl4pPr>
            <a:lvl5pPr>
              <a:defRPr b="1" i="0" cap="all" baseline="0">
                <a:solidFill>
                  <a:schemeClr val="bg1"/>
                </a:solidFill>
                <a:latin typeface="Arial" panose="020B0604020202020204" pitchFamily="34" charset="0"/>
              </a:defRPr>
            </a:lvl5pPr>
          </a:lstStyle>
          <a:p>
            <a:pPr lvl="0"/>
            <a:r>
              <a:rPr lang="en-GB" noProof="0" dirty="0"/>
              <a:t>Index</a:t>
            </a:r>
          </a:p>
          <a:p>
            <a:pPr lvl="0"/>
            <a:r>
              <a:rPr lang="en-GB" noProof="0" dirty="0"/>
              <a:t>01</a:t>
            </a:r>
          </a:p>
          <a:p>
            <a:pPr lvl="0"/>
            <a:r>
              <a:rPr lang="en-GB" noProof="0" dirty="0"/>
              <a:t>02</a:t>
            </a:r>
          </a:p>
          <a:p>
            <a:pPr lvl="0"/>
            <a:r>
              <a:rPr lang="en-GB" noProof="0" dirty="0"/>
              <a:t>03</a:t>
            </a:r>
          </a:p>
          <a:p>
            <a:pPr lvl="0"/>
            <a:r>
              <a:rPr lang="en-GB" noProof="0" dirty="0"/>
              <a:t>04</a:t>
            </a:r>
          </a:p>
        </p:txBody>
      </p:sp>
      <p:sp>
        <p:nvSpPr>
          <p:cNvPr id="3" name="Title 2">
            <a:extLst>
              <a:ext uri="{FF2B5EF4-FFF2-40B4-BE49-F238E27FC236}">
                <a16:creationId xmlns:a16="http://schemas.microsoft.com/office/drawing/2014/main" id="{F651B7A7-7881-56E0-39D2-C8E8D25DDCF3}"/>
              </a:ext>
            </a:extLst>
          </p:cNvPr>
          <p:cNvSpPr>
            <a:spLocks noGrp="1"/>
          </p:cNvSpPr>
          <p:nvPr>
            <p:ph type="title"/>
          </p:nvPr>
        </p:nvSpPr>
        <p:spPr>
          <a:xfrm>
            <a:off x="334962" y="365000"/>
            <a:ext cx="11000000" cy="900000"/>
          </a:xfrm>
        </p:spPr>
        <p:txBody>
          <a:bodyPr wrap="square" lIns="91440" tIns="45720" rIns="91440" bIns="45720" anchor="t">
            <a:normAutofit/>
          </a:bodyPr>
          <a:lstStyle/>
          <a:p>
            <a:r>
              <a:rPr lang="en-US"/>
              <a:t>Click to edit Master title style</a:t>
            </a:r>
            <a:endParaRPr lang="en-FI"/>
          </a:p>
        </p:txBody>
      </p:sp>
      <p:sp>
        <p:nvSpPr>
          <p:cNvPr id="11" name="Date Placeholder 10">
            <a:extLst>
              <a:ext uri="{FF2B5EF4-FFF2-40B4-BE49-F238E27FC236}">
                <a16:creationId xmlns:a16="http://schemas.microsoft.com/office/drawing/2014/main" id="{3AA2EA54-F711-ABC9-3D02-1FC248F0EDA9}"/>
              </a:ext>
            </a:extLst>
          </p:cNvPr>
          <p:cNvSpPr>
            <a:spLocks noGrp="1"/>
          </p:cNvSpPr>
          <p:nvPr>
            <p:ph type="dt" sz="half" idx="14"/>
          </p:nvPr>
        </p:nvSpPr>
        <p:spPr/>
        <p:txBody>
          <a:bodyPr/>
          <a:lstStyle/>
          <a:p>
            <a:r>
              <a:rPr lang="fi-FI"/>
              <a:t>2026</a:t>
            </a:r>
            <a:endParaRPr lang="en-FI"/>
          </a:p>
        </p:txBody>
      </p:sp>
      <p:sp>
        <p:nvSpPr>
          <p:cNvPr id="12" name="Footer Placeholder 11">
            <a:extLst>
              <a:ext uri="{FF2B5EF4-FFF2-40B4-BE49-F238E27FC236}">
                <a16:creationId xmlns:a16="http://schemas.microsoft.com/office/drawing/2014/main" id="{EBC169F1-28D8-A7B8-9EDA-2A0A855D3A90}"/>
              </a:ext>
            </a:extLst>
          </p:cNvPr>
          <p:cNvSpPr>
            <a:spLocks noGrp="1"/>
          </p:cNvSpPr>
          <p:nvPr>
            <p:ph type="ftr" sz="quarter" idx="15"/>
          </p:nvPr>
        </p:nvSpPr>
        <p:spPr/>
        <p:txBody>
          <a:bodyPr/>
          <a:lstStyle/>
          <a:p>
            <a:r>
              <a:rPr lang="en-GB"/>
              <a:t>PRIVILEGED AND CONFIDENTIAL</a:t>
            </a:r>
            <a:endParaRPr lang="en-FI" dirty="0"/>
          </a:p>
        </p:txBody>
      </p:sp>
      <p:sp>
        <p:nvSpPr>
          <p:cNvPr id="13" name="Slide Number Placeholder 12">
            <a:extLst>
              <a:ext uri="{FF2B5EF4-FFF2-40B4-BE49-F238E27FC236}">
                <a16:creationId xmlns:a16="http://schemas.microsoft.com/office/drawing/2014/main" id="{6ADF15F9-A6E8-6028-13BA-CB907A7D2B61}"/>
              </a:ext>
            </a:extLst>
          </p:cNvPr>
          <p:cNvSpPr>
            <a:spLocks noGrp="1"/>
          </p:cNvSpPr>
          <p:nvPr>
            <p:ph type="sldNum" sz="quarter" idx="16"/>
          </p:nvPr>
        </p:nvSpPr>
        <p:spPr/>
        <p:txBody>
          <a:bodyPr/>
          <a:lstStyle/>
          <a:p>
            <a:fld id="{A87E57EA-BB15-0F41-BF23-912804890AB7}" type="slidenum">
              <a:rPr lang="en-FI" smtClean="0"/>
              <a:pPr/>
              <a:t>‹#›</a:t>
            </a:fld>
            <a:endParaRPr lang="en-FI" sz="800"/>
          </a:p>
        </p:txBody>
      </p:sp>
    </p:spTree>
    <p:extLst>
      <p:ext uri="{BB962C8B-B14F-4D97-AF65-F5344CB8AC3E}">
        <p14:creationId xmlns:p14="http://schemas.microsoft.com/office/powerpoint/2010/main" val="2638561938"/>
      </p:ext>
    </p:extLst>
  </p:cSld>
  <p:clrMapOvr>
    <a:masterClrMapping/>
  </p:clrMapOvr>
  <p:extLst>
    <p:ext uri="{DCECCB84-F9BA-43D5-87BE-67443E8EF086}">
      <p15:sldGuideLst xmlns:p15="http://schemas.microsoft.com/office/powerpoint/2012/main">
        <p15:guide id="1" orient="horz" pos="41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dex 2 Columns">
    <p:bg>
      <p:bgPr>
        <a:solidFill>
          <a:schemeClr val="bg1"/>
        </a:solidFill>
        <a:effectLst/>
      </p:bgPr>
    </p:bg>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499CF8F8-53E0-6CC3-DCF2-A89AC2EC6575}"/>
              </a:ext>
            </a:extLst>
          </p:cNvPr>
          <p:cNvSpPr>
            <a:spLocks noGrp="1"/>
          </p:cNvSpPr>
          <p:nvPr>
            <p:ph type="body" sz="quarter" idx="13" hasCustomPrompt="1"/>
          </p:nvPr>
        </p:nvSpPr>
        <p:spPr>
          <a:xfrm>
            <a:off x="581826" y="1665288"/>
            <a:ext cx="5190318" cy="3936859"/>
          </a:xfrm>
          <a:prstGeom prst="rect">
            <a:avLst/>
          </a:prstGeom>
        </p:spPr>
        <p:txBody>
          <a:bodyPr wrap="square" lIns="0" tIns="0" rIns="0" bIns="0" anchor="t" anchorCtr="0">
            <a:noAutofit/>
          </a:bodyPr>
          <a:lstStyle>
            <a:lvl1pPr marL="9525" indent="0" algn="l">
              <a:lnSpc>
                <a:spcPct val="70000"/>
              </a:lnSpc>
              <a:buNone/>
              <a:tabLst/>
              <a:defRPr sz="4400" b="0" i="0" cap="none" spc="-150" baseline="0">
                <a:solidFill>
                  <a:schemeClr val="tx1"/>
                </a:solidFill>
                <a:latin typeface="+mj-lt"/>
                <a:cs typeface="Times New Roman" panose="02020603050405020304" pitchFamily="18" charset="0"/>
              </a:defRPr>
            </a:lvl1pPr>
            <a:lvl2pPr>
              <a:defRPr b="1" i="0" cap="all" baseline="0">
                <a:solidFill>
                  <a:schemeClr val="bg1"/>
                </a:solidFill>
                <a:latin typeface="Arial" panose="020B0604020202020204" pitchFamily="34" charset="0"/>
              </a:defRPr>
            </a:lvl2pPr>
            <a:lvl3pPr>
              <a:defRPr b="1" i="0" cap="all" baseline="0">
                <a:solidFill>
                  <a:schemeClr val="bg1"/>
                </a:solidFill>
                <a:latin typeface="Arial" panose="020B0604020202020204" pitchFamily="34" charset="0"/>
              </a:defRPr>
            </a:lvl3pPr>
            <a:lvl4pPr>
              <a:defRPr b="1" i="0" cap="all" baseline="0">
                <a:solidFill>
                  <a:schemeClr val="bg1"/>
                </a:solidFill>
                <a:latin typeface="Arial" panose="020B0604020202020204" pitchFamily="34" charset="0"/>
              </a:defRPr>
            </a:lvl4pPr>
            <a:lvl5pPr>
              <a:defRPr b="1" i="0" cap="all" baseline="0">
                <a:solidFill>
                  <a:schemeClr val="bg1"/>
                </a:solidFill>
                <a:latin typeface="Arial" panose="020B0604020202020204" pitchFamily="34" charset="0"/>
              </a:defRPr>
            </a:lvl5pPr>
          </a:lstStyle>
          <a:p>
            <a:pPr lvl="0"/>
            <a:r>
              <a:rPr lang="en-GB" noProof="0" dirty="0"/>
              <a:t>Index</a:t>
            </a:r>
          </a:p>
        </p:txBody>
      </p:sp>
      <p:sp>
        <p:nvSpPr>
          <p:cNvPr id="12" name="Espace réservé du texte 7">
            <a:extLst>
              <a:ext uri="{FF2B5EF4-FFF2-40B4-BE49-F238E27FC236}">
                <a16:creationId xmlns:a16="http://schemas.microsoft.com/office/drawing/2014/main" id="{257B8890-823C-4796-D308-A967D1EA89D9}"/>
              </a:ext>
            </a:extLst>
          </p:cNvPr>
          <p:cNvSpPr>
            <a:spLocks noGrp="1"/>
          </p:cNvSpPr>
          <p:nvPr>
            <p:ph type="body" sz="quarter" idx="20" hasCustomPrompt="1"/>
          </p:nvPr>
        </p:nvSpPr>
        <p:spPr>
          <a:xfrm>
            <a:off x="6339689" y="1665288"/>
            <a:ext cx="5517349" cy="3936859"/>
          </a:xfrm>
          <a:prstGeom prst="rect">
            <a:avLst/>
          </a:prstGeom>
        </p:spPr>
        <p:txBody>
          <a:bodyPr wrap="square" lIns="0" tIns="0" rIns="0" bIns="0" anchor="t" anchorCtr="0">
            <a:noAutofit/>
          </a:bodyPr>
          <a:lstStyle>
            <a:lvl1pPr marL="9525" indent="0" algn="l">
              <a:lnSpc>
                <a:spcPct val="70000"/>
              </a:lnSpc>
              <a:buNone/>
              <a:tabLst/>
              <a:defRPr sz="4400" b="0" i="0" cap="none" spc="-150" baseline="0">
                <a:solidFill>
                  <a:schemeClr val="tx1"/>
                </a:solidFill>
                <a:latin typeface="+mj-lt"/>
                <a:cs typeface="Times New Roman" panose="02020603050405020304" pitchFamily="18" charset="0"/>
              </a:defRPr>
            </a:lvl1pPr>
            <a:lvl2pPr>
              <a:defRPr b="1" i="0" cap="all" baseline="0">
                <a:solidFill>
                  <a:schemeClr val="bg1"/>
                </a:solidFill>
                <a:latin typeface="Arial" panose="020B0604020202020204" pitchFamily="34" charset="0"/>
              </a:defRPr>
            </a:lvl2pPr>
            <a:lvl3pPr>
              <a:defRPr b="1" i="0" cap="all" baseline="0">
                <a:solidFill>
                  <a:schemeClr val="bg1"/>
                </a:solidFill>
                <a:latin typeface="Arial" panose="020B0604020202020204" pitchFamily="34" charset="0"/>
              </a:defRPr>
            </a:lvl3pPr>
            <a:lvl4pPr>
              <a:defRPr b="1" i="0" cap="all" baseline="0">
                <a:solidFill>
                  <a:schemeClr val="bg1"/>
                </a:solidFill>
                <a:latin typeface="Arial" panose="020B0604020202020204" pitchFamily="34" charset="0"/>
              </a:defRPr>
            </a:lvl4pPr>
            <a:lvl5pPr>
              <a:defRPr b="1" i="0" cap="all" baseline="0">
                <a:solidFill>
                  <a:schemeClr val="bg1"/>
                </a:solidFill>
                <a:latin typeface="Arial" panose="020B0604020202020204" pitchFamily="34" charset="0"/>
              </a:defRPr>
            </a:lvl5pPr>
          </a:lstStyle>
          <a:p>
            <a:pPr lvl="0"/>
            <a:r>
              <a:rPr lang="en-GB" noProof="0" dirty="0"/>
              <a:t>Index</a:t>
            </a:r>
          </a:p>
        </p:txBody>
      </p:sp>
      <p:cxnSp>
        <p:nvCxnSpPr>
          <p:cNvPr id="13" name="Straight Connector 12">
            <a:extLst>
              <a:ext uri="{FF2B5EF4-FFF2-40B4-BE49-F238E27FC236}">
                <a16:creationId xmlns:a16="http://schemas.microsoft.com/office/drawing/2014/main" id="{3D00961F-56A1-E8D3-EC33-C2112E725E19}"/>
              </a:ext>
            </a:extLst>
          </p:cNvPr>
          <p:cNvCxnSpPr>
            <a:cxnSpLocks/>
          </p:cNvCxnSpPr>
          <p:nvPr userDrawn="1"/>
        </p:nvCxnSpPr>
        <p:spPr>
          <a:xfrm>
            <a:off x="6095207" y="1594496"/>
            <a:ext cx="0" cy="4007651"/>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8" name="Straight Connector 7">
            <a:extLst>
              <a:ext uri="{FF2B5EF4-FFF2-40B4-BE49-F238E27FC236}">
                <a16:creationId xmlns:a16="http://schemas.microsoft.com/office/drawing/2014/main" id="{0243AB76-FE99-2069-95CE-12FB331E288C}"/>
              </a:ext>
            </a:extLst>
          </p:cNvPr>
          <p:cNvCxnSpPr>
            <a:cxnSpLocks/>
          </p:cNvCxnSpPr>
          <p:nvPr userDrawn="1"/>
        </p:nvCxnSpPr>
        <p:spPr>
          <a:xfrm>
            <a:off x="334963" y="1594496"/>
            <a:ext cx="0" cy="4007651"/>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sp>
        <p:nvSpPr>
          <p:cNvPr id="2" name="Title 1">
            <a:extLst>
              <a:ext uri="{FF2B5EF4-FFF2-40B4-BE49-F238E27FC236}">
                <a16:creationId xmlns:a16="http://schemas.microsoft.com/office/drawing/2014/main" id="{96EBA7BF-A9FE-A04F-506F-D2764D37614A}"/>
              </a:ext>
            </a:extLst>
          </p:cNvPr>
          <p:cNvSpPr>
            <a:spLocks noGrp="1"/>
          </p:cNvSpPr>
          <p:nvPr>
            <p:ph type="title"/>
          </p:nvPr>
        </p:nvSpPr>
        <p:spPr/>
        <p:txBody>
          <a:bodyPr/>
          <a:lstStyle/>
          <a:p>
            <a:r>
              <a:rPr lang="en-US"/>
              <a:t>Click to edit Master title style</a:t>
            </a:r>
            <a:endParaRPr lang="en-FI"/>
          </a:p>
        </p:txBody>
      </p:sp>
      <p:sp>
        <p:nvSpPr>
          <p:cNvPr id="6" name="Date Placeholder 5">
            <a:extLst>
              <a:ext uri="{FF2B5EF4-FFF2-40B4-BE49-F238E27FC236}">
                <a16:creationId xmlns:a16="http://schemas.microsoft.com/office/drawing/2014/main" id="{272D1608-A078-93D0-40ED-8BDA27760CED}"/>
              </a:ext>
            </a:extLst>
          </p:cNvPr>
          <p:cNvSpPr>
            <a:spLocks noGrp="1"/>
          </p:cNvSpPr>
          <p:nvPr>
            <p:ph type="dt" sz="half" idx="21"/>
          </p:nvPr>
        </p:nvSpPr>
        <p:spPr/>
        <p:txBody>
          <a:bodyPr/>
          <a:lstStyle/>
          <a:p>
            <a:r>
              <a:rPr lang="fi-FI"/>
              <a:t>2026</a:t>
            </a:r>
            <a:endParaRPr lang="en-FI"/>
          </a:p>
        </p:txBody>
      </p:sp>
      <p:sp>
        <p:nvSpPr>
          <p:cNvPr id="11" name="Footer Placeholder 10">
            <a:extLst>
              <a:ext uri="{FF2B5EF4-FFF2-40B4-BE49-F238E27FC236}">
                <a16:creationId xmlns:a16="http://schemas.microsoft.com/office/drawing/2014/main" id="{73D1E804-3B00-8769-ED77-89089905AC0D}"/>
              </a:ext>
            </a:extLst>
          </p:cNvPr>
          <p:cNvSpPr>
            <a:spLocks noGrp="1"/>
          </p:cNvSpPr>
          <p:nvPr>
            <p:ph type="ftr" sz="quarter" idx="22"/>
          </p:nvPr>
        </p:nvSpPr>
        <p:spPr/>
        <p:txBody>
          <a:bodyPr/>
          <a:lstStyle/>
          <a:p>
            <a:r>
              <a:rPr lang="en-GB"/>
              <a:t>PRIVILEGED AND CONFIDENTIAL</a:t>
            </a:r>
            <a:endParaRPr lang="en-FI" dirty="0"/>
          </a:p>
        </p:txBody>
      </p:sp>
      <p:sp>
        <p:nvSpPr>
          <p:cNvPr id="14" name="Slide Number Placeholder 13">
            <a:extLst>
              <a:ext uri="{FF2B5EF4-FFF2-40B4-BE49-F238E27FC236}">
                <a16:creationId xmlns:a16="http://schemas.microsoft.com/office/drawing/2014/main" id="{7E8F8C04-AE5D-49A1-8F36-35E90BF33501}"/>
              </a:ext>
            </a:extLst>
          </p:cNvPr>
          <p:cNvSpPr>
            <a:spLocks noGrp="1"/>
          </p:cNvSpPr>
          <p:nvPr>
            <p:ph type="sldNum" sz="quarter" idx="23"/>
          </p:nvPr>
        </p:nvSpPr>
        <p:spPr/>
        <p:txBody>
          <a:bodyPr/>
          <a:lstStyle/>
          <a:p>
            <a:fld id="{A87E57EA-BB15-0F41-BF23-912804890AB7}" type="slidenum">
              <a:rPr lang="en-FI" smtClean="0"/>
              <a:pPr/>
              <a:t>‹#›</a:t>
            </a:fld>
            <a:endParaRPr lang="en-FI" sz="800"/>
          </a:p>
        </p:txBody>
      </p:sp>
    </p:spTree>
    <p:extLst>
      <p:ext uri="{BB962C8B-B14F-4D97-AF65-F5344CB8AC3E}">
        <p14:creationId xmlns:p14="http://schemas.microsoft.com/office/powerpoint/2010/main" val="3874776844"/>
      </p:ext>
    </p:extLst>
  </p:cSld>
  <p:clrMapOvr>
    <a:masterClrMapping/>
  </p:clrMapOvr>
  <p:extLst>
    <p:ext uri="{DCECCB84-F9BA-43D5-87BE-67443E8EF086}">
      <p15:sldGuideLst xmlns:p15="http://schemas.microsoft.com/office/powerpoint/2012/main">
        <p15:guide id="1" orient="horz" pos="41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01">
    <p:bg>
      <p:bgPr>
        <a:solidFill>
          <a:srgbClr val="8C7574"/>
        </a:solidFill>
        <a:effectLst/>
      </p:bgPr>
    </p:bg>
    <p:spTree>
      <p:nvGrpSpPr>
        <p:cNvPr id="1" name=""/>
        <p:cNvGrpSpPr/>
        <p:nvPr/>
      </p:nvGrpSpPr>
      <p:grpSpPr>
        <a:xfrm>
          <a:off x="0" y="0"/>
          <a:ext cx="0" cy="0"/>
          <a:chOff x="0" y="0"/>
          <a:chExt cx="0" cy="0"/>
        </a:xfrm>
      </p:grpSpPr>
      <p:sp>
        <p:nvSpPr>
          <p:cNvPr id="4" name="Espace réservé du texte 7">
            <a:extLst>
              <a:ext uri="{FF2B5EF4-FFF2-40B4-BE49-F238E27FC236}">
                <a16:creationId xmlns:a16="http://schemas.microsoft.com/office/drawing/2014/main" id="{1C5B7733-1016-FA38-B820-401BD48904FC}"/>
              </a:ext>
            </a:extLst>
          </p:cNvPr>
          <p:cNvSpPr>
            <a:spLocks noGrp="1"/>
          </p:cNvSpPr>
          <p:nvPr>
            <p:ph type="body" sz="quarter" idx="14" hasCustomPrompt="1"/>
          </p:nvPr>
        </p:nvSpPr>
        <p:spPr>
          <a:xfrm>
            <a:off x="334963" y="873125"/>
            <a:ext cx="10801350" cy="5147285"/>
          </a:xfrm>
          <a:prstGeom prst="rect">
            <a:avLst/>
          </a:prstGeom>
        </p:spPr>
        <p:txBody>
          <a:bodyPr wrap="square" lIns="0" tIns="0" rIns="0" bIns="0" anchor="t" anchorCtr="0">
            <a:noAutofit/>
          </a:bodyPr>
          <a:lstStyle>
            <a:lvl1pPr marL="9525" indent="-9525" algn="l">
              <a:lnSpc>
                <a:spcPct val="80000"/>
              </a:lnSpc>
              <a:buNone/>
              <a:tabLst/>
              <a:defRPr sz="6800" b="0" i="0" cap="none" spc="-150" baseline="0">
                <a:solidFill>
                  <a:schemeClr val="bg1"/>
                </a:solidFill>
                <a:latin typeface="+mj-lt"/>
                <a:cs typeface="Times New Roman" panose="02020603050405020304" pitchFamily="18" charset="0"/>
              </a:defRPr>
            </a:lvl1pPr>
            <a:lvl2pPr>
              <a:defRPr b="1" i="0" cap="all" baseline="0">
                <a:solidFill>
                  <a:schemeClr val="bg1"/>
                </a:solidFill>
                <a:latin typeface="Arial" panose="020B0604020202020204" pitchFamily="34" charset="0"/>
              </a:defRPr>
            </a:lvl2pPr>
            <a:lvl3pPr>
              <a:defRPr b="1" i="0" cap="all" baseline="0">
                <a:solidFill>
                  <a:schemeClr val="bg1"/>
                </a:solidFill>
                <a:latin typeface="Arial" panose="020B0604020202020204" pitchFamily="34" charset="0"/>
              </a:defRPr>
            </a:lvl3pPr>
            <a:lvl4pPr>
              <a:defRPr b="1" i="0" cap="all" baseline="0">
                <a:solidFill>
                  <a:schemeClr val="bg1"/>
                </a:solidFill>
                <a:latin typeface="Arial" panose="020B0604020202020204" pitchFamily="34" charset="0"/>
              </a:defRPr>
            </a:lvl4pPr>
            <a:lvl5pPr>
              <a:defRPr b="1" i="0" cap="all" baseline="0">
                <a:solidFill>
                  <a:schemeClr val="bg1"/>
                </a:solidFill>
                <a:latin typeface="Arial" panose="020B0604020202020204" pitchFamily="34" charset="0"/>
              </a:defRPr>
            </a:lvl5pPr>
          </a:lstStyle>
          <a:p>
            <a:pPr lvl="0"/>
            <a:r>
              <a:rPr lang="en-GB" noProof="0" dirty="0"/>
              <a:t>Click to add text</a:t>
            </a:r>
          </a:p>
        </p:txBody>
      </p:sp>
      <p:sp>
        <p:nvSpPr>
          <p:cNvPr id="2" name="Title 1">
            <a:extLst>
              <a:ext uri="{FF2B5EF4-FFF2-40B4-BE49-F238E27FC236}">
                <a16:creationId xmlns:a16="http://schemas.microsoft.com/office/drawing/2014/main" id="{B8850D3F-2C7E-CFAE-6BDD-1CE07F624BDE}"/>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FI" dirty="0"/>
          </a:p>
        </p:txBody>
      </p:sp>
      <p:sp>
        <p:nvSpPr>
          <p:cNvPr id="7" name="Date Placeholder 6">
            <a:extLst>
              <a:ext uri="{FF2B5EF4-FFF2-40B4-BE49-F238E27FC236}">
                <a16:creationId xmlns:a16="http://schemas.microsoft.com/office/drawing/2014/main" id="{44BBB2E8-15AE-0B05-2F70-FD1B031D1470}"/>
              </a:ext>
            </a:extLst>
          </p:cNvPr>
          <p:cNvSpPr>
            <a:spLocks noGrp="1"/>
          </p:cNvSpPr>
          <p:nvPr>
            <p:ph type="dt" sz="half" idx="15"/>
          </p:nvPr>
        </p:nvSpPr>
        <p:spPr/>
        <p:txBody>
          <a:bodyPr/>
          <a:lstStyle>
            <a:lvl1pPr>
              <a:defRPr>
                <a:solidFill>
                  <a:schemeClr val="bg1"/>
                </a:solidFill>
              </a:defRPr>
            </a:lvl1pPr>
          </a:lstStyle>
          <a:p>
            <a:r>
              <a:rPr lang="fi-FI"/>
              <a:t>2026</a:t>
            </a:r>
            <a:endParaRPr lang="en-FI"/>
          </a:p>
        </p:txBody>
      </p:sp>
      <p:sp>
        <p:nvSpPr>
          <p:cNvPr id="8" name="Footer Placeholder 7">
            <a:extLst>
              <a:ext uri="{FF2B5EF4-FFF2-40B4-BE49-F238E27FC236}">
                <a16:creationId xmlns:a16="http://schemas.microsoft.com/office/drawing/2014/main" id="{DBD08CA4-0743-CC2C-96D2-A299FE594E2E}"/>
              </a:ext>
            </a:extLst>
          </p:cNvPr>
          <p:cNvSpPr>
            <a:spLocks noGrp="1"/>
          </p:cNvSpPr>
          <p:nvPr>
            <p:ph type="ftr" sz="quarter" idx="16"/>
          </p:nvPr>
        </p:nvSpPr>
        <p:spPr/>
        <p:txBody>
          <a:bodyPr/>
          <a:lstStyle>
            <a:lvl1pPr>
              <a:defRPr>
                <a:solidFill>
                  <a:schemeClr val="bg1"/>
                </a:solidFill>
              </a:defRPr>
            </a:lvl1pPr>
          </a:lstStyle>
          <a:p>
            <a:r>
              <a:rPr lang="en-GB">
                <a:solidFill>
                  <a:schemeClr val="bg1"/>
                </a:solidFill>
              </a:rPr>
              <a:t>PRIVILEGED AND CONFIDENTIAL</a:t>
            </a:r>
            <a:endParaRPr lang="en-FI" dirty="0">
              <a:solidFill>
                <a:schemeClr val="bg1"/>
              </a:solidFill>
            </a:endParaRPr>
          </a:p>
        </p:txBody>
      </p:sp>
      <p:sp>
        <p:nvSpPr>
          <p:cNvPr id="10" name="Slide Number Placeholder 9">
            <a:extLst>
              <a:ext uri="{FF2B5EF4-FFF2-40B4-BE49-F238E27FC236}">
                <a16:creationId xmlns:a16="http://schemas.microsoft.com/office/drawing/2014/main" id="{4A6A73A7-B646-C0D9-BAA7-13291FFEEECE}"/>
              </a:ext>
            </a:extLst>
          </p:cNvPr>
          <p:cNvSpPr>
            <a:spLocks noGrp="1"/>
          </p:cNvSpPr>
          <p:nvPr>
            <p:ph type="sldNum" sz="quarter" idx="17"/>
          </p:nvPr>
        </p:nvSpPr>
        <p:spPr/>
        <p:txBody>
          <a:bodyPr/>
          <a:lstStyle>
            <a:lvl1pPr>
              <a:defRPr>
                <a:solidFill>
                  <a:schemeClr val="bg1"/>
                </a:solidFill>
              </a:defRPr>
            </a:lvl1pPr>
          </a:lstStyle>
          <a:p>
            <a:fld id="{A87E57EA-BB15-0F41-BF23-912804890AB7}" type="slidenum">
              <a:rPr lang="en-FI" smtClean="0"/>
              <a:pPr/>
              <a:t>‹#›</a:t>
            </a:fld>
            <a:endParaRPr lang="en-FI"/>
          </a:p>
        </p:txBody>
      </p:sp>
      <p:pic>
        <p:nvPicPr>
          <p:cNvPr id="3" name="Graphic 2">
            <a:extLst>
              <a:ext uri="{FF2B5EF4-FFF2-40B4-BE49-F238E27FC236}">
                <a16:creationId xmlns:a16="http://schemas.microsoft.com/office/drawing/2014/main" id="{527160F0-E9EA-3C41-65EA-E69B165B64D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4963" y="6348412"/>
            <a:ext cx="275000" cy="180000"/>
          </a:xfrm>
          <a:prstGeom prst="rect">
            <a:avLst/>
          </a:prstGeom>
        </p:spPr>
      </p:pic>
    </p:spTree>
    <p:extLst>
      <p:ext uri="{BB962C8B-B14F-4D97-AF65-F5344CB8AC3E}">
        <p14:creationId xmlns:p14="http://schemas.microsoft.com/office/powerpoint/2010/main" val="3011949004"/>
      </p:ext>
    </p:extLst>
  </p:cSld>
  <p:clrMapOvr>
    <a:masterClrMapping/>
  </p:clrMapOvr>
  <p:extLst>
    <p:ext uri="{DCECCB84-F9BA-43D5-87BE-67443E8EF086}">
      <p15:sldGuideLst xmlns:p15="http://schemas.microsoft.com/office/powerpoint/2012/main">
        <p15:guide id="1" orient="horz" pos="41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02">
    <p:bg>
      <p:bgPr>
        <a:solidFill>
          <a:schemeClr val="accent1"/>
        </a:solidFill>
        <a:effectLst/>
      </p:bgPr>
    </p:bg>
    <p:spTree>
      <p:nvGrpSpPr>
        <p:cNvPr id="1" name=""/>
        <p:cNvGrpSpPr/>
        <p:nvPr/>
      </p:nvGrpSpPr>
      <p:grpSpPr>
        <a:xfrm>
          <a:off x="0" y="0"/>
          <a:ext cx="0" cy="0"/>
          <a:chOff x="0" y="0"/>
          <a:chExt cx="0" cy="0"/>
        </a:xfrm>
      </p:grpSpPr>
      <p:sp>
        <p:nvSpPr>
          <p:cNvPr id="4" name="Espace réservé du texte 7">
            <a:extLst>
              <a:ext uri="{FF2B5EF4-FFF2-40B4-BE49-F238E27FC236}">
                <a16:creationId xmlns:a16="http://schemas.microsoft.com/office/drawing/2014/main" id="{1C5B7733-1016-FA38-B820-401BD48904FC}"/>
              </a:ext>
            </a:extLst>
          </p:cNvPr>
          <p:cNvSpPr>
            <a:spLocks noGrp="1"/>
          </p:cNvSpPr>
          <p:nvPr>
            <p:ph type="body" sz="quarter" idx="14" hasCustomPrompt="1"/>
          </p:nvPr>
        </p:nvSpPr>
        <p:spPr>
          <a:xfrm>
            <a:off x="334963" y="873125"/>
            <a:ext cx="10801350" cy="5147285"/>
          </a:xfrm>
          <a:prstGeom prst="rect">
            <a:avLst/>
          </a:prstGeom>
        </p:spPr>
        <p:txBody>
          <a:bodyPr wrap="square" lIns="0" tIns="0" rIns="0" bIns="0" anchor="t" anchorCtr="0">
            <a:noAutofit/>
          </a:bodyPr>
          <a:lstStyle>
            <a:lvl1pPr marL="9525" indent="-9525" algn="l">
              <a:lnSpc>
                <a:spcPct val="80000"/>
              </a:lnSpc>
              <a:buNone/>
              <a:tabLst/>
              <a:defRPr sz="6800" b="0" i="0" cap="none" spc="-150" baseline="0">
                <a:solidFill>
                  <a:schemeClr val="tx1"/>
                </a:solidFill>
                <a:latin typeface="+mj-lt"/>
                <a:cs typeface="Times New Roman" panose="02020603050405020304" pitchFamily="18" charset="0"/>
              </a:defRPr>
            </a:lvl1pPr>
            <a:lvl2pPr>
              <a:defRPr b="1" i="0" cap="all" baseline="0">
                <a:solidFill>
                  <a:schemeClr val="bg1"/>
                </a:solidFill>
                <a:latin typeface="Arial" panose="020B0604020202020204" pitchFamily="34" charset="0"/>
              </a:defRPr>
            </a:lvl2pPr>
            <a:lvl3pPr>
              <a:defRPr b="1" i="0" cap="all" baseline="0">
                <a:solidFill>
                  <a:schemeClr val="bg1"/>
                </a:solidFill>
                <a:latin typeface="Arial" panose="020B0604020202020204" pitchFamily="34" charset="0"/>
              </a:defRPr>
            </a:lvl3pPr>
            <a:lvl4pPr>
              <a:defRPr b="1" i="0" cap="all" baseline="0">
                <a:solidFill>
                  <a:schemeClr val="bg1"/>
                </a:solidFill>
                <a:latin typeface="Arial" panose="020B0604020202020204" pitchFamily="34" charset="0"/>
              </a:defRPr>
            </a:lvl4pPr>
            <a:lvl5pPr>
              <a:defRPr b="1" i="0" cap="all" baseline="0">
                <a:solidFill>
                  <a:schemeClr val="bg1"/>
                </a:solidFill>
                <a:latin typeface="Arial" panose="020B0604020202020204" pitchFamily="34" charset="0"/>
              </a:defRPr>
            </a:lvl5pPr>
          </a:lstStyle>
          <a:p>
            <a:pPr lvl="0"/>
            <a:r>
              <a:rPr lang="en-GB" noProof="0" dirty="0"/>
              <a:t>Click to add text</a:t>
            </a:r>
          </a:p>
        </p:txBody>
      </p:sp>
      <p:sp>
        <p:nvSpPr>
          <p:cNvPr id="2" name="Title 1">
            <a:extLst>
              <a:ext uri="{FF2B5EF4-FFF2-40B4-BE49-F238E27FC236}">
                <a16:creationId xmlns:a16="http://schemas.microsoft.com/office/drawing/2014/main" id="{B8850D3F-2C7E-CFAE-6BDD-1CE07F624BDE}"/>
              </a:ext>
            </a:extLst>
          </p:cNvPr>
          <p:cNvSpPr>
            <a:spLocks noGrp="1"/>
          </p:cNvSpPr>
          <p:nvPr>
            <p:ph type="title"/>
          </p:nvPr>
        </p:nvSpPr>
        <p:spPr/>
        <p:txBody>
          <a:bodyPr/>
          <a:lstStyle/>
          <a:p>
            <a:r>
              <a:rPr lang="en-US"/>
              <a:t>Click to edit Master title style</a:t>
            </a:r>
            <a:endParaRPr lang="en-FI" dirty="0"/>
          </a:p>
        </p:txBody>
      </p:sp>
      <p:sp>
        <p:nvSpPr>
          <p:cNvPr id="7" name="Date Placeholder 6">
            <a:extLst>
              <a:ext uri="{FF2B5EF4-FFF2-40B4-BE49-F238E27FC236}">
                <a16:creationId xmlns:a16="http://schemas.microsoft.com/office/drawing/2014/main" id="{44BBB2E8-15AE-0B05-2F70-FD1B031D1470}"/>
              </a:ext>
            </a:extLst>
          </p:cNvPr>
          <p:cNvSpPr>
            <a:spLocks noGrp="1"/>
          </p:cNvSpPr>
          <p:nvPr>
            <p:ph type="dt" sz="half" idx="15"/>
          </p:nvPr>
        </p:nvSpPr>
        <p:spPr/>
        <p:txBody>
          <a:bodyPr/>
          <a:lstStyle>
            <a:lvl1pPr>
              <a:defRPr>
                <a:solidFill>
                  <a:schemeClr val="tx1"/>
                </a:solidFill>
              </a:defRPr>
            </a:lvl1pPr>
          </a:lstStyle>
          <a:p>
            <a:r>
              <a:rPr lang="fi-FI"/>
              <a:t>2026</a:t>
            </a:r>
            <a:endParaRPr lang="en-FI"/>
          </a:p>
        </p:txBody>
      </p:sp>
      <p:sp>
        <p:nvSpPr>
          <p:cNvPr id="8" name="Footer Placeholder 7">
            <a:extLst>
              <a:ext uri="{FF2B5EF4-FFF2-40B4-BE49-F238E27FC236}">
                <a16:creationId xmlns:a16="http://schemas.microsoft.com/office/drawing/2014/main" id="{DBD08CA4-0743-CC2C-96D2-A299FE594E2E}"/>
              </a:ext>
            </a:extLst>
          </p:cNvPr>
          <p:cNvSpPr>
            <a:spLocks noGrp="1"/>
          </p:cNvSpPr>
          <p:nvPr>
            <p:ph type="ftr" sz="quarter" idx="16"/>
          </p:nvPr>
        </p:nvSpPr>
        <p:spPr/>
        <p:txBody>
          <a:bodyPr/>
          <a:lstStyle>
            <a:lvl1pPr>
              <a:defRPr>
                <a:solidFill>
                  <a:schemeClr val="tx1"/>
                </a:solidFill>
              </a:defRPr>
            </a:lvl1pPr>
          </a:lstStyle>
          <a:p>
            <a:r>
              <a:rPr lang="en-GB">
                <a:solidFill>
                  <a:schemeClr val="tx1"/>
                </a:solidFill>
              </a:rPr>
              <a:t>PRIVILEGED AND CONFIDENTIAL</a:t>
            </a:r>
            <a:endParaRPr lang="en-FI" dirty="0">
              <a:solidFill>
                <a:schemeClr val="tx1"/>
              </a:solidFill>
            </a:endParaRPr>
          </a:p>
        </p:txBody>
      </p:sp>
      <p:sp>
        <p:nvSpPr>
          <p:cNvPr id="10" name="Slide Number Placeholder 9">
            <a:extLst>
              <a:ext uri="{FF2B5EF4-FFF2-40B4-BE49-F238E27FC236}">
                <a16:creationId xmlns:a16="http://schemas.microsoft.com/office/drawing/2014/main" id="{4A6A73A7-B646-C0D9-BAA7-13291FFEEECE}"/>
              </a:ext>
            </a:extLst>
          </p:cNvPr>
          <p:cNvSpPr>
            <a:spLocks noGrp="1"/>
          </p:cNvSpPr>
          <p:nvPr>
            <p:ph type="sldNum" sz="quarter" idx="17"/>
          </p:nvPr>
        </p:nvSpPr>
        <p:spPr/>
        <p:txBody>
          <a:bodyPr/>
          <a:lstStyle>
            <a:lvl1pPr>
              <a:defRPr>
                <a:solidFill>
                  <a:schemeClr val="tx1"/>
                </a:solidFill>
              </a:defRPr>
            </a:lvl1pPr>
          </a:lstStyle>
          <a:p>
            <a:fld id="{A87E57EA-BB15-0F41-BF23-912804890AB7}" type="slidenum">
              <a:rPr lang="en-FI" smtClean="0"/>
              <a:pPr/>
              <a:t>‹#›</a:t>
            </a:fld>
            <a:endParaRPr lang="en-FI"/>
          </a:p>
        </p:txBody>
      </p:sp>
    </p:spTree>
    <p:extLst>
      <p:ext uri="{BB962C8B-B14F-4D97-AF65-F5344CB8AC3E}">
        <p14:creationId xmlns:p14="http://schemas.microsoft.com/office/powerpoint/2010/main" val="1256545519"/>
      </p:ext>
    </p:extLst>
  </p:cSld>
  <p:clrMapOvr>
    <a:masterClrMapping/>
  </p:clrMapOvr>
  <p:extLst>
    <p:ext uri="{DCECCB84-F9BA-43D5-87BE-67443E8EF086}">
      <p15:sldGuideLst xmlns:p15="http://schemas.microsoft.com/office/powerpoint/2012/main">
        <p15:guide id="1" orient="horz" pos="41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03">
    <p:bg>
      <p:bgPr>
        <a:solidFill>
          <a:schemeClr val="bg2"/>
        </a:solidFill>
        <a:effectLst/>
      </p:bgPr>
    </p:bg>
    <p:spTree>
      <p:nvGrpSpPr>
        <p:cNvPr id="1" name=""/>
        <p:cNvGrpSpPr/>
        <p:nvPr/>
      </p:nvGrpSpPr>
      <p:grpSpPr>
        <a:xfrm>
          <a:off x="0" y="0"/>
          <a:ext cx="0" cy="0"/>
          <a:chOff x="0" y="0"/>
          <a:chExt cx="0" cy="0"/>
        </a:xfrm>
      </p:grpSpPr>
      <p:sp>
        <p:nvSpPr>
          <p:cNvPr id="4" name="Espace réservé du texte 7">
            <a:extLst>
              <a:ext uri="{FF2B5EF4-FFF2-40B4-BE49-F238E27FC236}">
                <a16:creationId xmlns:a16="http://schemas.microsoft.com/office/drawing/2014/main" id="{1C5B7733-1016-FA38-B820-401BD48904FC}"/>
              </a:ext>
            </a:extLst>
          </p:cNvPr>
          <p:cNvSpPr>
            <a:spLocks noGrp="1"/>
          </p:cNvSpPr>
          <p:nvPr>
            <p:ph type="body" sz="quarter" idx="14" hasCustomPrompt="1"/>
          </p:nvPr>
        </p:nvSpPr>
        <p:spPr>
          <a:xfrm>
            <a:off x="334963" y="873125"/>
            <a:ext cx="10801350" cy="5147285"/>
          </a:xfrm>
          <a:prstGeom prst="rect">
            <a:avLst/>
          </a:prstGeom>
        </p:spPr>
        <p:txBody>
          <a:bodyPr wrap="square" lIns="0" tIns="0" rIns="0" bIns="0" anchor="t" anchorCtr="0">
            <a:noAutofit/>
          </a:bodyPr>
          <a:lstStyle>
            <a:lvl1pPr marL="9525" indent="-9525" algn="l">
              <a:lnSpc>
                <a:spcPct val="80000"/>
              </a:lnSpc>
              <a:buNone/>
              <a:tabLst/>
              <a:defRPr sz="6800" b="0" i="0" cap="none" spc="-150" baseline="0">
                <a:solidFill>
                  <a:schemeClr val="tx1"/>
                </a:solidFill>
                <a:latin typeface="+mj-lt"/>
                <a:cs typeface="Times New Roman" panose="02020603050405020304" pitchFamily="18" charset="0"/>
              </a:defRPr>
            </a:lvl1pPr>
            <a:lvl2pPr>
              <a:defRPr b="1" i="0" cap="all" baseline="0">
                <a:solidFill>
                  <a:schemeClr val="bg1"/>
                </a:solidFill>
                <a:latin typeface="Arial" panose="020B0604020202020204" pitchFamily="34" charset="0"/>
              </a:defRPr>
            </a:lvl2pPr>
            <a:lvl3pPr>
              <a:defRPr b="1" i="0" cap="all" baseline="0">
                <a:solidFill>
                  <a:schemeClr val="bg1"/>
                </a:solidFill>
                <a:latin typeface="Arial" panose="020B0604020202020204" pitchFamily="34" charset="0"/>
              </a:defRPr>
            </a:lvl3pPr>
            <a:lvl4pPr>
              <a:defRPr b="1" i="0" cap="all" baseline="0">
                <a:solidFill>
                  <a:schemeClr val="bg1"/>
                </a:solidFill>
                <a:latin typeface="Arial" panose="020B0604020202020204" pitchFamily="34" charset="0"/>
              </a:defRPr>
            </a:lvl4pPr>
            <a:lvl5pPr>
              <a:defRPr b="1" i="0" cap="all" baseline="0">
                <a:solidFill>
                  <a:schemeClr val="bg1"/>
                </a:solidFill>
                <a:latin typeface="Arial" panose="020B0604020202020204" pitchFamily="34" charset="0"/>
              </a:defRPr>
            </a:lvl5pPr>
          </a:lstStyle>
          <a:p>
            <a:pPr lvl="0"/>
            <a:r>
              <a:rPr lang="en-GB" noProof="0" dirty="0"/>
              <a:t>Click to add text</a:t>
            </a:r>
          </a:p>
        </p:txBody>
      </p:sp>
      <p:sp>
        <p:nvSpPr>
          <p:cNvPr id="2" name="Title 1">
            <a:extLst>
              <a:ext uri="{FF2B5EF4-FFF2-40B4-BE49-F238E27FC236}">
                <a16:creationId xmlns:a16="http://schemas.microsoft.com/office/drawing/2014/main" id="{B8850D3F-2C7E-CFAE-6BDD-1CE07F624BDE}"/>
              </a:ext>
            </a:extLst>
          </p:cNvPr>
          <p:cNvSpPr>
            <a:spLocks noGrp="1"/>
          </p:cNvSpPr>
          <p:nvPr>
            <p:ph type="title"/>
          </p:nvPr>
        </p:nvSpPr>
        <p:spPr/>
        <p:txBody>
          <a:bodyPr/>
          <a:lstStyle/>
          <a:p>
            <a:r>
              <a:rPr lang="en-US"/>
              <a:t>Click to edit Master title style</a:t>
            </a:r>
            <a:endParaRPr lang="en-FI" dirty="0"/>
          </a:p>
        </p:txBody>
      </p:sp>
      <p:sp>
        <p:nvSpPr>
          <p:cNvPr id="7" name="Date Placeholder 6">
            <a:extLst>
              <a:ext uri="{FF2B5EF4-FFF2-40B4-BE49-F238E27FC236}">
                <a16:creationId xmlns:a16="http://schemas.microsoft.com/office/drawing/2014/main" id="{44BBB2E8-15AE-0B05-2F70-FD1B031D1470}"/>
              </a:ext>
            </a:extLst>
          </p:cNvPr>
          <p:cNvSpPr>
            <a:spLocks noGrp="1"/>
          </p:cNvSpPr>
          <p:nvPr>
            <p:ph type="dt" sz="half" idx="15"/>
          </p:nvPr>
        </p:nvSpPr>
        <p:spPr/>
        <p:txBody>
          <a:bodyPr/>
          <a:lstStyle>
            <a:lvl1pPr>
              <a:defRPr>
                <a:solidFill>
                  <a:schemeClr val="tx1"/>
                </a:solidFill>
              </a:defRPr>
            </a:lvl1pPr>
          </a:lstStyle>
          <a:p>
            <a:r>
              <a:rPr lang="fi-FI"/>
              <a:t>2026</a:t>
            </a:r>
            <a:endParaRPr lang="en-FI"/>
          </a:p>
        </p:txBody>
      </p:sp>
      <p:sp>
        <p:nvSpPr>
          <p:cNvPr id="8" name="Footer Placeholder 7">
            <a:extLst>
              <a:ext uri="{FF2B5EF4-FFF2-40B4-BE49-F238E27FC236}">
                <a16:creationId xmlns:a16="http://schemas.microsoft.com/office/drawing/2014/main" id="{DBD08CA4-0743-CC2C-96D2-A299FE594E2E}"/>
              </a:ext>
            </a:extLst>
          </p:cNvPr>
          <p:cNvSpPr>
            <a:spLocks noGrp="1"/>
          </p:cNvSpPr>
          <p:nvPr>
            <p:ph type="ftr" sz="quarter" idx="16"/>
          </p:nvPr>
        </p:nvSpPr>
        <p:spPr/>
        <p:txBody>
          <a:bodyPr/>
          <a:lstStyle>
            <a:lvl1pPr>
              <a:defRPr>
                <a:solidFill>
                  <a:schemeClr val="tx1"/>
                </a:solidFill>
              </a:defRPr>
            </a:lvl1pPr>
          </a:lstStyle>
          <a:p>
            <a:r>
              <a:rPr lang="en-GB">
                <a:solidFill>
                  <a:schemeClr val="tx1"/>
                </a:solidFill>
              </a:rPr>
              <a:t>PRIVILEGED AND CONFIDENTIAL</a:t>
            </a:r>
            <a:endParaRPr lang="en-FI" dirty="0">
              <a:solidFill>
                <a:schemeClr val="tx1"/>
              </a:solidFill>
            </a:endParaRPr>
          </a:p>
        </p:txBody>
      </p:sp>
      <p:sp>
        <p:nvSpPr>
          <p:cNvPr id="10" name="Slide Number Placeholder 9">
            <a:extLst>
              <a:ext uri="{FF2B5EF4-FFF2-40B4-BE49-F238E27FC236}">
                <a16:creationId xmlns:a16="http://schemas.microsoft.com/office/drawing/2014/main" id="{4A6A73A7-B646-C0D9-BAA7-13291FFEEECE}"/>
              </a:ext>
            </a:extLst>
          </p:cNvPr>
          <p:cNvSpPr>
            <a:spLocks noGrp="1"/>
          </p:cNvSpPr>
          <p:nvPr>
            <p:ph type="sldNum" sz="quarter" idx="17"/>
          </p:nvPr>
        </p:nvSpPr>
        <p:spPr/>
        <p:txBody>
          <a:bodyPr/>
          <a:lstStyle>
            <a:lvl1pPr>
              <a:defRPr>
                <a:solidFill>
                  <a:schemeClr val="tx1"/>
                </a:solidFill>
              </a:defRPr>
            </a:lvl1pPr>
          </a:lstStyle>
          <a:p>
            <a:fld id="{A87E57EA-BB15-0F41-BF23-912804890AB7}" type="slidenum">
              <a:rPr lang="en-FI" smtClean="0"/>
              <a:pPr/>
              <a:t>‹#›</a:t>
            </a:fld>
            <a:endParaRPr lang="en-FI"/>
          </a:p>
        </p:txBody>
      </p:sp>
    </p:spTree>
    <p:extLst>
      <p:ext uri="{BB962C8B-B14F-4D97-AF65-F5344CB8AC3E}">
        <p14:creationId xmlns:p14="http://schemas.microsoft.com/office/powerpoint/2010/main" val="1087203404"/>
      </p:ext>
    </p:extLst>
  </p:cSld>
  <p:clrMapOvr>
    <a:masterClrMapping/>
  </p:clrMapOvr>
  <p:extLst>
    <p:ext uri="{DCECCB84-F9BA-43D5-87BE-67443E8EF086}">
      <p15:sldGuideLst xmlns:p15="http://schemas.microsoft.com/office/powerpoint/2012/main">
        <p15:guide id="1" orient="horz" pos="41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E25AC-68F1-AAF7-9C67-0E3BF662640F}"/>
              </a:ext>
            </a:extLst>
          </p:cNvPr>
          <p:cNvSpPr>
            <a:spLocks noGrp="1"/>
          </p:cNvSpPr>
          <p:nvPr>
            <p:ph type="title"/>
          </p:nvPr>
        </p:nvSpPr>
        <p:spPr/>
        <p:txBody>
          <a:bodyPr/>
          <a:lstStyle/>
          <a:p>
            <a:r>
              <a:rPr lang="en-US"/>
              <a:t>Click to edit Master title style</a:t>
            </a:r>
            <a:endParaRPr lang="en-FI"/>
          </a:p>
        </p:txBody>
      </p:sp>
      <p:sp>
        <p:nvSpPr>
          <p:cNvPr id="3" name="Footer Placeholder 2">
            <a:extLst>
              <a:ext uri="{FF2B5EF4-FFF2-40B4-BE49-F238E27FC236}">
                <a16:creationId xmlns:a16="http://schemas.microsoft.com/office/drawing/2014/main" id="{59C561D2-8215-FD71-DDDC-4D9D8DD2850C}"/>
              </a:ext>
            </a:extLst>
          </p:cNvPr>
          <p:cNvSpPr>
            <a:spLocks noGrp="1"/>
          </p:cNvSpPr>
          <p:nvPr>
            <p:ph type="ftr" sz="quarter" idx="10"/>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75F3ECC9-38EB-8FF0-4D2E-5C71A52D5FFB}"/>
              </a:ext>
            </a:extLst>
          </p:cNvPr>
          <p:cNvSpPr>
            <a:spLocks noGrp="1"/>
          </p:cNvSpPr>
          <p:nvPr>
            <p:ph type="sldNum" sz="quarter" idx="11"/>
          </p:nvPr>
        </p:nvSpPr>
        <p:spPr/>
        <p:txBody>
          <a:bodyPr/>
          <a:lstStyle/>
          <a:p>
            <a:fld id="{A87E57EA-BB15-0F41-BF23-912804890AB7}" type="slidenum">
              <a:rPr lang="en-FI" smtClean="0"/>
              <a:pPr/>
              <a:t>‹#›</a:t>
            </a:fld>
            <a:endParaRPr lang="en-FI" sz="800"/>
          </a:p>
        </p:txBody>
      </p:sp>
      <p:sp>
        <p:nvSpPr>
          <p:cNvPr id="5" name="Date Placeholder 4">
            <a:extLst>
              <a:ext uri="{FF2B5EF4-FFF2-40B4-BE49-F238E27FC236}">
                <a16:creationId xmlns:a16="http://schemas.microsoft.com/office/drawing/2014/main" id="{7BF088E6-92D7-0EB4-63C7-1061C2F84143}"/>
              </a:ext>
            </a:extLst>
          </p:cNvPr>
          <p:cNvSpPr>
            <a:spLocks noGrp="1"/>
          </p:cNvSpPr>
          <p:nvPr>
            <p:ph type="dt" sz="half" idx="12"/>
          </p:nvPr>
        </p:nvSpPr>
        <p:spPr/>
        <p:txBody>
          <a:bodyPr/>
          <a:lstStyle/>
          <a:p>
            <a:r>
              <a:rPr lang="fi-FI"/>
              <a:t>2026</a:t>
            </a:r>
            <a:endParaRPr lang="en-FI"/>
          </a:p>
        </p:txBody>
      </p:sp>
      <p:sp>
        <p:nvSpPr>
          <p:cNvPr id="9" name="Content Placeholder 8">
            <a:extLst>
              <a:ext uri="{FF2B5EF4-FFF2-40B4-BE49-F238E27FC236}">
                <a16:creationId xmlns:a16="http://schemas.microsoft.com/office/drawing/2014/main" id="{6B51937D-BAA0-4860-F266-D5072E158803}"/>
              </a:ext>
            </a:extLst>
          </p:cNvPr>
          <p:cNvSpPr>
            <a:spLocks noGrp="1"/>
          </p:cNvSpPr>
          <p:nvPr>
            <p:ph sz="quarter" idx="13"/>
          </p:nvPr>
        </p:nvSpPr>
        <p:spPr>
          <a:xfrm>
            <a:off x="334963" y="1665287"/>
            <a:ext cx="10801350"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11" name="Text Placeholder 10">
            <a:extLst>
              <a:ext uri="{FF2B5EF4-FFF2-40B4-BE49-F238E27FC236}">
                <a16:creationId xmlns:a16="http://schemas.microsoft.com/office/drawing/2014/main" id="{66EB1768-F889-EF05-570F-2732BE083D78}"/>
              </a:ext>
            </a:extLst>
          </p:cNvPr>
          <p:cNvSpPr>
            <a:spLocks noGrp="1"/>
          </p:cNvSpPr>
          <p:nvPr>
            <p:ph type="body" sz="quarter" idx="14"/>
          </p:nvPr>
        </p:nvSpPr>
        <p:spPr>
          <a:xfrm>
            <a:off x="334963" y="873125"/>
            <a:ext cx="10801350" cy="792163"/>
          </a:xfrm>
        </p:spPr>
        <p:txBody>
          <a:bodyPr/>
          <a:lstStyle>
            <a:lvl1pPr marL="0">
              <a:lnSpc>
                <a:spcPct val="80000"/>
              </a:lnSpc>
              <a:spcAft>
                <a:spcPts val="0"/>
              </a:spcAft>
              <a:buNone/>
              <a:defRPr sz="4800" spc="-150" baseline="0">
                <a:latin typeface="+mj-lt"/>
              </a:defRPr>
            </a:lvl1pPr>
            <a:lvl2pPr>
              <a:buNone/>
              <a:defRPr/>
            </a:lvl2pPr>
          </a:lstStyle>
          <a:p>
            <a:pPr lvl="0"/>
            <a:r>
              <a:rPr lang="en-US"/>
              <a:t>Click to edit Master text styles</a:t>
            </a:r>
          </a:p>
        </p:txBody>
      </p:sp>
    </p:spTree>
    <p:extLst>
      <p:ext uri="{BB962C8B-B14F-4D97-AF65-F5344CB8AC3E}">
        <p14:creationId xmlns:p14="http://schemas.microsoft.com/office/powerpoint/2010/main" val="1592808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E25AC-68F1-AAF7-9C67-0E3BF662640F}"/>
              </a:ext>
            </a:extLst>
          </p:cNvPr>
          <p:cNvSpPr>
            <a:spLocks noGrp="1"/>
          </p:cNvSpPr>
          <p:nvPr>
            <p:ph type="title"/>
          </p:nvPr>
        </p:nvSpPr>
        <p:spPr/>
        <p:txBody>
          <a:bodyPr/>
          <a:lstStyle/>
          <a:p>
            <a:r>
              <a:rPr lang="en-US"/>
              <a:t>Click to edit Master title style</a:t>
            </a:r>
            <a:endParaRPr lang="en-FI"/>
          </a:p>
        </p:txBody>
      </p:sp>
      <p:sp>
        <p:nvSpPr>
          <p:cNvPr id="3" name="Footer Placeholder 2">
            <a:extLst>
              <a:ext uri="{FF2B5EF4-FFF2-40B4-BE49-F238E27FC236}">
                <a16:creationId xmlns:a16="http://schemas.microsoft.com/office/drawing/2014/main" id="{59C561D2-8215-FD71-DDDC-4D9D8DD2850C}"/>
              </a:ext>
            </a:extLst>
          </p:cNvPr>
          <p:cNvSpPr>
            <a:spLocks noGrp="1"/>
          </p:cNvSpPr>
          <p:nvPr>
            <p:ph type="ftr" sz="quarter" idx="10"/>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75F3ECC9-38EB-8FF0-4D2E-5C71A52D5FFB}"/>
              </a:ext>
            </a:extLst>
          </p:cNvPr>
          <p:cNvSpPr>
            <a:spLocks noGrp="1"/>
          </p:cNvSpPr>
          <p:nvPr>
            <p:ph type="sldNum" sz="quarter" idx="11"/>
          </p:nvPr>
        </p:nvSpPr>
        <p:spPr/>
        <p:txBody>
          <a:bodyPr/>
          <a:lstStyle/>
          <a:p>
            <a:fld id="{A87E57EA-BB15-0F41-BF23-912804890AB7}" type="slidenum">
              <a:rPr lang="en-FI" smtClean="0"/>
              <a:pPr/>
              <a:t>‹#›</a:t>
            </a:fld>
            <a:endParaRPr lang="en-FI" sz="800"/>
          </a:p>
        </p:txBody>
      </p:sp>
      <p:sp>
        <p:nvSpPr>
          <p:cNvPr id="5" name="Date Placeholder 4">
            <a:extLst>
              <a:ext uri="{FF2B5EF4-FFF2-40B4-BE49-F238E27FC236}">
                <a16:creationId xmlns:a16="http://schemas.microsoft.com/office/drawing/2014/main" id="{7BF088E6-92D7-0EB4-63C7-1061C2F84143}"/>
              </a:ext>
            </a:extLst>
          </p:cNvPr>
          <p:cNvSpPr>
            <a:spLocks noGrp="1"/>
          </p:cNvSpPr>
          <p:nvPr>
            <p:ph type="dt" sz="half" idx="12"/>
          </p:nvPr>
        </p:nvSpPr>
        <p:spPr/>
        <p:txBody>
          <a:bodyPr/>
          <a:lstStyle/>
          <a:p>
            <a:r>
              <a:rPr lang="fi-FI"/>
              <a:t>2026</a:t>
            </a:r>
            <a:endParaRPr lang="en-FI"/>
          </a:p>
        </p:txBody>
      </p:sp>
      <p:sp>
        <p:nvSpPr>
          <p:cNvPr id="9" name="Content Placeholder 8">
            <a:extLst>
              <a:ext uri="{FF2B5EF4-FFF2-40B4-BE49-F238E27FC236}">
                <a16:creationId xmlns:a16="http://schemas.microsoft.com/office/drawing/2014/main" id="{6B51937D-BAA0-4860-F266-D5072E158803}"/>
              </a:ext>
            </a:extLst>
          </p:cNvPr>
          <p:cNvSpPr>
            <a:spLocks noGrp="1"/>
          </p:cNvSpPr>
          <p:nvPr>
            <p:ph sz="quarter" idx="13"/>
          </p:nvPr>
        </p:nvSpPr>
        <p:spPr>
          <a:xfrm>
            <a:off x="334963" y="1665287"/>
            <a:ext cx="5365082"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11" name="Text Placeholder 10">
            <a:extLst>
              <a:ext uri="{FF2B5EF4-FFF2-40B4-BE49-F238E27FC236}">
                <a16:creationId xmlns:a16="http://schemas.microsoft.com/office/drawing/2014/main" id="{66EB1768-F889-EF05-570F-2732BE083D78}"/>
              </a:ext>
            </a:extLst>
          </p:cNvPr>
          <p:cNvSpPr>
            <a:spLocks noGrp="1"/>
          </p:cNvSpPr>
          <p:nvPr>
            <p:ph type="body" sz="quarter" idx="14"/>
          </p:nvPr>
        </p:nvSpPr>
        <p:spPr>
          <a:xfrm>
            <a:off x="334963" y="873125"/>
            <a:ext cx="10801350" cy="792163"/>
          </a:xfrm>
        </p:spPr>
        <p:txBody>
          <a:bodyPr/>
          <a:lstStyle>
            <a:lvl1pPr marL="0">
              <a:lnSpc>
                <a:spcPct val="80000"/>
              </a:lnSpc>
              <a:spcAft>
                <a:spcPts val="0"/>
              </a:spcAft>
              <a:buNone/>
              <a:defRPr sz="4800" spc="-150" baseline="0">
                <a:latin typeface="+mj-lt"/>
              </a:defRPr>
            </a:lvl1pPr>
            <a:lvl2pPr>
              <a:buNone/>
              <a:defRPr/>
            </a:lvl2pPr>
          </a:lstStyle>
          <a:p>
            <a:pPr lvl="0"/>
            <a:r>
              <a:rPr lang="en-US"/>
              <a:t>Click to edit Master text styles</a:t>
            </a:r>
          </a:p>
        </p:txBody>
      </p:sp>
      <p:sp>
        <p:nvSpPr>
          <p:cNvPr id="6" name="Content Placeholder 8">
            <a:extLst>
              <a:ext uri="{FF2B5EF4-FFF2-40B4-BE49-F238E27FC236}">
                <a16:creationId xmlns:a16="http://schemas.microsoft.com/office/drawing/2014/main" id="{F1E22F8F-9B30-499D-BAF3-D8E9D358C4C1}"/>
              </a:ext>
            </a:extLst>
          </p:cNvPr>
          <p:cNvSpPr>
            <a:spLocks noGrp="1"/>
          </p:cNvSpPr>
          <p:nvPr>
            <p:ph sz="quarter" idx="15"/>
          </p:nvPr>
        </p:nvSpPr>
        <p:spPr>
          <a:xfrm>
            <a:off x="6103374" y="1665287"/>
            <a:ext cx="5365082"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Tree>
    <p:extLst>
      <p:ext uri="{BB962C8B-B14F-4D97-AF65-F5344CB8AC3E}">
        <p14:creationId xmlns:p14="http://schemas.microsoft.com/office/powerpoint/2010/main" val="1230453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and Narrow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E25AC-68F1-AAF7-9C67-0E3BF662640F}"/>
              </a:ext>
            </a:extLst>
          </p:cNvPr>
          <p:cNvSpPr>
            <a:spLocks noGrp="1"/>
          </p:cNvSpPr>
          <p:nvPr>
            <p:ph type="title"/>
          </p:nvPr>
        </p:nvSpPr>
        <p:spPr/>
        <p:txBody>
          <a:bodyPr/>
          <a:lstStyle/>
          <a:p>
            <a:r>
              <a:rPr lang="en-US"/>
              <a:t>Click to edit Master title style</a:t>
            </a:r>
            <a:endParaRPr lang="en-FI"/>
          </a:p>
        </p:txBody>
      </p:sp>
      <p:sp>
        <p:nvSpPr>
          <p:cNvPr id="3" name="Footer Placeholder 2">
            <a:extLst>
              <a:ext uri="{FF2B5EF4-FFF2-40B4-BE49-F238E27FC236}">
                <a16:creationId xmlns:a16="http://schemas.microsoft.com/office/drawing/2014/main" id="{59C561D2-8215-FD71-DDDC-4D9D8DD2850C}"/>
              </a:ext>
            </a:extLst>
          </p:cNvPr>
          <p:cNvSpPr>
            <a:spLocks noGrp="1"/>
          </p:cNvSpPr>
          <p:nvPr>
            <p:ph type="ftr" sz="quarter" idx="10"/>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75F3ECC9-38EB-8FF0-4D2E-5C71A52D5FFB}"/>
              </a:ext>
            </a:extLst>
          </p:cNvPr>
          <p:cNvSpPr>
            <a:spLocks noGrp="1"/>
          </p:cNvSpPr>
          <p:nvPr>
            <p:ph type="sldNum" sz="quarter" idx="11"/>
          </p:nvPr>
        </p:nvSpPr>
        <p:spPr/>
        <p:txBody>
          <a:bodyPr/>
          <a:lstStyle/>
          <a:p>
            <a:fld id="{A87E57EA-BB15-0F41-BF23-912804890AB7}" type="slidenum">
              <a:rPr lang="en-FI" smtClean="0"/>
              <a:pPr/>
              <a:t>‹#›</a:t>
            </a:fld>
            <a:endParaRPr lang="en-FI" sz="800"/>
          </a:p>
        </p:txBody>
      </p:sp>
      <p:sp>
        <p:nvSpPr>
          <p:cNvPr id="5" name="Date Placeholder 4">
            <a:extLst>
              <a:ext uri="{FF2B5EF4-FFF2-40B4-BE49-F238E27FC236}">
                <a16:creationId xmlns:a16="http://schemas.microsoft.com/office/drawing/2014/main" id="{7BF088E6-92D7-0EB4-63C7-1061C2F84143}"/>
              </a:ext>
            </a:extLst>
          </p:cNvPr>
          <p:cNvSpPr>
            <a:spLocks noGrp="1"/>
          </p:cNvSpPr>
          <p:nvPr>
            <p:ph type="dt" sz="half" idx="12"/>
          </p:nvPr>
        </p:nvSpPr>
        <p:spPr/>
        <p:txBody>
          <a:bodyPr/>
          <a:lstStyle/>
          <a:p>
            <a:r>
              <a:rPr lang="fi-FI"/>
              <a:t>2026</a:t>
            </a:r>
            <a:endParaRPr lang="en-FI"/>
          </a:p>
        </p:txBody>
      </p:sp>
      <p:sp>
        <p:nvSpPr>
          <p:cNvPr id="9" name="Content Placeholder 8">
            <a:extLst>
              <a:ext uri="{FF2B5EF4-FFF2-40B4-BE49-F238E27FC236}">
                <a16:creationId xmlns:a16="http://schemas.microsoft.com/office/drawing/2014/main" id="{6B51937D-BAA0-4860-F266-D5072E158803}"/>
              </a:ext>
            </a:extLst>
          </p:cNvPr>
          <p:cNvSpPr>
            <a:spLocks noGrp="1"/>
          </p:cNvSpPr>
          <p:nvPr>
            <p:ph sz="quarter" idx="13"/>
          </p:nvPr>
        </p:nvSpPr>
        <p:spPr>
          <a:xfrm>
            <a:off x="3361556" y="1665287"/>
            <a:ext cx="3714371"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11" name="Text Placeholder 10">
            <a:extLst>
              <a:ext uri="{FF2B5EF4-FFF2-40B4-BE49-F238E27FC236}">
                <a16:creationId xmlns:a16="http://schemas.microsoft.com/office/drawing/2014/main" id="{66EB1768-F889-EF05-570F-2732BE083D78}"/>
              </a:ext>
            </a:extLst>
          </p:cNvPr>
          <p:cNvSpPr>
            <a:spLocks noGrp="1"/>
          </p:cNvSpPr>
          <p:nvPr>
            <p:ph type="body" sz="quarter" idx="14"/>
          </p:nvPr>
        </p:nvSpPr>
        <p:spPr>
          <a:xfrm>
            <a:off x="334963" y="1665288"/>
            <a:ext cx="2743200" cy="4427536"/>
          </a:xfrm>
        </p:spPr>
        <p:txBody>
          <a:bodyPr/>
          <a:lstStyle>
            <a:lvl1pPr marL="0">
              <a:lnSpc>
                <a:spcPct val="80000"/>
              </a:lnSpc>
              <a:spcAft>
                <a:spcPts val="0"/>
              </a:spcAft>
              <a:buNone/>
              <a:defRPr sz="4800" spc="-150" baseline="0">
                <a:latin typeface="+mj-lt"/>
              </a:defRPr>
            </a:lvl1pPr>
            <a:lvl2pPr>
              <a:buNone/>
              <a:defRPr/>
            </a:lvl2pPr>
          </a:lstStyle>
          <a:p>
            <a:pPr lvl="0"/>
            <a:r>
              <a:rPr lang="en-US"/>
              <a:t>Click to edit Master text styles</a:t>
            </a:r>
          </a:p>
        </p:txBody>
      </p:sp>
      <p:sp>
        <p:nvSpPr>
          <p:cNvPr id="6" name="Content Placeholder 8">
            <a:extLst>
              <a:ext uri="{FF2B5EF4-FFF2-40B4-BE49-F238E27FC236}">
                <a16:creationId xmlns:a16="http://schemas.microsoft.com/office/drawing/2014/main" id="{F1E22F8F-9B30-499D-BAF3-D8E9D358C4C1}"/>
              </a:ext>
            </a:extLst>
          </p:cNvPr>
          <p:cNvSpPr>
            <a:spLocks noGrp="1"/>
          </p:cNvSpPr>
          <p:nvPr>
            <p:ph sz="quarter" idx="15"/>
          </p:nvPr>
        </p:nvSpPr>
        <p:spPr>
          <a:xfrm>
            <a:off x="7421941" y="1665287"/>
            <a:ext cx="3714371"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cxnSp>
        <p:nvCxnSpPr>
          <p:cNvPr id="7" name="Straight Connector 6">
            <a:extLst>
              <a:ext uri="{FF2B5EF4-FFF2-40B4-BE49-F238E27FC236}">
                <a16:creationId xmlns:a16="http://schemas.microsoft.com/office/drawing/2014/main" id="{8759F9D4-3E4E-A277-0C09-953FA86E73A3}"/>
              </a:ext>
            </a:extLst>
          </p:cNvPr>
          <p:cNvCxnSpPr>
            <a:cxnSpLocks/>
          </p:cNvCxnSpPr>
          <p:nvPr userDrawn="1"/>
        </p:nvCxnSpPr>
        <p:spPr>
          <a:xfrm>
            <a:off x="3216275" y="1665288"/>
            <a:ext cx="0" cy="4427537"/>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8" name="Straight Connector 7">
            <a:extLst>
              <a:ext uri="{FF2B5EF4-FFF2-40B4-BE49-F238E27FC236}">
                <a16:creationId xmlns:a16="http://schemas.microsoft.com/office/drawing/2014/main" id="{729608AF-1CF5-0589-7FA4-018EE9495B94}"/>
              </a:ext>
            </a:extLst>
          </p:cNvPr>
          <p:cNvCxnSpPr>
            <a:cxnSpLocks/>
          </p:cNvCxnSpPr>
          <p:nvPr userDrawn="1"/>
        </p:nvCxnSpPr>
        <p:spPr>
          <a:xfrm>
            <a:off x="7276660" y="1665288"/>
            <a:ext cx="0" cy="4427537"/>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4794444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E25AC-68F1-AAF7-9C67-0E3BF662640F}"/>
              </a:ext>
            </a:extLst>
          </p:cNvPr>
          <p:cNvSpPr>
            <a:spLocks noGrp="1"/>
          </p:cNvSpPr>
          <p:nvPr>
            <p:ph type="title"/>
          </p:nvPr>
        </p:nvSpPr>
        <p:spPr/>
        <p:txBody>
          <a:bodyPr/>
          <a:lstStyle/>
          <a:p>
            <a:r>
              <a:rPr lang="en-US"/>
              <a:t>Click to edit Master title style</a:t>
            </a:r>
            <a:endParaRPr lang="en-FI"/>
          </a:p>
        </p:txBody>
      </p:sp>
      <p:sp>
        <p:nvSpPr>
          <p:cNvPr id="3" name="Footer Placeholder 2">
            <a:extLst>
              <a:ext uri="{FF2B5EF4-FFF2-40B4-BE49-F238E27FC236}">
                <a16:creationId xmlns:a16="http://schemas.microsoft.com/office/drawing/2014/main" id="{59C561D2-8215-FD71-DDDC-4D9D8DD2850C}"/>
              </a:ext>
            </a:extLst>
          </p:cNvPr>
          <p:cNvSpPr>
            <a:spLocks noGrp="1"/>
          </p:cNvSpPr>
          <p:nvPr>
            <p:ph type="ftr" sz="quarter" idx="10"/>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75F3ECC9-38EB-8FF0-4D2E-5C71A52D5FFB}"/>
              </a:ext>
            </a:extLst>
          </p:cNvPr>
          <p:cNvSpPr>
            <a:spLocks noGrp="1"/>
          </p:cNvSpPr>
          <p:nvPr>
            <p:ph type="sldNum" sz="quarter" idx="11"/>
          </p:nvPr>
        </p:nvSpPr>
        <p:spPr/>
        <p:txBody>
          <a:bodyPr/>
          <a:lstStyle/>
          <a:p>
            <a:fld id="{A87E57EA-BB15-0F41-BF23-912804890AB7}" type="slidenum">
              <a:rPr lang="en-FI" smtClean="0"/>
              <a:pPr/>
              <a:t>‹#›</a:t>
            </a:fld>
            <a:endParaRPr lang="en-FI" sz="800"/>
          </a:p>
        </p:txBody>
      </p:sp>
      <p:sp>
        <p:nvSpPr>
          <p:cNvPr id="5" name="Date Placeholder 4">
            <a:extLst>
              <a:ext uri="{FF2B5EF4-FFF2-40B4-BE49-F238E27FC236}">
                <a16:creationId xmlns:a16="http://schemas.microsoft.com/office/drawing/2014/main" id="{7BF088E6-92D7-0EB4-63C7-1061C2F84143}"/>
              </a:ext>
            </a:extLst>
          </p:cNvPr>
          <p:cNvSpPr>
            <a:spLocks noGrp="1"/>
          </p:cNvSpPr>
          <p:nvPr>
            <p:ph type="dt" sz="half" idx="12"/>
          </p:nvPr>
        </p:nvSpPr>
        <p:spPr/>
        <p:txBody>
          <a:bodyPr/>
          <a:lstStyle/>
          <a:p>
            <a:r>
              <a:rPr lang="fi-FI"/>
              <a:t>2026</a:t>
            </a:r>
            <a:endParaRPr lang="en-FI"/>
          </a:p>
        </p:txBody>
      </p:sp>
      <p:sp>
        <p:nvSpPr>
          <p:cNvPr id="9" name="Content Placeholder 8">
            <a:extLst>
              <a:ext uri="{FF2B5EF4-FFF2-40B4-BE49-F238E27FC236}">
                <a16:creationId xmlns:a16="http://schemas.microsoft.com/office/drawing/2014/main" id="{6B51937D-BAA0-4860-F266-D5072E158803}"/>
              </a:ext>
            </a:extLst>
          </p:cNvPr>
          <p:cNvSpPr>
            <a:spLocks noGrp="1"/>
          </p:cNvSpPr>
          <p:nvPr>
            <p:ph sz="quarter" idx="13"/>
          </p:nvPr>
        </p:nvSpPr>
        <p:spPr>
          <a:xfrm>
            <a:off x="471699" y="1665287"/>
            <a:ext cx="3314088"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11" name="Text Placeholder 10">
            <a:extLst>
              <a:ext uri="{FF2B5EF4-FFF2-40B4-BE49-F238E27FC236}">
                <a16:creationId xmlns:a16="http://schemas.microsoft.com/office/drawing/2014/main" id="{66EB1768-F889-EF05-570F-2732BE083D78}"/>
              </a:ext>
            </a:extLst>
          </p:cNvPr>
          <p:cNvSpPr>
            <a:spLocks noGrp="1"/>
          </p:cNvSpPr>
          <p:nvPr>
            <p:ph type="body" sz="quarter" idx="14"/>
          </p:nvPr>
        </p:nvSpPr>
        <p:spPr>
          <a:xfrm>
            <a:off x="334963" y="873125"/>
            <a:ext cx="10801350" cy="792163"/>
          </a:xfrm>
        </p:spPr>
        <p:txBody>
          <a:bodyPr/>
          <a:lstStyle>
            <a:lvl1pPr marL="0">
              <a:lnSpc>
                <a:spcPct val="80000"/>
              </a:lnSpc>
              <a:spcAft>
                <a:spcPts val="0"/>
              </a:spcAft>
              <a:buNone/>
              <a:defRPr sz="4800" spc="-150" baseline="0">
                <a:latin typeface="+mj-lt"/>
              </a:defRPr>
            </a:lvl1pPr>
            <a:lvl2pPr>
              <a:buNone/>
              <a:defRPr/>
            </a:lvl2pPr>
          </a:lstStyle>
          <a:p>
            <a:pPr lvl="0"/>
            <a:r>
              <a:rPr lang="en-US"/>
              <a:t>Click to edit Master text styles</a:t>
            </a:r>
          </a:p>
        </p:txBody>
      </p:sp>
      <p:sp>
        <p:nvSpPr>
          <p:cNvPr id="6" name="Content Placeholder 8">
            <a:extLst>
              <a:ext uri="{FF2B5EF4-FFF2-40B4-BE49-F238E27FC236}">
                <a16:creationId xmlns:a16="http://schemas.microsoft.com/office/drawing/2014/main" id="{F1E22F8F-9B30-499D-BAF3-D8E9D358C4C1}"/>
              </a:ext>
            </a:extLst>
          </p:cNvPr>
          <p:cNvSpPr>
            <a:spLocks noGrp="1"/>
          </p:cNvSpPr>
          <p:nvPr>
            <p:ph sz="quarter" idx="15"/>
          </p:nvPr>
        </p:nvSpPr>
        <p:spPr>
          <a:xfrm>
            <a:off x="4314866" y="1665287"/>
            <a:ext cx="3314088"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grpSp>
        <p:nvGrpSpPr>
          <p:cNvPr id="7" name="Group 6">
            <a:extLst>
              <a:ext uri="{FF2B5EF4-FFF2-40B4-BE49-F238E27FC236}">
                <a16:creationId xmlns:a16="http://schemas.microsoft.com/office/drawing/2014/main" id="{3812EE7A-BEAE-250F-D1AC-DDFF235289CF}"/>
              </a:ext>
            </a:extLst>
          </p:cNvPr>
          <p:cNvGrpSpPr/>
          <p:nvPr userDrawn="1"/>
        </p:nvGrpSpPr>
        <p:grpSpPr>
          <a:xfrm>
            <a:off x="334963" y="1665288"/>
            <a:ext cx="7692453" cy="3888386"/>
            <a:chOff x="334963" y="1665288"/>
            <a:chExt cx="7692453" cy="3461348"/>
          </a:xfrm>
        </p:grpSpPr>
        <p:cxnSp>
          <p:nvCxnSpPr>
            <p:cNvPr id="8" name="Straight Connector 7">
              <a:extLst>
                <a:ext uri="{FF2B5EF4-FFF2-40B4-BE49-F238E27FC236}">
                  <a16:creationId xmlns:a16="http://schemas.microsoft.com/office/drawing/2014/main" id="{0A42FC61-3C25-C001-394C-3E1A651DB2DB}"/>
                </a:ext>
              </a:extLst>
            </p:cNvPr>
            <p:cNvCxnSpPr>
              <a:cxnSpLocks/>
            </p:cNvCxnSpPr>
            <p:nvPr userDrawn="1"/>
          </p:nvCxnSpPr>
          <p:spPr>
            <a:xfrm>
              <a:off x="334963" y="1665288"/>
              <a:ext cx="0" cy="3461004"/>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0" name="Straight Connector 9">
              <a:extLst>
                <a:ext uri="{FF2B5EF4-FFF2-40B4-BE49-F238E27FC236}">
                  <a16:creationId xmlns:a16="http://schemas.microsoft.com/office/drawing/2014/main" id="{3E19B535-A6F8-F095-56A1-F09B73E0B618}"/>
                </a:ext>
              </a:extLst>
            </p:cNvPr>
            <p:cNvCxnSpPr>
              <a:cxnSpLocks/>
            </p:cNvCxnSpPr>
            <p:nvPr userDrawn="1"/>
          </p:nvCxnSpPr>
          <p:spPr>
            <a:xfrm>
              <a:off x="4189934" y="1665288"/>
              <a:ext cx="0" cy="3461348"/>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2" name="Straight Connector 11">
              <a:extLst>
                <a:ext uri="{FF2B5EF4-FFF2-40B4-BE49-F238E27FC236}">
                  <a16:creationId xmlns:a16="http://schemas.microsoft.com/office/drawing/2014/main" id="{0591C54D-3922-2A06-DA39-1057B7A20EB3}"/>
                </a:ext>
              </a:extLst>
            </p:cNvPr>
            <p:cNvCxnSpPr>
              <a:cxnSpLocks/>
            </p:cNvCxnSpPr>
            <p:nvPr userDrawn="1"/>
          </p:nvCxnSpPr>
          <p:spPr>
            <a:xfrm>
              <a:off x="8027416" y="1665288"/>
              <a:ext cx="0" cy="3461004"/>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grpSp>
      <p:sp>
        <p:nvSpPr>
          <p:cNvPr id="13" name="Content Placeholder 8">
            <a:extLst>
              <a:ext uri="{FF2B5EF4-FFF2-40B4-BE49-F238E27FC236}">
                <a16:creationId xmlns:a16="http://schemas.microsoft.com/office/drawing/2014/main" id="{452C2C5A-8A3D-65C0-D7B7-44987EC7ABDF}"/>
              </a:ext>
            </a:extLst>
          </p:cNvPr>
          <p:cNvSpPr>
            <a:spLocks noGrp="1"/>
          </p:cNvSpPr>
          <p:nvPr>
            <p:ph sz="quarter" idx="16"/>
          </p:nvPr>
        </p:nvSpPr>
        <p:spPr>
          <a:xfrm>
            <a:off x="8158033" y="1665287"/>
            <a:ext cx="3314088"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Tree>
    <p:extLst>
      <p:ext uri="{BB962C8B-B14F-4D97-AF65-F5344CB8AC3E}">
        <p14:creationId xmlns:p14="http://schemas.microsoft.com/office/powerpoint/2010/main" val="986469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09C39A8-D75A-CDA2-D6C8-1B26170A7282}"/>
              </a:ext>
            </a:extLst>
          </p:cNvPr>
          <p:cNvGrpSpPr/>
          <p:nvPr userDrawn="1"/>
        </p:nvGrpSpPr>
        <p:grpSpPr>
          <a:xfrm>
            <a:off x="334963" y="1665287"/>
            <a:ext cx="8633357" cy="4118400"/>
            <a:chOff x="334963" y="1876713"/>
            <a:chExt cx="8633357" cy="4022436"/>
          </a:xfrm>
        </p:grpSpPr>
        <p:cxnSp>
          <p:nvCxnSpPr>
            <p:cNvPr id="15" name="Straight Connector 14">
              <a:extLst>
                <a:ext uri="{FF2B5EF4-FFF2-40B4-BE49-F238E27FC236}">
                  <a16:creationId xmlns:a16="http://schemas.microsoft.com/office/drawing/2014/main" id="{C8186197-CDCF-A271-4ED2-6CFF4D205A90}"/>
                </a:ext>
              </a:extLst>
            </p:cNvPr>
            <p:cNvCxnSpPr>
              <a:cxnSpLocks/>
            </p:cNvCxnSpPr>
            <p:nvPr userDrawn="1"/>
          </p:nvCxnSpPr>
          <p:spPr>
            <a:xfrm>
              <a:off x="334963" y="1876713"/>
              <a:ext cx="0" cy="4022349"/>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6" name="Straight Connector 15">
              <a:extLst>
                <a:ext uri="{FF2B5EF4-FFF2-40B4-BE49-F238E27FC236}">
                  <a16:creationId xmlns:a16="http://schemas.microsoft.com/office/drawing/2014/main" id="{A43D00B3-F4BC-F493-0625-80E315958EDB}"/>
                </a:ext>
              </a:extLst>
            </p:cNvPr>
            <p:cNvCxnSpPr>
              <a:cxnSpLocks/>
            </p:cNvCxnSpPr>
            <p:nvPr userDrawn="1"/>
          </p:nvCxnSpPr>
          <p:spPr>
            <a:xfrm>
              <a:off x="3212749" y="1876713"/>
              <a:ext cx="0" cy="4022436"/>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7" name="Straight Connector 16">
              <a:extLst>
                <a:ext uri="{FF2B5EF4-FFF2-40B4-BE49-F238E27FC236}">
                  <a16:creationId xmlns:a16="http://schemas.microsoft.com/office/drawing/2014/main" id="{0B6699E3-C360-3C91-B146-815FCF4AEEE3}"/>
                </a:ext>
              </a:extLst>
            </p:cNvPr>
            <p:cNvCxnSpPr>
              <a:cxnSpLocks/>
            </p:cNvCxnSpPr>
            <p:nvPr userDrawn="1"/>
          </p:nvCxnSpPr>
          <p:spPr>
            <a:xfrm>
              <a:off x="6090535" y="1876713"/>
              <a:ext cx="0" cy="4022349"/>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8" name="Straight Connector 17">
              <a:extLst>
                <a:ext uri="{FF2B5EF4-FFF2-40B4-BE49-F238E27FC236}">
                  <a16:creationId xmlns:a16="http://schemas.microsoft.com/office/drawing/2014/main" id="{6B773307-AA25-85FB-A844-51FAC2567B0D}"/>
                </a:ext>
              </a:extLst>
            </p:cNvPr>
            <p:cNvCxnSpPr>
              <a:cxnSpLocks/>
            </p:cNvCxnSpPr>
            <p:nvPr userDrawn="1"/>
          </p:nvCxnSpPr>
          <p:spPr>
            <a:xfrm>
              <a:off x="8968320" y="1876713"/>
              <a:ext cx="0" cy="4022349"/>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grpSp>
      <p:sp>
        <p:nvSpPr>
          <p:cNvPr id="2" name="Title 1">
            <a:extLst>
              <a:ext uri="{FF2B5EF4-FFF2-40B4-BE49-F238E27FC236}">
                <a16:creationId xmlns:a16="http://schemas.microsoft.com/office/drawing/2014/main" id="{162E25AC-68F1-AAF7-9C67-0E3BF662640F}"/>
              </a:ext>
            </a:extLst>
          </p:cNvPr>
          <p:cNvSpPr>
            <a:spLocks noGrp="1"/>
          </p:cNvSpPr>
          <p:nvPr>
            <p:ph type="title"/>
          </p:nvPr>
        </p:nvSpPr>
        <p:spPr/>
        <p:txBody>
          <a:bodyPr/>
          <a:lstStyle/>
          <a:p>
            <a:r>
              <a:rPr lang="en-US"/>
              <a:t>Click to edit Master title style</a:t>
            </a:r>
            <a:endParaRPr lang="en-FI"/>
          </a:p>
        </p:txBody>
      </p:sp>
      <p:sp>
        <p:nvSpPr>
          <p:cNvPr id="3" name="Footer Placeholder 2">
            <a:extLst>
              <a:ext uri="{FF2B5EF4-FFF2-40B4-BE49-F238E27FC236}">
                <a16:creationId xmlns:a16="http://schemas.microsoft.com/office/drawing/2014/main" id="{59C561D2-8215-FD71-DDDC-4D9D8DD2850C}"/>
              </a:ext>
            </a:extLst>
          </p:cNvPr>
          <p:cNvSpPr>
            <a:spLocks noGrp="1"/>
          </p:cNvSpPr>
          <p:nvPr>
            <p:ph type="ftr" sz="quarter" idx="10"/>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75F3ECC9-38EB-8FF0-4D2E-5C71A52D5FFB}"/>
              </a:ext>
            </a:extLst>
          </p:cNvPr>
          <p:cNvSpPr>
            <a:spLocks noGrp="1"/>
          </p:cNvSpPr>
          <p:nvPr>
            <p:ph type="sldNum" sz="quarter" idx="11"/>
          </p:nvPr>
        </p:nvSpPr>
        <p:spPr/>
        <p:txBody>
          <a:bodyPr/>
          <a:lstStyle/>
          <a:p>
            <a:fld id="{A87E57EA-BB15-0F41-BF23-912804890AB7}" type="slidenum">
              <a:rPr lang="en-FI" smtClean="0"/>
              <a:pPr/>
              <a:t>‹#›</a:t>
            </a:fld>
            <a:endParaRPr lang="en-FI" sz="800"/>
          </a:p>
        </p:txBody>
      </p:sp>
      <p:sp>
        <p:nvSpPr>
          <p:cNvPr id="5" name="Date Placeholder 4">
            <a:extLst>
              <a:ext uri="{FF2B5EF4-FFF2-40B4-BE49-F238E27FC236}">
                <a16:creationId xmlns:a16="http://schemas.microsoft.com/office/drawing/2014/main" id="{7BF088E6-92D7-0EB4-63C7-1061C2F84143}"/>
              </a:ext>
            </a:extLst>
          </p:cNvPr>
          <p:cNvSpPr>
            <a:spLocks noGrp="1"/>
          </p:cNvSpPr>
          <p:nvPr>
            <p:ph type="dt" sz="half" idx="12"/>
          </p:nvPr>
        </p:nvSpPr>
        <p:spPr/>
        <p:txBody>
          <a:bodyPr/>
          <a:lstStyle/>
          <a:p>
            <a:r>
              <a:rPr lang="fi-FI"/>
              <a:t>2026</a:t>
            </a:r>
            <a:endParaRPr lang="en-FI"/>
          </a:p>
        </p:txBody>
      </p:sp>
      <p:sp>
        <p:nvSpPr>
          <p:cNvPr id="9" name="Content Placeholder 8">
            <a:extLst>
              <a:ext uri="{FF2B5EF4-FFF2-40B4-BE49-F238E27FC236}">
                <a16:creationId xmlns:a16="http://schemas.microsoft.com/office/drawing/2014/main" id="{6B51937D-BAA0-4860-F266-D5072E158803}"/>
              </a:ext>
            </a:extLst>
          </p:cNvPr>
          <p:cNvSpPr>
            <a:spLocks noGrp="1"/>
          </p:cNvSpPr>
          <p:nvPr>
            <p:ph sz="quarter" idx="13"/>
          </p:nvPr>
        </p:nvSpPr>
        <p:spPr>
          <a:xfrm>
            <a:off x="471600" y="1665287"/>
            <a:ext cx="2566938"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11" name="Text Placeholder 10">
            <a:extLst>
              <a:ext uri="{FF2B5EF4-FFF2-40B4-BE49-F238E27FC236}">
                <a16:creationId xmlns:a16="http://schemas.microsoft.com/office/drawing/2014/main" id="{66EB1768-F889-EF05-570F-2732BE083D78}"/>
              </a:ext>
            </a:extLst>
          </p:cNvPr>
          <p:cNvSpPr>
            <a:spLocks noGrp="1"/>
          </p:cNvSpPr>
          <p:nvPr>
            <p:ph type="body" sz="quarter" idx="14"/>
          </p:nvPr>
        </p:nvSpPr>
        <p:spPr>
          <a:xfrm>
            <a:off x="334963" y="873125"/>
            <a:ext cx="10801350" cy="792163"/>
          </a:xfrm>
        </p:spPr>
        <p:txBody>
          <a:bodyPr/>
          <a:lstStyle>
            <a:lvl1pPr marL="0">
              <a:lnSpc>
                <a:spcPct val="80000"/>
              </a:lnSpc>
              <a:spcAft>
                <a:spcPts val="0"/>
              </a:spcAft>
              <a:buNone/>
              <a:defRPr sz="4800" spc="-150" baseline="0">
                <a:latin typeface="+mj-lt"/>
              </a:defRPr>
            </a:lvl1pPr>
            <a:lvl2pPr>
              <a:buNone/>
              <a:defRPr/>
            </a:lvl2pPr>
          </a:lstStyle>
          <a:p>
            <a:pPr lvl="0"/>
            <a:r>
              <a:rPr lang="en-US"/>
              <a:t>Click to edit Master text styles</a:t>
            </a:r>
          </a:p>
        </p:txBody>
      </p:sp>
      <p:sp>
        <p:nvSpPr>
          <p:cNvPr id="6" name="Content Placeholder 8">
            <a:extLst>
              <a:ext uri="{FF2B5EF4-FFF2-40B4-BE49-F238E27FC236}">
                <a16:creationId xmlns:a16="http://schemas.microsoft.com/office/drawing/2014/main" id="{F1E22F8F-9B30-499D-BAF3-D8E9D358C4C1}"/>
              </a:ext>
            </a:extLst>
          </p:cNvPr>
          <p:cNvSpPr>
            <a:spLocks noGrp="1"/>
          </p:cNvSpPr>
          <p:nvPr>
            <p:ph sz="quarter" idx="15"/>
          </p:nvPr>
        </p:nvSpPr>
        <p:spPr>
          <a:xfrm>
            <a:off x="3349304" y="1665287"/>
            <a:ext cx="2566938"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13" name="Content Placeholder 8">
            <a:extLst>
              <a:ext uri="{FF2B5EF4-FFF2-40B4-BE49-F238E27FC236}">
                <a16:creationId xmlns:a16="http://schemas.microsoft.com/office/drawing/2014/main" id="{452C2C5A-8A3D-65C0-D7B7-44987EC7ABDF}"/>
              </a:ext>
            </a:extLst>
          </p:cNvPr>
          <p:cNvSpPr>
            <a:spLocks noGrp="1"/>
          </p:cNvSpPr>
          <p:nvPr>
            <p:ph sz="quarter" idx="16"/>
          </p:nvPr>
        </p:nvSpPr>
        <p:spPr>
          <a:xfrm>
            <a:off x="6227008" y="1665287"/>
            <a:ext cx="2566938"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19" name="Content Placeholder 8">
            <a:extLst>
              <a:ext uri="{FF2B5EF4-FFF2-40B4-BE49-F238E27FC236}">
                <a16:creationId xmlns:a16="http://schemas.microsoft.com/office/drawing/2014/main" id="{D3A664A2-49EE-6076-106E-DCAAECA17FCD}"/>
              </a:ext>
            </a:extLst>
          </p:cNvPr>
          <p:cNvSpPr>
            <a:spLocks noGrp="1"/>
          </p:cNvSpPr>
          <p:nvPr>
            <p:ph sz="quarter" idx="17"/>
          </p:nvPr>
        </p:nvSpPr>
        <p:spPr>
          <a:xfrm>
            <a:off x="9104713" y="1665287"/>
            <a:ext cx="2566938"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Tree>
    <p:extLst>
      <p:ext uri="{BB962C8B-B14F-4D97-AF65-F5344CB8AC3E}">
        <p14:creationId xmlns:p14="http://schemas.microsoft.com/office/powerpoint/2010/main" val="24080831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E25AC-68F1-AAF7-9C67-0E3BF662640F}"/>
              </a:ext>
            </a:extLst>
          </p:cNvPr>
          <p:cNvSpPr>
            <a:spLocks noGrp="1"/>
          </p:cNvSpPr>
          <p:nvPr>
            <p:ph type="title"/>
          </p:nvPr>
        </p:nvSpPr>
        <p:spPr/>
        <p:txBody>
          <a:bodyPr/>
          <a:lstStyle/>
          <a:p>
            <a:r>
              <a:rPr lang="en-US"/>
              <a:t>Click to edit Master title style</a:t>
            </a:r>
            <a:endParaRPr lang="en-FI"/>
          </a:p>
        </p:txBody>
      </p:sp>
      <p:sp>
        <p:nvSpPr>
          <p:cNvPr id="3" name="Footer Placeholder 2">
            <a:extLst>
              <a:ext uri="{FF2B5EF4-FFF2-40B4-BE49-F238E27FC236}">
                <a16:creationId xmlns:a16="http://schemas.microsoft.com/office/drawing/2014/main" id="{59C561D2-8215-FD71-DDDC-4D9D8DD2850C}"/>
              </a:ext>
            </a:extLst>
          </p:cNvPr>
          <p:cNvSpPr>
            <a:spLocks noGrp="1"/>
          </p:cNvSpPr>
          <p:nvPr>
            <p:ph type="ftr" sz="quarter" idx="10"/>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75F3ECC9-38EB-8FF0-4D2E-5C71A52D5FFB}"/>
              </a:ext>
            </a:extLst>
          </p:cNvPr>
          <p:cNvSpPr>
            <a:spLocks noGrp="1"/>
          </p:cNvSpPr>
          <p:nvPr>
            <p:ph type="sldNum" sz="quarter" idx="11"/>
          </p:nvPr>
        </p:nvSpPr>
        <p:spPr/>
        <p:txBody>
          <a:bodyPr/>
          <a:lstStyle/>
          <a:p>
            <a:fld id="{A87E57EA-BB15-0F41-BF23-912804890AB7}" type="slidenum">
              <a:rPr lang="en-FI" smtClean="0"/>
              <a:pPr/>
              <a:t>‹#›</a:t>
            </a:fld>
            <a:endParaRPr lang="en-FI" sz="800"/>
          </a:p>
        </p:txBody>
      </p:sp>
      <p:sp>
        <p:nvSpPr>
          <p:cNvPr id="5" name="Date Placeholder 4">
            <a:extLst>
              <a:ext uri="{FF2B5EF4-FFF2-40B4-BE49-F238E27FC236}">
                <a16:creationId xmlns:a16="http://schemas.microsoft.com/office/drawing/2014/main" id="{7BF088E6-92D7-0EB4-63C7-1061C2F84143}"/>
              </a:ext>
            </a:extLst>
          </p:cNvPr>
          <p:cNvSpPr>
            <a:spLocks noGrp="1"/>
          </p:cNvSpPr>
          <p:nvPr>
            <p:ph type="dt" sz="half" idx="12"/>
          </p:nvPr>
        </p:nvSpPr>
        <p:spPr/>
        <p:txBody>
          <a:bodyPr/>
          <a:lstStyle/>
          <a:p>
            <a:r>
              <a:rPr lang="fi-FI"/>
              <a:t>2026</a:t>
            </a:r>
            <a:endParaRPr lang="en-FI"/>
          </a:p>
        </p:txBody>
      </p:sp>
      <p:sp>
        <p:nvSpPr>
          <p:cNvPr id="11" name="Text Placeholder 10">
            <a:extLst>
              <a:ext uri="{FF2B5EF4-FFF2-40B4-BE49-F238E27FC236}">
                <a16:creationId xmlns:a16="http://schemas.microsoft.com/office/drawing/2014/main" id="{66EB1768-F889-EF05-570F-2732BE083D78}"/>
              </a:ext>
            </a:extLst>
          </p:cNvPr>
          <p:cNvSpPr>
            <a:spLocks noGrp="1"/>
          </p:cNvSpPr>
          <p:nvPr>
            <p:ph type="body" sz="quarter" idx="14"/>
          </p:nvPr>
        </p:nvSpPr>
        <p:spPr>
          <a:xfrm>
            <a:off x="334963" y="873125"/>
            <a:ext cx="10801350" cy="792163"/>
          </a:xfrm>
        </p:spPr>
        <p:txBody>
          <a:bodyPr/>
          <a:lstStyle>
            <a:lvl1pPr marL="0">
              <a:lnSpc>
                <a:spcPct val="80000"/>
              </a:lnSpc>
              <a:spcAft>
                <a:spcPts val="0"/>
              </a:spcAft>
              <a:buNone/>
              <a:defRPr sz="4800" spc="-150" baseline="0">
                <a:latin typeface="+mj-lt"/>
              </a:defRPr>
            </a:lvl1pPr>
            <a:lvl2pPr>
              <a:buNone/>
              <a:defRPr/>
            </a:lvl2pPr>
          </a:lstStyle>
          <a:p>
            <a:pPr lvl="0"/>
            <a:r>
              <a:rPr lang="en-US"/>
              <a:t>Click to edit Master text styles</a:t>
            </a:r>
          </a:p>
        </p:txBody>
      </p:sp>
      <p:sp>
        <p:nvSpPr>
          <p:cNvPr id="6" name="Content Placeholder 8">
            <a:extLst>
              <a:ext uri="{FF2B5EF4-FFF2-40B4-BE49-F238E27FC236}">
                <a16:creationId xmlns:a16="http://schemas.microsoft.com/office/drawing/2014/main" id="{F1E22F8F-9B30-499D-BAF3-D8E9D358C4C1}"/>
              </a:ext>
            </a:extLst>
          </p:cNvPr>
          <p:cNvSpPr>
            <a:spLocks noGrp="1"/>
          </p:cNvSpPr>
          <p:nvPr>
            <p:ph sz="quarter" idx="15"/>
          </p:nvPr>
        </p:nvSpPr>
        <p:spPr>
          <a:xfrm>
            <a:off x="5020235" y="1665287"/>
            <a:ext cx="6448221" cy="4427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8" name="Chart Placeholder 7">
            <a:extLst>
              <a:ext uri="{FF2B5EF4-FFF2-40B4-BE49-F238E27FC236}">
                <a16:creationId xmlns:a16="http://schemas.microsoft.com/office/drawing/2014/main" id="{155F8E30-B4B9-F547-0508-0F391E6E4D76}"/>
              </a:ext>
            </a:extLst>
          </p:cNvPr>
          <p:cNvSpPr>
            <a:spLocks noGrp="1"/>
          </p:cNvSpPr>
          <p:nvPr>
            <p:ph type="chart" sz="quarter" idx="16"/>
          </p:nvPr>
        </p:nvSpPr>
        <p:spPr>
          <a:xfrm>
            <a:off x="334963" y="1665287"/>
            <a:ext cx="4324443" cy="4427537"/>
          </a:xfrm>
        </p:spPr>
        <p:txBody>
          <a:bodyPr/>
          <a:lstStyle/>
          <a:p>
            <a:r>
              <a:rPr lang="en-US"/>
              <a:t>Click icon to add chart</a:t>
            </a:r>
            <a:endParaRPr lang="en-FI"/>
          </a:p>
        </p:txBody>
      </p:sp>
    </p:spTree>
    <p:extLst>
      <p:ext uri="{BB962C8B-B14F-4D97-AF65-F5344CB8AC3E}">
        <p14:creationId xmlns:p14="http://schemas.microsoft.com/office/powerpoint/2010/main" val="3078156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01">
    <p:bg>
      <p:bgPr>
        <a:solidFill>
          <a:schemeClr val="tx1"/>
        </a:solidFill>
        <a:effectLst/>
      </p:bgPr>
    </p:bg>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8A44541D-EDF3-E788-61C7-ECD23BD36334}"/>
              </a:ext>
            </a:extLst>
          </p:cNvPr>
          <p:cNvSpPr>
            <a:spLocks noGrp="1"/>
          </p:cNvSpPr>
          <p:nvPr>
            <p:ph type="body" sz="quarter" idx="13" hasCustomPrompt="1"/>
          </p:nvPr>
        </p:nvSpPr>
        <p:spPr>
          <a:xfrm>
            <a:off x="1589130" y="1665288"/>
            <a:ext cx="9013740" cy="3363911"/>
          </a:xfrm>
          <a:prstGeom prst="rect">
            <a:avLst/>
          </a:prstGeom>
        </p:spPr>
        <p:txBody>
          <a:bodyPr wrap="square" anchor="ctr" anchorCtr="0">
            <a:noAutofit/>
          </a:bodyPr>
          <a:lstStyle>
            <a:lvl1pPr algn="ctr">
              <a:lnSpc>
                <a:spcPct val="90000"/>
              </a:lnSpc>
              <a:spcAft>
                <a:spcPts val="0"/>
              </a:spcAft>
              <a:buNone/>
              <a:defRPr sz="4800" b="0" i="0" cap="none" spc="-150" baseline="0">
                <a:solidFill>
                  <a:schemeClr val="bg1"/>
                </a:solidFill>
                <a:latin typeface="Times New Roman" panose="02020603050405020304" pitchFamily="18" charset="0"/>
                <a:cs typeface="Times New Roman" panose="02020603050405020304" pitchFamily="18" charset="0"/>
              </a:defRPr>
            </a:lvl1pPr>
            <a:lvl2pPr>
              <a:defRPr b="1" i="0" cap="all" baseline="0">
                <a:solidFill>
                  <a:schemeClr val="bg1"/>
                </a:solidFill>
                <a:latin typeface="Arial" panose="020B0604020202020204" pitchFamily="34" charset="0"/>
              </a:defRPr>
            </a:lvl2pPr>
            <a:lvl3pPr>
              <a:defRPr b="1" i="0" cap="all" baseline="0">
                <a:solidFill>
                  <a:schemeClr val="bg1"/>
                </a:solidFill>
                <a:latin typeface="Arial" panose="020B0604020202020204" pitchFamily="34" charset="0"/>
              </a:defRPr>
            </a:lvl3pPr>
            <a:lvl4pPr>
              <a:defRPr b="1" i="0" cap="all" baseline="0">
                <a:solidFill>
                  <a:schemeClr val="bg1"/>
                </a:solidFill>
                <a:latin typeface="Arial" panose="020B0604020202020204" pitchFamily="34" charset="0"/>
              </a:defRPr>
            </a:lvl4pPr>
            <a:lvl5pPr>
              <a:defRPr b="1" i="0" cap="all" baseline="0">
                <a:solidFill>
                  <a:schemeClr val="bg1"/>
                </a:solidFill>
                <a:latin typeface="Arial" panose="020B0604020202020204" pitchFamily="34" charset="0"/>
              </a:defRPr>
            </a:lvl5pPr>
          </a:lstStyle>
          <a:p>
            <a:pPr lvl="0"/>
            <a:r>
              <a:rPr lang="en-GB" noProof="0" dirty="0"/>
              <a:t>Quote</a:t>
            </a:r>
          </a:p>
        </p:txBody>
      </p:sp>
      <p:cxnSp>
        <p:nvCxnSpPr>
          <p:cNvPr id="2" name="Straight Connector 1">
            <a:extLst>
              <a:ext uri="{FF2B5EF4-FFF2-40B4-BE49-F238E27FC236}">
                <a16:creationId xmlns:a16="http://schemas.microsoft.com/office/drawing/2014/main" id="{83673735-2DAE-4F13-83F0-85A4E7E36CF0}"/>
              </a:ext>
            </a:extLst>
          </p:cNvPr>
          <p:cNvCxnSpPr/>
          <p:nvPr userDrawn="1"/>
        </p:nvCxnSpPr>
        <p:spPr>
          <a:xfrm>
            <a:off x="1055688" y="1665288"/>
            <a:ext cx="0" cy="3386397"/>
          </a:xfrm>
          <a:prstGeom prst="line">
            <a:avLst/>
          </a:prstGeom>
          <a:ln w="6350">
            <a:solidFill>
              <a:srgbClr val="FFF9F9">
                <a:alpha val="34902"/>
              </a:srgbClr>
            </a:solidFill>
          </a:ln>
        </p:spPr>
        <p:style>
          <a:lnRef idx="1">
            <a:schemeClr val="accent6"/>
          </a:lnRef>
          <a:fillRef idx="0">
            <a:schemeClr val="accent6"/>
          </a:fillRef>
          <a:effectRef idx="0">
            <a:schemeClr val="accent6"/>
          </a:effectRef>
          <a:fontRef idx="minor">
            <a:schemeClr val="tx1"/>
          </a:fontRef>
        </p:style>
      </p:cxnSp>
      <p:cxnSp>
        <p:nvCxnSpPr>
          <p:cNvPr id="3" name="Straight Connector 2">
            <a:extLst>
              <a:ext uri="{FF2B5EF4-FFF2-40B4-BE49-F238E27FC236}">
                <a16:creationId xmlns:a16="http://schemas.microsoft.com/office/drawing/2014/main" id="{C11A88D3-93F0-4344-EB93-2DAADB4D1FB5}"/>
              </a:ext>
            </a:extLst>
          </p:cNvPr>
          <p:cNvCxnSpPr/>
          <p:nvPr userDrawn="1"/>
        </p:nvCxnSpPr>
        <p:spPr>
          <a:xfrm>
            <a:off x="11145188" y="1665288"/>
            <a:ext cx="0" cy="3386397"/>
          </a:xfrm>
          <a:prstGeom prst="line">
            <a:avLst/>
          </a:prstGeom>
          <a:ln w="6350">
            <a:solidFill>
              <a:srgbClr val="FFF9F9">
                <a:alpha val="34902"/>
              </a:srgbClr>
            </a:solidFill>
          </a:ln>
        </p:spPr>
        <p:style>
          <a:lnRef idx="1">
            <a:schemeClr val="accent6"/>
          </a:lnRef>
          <a:fillRef idx="0">
            <a:schemeClr val="accent6"/>
          </a:fillRef>
          <a:effectRef idx="0">
            <a:schemeClr val="accent6"/>
          </a:effectRef>
          <a:fontRef idx="minor">
            <a:schemeClr val="tx1"/>
          </a:fontRef>
        </p:style>
      </p:cxnSp>
      <p:sp>
        <p:nvSpPr>
          <p:cNvPr id="6" name="Date Placeholder 5">
            <a:extLst>
              <a:ext uri="{FF2B5EF4-FFF2-40B4-BE49-F238E27FC236}">
                <a16:creationId xmlns:a16="http://schemas.microsoft.com/office/drawing/2014/main" id="{762E811E-13D1-1A9F-AAB5-E9E05FFF54DB}"/>
              </a:ext>
            </a:extLst>
          </p:cNvPr>
          <p:cNvSpPr>
            <a:spLocks noGrp="1"/>
          </p:cNvSpPr>
          <p:nvPr>
            <p:ph type="dt" sz="half" idx="14"/>
          </p:nvPr>
        </p:nvSpPr>
        <p:spPr/>
        <p:txBody>
          <a:bodyPr/>
          <a:lstStyle>
            <a:lvl1pPr>
              <a:defRPr>
                <a:solidFill>
                  <a:schemeClr val="bg1"/>
                </a:solidFill>
              </a:defRPr>
            </a:lvl1pPr>
          </a:lstStyle>
          <a:p>
            <a:r>
              <a:rPr lang="fi-FI"/>
              <a:t>2026</a:t>
            </a:r>
            <a:endParaRPr lang="en-FI"/>
          </a:p>
        </p:txBody>
      </p:sp>
      <p:sp>
        <p:nvSpPr>
          <p:cNvPr id="7" name="Footer Placeholder 6">
            <a:extLst>
              <a:ext uri="{FF2B5EF4-FFF2-40B4-BE49-F238E27FC236}">
                <a16:creationId xmlns:a16="http://schemas.microsoft.com/office/drawing/2014/main" id="{A78154B6-121A-9184-5261-BD9F522948A5}"/>
              </a:ext>
            </a:extLst>
          </p:cNvPr>
          <p:cNvSpPr>
            <a:spLocks noGrp="1"/>
          </p:cNvSpPr>
          <p:nvPr>
            <p:ph type="ftr" sz="quarter" idx="15"/>
          </p:nvPr>
        </p:nvSpPr>
        <p:spPr/>
        <p:txBody>
          <a:bodyPr/>
          <a:lstStyle>
            <a:lvl1pPr>
              <a:defRPr>
                <a:solidFill>
                  <a:schemeClr val="bg1"/>
                </a:solidFill>
              </a:defRPr>
            </a:lvl1pPr>
          </a:lstStyle>
          <a:p>
            <a:r>
              <a:rPr lang="en-GB"/>
              <a:t>PRIVILEGED AND CONFIDENTIAL</a:t>
            </a:r>
            <a:endParaRPr lang="en-FI" dirty="0"/>
          </a:p>
        </p:txBody>
      </p:sp>
      <p:sp>
        <p:nvSpPr>
          <p:cNvPr id="9" name="Slide Number Placeholder 8">
            <a:extLst>
              <a:ext uri="{FF2B5EF4-FFF2-40B4-BE49-F238E27FC236}">
                <a16:creationId xmlns:a16="http://schemas.microsoft.com/office/drawing/2014/main" id="{E9A09D2F-5803-8D5E-4307-C6CDBA624E83}"/>
              </a:ext>
            </a:extLst>
          </p:cNvPr>
          <p:cNvSpPr>
            <a:spLocks noGrp="1"/>
          </p:cNvSpPr>
          <p:nvPr>
            <p:ph type="sldNum" sz="quarter" idx="16"/>
          </p:nvPr>
        </p:nvSpPr>
        <p:spPr/>
        <p:txBody>
          <a:bodyPr/>
          <a:lstStyle>
            <a:lvl1pPr>
              <a:defRPr>
                <a:solidFill>
                  <a:schemeClr val="bg1"/>
                </a:solidFill>
              </a:defRPr>
            </a:lvl1pPr>
          </a:lstStyle>
          <a:p>
            <a:fld id="{A87E57EA-BB15-0F41-BF23-912804890AB7}" type="slidenum">
              <a:rPr lang="en-FI" smtClean="0"/>
              <a:pPr/>
              <a:t>‹#›</a:t>
            </a:fld>
            <a:endParaRPr lang="en-FI"/>
          </a:p>
        </p:txBody>
      </p:sp>
      <p:pic>
        <p:nvPicPr>
          <p:cNvPr id="4" name="Graphic 3">
            <a:extLst>
              <a:ext uri="{FF2B5EF4-FFF2-40B4-BE49-F238E27FC236}">
                <a16:creationId xmlns:a16="http://schemas.microsoft.com/office/drawing/2014/main" id="{1E7B5939-A3A2-BBEC-DD8E-AAF47B486B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4963" y="6348412"/>
            <a:ext cx="275000" cy="180000"/>
          </a:xfrm>
          <a:prstGeom prst="rect">
            <a:avLst/>
          </a:prstGeom>
        </p:spPr>
      </p:pic>
    </p:spTree>
    <p:extLst>
      <p:ext uri="{BB962C8B-B14F-4D97-AF65-F5344CB8AC3E}">
        <p14:creationId xmlns:p14="http://schemas.microsoft.com/office/powerpoint/2010/main" val="2329349431"/>
      </p:ext>
    </p:extLst>
  </p:cSld>
  <p:clrMapOvr>
    <a:masterClrMapping/>
  </p:clrMapOvr>
  <p:extLst>
    <p:ext uri="{DCECCB84-F9BA-43D5-87BE-67443E8EF086}">
      <p15:sldGuideLst xmlns:p15="http://schemas.microsoft.com/office/powerpoint/2012/main">
        <p15:guide id="1" orient="horz" pos="41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02">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8A44541D-EDF3-E788-61C7-ECD23BD36334}"/>
              </a:ext>
            </a:extLst>
          </p:cNvPr>
          <p:cNvSpPr>
            <a:spLocks noGrp="1"/>
          </p:cNvSpPr>
          <p:nvPr>
            <p:ph type="body" sz="quarter" idx="13" hasCustomPrompt="1"/>
          </p:nvPr>
        </p:nvSpPr>
        <p:spPr>
          <a:xfrm>
            <a:off x="1589130" y="1665288"/>
            <a:ext cx="9013740" cy="3363911"/>
          </a:xfrm>
          <a:prstGeom prst="rect">
            <a:avLst/>
          </a:prstGeom>
        </p:spPr>
        <p:txBody>
          <a:bodyPr wrap="square" anchor="ctr" anchorCtr="0">
            <a:noAutofit/>
          </a:bodyPr>
          <a:lstStyle>
            <a:lvl1pPr algn="ctr">
              <a:lnSpc>
                <a:spcPct val="90000"/>
              </a:lnSpc>
              <a:spcAft>
                <a:spcPts val="0"/>
              </a:spcAft>
              <a:buNone/>
              <a:defRPr sz="4800" b="0" i="0" cap="none" spc="-150" baseline="0">
                <a:solidFill>
                  <a:schemeClr val="tx1"/>
                </a:solidFill>
                <a:latin typeface="Times New Roman" panose="02020603050405020304" pitchFamily="18" charset="0"/>
                <a:cs typeface="Times New Roman" panose="02020603050405020304" pitchFamily="18" charset="0"/>
              </a:defRPr>
            </a:lvl1pPr>
            <a:lvl2pPr>
              <a:defRPr b="1" i="0" cap="all" baseline="0">
                <a:solidFill>
                  <a:schemeClr val="bg1"/>
                </a:solidFill>
                <a:latin typeface="Arial" panose="020B0604020202020204" pitchFamily="34" charset="0"/>
              </a:defRPr>
            </a:lvl2pPr>
            <a:lvl3pPr>
              <a:defRPr b="1" i="0" cap="all" baseline="0">
                <a:solidFill>
                  <a:schemeClr val="bg1"/>
                </a:solidFill>
                <a:latin typeface="Arial" panose="020B0604020202020204" pitchFamily="34" charset="0"/>
              </a:defRPr>
            </a:lvl3pPr>
            <a:lvl4pPr>
              <a:defRPr b="1" i="0" cap="all" baseline="0">
                <a:solidFill>
                  <a:schemeClr val="bg1"/>
                </a:solidFill>
                <a:latin typeface="Arial" panose="020B0604020202020204" pitchFamily="34" charset="0"/>
              </a:defRPr>
            </a:lvl4pPr>
            <a:lvl5pPr>
              <a:defRPr b="1" i="0" cap="all" baseline="0">
                <a:solidFill>
                  <a:schemeClr val="bg1"/>
                </a:solidFill>
                <a:latin typeface="Arial" panose="020B0604020202020204" pitchFamily="34" charset="0"/>
              </a:defRPr>
            </a:lvl5pPr>
          </a:lstStyle>
          <a:p>
            <a:pPr lvl="0"/>
            <a:r>
              <a:rPr lang="en-GB" noProof="0" dirty="0"/>
              <a:t>Quote</a:t>
            </a:r>
          </a:p>
        </p:txBody>
      </p:sp>
      <p:cxnSp>
        <p:nvCxnSpPr>
          <p:cNvPr id="10" name="Straight Connector 9">
            <a:extLst>
              <a:ext uri="{FF2B5EF4-FFF2-40B4-BE49-F238E27FC236}">
                <a16:creationId xmlns:a16="http://schemas.microsoft.com/office/drawing/2014/main" id="{0425223C-1344-9BB1-5060-6F342825C537}"/>
              </a:ext>
            </a:extLst>
          </p:cNvPr>
          <p:cNvCxnSpPr/>
          <p:nvPr userDrawn="1"/>
        </p:nvCxnSpPr>
        <p:spPr>
          <a:xfrm>
            <a:off x="1055688" y="1665288"/>
            <a:ext cx="0" cy="3386397"/>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1" name="Straight Connector 10">
            <a:extLst>
              <a:ext uri="{FF2B5EF4-FFF2-40B4-BE49-F238E27FC236}">
                <a16:creationId xmlns:a16="http://schemas.microsoft.com/office/drawing/2014/main" id="{A5C4F368-A362-A479-DE6F-8D7341B76DF7}"/>
              </a:ext>
            </a:extLst>
          </p:cNvPr>
          <p:cNvCxnSpPr/>
          <p:nvPr userDrawn="1"/>
        </p:nvCxnSpPr>
        <p:spPr>
          <a:xfrm>
            <a:off x="11145188" y="1665288"/>
            <a:ext cx="0" cy="3386397"/>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sp>
        <p:nvSpPr>
          <p:cNvPr id="12" name="Date Placeholder 11">
            <a:extLst>
              <a:ext uri="{FF2B5EF4-FFF2-40B4-BE49-F238E27FC236}">
                <a16:creationId xmlns:a16="http://schemas.microsoft.com/office/drawing/2014/main" id="{C3B89CFD-1C0D-E707-14F8-5C3EFE8C2CD9}"/>
              </a:ext>
            </a:extLst>
          </p:cNvPr>
          <p:cNvSpPr>
            <a:spLocks noGrp="1"/>
          </p:cNvSpPr>
          <p:nvPr>
            <p:ph type="dt" sz="half" idx="14"/>
          </p:nvPr>
        </p:nvSpPr>
        <p:spPr/>
        <p:txBody>
          <a:bodyPr/>
          <a:lstStyle/>
          <a:p>
            <a:r>
              <a:rPr lang="fi-FI"/>
              <a:t>2026</a:t>
            </a:r>
            <a:endParaRPr lang="en-FI"/>
          </a:p>
        </p:txBody>
      </p:sp>
      <p:sp>
        <p:nvSpPr>
          <p:cNvPr id="13" name="Footer Placeholder 12">
            <a:extLst>
              <a:ext uri="{FF2B5EF4-FFF2-40B4-BE49-F238E27FC236}">
                <a16:creationId xmlns:a16="http://schemas.microsoft.com/office/drawing/2014/main" id="{423C2FEA-479A-6C0B-8808-78BF00A07DF9}"/>
              </a:ext>
            </a:extLst>
          </p:cNvPr>
          <p:cNvSpPr>
            <a:spLocks noGrp="1"/>
          </p:cNvSpPr>
          <p:nvPr>
            <p:ph type="ftr" sz="quarter" idx="15"/>
          </p:nvPr>
        </p:nvSpPr>
        <p:spPr/>
        <p:txBody>
          <a:bodyPr/>
          <a:lstStyle/>
          <a:p>
            <a:r>
              <a:rPr lang="en-GB"/>
              <a:t>PRIVILEGED AND CONFIDENTIAL</a:t>
            </a:r>
            <a:endParaRPr lang="en-FI" dirty="0"/>
          </a:p>
        </p:txBody>
      </p:sp>
      <p:sp>
        <p:nvSpPr>
          <p:cNvPr id="14" name="Slide Number Placeholder 13">
            <a:extLst>
              <a:ext uri="{FF2B5EF4-FFF2-40B4-BE49-F238E27FC236}">
                <a16:creationId xmlns:a16="http://schemas.microsoft.com/office/drawing/2014/main" id="{796A9C36-4AD5-06E1-077C-06E7B381007E}"/>
              </a:ext>
            </a:extLst>
          </p:cNvPr>
          <p:cNvSpPr>
            <a:spLocks noGrp="1"/>
          </p:cNvSpPr>
          <p:nvPr>
            <p:ph type="sldNum" sz="quarter" idx="16"/>
          </p:nvPr>
        </p:nvSpPr>
        <p:spPr/>
        <p:txBody>
          <a:bodyPr/>
          <a:lstStyle/>
          <a:p>
            <a:fld id="{A87E57EA-BB15-0F41-BF23-912804890AB7}" type="slidenum">
              <a:rPr lang="en-FI" smtClean="0"/>
              <a:pPr/>
              <a:t>‹#›</a:t>
            </a:fld>
            <a:endParaRPr lang="en-FI" sz="800"/>
          </a:p>
        </p:txBody>
      </p:sp>
    </p:spTree>
    <p:extLst>
      <p:ext uri="{BB962C8B-B14F-4D97-AF65-F5344CB8AC3E}">
        <p14:creationId xmlns:p14="http://schemas.microsoft.com/office/powerpoint/2010/main" val="1188349438"/>
      </p:ext>
    </p:extLst>
  </p:cSld>
  <p:clrMapOvr>
    <a:masterClrMapping/>
  </p:clrMapOvr>
  <p:extLst>
    <p:ext uri="{DCECCB84-F9BA-43D5-87BE-67443E8EF086}">
      <p15:sldGuideLst xmlns:p15="http://schemas.microsoft.com/office/powerpoint/2012/main">
        <p15:guide id="1" orient="horz" pos="41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nd Image 01">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ECF17F6-DCD0-776A-F838-4BE5922B4D32}"/>
              </a:ext>
            </a:extLst>
          </p:cNvPr>
          <p:cNvSpPr>
            <a:spLocks noGrp="1"/>
          </p:cNvSpPr>
          <p:nvPr>
            <p:ph type="pic" sz="quarter" idx="16"/>
          </p:nvPr>
        </p:nvSpPr>
        <p:spPr>
          <a:xfrm>
            <a:off x="6096000" y="333375"/>
            <a:ext cx="5761038" cy="6191250"/>
          </a:xfrm>
          <a:prstGeom prst="rect">
            <a:avLst/>
          </a:prstGeom>
          <a:solidFill>
            <a:schemeClr val="bg2"/>
          </a:solidFill>
        </p:spPr>
        <p:txBody>
          <a:bodyPr/>
          <a:lstStyle/>
          <a:p>
            <a:r>
              <a:rPr lang="en-US" noProof="0"/>
              <a:t>Click icon to add picture</a:t>
            </a:r>
            <a:endParaRPr lang="en-GB" noProof="0"/>
          </a:p>
        </p:txBody>
      </p:sp>
      <p:sp>
        <p:nvSpPr>
          <p:cNvPr id="10" name="Date Placeholder 9">
            <a:extLst>
              <a:ext uri="{FF2B5EF4-FFF2-40B4-BE49-F238E27FC236}">
                <a16:creationId xmlns:a16="http://schemas.microsoft.com/office/drawing/2014/main" id="{F3F71989-0BEB-3CD2-29D8-8C438270585E}"/>
              </a:ext>
            </a:extLst>
          </p:cNvPr>
          <p:cNvSpPr>
            <a:spLocks noGrp="1"/>
          </p:cNvSpPr>
          <p:nvPr>
            <p:ph type="dt" sz="half" idx="17"/>
          </p:nvPr>
        </p:nvSpPr>
        <p:spPr/>
        <p:txBody>
          <a:bodyPr/>
          <a:lstStyle/>
          <a:p>
            <a:r>
              <a:rPr lang="fi-FI"/>
              <a:t>2026</a:t>
            </a:r>
            <a:endParaRPr lang="en-FI"/>
          </a:p>
        </p:txBody>
      </p:sp>
      <p:sp>
        <p:nvSpPr>
          <p:cNvPr id="11" name="Footer Placeholder 10">
            <a:extLst>
              <a:ext uri="{FF2B5EF4-FFF2-40B4-BE49-F238E27FC236}">
                <a16:creationId xmlns:a16="http://schemas.microsoft.com/office/drawing/2014/main" id="{8454106F-CE03-14B4-28D9-4D5F76934EA1}"/>
              </a:ext>
            </a:extLst>
          </p:cNvPr>
          <p:cNvSpPr>
            <a:spLocks noGrp="1"/>
          </p:cNvSpPr>
          <p:nvPr>
            <p:ph type="ftr" sz="quarter" idx="18"/>
          </p:nvPr>
        </p:nvSpPr>
        <p:spPr>
          <a:xfrm>
            <a:off x="2133599" y="6159500"/>
            <a:ext cx="2917825" cy="365125"/>
          </a:xfrm>
        </p:spPr>
        <p:txBody>
          <a:bodyPr/>
          <a:lstStyle/>
          <a:p>
            <a:r>
              <a:rPr lang="en-GB" dirty="0"/>
              <a:t>PRIVILEGED AND CONFIDENTIAL</a:t>
            </a:r>
            <a:endParaRPr lang="en-FI" dirty="0"/>
          </a:p>
        </p:txBody>
      </p:sp>
      <p:sp>
        <p:nvSpPr>
          <p:cNvPr id="12" name="Slide Number Placeholder 11">
            <a:extLst>
              <a:ext uri="{FF2B5EF4-FFF2-40B4-BE49-F238E27FC236}">
                <a16:creationId xmlns:a16="http://schemas.microsoft.com/office/drawing/2014/main" id="{2B9881AD-7E26-3D03-2DF3-21016D8971BC}"/>
              </a:ext>
            </a:extLst>
          </p:cNvPr>
          <p:cNvSpPr>
            <a:spLocks noGrp="1"/>
          </p:cNvSpPr>
          <p:nvPr>
            <p:ph type="sldNum" sz="quarter" idx="19"/>
          </p:nvPr>
        </p:nvSpPr>
        <p:spPr>
          <a:xfrm>
            <a:off x="5051425" y="6159500"/>
            <a:ext cx="720724" cy="365125"/>
          </a:xfrm>
        </p:spPr>
        <p:txBody>
          <a:bodyPr/>
          <a:lstStyle/>
          <a:p>
            <a:fld id="{A87E57EA-BB15-0F41-BF23-912804890AB7}" type="slidenum">
              <a:rPr lang="en-FI" smtClean="0"/>
              <a:pPr/>
              <a:t>‹#›</a:t>
            </a:fld>
            <a:endParaRPr lang="en-FI" sz="800"/>
          </a:p>
        </p:txBody>
      </p:sp>
      <p:sp>
        <p:nvSpPr>
          <p:cNvPr id="13" name="Content Placeholder 8">
            <a:extLst>
              <a:ext uri="{FF2B5EF4-FFF2-40B4-BE49-F238E27FC236}">
                <a16:creationId xmlns:a16="http://schemas.microsoft.com/office/drawing/2014/main" id="{E6AD8D55-2FEE-CEAA-53BB-01700ABC76EB}"/>
              </a:ext>
            </a:extLst>
          </p:cNvPr>
          <p:cNvSpPr>
            <a:spLocks noGrp="1"/>
          </p:cNvSpPr>
          <p:nvPr>
            <p:ph sz="quarter" idx="13"/>
          </p:nvPr>
        </p:nvSpPr>
        <p:spPr>
          <a:xfrm>
            <a:off x="334962" y="873125"/>
            <a:ext cx="5437187" cy="52196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14" name="Title 13">
            <a:extLst>
              <a:ext uri="{FF2B5EF4-FFF2-40B4-BE49-F238E27FC236}">
                <a16:creationId xmlns:a16="http://schemas.microsoft.com/office/drawing/2014/main" id="{6D46C167-DC2C-46B7-8D7C-DBB4391C181B}"/>
              </a:ext>
            </a:extLst>
          </p:cNvPr>
          <p:cNvSpPr>
            <a:spLocks noGrp="1"/>
          </p:cNvSpPr>
          <p:nvPr>
            <p:ph type="title"/>
          </p:nvPr>
        </p:nvSpPr>
        <p:spPr>
          <a:xfrm>
            <a:off x="334963" y="431975"/>
            <a:ext cx="5437188" cy="280826"/>
          </a:xfrm>
        </p:spPr>
        <p:txBody>
          <a:bodyPr/>
          <a:lstStyle/>
          <a:p>
            <a:r>
              <a:rPr lang="en-US"/>
              <a:t>Click to edit Master title style</a:t>
            </a:r>
            <a:endParaRPr lang="en-FI" dirty="0"/>
          </a:p>
        </p:txBody>
      </p:sp>
    </p:spTree>
    <p:extLst>
      <p:ext uri="{BB962C8B-B14F-4D97-AF65-F5344CB8AC3E}">
        <p14:creationId xmlns:p14="http://schemas.microsoft.com/office/powerpoint/2010/main" val="1574315682"/>
      </p:ext>
    </p:extLst>
  </p:cSld>
  <p:clrMapOvr>
    <a:masterClrMapping/>
  </p:clrMapOvr>
  <p:extLst>
    <p:ext uri="{DCECCB84-F9BA-43D5-87BE-67443E8EF086}">
      <p15:sldGuideLst xmlns:p15="http://schemas.microsoft.com/office/powerpoint/2012/main">
        <p15:guide id="1" orient="horz" pos="414" userDrawn="1">
          <p15:clr>
            <a:srgbClr val="FBAE40"/>
          </p15:clr>
        </p15:guide>
        <p15:guide id="2" pos="363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nd Image 02">
    <p:bg>
      <p:bgPr>
        <a:solidFill>
          <a:schemeClr val="bg1"/>
        </a:solidFill>
        <a:effectLst/>
      </p:bgPr>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F3F71989-0BEB-3CD2-29D8-8C438270585E}"/>
              </a:ext>
            </a:extLst>
          </p:cNvPr>
          <p:cNvSpPr>
            <a:spLocks noGrp="1"/>
          </p:cNvSpPr>
          <p:nvPr>
            <p:ph type="dt" sz="half" idx="17"/>
          </p:nvPr>
        </p:nvSpPr>
        <p:spPr/>
        <p:txBody>
          <a:bodyPr/>
          <a:lstStyle/>
          <a:p>
            <a:r>
              <a:rPr lang="fi-FI"/>
              <a:t>2026</a:t>
            </a:r>
            <a:endParaRPr lang="en-FI"/>
          </a:p>
        </p:txBody>
      </p:sp>
      <p:sp>
        <p:nvSpPr>
          <p:cNvPr id="11" name="Footer Placeholder 10">
            <a:extLst>
              <a:ext uri="{FF2B5EF4-FFF2-40B4-BE49-F238E27FC236}">
                <a16:creationId xmlns:a16="http://schemas.microsoft.com/office/drawing/2014/main" id="{8454106F-CE03-14B4-28D9-4D5F76934EA1}"/>
              </a:ext>
            </a:extLst>
          </p:cNvPr>
          <p:cNvSpPr>
            <a:spLocks noGrp="1"/>
          </p:cNvSpPr>
          <p:nvPr>
            <p:ph type="ftr" sz="quarter" idx="18"/>
          </p:nvPr>
        </p:nvSpPr>
        <p:spPr>
          <a:xfrm>
            <a:off x="2133599" y="6159500"/>
            <a:ext cx="2917827" cy="365125"/>
          </a:xfrm>
        </p:spPr>
        <p:txBody>
          <a:bodyPr/>
          <a:lstStyle/>
          <a:p>
            <a:r>
              <a:rPr lang="en-GB" dirty="0"/>
              <a:t>PRIVILEGED AND CONFIDENTIAL</a:t>
            </a:r>
            <a:endParaRPr lang="en-FI" dirty="0"/>
          </a:p>
        </p:txBody>
      </p:sp>
      <p:sp>
        <p:nvSpPr>
          <p:cNvPr id="12" name="Slide Number Placeholder 11">
            <a:extLst>
              <a:ext uri="{FF2B5EF4-FFF2-40B4-BE49-F238E27FC236}">
                <a16:creationId xmlns:a16="http://schemas.microsoft.com/office/drawing/2014/main" id="{2B9881AD-7E26-3D03-2DF3-21016D8971BC}"/>
              </a:ext>
            </a:extLst>
          </p:cNvPr>
          <p:cNvSpPr>
            <a:spLocks noGrp="1"/>
          </p:cNvSpPr>
          <p:nvPr>
            <p:ph type="sldNum" sz="quarter" idx="19"/>
          </p:nvPr>
        </p:nvSpPr>
        <p:spPr>
          <a:xfrm>
            <a:off x="5051426" y="6159500"/>
            <a:ext cx="720724" cy="365125"/>
          </a:xfrm>
        </p:spPr>
        <p:txBody>
          <a:bodyPr/>
          <a:lstStyle/>
          <a:p>
            <a:fld id="{A87E57EA-BB15-0F41-BF23-912804890AB7}" type="slidenum">
              <a:rPr lang="en-FI" smtClean="0"/>
              <a:pPr/>
              <a:t>‹#›</a:t>
            </a:fld>
            <a:endParaRPr lang="en-FI" sz="800"/>
          </a:p>
        </p:txBody>
      </p:sp>
      <p:sp>
        <p:nvSpPr>
          <p:cNvPr id="13" name="Content Placeholder 8">
            <a:extLst>
              <a:ext uri="{FF2B5EF4-FFF2-40B4-BE49-F238E27FC236}">
                <a16:creationId xmlns:a16="http://schemas.microsoft.com/office/drawing/2014/main" id="{E6AD8D55-2FEE-CEAA-53BB-01700ABC76EB}"/>
              </a:ext>
            </a:extLst>
          </p:cNvPr>
          <p:cNvSpPr>
            <a:spLocks noGrp="1"/>
          </p:cNvSpPr>
          <p:nvPr>
            <p:ph sz="quarter" idx="13"/>
          </p:nvPr>
        </p:nvSpPr>
        <p:spPr>
          <a:xfrm>
            <a:off x="334962" y="873125"/>
            <a:ext cx="5437187" cy="52196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pic>
        <p:nvPicPr>
          <p:cNvPr id="2" name="Picture Placeholder 7">
            <a:extLst>
              <a:ext uri="{FF2B5EF4-FFF2-40B4-BE49-F238E27FC236}">
                <a16:creationId xmlns:a16="http://schemas.microsoft.com/office/drawing/2014/main" id="{CD777821-AB11-536F-D058-8C70D62B619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096000" y="333375"/>
            <a:ext cx="5761038" cy="6191250"/>
          </a:xfrm>
          <a:prstGeom prst="rect">
            <a:avLst/>
          </a:prstGeom>
        </p:spPr>
      </p:pic>
      <p:sp>
        <p:nvSpPr>
          <p:cNvPr id="3" name="Title 2">
            <a:extLst>
              <a:ext uri="{FF2B5EF4-FFF2-40B4-BE49-F238E27FC236}">
                <a16:creationId xmlns:a16="http://schemas.microsoft.com/office/drawing/2014/main" id="{6F482C30-54A7-26E7-B6C5-1D4EDA20BE40}"/>
              </a:ext>
            </a:extLst>
          </p:cNvPr>
          <p:cNvSpPr>
            <a:spLocks noGrp="1"/>
          </p:cNvSpPr>
          <p:nvPr>
            <p:ph type="title"/>
          </p:nvPr>
        </p:nvSpPr>
        <p:spPr>
          <a:xfrm>
            <a:off x="334963" y="431975"/>
            <a:ext cx="5437188" cy="280826"/>
          </a:xfrm>
        </p:spPr>
        <p:txBody>
          <a:bodyPr/>
          <a:lstStyle/>
          <a:p>
            <a:r>
              <a:rPr lang="en-US"/>
              <a:t>Click to edit Master title style</a:t>
            </a:r>
            <a:endParaRPr lang="en-FI" dirty="0"/>
          </a:p>
        </p:txBody>
      </p:sp>
    </p:spTree>
    <p:extLst>
      <p:ext uri="{BB962C8B-B14F-4D97-AF65-F5344CB8AC3E}">
        <p14:creationId xmlns:p14="http://schemas.microsoft.com/office/powerpoint/2010/main" val="3068836681"/>
      </p:ext>
    </p:extLst>
  </p:cSld>
  <p:clrMapOvr>
    <a:masterClrMapping/>
  </p:clrMapOvr>
  <p:extLst>
    <p:ext uri="{DCECCB84-F9BA-43D5-87BE-67443E8EF086}">
      <p15:sldGuideLst xmlns:p15="http://schemas.microsoft.com/office/powerpoint/2012/main">
        <p15:guide id="1" orient="horz" pos="414" userDrawn="1">
          <p15:clr>
            <a:srgbClr val="FBAE40"/>
          </p15:clr>
        </p15:guide>
        <p15:guide id="2" pos="3636"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ntent and Image 03">
    <p:bg>
      <p:bgPr>
        <a:solidFill>
          <a:schemeClr val="bg1"/>
        </a:solidFill>
        <a:effectLst/>
      </p:bgPr>
    </p:bg>
    <p:spTree>
      <p:nvGrpSpPr>
        <p:cNvPr id="1" name=""/>
        <p:cNvGrpSpPr/>
        <p:nvPr/>
      </p:nvGrpSpPr>
      <p:grpSpPr>
        <a:xfrm>
          <a:off x="0" y="0"/>
          <a:ext cx="0" cy="0"/>
          <a:chOff x="0" y="0"/>
          <a:chExt cx="0" cy="0"/>
        </a:xfrm>
      </p:grpSpPr>
      <p:sp>
        <p:nvSpPr>
          <p:cNvPr id="13" name="Content Placeholder 8">
            <a:extLst>
              <a:ext uri="{FF2B5EF4-FFF2-40B4-BE49-F238E27FC236}">
                <a16:creationId xmlns:a16="http://schemas.microsoft.com/office/drawing/2014/main" id="{E6AD8D55-2FEE-CEAA-53BB-01700ABC76EB}"/>
              </a:ext>
            </a:extLst>
          </p:cNvPr>
          <p:cNvSpPr>
            <a:spLocks noGrp="1"/>
          </p:cNvSpPr>
          <p:nvPr>
            <p:ph sz="quarter" idx="13"/>
          </p:nvPr>
        </p:nvSpPr>
        <p:spPr>
          <a:xfrm>
            <a:off x="6419057" y="873125"/>
            <a:ext cx="5437187" cy="52196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6" name="Picture Placeholder 5">
            <a:extLst>
              <a:ext uri="{FF2B5EF4-FFF2-40B4-BE49-F238E27FC236}">
                <a16:creationId xmlns:a16="http://schemas.microsoft.com/office/drawing/2014/main" id="{AECF17F6-DCD0-776A-F838-4BE5922B4D32}"/>
              </a:ext>
            </a:extLst>
          </p:cNvPr>
          <p:cNvSpPr>
            <a:spLocks noGrp="1"/>
          </p:cNvSpPr>
          <p:nvPr>
            <p:ph type="pic" sz="quarter" idx="16"/>
          </p:nvPr>
        </p:nvSpPr>
        <p:spPr>
          <a:xfrm>
            <a:off x="335756" y="333375"/>
            <a:ext cx="5761038" cy="6191250"/>
          </a:xfrm>
          <a:prstGeom prst="rect">
            <a:avLst/>
          </a:prstGeom>
          <a:solidFill>
            <a:schemeClr val="bg2"/>
          </a:solidFill>
        </p:spPr>
        <p:txBody>
          <a:bodyPr/>
          <a:lstStyle/>
          <a:p>
            <a:r>
              <a:rPr lang="en-US" noProof="0"/>
              <a:t>Click icon to add picture</a:t>
            </a:r>
            <a:endParaRPr lang="en-GB" noProof="0"/>
          </a:p>
        </p:txBody>
      </p:sp>
      <p:sp>
        <p:nvSpPr>
          <p:cNvPr id="10" name="Date Placeholder 9">
            <a:extLst>
              <a:ext uri="{FF2B5EF4-FFF2-40B4-BE49-F238E27FC236}">
                <a16:creationId xmlns:a16="http://schemas.microsoft.com/office/drawing/2014/main" id="{F3F71989-0BEB-3CD2-29D8-8C438270585E}"/>
              </a:ext>
            </a:extLst>
          </p:cNvPr>
          <p:cNvSpPr>
            <a:spLocks noGrp="1"/>
          </p:cNvSpPr>
          <p:nvPr>
            <p:ph type="dt" sz="half" idx="17"/>
          </p:nvPr>
        </p:nvSpPr>
        <p:spPr/>
        <p:txBody>
          <a:bodyPr/>
          <a:lstStyle/>
          <a:p>
            <a:r>
              <a:rPr lang="fi-FI"/>
              <a:t>2026</a:t>
            </a:r>
            <a:endParaRPr lang="en-FI"/>
          </a:p>
        </p:txBody>
      </p:sp>
      <p:sp>
        <p:nvSpPr>
          <p:cNvPr id="11" name="Footer Placeholder 10">
            <a:extLst>
              <a:ext uri="{FF2B5EF4-FFF2-40B4-BE49-F238E27FC236}">
                <a16:creationId xmlns:a16="http://schemas.microsoft.com/office/drawing/2014/main" id="{8454106F-CE03-14B4-28D9-4D5F76934EA1}"/>
              </a:ext>
            </a:extLst>
          </p:cNvPr>
          <p:cNvSpPr>
            <a:spLocks noGrp="1"/>
          </p:cNvSpPr>
          <p:nvPr>
            <p:ph type="ftr" sz="quarter" idx="18"/>
          </p:nvPr>
        </p:nvSpPr>
        <p:spPr/>
        <p:txBody>
          <a:bodyPr/>
          <a:lstStyle/>
          <a:p>
            <a:r>
              <a:rPr lang="en-GB"/>
              <a:t>PRIVILEGED AND CONFIDENTIAL</a:t>
            </a:r>
            <a:endParaRPr lang="en-FI" dirty="0"/>
          </a:p>
        </p:txBody>
      </p:sp>
      <p:sp>
        <p:nvSpPr>
          <p:cNvPr id="12" name="Slide Number Placeholder 11">
            <a:extLst>
              <a:ext uri="{FF2B5EF4-FFF2-40B4-BE49-F238E27FC236}">
                <a16:creationId xmlns:a16="http://schemas.microsoft.com/office/drawing/2014/main" id="{2B9881AD-7E26-3D03-2DF3-21016D8971BC}"/>
              </a:ext>
            </a:extLst>
          </p:cNvPr>
          <p:cNvSpPr>
            <a:spLocks noGrp="1"/>
          </p:cNvSpPr>
          <p:nvPr>
            <p:ph type="sldNum" sz="quarter" idx="19"/>
          </p:nvPr>
        </p:nvSpPr>
        <p:spPr/>
        <p:txBody>
          <a:bodyPr/>
          <a:lstStyle/>
          <a:p>
            <a:fld id="{A87E57EA-BB15-0F41-BF23-912804890AB7}" type="slidenum">
              <a:rPr lang="en-FI" smtClean="0"/>
              <a:pPr/>
              <a:t>‹#›</a:t>
            </a:fld>
            <a:endParaRPr lang="en-FI" sz="800"/>
          </a:p>
        </p:txBody>
      </p:sp>
      <p:sp>
        <p:nvSpPr>
          <p:cNvPr id="14" name="Title 13">
            <a:extLst>
              <a:ext uri="{FF2B5EF4-FFF2-40B4-BE49-F238E27FC236}">
                <a16:creationId xmlns:a16="http://schemas.microsoft.com/office/drawing/2014/main" id="{6D46C167-DC2C-46B7-8D7C-DBB4391C181B}"/>
              </a:ext>
            </a:extLst>
          </p:cNvPr>
          <p:cNvSpPr>
            <a:spLocks noGrp="1"/>
          </p:cNvSpPr>
          <p:nvPr>
            <p:ph type="title"/>
          </p:nvPr>
        </p:nvSpPr>
        <p:spPr>
          <a:xfrm>
            <a:off x="6419057" y="431975"/>
            <a:ext cx="5437188" cy="280826"/>
          </a:xfrm>
        </p:spPr>
        <p:txBody>
          <a:bodyPr/>
          <a:lstStyle/>
          <a:p>
            <a:r>
              <a:rPr lang="en-US"/>
              <a:t>Click to edit Master title style</a:t>
            </a:r>
            <a:endParaRPr lang="en-FI" dirty="0"/>
          </a:p>
        </p:txBody>
      </p:sp>
    </p:spTree>
    <p:extLst>
      <p:ext uri="{BB962C8B-B14F-4D97-AF65-F5344CB8AC3E}">
        <p14:creationId xmlns:p14="http://schemas.microsoft.com/office/powerpoint/2010/main" val="3709083112"/>
      </p:ext>
    </p:extLst>
  </p:cSld>
  <p:clrMapOvr>
    <a:masterClrMapping/>
  </p:clrMapOvr>
  <p:extLst>
    <p:ext uri="{DCECCB84-F9BA-43D5-87BE-67443E8EF086}">
      <p15:sldGuideLst xmlns:p15="http://schemas.microsoft.com/office/powerpoint/2012/main">
        <p15:guide id="1" orient="horz" pos="414" userDrawn="1">
          <p15:clr>
            <a:srgbClr val="FBAE40"/>
          </p15:clr>
        </p15:guide>
        <p15:guide id="2" pos="3636"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ntent and Image 04">
    <p:bg>
      <p:bgPr>
        <a:solidFill>
          <a:schemeClr val="bg1"/>
        </a:solidFill>
        <a:effectLst/>
      </p:bgPr>
    </p:bg>
    <p:spTree>
      <p:nvGrpSpPr>
        <p:cNvPr id="1" name=""/>
        <p:cNvGrpSpPr/>
        <p:nvPr/>
      </p:nvGrpSpPr>
      <p:grpSpPr>
        <a:xfrm>
          <a:off x="0" y="0"/>
          <a:ext cx="0" cy="0"/>
          <a:chOff x="0" y="0"/>
          <a:chExt cx="0" cy="0"/>
        </a:xfrm>
      </p:grpSpPr>
      <p:sp>
        <p:nvSpPr>
          <p:cNvPr id="13" name="Content Placeholder 8">
            <a:extLst>
              <a:ext uri="{FF2B5EF4-FFF2-40B4-BE49-F238E27FC236}">
                <a16:creationId xmlns:a16="http://schemas.microsoft.com/office/drawing/2014/main" id="{E6AD8D55-2FEE-CEAA-53BB-01700ABC76EB}"/>
              </a:ext>
            </a:extLst>
          </p:cNvPr>
          <p:cNvSpPr>
            <a:spLocks noGrp="1"/>
          </p:cNvSpPr>
          <p:nvPr>
            <p:ph sz="quarter" idx="13"/>
          </p:nvPr>
        </p:nvSpPr>
        <p:spPr>
          <a:xfrm>
            <a:off x="6419057" y="873125"/>
            <a:ext cx="5437187" cy="52196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10" name="Date Placeholder 9">
            <a:extLst>
              <a:ext uri="{FF2B5EF4-FFF2-40B4-BE49-F238E27FC236}">
                <a16:creationId xmlns:a16="http://schemas.microsoft.com/office/drawing/2014/main" id="{F3F71989-0BEB-3CD2-29D8-8C438270585E}"/>
              </a:ext>
            </a:extLst>
          </p:cNvPr>
          <p:cNvSpPr>
            <a:spLocks noGrp="1"/>
          </p:cNvSpPr>
          <p:nvPr>
            <p:ph type="dt" sz="half" idx="17"/>
          </p:nvPr>
        </p:nvSpPr>
        <p:spPr/>
        <p:txBody>
          <a:bodyPr/>
          <a:lstStyle/>
          <a:p>
            <a:r>
              <a:rPr lang="fi-FI"/>
              <a:t>2026</a:t>
            </a:r>
            <a:endParaRPr lang="en-FI"/>
          </a:p>
        </p:txBody>
      </p:sp>
      <p:sp>
        <p:nvSpPr>
          <p:cNvPr id="11" name="Footer Placeholder 10">
            <a:extLst>
              <a:ext uri="{FF2B5EF4-FFF2-40B4-BE49-F238E27FC236}">
                <a16:creationId xmlns:a16="http://schemas.microsoft.com/office/drawing/2014/main" id="{8454106F-CE03-14B4-28D9-4D5F76934EA1}"/>
              </a:ext>
            </a:extLst>
          </p:cNvPr>
          <p:cNvSpPr>
            <a:spLocks noGrp="1"/>
          </p:cNvSpPr>
          <p:nvPr>
            <p:ph type="ftr" sz="quarter" idx="18"/>
          </p:nvPr>
        </p:nvSpPr>
        <p:spPr/>
        <p:txBody>
          <a:bodyPr/>
          <a:lstStyle/>
          <a:p>
            <a:r>
              <a:rPr lang="en-GB"/>
              <a:t>PRIVILEGED AND CONFIDENTIAL</a:t>
            </a:r>
            <a:endParaRPr lang="en-FI" dirty="0"/>
          </a:p>
        </p:txBody>
      </p:sp>
      <p:sp>
        <p:nvSpPr>
          <p:cNvPr id="12" name="Slide Number Placeholder 11">
            <a:extLst>
              <a:ext uri="{FF2B5EF4-FFF2-40B4-BE49-F238E27FC236}">
                <a16:creationId xmlns:a16="http://schemas.microsoft.com/office/drawing/2014/main" id="{2B9881AD-7E26-3D03-2DF3-21016D8971BC}"/>
              </a:ext>
            </a:extLst>
          </p:cNvPr>
          <p:cNvSpPr>
            <a:spLocks noGrp="1"/>
          </p:cNvSpPr>
          <p:nvPr>
            <p:ph type="sldNum" sz="quarter" idx="19"/>
          </p:nvPr>
        </p:nvSpPr>
        <p:spPr/>
        <p:txBody>
          <a:bodyPr/>
          <a:lstStyle/>
          <a:p>
            <a:fld id="{A87E57EA-BB15-0F41-BF23-912804890AB7}" type="slidenum">
              <a:rPr lang="en-FI" smtClean="0"/>
              <a:pPr/>
              <a:t>‹#›</a:t>
            </a:fld>
            <a:endParaRPr lang="en-FI" sz="800"/>
          </a:p>
        </p:txBody>
      </p:sp>
      <p:sp>
        <p:nvSpPr>
          <p:cNvPr id="14" name="Title 13">
            <a:extLst>
              <a:ext uri="{FF2B5EF4-FFF2-40B4-BE49-F238E27FC236}">
                <a16:creationId xmlns:a16="http://schemas.microsoft.com/office/drawing/2014/main" id="{6D46C167-DC2C-46B7-8D7C-DBB4391C181B}"/>
              </a:ext>
            </a:extLst>
          </p:cNvPr>
          <p:cNvSpPr>
            <a:spLocks noGrp="1"/>
          </p:cNvSpPr>
          <p:nvPr>
            <p:ph type="title"/>
          </p:nvPr>
        </p:nvSpPr>
        <p:spPr>
          <a:xfrm>
            <a:off x="6419057" y="431975"/>
            <a:ext cx="5437188" cy="280826"/>
          </a:xfrm>
        </p:spPr>
        <p:txBody>
          <a:bodyPr/>
          <a:lstStyle/>
          <a:p>
            <a:r>
              <a:rPr lang="en-US"/>
              <a:t>Click to edit Master title style</a:t>
            </a:r>
            <a:endParaRPr lang="en-FI" dirty="0"/>
          </a:p>
        </p:txBody>
      </p:sp>
      <p:pic>
        <p:nvPicPr>
          <p:cNvPr id="2" name="Picture Placeholder 7">
            <a:extLst>
              <a:ext uri="{FF2B5EF4-FFF2-40B4-BE49-F238E27FC236}">
                <a16:creationId xmlns:a16="http://schemas.microsoft.com/office/drawing/2014/main" id="{48CDAF84-E460-DA24-842B-24446E6440E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35756" y="333375"/>
            <a:ext cx="5761038" cy="6191250"/>
          </a:xfrm>
          <a:prstGeom prst="rect">
            <a:avLst/>
          </a:prstGeom>
        </p:spPr>
      </p:pic>
    </p:spTree>
    <p:extLst>
      <p:ext uri="{BB962C8B-B14F-4D97-AF65-F5344CB8AC3E}">
        <p14:creationId xmlns:p14="http://schemas.microsoft.com/office/powerpoint/2010/main" val="840466006"/>
      </p:ext>
    </p:extLst>
  </p:cSld>
  <p:clrMapOvr>
    <a:masterClrMapping/>
  </p:clrMapOvr>
  <p:extLst>
    <p:ext uri="{DCECCB84-F9BA-43D5-87BE-67443E8EF086}">
      <p15:sldGuideLst xmlns:p15="http://schemas.microsoft.com/office/powerpoint/2012/main">
        <p15:guide id="1" orient="horz" pos="414" userDrawn="1">
          <p15:clr>
            <a:srgbClr val="FBAE40"/>
          </p15:clr>
        </p15:guide>
        <p15:guide id="2" pos="3636"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V">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C8186197-CDCF-A271-4ED2-6CFF4D205A90}"/>
              </a:ext>
            </a:extLst>
          </p:cNvPr>
          <p:cNvCxnSpPr>
            <a:cxnSpLocks/>
          </p:cNvCxnSpPr>
          <p:nvPr userDrawn="1"/>
        </p:nvCxnSpPr>
        <p:spPr>
          <a:xfrm>
            <a:off x="334963" y="4260906"/>
            <a:ext cx="0" cy="1440000"/>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sp>
        <p:nvSpPr>
          <p:cNvPr id="2" name="Title 1">
            <a:extLst>
              <a:ext uri="{FF2B5EF4-FFF2-40B4-BE49-F238E27FC236}">
                <a16:creationId xmlns:a16="http://schemas.microsoft.com/office/drawing/2014/main" id="{162E25AC-68F1-AAF7-9C67-0E3BF662640F}"/>
              </a:ext>
            </a:extLst>
          </p:cNvPr>
          <p:cNvSpPr>
            <a:spLocks noGrp="1"/>
          </p:cNvSpPr>
          <p:nvPr>
            <p:ph type="title"/>
          </p:nvPr>
        </p:nvSpPr>
        <p:spPr/>
        <p:txBody>
          <a:bodyPr/>
          <a:lstStyle/>
          <a:p>
            <a:r>
              <a:rPr lang="en-US"/>
              <a:t>Click to edit Master title style</a:t>
            </a:r>
            <a:endParaRPr lang="en-FI"/>
          </a:p>
        </p:txBody>
      </p:sp>
      <p:sp>
        <p:nvSpPr>
          <p:cNvPr id="3" name="Footer Placeholder 2">
            <a:extLst>
              <a:ext uri="{FF2B5EF4-FFF2-40B4-BE49-F238E27FC236}">
                <a16:creationId xmlns:a16="http://schemas.microsoft.com/office/drawing/2014/main" id="{59C561D2-8215-FD71-DDDC-4D9D8DD2850C}"/>
              </a:ext>
            </a:extLst>
          </p:cNvPr>
          <p:cNvSpPr>
            <a:spLocks noGrp="1"/>
          </p:cNvSpPr>
          <p:nvPr>
            <p:ph type="ftr" sz="quarter" idx="10"/>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75F3ECC9-38EB-8FF0-4D2E-5C71A52D5FFB}"/>
              </a:ext>
            </a:extLst>
          </p:cNvPr>
          <p:cNvSpPr>
            <a:spLocks noGrp="1"/>
          </p:cNvSpPr>
          <p:nvPr>
            <p:ph type="sldNum" sz="quarter" idx="11"/>
          </p:nvPr>
        </p:nvSpPr>
        <p:spPr/>
        <p:txBody>
          <a:bodyPr/>
          <a:lstStyle/>
          <a:p>
            <a:fld id="{A87E57EA-BB15-0F41-BF23-912804890AB7}" type="slidenum">
              <a:rPr lang="en-FI" smtClean="0"/>
              <a:pPr/>
              <a:t>‹#›</a:t>
            </a:fld>
            <a:endParaRPr lang="en-FI" sz="800"/>
          </a:p>
        </p:txBody>
      </p:sp>
      <p:sp>
        <p:nvSpPr>
          <p:cNvPr id="5" name="Date Placeholder 4">
            <a:extLst>
              <a:ext uri="{FF2B5EF4-FFF2-40B4-BE49-F238E27FC236}">
                <a16:creationId xmlns:a16="http://schemas.microsoft.com/office/drawing/2014/main" id="{7BF088E6-92D7-0EB4-63C7-1061C2F84143}"/>
              </a:ext>
            </a:extLst>
          </p:cNvPr>
          <p:cNvSpPr>
            <a:spLocks noGrp="1"/>
          </p:cNvSpPr>
          <p:nvPr>
            <p:ph type="dt" sz="half" idx="12"/>
          </p:nvPr>
        </p:nvSpPr>
        <p:spPr/>
        <p:txBody>
          <a:bodyPr/>
          <a:lstStyle/>
          <a:p>
            <a:r>
              <a:rPr lang="fi-FI"/>
              <a:t>2026</a:t>
            </a:r>
            <a:endParaRPr lang="en-FI"/>
          </a:p>
        </p:txBody>
      </p:sp>
      <p:sp>
        <p:nvSpPr>
          <p:cNvPr id="7" name="Picture Placeholder 16">
            <a:extLst>
              <a:ext uri="{FF2B5EF4-FFF2-40B4-BE49-F238E27FC236}">
                <a16:creationId xmlns:a16="http://schemas.microsoft.com/office/drawing/2014/main" id="{DB95F7AD-9B9D-1570-A809-2F3EFA5CE407}"/>
              </a:ext>
            </a:extLst>
          </p:cNvPr>
          <p:cNvSpPr>
            <a:spLocks noGrp="1"/>
          </p:cNvSpPr>
          <p:nvPr>
            <p:ph type="pic" sz="quarter" idx="19"/>
          </p:nvPr>
        </p:nvSpPr>
        <p:spPr>
          <a:xfrm>
            <a:off x="334963" y="881070"/>
            <a:ext cx="2568875" cy="3141644"/>
          </a:xfrm>
          <a:prstGeom prst="rect">
            <a:avLst/>
          </a:prstGeom>
          <a:solidFill>
            <a:schemeClr val="bg2"/>
          </a:solidFill>
        </p:spPr>
        <p:txBody>
          <a:bodyPr/>
          <a:lstStyle/>
          <a:p>
            <a:r>
              <a:rPr lang="en-US" noProof="0"/>
              <a:t>Click icon to add picture</a:t>
            </a:r>
            <a:endParaRPr lang="en-GB" noProof="0"/>
          </a:p>
        </p:txBody>
      </p:sp>
      <p:sp>
        <p:nvSpPr>
          <p:cNvPr id="32" name="Text Placeholder 31">
            <a:extLst>
              <a:ext uri="{FF2B5EF4-FFF2-40B4-BE49-F238E27FC236}">
                <a16:creationId xmlns:a16="http://schemas.microsoft.com/office/drawing/2014/main" id="{EAD891DE-A196-9289-D76B-DD2FF34392D7}"/>
              </a:ext>
            </a:extLst>
          </p:cNvPr>
          <p:cNvSpPr>
            <a:spLocks noGrp="1"/>
          </p:cNvSpPr>
          <p:nvPr>
            <p:ph type="body" sz="quarter" idx="23" hasCustomPrompt="1"/>
          </p:nvPr>
        </p:nvSpPr>
        <p:spPr>
          <a:xfrm>
            <a:off x="471600" y="4235007"/>
            <a:ext cx="2566930" cy="220175"/>
          </a:xfrm>
        </p:spPr>
        <p:txBody>
          <a:bodyPr/>
          <a:lstStyle>
            <a:lvl1pPr marL="7938" indent="-7938">
              <a:buNone/>
              <a:tabLst/>
              <a:defRPr sz="1300" b="1"/>
            </a:lvl1pPr>
            <a:lvl2pPr>
              <a:buNone/>
              <a:defRPr/>
            </a:lvl2pPr>
          </a:lstStyle>
          <a:p>
            <a:pPr lvl="0"/>
            <a:r>
              <a:rPr lang="en-GB" dirty="0"/>
              <a:t>First name Lastname</a:t>
            </a:r>
          </a:p>
        </p:txBody>
      </p:sp>
      <p:sp>
        <p:nvSpPr>
          <p:cNvPr id="37" name="Text Placeholder 31">
            <a:extLst>
              <a:ext uri="{FF2B5EF4-FFF2-40B4-BE49-F238E27FC236}">
                <a16:creationId xmlns:a16="http://schemas.microsoft.com/office/drawing/2014/main" id="{8C630115-E509-304A-0865-DBA1898AB44F}"/>
              </a:ext>
            </a:extLst>
          </p:cNvPr>
          <p:cNvSpPr>
            <a:spLocks noGrp="1"/>
          </p:cNvSpPr>
          <p:nvPr>
            <p:ph type="body" sz="quarter" idx="24" hasCustomPrompt="1"/>
          </p:nvPr>
        </p:nvSpPr>
        <p:spPr>
          <a:xfrm>
            <a:off x="471600" y="4458207"/>
            <a:ext cx="2566933" cy="220175"/>
          </a:xfrm>
        </p:spPr>
        <p:txBody>
          <a:bodyPr/>
          <a:lstStyle>
            <a:lvl1pPr marL="7938" indent="-7938">
              <a:buNone/>
              <a:tabLst/>
              <a:defRPr sz="1100">
                <a:solidFill>
                  <a:schemeClr val="bg1">
                    <a:lumMod val="50000"/>
                  </a:schemeClr>
                </a:solidFill>
              </a:defRPr>
            </a:lvl1pPr>
            <a:lvl2pPr>
              <a:buNone/>
              <a:defRPr/>
            </a:lvl2pPr>
          </a:lstStyle>
          <a:p>
            <a:pPr lvl="0"/>
            <a:r>
              <a:rPr lang="en-GB" dirty="0"/>
              <a:t>Title</a:t>
            </a:r>
          </a:p>
        </p:txBody>
      </p:sp>
      <p:sp>
        <p:nvSpPr>
          <p:cNvPr id="10" name="Content Placeholder 8">
            <a:extLst>
              <a:ext uri="{FF2B5EF4-FFF2-40B4-BE49-F238E27FC236}">
                <a16:creationId xmlns:a16="http://schemas.microsoft.com/office/drawing/2014/main" id="{16F6D2F5-21E1-3CFB-1DDE-C3CC3D8E2833}"/>
              </a:ext>
            </a:extLst>
          </p:cNvPr>
          <p:cNvSpPr>
            <a:spLocks noGrp="1"/>
          </p:cNvSpPr>
          <p:nvPr>
            <p:ph sz="quarter" idx="13"/>
          </p:nvPr>
        </p:nvSpPr>
        <p:spPr>
          <a:xfrm>
            <a:off x="471600" y="4834800"/>
            <a:ext cx="2566938" cy="1260000"/>
          </a:xfrm>
        </p:spPr>
        <p:txBody>
          <a:bodyPr/>
          <a:lstStyle>
            <a:lvl1pPr marL="6350" indent="-6350">
              <a:buNone/>
              <a:tabLst/>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11" name="Content Placeholder 8">
            <a:extLst>
              <a:ext uri="{FF2B5EF4-FFF2-40B4-BE49-F238E27FC236}">
                <a16:creationId xmlns:a16="http://schemas.microsoft.com/office/drawing/2014/main" id="{DF9E754B-C4D0-7F52-BD82-7915F09A2E7A}"/>
              </a:ext>
            </a:extLst>
          </p:cNvPr>
          <p:cNvSpPr>
            <a:spLocks noGrp="1"/>
          </p:cNvSpPr>
          <p:nvPr>
            <p:ph sz="quarter" idx="27"/>
          </p:nvPr>
        </p:nvSpPr>
        <p:spPr>
          <a:xfrm>
            <a:off x="3349304" y="873125"/>
            <a:ext cx="2566938" cy="5219699"/>
          </a:xfrm>
        </p:spPr>
        <p:txBody>
          <a:bodyPr/>
          <a:lstStyle>
            <a:lvl1pPr marL="6350" indent="-6350">
              <a:buNone/>
              <a:tabLst/>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12" name="Content Placeholder 8">
            <a:extLst>
              <a:ext uri="{FF2B5EF4-FFF2-40B4-BE49-F238E27FC236}">
                <a16:creationId xmlns:a16="http://schemas.microsoft.com/office/drawing/2014/main" id="{D1782AFB-1519-ED79-C1E7-2FAFCF9446D5}"/>
              </a:ext>
            </a:extLst>
          </p:cNvPr>
          <p:cNvSpPr>
            <a:spLocks noGrp="1"/>
          </p:cNvSpPr>
          <p:nvPr>
            <p:ph sz="quarter" idx="30"/>
          </p:nvPr>
        </p:nvSpPr>
        <p:spPr>
          <a:xfrm>
            <a:off x="6227008" y="873125"/>
            <a:ext cx="2566938" cy="5219699"/>
          </a:xfrm>
        </p:spPr>
        <p:txBody>
          <a:bodyPr/>
          <a:lstStyle>
            <a:lvl1pPr marL="6350" indent="-6350">
              <a:buNone/>
              <a:tabLst/>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13" name="Content Placeholder 8">
            <a:extLst>
              <a:ext uri="{FF2B5EF4-FFF2-40B4-BE49-F238E27FC236}">
                <a16:creationId xmlns:a16="http://schemas.microsoft.com/office/drawing/2014/main" id="{0617D0BF-BD5F-914B-7CE3-E1C7B379327D}"/>
              </a:ext>
            </a:extLst>
          </p:cNvPr>
          <p:cNvSpPr>
            <a:spLocks noGrp="1"/>
          </p:cNvSpPr>
          <p:nvPr>
            <p:ph sz="quarter" idx="33"/>
          </p:nvPr>
        </p:nvSpPr>
        <p:spPr>
          <a:xfrm>
            <a:off x="9104713" y="873125"/>
            <a:ext cx="2566938" cy="5219699"/>
          </a:xfrm>
        </p:spPr>
        <p:txBody>
          <a:bodyPr/>
          <a:lstStyle>
            <a:lvl1pPr marL="6350" indent="-6350">
              <a:buNone/>
              <a:tabLst/>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Tree>
    <p:extLst>
      <p:ext uri="{BB962C8B-B14F-4D97-AF65-F5344CB8AC3E}">
        <p14:creationId xmlns:p14="http://schemas.microsoft.com/office/powerpoint/2010/main" val="3423497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 Two Pictures">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09C39A8-D75A-CDA2-D6C8-1B26170A7282}"/>
              </a:ext>
            </a:extLst>
          </p:cNvPr>
          <p:cNvGrpSpPr/>
          <p:nvPr userDrawn="1"/>
        </p:nvGrpSpPr>
        <p:grpSpPr>
          <a:xfrm>
            <a:off x="334963" y="4260906"/>
            <a:ext cx="5755572" cy="1440000"/>
            <a:chOff x="334963" y="2515489"/>
            <a:chExt cx="5755572" cy="1406443"/>
          </a:xfrm>
        </p:grpSpPr>
        <p:cxnSp>
          <p:nvCxnSpPr>
            <p:cNvPr id="15" name="Straight Connector 14">
              <a:extLst>
                <a:ext uri="{FF2B5EF4-FFF2-40B4-BE49-F238E27FC236}">
                  <a16:creationId xmlns:a16="http://schemas.microsoft.com/office/drawing/2014/main" id="{C8186197-CDCF-A271-4ED2-6CFF4D205A90}"/>
                </a:ext>
              </a:extLst>
            </p:cNvPr>
            <p:cNvCxnSpPr>
              <a:cxnSpLocks/>
            </p:cNvCxnSpPr>
            <p:nvPr userDrawn="1"/>
          </p:nvCxnSpPr>
          <p:spPr>
            <a:xfrm>
              <a:off x="334963" y="2515489"/>
              <a:ext cx="0" cy="1406443"/>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7" name="Straight Connector 16">
              <a:extLst>
                <a:ext uri="{FF2B5EF4-FFF2-40B4-BE49-F238E27FC236}">
                  <a16:creationId xmlns:a16="http://schemas.microsoft.com/office/drawing/2014/main" id="{0B6699E3-C360-3C91-B146-815FCF4AEEE3}"/>
                </a:ext>
              </a:extLst>
            </p:cNvPr>
            <p:cNvCxnSpPr>
              <a:cxnSpLocks/>
            </p:cNvCxnSpPr>
            <p:nvPr userDrawn="1"/>
          </p:nvCxnSpPr>
          <p:spPr>
            <a:xfrm>
              <a:off x="6090535" y="2515489"/>
              <a:ext cx="0" cy="1406443"/>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grpSp>
      <p:sp>
        <p:nvSpPr>
          <p:cNvPr id="2" name="Title 1">
            <a:extLst>
              <a:ext uri="{FF2B5EF4-FFF2-40B4-BE49-F238E27FC236}">
                <a16:creationId xmlns:a16="http://schemas.microsoft.com/office/drawing/2014/main" id="{162E25AC-68F1-AAF7-9C67-0E3BF662640F}"/>
              </a:ext>
            </a:extLst>
          </p:cNvPr>
          <p:cNvSpPr>
            <a:spLocks noGrp="1"/>
          </p:cNvSpPr>
          <p:nvPr>
            <p:ph type="title"/>
          </p:nvPr>
        </p:nvSpPr>
        <p:spPr/>
        <p:txBody>
          <a:bodyPr/>
          <a:lstStyle/>
          <a:p>
            <a:r>
              <a:rPr lang="en-US"/>
              <a:t>Click to edit Master title style</a:t>
            </a:r>
            <a:endParaRPr lang="en-FI"/>
          </a:p>
        </p:txBody>
      </p:sp>
      <p:sp>
        <p:nvSpPr>
          <p:cNvPr id="3" name="Footer Placeholder 2">
            <a:extLst>
              <a:ext uri="{FF2B5EF4-FFF2-40B4-BE49-F238E27FC236}">
                <a16:creationId xmlns:a16="http://schemas.microsoft.com/office/drawing/2014/main" id="{59C561D2-8215-FD71-DDDC-4D9D8DD2850C}"/>
              </a:ext>
            </a:extLst>
          </p:cNvPr>
          <p:cNvSpPr>
            <a:spLocks noGrp="1"/>
          </p:cNvSpPr>
          <p:nvPr>
            <p:ph type="ftr" sz="quarter" idx="10"/>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75F3ECC9-38EB-8FF0-4D2E-5C71A52D5FFB}"/>
              </a:ext>
            </a:extLst>
          </p:cNvPr>
          <p:cNvSpPr>
            <a:spLocks noGrp="1"/>
          </p:cNvSpPr>
          <p:nvPr>
            <p:ph type="sldNum" sz="quarter" idx="11"/>
          </p:nvPr>
        </p:nvSpPr>
        <p:spPr/>
        <p:txBody>
          <a:bodyPr/>
          <a:lstStyle/>
          <a:p>
            <a:fld id="{A87E57EA-BB15-0F41-BF23-912804890AB7}" type="slidenum">
              <a:rPr lang="en-FI" smtClean="0"/>
              <a:pPr/>
              <a:t>‹#›</a:t>
            </a:fld>
            <a:endParaRPr lang="en-FI" sz="800"/>
          </a:p>
        </p:txBody>
      </p:sp>
      <p:sp>
        <p:nvSpPr>
          <p:cNvPr id="5" name="Date Placeholder 4">
            <a:extLst>
              <a:ext uri="{FF2B5EF4-FFF2-40B4-BE49-F238E27FC236}">
                <a16:creationId xmlns:a16="http://schemas.microsoft.com/office/drawing/2014/main" id="{7BF088E6-92D7-0EB4-63C7-1061C2F84143}"/>
              </a:ext>
            </a:extLst>
          </p:cNvPr>
          <p:cNvSpPr>
            <a:spLocks noGrp="1"/>
          </p:cNvSpPr>
          <p:nvPr>
            <p:ph type="dt" sz="half" idx="12"/>
          </p:nvPr>
        </p:nvSpPr>
        <p:spPr/>
        <p:txBody>
          <a:bodyPr/>
          <a:lstStyle/>
          <a:p>
            <a:r>
              <a:rPr lang="fi-FI"/>
              <a:t>2026</a:t>
            </a:r>
            <a:endParaRPr lang="en-FI"/>
          </a:p>
        </p:txBody>
      </p:sp>
      <p:sp>
        <p:nvSpPr>
          <p:cNvPr id="7" name="Picture Placeholder 16">
            <a:extLst>
              <a:ext uri="{FF2B5EF4-FFF2-40B4-BE49-F238E27FC236}">
                <a16:creationId xmlns:a16="http://schemas.microsoft.com/office/drawing/2014/main" id="{DB95F7AD-9B9D-1570-A809-2F3EFA5CE407}"/>
              </a:ext>
            </a:extLst>
          </p:cNvPr>
          <p:cNvSpPr>
            <a:spLocks noGrp="1"/>
          </p:cNvSpPr>
          <p:nvPr>
            <p:ph type="pic" sz="quarter" idx="19"/>
          </p:nvPr>
        </p:nvSpPr>
        <p:spPr>
          <a:xfrm>
            <a:off x="334963" y="881070"/>
            <a:ext cx="2568875" cy="3141644"/>
          </a:xfrm>
          <a:prstGeom prst="rect">
            <a:avLst/>
          </a:prstGeom>
          <a:solidFill>
            <a:schemeClr val="bg2"/>
          </a:solidFill>
        </p:spPr>
        <p:txBody>
          <a:bodyPr/>
          <a:lstStyle/>
          <a:p>
            <a:r>
              <a:rPr lang="en-US" noProof="0"/>
              <a:t>Click icon to add picture</a:t>
            </a:r>
            <a:endParaRPr lang="en-GB" noProof="0"/>
          </a:p>
        </p:txBody>
      </p:sp>
      <p:sp>
        <p:nvSpPr>
          <p:cNvPr id="8" name="Picture Placeholder 16">
            <a:extLst>
              <a:ext uri="{FF2B5EF4-FFF2-40B4-BE49-F238E27FC236}">
                <a16:creationId xmlns:a16="http://schemas.microsoft.com/office/drawing/2014/main" id="{7F6B83B1-5123-BC3B-E6E7-39BB421DA74B}"/>
              </a:ext>
            </a:extLst>
          </p:cNvPr>
          <p:cNvSpPr>
            <a:spLocks noGrp="1"/>
          </p:cNvSpPr>
          <p:nvPr>
            <p:ph type="pic" sz="quarter" idx="20"/>
          </p:nvPr>
        </p:nvSpPr>
        <p:spPr>
          <a:xfrm>
            <a:off x="6090535" y="881070"/>
            <a:ext cx="2568875" cy="3141644"/>
          </a:xfrm>
          <a:prstGeom prst="rect">
            <a:avLst/>
          </a:prstGeom>
          <a:solidFill>
            <a:schemeClr val="bg2"/>
          </a:solidFill>
        </p:spPr>
        <p:txBody>
          <a:bodyPr/>
          <a:lstStyle/>
          <a:p>
            <a:r>
              <a:rPr lang="en-US" noProof="0"/>
              <a:t>Click icon to add picture</a:t>
            </a:r>
            <a:endParaRPr lang="en-GB" noProof="0"/>
          </a:p>
        </p:txBody>
      </p:sp>
      <p:sp>
        <p:nvSpPr>
          <p:cNvPr id="32" name="Text Placeholder 31">
            <a:extLst>
              <a:ext uri="{FF2B5EF4-FFF2-40B4-BE49-F238E27FC236}">
                <a16:creationId xmlns:a16="http://schemas.microsoft.com/office/drawing/2014/main" id="{EAD891DE-A196-9289-D76B-DD2FF34392D7}"/>
              </a:ext>
            </a:extLst>
          </p:cNvPr>
          <p:cNvSpPr>
            <a:spLocks noGrp="1"/>
          </p:cNvSpPr>
          <p:nvPr>
            <p:ph type="body" sz="quarter" idx="23" hasCustomPrompt="1"/>
          </p:nvPr>
        </p:nvSpPr>
        <p:spPr>
          <a:xfrm>
            <a:off x="471600" y="4235007"/>
            <a:ext cx="2566930" cy="220175"/>
          </a:xfrm>
        </p:spPr>
        <p:txBody>
          <a:bodyPr/>
          <a:lstStyle>
            <a:lvl1pPr marL="7938" indent="-7938">
              <a:buNone/>
              <a:tabLst/>
              <a:defRPr sz="1300" b="1"/>
            </a:lvl1pPr>
            <a:lvl2pPr>
              <a:buNone/>
              <a:defRPr/>
            </a:lvl2pPr>
          </a:lstStyle>
          <a:p>
            <a:pPr lvl="0"/>
            <a:r>
              <a:rPr lang="en-GB" dirty="0"/>
              <a:t>First name Lastname</a:t>
            </a:r>
          </a:p>
        </p:txBody>
      </p:sp>
      <p:sp>
        <p:nvSpPr>
          <p:cNvPr id="37" name="Text Placeholder 31">
            <a:extLst>
              <a:ext uri="{FF2B5EF4-FFF2-40B4-BE49-F238E27FC236}">
                <a16:creationId xmlns:a16="http://schemas.microsoft.com/office/drawing/2014/main" id="{8C630115-E509-304A-0865-DBA1898AB44F}"/>
              </a:ext>
            </a:extLst>
          </p:cNvPr>
          <p:cNvSpPr>
            <a:spLocks noGrp="1"/>
          </p:cNvSpPr>
          <p:nvPr>
            <p:ph type="body" sz="quarter" idx="24" hasCustomPrompt="1"/>
          </p:nvPr>
        </p:nvSpPr>
        <p:spPr>
          <a:xfrm>
            <a:off x="471600" y="4458207"/>
            <a:ext cx="2566933" cy="220175"/>
          </a:xfrm>
        </p:spPr>
        <p:txBody>
          <a:bodyPr/>
          <a:lstStyle>
            <a:lvl1pPr marL="7938" indent="-7938">
              <a:buNone/>
              <a:tabLst/>
              <a:defRPr sz="1100">
                <a:solidFill>
                  <a:schemeClr val="bg1">
                    <a:lumMod val="50000"/>
                  </a:schemeClr>
                </a:solidFill>
              </a:defRPr>
            </a:lvl1pPr>
            <a:lvl2pPr>
              <a:buNone/>
              <a:defRPr/>
            </a:lvl2pPr>
          </a:lstStyle>
          <a:p>
            <a:pPr lvl="0"/>
            <a:r>
              <a:rPr lang="en-GB" dirty="0"/>
              <a:t>Title</a:t>
            </a:r>
          </a:p>
        </p:txBody>
      </p:sp>
      <p:sp>
        <p:nvSpPr>
          <p:cNvPr id="38" name="Content Placeholder 8">
            <a:extLst>
              <a:ext uri="{FF2B5EF4-FFF2-40B4-BE49-F238E27FC236}">
                <a16:creationId xmlns:a16="http://schemas.microsoft.com/office/drawing/2014/main" id="{ADB2BF99-A631-887E-FA24-6C153DC71D2D}"/>
              </a:ext>
            </a:extLst>
          </p:cNvPr>
          <p:cNvSpPr>
            <a:spLocks noGrp="1"/>
          </p:cNvSpPr>
          <p:nvPr>
            <p:ph sz="quarter" idx="13"/>
          </p:nvPr>
        </p:nvSpPr>
        <p:spPr>
          <a:xfrm>
            <a:off x="471600" y="4833257"/>
            <a:ext cx="2566938" cy="1259566"/>
          </a:xfrm>
        </p:spPr>
        <p:txBody>
          <a:bodyPr/>
          <a:lstStyle>
            <a:lvl1pPr marL="6350" indent="-6350">
              <a:buNone/>
              <a:tabLst/>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39" name="Text Placeholder 31">
            <a:extLst>
              <a:ext uri="{FF2B5EF4-FFF2-40B4-BE49-F238E27FC236}">
                <a16:creationId xmlns:a16="http://schemas.microsoft.com/office/drawing/2014/main" id="{404F2225-FB88-0A3F-AF98-276F49B9D456}"/>
              </a:ext>
            </a:extLst>
          </p:cNvPr>
          <p:cNvSpPr>
            <a:spLocks noGrp="1"/>
          </p:cNvSpPr>
          <p:nvPr>
            <p:ph type="body" sz="quarter" idx="25" hasCustomPrompt="1"/>
          </p:nvPr>
        </p:nvSpPr>
        <p:spPr>
          <a:xfrm>
            <a:off x="6227008" y="4235007"/>
            <a:ext cx="2566930" cy="220175"/>
          </a:xfrm>
        </p:spPr>
        <p:txBody>
          <a:bodyPr/>
          <a:lstStyle>
            <a:lvl1pPr marL="7938" indent="-7938">
              <a:buNone/>
              <a:tabLst/>
              <a:defRPr sz="1300" b="1"/>
            </a:lvl1pPr>
            <a:lvl2pPr>
              <a:buNone/>
              <a:defRPr/>
            </a:lvl2pPr>
          </a:lstStyle>
          <a:p>
            <a:pPr lvl="0"/>
            <a:r>
              <a:rPr lang="en-GB" dirty="0"/>
              <a:t>First name Lastname</a:t>
            </a:r>
          </a:p>
        </p:txBody>
      </p:sp>
      <p:sp>
        <p:nvSpPr>
          <p:cNvPr id="40" name="Text Placeholder 31">
            <a:extLst>
              <a:ext uri="{FF2B5EF4-FFF2-40B4-BE49-F238E27FC236}">
                <a16:creationId xmlns:a16="http://schemas.microsoft.com/office/drawing/2014/main" id="{617B62C9-757E-5360-2746-42F0550473B1}"/>
              </a:ext>
            </a:extLst>
          </p:cNvPr>
          <p:cNvSpPr>
            <a:spLocks noGrp="1"/>
          </p:cNvSpPr>
          <p:nvPr>
            <p:ph type="body" sz="quarter" idx="26" hasCustomPrompt="1"/>
          </p:nvPr>
        </p:nvSpPr>
        <p:spPr>
          <a:xfrm>
            <a:off x="6227008" y="4458207"/>
            <a:ext cx="2566933" cy="220175"/>
          </a:xfrm>
        </p:spPr>
        <p:txBody>
          <a:bodyPr/>
          <a:lstStyle>
            <a:lvl1pPr marL="7938" indent="-7938">
              <a:buNone/>
              <a:tabLst/>
              <a:defRPr sz="1100">
                <a:solidFill>
                  <a:schemeClr val="bg1">
                    <a:lumMod val="50000"/>
                  </a:schemeClr>
                </a:solidFill>
              </a:defRPr>
            </a:lvl1pPr>
            <a:lvl2pPr>
              <a:buNone/>
              <a:defRPr/>
            </a:lvl2pPr>
          </a:lstStyle>
          <a:p>
            <a:pPr lvl="0"/>
            <a:r>
              <a:rPr lang="en-GB" dirty="0"/>
              <a:t>Title</a:t>
            </a:r>
          </a:p>
        </p:txBody>
      </p:sp>
      <p:sp>
        <p:nvSpPr>
          <p:cNvPr id="41" name="Content Placeholder 8">
            <a:extLst>
              <a:ext uri="{FF2B5EF4-FFF2-40B4-BE49-F238E27FC236}">
                <a16:creationId xmlns:a16="http://schemas.microsoft.com/office/drawing/2014/main" id="{CE9391D2-376E-11C0-0C6C-88AB68CE6370}"/>
              </a:ext>
            </a:extLst>
          </p:cNvPr>
          <p:cNvSpPr>
            <a:spLocks noGrp="1"/>
          </p:cNvSpPr>
          <p:nvPr>
            <p:ph sz="quarter" idx="27"/>
          </p:nvPr>
        </p:nvSpPr>
        <p:spPr>
          <a:xfrm>
            <a:off x="3349304" y="881070"/>
            <a:ext cx="2434141" cy="5211754"/>
          </a:xfrm>
        </p:spPr>
        <p:txBody>
          <a:bodyPr/>
          <a:lstStyle>
            <a:lvl1pPr marL="6350" indent="-6350">
              <a:buNone/>
              <a:tabLst/>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44" name="Content Placeholder 8">
            <a:extLst>
              <a:ext uri="{FF2B5EF4-FFF2-40B4-BE49-F238E27FC236}">
                <a16:creationId xmlns:a16="http://schemas.microsoft.com/office/drawing/2014/main" id="{74206F97-8923-73AA-7F07-D9AA436C84FC}"/>
              </a:ext>
            </a:extLst>
          </p:cNvPr>
          <p:cNvSpPr>
            <a:spLocks noGrp="1"/>
          </p:cNvSpPr>
          <p:nvPr>
            <p:ph sz="quarter" idx="30"/>
          </p:nvPr>
        </p:nvSpPr>
        <p:spPr>
          <a:xfrm>
            <a:off x="6227008" y="4833257"/>
            <a:ext cx="2566938" cy="1259566"/>
          </a:xfrm>
        </p:spPr>
        <p:txBody>
          <a:bodyPr/>
          <a:lstStyle>
            <a:lvl1pPr marL="6350" indent="-6350">
              <a:buNone/>
              <a:tabLst/>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47" name="Content Placeholder 8">
            <a:extLst>
              <a:ext uri="{FF2B5EF4-FFF2-40B4-BE49-F238E27FC236}">
                <a16:creationId xmlns:a16="http://schemas.microsoft.com/office/drawing/2014/main" id="{DFB03599-77B5-96F7-0603-78CA35054F0C}"/>
              </a:ext>
            </a:extLst>
          </p:cNvPr>
          <p:cNvSpPr>
            <a:spLocks noGrp="1"/>
          </p:cNvSpPr>
          <p:nvPr>
            <p:ph sz="quarter" idx="33"/>
          </p:nvPr>
        </p:nvSpPr>
        <p:spPr>
          <a:xfrm>
            <a:off x="9104713" y="881070"/>
            <a:ext cx="2434141" cy="5211754"/>
          </a:xfrm>
        </p:spPr>
        <p:txBody>
          <a:bodyPr/>
          <a:lstStyle>
            <a:lvl1pPr marL="6350" indent="-6350">
              <a:buNone/>
              <a:tabLst/>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Tree>
    <p:extLst>
      <p:ext uri="{BB962C8B-B14F-4D97-AF65-F5344CB8AC3E}">
        <p14:creationId xmlns:p14="http://schemas.microsoft.com/office/powerpoint/2010/main" val="27995992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 Four Pictures">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09C39A8-D75A-CDA2-D6C8-1B26170A7282}"/>
              </a:ext>
            </a:extLst>
          </p:cNvPr>
          <p:cNvGrpSpPr/>
          <p:nvPr userDrawn="1"/>
        </p:nvGrpSpPr>
        <p:grpSpPr>
          <a:xfrm>
            <a:off x="334963" y="2496787"/>
            <a:ext cx="8633357" cy="3280638"/>
            <a:chOff x="334963" y="2475798"/>
            <a:chExt cx="8633357" cy="3204187"/>
          </a:xfrm>
        </p:grpSpPr>
        <p:cxnSp>
          <p:nvCxnSpPr>
            <p:cNvPr id="15" name="Straight Connector 14">
              <a:extLst>
                <a:ext uri="{FF2B5EF4-FFF2-40B4-BE49-F238E27FC236}">
                  <a16:creationId xmlns:a16="http://schemas.microsoft.com/office/drawing/2014/main" id="{C8186197-CDCF-A271-4ED2-6CFF4D205A90}"/>
                </a:ext>
              </a:extLst>
            </p:cNvPr>
            <p:cNvCxnSpPr>
              <a:cxnSpLocks/>
            </p:cNvCxnSpPr>
            <p:nvPr userDrawn="1"/>
          </p:nvCxnSpPr>
          <p:spPr>
            <a:xfrm>
              <a:off x="334963" y="2515489"/>
              <a:ext cx="0" cy="3164496"/>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6" name="Straight Connector 15">
              <a:extLst>
                <a:ext uri="{FF2B5EF4-FFF2-40B4-BE49-F238E27FC236}">
                  <a16:creationId xmlns:a16="http://schemas.microsoft.com/office/drawing/2014/main" id="{A43D00B3-F4BC-F493-0625-80E315958EDB}"/>
                </a:ext>
              </a:extLst>
            </p:cNvPr>
            <p:cNvCxnSpPr>
              <a:cxnSpLocks/>
            </p:cNvCxnSpPr>
            <p:nvPr userDrawn="1"/>
          </p:nvCxnSpPr>
          <p:spPr>
            <a:xfrm>
              <a:off x="3212749" y="2475798"/>
              <a:ext cx="0" cy="3164496"/>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7" name="Straight Connector 16">
              <a:extLst>
                <a:ext uri="{FF2B5EF4-FFF2-40B4-BE49-F238E27FC236}">
                  <a16:creationId xmlns:a16="http://schemas.microsoft.com/office/drawing/2014/main" id="{0B6699E3-C360-3C91-B146-815FCF4AEEE3}"/>
                </a:ext>
              </a:extLst>
            </p:cNvPr>
            <p:cNvCxnSpPr>
              <a:cxnSpLocks/>
            </p:cNvCxnSpPr>
            <p:nvPr userDrawn="1"/>
          </p:nvCxnSpPr>
          <p:spPr>
            <a:xfrm>
              <a:off x="6090535" y="2515489"/>
              <a:ext cx="0" cy="3164496"/>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8" name="Straight Connector 17">
              <a:extLst>
                <a:ext uri="{FF2B5EF4-FFF2-40B4-BE49-F238E27FC236}">
                  <a16:creationId xmlns:a16="http://schemas.microsoft.com/office/drawing/2014/main" id="{6B773307-AA25-85FB-A844-51FAC2567B0D}"/>
                </a:ext>
              </a:extLst>
            </p:cNvPr>
            <p:cNvCxnSpPr>
              <a:cxnSpLocks/>
            </p:cNvCxnSpPr>
            <p:nvPr userDrawn="1"/>
          </p:nvCxnSpPr>
          <p:spPr>
            <a:xfrm>
              <a:off x="8968320" y="2515489"/>
              <a:ext cx="0" cy="3164496"/>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grpSp>
      <p:sp>
        <p:nvSpPr>
          <p:cNvPr id="2" name="Title 1">
            <a:extLst>
              <a:ext uri="{FF2B5EF4-FFF2-40B4-BE49-F238E27FC236}">
                <a16:creationId xmlns:a16="http://schemas.microsoft.com/office/drawing/2014/main" id="{162E25AC-68F1-AAF7-9C67-0E3BF662640F}"/>
              </a:ext>
            </a:extLst>
          </p:cNvPr>
          <p:cNvSpPr>
            <a:spLocks noGrp="1"/>
          </p:cNvSpPr>
          <p:nvPr>
            <p:ph type="title"/>
          </p:nvPr>
        </p:nvSpPr>
        <p:spPr/>
        <p:txBody>
          <a:bodyPr/>
          <a:lstStyle/>
          <a:p>
            <a:r>
              <a:rPr lang="en-US"/>
              <a:t>Click to edit Master title style</a:t>
            </a:r>
            <a:endParaRPr lang="en-FI"/>
          </a:p>
        </p:txBody>
      </p:sp>
      <p:sp>
        <p:nvSpPr>
          <p:cNvPr id="3" name="Footer Placeholder 2">
            <a:extLst>
              <a:ext uri="{FF2B5EF4-FFF2-40B4-BE49-F238E27FC236}">
                <a16:creationId xmlns:a16="http://schemas.microsoft.com/office/drawing/2014/main" id="{59C561D2-8215-FD71-DDDC-4D9D8DD2850C}"/>
              </a:ext>
            </a:extLst>
          </p:cNvPr>
          <p:cNvSpPr>
            <a:spLocks noGrp="1"/>
          </p:cNvSpPr>
          <p:nvPr>
            <p:ph type="ftr" sz="quarter" idx="10"/>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75F3ECC9-38EB-8FF0-4D2E-5C71A52D5FFB}"/>
              </a:ext>
            </a:extLst>
          </p:cNvPr>
          <p:cNvSpPr>
            <a:spLocks noGrp="1"/>
          </p:cNvSpPr>
          <p:nvPr>
            <p:ph type="sldNum" sz="quarter" idx="11"/>
          </p:nvPr>
        </p:nvSpPr>
        <p:spPr/>
        <p:txBody>
          <a:bodyPr/>
          <a:lstStyle/>
          <a:p>
            <a:fld id="{A87E57EA-BB15-0F41-BF23-912804890AB7}" type="slidenum">
              <a:rPr lang="en-FI" smtClean="0"/>
              <a:pPr/>
              <a:t>‹#›</a:t>
            </a:fld>
            <a:endParaRPr lang="en-FI" sz="800"/>
          </a:p>
        </p:txBody>
      </p:sp>
      <p:sp>
        <p:nvSpPr>
          <p:cNvPr id="5" name="Date Placeholder 4">
            <a:extLst>
              <a:ext uri="{FF2B5EF4-FFF2-40B4-BE49-F238E27FC236}">
                <a16:creationId xmlns:a16="http://schemas.microsoft.com/office/drawing/2014/main" id="{7BF088E6-92D7-0EB4-63C7-1061C2F84143}"/>
              </a:ext>
            </a:extLst>
          </p:cNvPr>
          <p:cNvSpPr>
            <a:spLocks noGrp="1"/>
          </p:cNvSpPr>
          <p:nvPr>
            <p:ph type="dt" sz="half" idx="12"/>
          </p:nvPr>
        </p:nvSpPr>
        <p:spPr/>
        <p:txBody>
          <a:bodyPr/>
          <a:lstStyle/>
          <a:p>
            <a:r>
              <a:rPr lang="fi-FI"/>
              <a:t>2026</a:t>
            </a:r>
            <a:endParaRPr lang="en-FI"/>
          </a:p>
        </p:txBody>
      </p:sp>
      <p:sp>
        <p:nvSpPr>
          <p:cNvPr id="7" name="Picture Placeholder 16">
            <a:extLst>
              <a:ext uri="{FF2B5EF4-FFF2-40B4-BE49-F238E27FC236}">
                <a16:creationId xmlns:a16="http://schemas.microsoft.com/office/drawing/2014/main" id="{DB95F7AD-9B9D-1570-A809-2F3EFA5CE407}"/>
              </a:ext>
            </a:extLst>
          </p:cNvPr>
          <p:cNvSpPr>
            <a:spLocks noGrp="1"/>
          </p:cNvSpPr>
          <p:nvPr>
            <p:ph type="pic" sz="quarter" idx="19"/>
          </p:nvPr>
        </p:nvSpPr>
        <p:spPr>
          <a:xfrm>
            <a:off x="334963" y="881070"/>
            <a:ext cx="2568875" cy="1458912"/>
          </a:xfrm>
          <a:prstGeom prst="rect">
            <a:avLst/>
          </a:prstGeom>
          <a:solidFill>
            <a:schemeClr val="bg2"/>
          </a:solidFill>
        </p:spPr>
        <p:txBody>
          <a:bodyPr/>
          <a:lstStyle/>
          <a:p>
            <a:r>
              <a:rPr lang="en-US" noProof="0"/>
              <a:t>Click icon to add picture</a:t>
            </a:r>
            <a:endParaRPr lang="en-GB" noProof="0"/>
          </a:p>
        </p:txBody>
      </p:sp>
      <p:sp>
        <p:nvSpPr>
          <p:cNvPr id="8" name="Picture Placeholder 16">
            <a:extLst>
              <a:ext uri="{FF2B5EF4-FFF2-40B4-BE49-F238E27FC236}">
                <a16:creationId xmlns:a16="http://schemas.microsoft.com/office/drawing/2014/main" id="{7F6B83B1-5123-BC3B-E6E7-39BB421DA74B}"/>
              </a:ext>
            </a:extLst>
          </p:cNvPr>
          <p:cNvSpPr>
            <a:spLocks noGrp="1"/>
          </p:cNvSpPr>
          <p:nvPr>
            <p:ph type="pic" sz="quarter" idx="20"/>
          </p:nvPr>
        </p:nvSpPr>
        <p:spPr>
          <a:xfrm>
            <a:off x="3214963" y="881070"/>
            <a:ext cx="2568875" cy="1458912"/>
          </a:xfrm>
          <a:prstGeom prst="rect">
            <a:avLst/>
          </a:prstGeom>
          <a:solidFill>
            <a:schemeClr val="bg2"/>
          </a:solidFill>
        </p:spPr>
        <p:txBody>
          <a:bodyPr/>
          <a:lstStyle/>
          <a:p>
            <a:r>
              <a:rPr lang="en-US" noProof="0"/>
              <a:t>Click icon to add picture</a:t>
            </a:r>
            <a:endParaRPr lang="en-GB" noProof="0"/>
          </a:p>
        </p:txBody>
      </p:sp>
      <p:sp>
        <p:nvSpPr>
          <p:cNvPr id="10" name="Picture Placeholder 16">
            <a:extLst>
              <a:ext uri="{FF2B5EF4-FFF2-40B4-BE49-F238E27FC236}">
                <a16:creationId xmlns:a16="http://schemas.microsoft.com/office/drawing/2014/main" id="{8D8A4064-0AC7-ED9D-91D0-B2BA2E0521B1}"/>
              </a:ext>
            </a:extLst>
          </p:cNvPr>
          <p:cNvSpPr>
            <a:spLocks noGrp="1"/>
          </p:cNvSpPr>
          <p:nvPr>
            <p:ph type="pic" sz="quarter" idx="21"/>
          </p:nvPr>
        </p:nvSpPr>
        <p:spPr>
          <a:xfrm>
            <a:off x="6094963" y="881070"/>
            <a:ext cx="2568875" cy="1458912"/>
          </a:xfrm>
          <a:prstGeom prst="rect">
            <a:avLst/>
          </a:prstGeom>
          <a:solidFill>
            <a:schemeClr val="bg2"/>
          </a:solidFill>
        </p:spPr>
        <p:txBody>
          <a:bodyPr/>
          <a:lstStyle/>
          <a:p>
            <a:r>
              <a:rPr lang="en-US" noProof="0"/>
              <a:t>Click icon to add picture</a:t>
            </a:r>
            <a:endParaRPr lang="en-GB" noProof="0"/>
          </a:p>
        </p:txBody>
      </p:sp>
      <p:sp>
        <p:nvSpPr>
          <p:cNvPr id="12" name="Picture Placeholder 16">
            <a:extLst>
              <a:ext uri="{FF2B5EF4-FFF2-40B4-BE49-F238E27FC236}">
                <a16:creationId xmlns:a16="http://schemas.microsoft.com/office/drawing/2014/main" id="{A7FC280F-60F0-0522-2EC6-3E9D006CFA49}"/>
              </a:ext>
            </a:extLst>
          </p:cNvPr>
          <p:cNvSpPr>
            <a:spLocks noGrp="1"/>
          </p:cNvSpPr>
          <p:nvPr>
            <p:ph type="pic" sz="quarter" idx="22"/>
          </p:nvPr>
        </p:nvSpPr>
        <p:spPr>
          <a:xfrm>
            <a:off x="8974963" y="881070"/>
            <a:ext cx="2568875" cy="1458912"/>
          </a:xfrm>
          <a:prstGeom prst="rect">
            <a:avLst/>
          </a:prstGeom>
          <a:solidFill>
            <a:schemeClr val="bg2"/>
          </a:solidFill>
        </p:spPr>
        <p:txBody>
          <a:bodyPr/>
          <a:lstStyle/>
          <a:p>
            <a:r>
              <a:rPr lang="en-US" noProof="0"/>
              <a:t>Click icon to add picture</a:t>
            </a:r>
            <a:endParaRPr lang="en-GB" noProof="0"/>
          </a:p>
        </p:txBody>
      </p:sp>
      <p:sp>
        <p:nvSpPr>
          <p:cNvPr id="32" name="Text Placeholder 31">
            <a:extLst>
              <a:ext uri="{FF2B5EF4-FFF2-40B4-BE49-F238E27FC236}">
                <a16:creationId xmlns:a16="http://schemas.microsoft.com/office/drawing/2014/main" id="{EAD891DE-A196-9289-D76B-DD2FF34392D7}"/>
              </a:ext>
            </a:extLst>
          </p:cNvPr>
          <p:cNvSpPr>
            <a:spLocks noGrp="1"/>
          </p:cNvSpPr>
          <p:nvPr>
            <p:ph type="body" sz="quarter" idx="23" hasCustomPrompt="1"/>
          </p:nvPr>
        </p:nvSpPr>
        <p:spPr>
          <a:xfrm>
            <a:off x="471600" y="2537425"/>
            <a:ext cx="2566930" cy="220175"/>
          </a:xfrm>
        </p:spPr>
        <p:txBody>
          <a:bodyPr/>
          <a:lstStyle>
            <a:lvl1pPr marL="7938" indent="-7938">
              <a:buNone/>
              <a:tabLst/>
              <a:defRPr sz="1300" b="1"/>
            </a:lvl1pPr>
            <a:lvl2pPr>
              <a:buNone/>
              <a:defRPr/>
            </a:lvl2pPr>
          </a:lstStyle>
          <a:p>
            <a:pPr lvl="0"/>
            <a:r>
              <a:rPr lang="en-GB" dirty="0"/>
              <a:t>First name Lastname</a:t>
            </a:r>
          </a:p>
        </p:txBody>
      </p:sp>
      <p:sp>
        <p:nvSpPr>
          <p:cNvPr id="37" name="Text Placeholder 31">
            <a:extLst>
              <a:ext uri="{FF2B5EF4-FFF2-40B4-BE49-F238E27FC236}">
                <a16:creationId xmlns:a16="http://schemas.microsoft.com/office/drawing/2014/main" id="{8C630115-E509-304A-0865-DBA1898AB44F}"/>
              </a:ext>
            </a:extLst>
          </p:cNvPr>
          <p:cNvSpPr>
            <a:spLocks noGrp="1"/>
          </p:cNvSpPr>
          <p:nvPr>
            <p:ph type="body" sz="quarter" idx="24" hasCustomPrompt="1"/>
          </p:nvPr>
        </p:nvSpPr>
        <p:spPr>
          <a:xfrm>
            <a:off x="471600" y="2760625"/>
            <a:ext cx="2566933" cy="220175"/>
          </a:xfrm>
        </p:spPr>
        <p:txBody>
          <a:bodyPr/>
          <a:lstStyle>
            <a:lvl1pPr marL="7938" indent="-7938">
              <a:buNone/>
              <a:tabLst/>
              <a:defRPr sz="1100">
                <a:solidFill>
                  <a:schemeClr val="bg1">
                    <a:lumMod val="50000"/>
                  </a:schemeClr>
                </a:solidFill>
              </a:defRPr>
            </a:lvl1pPr>
            <a:lvl2pPr>
              <a:buNone/>
              <a:defRPr/>
            </a:lvl2pPr>
          </a:lstStyle>
          <a:p>
            <a:pPr lvl="0"/>
            <a:r>
              <a:rPr lang="en-GB" dirty="0"/>
              <a:t>Title</a:t>
            </a:r>
          </a:p>
        </p:txBody>
      </p:sp>
      <p:sp>
        <p:nvSpPr>
          <p:cNvPr id="38" name="Content Placeholder 8">
            <a:extLst>
              <a:ext uri="{FF2B5EF4-FFF2-40B4-BE49-F238E27FC236}">
                <a16:creationId xmlns:a16="http://schemas.microsoft.com/office/drawing/2014/main" id="{ADB2BF99-A631-887E-FA24-6C153DC71D2D}"/>
              </a:ext>
            </a:extLst>
          </p:cNvPr>
          <p:cNvSpPr>
            <a:spLocks noGrp="1"/>
          </p:cNvSpPr>
          <p:nvPr>
            <p:ph sz="quarter" idx="13"/>
          </p:nvPr>
        </p:nvSpPr>
        <p:spPr>
          <a:xfrm>
            <a:off x="471600" y="3111612"/>
            <a:ext cx="2566938" cy="2981212"/>
          </a:xfrm>
        </p:spPr>
        <p:txBody>
          <a:bodyPr/>
          <a:lstStyle>
            <a:lvl1pPr marL="6350" indent="-6350">
              <a:buNone/>
              <a:tabLst/>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39" name="Text Placeholder 31">
            <a:extLst>
              <a:ext uri="{FF2B5EF4-FFF2-40B4-BE49-F238E27FC236}">
                <a16:creationId xmlns:a16="http://schemas.microsoft.com/office/drawing/2014/main" id="{404F2225-FB88-0A3F-AF98-276F49B9D456}"/>
              </a:ext>
            </a:extLst>
          </p:cNvPr>
          <p:cNvSpPr>
            <a:spLocks noGrp="1"/>
          </p:cNvSpPr>
          <p:nvPr>
            <p:ph type="body" sz="quarter" idx="25" hasCustomPrompt="1"/>
          </p:nvPr>
        </p:nvSpPr>
        <p:spPr>
          <a:xfrm>
            <a:off x="3349304" y="2537425"/>
            <a:ext cx="2566930" cy="220175"/>
          </a:xfrm>
        </p:spPr>
        <p:txBody>
          <a:bodyPr/>
          <a:lstStyle>
            <a:lvl1pPr marL="7938" indent="-7938">
              <a:buNone/>
              <a:tabLst/>
              <a:defRPr sz="1300" b="1"/>
            </a:lvl1pPr>
            <a:lvl2pPr>
              <a:buNone/>
              <a:defRPr/>
            </a:lvl2pPr>
          </a:lstStyle>
          <a:p>
            <a:pPr lvl="0"/>
            <a:r>
              <a:rPr lang="en-GB" dirty="0"/>
              <a:t>First name Lastname</a:t>
            </a:r>
          </a:p>
        </p:txBody>
      </p:sp>
      <p:sp>
        <p:nvSpPr>
          <p:cNvPr id="40" name="Text Placeholder 31">
            <a:extLst>
              <a:ext uri="{FF2B5EF4-FFF2-40B4-BE49-F238E27FC236}">
                <a16:creationId xmlns:a16="http://schemas.microsoft.com/office/drawing/2014/main" id="{617B62C9-757E-5360-2746-42F0550473B1}"/>
              </a:ext>
            </a:extLst>
          </p:cNvPr>
          <p:cNvSpPr>
            <a:spLocks noGrp="1"/>
          </p:cNvSpPr>
          <p:nvPr>
            <p:ph type="body" sz="quarter" idx="26" hasCustomPrompt="1"/>
          </p:nvPr>
        </p:nvSpPr>
        <p:spPr>
          <a:xfrm>
            <a:off x="3349304" y="2760625"/>
            <a:ext cx="2566933" cy="220175"/>
          </a:xfrm>
        </p:spPr>
        <p:txBody>
          <a:bodyPr/>
          <a:lstStyle>
            <a:lvl1pPr marL="7938" indent="-7938">
              <a:buNone/>
              <a:tabLst/>
              <a:defRPr sz="1100">
                <a:solidFill>
                  <a:schemeClr val="bg1">
                    <a:lumMod val="50000"/>
                  </a:schemeClr>
                </a:solidFill>
              </a:defRPr>
            </a:lvl1pPr>
            <a:lvl2pPr>
              <a:buNone/>
              <a:defRPr/>
            </a:lvl2pPr>
          </a:lstStyle>
          <a:p>
            <a:pPr lvl="0"/>
            <a:r>
              <a:rPr lang="en-GB" dirty="0"/>
              <a:t>Title</a:t>
            </a:r>
          </a:p>
        </p:txBody>
      </p:sp>
      <p:sp>
        <p:nvSpPr>
          <p:cNvPr id="41" name="Content Placeholder 8">
            <a:extLst>
              <a:ext uri="{FF2B5EF4-FFF2-40B4-BE49-F238E27FC236}">
                <a16:creationId xmlns:a16="http://schemas.microsoft.com/office/drawing/2014/main" id="{CE9391D2-376E-11C0-0C6C-88AB68CE6370}"/>
              </a:ext>
            </a:extLst>
          </p:cNvPr>
          <p:cNvSpPr>
            <a:spLocks noGrp="1"/>
          </p:cNvSpPr>
          <p:nvPr>
            <p:ph sz="quarter" idx="27"/>
          </p:nvPr>
        </p:nvSpPr>
        <p:spPr>
          <a:xfrm>
            <a:off x="3349304" y="3111612"/>
            <a:ext cx="2566938" cy="2981212"/>
          </a:xfrm>
        </p:spPr>
        <p:txBody>
          <a:bodyPr/>
          <a:lstStyle>
            <a:lvl1pPr marL="6350" indent="-6350">
              <a:buNone/>
              <a:tabLst/>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42" name="Text Placeholder 31">
            <a:extLst>
              <a:ext uri="{FF2B5EF4-FFF2-40B4-BE49-F238E27FC236}">
                <a16:creationId xmlns:a16="http://schemas.microsoft.com/office/drawing/2014/main" id="{AA79ED8C-EDCF-695F-91E4-941B8659949B}"/>
              </a:ext>
            </a:extLst>
          </p:cNvPr>
          <p:cNvSpPr>
            <a:spLocks noGrp="1"/>
          </p:cNvSpPr>
          <p:nvPr>
            <p:ph type="body" sz="quarter" idx="28" hasCustomPrompt="1"/>
          </p:nvPr>
        </p:nvSpPr>
        <p:spPr>
          <a:xfrm>
            <a:off x="6227008" y="2537425"/>
            <a:ext cx="2566930" cy="220175"/>
          </a:xfrm>
        </p:spPr>
        <p:txBody>
          <a:bodyPr/>
          <a:lstStyle>
            <a:lvl1pPr marL="7938" indent="-7938">
              <a:buNone/>
              <a:tabLst/>
              <a:defRPr sz="1300" b="1"/>
            </a:lvl1pPr>
            <a:lvl2pPr>
              <a:buNone/>
              <a:defRPr/>
            </a:lvl2pPr>
          </a:lstStyle>
          <a:p>
            <a:pPr lvl="0"/>
            <a:r>
              <a:rPr lang="en-GB" dirty="0"/>
              <a:t>First name Lastname</a:t>
            </a:r>
          </a:p>
        </p:txBody>
      </p:sp>
      <p:sp>
        <p:nvSpPr>
          <p:cNvPr id="43" name="Text Placeholder 31">
            <a:extLst>
              <a:ext uri="{FF2B5EF4-FFF2-40B4-BE49-F238E27FC236}">
                <a16:creationId xmlns:a16="http://schemas.microsoft.com/office/drawing/2014/main" id="{7A167E89-7A9C-B144-CC3E-F4DBE214F0C1}"/>
              </a:ext>
            </a:extLst>
          </p:cNvPr>
          <p:cNvSpPr>
            <a:spLocks noGrp="1"/>
          </p:cNvSpPr>
          <p:nvPr>
            <p:ph type="body" sz="quarter" idx="29" hasCustomPrompt="1"/>
          </p:nvPr>
        </p:nvSpPr>
        <p:spPr>
          <a:xfrm>
            <a:off x="6227008" y="2760625"/>
            <a:ext cx="2566933" cy="220175"/>
          </a:xfrm>
        </p:spPr>
        <p:txBody>
          <a:bodyPr/>
          <a:lstStyle>
            <a:lvl1pPr marL="7938" indent="-7938">
              <a:buNone/>
              <a:tabLst/>
              <a:defRPr sz="1100">
                <a:solidFill>
                  <a:schemeClr val="bg1">
                    <a:lumMod val="50000"/>
                  </a:schemeClr>
                </a:solidFill>
              </a:defRPr>
            </a:lvl1pPr>
            <a:lvl2pPr>
              <a:buNone/>
              <a:defRPr/>
            </a:lvl2pPr>
          </a:lstStyle>
          <a:p>
            <a:pPr lvl="0"/>
            <a:r>
              <a:rPr lang="en-GB" dirty="0"/>
              <a:t>Title</a:t>
            </a:r>
          </a:p>
        </p:txBody>
      </p:sp>
      <p:sp>
        <p:nvSpPr>
          <p:cNvPr id="44" name="Content Placeholder 8">
            <a:extLst>
              <a:ext uri="{FF2B5EF4-FFF2-40B4-BE49-F238E27FC236}">
                <a16:creationId xmlns:a16="http://schemas.microsoft.com/office/drawing/2014/main" id="{74206F97-8923-73AA-7F07-D9AA436C84FC}"/>
              </a:ext>
            </a:extLst>
          </p:cNvPr>
          <p:cNvSpPr>
            <a:spLocks noGrp="1"/>
          </p:cNvSpPr>
          <p:nvPr>
            <p:ph sz="quarter" idx="30"/>
          </p:nvPr>
        </p:nvSpPr>
        <p:spPr>
          <a:xfrm>
            <a:off x="6227008" y="3111612"/>
            <a:ext cx="2566938" cy="2981212"/>
          </a:xfrm>
        </p:spPr>
        <p:txBody>
          <a:bodyPr/>
          <a:lstStyle>
            <a:lvl1pPr marL="6350" indent="-6350">
              <a:buNone/>
              <a:tabLst/>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45" name="Text Placeholder 31">
            <a:extLst>
              <a:ext uri="{FF2B5EF4-FFF2-40B4-BE49-F238E27FC236}">
                <a16:creationId xmlns:a16="http://schemas.microsoft.com/office/drawing/2014/main" id="{21C64FCB-9CA6-02E6-9979-44705A71E774}"/>
              </a:ext>
            </a:extLst>
          </p:cNvPr>
          <p:cNvSpPr>
            <a:spLocks noGrp="1"/>
          </p:cNvSpPr>
          <p:nvPr>
            <p:ph type="body" sz="quarter" idx="31" hasCustomPrompt="1"/>
          </p:nvPr>
        </p:nvSpPr>
        <p:spPr>
          <a:xfrm>
            <a:off x="9104713" y="2537425"/>
            <a:ext cx="2566930" cy="220175"/>
          </a:xfrm>
        </p:spPr>
        <p:txBody>
          <a:bodyPr/>
          <a:lstStyle>
            <a:lvl1pPr marL="7938" indent="-7938">
              <a:buNone/>
              <a:tabLst/>
              <a:defRPr sz="1300" b="1"/>
            </a:lvl1pPr>
            <a:lvl2pPr>
              <a:buNone/>
              <a:defRPr/>
            </a:lvl2pPr>
          </a:lstStyle>
          <a:p>
            <a:pPr lvl="0"/>
            <a:r>
              <a:rPr lang="en-GB" dirty="0"/>
              <a:t>First name Lastname</a:t>
            </a:r>
          </a:p>
        </p:txBody>
      </p:sp>
      <p:sp>
        <p:nvSpPr>
          <p:cNvPr id="46" name="Text Placeholder 31">
            <a:extLst>
              <a:ext uri="{FF2B5EF4-FFF2-40B4-BE49-F238E27FC236}">
                <a16:creationId xmlns:a16="http://schemas.microsoft.com/office/drawing/2014/main" id="{86CEF10B-E605-F614-A7C1-EF44CA5FBDC0}"/>
              </a:ext>
            </a:extLst>
          </p:cNvPr>
          <p:cNvSpPr>
            <a:spLocks noGrp="1"/>
          </p:cNvSpPr>
          <p:nvPr>
            <p:ph type="body" sz="quarter" idx="32" hasCustomPrompt="1"/>
          </p:nvPr>
        </p:nvSpPr>
        <p:spPr>
          <a:xfrm>
            <a:off x="9104713" y="2760625"/>
            <a:ext cx="2566933" cy="220175"/>
          </a:xfrm>
        </p:spPr>
        <p:txBody>
          <a:bodyPr/>
          <a:lstStyle>
            <a:lvl1pPr marL="7938" indent="-7938">
              <a:buNone/>
              <a:tabLst/>
              <a:defRPr sz="1100">
                <a:solidFill>
                  <a:schemeClr val="bg1">
                    <a:lumMod val="50000"/>
                  </a:schemeClr>
                </a:solidFill>
              </a:defRPr>
            </a:lvl1pPr>
            <a:lvl2pPr>
              <a:buNone/>
              <a:defRPr/>
            </a:lvl2pPr>
          </a:lstStyle>
          <a:p>
            <a:pPr lvl="0"/>
            <a:r>
              <a:rPr lang="en-GB" dirty="0"/>
              <a:t>Title</a:t>
            </a:r>
          </a:p>
        </p:txBody>
      </p:sp>
      <p:sp>
        <p:nvSpPr>
          <p:cNvPr id="47" name="Content Placeholder 8">
            <a:extLst>
              <a:ext uri="{FF2B5EF4-FFF2-40B4-BE49-F238E27FC236}">
                <a16:creationId xmlns:a16="http://schemas.microsoft.com/office/drawing/2014/main" id="{DFB03599-77B5-96F7-0603-78CA35054F0C}"/>
              </a:ext>
            </a:extLst>
          </p:cNvPr>
          <p:cNvSpPr>
            <a:spLocks noGrp="1"/>
          </p:cNvSpPr>
          <p:nvPr>
            <p:ph sz="quarter" idx="33"/>
          </p:nvPr>
        </p:nvSpPr>
        <p:spPr>
          <a:xfrm>
            <a:off x="9104713" y="3111612"/>
            <a:ext cx="2566938" cy="2981212"/>
          </a:xfrm>
        </p:spPr>
        <p:txBody>
          <a:bodyPr/>
          <a:lstStyle>
            <a:lvl1pPr marL="6350" indent="-6350">
              <a:buNone/>
              <a:tabLst/>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Tree>
    <p:extLst>
      <p:ext uri="{BB962C8B-B14F-4D97-AF65-F5344CB8AC3E}">
        <p14:creationId xmlns:p14="http://schemas.microsoft.com/office/powerpoint/2010/main" val="22616125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estimony">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721810-CC47-4A0A-EC6B-60803F1D634C}"/>
              </a:ext>
            </a:extLst>
          </p:cNvPr>
          <p:cNvSpPr/>
          <p:nvPr userDrawn="1"/>
        </p:nvSpPr>
        <p:spPr>
          <a:xfrm>
            <a:off x="334963" y="333375"/>
            <a:ext cx="7561262" cy="619125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Text Placeholder 9">
            <a:extLst>
              <a:ext uri="{FF2B5EF4-FFF2-40B4-BE49-F238E27FC236}">
                <a16:creationId xmlns:a16="http://schemas.microsoft.com/office/drawing/2014/main" id="{71FF13D5-17EB-B852-47C4-21E7D7AA7D25}"/>
              </a:ext>
            </a:extLst>
          </p:cNvPr>
          <p:cNvSpPr>
            <a:spLocks noGrp="1"/>
          </p:cNvSpPr>
          <p:nvPr>
            <p:ph type="body" sz="quarter" idx="16"/>
          </p:nvPr>
        </p:nvSpPr>
        <p:spPr>
          <a:xfrm>
            <a:off x="695325" y="1665288"/>
            <a:ext cx="6588125" cy="3564438"/>
          </a:xfrm>
          <a:prstGeom prst="rect">
            <a:avLst/>
          </a:prstGeom>
        </p:spPr>
        <p:txBody>
          <a:bodyPr lIns="0" tIns="0" rIns="0" bIns="0"/>
          <a:lstStyle>
            <a:lvl1pPr marL="0" indent="0">
              <a:lnSpc>
                <a:spcPct val="80000"/>
              </a:lnSpc>
              <a:spcAft>
                <a:spcPts val="0"/>
              </a:spcAft>
              <a:buNone/>
              <a:tabLst/>
              <a:defRPr sz="3600" b="0" spc="-100" baseline="0">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Click to edit Master text styles</a:t>
            </a:r>
          </a:p>
        </p:txBody>
      </p:sp>
      <p:sp>
        <p:nvSpPr>
          <p:cNvPr id="13" name="Picture Placeholder 12">
            <a:extLst>
              <a:ext uri="{FF2B5EF4-FFF2-40B4-BE49-F238E27FC236}">
                <a16:creationId xmlns:a16="http://schemas.microsoft.com/office/drawing/2014/main" id="{330F3EE3-0228-B4A1-A757-252E7CB08B3D}"/>
              </a:ext>
            </a:extLst>
          </p:cNvPr>
          <p:cNvSpPr>
            <a:spLocks noGrp="1"/>
          </p:cNvSpPr>
          <p:nvPr>
            <p:ph type="pic" sz="quarter" idx="17"/>
          </p:nvPr>
        </p:nvSpPr>
        <p:spPr>
          <a:xfrm>
            <a:off x="695325" y="512763"/>
            <a:ext cx="1928813" cy="614362"/>
          </a:xfrm>
          <a:prstGeom prst="rect">
            <a:avLst/>
          </a:prstGeom>
        </p:spPr>
        <p:txBody>
          <a:bodyPr/>
          <a:lstStyle>
            <a:lvl1pPr marL="6350" indent="-6350">
              <a:buNone/>
              <a:tabLst/>
              <a:defRPr/>
            </a:lvl1pPr>
          </a:lstStyle>
          <a:p>
            <a:r>
              <a:rPr lang="en-US" noProof="0"/>
              <a:t>Click icon to add picture</a:t>
            </a:r>
            <a:endParaRPr lang="en-GB" noProof="0" dirty="0"/>
          </a:p>
        </p:txBody>
      </p:sp>
      <p:sp>
        <p:nvSpPr>
          <p:cNvPr id="11" name="Picture Placeholder 12">
            <a:extLst>
              <a:ext uri="{FF2B5EF4-FFF2-40B4-BE49-F238E27FC236}">
                <a16:creationId xmlns:a16="http://schemas.microsoft.com/office/drawing/2014/main" id="{C233A8D0-5B92-EAD5-823B-5A844072F5AA}"/>
              </a:ext>
            </a:extLst>
          </p:cNvPr>
          <p:cNvSpPr>
            <a:spLocks noGrp="1"/>
          </p:cNvSpPr>
          <p:nvPr>
            <p:ph type="pic" sz="quarter" idx="20"/>
          </p:nvPr>
        </p:nvSpPr>
        <p:spPr>
          <a:xfrm>
            <a:off x="695326" y="5512182"/>
            <a:ext cx="592054" cy="614362"/>
          </a:xfrm>
          <a:prstGeom prst="ellipse">
            <a:avLst/>
          </a:prstGeom>
          <a:solidFill>
            <a:schemeClr val="accent1"/>
          </a:solidFill>
        </p:spPr>
        <p:txBody>
          <a:bodyPr/>
          <a:lstStyle>
            <a:lvl1pPr marL="6350" indent="-6350">
              <a:buNone/>
              <a:tabLst/>
              <a:defRPr/>
            </a:lvl1pPr>
          </a:lstStyle>
          <a:p>
            <a:r>
              <a:rPr lang="en-US" noProof="0"/>
              <a:t>Click icon to add picture</a:t>
            </a:r>
            <a:endParaRPr lang="en-GB" noProof="0" dirty="0"/>
          </a:p>
        </p:txBody>
      </p:sp>
      <p:sp>
        <p:nvSpPr>
          <p:cNvPr id="14" name="Date Placeholder 13">
            <a:extLst>
              <a:ext uri="{FF2B5EF4-FFF2-40B4-BE49-F238E27FC236}">
                <a16:creationId xmlns:a16="http://schemas.microsoft.com/office/drawing/2014/main" id="{01665DA9-73C2-56BD-BC04-BB444AF62994}"/>
              </a:ext>
            </a:extLst>
          </p:cNvPr>
          <p:cNvSpPr>
            <a:spLocks noGrp="1"/>
          </p:cNvSpPr>
          <p:nvPr>
            <p:ph type="dt" sz="half" idx="21"/>
          </p:nvPr>
        </p:nvSpPr>
        <p:spPr/>
        <p:txBody>
          <a:bodyPr/>
          <a:lstStyle/>
          <a:p>
            <a:r>
              <a:rPr lang="fi-FI"/>
              <a:t>2026</a:t>
            </a:r>
            <a:endParaRPr lang="en-FI"/>
          </a:p>
        </p:txBody>
      </p:sp>
      <p:sp>
        <p:nvSpPr>
          <p:cNvPr id="15" name="Footer Placeholder 14">
            <a:extLst>
              <a:ext uri="{FF2B5EF4-FFF2-40B4-BE49-F238E27FC236}">
                <a16:creationId xmlns:a16="http://schemas.microsoft.com/office/drawing/2014/main" id="{00CD5E53-F38E-C05E-573C-965EFC1C4B7E}"/>
              </a:ext>
            </a:extLst>
          </p:cNvPr>
          <p:cNvSpPr>
            <a:spLocks noGrp="1"/>
          </p:cNvSpPr>
          <p:nvPr>
            <p:ph type="ftr" sz="quarter" idx="22"/>
          </p:nvPr>
        </p:nvSpPr>
        <p:spPr/>
        <p:txBody>
          <a:bodyPr/>
          <a:lstStyle/>
          <a:p>
            <a:r>
              <a:rPr lang="en-GB"/>
              <a:t>PRIVILEGED AND CONFIDENTIAL</a:t>
            </a:r>
            <a:endParaRPr lang="en-FI" dirty="0"/>
          </a:p>
        </p:txBody>
      </p:sp>
      <p:sp>
        <p:nvSpPr>
          <p:cNvPr id="16" name="Slide Number Placeholder 15">
            <a:extLst>
              <a:ext uri="{FF2B5EF4-FFF2-40B4-BE49-F238E27FC236}">
                <a16:creationId xmlns:a16="http://schemas.microsoft.com/office/drawing/2014/main" id="{809ACAC6-2ABF-74A2-262C-863F0BC2653C}"/>
              </a:ext>
            </a:extLst>
          </p:cNvPr>
          <p:cNvSpPr>
            <a:spLocks noGrp="1"/>
          </p:cNvSpPr>
          <p:nvPr>
            <p:ph type="sldNum" sz="quarter" idx="23"/>
          </p:nvPr>
        </p:nvSpPr>
        <p:spPr/>
        <p:txBody>
          <a:bodyPr/>
          <a:lstStyle/>
          <a:p>
            <a:fld id="{A87E57EA-BB15-0F41-BF23-912804890AB7}" type="slidenum">
              <a:rPr lang="en-FI" smtClean="0"/>
              <a:pPr/>
              <a:t>‹#›</a:t>
            </a:fld>
            <a:endParaRPr lang="en-FI" sz="800"/>
          </a:p>
        </p:txBody>
      </p:sp>
      <p:sp>
        <p:nvSpPr>
          <p:cNvPr id="17" name="Content Placeholder 8">
            <a:extLst>
              <a:ext uri="{FF2B5EF4-FFF2-40B4-BE49-F238E27FC236}">
                <a16:creationId xmlns:a16="http://schemas.microsoft.com/office/drawing/2014/main" id="{592AA7E6-41D7-04E9-B23B-5187F189CC54}"/>
              </a:ext>
            </a:extLst>
          </p:cNvPr>
          <p:cNvSpPr>
            <a:spLocks noGrp="1"/>
          </p:cNvSpPr>
          <p:nvPr>
            <p:ph sz="quarter" idx="13"/>
          </p:nvPr>
        </p:nvSpPr>
        <p:spPr>
          <a:xfrm>
            <a:off x="8220075" y="873125"/>
            <a:ext cx="3636962" cy="5219699"/>
          </a:xfrm>
        </p:spPr>
        <p:txBody>
          <a:bodyPr/>
          <a:lstStyle>
            <a:lvl1pPr marL="6350" indent="-6350">
              <a:buNone/>
              <a:tabLs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20" name="Text Placeholder 19">
            <a:extLst>
              <a:ext uri="{FF2B5EF4-FFF2-40B4-BE49-F238E27FC236}">
                <a16:creationId xmlns:a16="http://schemas.microsoft.com/office/drawing/2014/main" id="{17A796E7-90BD-F4CE-214F-3EA98B91C0BA}"/>
              </a:ext>
            </a:extLst>
          </p:cNvPr>
          <p:cNvSpPr>
            <a:spLocks noGrp="1"/>
          </p:cNvSpPr>
          <p:nvPr>
            <p:ph type="body" sz="quarter" idx="25" hasCustomPrompt="1"/>
          </p:nvPr>
        </p:nvSpPr>
        <p:spPr>
          <a:xfrm>
            <a:off x="1417320" y="5641669"/>
            <a:ext cx="5669280" cy="162000"/>
          </a:xfrm>
        </p:spPr>
        <p:txBody>
          <a:bodyPr anchor="ctr"/>
          <a:lstStyle>
            <a:lvl1pPr>
              <a:spcAft>
                <a:spcPts val="0"/>
              </a:spcAft>
              <a:buNone/>
              <a:defRPr sz="1200" b="1"/>
            </a:lvl1pPr>
            <a:lvl2pPr>
              <a:buNone/>
              <a:defRPr/>
            </a:lvl2pPr>
          </a:lstStyle>
          <a:p>
            <a:pPr lvl="0"/>
            <a:r>
              <a:rPr lang="en-GB" dirty="0"/>
              <a:t>Name</a:t>
            </a:r>
          </a:p>
        </p:txBody>
      </p:sp>
      <p:sp>
        <p:nvSpPr>
          <p:cNvPr id="21" name="Text Placeholder 19">
            <a:extLst>
              <a:ext uri="{FF2B5EF4-FFF2-40B4-BE49-F238E27FC236}">
                <a16:creationId xmlns:a16="http://schemas.microsoft.com/office/drawing/2014/main" id="{344D73F6-FF30-4AAD-5BEB-9E1CEE5E1CB0}"/>
              </a:ext>
            </a:extLst>
          </p:cNvPr>
          <p:cNvSpPr>
            <a:spLocks noGrp="1"/>
          </p:cNvSpPr>
          <p:nvPr>
            <p:ph type="body" sz="quarter" idx="26" hasCustomPrompt="1"/>
          </p:nvPr>
        </p:nvSpPr>
        <p:spPr>
          <a:xfrm>
            <a:off x="1417320" y="5831487"/>
            <a:ext cx="5669280" cy="162000"/>
          </a:xfrm>
        </p:spPr>
        <p:txBody>
          <a:bodyPr anchor="ctr"/>
          <a:lstStyle>
            <a:lvl1pPr>
              <a:spcAft>
                <a:spcPts val="0"/>
              </a:spcAft>
              <a:buNone/>
              <a:defRPr sz="1200">
                <a:solidFill>
                  <a:schemeClr val="accent4"/>
                </a:solidFill>
              </a:defRPr>
            </a:lvl1pPr>
            <a:lvl2pPr>
              <a:buNone/>
              <a:defRPr/>
            </a:lvl2pPr>
          </a:lstStyle>
          <a:p>
            <a:pPr lvl="0"/>
            <a:r>
              <a:rPr lang="en-GB" dirty="0"/>
              <a:t>Position and Company</a:t>
            </a:r>
          </a:p>
        </p:txBody>
      </p:sp>
      <p:sp>
        <p:nvSpPr>
          <p:cNvPr id="22" name="Title 21">
            <a:extLst>
              <a:ext uri="{FF2B5EF4-FFF2-40B4-BE49-F238E27FC236}">
                <a16:creationId xmlns:a16="http://schemas.microsoft.com/office/drawing/2014/main" id="{CCA9634B-B874-51A4-60FA-4783DB579DC9}"/>
              </a:ext>
            </a:extLst>
          </p:cNvPr>
          <p:cNvSpPr>
            <a:spLocks noGrp="1"/>
          </p:cNvSpPr>
          <p:nvPr>
            <p:ph type="title"/>
          </p:nvPr>
        </p:nvSpPr>
        <p:spPr>
          <a:xfrm>
            <a:off x="8220074" y="431975"/>
            <a:ext cx="3636963" cy="280826"/>
          </a:xfrm>
        </p:spPr>
        <p:txBody>
          <a:bodyPr/>
          <a:lstStyle/>
          <a:p>
            <a:r>
              <a:rPr lang="en-US"/>
              <a:t>Click to edit Master title style</a:t>
            </a:r>
            <a:endParaRPr lang="en-FI" dirty="0"/>
          </a:p>
        </p:txBody>
      </p:sp>
    </p:spTree>
    <p:extLst>
      <p:ext uri="{BB962C8B-B14F-4D97-AF65-F5344CB8AC3E}">
        <p14:creationId xmlns:p14="http://schemas.microsoft.com/office/powerpoint/2010/main" val="1859930044"/>
      </p:ext>
    </p:extLst>
  </p:cSld>
  <p:clrMapOvr>
    <a:masterClrMapping/>
  </p:clrMapOvr>
  <p:extLst>
    <p:ext uri="{DCECCB84-F9BA-43D5-87BE-67443E8EF086}">
      <p15:sldGuideLst xmlns:p15="http://schemas.microsoft.com/office/powerpoint/2012/main">
        <p15:guide id="2" pos="5178" userDrawn="1">
          <p15:clr>
            <a:srgbClr val="FBAE40"/>
          </p15:clr>
        </p15:guide>
        <p15:guide id="3" orient="horz" pos="3657" userDrawn="1">
          <p15:clr>
            <a:srgbClr val="FBAE40"/>
          </p15:clr>
        </p15:guide>
        <p15:guide id="4" orient="horz" pos="414" userDrawn="1">
          <p15:clr>
            <a:srgbClr val="FBAE40"/>
          </p15:clr>
        </p15:guide>
        <p15:guide id="5" pos="4588" userDrawn="1">
          <p15:clr>
            <a:srgbClr val="FBAE40"/>
          </p15:clr>
        </p15:guide>
        <p15:guide id="6" pos="438"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act">
    <p:bg>
      <p:bgPr>
        <a:solidFill>
          <a:schemeClr val="bg1"/>
        </a:solidFill>
        <a:effectLst/>
      </p:bgPr>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F3F71989-0BEB-3CD2-29D8-8C438270585E}"/>
              </a:ext>
            </a:extLst>
          </p:cNvPr>
          <p:cNvSpPr>
            <a:spLocks noGrp="1"/>
          </p:cNvSpPr>
          <p:nvPr>
            <p:ph type="dt" sz="half" idx="17"/>
          </p:nvPr>
        </p:nvSpPr>
        <p:spPr/>
        <p:txBody>
          <a:bodyPr/>
          <a:lstStyle/>
          <a:p>
            <a:r>
              <a:rPr lang="fi-FI"/>
              <a:t>2026</a:t>
            </a:r>
            <a:endParaRPr lang="en-FI"/>
          </a:p>
        </p:txBody>
      </p:sp>
      <p:sp>
        <p:nvSpPr>
          <p:cNvPr id="11" name="Footer Placeholder 10">
            <a:extLst>
              <a:ext uri="{FF2B5EF4-FFF2-40B4-BE49-F238E27FC236}">
                <a16:creationId xmlns:a16="http://schemas.microsoft.com/office/drawing/2014/main" id="{8454106F-CE03-14B4-28D9-4D5F76934EA1}"/>
              </a:ext>
            </a:extLst>
          </p:cNvPr>
          <p:cNvSpPr>
            <a:spLocks noGrp="1"/>
          </p:cNvSpPr>
          <p:nvPr>
            <p:ph type="ftr" sz="quarter" idx="18"/>
          </p:nvPr>
        </p:nvSpPr>
        <p:spPr>
          <a:xfrm>
            <a:off x="2133599" y="6159500"/>
            <a:ext cx="2917826" cy="365125"/>
          </a:xfrm>
        </p:spPr>
        <p:txBody>
          <a:bodyPr/>
          <a:lstStyle/>
          <a:p>
            <a:r>
              <a:rPr lang="en-GB"/>
              <a:t>PRIVILEGED AND CONFIDENTIAL</a:t>
            </a:r>
            <a:endParaRPr lang="en-FI" dirty="0"/>
          </a:p>
        </p:txBody>
      </p:sp>
      <p:sp>
        <p:nvSpPr>
          <p:cNvPr id="12" name="Slide Number Placeholder 11">
            <a:extLst>
              <a:ext uri="{FF2B5EF4-FFF2-40B4-BE49-F238E27FC236}">
                <a16:creationId xmlns:a16="http://schemas.microsoft.com/office/drawing/2014/main" id="{2B9881AD-7E26-3D03-2DF3-21016D8971BC}"/>
              </a:ext>
            </a:extLst>
          </p:cNvPr>
          <p:cNvSpPr>
            <a:spLocks noGrp="1"/>
          </p:cNvSpPr>
          <p:nvPr>
            <p:ph type="sldNum" sz="quarter" idx="19"/>
          </p:nvPr>
        </p:nvSpPr>
        <p:spPr>
          <a:xfrm>
            <a:off x="5051425" y="6159500"/>
            <a:ext cx="720724" cy="365125"/>
          </a:xfrm>
        </p:spPr>
        <p:txBody>
          <a:bodyPr/>
          <a:lstStyle/>
          <a:p>
            <a:fld id="{A87E57EA-BB15-0F41-BF23-912804890AB7}" type="slidenum">
              <a:rPr lang="en-FI" smtClean="0"/>
              <a:pPr/>
              <a:t>‹#›</a:t>
            </a:fld>
            <a:endParaRPr lang="en-FI" sz="800"/>
          </a:p>
        </p:txBody>
      </p:sp>
      <p:sp>
        <p:nvSpPr>
          <p:cNvPr id="13" name="Content Placeholder 8">
            <a:extLst>
              <a:ext uri="{FF2B5EF4-FFF2-40B4-BE49-F238E27FC236}">
                <a16:creationId xmlns:a16="http://schemas.microsoft.com/office/drawing/2014/main" id="{E6AD8D55-2FEE-CEAA-53BB-01700ABC76EB}"/>
              </a:ext>
            </a:extLst>
          </p:cNvPr>
          <p:cNvSpPr>
            <a:spLocks noGrp="1"/>
          </p:cNvSpPr>
          <p:nvPr>
            <p:ph sz="quarter" idx="13" hasCustomPrompt="1"/>
          </p:nvPr>
        </p:nvSpPr>
        <p:spPr>
          <a:xfrm>
            <a:off x="3216275" y="3587750"/>
            <a:ext cx="2555874" cy="1619263"/>
          </a:xfrm>
        </p:spPr>
        <p:txBody>
          <a:bodyPr/>
          <a:lstStyle>
            <a:lvl1pPr marL="0" indent="-7938">
              <a:lnSpc>
                <a:spcPct val="100000"/>
              </a:lnSpc>
              <a:spcAft>
                <a:spcPts val="200"/>
              </a:spcAft>
              <a:buNone/>
              <a:tabLst/>
              <a:defRPr sz="1200">
                <a:solidFill>
                  <a:schemeClr val="accent4"/>
                </a:solidFill>
              </a:defRPr>
            </a:lvl1pPr>
            <a:lvl2pPr>
              <a:defRPr sz="1200">
                <a:solidFill>
                  <a:schemeClr val="accent1"/>
                </a:solidFill>
              </a:defRPr>
            </a:lvl2pPr>
            <a:lvl3pPr>
              <a:defRPr sz="1200">
                <a:solidFill>
                  <a:schemeClr val="accent1"/>
                </a:solidFill>
              </a:defRPr>
            </a:lvl3pPr>
            <a:lvl4pPr>
              <a:defRPr sz="1200">
                <a:solidFill>
                  <a:schemeClr val="accent1"/>
                </a:solidFill>
              </a:defRPr>
            </a:lvl4pPr>
            <a:lvl5pPr>
              <a:defRPr sz="1200">
                <a:solidFill>
                  <a:schemeClr val="accent1"/>
                </a:solidFill>
              </a:defRPr>
            </a:lvl5pPr>
          </a:lstStyle>
          <a:p>
            <a:pPr lvl="0"/>
            <a:r>
              <a:rPr lang="en-GB" dirty="0"/>
              <a:t>Contact information</a:t>
            </a:r>
          </a:p>
        </p:txBody>
      </p:sp>
      <p:sp>
        <p:nvSpPr>
          <p:cNvPr id="3" name="Title 2">
            <a:extLst>
              <a:ext uri="{FF2B5EF4-FFF2-40B4-BE49-F238E27FC236}">
                <a16:creationId xmlns:a16="http://schemas.microsoft.com/office/drawing/2014/main" id="{6F482C30-54A7-26E7-B6C5-1D4EDA20BE40}"/>
              </a:ext>
            </a:extLst>
          </p:cNvPr>
          <p:cNvSpPr>
            <a:spLocks noGrp="1"/>
          </p:cNvSpPr>
          <p:nvPr>
            <p:ph type="title" hasCustomPrompt="1"/>
          </p:nvPr>
        </p:nvSpPr>
        <p:spPr>
          <a:xfrm>
            <a:off x="334963" y="431975"/>
            <a:ext cx="3792900" cy="280826"/>
          </a:xfrm>
        </p:spPr>
        <p:txBody>
          <a:bodyPr/>
          <a:lstStyle/>
          <a:p>
            <a:r>
              <a:rPr lang="en-GB" dirty="0"/>
              <a:t>Contact</a:t>
            </a:r>
            <a:endParaRPr lang="en-FI" dirty="0"/>
          </a:p>
        </p:txBody>
      </p:sp>
      <p:pic>
        <p:nvPicPr>
          <p:cNvPr id="4" name="Picture 3">
            <a:extLst>
              <a:ext uri="{FF2B5EF4-FFF2-40B4-BE49-F238E27FC236}">
                <a16:creationId xmlns:a16="http://schemas.microsoft.com/office/drawing/2014/main" id="{1EC8279C-6CEA-0B23-571E-8DF17438ACC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096000" y="333375"/>
            <a:ext cx="5761038" cy="6191250"/>
          </a:xfrm>
          <a:prstGeom prst="rect">
            <a:avLst/>
          </a:prstGeom>
        </p:spPr>
      </p:pic>
      <p:sp>
        <p:nvSpPr>
          <p:cNvPr id="6" name="Text Placeholder 10">
            <a:extLst>
              <a:ext uri="{FF2B5EF4-FFF2-40B4-BE49-F238E27FC236}">
                <a16:creationId xmlns:a16="http://schemas.microsoft.com/office/drawing/2014/main" id="{36578003-6CC1-B3F1-0FED-E1757FFAA7A7}"/>
              </a:ext>
            </a:extLst>
          </p:cNvPr>
          <p:cNvSpPr>
            <a:spLocks noGrp="1"/>
          </p:cNvSpPr>
          <p:nvPr>
            <p:ph type="body" sz="quarter" idx="14"/>
          </p:nvPr>
        </p:nvSpPr>
        <p:spPr>
          <a:xfrm>
            <a:off x="334963" y="873125"/>
            <a:ext cx="3792900" cy="792163"/>
          </a:xfrm>
        </p:spPr>
        <p:txBody>
          <a:bodyPr/>
          <a:lstStyle>
            <a:lvl1pPr marL="0">
              <a:lnSpc>
                <a:spcPct val="80000"/>
              </a:lnSpc>
              <a:spcAft>
                <a:spcPts val="0"/>
              </a:spcAft>
              <a:buNone/>
              <a:defRPr sz="4800" spc="-150" baseline="0">
                <a:latin typeface="+mj-lt"/>
              </a:defRPr>
            </a:lvl1pPr>
            <a:lvl2pPr>
              <a:buNone/>
              <a:defRPr/>
            </a:lvl2pPr>
          </a:lstStyle>
          <a:p>
            <a:pPr lvl="0"/>
            <a:r>
              <a:rPr lang="en-US"/>
              <a:t>Click to edit Master text styles</a:t>
            </a:r>
          </a:p>
        </p:txBody>
      </p:sp>
      <p:sp>
        <p:nvSpPr>
          <p:cNvPr id="7" name="Picture Placeholder 12">
            <a:extLst>
              <a:ext uri="{FF2B5EF4-FFF2-40B4-BE49-F238E27FC236}">
                <a16:creationId xmlns:a16="http://schemas.microsoft.com/office/drawing/2014/main" id="{CCCD61A8-D872-DB98-6240-AFE776FF95FD}"/>
              </a:ext>
            </a:extLst>
          </p:cNvPr>
          <p:cNvSpPr>
            <a:spLocks noGrp="1"/>
          </p:cNvSpPr>
          <p:nvPr>
            <p:ph type="pic" sz="quarter" idx="20"/>
          </p:nvPr>
        </p:nvSpPr>
        <p:spPr>
          <a:xfrm>
            <a:off x="519390" y="3605213"/>
            <a:ext cx="592054" cy="614362"/>
          </a:xfrm>
          <a:prstGeom prst="ellipse">
            <a:avLst/>
          </a:prstGeom>
          <a:solidFill>
            <a:schemeClr val="bg2"/>
          </a:solidFill>
        </p:spPr>
        <p:txBody>
          <a:bodyPr/>
          <a:lstStyle>
            <a:lvl1pPr marL="6350" indent="-6350">
              <a:buNone/>
              <a:tabLst/>
              <a:defRPr/>
            </a:lvl1pPr>
          </a:lstStyle>
          <a:p>
            <a:r>
              <a:rPr lang="en-US" noProof="0"/>
              <a:t>Click icon to add picture</a:t>
            </a:r>
            <a:endParaRPr lang="en-GB" noProof="0" dirty="0"/>
          </a:p>
        </p:txBody>
      </p:sp>
      <p:sp>
        <p:nvSpPr>
          <p:cNvPr id="8" name="Text Placeholder 19">
            <a:extLst>
              <a:ext uri="{FF2B5EF4-FFF2-40B4-BE49-F238E27FC236}">
                <a16:creationId xmlns:a16="http://schemas.microsoft.com/office/drawing/2014/main" id="{2CDC71AA-7706-E785-6D0F-C1AC4828D8AF}"/>
              </a:ext>
            </a:extLst>
          </p:cNvPr>
          <p:cNvSpPr>
            <a:spLocks noGrp="1"/>
          </p:cNvSpPr>
          <p:nvPr>
            <p:ph type="body" sz="quarter" idx="25" hasCustomPrompt="1"/>
          </p:nvPr>
        </p:nvSpPr>
        <p:spPr>
          <a:xfrm>
            <a:off x="504877" y="4365909"/>
            <a:ext cx="2260015" cy="162000"/>
          </a:xfrm>
        </p:spPr>
        <p:txBody>
          <a:bodyPr anchor="ctr"/>
          <a:lstStyle>
            <a:lvl1pPr marL="6350" indent="-6350">
              <a:spcAft>
                <a:spcPts val="0"/>
              </a:spcAft>
              <a:buNone/>
              <a:tabLst/>
              <a:defRPr sz="1200" b="1"/>
            </a:lvl1pPr>
            <a:lvl2pPr>
              <a:buNone/>
              <a:defRPr/>
            </a:lvl2pPr>
          </a:lstStyle>
          <a:p>
            <a:pPr lvl="0"/>
            <a:r>
              <a:rPr lang="en-GB" dirty="0"/>
              <a:t>Name</a:t>
            </a:r>
          </a:p>
        </p:txBody>
      </p:sp>
      <p:sp>
        <p:nvSpPr>
          <p:cNvPr id="9" name="Text Placeholder 19">
            <a:extLst>
              <a:ext uri="{FF2B5EF4-FFF2-40B4-BE49-F238E27FC236}">
                <a16:creationId xmlns:a16="http://schemas.microsoft.com/office/drawing/2014/main" id="{CBAB88B9-90BB-0AC9-0476-5ACBA6DE3FDB}"/>
              </a:ext>
            </a:extLst>
          </p:cNvPr>
          <p:cNvSpPr>
            <a:spLocks noGrp="1"/>
          </p:cNvSpPr>
          <p:nvPr>
            <p:ph type="body" sz="quarter" idx="26" hasCustomPrompt="1"/>
          </p:nvPr>
        </p:nvSpPr>
        <p:spPr>
          <a:xfrm>
            <a:off x="504877" y="4562761"/>
            <a:ext cx="2260015" cy="162000"/>
          </a:xfrm>
        </p:spPr>
        <p:txBody>
          <a:bodyPr anchor="ctr"/>
          <a:lstStyle>
            <a:lvl1pPr marL="6350" indent="-6350">
              <a:spcAft>
                <a:spcPts val="0"/>
              </a:spcAft>
              <a:buNone/>
              <a:tabLst/>
              <a:defRPr sz="1200">
                <a:solidFill>
                  <a:schemeClr val="accent4"/>
                </a:solidFill>
              </a:defRPr>
            </a:lvl1pPr>
            <a:lvl2pPr>
              <a:buNone/>
              <a:defRPr/>
            </a:lvl2pPr>
          </a:lstStyle>
          <a:p>
            <a:pPr lvl="0"/>
            <a:r>
              <a:rPr lang="en-GB" dirty="0"/>
              <a:t>Title</a:t>
            </a:r>
          </a:p>
        </p:txBody>
      </p:sp>
      <p:cxnSp>
        <p:nvCxnSpPr>
          <p:cNvPr id="2" name="Straight Connector 1">
            <a:extLst>
              <a:ext uri="{FF2B5EF4-FFF2-40B4-BE49-F238E27FC236}">
                <a16:creationId xmlns:a16="http://schemas.microsoft.com/office/drawing/2014/main" id="{215086F4-7A48-D9E2-EA20-FBC24298BFDA}"/>
              </a:ext>
            </a:extLst>
          </p:cNvPr>
          <p:cNvCxnSpPr>
            <a:cxnSpLocks/>
          </p:cNvCxnSpPr>
          <p:nvPr userDrawn="1"/>
        </p:nvCxnSpPr>
        <p:spPr>
          <a:xfrm>
            <a:off x="3061417" y="3578570"/>
            <a:ext cx="0" cy="1011691"/>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4" name="Straight Connector 13">
            <a:extLst>
              <a:ext uri="{FF2B5EF4-FFF2-40B4-BE49-F238E27FC236}">
                <a16:creationId xmlns:a16="http://schemas.microsoft.com/office/drawing/2014/main" id="{D46FE6AB-2D88-440E-B165-28911E2B6D13}"/>
              </a:ext>
            </a:extLst>
          </p:cNvPr>
          <p:cNvCxnSpPr>
            <a:cxnSpLocks/>
          </p:cNvCxnSpPr>
          <p:nvPr userDrawn="1"/>
        </p:nvCxnSpPr>
        <p:spPr>
          <a:xfrm>
            <a:off x="334963" y="3578570"/>
            <a:ext cx="0" cy="1011691"/>
          </a:xfrm>
          <a:prstGeom prst="line">
            <a:avLst/>
          </a:prstGeom>
          <a:ln w="6350">
            <a:solidFill>
              <a:schemeClr val="accent1"/>
            </a:solidFill>
          </a:ln>
        </p:spPr>
        <p:style>
          <a:lnRef idx="1">
            <a:schemeClr val="accent6"/>
          </a:lnRef>
          <a:fillRef idx="0">
            <a:schemeClr val="accent6"/>
          </a:fillRef>
          <a:effectRef idx="0">
            <a:schemeClr val="accent6"/>
          </a:effectRef>
          <a:fontRef idx="minor">
            <a:schemeClr val="tx1"/>
          </a:fontRef>
        </p:style>
      </p:cxnSp>
      <p:sp>
        <p:nvSpPr>
          <p:cNvPr id="16" name="Rectangle 15">
            <a:extLst>
              <a:ext uri="{FF2B5EF4-FFF2-40B4-BE49-F238E27FC236}">
                <a16:creationId xmlns:a16="http://schemas.microsoft.com/office/drawing/2014/main" id="{7FAA0359-7757-95B3-CC7D-02ACE3CFC008}"/>
              </a:ext>
            </a:extLst>
          </p:cNvPr>
          <p:cNvSpPr/>
          <p:nvPr userDrawn="1"/>
        </p:nvSpPr>
        <p:spPr>
          <a:xfrm>
            <a:off x="4656406" y="565354"/>
            <a:ext cx="1129812" cy="18330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lvl="0" algn="r">
              <a:lnSpc>
                <a:spcPct val="100000"/>
              </a:lnSpc>
              <a:spcBef>
                <a:spcPts val="1000"/>
              </a:spcBef>
            </a:pPr>
            <a:r>
              <a:rPr lang="en-GB" sz="900" spc="100" baseline="0" dirty="0">
                <a:solidFill>
                  <a:schemeClr val="tx1"/>
                </a:solidFill>
              </a:rPr>
              <a:t>AMSTERDAM </a:t>
            </a:r>
          </a:p>
          <a:p>
            <a:pPr lvl="0" algn="r">
              <a:lnSpc>
                <a:spcPct val="100000"/>
              </a:lnSpc>
              <a:spcBef>
                <a:spcPts val="1000"/>
              </a:spcBef>
            </a:pPr>
            <a:r>
              <a:rPr lang="en-GB" sz="900" spc="100" baseline="0" dirty="0">
                <a:solidFill>
                  <a:schemeClr val="tx1"/>
                </a:solidFill>
              </a:rPr>
              <a:t>BERLIN </a:t>
            </a:r>
          </a:p>
          <a:p>
            <a:pPr lvl="0" algn="r">
              <a:lnSpc>
                <a:spcPct val="100000"/>
              </a:lnSpc>
              <a:spcBef>
                <a:spcPts val="1000"/>
              </a:spcBef>
            </a:pPr>
            <a:r>
              <a:rPr lang="en-GB" sz="900" spc="100" baseline="0" dirty="0">
                <a:solidFill>
                  <a:schemeClr val="tx1"/>
                </a:solidFill>
              </a:rPr>
              <a:t>BRUSSELS</a:t>
            </a:r>
          </a:p>
          <a:p>
            <a:pPr lvl="0" algn="r">
              <a:lnSpc>
                <a:spcPct val="100000"/>
              </a:lnSpc>
              <a:spcBef>
                <a:spcPts val="1000"/>
              </a:spcBef>
            </a:pPr>
            <a:r>
              <a:rPr lang="en-GB" sz="900" spc="100" baseline="0" dirty="0">
                <a:solidFill>
                  <a:schemeClr val="tx1"/>
                </a:solidFill>
              </a:rPr>
              <a:t>COLOGNE </a:t>
            </a:r>
          </a:p>
          <a:p>
            <a:pPr lvl="0" algn="r">
              <a:lnSpc>
                <a:spcPct val="100000"/>
              </a:lnSpc>
              <a:spcBef>
                <a:spcPts val="1000"/>
              </a:spcBef>
            </a:pPr>
            <a:r>
              <a:rPr lang="en-GB" sz="900" spc="100" baseline="0" dirty="0">
                <a:solidFill>
                  <a:schemeClr val="tx1"/>
                </a:solidFill>
              </a:rPr>
              <a:t>HELSINKI </a:t>
            </a:r>
          </a:p>
          <a:p>
            <a:pPr lvl="0" algn="r">
              <a:lnSpc>
                <a:spcPct val="100000"/>
              </a:lnSpc>
              <a:spcBef>
                <a:spcPts val="1000"/>
              </a:spcBef>
            </a:pPr>
            <a:r>
              <a:rPr lang="en-GB" sz="900" spc="100" baseline="0" dirty="0">
                <a:solidFill>
                  <a:schemeClr val="tx1"/>
                </a:solidFill>
              </a:rPr>
              <a:t>LONDON</a:t>
            </a:r>
          </a:p>
          <a:p>
            <a:pPr lvl="0" algn="r">
              <a:lnSpc>
                <a:spcPct val="100000"/>
              </a:lnSpc>
              <a:spcBef>
                <a:spcPts val="1000"/>
              </a:spcBef>
            </a:pPr>
            <a:r>
              <a:rPr lang="en-GB" sz="900" spc="100" baseline="0" dirty="0">
                <a:solidFill>
                  <a:schemeClr val="tx1"/>
                </a:solidFill>
              </a:rPr>
              <a:t>PARIS</a:t>
            </a:r>
          </a:p>
          <a:p>
            <a:pPr algn="r">
              <a:lnSpc>
                <a:spcPts val="1000"/>
              </a:lnSpc>
              <a:spcBef>
                <a:spcPts val="1000"/>
              </a:spcBef>
            </a:pPr>
            <a:endParaRPr lang="en-FI" sz="900" spc="50" baseline="0" dirty="0">
              <a:solidFill>
                <a:schemeClr val="tx1"/>
              </a:solidFill>
            </a:endParaRPr>
          </a:p>
        </p:txBody>
      </p:sp>
    </p:spTree>
    <p:extLst>
      <p:ext uri="{BB962C8B-B14F-4D97-AF65-F5344CB8AC3E}">
        <p14:creationId xmlns:p14="http://schemas.microsoft.com/office/powerpoint/2010/main" val="2763702373"/>
      </p:ext>
    </p:extLst>
  </p:cSld>
  <p:clrMapOvr>
    <a:masterClrMapping/>
  </p:clrMapOvr>
  <p:extLst>
    <p:ext uri="{DCECCB84-F9BA-43D5-87BE-67443E8EF086}">
      <p15:sldGuideLst xmlns:p15="http://schemas.microsoft.com/office/powerpoint/2012/main">
        <p15:guide id="1" orient="horz" pos="414" userDrawn="1">
          <p15:clr>
            <a:srgbClr val="FBAE40"/>
          </p15:clr>
        </p15:guide>
        <p15:guide id="2" pos="3636"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E25AC-68F1-AAF7-9C67-0E3BF662640F}"/>
              </a:ext>
            </a:extLst>
          </p:cNvPr>
          <p:cNvSpPr>
            <a:spLocks noGrp="1"/>
          </p:cNvSpPr>
          <p:nvPr>
            <p:ph type="title"/>
          </p:nvPr>
        </p:nvSpPr>
        <p:spPr/>
        <p:txBody>
          <a:bodyPr/>
          <a:lstStyle/>
          <a:p>
            <a:r>
              <a:rPr lang="en-US"/>
              <a:t>Click to edit Master title style</a:t>
            </a:r>
            <a:endParaRPr lang="en-FI"/>
          </a:p>
        </p:txBody>
      </p:sp>
      <p:sp>
        <p:nvSpPr>
          <p:cNvPr id="3" name="Footer Placeholder 2">
            <a:extLst>
              <a:ext uri="{FF2B5EF4-FFF2-40B4-BE49-F238E27FC236}">
                <a16:creationId xmlns:a16="http://schemas.microsoft.com/office/drawing/2014/main" id="{59C561D2-8215-FD71-DDDC-4D9D8DD2850C}"/>
              </a:ext>
            </a:extLst>
          </p:cNvPr>
          <p:cNvSpPr>
            <a:spLocks noGrp="1"/>
          </p:cNvSpPr>
          <p:nvPr>
            <p:ph type="ftr" sz="quarter" idx="10"/>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75F3ECC9-38EB-8FF0-4D2E-5C71A52D5FFB}"/>
              </a:ext>
            </a:extLst>
          </p:cNvPr>
          <p:cNvSpPr>
            <a:spLocks noGrp="1"/>
          </p:cNvSpPr>
          <p:nvPr>
            <p:ph type="sldNum" sz="quarter" idx="11"/>
          </p:nvPr>
        </p:nvSpPr>
        <p:spPr/>
        <p:txBody>
          <a:bodyPr/>
          <a:lstStyle/>
          <a:p>
            <a:fld id="{A87E57EA-BB15-0F41-BF23-912804890AB7}" type="slidenum">
              <a:rPr lang="en-FI" smtClean="0"/>
              <a:pPr/>
              <a:t>‹#›</a:t>
            </a:fld>
            <a:endParaRPr lang="en-FI" sz="800"/>
          </a:p>
        </p:txBody>
      </p:sp>
      <p:sp>
        <p:nvSpPr>
          <p:cNvPr id="5" name="Date Placeholder 4">
            <a:extLst>
              <a:ext uri="{FF2B5EF4-FFF2-40B4-BE49-F238E27FC236}">
                <a16:creationId xmlns:a16="http://schemas.microsoft.com/office/drawing/2014/main" id="{7BF088E6-92D7-0EB4-63C7-1061C2F84143}"/>
              </a:ext>
            </a:extLst>
          </p:cNvPr>
          <p:cNvSpPr>
            <a:spLocks noGrp="1"/>
          </p:cNvSpPr>
          <p:nvPr>
            <p:ph type="dt" sz="half" idx="12"/>
          </p:nvPr>
        </p:nvSpPr>
        <p:spPr/>
        <p:txBody>
          <a:bodyPr/>
          <a:lstStyle/>
          <a:p>
            <a:r>
              <a:rPr lang="fi-FI"/>
              <a:t>2026</a:t>
            </a:r>
            <a:endParaRPr lang="en-FI"/>
          </a:p>
        </p:txBody>
      </p:sp>
      <p:sp>
        <p:nvSpPr>
          <p:cNvPr id="11" name="Text Placeholder 10">
            <a:extLst>
              <a:ext uri="{FF2B5EF4-FFF2-40B4-BE49-F238E27FC236}">
                <a16:creationId xmlns:a16="http://schemas.microsoft.com/office/drawing/2014/main" id="{66EB1768-F889-EF05-570F-2732BE083D78}"/>
              </a:ext>
            </a:extLst>
          </p:cNvPr>
          <p:cNvSpPr>
            <a:spLocks noGrp="1"/>
          </p:cNvSpPr>
          <p:nvPr>
            <p:ph type="body" sz="quarter" idx="14"/>
          </p:nvPr>
        </p:nvSpPr>
        <p:spPr>
          <a:xfrm>
            <a:off x="334963" y="873125"/>
            <a:ext cx="10801350" cy="792163"/>
          </a:xfrm>
        </p:spPr>
        <p:txBody>
          <a:bodyPr/>
          <a:lstStyle>
            <a:lvl1pPr marL="0">
              <a:lnSpc>
                <a:spcPct val="80000"/>
              </a:lnSpc>
              <a:spcAft>
                <a:spcPts val="0"/>
              </a:spcAft>
              <a:buNone/>
              <a:defRPr sz="4800" spc="-150" baseline="0">
                <a:latin typeface="+mj-lt"/>
              </a:defRPr>
            </a:lvl1pPr>
            <a:lvl2pPr>
              <a:buNone/>
              <a:defRPr/>
            </a:lvl2pPr>
          </a:lstStyle>
          <a:p>
            <a:pPr lvl="0"/>
            <a:r>
              <a:rPr lang="en-US"/>
              <a:t>Click to edit Master text styles</a:t>
            </a:r>
          </a:p>
        </p:txBody>
      </p:sp>
    </p:spTree>
    <p:extLst>
      <p:ext uri="{BB962C8B-B14F-4D97-AF65-F5344CB8AC3E}">
        <p14:creationId xmlns:p14="http://schemas.microsoft.com/office/powerpoint/2010/main" val="40805313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9C561D2-8215-FD71-DDDC-4D9D8DD2850C}"/>
              </a:ext>
            </a:extLst>
          </p:cNvPr>
          <p:cNvSpPr>
            <a:spLocks noGrp="1"/>
          </p:cNvSpPr>
          <p:nvPr>
            <p:ph type="ftr" sz="quarter" idx="10"/>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75F3ECC9-38EB-8FF0-4D2E-5C71A52D5FFB}"/>
              </a:ext>
            </a:extLst>
          </p:cNvPr>
          <p:cNvSpPr>
            <a:spLocks noGrp="1"/>
          </p:cNvSpPr>
          <p:nvPr>
            <p:ph type="sldNum" sz="quarter" idx="11"/>
          </p:nvPr>
        </p:nvSpPr>
        <p:spPr/>
        <p:txBody>
          <a:bodyPr/>
          <a:lstStyle/>
          <a:p>
            <a:fld id="{A87E57EA-BB15-0F41-BF23-912804890AB7}" type="slidenum">
              <a:rPr lang="en-FI" smtClean="0"/>
              <a:pPr/>
              <a:t>‹#›</a:t>
            </a:fld>
            <a:endParaRPr lang="en-FI" sz="800"/>
          </a:p>
        </p:txBody>
      </p:sp>
      <p:sp>
        <p:nvSpPr>
          <p:cNvPr id="5" name="Date Placeholder 4">
            <a:extLst>
              <a:ext uri="{FF2B5EF4-FFF2-40B4-BE49-F238E27FC236}">
                <a16:creationId xmlns:a16="http://schemas.microsoft.com/office/drawing/2014/main" id="{7BF088E6-92D7-0EB4-63C7-1061C2F84143}"/>
              </a:ext>
            </a:extLst>
          </p:cNvPr>
          <p:cNvSpPr>
            <a:spLocks noGrp="1"/>
          </p:cNvSpPr>
          <p:nvPr>
            <p:ph type="dt" sz="half" idx="12"/>
          </p:nvPr>
        </p:nvSpPr>
        <p:spPr/>
        <p:txBody>
          <a:bodyPr/>
          <a:lstStyle/>
          <a:p>
            <a:r>
              <a:rPr lang="fi-FI"/>
              <a:t>2026</a:t>
            </a:r>
            <a:endParaRPr lang="en-FI"/>
          </a:p>
        </p:txBody>
      </p:sp>
    </p:spTree>
    <p:extLst>
      <p:ext uri="{BB962C8B-B14F-4D97-AF65-F5344CB8AC3E}">
        <p14:creationId xmlns:p14="http://schemas.microsoft.com/office/powerpoint/2010/main" val="42724562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01">
    <p:bg>
      <p:bgPr>
        <a:solidFill>
          <a:schemeClr val="tx1"/>
        </a:solidFill>
        <a:effectLst/>
      </p:bgPr>
    </p:bg>
    <p:spTree>
      <p:nvGrpSpPr>
        <p:cNvPr id="1" name=""/>
        <p:cNvGrpSpPr/>
        <p:nvPr/>
      </p:nvGrpSpPr>
      <p:grpSpPr>
        <a:xfrm>
          <a:off x="0" y="0"/>
          <a:ext cx="0" cy="0"/>
          <a:chOff x="0" y="0"/>
          <a:chExt cx="0" cy="0"/>
        </a:xfrm>
      </p:grpSpPr>
      <p:pic>
        <p:nvPicPr>
          <p:cNvPr id="7" name="Picture 6" descr="A white letter on a black background  AI-generated content may be incorrect.">
            <a:extLst>
              <a:ext uri="{FF2B5EF4-FFF2-40B4-BE49-F238E27FC236}">
                <a16:creationId xmlns:a16="http://schemas.microsoft.com/office/drawing/2014/main" id="{DC1370F1-C624-68D8-FD20-30379A99FC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4963" y="485918"/>
            <a:ext cx="1759927" cy="170493"/>
          </a:xfrm>
          <a:prstGeom prst="rect">
            <a:avLst/>
          </a:prstGeom>
        </p:spPr>
      </p:pic>
      <p:sp>
        <p:nvSpPr>
          <p:cNvPr id="6" name="Espace réservé du texte 16">
            <a:extLst>
              <a:ext uri="{FF2B5EF4-FFF2-40B4-BE49-F238E27FC236}">
                <a16:creationId xmlns:a16="http://schemas.microsoft.com/office/drawing/2014/main" id="{DF93B9EE-B345-CEE5-2485-9F13EB9AEE33}"/>
              </a:ext>
            </a:extLst>
          </p:cNvPr>
          <p:cNvSpPr>
            <a:spLocks noGrp="1"/>
          </p:cNvSpPr>
          <p:nvPr>
            <p:ph type="body" sz="quarter" idx="14"/>
          </p:nvPr>
        </p:nvSpPr>
        <p:spPr>
          <a:xfrm>
            <a:off x="3216274" y="506707"/>
            <a:ext cx="2879725" cy="366418"/>
          </a:xfrm>
          <a:prstGeom prst="rect">
            <a:avLst/>
          </a:prstGeom>
        </p:spPr>
        <p:txBody>
          <a:bodyPr lIns="0" tIns="0" rIns="0" bIns="0" anchor="t">
            <a:normAutofit/>
          </a:bodyPr>
          <a:lstStyle>
            <a:lvl1pPr marL="0" indent="7938">
              <a:lnSpc>
                <a:spcPct val="100000"/>
              </a:lnSpc>
              <a:spcAft>
                <a:spcPts val="0"/>
              </a:spcAft>
              <a:buNone/>
              <a:tabLst/>
              <a:defRPr sz="1200" b="0" i="0" cap="none" baseline="0">
                <a:solidFill>
                  <a:schemeClr val="bg1"/>
                </a:solidFill>
                <a:latin typeface="+mn-lt"/>
              </a:defRPr>
            </a:lvl1pPr>
          </a:lstStyle>
          <a:p>
            <a:pPr lvl="0"/>
            <a:r>
              <a:rPr lang="en-US" noProof="0"/>
              <a:t>Click to edit Master text styles</a:t>
            </a:r>
          </a:p>
        </p:txBody>
      </p:sp>
      <p:sp>
        <p:nvSpPr>
          <p:cNvPr id="11" name="Title 10">
            <a:extLst>
              <a:ext uri="{FF2B5EF4-FFF2-40B4-BE49-F238E27FC236}">
                <a16:creationId xmlns:a16="http://schemas.microsoft.com/office/drawing/2014/main" id="{167F04FC-F935-E095-8143-883F23BF4448}"/>
              </a:ext>
            </a:extLst>
          </p:cNvPr>
          <p:cNvSpPr>
            <a:spLocks noGrp="1"/>
          </p:cNvSpPr>
          <p:nvPr>
            <p:ph type="title"/>
          </p:nvPr>
        </p:nvSpPr>
        <p:spPr>
          <a:xfrm>
            <a:off x="334963" y="1682705"/>
            <a:ext cx="9361488" cy="4410119"/>
          </a:xfrm>
        </p:spPr>
        <p:txBody>
          <a:bodyPr/>
          <a:lstStyle>
            <a:lvl1pPr>
              <a:lnSpc>
                <a:spcPct val="80000"/>
              </a:lnSpc>
              <a:defRPr sz="6800" b="0">
                <a:solidFill>
                  <a:schemeClr val="bg1"/>
                </a:solidFill>
                <a:latin typeface="+mj-lt"/>
              </a:defRPr>
            </a:lvl1pPr>
          </a:lstStyle>
          <a:p>
            <a:r>
              <a:rPr lang="en-US"/>
              <a:t>Click to edit Master title style</a:t>
            </a:r>
            <a:endParaRPr lang="en-FI"/>
          </a:p>
        </p:txBody>
      </p:sp>
      <p:sp>
        <p:nvSpPr>
          <p:cNvPr id="12" name="Date Placeholder 11">
            <a:extLst>
              <a:ext uri="{FF2B5EF4-FFF2-40B4-BE49-F238E27FC236}">
                <a16:creationId xmlns:a16="http://schemas.microsoft.com/office/drawing/2014/main" id="{55CFD5E1-8296-B1DC-393A-8BBB84F69B20}"/>
              </a:ext>
            </a:extLst>
          </p:cNvPr>
          <p:cNvSpPr>
            <a:spLocks noGrp="1"/>
          </p:cNvSpPr>
          <p:nvPr>
            <p:ph type="dt" sz="half" idx="15"/>
          </p:nvPr>
        </p:nvSpPr>
        <p:spPr/>
        <p:txBody>
          <a:bodyPr/>
          <a:lstStyle>
            <a:lvl1pPr>
              <a:defRPr>
                <a:solidFill>
                  <a:schemeClr val="bg1"/>
                </a:solidFill>
              </a:defRPr>
            </a:lvl1pPr>
          </a:lstStyle>
          <a:p>
            <a:r>
              <a:rPr lang="fi-FI">
                <a:solidFill>
                  <a:schemeClr val="bg1"/>
                </a:solidFill>
              </a:rPr>
              <a:t>2026</a:t>
            </a:r>
            <a:endParaRPr lang="en-FI">
              <a:solidFill>
                <a:schemeClr val="bg1"/>
              </a:solidFill>
            </a:endParaRPr>
          </a:p>
        </p:txBody>
      </p:sp>
      <p:sp>
        <p:nvSpPr>
          <p:cNvPr id="13" name="Footer Placeholder 12">
            <a:extLst>
              <a:ext uri="{FF2B5EF4-FFF2-40B4-BE49-F238E27FC236}">
                <a16:creationId xmlns:a16="http://schemas.microsoft.com/office/drawing/2014/main" id="{1C0A2CF4-7658-3EDE-DD2F-8F8D2E4423BB}"/>
              </a:ext>
            </a:extLst>
          </p:cNvPr>
          <p:cNvSpPr>
            <a:spLocks noGrp="1"/>
          </p:cNvSpPr>
          <p:nvPr>
            <p:ph type="ftr" sz="quarter" idx="16"/>
          </p:nvPr>
        </p:nvSpPr>
        <p:spPr/>
        <p:txBody>
          <a:bodyPr/>
          <a:lstStyle>
            <a:lvl1pPr>
              <a:defRPr>
                <a:solidFill>
                  <a:schemeClr val="bg1"/>
                </a:solidFill>
              </a:defRPr>
            </a:lvl1pPr>
          </a:lstStyle>
          <a:p>
            <a:r>
              <a:rPr lang="en-GB"/>
              <a:t>PRIVILEGED AND CONFIDENTIAL</a:t>
            </a:r>
            <a:endParaRPr lang="en-FI" dirty="0"/>
          </a:p>
        </p:txBody>
      </p:sp>
      <p:sp>
        <p:nvSpPr>
          <p:cNvPr id="14" name="Slide Number Placeholder 13">
            <a:extLst>
              <a:ext uri="{FF2B5EF4-FFF2-40B4-BE49-F238E27FC236}">
                <a16:creationId xmlns:a16="http://schemas.microsoft.com/office/drawing/2014/main" id="{7C77F5BC-96BE-CDFE-7013-3F9293992515}"/>
              </a:ext>
            </a:extLst>
          </p:cNvPr>
          <p:cNvSpPr>
            <a:spLocks noGrp="1"/>
          </p:cNvSpPr>
          <p:nvPr>
            <p:ph type="sldNum" sz="quarter" idx="17"/>
          </p:nvPr>
        </p:nvSpPr>
        <p:spPr/>
        <p:txBody>
          <a:bodyPr/>
          <a:lstStyle>
            <a:lvl1pPr>
              <a:defRPr>
                <a:solidFill>
                  <a:schemeClr val="bg1"/>
                </a:solidFill>
              </a:defRPr>
            </a:lvl1pPr>
          </a:lstStyle>
          <a:p>
            <a:fld id="{A87E57EA-BB15-0F41-BF23-912804890AB7}" type="slidenum">
              <a:rPr lang="en-FI" smtClean="0"/>
              <a:pPr/>
              <a:t>‹#›</a:t>
            </a:fld>
            <a:endParaRPr lang="en-FI"/>
          </a:p>
        </p:txBody>
      </p:sp>
      <p:pic>
        <p:nvPicPr>
          <p:cNvPr id="2" name="Graphic 1">
            <a:extLst>
              <a:ext uri="{FF2B5EF4-FFF2-40B4-BE49-F238E27FC236}">
                <a16:creationId xmlns:a16="http://schemas.microsoft.com/office/drawing/2014/main" id="{E1399827-3ED2-EF50-C1BF-E73EFC68CE3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34963" y="6348412"/>
            <a:ext cx="275000" cy="180000"/>
          </a:xfrm>
          <a:prstGeom prst="rect">
            <a:avLst/>
          </a:prstGeom>
        </p:spPr>
      </p:pic>
    </p:spTree>
    <p:extLst>
      <p:ext uri="{BB962C8B-B14F-4D97-AF65-F5344CB8AC3E}">
        <p14:creationId xmlns:p14="http://schemas.microsoft.com/office/powerpoint/2010/main" val="24569848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02">
    <p:bg>
      <p:bgPr>
        <a:solidFill>
          <a:schemeClr val="accent1"/>
        </a:solidFill>
        <a:effectLst/>
      </p:bgPr>
    </p:bg>
    <p:spTree>
      <p:nvGrpSpPr>
        <p:cNvPr id="1" name=""/>
        <p:cNvGrpSpPr/>
        <p:nvPr/>
      </p:nvGrpSpPr>
      <p:grpSpPr>
        <a:xfrm>
          <a:off x="0" y="0"/>
          <a:ext cx="0" cy="0"/>
          <a:chOff x="0" y="0"/>
          <a:chExt cx="0" cy="0"/>
        </a:xfrm>
      </p:grpSpPr>
      <p:sp>
        <p:nvSpPr>
          <p:cNvPr id="6" name="Espace réservé du texte 16">
            <a:extLst>
              <a:ext uri="{FF2B5EF4-FFF2-40B4-BE49-F238E27FC236}">
                <a16:creationId xmlns:a16="http://schemas.microsoft.com/office/drawing/2014/main" id="{DF93B9EE-B345-CEE5-2485-9F13EB9AEE33}"/>
              </a:ext>
            </a:extLst>
          </p:cNvPr>
          <p:cNvSpPr>
            <a:spLocks noGrp="1"/>
          </p:cNvSpPr>
          <p:nvPr>
            <p:ph type="body" sz="quarter" idx="14"/>
          </p:nvPr>
        </p:nvSpPr>
        <p:spPr>
          <a:xfrm>
            <a:off x="3216274" y="506707"/>
            <a:ext cx="2879725" cy="366418"/>
          </a:xfrm>
          <a:prstGeom prst="rect">
            <a:avLst/>
          </a:prstGeom>
        </p:spPr>
        <p:txBody>
          <a:bodyPr lIns="0" tIns="0" rIns="0" bIns="0" anchor="t">
            <a:normAutofit/>
          </a:bodyPr>
          <a:lstStyle>
            <a:lvl1pPr marL="0" indent="7938">
              <a:lnSpc>
                <a:spcPct val="100000"/>
              </a:lnSpc>
              <a:spcAft>
                <a:spcPts val="0"/>
              </a:spcAft>
              <a:buNone/>
              <a:tabLst/>
              <a:defRPr sz="1200" b="0" i="0" cap="none" baseline="0">
                <a:solidFill>
                  <a:schemeClr val="tx1"/>
                </a:solidFill>
                <a:latin typeface="+mn-lt"/>
              </a:defRPr>
            </a:lvl1pPr>
          </a:lstStyle>
          <a:p>
            <a:pPr lvl="0"/>
            <a:r>
              <a:rPr lang="en-US" noProof="0"/>
              <a:t>Click to edit Master text styles</a:t>
            </a:r>
          </a:p>
        </p:txBody>
      </p:sp>
      <p:sp>
        <p:nvSpPr>
          <p:cNvPr id="11" name="Title 10">
            <a:extLst>
              <a:ext uri="{FF2B5EF4-FFF2-40B4-BE49-F238E27FC236}">
                <a16:creationId xmlns:a16="http://schemas.microsoft.com/office/drawing/2014/main" id="{167F04FC-F935-E095-8143-883F23BF4448}"/>
              </a:ext>
            </a:extLst>
          </p:cNvPr>
          <p:cNvSpPr>
            <a:spLocks noGrp="1"/>
          </p:cNvSpPr>
          <p:nvPr>
            <p:ph type="title"/>
          </p:nvPr>
        </p:nvSpPr>
        <p:spPr>
          <a:xfrm>
            <a:off x="334963" y="1682705"/>
            <a:ext cx="9361488" cy="4410119"/>
          </a:xfrm>
        </p:spPr>
        <p:txBody>
          <a:bodyPr/>
          <a:lstStyle>
            <a:lvl1pPr>
              <a:lnSpc>
                <a:spcPct val="80000"/>
              </a:lnSpc>
              <a:defRPr sz="6800" b="0">
                <a:solidFill>
                  <a:schemeClr val="tx1"/>
                </a:solidFill>
                <a:latin typeface="+mj-lt"/>
              </a:defRPr>
            </a:lvl1pPr>
          </a:lstStyle>
          <a:p>
            <a:r>
              <a:rPr lang="en-US"/>
              <a:t>Click to edit Master title style</a:t>
            </a:r>
            <a:endParaRPr lang="en-FI" dirty="0"/>
          </a:p>
        </p:txBody>
      </p:sp>
      <p:pic>
        <p:nvPicPr>
          <p:cNvPr id="2" name="Picture 1" descr="A black and brown logo  AI-generated content may be incorrect.">
            <a:extLst>
              <a:ext uri="{FF2B5EF4-FFF2-40B4-BE49-F238E27FC236}">
                <a16:creationId xmlns:a16="http://schemas.microsoft.com/office/drawing/2014/main" id="{59A37562-777E-DE65-E965-8613C578CB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4963" y="486977"/>
            <a:ext cx="1759927" cy="170929"/>
          </a:xfrm>
          <a:prstGeom prst="rect">
            <a:avLst/>
          </a:prstGeom>
        </p:spPr>
      </p:pic>
      <p:sp>
        <p:nvSpPr>
          <p:cNvPr id="3" name="Date Placeholder 2">
            <a:extLst>
              <a:ext uri="{FF2B5EF4-FFF2-40B4-BE49-F238E27FC236}">
                <a16:creationId xmlns:a16="http://schemas.microsoft.com/office/drawing/2014/main" id="{64A7A925-D69C-2E7E-3D2F-14F9542B262D}"/>
              </a:ext>
            </a:extLst>
          </p:cNvPr>
          <p:cNvSpPr>
            <a:spLocks noGrp="1"/>
          </p:cNvSpPr>
          <p:nvPr>
            <p:ph type="dt" sz="half" idx="15"/>
          </p:nvPr>
        </p:nvSpPr>
        <p:spPr/>
        <p:txBody>
          <a:bodyPr/>
          <a:lstStyle/>
          <a:p>
            <a:r>
              <a:rPr lang="fi-FI"/>
              <a:t>2026</a:t>
            </a:r>
            <a:endParaRPr lang="en-FI"/>
          </a:p>
        </p:txBody>
      </p:sp>
      <p:sp>
        <p:nvSpPr>
          <p:cNvPr id="4" name="Footer Placeholder 3">
            <a:extLst>
              <a:ext uri="{FF2B5EF4-FFF2-40B4-BE49-F238E27FC236}">
                <a16:creationId xmlns:a16="http://schemas.microsoft.com/office/drawing/2014/main" id="{DE79BAB7-B47B-9B57-81A5-07A57FAED2F3}"/>
              </a:ext>
            </a:extLst>
          </p:cNvPr>
          <p:cNvSpPr>
            <a:spLocks noGrp="1"/>
          </p:cNvSpPr>
          <p:nvPr>
            <p:ph type="ftr" sz="quarter" idx="16"/>
          </p:nvPr>
        </p:nvSpPr>
        <p:spPr/>
        <p:txBody>
          <a:bodyPr/>
          <a:lstStyle/>
          <a:p>
            <a:r>
              <a:rPr lang="en-GB"/>
              <a:t>PRIVILEGED AND CONFIDENTIAL</a:t>
            </a:r>
            <a:endParaRPr lang="en-FI" dirty="0"/>
          </a:p>
        </p:txBody>
      </p:sp>
      <p:sp>
        <p:nvSpPr>
          <p:cNvPr id="5" name="Slide Number Placeholder 4">
            <a:extLst>
              <a:ext uri="{FF2B5EF4-FFF2-40B4-BE49-F238E27FC236}">
                <a16:creationId xmlns:a16="http://schemas.microsoft.com/office/drawing/2014/main" id="{46DA7934-995C-3616-885A-2075CAF742D1}"/>
              </a:ext>
            </a:extLst>
          </p:cNvPr>
          <p:cNvSpPr>
            <a:spLocks noGrp="1"/>
          </p:cNvSpPr>
          <p:nvPr>
            <p:ph type="sldNum" sz="quarter" idx="17"/>
          </p:nvPr>
        </p:nvSpPr>
        <p:spPr/>
        <p:txBody>
          <a:bodyPr/>
          <a:lstStyle/>
          <a:p>
            <a:fld id="{A87E57EA-BB15-0F41-BF23-912804890AB7}" type="slidenum">
              <a:rPr lang="en-FI" smtClean="0"/>
              <a:pPr/>
              <a:t>‹#›</a:t>
            </a:fld>
            <a:endParaRPr lang="en-FI" sz="800"/>
          </a:p>
        </p:txBody>
      </p:sp>
    </p:spTree>
    <p:extLst>
      <p:ext uri="{BB962C8B-B14F-4D97-AF65-F5344CB8AC3E}">
        <p14:creationId xmlns:p14="http://schemas.microsoft.com/office/powerpoint/2010/main" val="39835161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Logotype">
    <p:bg>
      <p:bgPr>
        <a:solidFill>
          <a:schemeClr val="accent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4A7A925-D69C-2E7E-3D2F-14F9542B262D}"/>
              </a:ext>
            </a:extLst>
          </p:cNvPr>
          <p:cNvSpPr>
            <a:spLocks noGrp="1"/>
          </p:cNvSpPr>
          <p:nvPr>
            <p:ph type="dt" sz="half" idx="15"/>
          </p:nvPr>
        </p:nvSpPr>
        <p:spPr/>
        <p:txBody>
          <a:bodyPr/>
          <a:lstStyle/>
          <a:p>
            <a:r>
              <a:rPr lang="fi-FI"/>
              <a:t>2026</a:t>
            </a:r>
            <a:endParaRPr lang="en-FI"/>
          </a:p>
        </p:txBody>
      </p:sp>
      <p:sp>
        <p:nvSpPr>
          <p:cNvPr id="4" name="Footer Placeholder 3">
            <a:extLst>
              <a:ext uri="{FF2B5EF4-FFF2-40B4-BE49-F238E27FC236}">
                <a16:creationId xmlns:a16="http://schemas.microsoft.com/office/drawing/2014/main" id="{DE79BAB7-B47B-9B57-81A5-07A57FAED2F3}"/>
              </a:ext>
            </a:extLst>
          </p:cNvPr>
          <p:cNvSpPr>
            <a:spLocks noGrp="1"/>
          </p:cNvSpPr>
          <p:nvPr>
            <p:ph type="ftr" sz="quarter" idx="16"/>
          </p:nvPr>
        </p:nvSpPr>
        <p:spPr/>
        <p:txBody>
          <a:bodyPr/>
          <a:lstStyle/>
          <a:p>
            <a:r>
              <a:rPr lang="en-GB"/>
              <a:t>PRIVILEGED AND CONFIDENTIAL</a:t>
            </a:r>
            <a:endParaRPr lang="en-FI" dirty="0"/>
          </a:p>
        </p:txBody>
      </p:sp>
      <p:sp>
        <p:nvSpPr>
          <p:cNvPr id="5" name="Slide Number Placeholder 4">
            <a:extLst>
              <a:ext uri="{FF2B5EF4-FFF2-40B4-BE49-F238E27FC236}">
                <a16:creationId xmlns:a16="http://schemas.microsoft.com/office/drawing/2014/main" id="{46DA7934-995C-3616-885A-2075CAF742D1}"/>
              </a:ext>
            </a:extLst>
          </p:cNvPr>
          <p:cNvSpPr>
            <a:spLocks noGrp="1"/>
          </p:cNvSpPr>
          <p:nvPr>
            <p:ph type="sldNum" sz="quarter" idx="17"/>
          </p:nvPr>
        </p:nvSpPr>
        <p:spPr/>
        <p:txBody>
          <a:bodyPr/>
          <a:lstStyle/>
          <a:p>
            <a:fld id="{A87E57EA-BB15-0F41-BF23-912804890AB7}" type="slidenum">
              <a:rPr lang="en-FI" smtClean="0"/>
              <a:pPr/>
              <a:t>‹#›</a:t>
            </a:fld>
            <a:endParaRPr lang="en-FI" sz="800"/>
          </a:p>
        </p:txBody>
      </p:sp>
      <p:pic>
        <p:nvPicPr>
          <p:cNvPr id="7" name="Graphic 6">
            <a:extLst>
              <a:ext uri="{FF2B5EF4-FFF2-40B4-BE49-F238E27FC236}">
                <a16:creationId xmlns:a16="http://schemas.microsoft.com/office/drawing/2014/main" id="{BFB13B3A-7A8F-332F-9FFD-3479BA878B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496000" y="3083400"/>
            <a:ext cx="7200000" cy="691200"/>
          </a:xfrm>
          <a:prstGeom prst="rect">
            <a:avLst/>
          </a:prstGeom>
        </p:spPr>
      </p:pic>
    </p:spTree>
    <p:extLst>
      <p:ext uri="{BB962C8B-B14F-4D97-AF65-F5344CB8AC3E}">
        <p14:creationId xmlns:p14="http://schemas.microsoft.com/office/powerpoint/2010/main" val="28029955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Monogram 01">
    <p:bg>
      <p:bgPr>
        <a:solidFill>
          <a:schemeClr val="accent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4A7A925-D69C-2E7E-3D2F-14F9542B262D}"/>
              </a:ext>
            </a:extLst>
          </p:cNvPr>
          <p:cNvSpPr>
            <a:spLocks noGrp="1"/>
          </p:cNvSpPr>
          <p:nvPr>
            <p:ph type="dt" sz="half" idx="15"/>
          </p:nvPr>
        </p:nvSpPr>
        <p:spPr/>
        <p:txBody>
          <a:bodyPr/>
          <a:lstStyle>
            <a:lvl1pPr>
              <a:defRPr>
                <a:solidFill>
                  <a:schemeClr val="accent4"/>
                </a:solidFill>
              </a:defRPr>
            </a:lvl1pPr>
          </a:lstStyle>
          <a:p>
            <a:r>
              <a:rPr lang="fi-FI"/>
              <a:t>2026</a:t>
            </a:r>
            <a:endParaRPr lang="en-FI"/>
          </a:p>
        </p:txBody>
      </p:sp>
      <p:sp>
        <p:nvSpPr>
          <p:cNvPr id="4" name="Footer Placeholder 3">
            <a:extLst>
              <a:ext uri="{FF2B5EF4-FFF2-40B4-BE49-F238E27FC236}">
                <a16:creationId xmlns:a16="http://schemas.microsoft.com/office/drawing/2014/main" id="{DE79BAB7-B47B-9B57-81A5-07A57FAED2F3}"/>
              </a:ext>
            </a:extLst>
          </p:cNvPr>
          <p:cNvSpPr>
            <a:spLocks noGrp="1"/>
          </p:cNvSpPr>
          <p:nvPr>
            <p:ph type="ftr" sz="quarter" idx="16"/>
          </p:nvPr>
        </p:nvSpPr>
        <p:spPr/>
        <p:txBody>
          <a:bodyPr/>
          <a:lstStyle>
            <a:lvl1pPr>
              <a:defRPr>
                <a:solidFill>
                  <a:schemeClr val="accent4"/>
                </a:solidFill>
              </a:defRPr>
            </a:lvl1pPr>
          </a:lstStyle>
          <a:p>
            <a:r>
              <a:rPr lang="en-GB"/>
              <a:t>PRIVILEGED AND CONFIDENTIAL</a:t>
            </a:r>
            <a:endParaRPr lang="en-FI" dirty="0"/>
          </a:p>
        </p:txBody>
      </p:sp>
      <p:sp>
        <p:nvSpPr>
          <p:cNvPr id="5" name="Slide Number Placeholder 4">
            <a:extLst>
              <a:ext uri="{FF2B5EF4-FFF2-40B4-BE49-F238E27FC236}">
                <a16:creationId xmlns:a16="http://schemas.microsoft.com/office/drawing/2014/main" id="{46DA7934-995C-3616-885A-2075CAF742D1}"/>
              </a:ext>
            </a:extLst>
          </p:cNvPr>
          <p:cNvSpPr>
            <a:spLocks noGrp="1"/>
          </p:cNvSpPr>
          <p:nvPr>
            <p:ph type="sldNum" sz="quarter" idx="17"/>
          </p:nvPr>
        </p:nvSpPr>
        <p:spPr/>
        <p:txBody>
          <a:bodyPr/>
          <a:lstStyle>
            <a:lvl1pPr>
              <a:defRPr>
                <a:solidFill>
                  <a:schemeClr val="accent4"/>
                </a:solidFill>
              </a:defRPr>
            </a:lvl1pPr>
          </a:lstStyle>
          <a:p>
            <a:fld id="{A87E57EA-BB15-0F41-BF23-912804890AB7}" type="slidenum">
              <a:rPr lang="en-FI" smtClean="0"/>
              <a:pPr/>
              <a:t>‹#›</a:t>
            </a:fld>
            <a:endParaRPr lang="en-FI"/>
          </a:p>
        </p:txBody>
      </p:sp>
      <p:pic>
        <p:nvPicPr>
          <p:cNvPr id="6" name="Graphic 5">
            <a:extLst>
              <a:ext uri="{FF2B5EF4-FFF2-40B4-BE49-F238E27FC236}">
                <a16:creationId xmlns:a16="http://schemas.microsoft.com/office/drawing/2014/main" id="{988F6098-226D-6959-3333-F1A165700C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760117" y="2554604"/>
            <a:ext cx="2671766" cy="1748792"/>
          </a:xfrm>
          <a:prstGeom prst="rect">
            <a:avLst/>
          </a:prstGeom>
        </p:spPr>
      </p:pic>
    </p:spTree>
    <p:extLst>
      <p:ext uri="{BB962C8B-B14F-4D97-AF65-F5344CB8AC3E}">
        <p14:creationId xmlns:p14="http://schemas.microsoft.com/office/powerpoint/2010/main" val="244525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Monogram 02">
    <p:bg>
      <p:bgPr>
        <a:solidFill>
          <a:schemeClr val="tx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4A7A925-D69C-2E7E-3D2F-14F9542B262D}"/>
              </a:ext>
            </a:extLst>
          </p:cNvPr>
          <p:cNvSpPr>
            <a:spLocks noGrp="1"/>
          </p:cNvSpPr>
          <p:nvPr>
            <p:ph type="dt" sz="half" idx="15"/>
          </p:nvPr>
        </p:nvSpPr>
        <p:spPr/>
        <p:txBody>
          <a:bodyPr/>
          <a:lstStyle>
            <a:lvl1pPr>
              <a:defRPr>
                <a:solidFill>
                  <a:schemeClr val="bg1"/>
                </a:solidFill>
              </a:defRPr>
            </a:lvl1pPr>
          </a:lstStyle>
          <a:p>
            <a:r>
              <a:rPr lang="fi-FI"/>
              <a:t>2026</a:t>
            </a:r>
            <a:endParaRPr lang="en-FI"/>
          </a:p>
        </p:txBody>
      </p:sp>
      <p:sp>
        <p:nvSpPr>
          <p:cNvPr id="4" name="Footer Placeholder 3">
            <a:extLst>
              <a:ext uri="{FF2B5EF4-FFF2-40B4-BE49-F238E27FC236}">
                <a16:creationId xmlns:a16="http://schemas.microsoft.com/office/drawing/2014/main" id="{DE79BAB7-B47B-9B57-81A5-07A57FAED2F3}"/>
              </a:ext>
            </a:extLst>
          </p:cNvPr>
          <p:cNvSpPr>
            <a:spLocks noGrp="1"/>
          </p:cNvSpPr>
          <p:nvPr>
            <p:ph type="ftr" sz="quarter" idx="16"/>
          </p:nvPr>
        </p:nvSpPr>
        <p:spPr/>
        <p:txBody>
          <a:bodyPr/>
          <a:lstStyle>
            <a:lvl1pPr>
              <a:defRPr>
                <a:solidFill>
                  <a:schemeClr val="bg1"/>
                </a:solidFill>
              </a:defRPr>
            </a:lvl1pPr>
          </a:lstStyle>
          <a:p>
            <a:r>
              <a:rPr lang="en-GB"/>
              <a:t>PRIVILEGED AND CONFIDENTIAL</a:t>
            </a:r>
            <a:endParaRPr lang="en-FI" dirty="0"/>
          </a:p>
        </p:txBody>
      </p:sp>
      <p:sp>
        <p:nvSpPr>
          <p:cNvPr id="5" name="Slide Number Placeholder 4">
            <a:extLst>
              <a:ext uri="{FF2B5EF4-FFF2-40B4-BE49-F238E27FC236}">
                <a16:creationId xmlns:a16="http://schemas.microsoft.com/office/drawing/2014/main" id="{46DA7934-995C-3616-885A-2075CAF742D1}"/>
              </a:ext>
            </a:extLst>
          </p:cNvPr>
          <p:cNvSpPr>
            <a:spLocks noGrp="1"/>
          </p:cNvSpPr>
          <p:nvPr>
            <p:ph type="sldNum" sz="quarter" idx="17"/>
          </p:nvPr>
        </p:nvSpPr>
        <p:spPr/>
        <p:txBody>
          <a:bodyPr/>
          <a:lstStyle>
            <a:lvl1pPr>
              <a:defRPr>
                <a:solidFill>
                  <a:schemeClr val="bg1"/>
                </a:solidFill>
              </a:defRPr>
            </a:lvl1pPr>
          </a:lstStyle>
          <a:p>
            <a:fld id="{A87E57EA-BB15-0F41-BF23-912804890AB7}" type="slidenum">
              <a:rPr lang="en-FI" smtClean="0"/>
              <a:pPr/>
              <a:t>‹#›</a:t>
            </a:fld>
            <a:endParaRPr lang="en-FI"/>
          </a:p>
        </p:txBody>
      </p:sp>
      <p:pic>
        <p:nvPicPr>
          <p:cNvPr id="6" name="Graphic 5">
            <a:extLst>
              <a:ext uri="{FF2B5EF4-FFF2-40B4-BE49-F238E27FC236}">
                <a16:creationId xmlns:a16="http://schemas.microsoft.com/office/drawing/2014/main" id="{988F6098-226D-6959-3333-F1A165700C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760117" y="2554604"/>
            <a:ext cx="2671766" cy="1748792"/>
          </a:xfrm>
          <a:prstGeom prst="rect">
            <a:avLst/>
          </a:prstGeom>
        </p:spPr>
      </p:pic>
    </p:spTree>
    <p:extLst>
      <p:ext uri="{BB962C8B-B14F-4D97-AF65-F5344CB8AC3E}">
        <p14:creationId xmlns:p14="http://schemas.microsoft.com/office/powerpoint/2010/main" val="26095254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sv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tle Placeholder 2">
            <a:extLst>
              <a:ext uri="{FF2B5EF4-FFF2-40B4-BE49-F238E27FC236}">
                <a16:creationId xmlns:a16="http://schemas.microsoft.com/office/drawing/2014/main" id="{0B079542-1894-0AB8-3F63-BB5B921BDA5F}"/>
              </a:ext>
            </a:extLst>
          </p:cNvPr>
          <p:cNvSpPr>
            <a:spLocks noGrp="1"/>
          </p:cNvSpPr>
          <p:nvPr>
            <p:ph type="title"/>
          </p:nvPr>
        </p:nvSpPr>
        <p:spPr>
          <a:xfrm>
            <a:off x="334962" y="365000"/>
            <a:ext cx="11000000" cy="900000"/>
          </a:xfrm>
          <a:prstGeom prst="rect">
            <a:avLst/>
          </a:prstGeom>
        </p:spPr>
        <p:txBody>
          <a:bodyPr vert="horz" lIns="91440" tIns="45720" rIns="91440" bIns="45720" rtlCol="0" anchor="t">
            <a:normAutofit/>
          </a:bodyPr>
          <a:lstStyle/>
          <a:p>
            <a:r>
              <a:rPr lang="en-US"/>
              <a:t>Click to edit Master title style</a:t>
            </a:r>
            <a:endParaRPr lang="en-FI" dirty="0"/>
          </a:p>
        </p:txBody>
      </p:sp>
      <p:sp>
        <p:nvSpPr>
          <p:cNvPr id="4" name="Text Placeholder 3">
            <a:extLst>
              <a:ext uri="{FF2B5EF4-FFF2-40B4-BE49-F238E27FC236}">
                <a16:creationId xmlns:a16="http://schemas.microsoft.com/office/drawing/2014/main" id="{09284E3C-03C2-8F07-AF6F-D4C169ABB6AE}"/>
              </a:ext>
            </a:extLst>
          </p:cNvPr>
          <p:cNvSpPr>
            <a:spLocks noGrp="1"/>
          </p:cNvSpPr>
          <p:nvPr>
            <p:ph type="body" idx="1"/>
          </p:nvPr>
        </p:nvSpPr>
        <p:spPr>
          <a:xfrm>
            <a:off x="334963" y="1665288"/>
            <a:ext cx="11522075" cy="435133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dirty="0"/>
          </a:p>
        </p:txBody>
      </p:sp>
      <p:sp>
        <p:nvSpPr>
          <p:cNvPr id="6" name="Footer Placeholder 5">
            <a:extLst>
              <a:ext uri="{FF2B5EF4-FFF2-40B4-BE49-F238E27FC236}">
                <a16:creationId xmlns:a16="http://schemas.microsoft.com/office/drawing/2014/main" id="{9FD60220-53BC-BEDB-10A2-3B9B9FB95088}"/>
              </a:ext>
            </a:extLst>
          </p:cNvPr>
          <p:cNvSpPr>
            <a:spLocks noGrp="1"/>
          </p:cNvSpPr>
          <p:nvPr>
            <p:ph type="ftr" sz="quarter" idx="3"/>
          </p:nvPr>
        </p:nvSpPr>
        <p:spPr>
          <a:xfrm>
            <a:off x="6916270" y="6159500"/>
            <a:ext cx="4114800" cy="365125"/>
          </a:xfrm>
          <a:prstGeom prst="rect">
            <a:avLst/>
          </a:prstGeom>
        </p:spPr>
        <p:txBody>
          <a:bodyPr vert="horz" lIns="0" tIns="0" rIns="0" bIns="0" rtlCol="0" anchor="b"/>
          <a:lstStyle>
            <a:lvl1pPr algn="r">
              <a:defRPr sz="800" cap="all" spc="100" baseline="0">
                <a:solidFill>
                  <a:schemeClr val="accent4"/>
                </a:solidFill>
              </a:defRPr>
            </a:lvl1pPr>
          </a:lstStyle>
          <a:p>
            <a:r>
              <a:rPr lang="fr-FR"/>
              <a:t>PRIVILEGED AND CONFIDENTIAL</a:t>
            </a:r>
            <a:endParaRPr lang="fr-FR" dirty="0"/>
          </a:p>
        </p:txBody>
      </p:sp>
      <p:sp>
        <p:nvSpPr>
          <p:cNvPr id="7" name="Slide Number Placeholder 6">
            <a:extLst>
              <a:ext uri="{FF2B5EF4-FFF2-40B4-BE49-F238E27FC236}">
                <a16:creationId xmlns:a16="http://schemas.microsoft.com/office/drawing/2014/main" id="{79FCD040-B145-8F8E-9C4E-73F8ACEFC126}"/>
              </a:ext>
            </a:extLst>
          </p:cNvPr>
          <p:cNvSpPr>
            <a:spLocks noGrp="1"/>
          </p:cNvSpPr>
          <p:nvPr>
            <p:ph type="sldNum" sz="quarter" idx="4"/>
          </p:nvPr>
        </p:nvSpPr>
        <p:spPr>
          <a:xfrm>
            <a:off x="11136313" y="6159500"/>
            <a:ext cx="720724" cy="365125"/>
          </a:xfrm>
          <a:prstGeom prst="rect">
            <a:avLst/>
          </a:prstGeom>
        </p:spPr>
        <p:txBody>
          <a:bodyPr vert="horz" lIns="0" tIns="0" rIns="0" bIns="0" rtlCol="0" anchor="b"/>
          <a:lstStyle>
            <a:lvl1pPr algn="r">
              <a:defRPr sz="800">
                <a:solidFill>
                  <a:schemeClr val="accent4"/>
                </a:solidFill>
              </a:defRPr>
            </a:lvl1pPr>
          </a:lstStyle>
          <a:p>
            <a:fld id="{A87E57EA-BB15-0F41-BF23-912804890AB7}" type="slidenum">
              <a:rPr lang="en-FI" smtClean="0"/>
              <a:pPr/>
              <a:t>‹#›</a:t>
            </a:fld>
            <a:endParaRPr lang="en-FI" dirty="0"/>
          </a:p>
        </p:txBody>
      </p:sp>
      <p:sp>
        <p:nvSpPr>
          <p:cNvPr id="8" name="Date Placeholder 7">
            <a:extLst>
              <a:ext uri="{FF2B5EF4-FFF2-40B4-BE49-F238E27FC236}">
                <a16:creationId xmlns:a16="http://schemas.microsoft.com/office/drawing/2014/main" id="{D5314B44-B283-1AD9-81B8-FC7DDCC6C80E}"/>
              </a:ext>
            </a:extLst>
          </p:cNvPr>
          <p:cNvSpPr>
            <a:spLocks noGrp="1"/>
          </p:cNvSpPr>
          <p:nvPr>
            <p:ph type="dt" sz="half" idx="2"/>
          </p:nvPr>
        </p:nvSpPr>
        <p:spPr>
          <a:xfrm>
            <a:off x="1066574" y="6159500"/>
            <a:ext cx="1067026" cy="365125"/>
          </a:xfrm>
          <a:prstGeom prst="rect">
            <a:avLst/>
          </a:prstGeom>
        </p:spPr>
        <p:txBody>
          <a:bodyPr vert="horz" lIns="0" tIns="0" rIns="0" bIns="0" rtlCol="0" anchor="b"/>
          <a:lstStyle>
            <a:lvl1pPr algn="l">
              <a:defRPr sz="800">
                <a:solidFill>
                  <a:schemeClr val="accent4"/>
                </a:solidFill>
              </a:defRPr>
            </a:lvl1pPr>
          </a:lstStyle>
          <a:p>
            <a:r>
              <a:rPr lang="fi-FI"/>
              <a:t>2026</a:t>
            </a:r>
            <a:endParaRPr lang="en-FI" dirty="0"/>
          </a:p>
        </p:txBody>
      </p:sp>
      <p:pic>
        <p:nvPicPr>
          <p:cNvPr id="2" name="Graphic 1">
            <a:extLst>
              <a:ext uri="{FF2B5EF4-FFF2-40B4-BE49-F238E27FC236}">
                <a16:creationId xmlns:a16="http://schemas.microsoft.com/office/drawing/2014/main" id="{CD64F813-FE22-40E7-C551-9B26487F4388}"/>
              </a:ext>
            </a:extLst>
          </p:cNvPr>
          <p:cNvPicPr>
            <a:picLocks noChangeAspect="1"/>
          </p:cNvPicPr>
          <p:nvPr userDrawn="1"/>
        </p:nvPicPr>
        <p:blipFill>
          <a:blip>
            <a:extLst>
              <a:ext uri="{96DAC541-7B7A-43D3-8B79-37D633B846F1}">
                <asvg:svgBlip xmlns:asvg="http://schemas.microsoft.com/office/drawing/2016/SVG/main" r:embed="rId35"/>
              </a:ext>
            </a:extLst>
          </a:blip>
          <a:stretch>
            <a:fillRect/>
          </a:stretch>
        </p:blipFill>
        <p:spPr>
          <a:xfrm>
            <a:off x="334963" y="6348412"/>
            <a:ext cx="275000" cy="180000"/>
          </a:xfrm>
          <a:prstGeom prst="rect">
            <a:avLst/>
          </a:prstGeom>
        </p:spPr>
      </p:pic>
    </p:spTree>
    <p:extLst>
      <p:ext uri="{BB962C8B-B14F-4D97-AF65-F5344CB8AC3E}">
        <p14:creationId xmlns:p14="http://schemas.microsoft.com/office/powerpoint/2010/main" val="2371808880"/>
      </p:ext>
    </p:extLst>
  </p:cSld>
  <p:clrMap bg1="lt1" tx1="dk1" bg2="lt2" tx2="dk2" accent1="accent1" accent2="accent2" accent3="accent3" accent4="accent4" accent5="accent5" accent6="accent6" hlink="hlink" folHlink="folHlink"/>
  <p:sldLayoutIdLst>
    <p:sldLayoutId id="2147483705" r:id="rId1"/>
    <p:sldLayoutId id="2147483722" r:id="rId2"/>
    <p:sldLayoutId id="2147483723" r:id="rId3"/>
    <p:sldLayoutId id="2147483724" r:id="rId4"/>
    <p:sldLayoutId id="2147483671" r:id="rId5"/>
    <p:sldLayoutId id="2147483706" r:id="rId6"/>
    <p:sldLayoutId id="2147483693" r:id="rId7"/>
    <p:sldLayoutId id="2147483708" r:id="rId8"/>
    <p:sldLayoutId id="2147483709" r:id="rId9"/>
    <p:sldLayoutId id="2147483710" r:id="rId10"/>
    <p:sldLayoutId id="2147483712" r:id="rId11"/>
    <p:sldLayoutId id="2147483716" r:id="rId12"/>
    <p:sldLayoutId id="2147483717" r:id="rId13"/>
    <p:sldLayoutId id="2147483718" r:id="rId14"/>
    <p:sldLayoutId id="2147483728" r:id="rId15"/>
    <p:sldLayoutId id="2147483715" r:id="rId16"/>
    <p:sldLayoutId id="2147483675" r:id="rId17"/>
    <p:sldLayoutId id="2147483681" r:id="rId18"/>
    <p:sldLayoutId id="2147483719" r:id="rId19"/>
    <p:sldLayoutId id="2147483725" r:id="rId20"/>
    <p:sldLayoutId id="2147483726" r:id="rId21"/>
    <p:sldLayoutId id="2147483730" r:id="rId22"/>
    <p:sldLayoutId id="2147483727" r:id="rId23"/>
    <p:sldLayoutId id="2147483720" r:id="rId24"/>
    <p:sldLayoutId id="2147483689" r:id="rId25"/>
    <p:sldLayoutId id="2147483729" r:id="rId26"/>
    <p:sldLayoutId id="2147483713" r:id="rId27"/>
    <p:sldLayoutId id="2147483714" r:id="rId28"/>
    <p:sldLayoutId id="2147483703" r:id="rId29"/>
    <p:sldLayoutId id="2147483721" r:id="rId30"/>
    <p:sldLayoutId id="2147483731" r:id="rId31"/>
    <p:sldLayoutId id="2147483732" r:id="rId32"/>
    <p:sldLayoutId id="2147483733" r:id="rId33"/>
  </p:sldLayoutIdLst>
  <p:hf hdr="0" dt="0"/>
  <p:txStyles>
    <p:titleStyle>
      <a:lvl1pPr algn="l" defTabSz="914400" rtl="0" eaLnBrk="1" latinLnBrk="0" hangingPunct="1">
        <a:lnSpc>
          <a:spcPct val="100000"/>
        </a:lnSpc>
        <a:spcBef>
          <a:spcPct val="0"/>
        </a:spcBef>
        <a:buNone/>
        <a:defRPr sz="1800" b="1" kern="1200" spc="0" baseline="0">
          <a:solidFill>
            <a:schemeClr val="tx1"/>
          </a:solidFill>
          <a:latin typeface="+mn-lt"/>
          <a:ea typeface="+mj-ea"/>
          <a:cs typeface="Times New Roman" panose="02020603050405020304" pitchFamily="18" charset="0"/>
        </a:defRPr>
      </a:lvl1pPr>
    </p:titleStyle>
    <p:bodyStyle>
      <a:lvl1pPr marL="227013" indent="-227013" algn="l" defTabSz="914400" rtl="0" eaLnBrk="1" latinLnBrk="0" hangingPunct="1">
        <a:lnSpc>
          <a:spcPct val="100000"/>
        </a:lnSpc>
        <a:spcBef>
          <a:spcPts val="0"/>
        </a:spcBef>
        <a:spcAft>
          <a:spcPts val="600"/>
        </a:spcAft>
        <a:buFont typeface="Arial" panose="020B0604020202020204" pitchFamily="34" charset="0"/>
        <a:buChar char="•"/>
        <a:tabLst/>
        <a:defRPr sz="1600" b="0" i="0" kern="1200" spc="0" baseline="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50" userDrawn="1">
          <p15:clr>
            <a:srgbClr val="F26B43"/>
          </p15:clr>
        </p15:guide>
        <p15:guide id="2" pos="2026" userDrawn="1">
          <p15:clr>
            <a:srgbClr val="F26B43"/>
          </p15:clr>
        </p15:guide>
        <p15:guide id="3" pos="665" userDrawn="1">
          <p15:clr>
            <a:srgbClr val="F26B43"/>
          </p15:clr>
        </p15:guide>
        <p15:guide id="5" pos="7469" userDrawn="1">
          <p15:clr>
            <a:srgbClr val="F26B43"/>
          </p15:clr>
        </p15:guide>
        <p15:guide id="6" pos="211" userDrawn="1">
          <p15:clr>
            <a:srgbClr val="F26B43"/>
          </p15:clr>
        </p15:guide>
        <p15:guide id="7" orient="horz" pos="210" userDrawn="1">
          <p15:clr>
            <a:srgbClr val="F26B43"/>
          </p15:clr>
        </p15:guide>
        <p15:guide id="8" orient="horz" pos="4110" userDrawn="1">
          <p15:clr>
            <a:srgbClr val="F26B43"/>
          </p15:clr>
        </p15:guide>
        <p15:guide id="9" orient="horz" pos="1049" userDrawn="1">
          <p15:clr>
            <a:srgbClr val="F26B43"/>
          </p15:clr>
        </p15:guide>
        <p15:guide id="10" pos="3840" userDrawn="1">
          <p15:clr>
            <a:srgbClr val="F26B43"/>
          </p15:clr>
        </p15:guide>
        <p15:guide id="11" pos="6108" userDrawn="1">
          <p15:clr>
            <a:srgbClr val="F26B43"/>
          </p15:clr>
        </p15:guide>
        <p15:guide id="12" pos="7015" userDrawn="1">
          <p15:clr>
            <a:srgbClr val="F26B43"/>
          </p15:clr>
        </p15:guide>
        <p15:guide id="13" pos="2706" userDrawn="1">
          <p15:clr>
            <a:srgbClr val="F26B43"/>
          </p15:clr>
        </p15:guide>
        <p15:guide id="15" orient="horz" pos="414" userDrawn="1">
          <p15:clr>
            <a:srgbClr val="F26B43"/>
          </p15:clr>
        </p15:guide>
        <p15:guide id="16" orient="horz" pos="2260" userDrawn="1">
          <p15:clr>
            <a:srgbClr val="F26B43"/>
          </p15:clr>
        </p15:guide>
        <p15:guide id="17" pos="36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8AFE97-DB79-3E2B-9391-869272AD1D07}"/>
              </a:ext>
            </a:extLst>
          </p:cNvPr>
          <p:cNvSpPr>
            <a:spLocks noGrp="1"/>
          </p:cNvSpPr>
          <p:nvPr>
            <p:ph type="body" sz="quarter" idx="14"/>
          </p:nvPr>
        </p:nvSpPr>
        <p:spPr>
          <a:xfrm>
            <a:off x="493294" y="3811394"/>
            <a:ext cx="5189047" cy="1915638"/>
          </a:xfrm>
        </p:spPr>
        <p:txBody>
          <a:bodyPr/>
          <a:lstStyle/>
          <a:p>
            <a:r>
              <a:rPr lang="fi-FI" sz="2400" dirty="0"/>
              <a:t>Selvitys 31.3.2026</a:t>
            </a:r>
          </a:p>
          <a:p>
            <a:endParaRPr lang="fi-FI" sz="2400" dirty="0"/>
          </a:p>
          <a:p>
            <a:r>
              <a:rPr lang="fi-FI" sz="1400" dirty="0"/>
              <a:t>Laatinut </a:t>
            </a:r>
            <a:r>
              <a:rPr lang="fi-FI" sz="1400" b="1" dirty="0" err="1"/>
              <a:t>Geradin</a:t>
            </a:r>
            <a:r>
              <a:rPr lang="fi-FI" sz="1400" b="1" dirty="0"/>
              <a:t> Partners / Senior </a:t>
            </a:r>
            <a:r>
              <a:rPr lang="fi-FI" sz="1400" b="1" dirty="0" err="1"/>
              <a:t>Counsel</a:t>
            </a:r>
            <a:r>
              <a:rPr lang="fi-FI" sz="1400" b="1" dirty="0"/>
              <a:t> Tuomas Pöysti</a:t>
            </a:r>
          </a:p>
          <a:p>
            <a:r>
              <a:rPr lang="fi-FI" sz="1400" dirty="0"/>
              <a:t>			        Hallinto-oikeuden dosentti, OTT</a:t>
            </a:r>
          </a:p>
        </p:txBody>
      </p:sp>
      <p:sp>
        <p:nvSpPr>
          <p:cNvPr id="3" name="Text Placeholder 2">
            <a:extLst>
              <a:ext uri="{FF2B5EF4-FFF2-40B4-BE49-F238E27FC236}">
                <a16:creationId xmlns:a16="http://schemas.microsoft.com/office/drawing/2014/main" id="{B5AD8940-4339-5425-76F4-46CDD95D56EB}"/>
              </a:ext>
            </a:extLst>
          </p:cNvPr>
          <p:cNvSpPr>
            <a:spLocks noGrp="1"/>
          </p:cNvSpPr>
          <p:nvPr>
            <p:ph type="body" sz="quarter" idx="18"/>
          </p:nvPr>
        </p:nvSpPr>
        <p:spPr>
          <a:xfrm>
            <a:off x="2905570" y="506706"/>
            <a:ext cx="3085031" cy="521993"/>
          </a:xfrm>
        </p:spPr>
        <p:txBody>
          <a:bodyPr>
            <a:noAutofit/>
          </a:bodyPr>
          <a:lstStyle/>
          <a:p>
            <a:r>
              <a:rPr lang="fi-FI" sz="1600" dirty="0"/>
              <a:t>Valtiovarainministeriö | 31.3. 2026</a:t>
            </a:r>
          </a:p>
          <a:p>
            <a:endParaRPr lang="fi-FI" sz="1600" dirty="0"/>
          </a:p>
        </p:txBody>
      </p:sp>
      <p:sp>
        <p:nvSpPr>
          <p:cNvPr id="4" name="Title 3">
            <a:extLst>
              <a:ext uri="{FF2B5EF4-FFF2-40B4-BE49-F238E27FC236}">
                <a16:creationId xmlns:a16="http://schemas.microsoft.com/office/drawing/2014/main" id="{4F8BF89D-B880-6957-73BF-296B66A7CEF2}"/>
              </a:ext>
            </a:extLst>
          </p:cNvPr>
          <p:cNvSpPr>
            <a:spLocks noGrp="1"/>
          </p:cNvSpPr>
          <p:nvPr>
            <p:ph type="title"/>
          </p:nvPr>
        </p:nvSpPr>
        <p:spPr>
          <a:xfrm>
            <a:off x="334962" y="1686515"/>
            <a:ext cx="5437189" cy="2467474"/>
          </a:xfrm>
        </p:spPr>
        <p:txBody>
          <a:bodyPr>
            <a:normAutofit fontScale="90000"/>
          </a:bodyPr>
          <a:lstStyle/>
          <a:p>
            <a:r>
              <a:rPr lang="fi-FI" sz="4000" b="1" dirty="0"/>
              <a:t>Kuntien erityisen toimialan tehtävien eriyttämisen oikeudelliset edellytykset ja mahdollisuudet</a:t>
            </a:r>
          </a:p>
        </p:txBody>
      </p:sp>
    </p:spTree>
    <p:extLst>
      <p:ext uri="{BB962C8B-B14F-4D97-AF65-F5344CB8AC3E}">
        <p14:creationId xmlns:p14="http://schemas.microsoft.com/office/powerpoint/2010/main" val="529395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070D03B-762B-1ABD-F0B1-D99F69CF21F2}"/>
              </a:ext>
            </a:extLst>
          </p:cNvPr>
          <p:cNvSpPr>
            <a:spLocks noGrp="1"/>
          </p:cNvSpPr>
          <p:nvPr>
            <p:ph type="body" sz="quarter" idx="13"/>
          </p:nvPr>
        </p:nvSpPr>
        <p:spPr>
          <a:xfrm>
            <a:off x="334962" y="1359500"/>
            <a:ext cx="11000000" cy="4800000"/>
          </a:xfrm>
        </p:spPr>
        <p:txBody>
          <a:bodyPr>
            <a:normAutofit lnSpcReduction="10000"/>
          </a:bodyPr>
          <a:lstStyle/>
          <a:p>
            <a:pPr marL="342900" indent="-342900">
              <a:buFont typeface="Wingdings" pitchFamily="2" charset="2"/>
              <a:buChar char="§"/>
            </a:pPr>
            <a:r>
              <a:rPr lang="fi-FI" sz="2000" dirty="0"/>
              <a:t>Valtiovarainministeriön toimeksianto </a:t>
            </a:r>
            <a:r>
              <a:rPr lang="fi-FI" sz="2000" dirty="0" err="1"/>
              <a:t>Geradin</a:t>
            </a:r>
            <a:r>
              <a:rPr lang="fi-FI" sz="2000" dirty="0"/>
              <a:t> Partners Asianajotoimisto Oy:lle: selvitys kuntien </a:t>
            </a:r>
            <a:r>
              <a:rPr lang="fi-FI" sz="2000" b="1" dirty="0"/>
              <a:t>erityisen toimialan tehtävien eriyttämisen oikeudellisista edellytyksistä ja mahdollisuuksista</a:t>
            </a:r>
            <a:r>
              <a:rPr lang="fi-FI" sz="2000" dirty="0"/>
              <a:t>.</a:t>
            </a:r>
          </a:p>
          <a:p>
            <a:pPr marL="0" indent="0"/>
            <a:endParaRPr lang="fi-FI" sz="2000" dirty="0"/>
          </a:p>
          <a:p>
            <a:pPr marL="342900" indent="-342900">
              <a:buFont typeface="Wingdings" pitchFamily="2" charset="2"/>
              <a:buChar char="§"/>
            </a:pPr>
            <a:r>
              <a:rPr lang="fi-FI" sz="2000" dirty="0"/>
              <a:t>Jatkaa VNTEAS 2019:67 -tutkimusta (Lavapuro ym.), jossa todettiin yhtenäiskunta-käsitteen vakiintumattomuus valtiosääntöoikeudessa ja mahdollisuudet sille, että eri kunnille osoitetaan erilaisia tehtäviä.</a:t>
            </a:r>
          </a:p>
          <a:p>
            <a:pPr marL="342900" indent="-342900">
              <a:buFont typeface="Wingdings" pitchFamily="2" charset="2"/>
              <a:buChar char="§"/>
            </a:pPr>
            <a:endParaRPr lang="fi-FI" sz="2000" dirty="0"/>
          </a:p>
          <a:p>
            <a:pPr marL="342900" indent="-342900">
              <a:buFont typeface="Wingdings" pitchFamily="2" charset="2"/>
              <a:buChar char="§"/>
            </a:pPr>
            <a:r>
              <a:rPr lang="fi-FI" sz="2000" dirty="0"/>
              <a:t>Tarkastelee </a:t>
            </a:r>
            <a:r>
              <a:rPr lang="fi-FI" sz="2000" b="1" u="sng" dirty="0"/>
              <a:t>yhtä mahdollista kuntien tehtävien ja sen sääntelyn sekä kuntapolitiikan kehittämisen vaihtoehtoa</a:t>
            </a:r>
            <a:r>
              <a:rPr lang="fi-FI" sz="2000" dirty="0"/>
              <a:t> erityisesti valtiosääntöoikeudellisesta näkökulmasta.</a:t>
            </a:r>
          </a:p>
          <a:p>
            <a:pPr marL="342900" indent="-342900">
              <a:buFont typeface="Wingdings" pitchFamily="2" charset="2"/>
              <a:buChar char="§"/>
            </a:pPr>
            <a:endParaRPr lang="fi-FI" sz="2000" dirty="0"/>
          </a:p>
          <a:p>
            <a:pPr marL="342900" indent="-342900">
              <a:buFont typeface="Wingdings" pitchFamily="2" charset="2"/>
              <a:buChar char="§"/>
            </a:pPr>
            <a:r>
              <a:rPr lang="fi-FI" sz="2000" dirty="0"/>
              <a:t>Yhteiskunnallinen tausta: kuntien väestöllinen, taloudellinen ja kantokyvyn eriytyminen voimistuu. Sote-uudistus ja TE-uudistus ovat muuttaneet kuntien tehtäväkenttää merkittävästi.</a:t>
            </a:r>
          </a:p>
        </p:txBody>
      </p:sp>
      <p:sp>
        <p:nvSpPr>
          <p:cNvPr id="7" name="Title 6">
            <a:extLst>
              <a:ext uri="{FF2B5EF4-FFF2-40B4-BE49-F238E27FC236}">
                <a16:creationId xmlns:a16="http://schemas.microsoft.com/office/drawing/2014/main" id="{A3D44FD3-A637-F129-88BA-4C7147FD0DA2}"/>
              </a:ext>
            </a:extLst>
          </p:cNvPr>
          <p:cNvSpPr>
            <a:spLocks noGrp="1"/>
          </p:cNvSpPr>
          <p:nvPr>
            <p:ph type="title"/>
          </p:nvPr>
        </p:nvSpPr>
        <p:spPr/>
        <p:txBody>
          <a:bodyPr>
            <a:normAutofit/>
          </a:bodyPr>
          <a:lstStyle/>
          <a:p>
            <a:r>
              <a:rPr lang="fi-FI" sz="2400" b="1" dirty="0"/>
              <a:t>Selvitys vastaa kuntien voimakkaaseen eriytymiskehitykseen ja julkisen talouden sopeutustarpeisiin</a:t>
            </a:r>
          </a:p>
        </p:txBody>
      </p:sp>
      <p:sp>
        <p:nvSpPr>
          <p:cNvPr id="3" name="Footer Placeholder 2">
            <a:extLst>
              <a:ext uri="{FF2B5EF4-FFF2-40B4-BE49-F238E27FC236}">
                <a16:creationId xmlns:a16="http://schemas.microsoft.com/office/drawing/2014/main" id="{B33957B1-3ECB-C96F-6D3B-28F7287A34A9}"/>
              </a:ext>
            </a:extLst>
          </p:cNvPr>
          <p:cNvSpPr>
            <a:spLocks noGrp="1"/>
          </p:cNvSpPr>
          <p:nvPr>
            <p:ph type="ftr"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all" spc="100" normalizeH="0" baseline="0" noProof="0">
                <a:ln>
                  <a:noFill/>
                </a:ln>
                <a:solidFill>
                  <a:srgbClr val="8C7575"/>
                </a:solidFill>
                <a:effectLst/>
                <a:uLnTx/>
                <a:uFillTx/>
                <a:latin typeface="Arial" panose="020B0604020202020204"/>
                <a:ea typeface="+mn-ea"/>
                <a:cs typeface="+mn-cs"/>
              </a:rPr>
              <a:t>PRIVILEGED AND CONFIDENTIAL</a:t>
            </a:r>
            <a:endParaRPr kumimoji="0" lang="en-FI" sz="800" b="0" i="0" u="none" strike="noStrike" kern="1200" cap="all" spc="100" normalizeH="0" baseline="0" noProof="0" dirty="0">
              <a:ln>
                <a:noFill/>
              </a:ln>
              <a:solidFill>
                <a:srgbClr val="8C7575"/>
              </a:solidFill>
              <a:effectLst/>
              <a:uLnTx/>
              <a:uFillTx/>
              <a:latin typeface="Arial" panose="020B0604020202020204"/>
              <a:ea typeface="+mn-ea"/>
              <a:cs typeface="+mn-cs"/>
            </a:endParaRPr>
          </a:p>
        </p:txBody>
      </p:sp>
      <p:sp>
        <p:nvSpPr>
          <p:cNvPr id="4" name="Slide Number Placeholder 3">
            <a:extLst>
              <a:ext uri="{FF2B5EF4-FFF2-40B4-BE49-F238E27FC236}">
                <a16:creationId xmlns:a16="http://schemas.microsoft.com/office/drawing/2014/main" id="{32F2F498-A25E-7B2F-FD99-C595246B030D}"/>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7E57EA-BB15-0F41-BF23-912804890AB7}" type="slidenum">
              <a:rPr kumimoji="0" lang="en-FI" sz="800" b="0" i="0" u="none" strike="noStrike" kern="1200" cap="none" spc="0" normalizeH="0" baseline="0" noProof="0" smtClean="0">
                <a:ln>
                  <a:noFill/>
                </a:ln>
                <a:solidFill>
                  <a:srgbClr val="8C7575"/>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FI" sz="800" b="0" i="0" u="none" strike="noStrike" kern="1200" cap="none" spc="0" normalizeH="0" baseline="0" noProof="0">
              <a:ln>
                <a:noFill/>
              </a:ln>
              <a:solidFill>
                <a:srgbClr val="8C7575"/>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44963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A706AD-3845-97B0-A314-48181E07651A}"/>
              </a:ext>
            </a:extLst>
          </p:cNvPr>
          <p:cNvSpPr>
            <a:spLocks noGrp="1"/>
          </p:cNvSpPr>
          <p:nvPr>
            <p:ph type="body" sz="quarter" idx="13"/>
          </p:nvPr>
        </p:nvSpPr>
        <p:spPr/>
        <p:txBody>
          <a:bodyPr/>
          <a:lstStyle/>
          <a:p>
            <a:endParaRPr lang="en-US" dirty="0"/>
          </a:p>
        </p:txBody>
      </p:sp>
      <p:sp>
        <p:nvSpPr>
          <p:cNvPr id="3" name="Title 2">
            <a:extLst>
              <a:ext uri="{FF2B5EF4-FFF2-40B4-BE49-F238E27FC236}">
                <a16:creationId xmlns:a16="http://schemas.microsoft.com/office/drawing/2014/main" id="{B2645FF3-D61E-8A72-BF4C-2FDFB02DABAD}"/>
              </a:ext>
            </a:extLst>
          </p:cNvPr>
          <p:cNvSpPr>
            <a:spLocks noGrp="1"/>
          </p:cNvSpPr>
          <p:nvPr>
            <p:ph type="title"/>
          </p:nvPr>
        </p:nvSpPr>
        <p:spPr/>
        <p:txBody>
          <a:bodyPr>
            <a:normAutofit fontScale="90000"/>
          </a:bodyPr>
          <a:lstStyle/>
          <a:p>
            <a:r>
              <a:rPr lang="en-US" sz="3100" dirty="0" err="1"/>
              <a:t>Kuntapolitiikan</a:t>
            </a:r>
            <a:r>
              <a:rPr lang="en-US" sz="3100" dirty="0"/>
              <a:t> </a:t>
            </a:r>
            <a:r>
              <a:rPr lang="en-US" sz="3100" dirty="0" err="1"/>
              <a:t>eri</a:t>
            </a:r>
            <a:r>
              <a:rPr lang="en-US" sz="3100" dirty="0"/>
              <a:t> </a:t>
            </a:r>
            <a:r>
              <a:rPr lang="en-US" sz="3100" dirty="0" err="1"/>
              <a:t>vaihtoehtoja</a:t>
            </a:r>
            <a:r>
              <a:rPr lang="en-US" sz="3100" dirty="0"/>
              <a:t> </a:t>
            </a:r>
            <a:r>
              <a:rPr lang="en-US" sz="3100" dirty="0" err="1"/>
              <a:t>vastata</a:t>
            </a:r>
            <a:r>
              <a:rPr lang="en-US" sz="3100" dirty="0"/>
              <a:t> </a:t>
            </a:r>
            <a:r>
              <a:rPr lang="en-US" sz="3100" dirty="0" err="1"/>
              <a:t>kuntien</a:t>
            </a:r>
            <a:r>
              <a:rPr lang="en-US" sz="3100" dirty="0"/>
              <a:t> </a:t>
            </a:r>
            <a:r>
              <a:rPr lang="en-US" sz="3100" dirty="0" err="1"/>
              <a:t>hyvin</a:t>
            </a:r>
            <a:r>
              <a:rPr lang="en-US" sz="3100" dirty="0"/>
              <a:t> </a:t>
            </a:r>
            <a:r>
              <a:rPr lang="en-US" sz="3100" dirty="0" err="1"/>
              <a:t>erilaisiin</a:t>
            </a:r>
            <a:r>
              <a:rPr lang="en-US" sz="3100" dirty="0"/>
              <a:t> </a:t>
            </a:r>
            <a:r>
              <a:rPr lang="en-US" sz="3100" dirty="0" err="1"/>
              <a:t>tilanteisiin</a:t>
            </a:r>
            <a:endParaRPr lang="en-US" dirty="0"/>
          </a:p>
        </p:txBody>
      </p:sp>
      <p:sp>
        <p:nvSpPr>
          <p:cNvPr id="4" name="Footer Placeholder 3">
            <a:extLst>
              <a:ext uri="{FF2B5EF4-FFF2-40B4-BE49-F238E27FC236}">
                <a16:creationId xmlns:a16="http://schemas.microsoft.com/office/drawing/2014/main" id="{490CB1B1-AD4B-D74D-3A20-33929C0F95DE}"/>
              </a:ext>
            </a:extLst>
          </p:cNvPr>
          <p:cNvSpPr>
            <a:spLocks noGrp="1"/>
          </p:cNvSpPr>
          <p:nvPr>
            <p:ph type="ftr" sz="quarter" idx="15"/>
          </p:nvPr>
        </p:nvSpPr>
        <p:spPr/>
        <p:txBody>
          <a:bodyPr/>
          <a:lstStyle/>
          <a:p>
            <a:r>
              <a:rPr lang="en-GB"/>
              <a:t>PRIVILEGED AND CONFIDENTIAL</a:t>
            </a:r>
            <a:endParaRPr lang="en-FI" dirty="0"/>
          </a:p>
        </p:txBody>
      </p:sp>
      <p:sp>
        <p:nvSpPr>
          <p:cNvPr id="5" name="Slide Number Placeholder 4">
            <a:extLst>
              <a:ext uri="{FF2B5EF4-FFF2-40B4-BE49-F238E27FC236}">
                <a16:creationId xmlns:a16="http://schemas.microsoft.com/office/drawing/2014/main" id="{A687FA7F-B46B-8426-51EA-6A998AD57550}"/>
              </a:ext>
            </a:extLst>
          </p:cNvPr>
          <p:cNvSpPr>
            <a:spLocks noGrp="1"/>
          </p:cNvSpPr>
          <p:nvPr>
            <p:ph type="sldNum" sz="quarter" idx="16"/>
          </p:nvPr>
        </p:nvSpPr>
        <p:spPr/>
        <p:txBody>
          <a:bodyPr/>
          <a:lstStyle/>
          <a:p>
            <a:fld id="{A87E57EA-BB15-0F41-BF23-912804890AB7}" type="slidenum">
              <a:rPr lang="en-FI" smtClean="0"/>
              <a:pPr/>
              <a:t>3</a:t>
            </a:fld>
            <a:endParaRPr lang="en-FI" sz="800"/>
          </a:p>
        </p:txBody>
      </p:sp>
      <p:pic>
        <p:nvPicPr>
          <p:cNvPr id="8" name="Picture 7">
            <a:extLst>
              <a:ext uri="{FF2B5EF4-FFF2-40B4-BE49-F238E27FC236}">
                <a16:creationId xmlns:a16="http://schemas.microsoft.com/office/drawing/2014/main" id="{64C5AAE2-0D46-D324-B27C-B7B58748587E}"/>
              </a:ext>
            </a:extLst>
          </p:cNvPr>
          <p:cNvPicPr>
            <a:picLocks noChangeAspect="1"/>
          </p:cNvPicPr>
          <p:nvPr/>
        </p:nvPicPr>
        <p:blipFill>
          <a:blip r:embed="rId2"/>
          <a:stretch>
            <a:fillRect/>
          </a:stretch>
        </p:blipFill>
        <p:spPr>
          <a:xfrm>
            <a:off x="334962" y="1400000"/>
            <a:ext cx="11424647" cy="4905107"/>
          </a:xfrm>
          <a:prstGeom prst="rect">
            <a:avLst/>
          </a:prstGeom>
        </p:spPr>
      </p:pic>
    </p:spTree>
    <p:extLst>
      <p:ext uri="{BB962C8B-B14F-4D97-AF65-F5344CB8AC3E}">
        <p14:creationId xmlns:p14="http://schemas.microsoft.com/office/powerpoint/2010/main" val="3212239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FC1849-111F-6EF7-9D20-BE964BF919D5}"/>
              </a:ext>
            </a:extLst>
          </p:cNvPr>
          <p:cNvSpPr>
            <a:spLocks noGrp="1"/>
          </p:cNvSpPr>
          <p:nvPr>
            <p:ph type="body" sz="quarter" idx="13"/>
          </p:nvPr>
        </p:nvSpPr>
        <p:spPr>
          <a:xfrm>
            <a:off x="334962" y="1997242"/>
            <a:ext cx="11000000" cy="4202757"/>
          </a:xfrm>
        </p:spPr>
        <p:txBody>
          <a:bodyPr>
            <a:normAutofit lnSpcReduction="10000"/>
          </a:bodyPr>
          <a:lstStyle/>
          <a:p>
            <a:pPr marL="285750" indent="-285750">
              <a:buFont typeface="Wingdings" pitchFamily="2" charset="2"/>
              <a:buChar char="§"/>
            </a:pPr>
            <a:r>
              <a:rPr lang="fi-FI" sz="2000" dirty="0"/>
              <a:t>Kuntien olosuhteet ja tosiasialliset roolit ovat jo pitkään eriytyneet kuntalain mukaisessa vapaaehtoisessa ja lakisääteisessä yhteistoiminnassa. Palveluiden järjestämismalli, jossa järjestämisvastuu on yleisesti kaikilla kunnilla, enää käytännössä vastaa todellisuutta. Kunnille säädettyjä tehtäviä edellytetään lainsäädännössä järjestettävän laajasti kuntalaissa tarkoitetussa kuntien yhteistyössä.</a:t>
            </a:r>
          </a:p>
          <a:p>
            <a:pPr marL="285750" indent="-285750">
              <a:buFont typeface="Wingdings" pitchFamily="2" charset="2"/>
              <a:buChar char="§"/>
            </a:pPr>
            <a:endParaRPr lang="en-US" sz="2000" dirty="0"/>
          </a:p>
          <a:p>
            <a:pPr marL="285750" indent="-285750">
              <a:buFont typeface="Wingdings" pitchFamily="2" charset="2"/>
              <a:buChar char="§"/>
            </a:pPr>
            <a:r>
              <a:rPr lang="en-US" sz="2000" dirty="0" err="1"/>
              <a:t>Kuntien</a:t>
            </a:r>
            <a:r>
              <a:rPr lang="en-US" sz="2000" dirty="0"/>
              <a:t> </a:t>
            </a:r>
            <a:r>
              <a:rPr lang="en-US" sz="2000" dirty="0" err="1"/>
              <a:t>olosuhteiden</a:t>
            </a:r>
            <a:r>
              <a:rPr lang="en-US" sz="2000" dirty="0"/>
              <a:t> </a:t>
            </a:r>
            <a:r>
              <a:rPr lang="en-US" sz="2000" dirty="0" err="1"/>
              <a:t>eriytyminen</a:t>
            </a:r>
            <a:r>
              <a:rPr lang="en-US" sz="2000" dirty="0"/>
              <a:t> </a:t>
            </a:r>
            <a:r>
              <a:rPr lang="en-US" sz="2000" dirty="0" err="1"/>
              <a:t>näyttäisi</a:t>
            </a:r>
            <a:r>
              <a:rPr lang="en-US" sz="2000" dirty="0"/>
              <a:t> </a:t>
            </a:r>
            <a:r>
              <a:rPr lang="en-US" sz="2000" dirty="0" err="1"/>
              <a:t>vahvistuvan</a:t>
            </a:r>
            <a:r>
              <a:rPr lang="en-US" sz="2000" dirty="0"/>
              <a:t> </a:t>
            </a:r>
            <a:r>
              <a:rPr lang="en-US" sz="2000" dirty="0" err="1"/>
              <a:t>tulevaisuudessakin</a:t>
            </a:r>
            <a:r>
              <a:rPr lang="en-US" sz="2000" dirty="0"/>
              <a:t> </a:t>
            </a:r>
            <a:r>
              <a:rPr lang="en-US" sz="2000" dirty="0" err="1"/>
              <a:t>voimakkaasti</a:t>
            </a:r>
            <a:r>
              <a:rPr lang="en-US" sz="2000" dirty="0"/>
              <a:t>.</a:t>
            </a:r>
          </a:p>
          <a:p>
            <a:pPr marL="285750" indent="-285750">
              <a:buFont typeface="Wingdings" pitchFamily="2" charset="2"/>
              <a:buChar char="§"/>
            </a:pPr>
            <a:endParaRPr lang="fi-FI" sz="2000" dirty="0"/>
          </a:p>
          <a:p>
            <a:pPr marL="285750" indent="-285750">
              <a:buFont typeface="Wingdings" pitchFamily="2" charset="2"/>
              <a:buChar char="§"/>
            </a:pPr>
            <a:r>
              <a:rPr lang="fi-FI" sz="2000" dirty="0"/>
              <a:t>Noin joka kolmannessa kunnassa väestön ennakoidaan vähenevän yli 20 prosenttia vuoteen 2040 mennessä, mikä heikentää pysyvästi osan kuntien tosiasiallisia edellytyksiä hoitaa lakisääteisiä tehtäviään yksin.</a:t>
            </a:r>
            <a:endParaRPr lang="en-US" sz="2000" dirty="0"/>
          </a:p>
          <a:p>
            <a:endParaRPr lang="en-US" dirty="0"/>
          </a:p>
        </p:txBody>
      </p:sp>
      <p:sp>
        <p:nvSpPr>
          <p:cNvPr id="3" name="Title 2">
            <a:extLst>
              <a:ext uri="{FF2B5EF4-FFF2-40B4-BE49-F238E27FC236}">
                <a16:creationId xmlns:a16="http://schemas.microsoft.com/office/drawing/2014/main" id="{76769168-C87D-0FD8-BD51-9FE3A137F2FA}"/>
              </a:ext>
            </a:extLst>
          </p:cNvPr>
          <p:cNvSpPr>
            <a:spLocks noGrp="1"/>
          </p:cNvSpPr>
          <p:nvPr>
            <p:ph type="title"/>
          </p:nvPr>
        </p:nvSpPr>
        <p:spPr/>
        <p:txBody>
          <a:bodyPr>
            <a:normAutofit fontScale="90000"/>
          </a:bodyPr>
          <a:lstStyle/>
          <a:p>
            <a:r>
              <a:rPr lang="en-US" sz="3100" dirty="0" err="1"/>
              <a:t>Yhtenäiskuntamalli</a:t>
            </a:r>
            <a:r>
              <a:rPr lang="en-US" sz="3100" dirty="0"/>
              <a:t> on </a:t>
            </a:r>
            <a:r>
              <a:rPr lang="en-US" sz="3100" dirty="0" err="1"/>
              <a:t>tulossa</a:t>
            </a:r>
            <a:r>
              <a:rPr lang="en-US" sz="3100" dirty="0"/>
              <a:t> </a:t>
            </a:r>
            <a:r>
              <a:rPr lang="en-US" sz="3100" dirty="0" err="1"/>
              <a:t>nopeasti</a:t>
            </a:r>
            <a:r>
              <a:rPr lang="en-US" sz="3100" dirty="0"/>
              <a:t> </a:t>
            </a:r>
            <a:r>
              <a:rPr lang="en-US" sz="3100" dirty="0" err="1"/>
              <a:t>tiensä</a:t>
            </a:r>
            <a:r>
              <a:rPr lang="en-US" sz="3100" dirty="0"/>
              <a:t> </a:t>
            </a:r>
            <a:r>
              <a:rPr lang="en-US" sz="3100" dirty="0" err="1"/>
              <a:t>päähän</a:t>
            </a:r>
            <a:r>
              <a:rPr lang="en-US" sz="3100" dirty="0"/>
              <a:t>, </a:t>
            </a:r>
            <a:r>
              <a:rPr lang="en-US" sz="3100" dirty="0" err="1"/>
              <a:t>kun</a:t>
            </a:r>
            <a:r>
              <a:rPr lang="en-US" sz="3100" dirty="0"/>
              <a:t> </a:t>
            </a:r>
            <a:r>
              <a:rPr lang="en-US" sz="3100" dirty="0" err="1"/>
              <a:t>kuntien</a:t>
            </a:r>
            <a:r>
              <a:rPr lang="en-US" sz="3100" dirty="0"/>
              <a:t> </a:t>
            </a:r>
            <a:r>
              <a:rPr lang="en-US" sz="3100" dirty="0" err="1"/>
              <a:t>taloudellinen</a:t>
            </a:r>
            <a:r>
              <a:rPr lang="en-US" sz="3100" dirty="0"/>
              <a:t> ja </a:t>
            </a:r>
            <a:r>
              <a:rPr lang="en-US" sz="3100" dirty="0" err="1"/>
              <a:t>väestöllinen</a:t>
            </a:r>
            <a:r>
              <a:rPr lang="en-US" sz="3100" dirty="0"/>
              <a:t> </a:t>
            </a:r>
            <a:r>
              <a:rPr lang="en-US" sz="3100" dirty="0" err="1"/>
              <a:t>kantokyky</a:t>
            </a:r>
            <a:r>
              <a:rPr lang="en-US" sz="3100" dirty="0"/>
              <a:t> </a:t>
            </a:r>
            <a:r>
              <a:rPr lang="en-US" sz="3100" dirty="0" err="1"/>
              <a:t>eriytyy</a:t>
            </a:r>
            <a:r>
              <a:rPr lang="en-US" sz="3100" dirty="0"/>
              <a:t> </a:t>
            </a:r>
            <a:r>
              <a:rPr lang="en-US" sz="3100" dirty="0" err="1"/>
              <a:t>sekä</a:t>
            </a:r>
            <a:r>
              <a:rPr lang="en-US" sz="3100" dirty="0"/>
              <a:t> </a:t>
            </a:r>
            <a:r>
              <a:rPr lang="en-US" sz="3100" dirty="0" err="1"/>
              <a:t>julkisen</a:t>
            </a:r>
            <a:r>
              <a:rPr lang="en-US" sz="3100" dirty="0"/>
              <a:t> </a:t>
            </a:r>
            <a:r>
              <a:rPr lang="en-US" sz="3100" dirty="0" err="1"/>
              <a:t>talouden</a:t>
            </a:r>
            <a:r>
              <a:rPr lang="en-US" sz="3100" dirty="0"/>
              <a:t> </a:t>
            </a:r>
            <a:r>
              <a:rPr lang="en-US" sz="3100" dirty="0" err="1"/>
              <a:t>sopeutustarve</a:t>
            </a:r>
            <a:r>
              <a:rPr lang="en-US" sz="3100" dirty="0"/>
              <a:t> </a:t>
            </a:r>
            <a:r>
              <a:rPr lang="en-US" sz="3100" dirty="0" err="1"/>
              <a:t>kasvaa</a:t>
            </a:r>
            <a:r>
              <a:rPr lang="en-US" sz="3100" dirty="0"/>
              <a:t>.</a:t>
            </a:r>
            <a:br>
              <a:rPr lang="en-US" dirty="0"/>
            </a:br>
            <a:endParaRPr lang="en-US" dirty="0"/>
          </a:p>
        </p:txBody>
      </p:sp>
      <p:sp>
        <p:nvSpPr>
          <p:cNvPr id="4" name="Footer Placeholder 3">
            <a:extLst>
              <a:ext uri="{FF2B5EF4-FFF2-40B4-BE49-F238E27FC236}">
                <a16:creationId xmlns:a16="http://schemas.microsoft.com/office/drawing/2014/main" id="{4B55B702-B4E2-7D67-D789-74048415A5ED}"/>
              </a:ext>
            </a:extLst>
          </p:cNvPr>
          <p:cNvSpPr>
            <a:spLocks noGrp="1"/>
          </p:cNvSpPr>
          <p:nvPr>
            <p:ph type="ftr" sz="quarter" idx="15"/>
          </p:nvPr>
        </p:nvSpPr>
        <p:spPr/>
        <p:txBody>
          <a:bodyPr/>
          <a:lstStyle/>
          <a:p>
            <a:r>
              <a:rPr lang="en-GB"/>
              <a:t>PRIVILEGED AND CONFIDENTIAL</a:t>
            </a:r>
            <a:endParaRPr lang="en-FI" dirty="0"/>
          </a:p>
        </p:txBody>
      </p:sp>
      <p:sp>
        <p:nvSpPr>
          <p:cNvPr id="5" name="Slide Number Placeholder 4">
            <a:extLst>
              <a:ext uri="{FF2B5EF4-FFF2-40B4-BE49-F238E27FC236}">
                <a16:creationId xmlns:a16="http://schemas.microsoft.com/office/drawing/2014/main" id="{3AB53881-28BD-3D3E-EABA-A1CC63511C2C}"/>
              </a:ext>
            </a:extLst>
          </p:cNvPr>
          <p:cNvSpPr>
            <a:spLocks noGrp="1"/>
          </p:cNvSpPr>
          <p:nvPr>
            <p:ph type="sldNum" sz="quarter" idx="16"/>
          </p:nvPr>
        </p:nvSpPr>
        <p:spPr/>
        <p:txBody>
          <a:bodyPr/>
          <a:lstStyle/>
          <a:p>
            <a:fld id="{A87E57EA-BB15-0F41-BF23-912804890AB7}" type="slidenum">
              <a:rPr lang="en-FI" smtClean="0"/>
              <a:pPr/>
              <a:t>4</a:t>
            </a:fld>
            <a:endParaRPr lang="en-FI" sz="800"/>
          </a:p>
        </p:txBody>
      </p:sp>
    </p:spTree>
    <p:extLst>
      <p:ext uri="{BB962C8B-B14F-4D97-AF65-F5344CB8AC3E}">
        <p14:creationId xmlns:p14="http://schemas.microsoft.com/office/powerpoint/2010/main" val="2787404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070D03B-762B-1ABD-F0B1-D99F69CF21F2}"/>
              </a:ext>
            </a:extLst>
          </p:cNvPr>
          <p:cNvSpPr>
            <a:spLocks noGrp="1"/>
          </p:cNvSpPr>
          <p:nvPr>
            <p:ph type="body" sz="quarter" idx="13"/>
          </p:nvPr>
        </p:nvSpPr>
        <p:spPr>
          <a:xfrm>
            <a:off x="334962" y="1514475"/>
            <a:ext cx="11000000" cy="4978525"/>
          </a:xfrm>
        </p:spPr>
        <p:txBody>
          <a:bodyPr>
            <a:normAutofit/>
          </a:bodyPr>
          <a:lstStyle/>
          <a:p>
            <a:pPr marL="342900" indent="-342900">
              <a:buFont typeface="Wingdings" pitchFamily="2" charset="2"/>
              <a:buChar char="§"/>
            </a:pPr>
            <a:r>
              <a:rPr lang="fi-FI" sz="2000" b="1" dirty="0"/>
              <a:t>Yhtenäiskuntamalli ei ole valtiosääntöoikeudellinen velvoite</a:t>
            </a:r>
            <a:r>
              <a:rPr lang="fi-FI" sz="2000" dirty="0"/>
              <a:t>. </a:t>
            </a:r>
          </a:p>
          <a:p>
            <a:pPr marL="342900" indent="-342900">
              <a:buFont typeface="Wingdings" pitchFamily="2" charset="2"/>
              <a:buChar char="§"/>
            </a:pPr>
            <a:r>
              <a:rPr lang="fi-FI" sz="2000" dirty="0"/>
              <a:t>Lainsäätäjällä on merkittävästi harkintavaltaa kuntien tehtävien järjestämisessä, ja tehtävien eriyttämiselle ei ole ehdottomia perustuslaillisia esteitä.</a:t>
            </a:r>
          </a:p>
          <a:p>
            <a:pPr marL="342900" indent="-342900">
              <a:buFont typeface="Wingdings" pitchFamily="2" charset="2"/>
              <a:buChar char="§"/>
            </a:pPr>
            <a:r>
              <a:rPr lang="fi-FI" sz="2000" dirty="0"/>
              <a:t>Perustuslain 121 §:n mukaisen kunnallisen itsehallinnon ydinsisällön  — </a:t>
            </a:r>
            <a:r>
              <a:rPr lang="fi-FI" sz="2000" b="1" dirty="0"/>
              <a:t>kansanvaltaisuus, taloudellinen autonomia ja rahoitusperiaate sekä kunnallinen verotusoikeus</a:t>
            </a:r>
            <a:r>
              <a:rPr lang="fi-FI" sz="2000" dirty="0"/>
              <a:t> — asiallisen merkityksen turvaaminen asettaa tehtävien eriyttämisen valtiosääntöiset reunaehdot. </a:t>
            </a:r>
          </a:p>
          <a:p>
            <a:pPr marL="342900" indent="-342900">
              <a:buFont typeface="Wingdings" pitchFamily="2" charset="2"/>
              <a:buChar char="§"/>
            </a:pPr>
            <a:r>
              <a:rPr lang="fi-FI" sz="2000" dirty="0"/>
              <a:t>Kunnallisen itsehallinnon keskeiset ominaispiirteet saa tulla asiallisesti merkityksettömiksi.</a:t>
            </a:r>
          </a:p>
          <a:p>
            <a:pPr marL="342900" indent="-342900">
              <a:buFont typeface="Wingdings" pitchFamily="2" charset="2"/>
              <a:buChar char="§"/>
            </a:pPr>
            <a:r>
              <a:rPr lang="fi-FI" sz="2000" dirty="0"/>
              <a:t>Eriyttämisen on perustuttava lakiin ja nojattava hyväksyttäviin, erityisesti perusoikeuksien turvaamiseen liittyviin perusteisiin. </a:t>
            </a:r>
          </a:p>
          <a:p>
            <a:pPr marL="342900" indent="-342900">
              <a:buFont typeface="Wingdings" pitchFamily="2" charset="2"/>
              <a:buChar char="§"/>
            </a:pPr>
            <a:r>
              <a:rPr lang="fi-FI" sz="2000" dirty="0"/>
              <a:t>Tehtävien eriyttämistä arvioidaan valtiosääntöoikeudellisesti pitkälti samoin kuin kuntien lakisääteistä pakollista yhteistoimintaa perustuslakivaliokunnan vakiintuneen tulkintakäytännön pohjalta.</a:t>
            </a:r>
          </a:p>
          <a:p>
            <a:pPr marL="342900" indent="-342900">
              <a:buFont typeface="Wingdings" pitchFamily="2" charset="2"/>
              <a:buChar char="§"/>
            </a:pPr>
            <a:endParaRPr lang="fi-FI" sz="2000" dirty="0"/>
          </a:p>
          <a:p>
            <a:pPr marL="342900" indent="-342900">
              <a:buFont typeface="Wingdings" pitchFamily="2" charset="2"/>
              <a:buChar char="§"/>
            </a:pPr>
            <a:endParaRPr lang="fi-FI" sz="2000" dirty="0"/>
          </a:p>
          <a:p>
            <a:pPr marL="342900" indent="-342900">
              <a:buFont typeface="Wingdings" pitchFamily="2" charset="2"/>
              <a:buChar char="§"/>
            </a:pPr>
            <a:endParaRPr lang="fi-FI" sz="2000" dirty="0"/>
          </a:p>
          <a:p>
            <a:pPr marL="342900" indent="-342900">
              <a:buFont typeface="Wingdings" pitchFamily="2" charset="2"/>
              <a:buChar char="§"/>
            </a:pPr>
            <a:endParaRPr lang="fi-FI" sz="2000" dirty="0"/>
          </a:p>
        </p:txBody>
      </p:sp>
      <p:sp>
        <p:nvSpPr>
          <p:cNvPr id="7" name="Title 6">
            <a:extLst>
              <a:ext uri="{FF2B5EF4-FFF2-40B4-BE49-F238E27FC236}">
                <a16:creationId xmlns:a16="http://schemas.microsoft.com/office/drawing/2014/main" id="{A3D44FD3-A637-F129-88BA-4C7147FD0DA2}"/>
              </a:ext>
            </a:extLst>
          </p:cNvPr>
          <p:cNvSpPr>
            <a:spLocks noGrp="1"/>
          </p:cNvSpPr>
          <p:nvPr>
            <p:ph type="title"/>
          </p:nvPr>
        </p:nvSpPr>
        <p:spPr>
          <a:xfrm>
            <a:off x="334962" y="365000"/>
            <a:ext cx="11000000" cy="1117850"/>
          </a:xfrm>
        </p:spPr>
        <p:txBody>
          <a:bodyPr>
            <a:normAutofit/>
          </a:bodyPr>
          <a:lstStyle/>
          <a:p>
            <a:r>
              <a:rPr lang="fi-FI" sz="2800" b="1" dirty="0"/>
              <a:t>Perustuslaki ei estä kuntien tehtävien eriyttämistä, mutta asettaa sille reunaehdot ja edellytyksiä 1/2</a:t>
            </a:r>
          </a:p>
        </p:txBody>
      </p:sp>
      <p:sp>
        <p:nvSpPr>
          <p:cNvPr id="3" name="Footer Placeholder 2">
            <a:extLst>
              <a:ext uri="{FF2B5EF4-FFF2-40B4-BE49-F238E27FC236}">
                <a16:creationId xmlns:a16="http://schemas.microsoft.com/office/drawing/2014/main" id="{B33957B1-3ECB-C96F-6D3B-28F7287A34A9}"/>
              </a:ext>
            </a:extLst>
          </p:cNvPr>
          <p:cNvSpPr>
            <a:spLocks noGrp="1"/>
          </p:cNvSpPr>
          <p:nvPr>
            <p:ph type="ftr" sz="quarter" idx="15"/>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32F2F498-A25E-7B2F-FD99-C595246B030D}"/>
              </a:ext>
            </a:extLst>
          </p:cNvPr>
          <p:cNvSpPr>
            <a:spLocks noGrp="1"/>
          </p:cNvSpPr>
          <p:nvPr>
            <p:ph type="sldNum" sz="quarter" idx="16"/>
          </p:nvPr>
        </p:nvSpPr>
        <p:spPr/>
        <p:txBody>
          <a:bodyPr/>
          <a:lstStyle/>
          <a:p>
            <a:fld id="{A87E57EA-BB15-0F41-BF23-912804890AB7}" type="slidenum">
              <a:rPr lang="en-FI" smtClean="0"/>
              <a:pPr/>
              <a:t>5</a:t>
            </a:fld>
            <a:endParaRPr lang="en-FI" sz="800"/>
          </a:p>
        </p:txBody>
      </p:sp>
    </p:spTree>
    <p:extLst>
      <p:ext uri="{BB962C8B-B14F-4D97-AF65-F5344CB8AC3E}">
        <p14:creationId xmlns:p14="http://schemas.microsoft.com/office/powerpoint/2010/main" val="259640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8AF454-085E-6823-1949-0B14988FEB05}"/>
              </a:ext>
            </a:extLst>
          </p:cNvPr>
          <p:cNvSpPr>
            <a:spLocks noGrp="1"/>
          </p:cNvSpPr>
          <p:nvPr>
            <p:ph type="body" sz="quarter" idx="13"/>
          </p:nvPr>
        </p:nvSpPr>
        <p:spPr/>
        <p:txBody>
          <a:bodyPr>
            <a:normAutofit lnSpcReduction="10000"/>
          </a:bodyPr>
          <a:lstStyle/>
          <a:p>
            <a:pPr marL="342900" indent="-342900">
              <a:buFont typeface="Wingdings" pitchFamily="2" charset="2"/>
              <a:buChar char="§"/>
            </a:pPr>
            <a:r>
              <a:rPr lang="fi-FI" sz="2000" dirty="0"/>
              <a:t>Rahoitusperiaate ja kunnallisen verotusoikeuden merkityksen säilyttäminen edellyttävät, että tehtäviä eriytettäessä niin laajan järjestämisvastuun kuntien resurssit turvataan ja että tehtäviä luovuttavien, suppeamman järjestämisvastuun kuntien (peruskuntien) verotusoikeus säilyttää reaalisen merkityksensä kaikissa kunnissa.</a:t>
            </a:r>
          </a:p>
          <a:p>
            <a:pPr marL="0" indent="0"/>
            <a:endParaRPr lang="fi-FI" sz="2000" dirty="0"/>
          </a:p>
          <a:p>
            <a:pPr marL="342900" indent="-342900">
              <a:buFont typeface="Wingdings" pitchFamily="2" charset="2"/>
              <a:buChar char="§"/>
            </a:pPr>
            <a:r>
              <a:rPr lang="fi-FI" sz="2000" dirty="0"/>
              <a:t>Kansanvaltaisuuden turvaaminen edellyttää </a:t>
            </a:r>
            <a:r>
              <a:rPr lang="fi-FI" sz="2000" b="1" dirty="0"/>
              <a:t>peruskuntien asukkaiden osallistumisoikeuksien säätämistä lailla koottua järjestämisvastuuta koskevaan päätöksentekoon.</a:t>
            </a:r>
            <a:r>
              <a:rPr lang="fi-FI" sz="2000" dirty="0"/>
              <a:t> Kunnan asukkaiden merkitykselliset osallistumisoikeudet on säilytettävä silloinkin, kun järjestämisvastuu on osoitettu toiselle kunnalle.</a:t>
            </a:r>
            <a:endParaRPr lang="en-US" sz="2000" dirty="0"/>
          </a:p>
          <a:p>
            <a:pPr marL="342900" indent="-342900">
              <a:buFont typeface="Wingdings" pitchFamily="2" charset="2"/>
              <a:buChar char="§"/>
            </a:pPr>
            <a:endParaRPr lang="fi-FI" sz="2000" dirty="0"/>
          </a:p>
          <a:p>
            <a:pPr marL="342900" indent="-342900">
              <a:buFont typeface="Wingdings" pitchFamily="2" charset="2"/>
              <a:buChar char="§"/>
            </a:pPr>
            <a:r>
              <a:rPr lang="fi-FI" sz="2000" b="1" dirty="0"/>
              <a:t>Käyttäjäosallistumisen mekanismit voivat täydentää edustuksellista demokratiaa </a:t>
            </a:r>
            <a:r>
              <a:rPr lang="fi-FI" sz="2000" dirty="0"/>
              <a:t>mutta eivät korvata sitä.</a:t>
            </a:r>
          </a:p>
          <a:p>
            <a:endParaRPr lang="en-US" dirty="0"/>
          </a:p>
        </p:txBody>
      </p:sp>
      <p:sp>
        <p:nvSpPr>
          <p:cNvPr id="3" name="Title 2">
            <a:extLst>
              <a:ext uri="{FF2B5EF4-FFF2-40B4-BE49-F238E27FC236}">
                <a16:creationId xmlns:a16="http://schemas.microsoft.com/office/drawing/2014/main" id="{4301DC3C-6748-3222-B1FB-8427696F95CC}"/>
              </a:ext>
            </a:extLst>
          </p:cNvPr>
          <p:cNvSpPr>
            <a:spLocks noGrp="1"/>
          </p:cNvSpPr>
          <p:nvPr>
            <p:ph type="title"/>
          </p:nvPr>
        </p:nvSpPr>
        <p:spPr/>
        <p:txBody>
          <a:bodyPr>
            <a:normAutofit fontScale="90000"/>
          </a:bodyPr>
          <a:lstStyle/>
          <a:p>
            <a:r>
              <a:rPr lang="fi-FI" sz="2800" dirty="0"/>
              <a:t>Perustuslaki ei estä kuntien tehtävien eriyttämistä, mutta asettaa sille reunaehdot ja edellytyksiä 2/2</a:t>
            </a:r>
            <a:endParaRPr lang="en-US" sz="2800" dirty="0"/>
          </a:p>
        </p:txBody>
      </p:sp>
      <p:sp>
        <p:nvSpPr>
          <p:cNvPr id="4" name="Footer Placeholder 3">
            <a:extLst>
              <a:ext uri="{FF2B5EF4-FFF2-40B4-BE49-F238E27FC236}">
                <a16:creationId xmlns:a16="http://schemas.microsoft.com/office/drawing/2014/main" id="{D42D9CD1-080B-977D-26FE-C9B187168F17}"/>
              </a:ext>
            </a:extLst>
          </p:cNvPr>
          <p:cNvSpPr>
            <a:spLocks noGrp="1"/>
          </p:cNvSpPr>
          <p:nvPr>
            <p:ph type="ftr" sz="quarter" idx="15"/>
          </p:nvPr>
        </p:nvSpPr>
        <p:spPr/>
        <p:txBody>
          <a:bodyPr/>
          <a:lstStyle/>
          <a:p>
            <a:r>
              <a:rPr lang="en-GB"/>
              <a:t>PRIVILEGED AND CONFIDENTIAL</a:t>
            </a:r>
            <a:endParaRPr lang="en-FI" dirty="0"/>
          </a:p>
        </p:txBody>
      </p:sp>
      <p:sp>
        <p:nvSpPr>
          <p:cNvPr id="5" name="Slide Number Placeholder 4">
            <a:extLst>
              <a:ext uri="{FF2B5EF4-FFF2-40B4-BE49-F238E27FC236}">
                <a16:creationId xmlns:a16="http://schemas.microsoft.com/office/drawing/2014/main" id="{05514FCF-ABB7-9BBD-F781-C0C0B4392B6A}"/>
              </a:ext>
            </a:extLst>
          </p:cNvPr>
          <p:cNvSpPr>
            <a:spLocks noGrp="1"/>
          </p:cNvSpPr>
          <p:nvPr>
            <p:ph type="sldNum" sz="quarter" idx="16"/>
          </p:nvPr>
        </p:nvSpPr>
        <p:spPr/>
        <p:txBody>
          <a:bodyPr/>
          <a:lstStyle/>
          <a:p>
            <a:fld id="{A87E57EA-BB15-0F41-BF23-912804890AB7}" type="slidenum">
              <a:rPr lang="en-FI" smtClean="0"/>
              <a:pPr/>
              <a:t>6</a:t>
            </a:fld>
            <a:endParaRPr lang="en-FI" sz="800"/>
          </a:p>
        </p:txBody>
      </p:sp>
    </p:spTree>
    <p:extLst>
      <p:ext uri="{BB962C8B-B14F-4D97-AF65-F5344CB8AC3E}">
        <p14:creationId xmlns:p14="http://schemas.microsoft.com/office/powerpoint/2010/main" val="1865256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FC72EA-47A1-CCDB-7E3A-58BE39ECB295}"/>
              </a:ext>
            </a:extLst>
          </p:cNvPr>
          <p:cNvSpPr>
            <a:spLocks noGrp="1"/>
          </p:cNvSpPr>
          <p:nvPr>
            <p:ph type="body" sz="quarter" idx="13"/>
          </p:nvPr>
        </p:nvSpPr>
        <p:spPr>
          <a:xfrm>
            <a:off x="334962" y="2009273"/>
            <a:ext cx="11000000" cy="4367463"/>
          </a:xfrm>
        </p:spPr>
        <p:txBody>
          <a:bodyPr>
            <a:normAutofit/>
          </a:bodyPr>
          <a:lstStyle/>
          <a:p>
            <a:pPr marL="285750" indent="-285750">
              <a:buFont typeface="Wingdings" pitchFamily="2" charset="2"/>
              <a:buChar char="§"/>
            </a:pPr>
            <a:r>
              <a:rPr lang="en-US" sz="1800" dirty="0" err="1"/>
              <a:t>Perustuslakivaliokunnan</a:t>
            </a:r>
            <a:r>
              <a:rPr lang="en-US" sz="1800" dirty="0"/>
              <a:t> </a:t>
            </a:r>
            <a:r>
              <a:rPr lang="en-US" sz="1800" dirty="0" err="1"/>
              <a:t>tähänastisen</a:t>
            </a:r>
            <a:r>
              <a:rPr lang="en-US" sz="1800" dirty="0"/>
              <a:t> </a:t>
            </a:r>
            <a:r>
              <a:rPr lang="en-US" sz="1800" dirty="0" err="1"/>
              <a:t>käytännön</a:t>
            </a:r>
            <a:r>
              <a:rPr lang="en-US" sz="1800" dirty="0"/>
              <a:t> </a:t>
            </a:r>
            <a:r>
              <a:rPr lang="en-US" sz="1800" dirty="0" err="1"/>
              <a:t>valossa</a:t>
            </a:r>
            <a:r>
              <a:rPr lang="en-US" sz="1800" dirty="0"/>
              <a:t> </a:t>
            </a:r>
            <a:r>
              <a:rPr lang="en-US" sz="1800" dirty="0" err="1"/>
              <a:t>malli</a:t>
            </a:r>
            <a:r>
              <a:rPr lang="en-US" sz="1800" dirty="0"/>
              <a:t>, </a:t>
            </a:r>
            <a:r>
              <a:rPr lang="en-US" sz="1800" dirty="0" err="1"/>
              <a:t>jossa</a:t>
            </a:r>
            <a:r>
              <a:rPr lang="en-US" sz="1800" dirty="0"/>
              <a:t> </a:t>
            </a:r>
            <a:r>
              <a:rPr lang="en-US" sz="1800" dirty="0" err="1"/>
              <a:t>jollain</a:t>
            </a:r>
            <a:r>
              <a:rPr lang="en-US" sz="1800" dirty="0"/>
              <a:t> </a:t>
            </a:r>
            <a:r>
              <a:rPr lang="en-US" sz="1800" dirty="0" err="1"/>
              <a:t>kunnalla</a:t>
            </a:r>
            <a:r>
              <a:rPr lang="en-US" sz="1800" dirty="0"/>
              <a:t> </a:t>
            </a:r>
            <a:r>
              <a:rPr lang="en-US" sz="1800" dirty="0" err="1"/>
              <a:t>olisi</a:t>
            </a:r>
            <a:r>
              <a:rPr lang="en-US" sz="1800" dirty="0"/>
              <a:t> </a:t>
            </a:r>
            <a:r>
              <a:rPr lang="en-US" sz="1800" dirty="0" err="1"/>
              <a:t>pelkästään</a:t>
            </a:r>
            <a:r>
              <a:rPr lang="en-US" sz="1800" dirty="0"/>
              <a:t> </a:t>
            </a:r>
            <a:r>
              <a:rPr lang="en-US" sz="1800" dirty="0" err="1"/>
              <a:t>yleinen</a:t>
            </a:r>
            <a:r>
              <a:rPr lang="en-US" sz="1800" dirty="0"/>
              <a:t> </a:t>
            </a:r>
            <a:r>
              <a:rPr lang="en-US" sz="1800" dirty="0" err="1"/>
              <a:t>toimiala</a:t>
            </a:r>
            <a:r>
              <a:rPr lang="en-US" sz="1800" dirty="0"/>
              <a:t>, on </a:t>
            </a:r>
            <a:r>
              <a:rPr lang="en-US" sz="1800" dirty="0" err="1"/>
              <a:t>vaikeasti</a:t>
            </a:r>
            <a:r>
              <a:rPr lang="en-US" sz="1800" dirty="0"/>
              <a:t> </a:t>
            </a:r>
            <a:r>
              <a:rPr lang="en-US" sz="1800" dirty="0" err="1"/>
              <a:t>yhteensovitettavissa</a:t>
            </a:r>
            <a:r>
              <a:rPr lang="en-US" sz="1800" dirty="0"/>
              <a:t> PL 121 §:n </a:t>
            </a:r>
            <a:r>
              <a:rPr lang="en-US" sz="1800" dirty="0" err="1"/>
              <a:t>nykyisen</a:t>
            </a:r>
            <a:r>
              <a:rPr lang="en-US" sz="1800" dirty="0"/>
              <a:t> </a:t>
            </a:r>
            <a:r>
              <a:rPr lang="en-US" sz="1800" dirty="0" err="1"/>
              <a:t>tulkintalinjan</a:t>
            </a:r>
            <a:r>
              <a:rPr lang="en-US" sz="1800" dirty="0"/>
              <a:t> </a:t>
            </a:r>
            <a:r>
              <a:rPr lang="en-US" sz="1800" dirty="0" err="1"/>
              <a:t>kanssa</a:t>
            </a:r>
            <a:r>
              <a:rPr lang="en-US" sz="1800" dirty="0"/>
              <a:t> ja </a:t>
            </a:r>
            <a:r>
              <a:rPr lang="en-US" sz="1800" dirty="0" err="1"/>
              <a:t>vaatisi</a:t>
            </a:r>
            <a:r>
              <a:rPr lang="en-US" sz="1800" dirty="0"/>
              <a:t> </a:t>
            </a:r>
            <a:r>
              <a:rPr lang="en-US" sz="1800" dirty="0" err="1"/>
              <a:t>uutta</a:t>
            </a:r>
            <a:r>
              <a:rPr lang="en-US" sz="1800" dirty="0"/>
              <a:t> </a:t>
            </a:r>
            <a:r>
              <a:rPr lang="en-US" sz="1800" dirty="0" err="1"/>
              <a:t>tulkintaa</a:t>
            </a:r>
            <a:r>
              <a:rPr lang="en-US" sz="1800" dirty="0"/>
              <a:t> tai </a:t>
            </a:r>
            <a:r>
              <a:rPr lang="en-US" sz="1800" dirty="0" err="1"/>
              <a:t>perustuslain</a:t>
            </a:r>
            <a:r>
              <a:rPr lang="en-US" sz="1800" dirty="0"/>
              <a:t> </a:t>
            </a:r>
            <a:r>
              <a:rPr lang="en-US" sz="1800" dirty="0" err="1"/>
              <a:t>muuttamista</a:t>
            </a:r>
            <a:r>
              <a:rPr lang="en-US" sz="1800" dirty="0"/>
              <a:t>.</a:t>
            </a:r>
          </a:p>
          <a:p>
            <a:pPr marL="285750" indent="-285750">
              <a:buFont typeface="Wingdings" pitchFamily="2" charset="2"/>
              <a:buChar char="§"/>
            </a:pPr>
            <a:r>
              <a:rPr lang="en-US" sz="1800" b="1" dirty="0"/>
              <a:t>Kuinka </a:t>
            </a:r>
            <a:r>
              <a:rPr lang="en-US" sz="1800" b="1" dirty="0" err="1"/>
              <a:t>paljon</a:t>
            </a:r>
            <a:r>
              <a:rPr lang="en-US" sz="1800" b="1" dirty="0"/>
              <a:t> </a:t>
            </a:r>
            <a:r>
              <a:rPr lang="en-US" sz="1800" b="1" dirty="0" err="1"/>
              <a:t>kunnille</a:t>
            </a:r>
            <a:r>
              <a:rPr lang="en-US" sz="1800" b="1" dirty="0"/>
              <a:t> </a:t>
            </a:r>
            <a:r>
              <a:rPr lang="en-US" sz="1800" b="1" dirty="0" err="1"/>
              <a:t>pitää</a:t>
            </a:r>
            <a:r>
              <a:rPr lang="en-US" sz="1800" b="1" dirty="0"/>
              <a:t> </a:t>
            </a:r>
            <a:r>
              <a:rPr lang="en-US" sz="1800" b="1" dirty="0" err="1"/>
              <a:t>jäädä</a:t>
            </a:r>
            <a:r>
              <a:rPr lang="en-US" sz="1800" b="1" dirty="0"/>
              <a:t> </a:t>
            </a:r>
            <a:r>
              <a:rPr lang="en-US" sz="1800" b="1" dirty="0" err="1"/>
              <a:t>erityisen</a:t>
            </a:r>
            <a:r>
              <a:rPr lang="en-US" sz="1800" b="1" dirty="0"/>
              <a:t> </a:t>
            </a:r>
            <a:r>
              <a:rPr lang="en-US" sz="1800" b="1" dirty="0" err="1"/>
              <a:t>toimialan</a:t>
            </a:r>
            <a:r>
              <a:rPr lang="en-US" sz="1800" b="1" dirty="0"/>
              <a:t> </a:t>
            </a:r>
            <a:r>
              <a:rPr lang="en-US" sz="1800" b="1" dirty="0" err="1"/>
              <a:t>tehtäviä</a:t>
            </a:r>
            <a:r>
              <a:rPr lang="en-US" sz="1800" b="1" dirty="0"/>
              <a:t>, on </a:t>
            </a:r>
            <a:r>
              <a:rPr lang="en-US" sz="1800" b="1" dirty="0" err="1"/>
              <a:t>avoin</a:t>
            </a:r>
            <a:r>
              <a:rPr lang="en-US" sz="1800" b="1" dirty="0"/>
              <a:t> </a:t>
            </a:r>
            <a:r>
              <a:rPr lang="en-US" sz="1800" b="1" dirty="0" err="1"/>
              <a:t>kysymys</a:t>
            </a:r>
            <a:r>
              <a:rPr lang="en-US" sz="1800" b="1" dirty="0"/>
              <a:t> </a:t>
            </a:r>
            <a:r>
              <a:rPr lang="en-US" sz="1800" dirty="0" err="1"/>
              <a:t>eikä</a:t>
            </a:r>
            <a:r>
              <a:rPr lang="en-US" sz="1800" dirty="0"/>
              <a:t> </a:t>
            </a:r>
            <a:r>
              <a:rPr lang="en-US" sz="1800" dirty="0" err="1"/>
              <a:t>siihen</a:t>
            </a:r>
            <a:r>
              <a:rPr lang="en-US" sz="1800" dirty="0"/>
              <a:t> ole </a:t>
            </a:r>
            <a:r>
              <a:rPr lang="en-US" sz="1800" dirty="0" err="1"/>
              <a:t>perustuslakivaliokunnan</a:t>
            </a:r>
            <a:r>
              <a:rPr lang="en-US" sz="1800" dirty="0"/>
              <a:t> </a:t>
            </a:r>
            <a:r>
              <a:rPr lang="en-US" sz="1800" dirty="0" err="1"/>
              <a:t>käytännön</a:t>
            </a:r>
            <a:r>
              <a:rPr lang="en-US" sz="1800" dirty="0"/>
              <a:t> </a:t>
            </a:r>
            <a:r>
              <a:rPr lang="en-US" sz="1800" dirty="0" err="1"/>
              <a:t>perusteella</a:t>
            </a:r>
            <a:r>
              <a:rPr lang="en-US" sz="1800" dirty="0"/>
              <a:t> </a:t>
            </a:r>
            <a:r>
              <a:rPr lang="en-US" sz="1800" dirty="0" err="1"/>
              <a:t>saatavissa</a:t>
            </a:r>
            <a:r>
              <a:rPr lang="en-US" sz="1800" dirty="0"/>
              <a:t> </a:t>
            </a:r>
            <a:r>
              <a:rPr lang="en-US" sz="1800" dirty="0" err="1"/>
              <a:t>yksiselitteistä</a:t>
            </a:r>
            <a:r>
              <a:rPr lang="en-US" sz="1800" dirty="0"/>
              <a:t> </a:t>
            </a:r>
            <a:r>
              <a:rPr lang="en-US" sz="1800" dirty="0" err="1"/>
              <a:t>vastausta</a:t>
            </a:r>
            <a:r>
              <a:rPr lang="en-US" sz="1800" dirty="0"/>
              <a:t>.</a:t>
            </a:r>
          </a:p>
          <a:p>
            <a:pPr marL="285750" indent="-285750">
              <a:buFont typeface="Wingdings" pitchFamily="2" charset="2"/>
              <a:buChar char="§"/>
            </a:pPr>
            <a:r>
              <a:rPr lang="en-US" sz="1800" dirty="0" err="1"/>
              <a:t>Edustuksellista</a:t>
            </a:r>
            <a:r>
              <a:rPr lang="en-US" sz="1800" dirty="0"/>
              <a:t> </a:t>
            </a:r>
            <a:r>
              <a:rPr lang="en-US" sz="1800" dirty="0" err="1"/>
              <a:t>demokratiaa</a:t>
            </a:r>
            <a:r>
              <a:rPr lang="en-US" sz="1800" dirty="0"/>
              <a:t> </a:t>
            </a:r>
            <a:r>
              <a:rPr lang="en-US" sz="1800" dirty="0" err="1"/>
              <a:t>ei</a:t>
            </a:r>
            <a:r>
              <a:rPr lang="en-US" sz="1800" dirty="0"/>
              <a:t> </a:t>
            </a:r>
            <a:r>
              <a:rPr lang="en-US" sz="1800" dirty="0" err="1"/>
              <a:t>voida</a:t>
            </a:r>
            <a:r>
              <a:rPr lang="en-US" sz="1800" dirty="0"/>
              <a:t> </a:t>
            </a:r>
            <a:r>
              <a:rPr lang="en-US" sz="1800" dirty="0" err="1"/>
              <a:t>korvata</a:t>
            </a:r>
            <a:r>
              <a:rPr lang="en-US" sz="1800" dirty="0"/>
              <a:t> </a:t>
            </a:r>
            <a:r>
              <a:rPr lang="en-US" sz="1800" dirty="0" err="1"/>
              <a:t>pelkillä</a:t>
            </a:r>
            <a:r>
              <a:rPr lang="en-US" sz="1800" dirty="0"/>
              <a:t> </a:t>
            </a:r>
            <a:r>
              <a:rPr lang="en-US" sz="1800" dirty="0" err="1"/>
              <a:t>käyttäjäosallistumisen</a:t>
            </a:r>
            <a:r>
              <a:rPr lang="en-US" sz="1800" dirty="0"/>
              <a:t> </a:t>
            </a:r>
            <a:r>
              <a:rPr lang="en-US" sz="1800" dirty="0" err="1"/>
              <a:t>muodoilla</a:t>
            </a:r>
            <a:r>
              <a:rPr lang="en-US" sz="1800" dirty="0"/>
              <a:t>, </a:t>
            </a:r>
            <a:r>
              <a:rPr lang="en-US" sz="1800" dirty="0" err="1"/>
              <a:t>mutta</a:t>
            </a:r>
            <a:r>
              <a:rPr lang="en-US" sz="1800" dirty="0"/>
              <a:t> ne </a:t>
            </a:r>
            <a:r>
              <a:rPr lang="en-US" sz="1800" dirty="0" err="1"/>
              <a:t>voivat</a:t>
            </a:r>
            <a:r>
              <a:rPr lang="en-US" sz="1800" dirty="0"/>
              <a:t> </a:t>
            </a:r>
            <a:r>
              <a:rPr lang="en-US" sz="1800" dirty="0" err="1"/>
              <a:t>täydentää</a:t>
            </a:r>
            <a:r>
              <a:rPr lang="en-US" sz="1800" dirty="0"/>
              <a:t> </a:t>
            </a:r>
            <a:r>
              <a:rPr lang="en-US" sz="1800" dirty="0" err="1"/>
              <a:t>sitä</a:t>
            </a:r>
            <a:r>
              <a:rPr lang="en-US" sz="1800" dirty="0"/>
              <a:t> </a:t>
            </a:r>
            <a:r>
              <a:rPr lang="en-US" sz="1800" dirty="0" err="1"/>
              <a:t>silloin</a:t>
            </a:r>
            <a:r>
              <a:rPr lang="en-US" sz="1800" dirty="0"/>
              <a:t>, </a:t>
            </a:r>
            <a:r>
              <a:rPr lang="en-US" sz="1800" dirty="0" err="1"/>
              <a:t>kun</a:t>
            </a:r>
            <a:r>
              <a:rPr lang="en-US" sz="1800" dirty="0"/>
              <a:t> </a:t>
            </a:r>
            <a:r>
              <a:rPr lang="en-US" sz="1800" dirty="0" err="1"/>
              <a:t>järjestämisvastuu</a:t>
            </a:r>
            <a:r>
              <a:rPr lang="en-US" sz="1800" dirty="0"/>
              <a:t> on </a:t>
            </a:r>
            <a:r>
              <a:rPr lang="en-US" sz="1800" dirty="0" err="1"/>
              <a:t>lailla</a:t>
            </a:r>
            <a:r>
              <a:rPr lang="en-US" sz="1800" dirty="0"/>
              <a:t> </a:t>
            </a:r>
            <a:r>
              <a:rPr lang="en-US" sz="1800" dirty="0" err="1"/>
              <a:t>osoitettu</a:t>
            </a:r>
            <a:r>
              <a:rPr lang="en-US" sz="1800" dirty="0"/>
              <a:t> </a:t>
            </a:r>
            <a:r>
              <a:rPr lang="en-US" sz="1800" dirty="0" err="1"/>
              <a:t>toiselle</a:t>
            </a:r>
            <a:r>
              <a:rPr lang="en-US" sz="1800" dirty="0"/>
              <a:t> </a:t>
            </a:r>
            <a:r>
              <a:rPr lang="en-US" sz="1800" dirty="0" err="1"/>
              <a:t>kunnalle</a:t>
            </a:r>
            <a:r>
              <a:rPr lang="en-US" sz="1800" dirty="0"/>
              <a:t>.</a:t>
            </a:r>
          </a:p>
          <a:p>
            <a:pPr marL="285750" indent="-285750">
              <a:buFont typeface="Wingdings" pitchFamily="2" charset="2"/>
              <a:buChar char="§"/>
            </a:pPr>
            <a:r>
              <a:rPr lang="fi-FI" sz="1800" dirty="0"/>
              <a:t>Keskeinen reunaehto on kansanvaltaisuus: päätöksentekojärjestelmä ei saa johtaa siihen, että joidenkin kuntien vaikutusmahdollisuudet jäävät käytännössä merkityksettömiksi.</a:t>
            </a:r>
            <a:r>
              <a:rPr lang="en-US" sz="1800" dirty="0"/>
              <a:t> </a:t>
            </a:r>
          </a:p>
          <a:p>
            <a:endParaRPr lang="en-US" dirty="0"/>
          </a:p>
          <a:p>
            <a:endParaRPr lang="en-US" dirty="0"/>
          </a:p>
        </p:txBody>
      </p:sp>
      <p:sp>
        <p:nvSpPr>
          <p:cNvPr id="3" name="Title 2">
            <a:extLst>
              <a:ext uri="{FF2B5EF4-FFF2-40B4-BE49-F238E27FC236}">
                <a16:creationId xmlns:a16="http://schemas.microsoft.com/office/drawing/2014/main" id="{D713B1D7-936A-E548-641C-940F2A8A2815}"/>
              </a:ext>
            </a:extLst>
          </p:cNvPr>
          <p:cNvSpPr>
            <a:spLocks noGrp="1"/>
          </p:cNvSpPr>
          <p:nvPr>
            <p:ph type="title"/>
          </p:nvPr>
        </p:nvSpPr>
        <p:spPr>
          <a:xfrm>
            <a:off x="334962" y="365000"/>
            <a:ext cx="11000000" cy="1355516"/>
          </a:xfrm>
        </p:spPr>
        <p:txBody>
          <a:bodyPr>
            <a:normAutofit/>
          </a:bodyPr>
          <a:lstStyle/>
          <a:p>
            <a:r>
              <a:rPr lang="en-US" sz="2400" dirty="0" err="1"/>
              <a:t>Kaikilla</a:t>
            </a:r>
            <a:r>
              <a:rPr lang="en-US" sz="2400" dirty="0"/>
              <a:t> </a:t>
            </a:r>
            <a:r>
              <a:rPr lang="en-US" sz="2400" dirty="0" err="1"/>
              <a:t>kunnilla</a:t>
            </a:r>
            <a:r>
              <a:rPr lang="en-US" sz="2400" dirty="0"/>
              <a:t> </a:t>
            </a:r>
            <a:r>
              <a:rPr lang="en-US" sz="2400" dirty="0" err="1"/>
              <a:t>tulee</a:t>
            </a:r>
            <a:r>
              <a:rPr lang="en-US" sz="2400" dirty="0"/>
              <a:t> </a:t>
            </a:r>
            <a:r>
              <a:rPr lang="en-US" sz="2400" dirty="0" err="1"/>
              <a:t>säilyä</a:t>
            </a:r>
            <a:r>
              <a:rPr lang="en-US" sz="2400" dirty="0"/>
              <a:t> </a:t>
            </a:r>
            <a:r>
              <a:rPr lang="en-US" sz="2400" dirty="0" err="1"/>
              <a:t>ainakin</a:t>
            </a:r>
            <a:r>
              <a:rPr lang="en-US" sz="2400" dirty="0"/>
              <a:t> </a:t>
            </a:r>
            <a:r>
              <a:rPr lang="en-US" sz="2400" dirty="0" err="1"/>
              <a:t>jonkin</a:t>
            </a:r>
            <a:r>
              <a:rPr lang="en-US" sz="2400" dirty="0"/>
              <a:t> </a:t>
            </a:r>
            <a:r>
              <a:rPr lang="en-US" sz="2400" dirty="0" err="1"/>
              <a:t>verran</a:t>
            </a:r>
            <a:r>
              <a:rPr lang="en-US" sz="2400" dirty="0"/>
              <a:t> </a:t>
            </a:r>
            <a:r>
              <a:rPr lang="en-US" sz="2400" dirty="0" err="1"/>
              <a:t>merkittäviä</a:t>
            </a:r>
            <a:r>
              <a:rPr lang="en-US" sz="2400" dirty="0"/>
              <a:t> </a:t>
            </a:r>
            <a:r>
              <a:rPr lang="en-US" sz="2400" dirty="0" err="1"/>
              <a:t>erityisen</a:t>
            </a:r>
            <a:r>
              <a:rPr lang="en-US" sz="2400" dirty="0"/>
              <a:t> </a:t>
            </a:r>
            <a:r>
              <a:rPr lang="en-US" sz="2400" dirty="0" err="1"/>
              <a:t>toimialan</a:t>
            </a:r>
            <a:r>
              <a:rPr lang="en-US" sz="2400" dirty="0"/>
              <a:t> </a:t>
            </a:r>
            <a:r>
              <a:rPr lang="en-US" sz="2400" dirty="0" err="1"/>
              <a:t>tehtäviä</a:t>
            </a:r>
            <a:r>
              <a:rPr lang="en-US" sz="2400" dirty="0"/>
              <a:t> ja </a:t>
            </a:r>
            <a:r>
              <a:rPr lang="en-US" sz="2400" dirty="0" err="1"/>
              <a:t>edustuksellisen</a:t>
            </a:r>
            <a:r>
              <a:rPr lang="en-US" sz="2400" dirty="0"/>
              <a:t> </a:t>
            </a:r>
            <a:r>
              <a:rPr lang="en-US" sz="2400" dirty="0" err="1"/>
              <a:t>demokratian</a:t>
            </a:r>
            <a:r>
              <a:rPr lang="en-US" sz="2400" dirty="0"/>
              <a:t> </a:t>
            </a:r>
            <a:r>
              <a:rPr lang="en-US" sz="2400" dirty="0" err="1"/>
              <a:t>tulee</a:t>
            </a:r>
            <a:r>
              <a:rPr lang="en-US" sz="2400" dirty="0"/>
              <a:t> </a:t>
            </a:r>
            <a:r>
              <a:rPr lang="en-US" sz="2400" dirty="0" err="1"/>
              <a:t>säilyä</a:t>
            </a:r>
            <a:r>
              <a:rPr lang="en-US" sz="2400" dirty="0"/>
              <a:t> </a:t>
            </a:r>
            <a:r>
              <a:rPr lang="en-US" sz="2400" dirty="0" err="1"/>
              <a:t>osallistumisoikeuksien</a:t>
            </a:r>
            <a:r>
              <a:rPr lang="en-US" sz="2400" dirty="0"/>
              <a:t> </a:t>
            </a:r>
            <a:r>
              <a:rPr lang="en-US" sz="2400" dirty="0" err="1"/>
              <a:t>päämuotona</a:t>
            </a:r>
            <a:r>
              <a:rPr lang="en-US" sz="2400" dirty="0"/>
              <a:t>.</a:t>
            </a:r>
          </a:p>
        </p:txBody>
      </p:sp>
      <p:sp>
        <p:nvSpPr>
          <p:cNvPr id="4" name="Footer Placeholder 3">
            <a:extLst>
              <a:ext uri="{FF2B5EF4-FFF2-40B4-BE49-F238E27FC236}">
                <a16:creationId xmlns:a16="http://schemas.microsoft.com/office/drawing/2014/main" id="{79A66E83-FA6F-ACB4-C2F5-060A6A797301}"/>
              </a:ext>
            </a:extLst>
          </p:cNvPr>
          <p:cNvSpPr>
            <a:spLocks noGrp="1"/>
          </p:cNvSpPr>
          <p:nvPr>
            <p:ph type="ftr" sz="quarter" idx="15"/>
          </p:nvPr>
        </p:nvSpPr>
        <p:spPr/>
        <p:txBody>
          <a:bodyPr/>
          <a:lstStyle/>
          <a:p>
            <a:r>
              <a:rPr lang="en-GB"/>
              <a:t>PRIVILEGED AND CONFIDENTIAL</a:t>
            </a:r>
            <a:endParaRPr lang="en-FI" dirty="0"/>
          </a:p>
        </p:txBody>
      </p:sp>
      <p:sp>
        <p:nvSpPr>
          <p:cNvPr id="5" name="Slide Number Placeholder 4">
            <a:extLst>
              <a:ext uri="{FF2B5EF4-FFF2-40B4-BE49-F238E27FC236}">
                <a16:creationId xmlns:a16="http://schemas.microsoft.com/office/drawing/2014/main" id="{52926FDE-4CCD-0704-AE94-B67E4CDC1A37}"/>
              </a:ext>
            </a:extLst>
          </p:cNvPr>
          <p:cNvSpPr>
            <a:spLocks noGrp="1"/>
          </p:cNvSpPr>
          <p:nvPr>
            <p:ph type="sldNum" sz="quarter" idx="16"/>
          </p:nvPr>
        </p:nvSpPr>
        <p:spPr/>
        <p:txBody>
          <a:bodyPr/>
          <a:lstStyle/>
          <a:p>
            <a:fld id="{A87E57EA-BB15-0F41-BF23-912804890AB7}" type="slidenum">
              <a:rPr lang="en-FI" smtClean="0"/>
              <a:pPr/>
              <a:t>7</a:t>
            </a:fld>
            <a:endParaRPr lang="en-FI" sz="800"/>
          </a:p>
        </p:txBody>
      </p:sp>
    </p:spTree>
    <p:extLst>
      <p:ext uri="{BB962C8B-B14F-4D97-AF65-F5344CB8AC3E}">
        <p14:creationId xmlns:p14="http://schemas.microsoft.com/office/powerpoint/2010/main" val="1405118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3003F7-8275-44AC-0B6E-0A982F878DC8}"/>
              </a:ext>
            </a:extLst>
          </p:cNvPr>
          <p:cNvSpPr>
            <a:spLocks noGrp="1"/>
          </p:cNvSpPr>
          <p:nvPr>
            <p:ph type="body" sz="quarter" idx="13"/>
          </p:nvPr>
        </p:nvSpPr>
        <p:spPr>
          <a:xfrm>
            <a:off x="334962" y="1852864"/>
            <a:ext cx="11000000" cy="4640136"/>
          </a:xfrm>
        </p:spPr>
        <p:txBody>
          <a:bodyPr>
            <a:normAutofit fontScale="92500" lnSpcReduction="20000"/>
          </a:bodyPr>
          <a:lstStyle/>
          <a:p>
            <a:pPr marL="285750" indent="-285750">
              <a:buFont typeface="Wingdings" pitchFamily="2" charset="2"/>
              <a:buChar char="§"/>
            </a:pPr>
            <a:endParaRPr lang="fi-FI" dirty="0"/>
          </a:p>
          <a:p>
            <a:pPr marL="285750" indent="-285750">
              <a:buFont typeface="Wingdings" pitchFamily="2" charset="2"/>
              <a:buChar char="§"/>
            </a:pPr>
            <a:r>
              <a:rPr lang="fi-FI" sz="1900" dirty="0"/>
              <a:t>Rahoitusjärjestelyt vaativat erityistä huomiota.  </a:t>
            </a:r>
          </a:p>
          <a:p>
            <a:pPr marL="285750" indent="-285750">
              <a:buFont typeface="Wingdings" pitchFamily="2" charset="2"/>
              <a:buChar char="§"/>
            </a:pPr>
            <a:r>
              <a:rPr lang="fi-FI" sz="1900" b="1" dirty="0"/>
              <a:t>Kunnan velvollisuudesta osallistua siltä pois siirrettyjen tehtävien rahoitukseen voidaan säätää laissa</a:t>
            </a:r>
            <a:r>
              <a:rPr lang="fi-FI" sz="1900" dirty="0"/>
              <a:t>. </a:t>
            </a:r>
          </a:p>
          <a:p>
            <a:pPr marL="285750" indent="-285750">
              <a:buFont typeface="Wingdings" pitchFamily="2" charset="2"/>
              <a:buChar char="§"/>
            </a:pPr>
            <a:r>
              <a:rPr lang="fi-FI" sz="1900" dirty="0"/>
              <a:t>Rahoituksen siirtämisessä verotusoikeuden omaavilta kunnilta niille kunnille, joille järjestämistehtäviä kootaan on perusteltua käyttää </a:t>
            </a:r>
            <a:r>
              <a:rPr lang="fi-FI" sz="1900" b="1" dirty="0"/>
              <a:t>laskennallisia perusteita</a:t>
            </a:r>
            <a:r>
              <a:rPr lang="fi-FI" sz="1900" dirty="0"/>
              <a:t>. Esimerkiksi lailla säädettävän rahoitusvelvollisuuden sekä rahoituksen siirtämisen perusteena voidaan käyttää mallia, joka vastaa nykyistä opetus- ja kulttuuritoimen rahoituslain 5 ja 8 §:n säännöksiä rahoituksesta käyttökustannuksiin ja kunnan omarahoitusosuuden laskemista. </a:t>
            </a:r>
          </a:p>
          <a:p>
            <a:pPr marL="285750" indent="-285750">
              <a:buFont typeface="Wingdings" pitchFamily="2" charset="2"/>
              <a:buChar char="§"/>
            </a:pPr>
            <a:r>
              <a:rPr lang="fi-FI" sz="1900" dirty="0"/>
              <a:t>Säännökset rahoituksen siirtämisestä voidaan sisällyttää </a:t>
            </a:r>
            <a:r>
              <a:rPr lang="fi-FI" sz="1900" b="1" dirty="0"/>
              <a:t>valtionosuusjärjestelmään  ja -lakeihin </a:t>
            </a:r>
            <a:r>
              <a:rPr lang="fi-FI" sz="1900" dirty="0"/>
              <a:t>ja/tai verotulojen tasausta kehitetään siten, että eri kuntakategorioiden tehtäväkenttien erot heijastuvat kustannustenjaon perusteisiin, ja alueellisesti tuotettujen palvelujen rahoitus turvataan. </a:t>
            </a:r>
          </a:p>
          <a:p>
            <a:pPr marL="285750" indent="-285750">
              <a:buFont typeface="Wingdings" pitchFamily="2" charset="2"/>
              <a:buChar char="§"/>
            </a:pPr>
            <a:r>
              <a:rPr lang="fi-FI" sz="1900" dirty="0"/>
              <a:t>Vaihtoehtona on periaatteessa myös säännösten sijoittaminen </a:t>
            </a:r>
            <a:r>
              <a:rPr lang="fi-FI" sz="1900" b="1" dirty="0"/>
              <a:t>uutena kokonaisuutena verontilityslakiin</a:t>
            </a:r>
            <a:r>
              <a:rPr lang="fi-FI" sz="1900" dirty="0"/>
              <a:t>.</a:t>
            </a:r>
            <a:endParaRPr lang="en-US" sz="1900" dirty="0"/>
          </a:p>
          <a:p>
            <a:pPr marL="285750" indent="-285750">
              <a:buFont typeface="Wingdings" pitchFamily="2" charset="2"/>
              <a:buChar char="§"/>
            </a:pPr>
            <a:r>
              <a:rPr lang="fi-FI" sz="1900" dirty="0"/>
              <a:t>On tarpeen </a:t>
            </a:r>
            <a:r>
              <a:rPr lang="fi-FI" sz="1900" b="1" dirty="0"/>
              <a:t>erottaa nämä kuntien väliset siirrot negatiivisista valtionosuuksista</a:t>
            </a:r>
            <a:r>
              <a:rPr lang="fi-FI" sz="1900" dirty="0"/>
              <a:t>, jottei järjestely aiheita kysymyksiä valtionosuusjärjestelmään perustuslakivaliokunnan vakiintuneen käytännön mukaan huonosti sopivan menettelyn laajenemisesta.</a:t>
            </a:r>
            <a:endParaRPr lang="en-US" sz="1900" dirty="0"/>
          </a:p>
          <a:p>
            <a:endParaRPr lang="en-US" dirty="0"/>
          </a:p>
        </p:txBody>
      </p:sp>
      <p:sp>
        <p:nvSpPr>
          <p:cNvPr id="3" name="Title 2">
            <a:extLst>
              <a:ext uri="{FF2B5EF4-FFF2-40B4-BE49-F238E27FC236}">
                <a16:creationId xmlns:a16="http://schemas.microsoft.com/office/drawing/2014/main" id="{DAA49099-95E1-8767-4A4D-AE115BB39EBC}"/>
              </a:ext>
            </a:extLst>
          </p:cNvPr>
          <p:cNvSpPr>
            <a:spLocks noGrp="1"/>
          </p:cNvSpPr>
          <p:nvPr>
            <p:ph type="title"/>
          </p:nvPr>
        </p:nvSpPr>
        <p:spPr/>
        <p:txBody>
          <a:bodyPr>
            <a:normAutofit fontScale="90000"/>
          </a:bodyPr>
          <a:lstStyle/>
          <a:p>
            <a:r>
              <a:rPr lang="fi-FI" sz="3100" dirty="0"/>
              <a:t>Eriyttämismallin rahoitus rakennetaan laskennallisille yksikköhinnoille sekä muille laskennallisille perusteille niin, että kuntien itsehallinto turvataan. 1 / 2</a:t>
            </a:r>
            <a:br>
              <a:rPr lang="en-US" dirty="0"/>
            </a:br>
            <a:endParaRPr lang="en-US" dirty="0"/>
          </a:p>
        </p:txBody>
      </p:sp>
      <p:sp>
        <p:nvSpPr>
          <p:cNvPr id="4" name="Footer Placeholder 3">
            <a:extLst>
              <a:ext uri="{FF2B5EF4-FFF2-40B4-BE49-F238E27FC236}">
                <a16:creationId xmlns:a16="http://schemas.microsoft.com/office/drawing/2014/main" id="{18CD65C1-700C-DD64-997F-54881C4E9376}"/>
              </a:ext>
            </a:extLst>
          </p:cNvPr>
          <p:cNvSpPr>
            <a:spLocks noGrp="1"/>
          </p:cNvSpPr>
          <p:nvPr>
            <p:ph type="ftr" sz="quarter" idx="15"/>
          </p:nvPr>
        </p:nvSpPr>
        <p:spPr/>
        <p:txBody>
          <a:bodyPr/>
          <a:lstStyle/>
          <a:p>
            <a:r>
              <a:rPr lang="en-GB"/>
              <a:t>PRIVILEGED AND CONFIDENTIAL</a:t>
            </a:r>
            <a:endParaRPr lang="en-FI" dirty="0"/>
          </a:p>
        </p:txBody>
      </p:sp>
      <p:sp>
        <p:nvSpPr>
          <p:cNvPr id="5" name="Slide Number Placeholder 4">
            <a:extLst>
              <a:ext uri="{FF2B5EF4-FFF2-40B4-BE49-F238E27FC236}">
                <a16:creationId xmlns:a16="http://schemas.microsoft.com/office/drawing/2014/main" id="{E88A27B3-A34B-BA37-0830-853571FD2AF1}"/>
              </a:ext>
            </a:extLst>
          </p:cNvPr>
          <p:cNvSpPr>
            <a:spLocks noGrp="1"/>
          </p:cNvSpPr>
          <p:nvPr>
            <p:ph type="sldNum" sz="quarter" idx="16"/>
          </p:nvPr>
        </p:nvSpPr>
        <p:spPr/>
        <p:txBody>
          <a:bodyPr/>
          <a:lstStyle/>
          <a:p>
            <a:fld id="{A87E57EA-BB15-0F41-BF23-912804890AB7}" type="slidenum">
              <a:rPr lang="en-FI" smtClean="0"/>
              <a:pPr/>
              <a:t>8</a:t>
            </a:fld>
            <a:endParaRPr lang="en-FI" sz="800"/>
          </a:p>
        </p:txBody>
      </p:sp>
    </p:spTree>
    <p:extLst>
      <p:ext uri="{BB962C8B-B14F-4D97-AF65-F5344CB8AC3E}">
        <p14:creationId xmlns:p14="http://schemas.microsoft.com/office/powerpoint/2010/main" val="3112384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2E3F4-62E7-2F76-3841-4DAEA4E0845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3EFAC28-EF11-175E-A9F1-106324765710}"/>
              </a:ext>
            </a:extLst>
          </p:cNvPr>
          <p:cNvSpPr>
            <a:spLocks noGrp="1"/>
          </p:cNvSpPr>
          <p:nvPr>
            <p:ph type="body" sz="quarter" idx="13"/>
          </p:nvPr>
        </p:nvSpPr>
        <p:spPr>
          <a:xfrm>
            <a:off x="334962" y="1840832"/>
            <a:ext cx="11000000" cy="4652168"/>
          </a:xfrm>
        </p:spPr>
        <p:txBody>
          <a:bodyPr>
            <a:normAutofit/>
          </a:bodyPr>
          <a:lstStyle/>
          <a:p>
            <a:pPr marL="285750" indent="-285750">
              <a:buFont typeface="Wingdings" pitchFamily="2" charset="2"/>
              <a:buChar char="§"/>
            </a:pPr>
            <a:endParaRPr lang="fi-FI" dirty="0"/>
          </a:p>
          <a:p>
            <a:pPr marL="285750" indent="-285750">
              <a:buFont typeface="Wingdings" pitchFamily="2" charset="2"/>
              <a:buChar char="§"/>
            </a:pPr>
            <a:r>
              <a:rPr lang="fi-FI" sz="1800" dirty="0"/>
              <a:t>Perustoimialan kuntien verotusoikeuden reaalinen merkitys varmistetaan siten, että niiden verotusoikeus ja itsenäinen taloudellinen päätösvalta yleisen toimialan tehtävissä ja jäljelle jäävissä erityisen toimialan tehtävissä sekä vaikutusmahdollisuudet koottujen tehtävien taloutta koskevaan päätöksentekoon turvaavat itsehallinnon perustuslaillisen vähimmäissisällön.</a:t>
            </a:r>
            <a:endParaRPr lang="en-US" sz="1800" dirty="0"/>
          </a:p>
          <a:p>
            <a:pPr marL="285750" indent="-285750">
              <a:buFont typeface="Wingdings" pitchFamily="2" charset="2"/>
              <a:buChar char="§"/>
            </a:pPr>
            <a:endParaRPr lang="fi-FI" sz="1800" dirty="0"/>
          </a:p>
          <a:p>
            <a:pPr marL="285750" indent="-285750">
              <a:buFont typeface="Wingdings" pitchFamily="2" charset="2"/>
              <a:buChar char="§"/>
            </a:pPr>
            <a:r>
              <a:rPr lang="fi-FI" sz="1800" dirty="0"/>
              <a:t>Suositellaan säädettäväksi siirtymävaiheen kompensaatiomekanismi, joka  toimii perälautana yksittäisille kunnille aiheutuvien taloudellisen itsehallinnon vaarantavien menetysten varalta, ja ongelmat rahoitusosuuksissa voivat käynnistää kuntalain mukaisen arviointimenettelyn.</a:t>
            </a:r>
          </a:p>
          <a:p>
            <a:pPr marL="285750" indent="-285750">
              <a:buFont typeface="Wingdings" pitchFamily="2" charset="2"/>
              <a:buChar char="§"/>
            </a:pPr>
            <a:endParaRPr lang="fi-FI" sz="1800" dirty="0"/>
          </a:p>
          <a:p>
            <a:pPr marL="285750" indent="-285750">
              <a:buFont typeface="Wingdings" pitchFamily="2" charset="2"/>
              <a:buChar char="§"/>
            </a:pPr>
            <a:r>
              <a:rPr lang="fi-FI" sz="1800" dirty="0"/>
              <a:t>Rahoitusmenettelyt vaativat jatkoselvitystä.</a:t>
            </a:r>
            <a:endParaRPr lang="en-US" sz="1800" dirty="0"/>
          </a:p>
          <a:p>
            <a:endParaRPr lang="en-US" dirty="0"/>
          </a:p>
        </p:txBody>
      </p:sp>
      <p:sp>
        <p:nvSpPr>
          <p:cNvPr id="3" name="Title 2">
            <a:extLst>
              <a:ext uri="{FF2B5EF4-FFF2-40B4-BE49-F238E27FC236}">
                <a16:creationId xmlns:a16="http://schemas.microsoft.com/office/drawing/2014/main" id="{C5C24A52-7F28-7D98-4571-9D0AB0E79BBA}"/>
              </a:ext>
            </a:extLst>
          </p:cNvPr>
          <p:cNvSpPr>
            <a:spLocks noGrp="1"/>
          </p:cNvSpPr>
          <p:nvPr>
            <p:ph type="title"/>
          </p:nvPr>
        </p:nvSpPr>
        <p:spPr/>
        <p:txBody>
          <a:bodyPr>
            <a:normAutofit fontScale="90000"/>
          </a:bodyPr>
          <a:lstStyle/>
          <a:p>
            <a:r>
              <a:rPr lang="fi-FI" sz="3100" dirty="0"/>
              <a:t>Eriyttämismallin rahoitus rakennetaan laskennallisille yksikköhinnoille sekä muille laskennallisille perusteille niin, että kuntien itsehallinto turvataan. 2 / 2.</a:t>
            </a:r>
            <a:br>
              <a:rPr lang="en-US" dirty="0"/>
            </a:br>
            <a:endParaRPr lang="en-US" dirty="0"/>
          </a:p>
        </p:txBody>
      </p:sp>
      <p:sp>
        <p:nvSpPr>
          <p:cNvPr id="4" name="Footer Placeholder 3">
            <a:extLst>
              <a:ext uri="{FF2B5EF4-FFF2-40B4-BE49-F238E27FC236}">
                <a16:creationId xmlns:a16="http://schemas.microsoft.com/office/drawing/2014/main" id="{49CB5716-4D7F-5F62-5893-C15CFDBD0EE8}"/>
              </a:ext>
            </a:extLst>
          </p:cNvPr>
          <p:cNvSpPr>
            <a:spLocks noGrp="1"/>
          </p:cNvSpPr>
          <p:nvPr>
            <p:ph type="ftr" sz="quarter" idx="15"/>
          </p:nvPr>
        </p:nvSpPr>
        <p:spPr/>
        <p:txBody>
          <a:bodyPr/>
          <a:lstStyle/>
          <a:p>
            <a:r>
              <a:rPr lang="en-GB"/>
              <a:t>PRIVILEGED AND CONFIDENTIAL</a:t>
            </a:r>
            <a:endParaRPr lang="en-FI" dirty="0"/>
          </a:p>
        </p:txBody>
      </p:sp>
      <p:sp>
        <p:nvSpPr>
          <p:cNvPr id="5" name="Slide Number Placeholder 4">
            <a:extLst>
              <a:ext uri="{FF2B5EF4-FFF2-40B4-BE49-F238E27FC236}">
                <a16:creationId xmlns:a16="http://schemas.microsoft.com/office/drawing/2014/main" id="{EB528879-56CF-F125-5913-FE26F9FF398B}"/>
              </a:ext>
            </a:extLst>
          </p:cNvPr>
          <p:cNvSpPr>
            <a:spLocks noGrp="1"/>
          </p:cNvSpPr>
          <p:nvPr>
            <p:ph type="sldNum" sz="quarter" idx="16"/>
          </p:nvPr>
        </p:nvSpPr>
        <p:spPr/>
        <p:txBody>
          <a:bodyPr/>
          <a:lstStyle/>
          <a:p>
            <a:fld id="{A87E57EA-BB15-0F41-BF23-912804890AB7}" type="slidenum">
              <a:rPr lang="en-FI" smtClean="0"/>
              <a:pPr/>
              <a:t>9</a:t>
            </a:fld>
            <a:endParaRPr lang="en-FI" sz="800"/>
          </a:p>
        </p:txBody>
      </p:sp>
    </p:spTree>
    <p:extLst>
      <p:ext uri="{BB962C8B-B14F-4D97-AF65-F5344CB8AC3E}">
        <p14:creationId xmlns:p14="http://schemas.microsoft.com/office/powerpoint/2010/main" val="1608328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A7EE16-17F9-3216-4DB2-5BC823D1AB92}"/>
              </a:ext>
            </a:extLst>
          </p:cNvPr>
          <p:cNvSpPr>
            <a:spLocks noGrp="1"/>
          </p:cNvSpPr>
          <p:nvPr>
            <p:ph type="body" sz="quarter" idx="13"/>
          </p:nvPr>
        </p:nvSpPr>
        <p:spPr>
          <a:xfrm>
            <a:off x="334962" y="1600200"/>
            <a:ext cx="11000000" cy="4599800"/>
          </a:xfrm>
        </p:spPr>
        <p:txBody>
          <a:bodyPr/>
          <a:lstStyle/>
          <a:p>
            <a:pPr marL="285750" indent="-285750">
              <a:buFont typeface="Wingdings" pitchFamily="2" charset="2"/>
              <a:buChar char="§"/>
            </a:pPr>
            <a:r>
              <a:rPr lang="en-US" sz="2000" dirty="0"/>
              <a:t>Kunnan </a:t>
            </a:r>
            <a:r>
              <a:rPr lang="en-US" sz="2000" dirty="0" err="1"/>
              <a:t>kyky</a:t>
            </a:r>
            <a:r>
              <a:rPr lang="en-US" sz="2000" dirty="0"/>
              <a:t> </a:t>
            </a:r>
            <a:r>
              <a:rPr lang="en-US" sz="2000" dirty="0" err="1"/>
              <a:t>järjestää</a:t>
            </a:r>
            <a:r>
              <a:rPr lang="en-US" sz="2000" dirty="0"/>
              <a:t> </a:t>
            </a:r>
            <a:r>
              <a:rPr lang="en-US" sz="2000" dirty="0" err="1"/>
              <a:t>palveluita</a:t>
            </a:r>
            <a:r>
              <a:rPr lang="en-US" sz="2000" dirty="0"/>
              <a:t> on </a:t>
            </a:r>
            <a:r>
              <a:rPr lang="en-US" sz="2000" dirty="0" err="1"/>
              <a:t>perusteltua</a:t>
            </a:r>
            <a:r>
              <a:rPr lang="en-US" sz="2000" dirty="0"/>
              <a:t> </a:t>
            </a:r>
            <a:r>
              <a:rPr lang="en-US" sz="2000" dirty="0" err="1"/>
              <a:t>ottaa</a:t>
            </a:r>
            <a:r>
              <a:rPr lang="en-US" sz="2000" dirty="0"/>
              <a:t> </a:t>
            </a:r>
            <a:r>
              <a:rPr lang="en-US" sz="2000" dirty="0" err="1"/>
              <a:t>itsenäiseksi</a:t>
            </a:r>
            <a:r>
              <a:rPr lang="en-US" sz="2000" dirty="0"/>
              <a:t> </a:t>
            </a:r>
            <a:r>
              <a:rPr lang="en-US" sz="2000" dirty="0" err="1"/>
              <a:t>kriteeriksi</a:t>
            </a:r>
            <a:r>
              <a:rPr lang="en-US" sz="2000" dirty="0"/>
              <a:t> </a:t>
            </a:r>
            <a:r>
              <a:rPr lang="en-US" sz="2000" dirty="0" err="1"/>
              <a:t>kuntalain</a:t>
            </a:r>
            <a:r>
              <a:rPr lang="en-US" sz="2000" dirty="0"/>
              <a:t> </a:t>
            </a:r>
            <a:r>
              <a:rPr lang="en-US" sz="2000" dirty="0" err="1"/>
              <a:t>mukaisen</a:t>
            </a:r>
            <a:r>
              <a:rPr lang="en-US" sz="2000" dirty="0"/>
              <a:t> </a:t>
            </a:r>
            <a:r>
              <a:rPr lang="en-US" sz="2000" dirty="0" err="1"/>
              <a:t>arviointimenettelyn</a:t>
            </a:r>
            <a:r>
              <a:rPr lang="en-US" sz="2000" dirty="0"/>
              <a:t> ja </a:t>
            </a:r>
            <a:r>
              <a:rPr lang="en-US" sz="2000" dirty="0" err="1"/>
              <a:t>kuntarakennelain</a:t>
            </a:r>
            <a:r>
              <a:rPr lang="en-US" sz="2000" dirty="0"/>
              <a:t> </a:t>
            </a:r>
            <a:r>
              <a:rPr lang="en-US" sz="2000" dirty="0" err="1"/>
              <a:t>mukaisen</a:t>
            </a:r>
            <a:r>
              <a:rPr lang="en-US" sz="2000" dirty="0"/>
              <a:t> </a:t>
            </a:r>
            <a:r>
              <a:rPr lang="en-US" sz="2000" dirty="0" err="1"/>
              <a:t>erityisen</a:t>
            </a:r>
            <a:r>
              <a:rPr lang="en-US" sz="2000" dirty="0"/>
              <a:t> </a:t>
            </a:r>
            <a:r>
              <a:rPr lang="en-US" sz="2000" dirty="0" err="1"/>
              <a:t>kuntajakoselvityksen</a:t>
            </a:r>
            <a:r>
              <a:rPr lang="en-US" sz="2000" dirty="0"/>
              <a:t> </a:t>
            </a:r>
            <a:r>
              <a:rPr lang="en-US" sz="2000" dirty="0" err="1"/>
              <a:t>käynnistämiselle</a:t>
            </a:r>
            <a:r>
              <a:rPr lang="en-US" sz="2000" dirty="0"/>
              <a:t>. </a:t>
            </a:r>
          </a:p>
          <a:p>
            <a:pPr marL="285750" indent="-285750">
              <a:buFont typeface="Wingdings" pitchFamily="2" charset="2"/>
              <a:buChar char="§"/>
            </a:pPr>
            <a:endParaRPr lang="en-US" sz="2000" dirty="0"/>
          </a:p>
          <a:p>
            <a:pPr marL="285750" indent="-285750">
              <a:buFont typeface="Wingdings" pitchFamily="2" charset="2"/>
              <a:buChar char="§"/>
            </a:pPr>
            <a:r>
              <a:rPr lang="en-US" sz="2000" dirty="0" err="1"/>
              <a:t>Tämä</a:t>
            </a:r>
            <a:r>
              <a:rPr lang="en-US" sz="2000" dirty="0"/>
              <a:t> </a:t>
            </a:r>
            <a:r>
              <a:rPr lang="en-US" sz="2000" dirty="0" err="1"/>
              <a:t>mahdollistaa</a:t>
            </a:r>
            <a:r>
              <a:rPr lang="en-US" sz="2000" dirty="0"/>
              <a:t> </a:t>
            </a:r>
            <a:r>
              <a:rPr lang="en-US" sz="2000" dirty="0" err="1"/>
              <a:t>puuttumisen</a:t>
            </a:r>
            <a:r>
              <a:rPr lang="en-US" sz="2000" dirty="0"/>
              <a:t> </a:t>
            </a:r>
            <a:r>
              <a:rPr lang="en-US" sz="2000" dirty="0" err="1"/>
              <a:t>rakenteellisiin</a:t>
            </a:r>
            <a:r>
              <a:rPr lang="en-US" sz="2000" dirty="0"/>
              <a:t> </a:t>
            </a:r>
            <a:r>
              <a:rPr lang="en-US" sz="2000" dirty="0" err="1"/>
              <a:t>ongelmiin</a:t>
            </a:r>
            <a:r>
              <a:rPr lang="en-US" sz="2000" dirty="0"/>
              <a:t> </a:t>
            </a:r>
            <a:r>
              <a:rPr lang="en-US" sz="2000" dirty="0" err="1"/>
              <a:t>nykyistä</a:t>
            </a:r>
            <a:r>
              <a:rPr lang="en-US" sz="2000" dirty="0"/>
              <a:t> </a:t>
            </a:r>
            <a:r>
              <a:rPr lang="en-US" sz="2000" dirty="0" err="1"/>
              <a:t>ennakoivammalla</a:t>
            </a:r>
            <a:r>
              <a:rPr lang="en-US" sz="2000" dirty="0"/>
              <a:t> </a:t>
            </a:r>
            <a:r>
              <a:rPr lang="en-US" sz="2000" dirty="0" err="1"/>
              <a:t>tavalla</a:t>
            </a:r>
            <a:r>
              <a:rPr lang="en-US" sz="2000" dirty="0"/>
              <a:t>.</a:t>
            </a:r>
          </a:p>
          <a:p>
            <a:endParaRPr lang="en-US" dirty="0"/>
          </a:p>
        </p:txBody>
      </p:sp>
      <p:sp>
        <p:nvSpPr>
          <p:cNvPr id="3" name="Title 2">
            <a:extLst>
              <a:ext uri="{FF2B5EF4-FFF2-40B4-BE49-F238E27FC236}">
                <a16:creationId xmlns:a16="http://schemas.microsoft.com/office/drawing/2014/main" id="{1E8F2BCE-B9C0-684E-07AC-D6DA3B9D8BE7}"/>
              </a:ext>
            </a:extLst>
          </p:cNvPr>
          <p:cNvSpPr>
            <a:spLocks noGrp="1"/>
          </p:cNvSpPr>
          <p:nvPr>
            <p:ph type="title"/>
          </p:nvPr>
        </p:nvSpPr>
        <p:spPr>
          <a:xfrm>
            <a:off x="334962" y="509379"/>
            <a:ext cx="11000000" cy="710375"/>
          </a:xfrm>
        </p:spPr>
        <p:txBody>
          <a:bodyPr>
            <a:normAutofit/>
          </a:bodyPr>
          <a:lstStyle/>
          <a:p>
            <a:r>
              <a:rPr lang="en-US" sz="2800" dirty="0" err="1"/>
              <a:t>Arviointimenettelyitä</a:t>
            </a:r>
            <a:r>
              <a:rPr lang="en-US" sz="2800" dirty="0"/>
              <a:t> on </a:t>
            </a:r>
            <a:r>
              <a:rPr lang="en-US" sz="2800" dirty="0" err="1"/>
              <a:t>perusteltua</a:t>
            </a:r>
            <a:r>
              <a:rPr lang="en-US" sz="2800" dirty="0"/>
              <a:t> </a:t>
            </a:r>
            <a:r>
              <a:rPr lang="en-US" sz="2800" dirty="0" err="1"/>
              <a:t>kehittää</a:t>
            </a:r>
            <a:r>
              <a:rPr lang="en-US" sz="2800" dirty="0"/>
              <a:t>.</a:t>
            </a:r>
          </a:p>
        </p:txBody>
      </p:sp>
      <p:sp>
        <p:nvSpPr>
          <p:cNvPr id="4" name="Footer Placeholder 3">
            <a:extLst>
              <a:ext uri="{FF2B5EF4-FFF2-40B4-BE49-F238E27FC236}">
                <a16:creationId xmlns:a16="http://schemas.microsoft.com/office/drawing/2014/main" id="{D8CBF396-BEB2-332B-324B-23D342D5BDE4}"/>
              </a:ext>
            </a:extLst>
          </p:cNvPr>
          <p:cNvSpPr>
            <a:spLocks noGrp="1"/>
          </p:cNvSpPr>
          <p:nvPr>
            <p:ph type="ftr" sz="quarter" idx="15"/>
          </p:nvPr>
        </p:nvSpPr>
        <p:spPr/>
        <p:txBody>
          <a:bodyPr/>
          <a:lstStyle/>
          <a:p>
            <a:r>
              <a:rPr lang="en-GB"/>
              <a:t>PRIVILEGED AND CONFIDENTIAL</a:t>
            </a:r>
            <a:endParaRPr lang="en-FI" dirty="0"/>
          </a:p>
        </p:txBody>
      </p:sp>
      <p:sp>
        <p:nvSpPr>
          <p:cNvPr id="5" name="Slide Number Placeholder 4">
            <a:extLst>
              <a:ext uri="{FF2B5EF4-FFF2-40B4-BE49-F238E27FC236}">
                <a16:creationId xmlns:a16="http://schemas.microsoft.com/office/drawing/2014/main" id="{EF8A3212-9A8E-5214-3039-A042ECA7B3D9}"/>
              </a:ext>
            </a:extLst>
          </p:cNvPr>
          <p:cNvSpPr>
            <a:spLocks noGrp="1"/>
          </p:cNvSpPr>
          <p:nvPr>
            <p:ph type="sldNum" sz="quarter" idx="16"/>
          </p:nvPr>
        </p:nvSpPr>
        <p:spPr/>
        <p:txBody>
          <a:bodyPr/>
          <a:lstStyle/>
          <a:p>
            <a:fld id="{A87E57EA-BB15-0F41-BF23-912804890AB7}" type="slidenum">
              <a:rPr lang="en-FI" smtClean="0"/>
              <a:pPr/>
              <a:t>10</a:t>
            </a:fld>
            <a:endParaRPr lang="en-FI" sz="800"/>
          </a:p>
        </p:txBody>
      </p:sp>
    </p:spTree>
    <p:extLst>
      <p:ext uri="{BB962C8B-B14F-4D97-AF65-F5344CB8AC3E}">
        <p14:creationId xmlns:p14="http://schemas.microsoft.com/office/powerpoint/2010/main" val="3592678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55D609-F00A-2349-3FAB-408C00BC0A55}"/>
              </a:ext>
            </a:extLst>
          </p:cNvPr>
          <p:cNvSpPr>
            <a:spLocks noGrp="1"/>
          </p:cNvSpPr>
          <p:nvPr>
            <p:ph type="body" sz="quarter" idx="14"/>
          </p:nvPr>
        </p:nvSpPr>
        <p:spPr>
          <a:xfrm>
            <a:off x="334283" y="3923414"/>
            <a:ext cx="5347380" cy="1679943"/>
          </a:xfrm>
        </p:spPr>
        <p:txBody>
          <a:bodyPr/>
          <a:lstStyle/>
          <a:p>
            <a:r>
              <a:rPr lang="fi-FI" sz="2400" dirty="0"/>
              <a:t>Kuntien erityisen toimialan tehtävien eriyttämisen oikeudelliset edellytykset ja mahdollisuudet</a:t>
            </a:r>
          </a:p>
          <a:p>
            <a:endParaRPr lang="fi-FI" sz="2400" dirty="0"/>
          </a:p>
          <a:p>
            <a:r>
              <a:rPr lang="fi-FI" sz="2400" dirty="0"/>
              <a:t>Selvitys 31.3.2026</a:t>
            </a:r>
          </a:p>
          <a:p>
            <a:endParaRPr lang="en-US" dirty="0"/>
          </a:p>
        </p:txBody>
      </p:sp>
      <p:sp>
        <p:nvSpPr>
          <p:cNvPr id="3" name="Footer Placeholder 2">
            <a:extLst>
              <a:ext uri="{FF2B5EF4-FFF2-40B4-BE49-F238E27FC236}">
                <a16:creationId xmlns:a16="http://schemas.microsoft.com/office/drawing/2014/main" id="{D46099D4-C9F3-5693-F039-45223CF03762}"/>
              </a:ext>
            </a:extLst>
          </p:cNvPr>
          <p:cNvSpPr>
            <a:spLocks noGrp="1"/>
          </p:cNvSpPr>
          <p:nvPr>
            <p:ph type="ftr" sz="quarter" idx="16"/>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714532A3-16B7-F88A-41A8-A78CE78CC824}"/>
              </a:ext>
            </a:extLst>
          </p:cNvPr>
          <p:cNvSpPr>
            <a:spLocks noGrp="1"/>
          </p:cNvSpPr>
          <p:nvPr>
            <p:ph type="sldNum" sz="quarter" idx="17"/>
          </p:nvPr>
        </p:nvSpPr>
        <p:spPr/>
        <p:txBody>
          <a:bodyPr/>
          <a:lstStyle/>
          <a:p>
            <a:fld id="{A87E57EA-BB15-0F41-BF23-912804890AB7}" type="slidenum">
              <a:rPr lang="en-FI" smtClean="0"/>
              <a:pPr/>
              <a:t>11</a:t>
            </a:fld>
            <a:endParaRPr lang="en-FI" sz="800"/>
          </a:p>
        </p:txBody>
      </p:sp>
      <p:sp>
        <p:nvSpPr>
          <p:cNvPr id="6" name="Title 5">
            <a:extLst>
              <a:ext uri="{FF2B5EF4-FFF2-40B4-BE49-F238E27FC236}">
                <a16:creationId xmlns:a16="http://schemas.microsoft.com/office/drawing/2014/main" id="{96EB6C17-2CB7-A5FF-7E82-F9DA83B6FF88}"/>
              </a:ext>
            </a:extLst>
          </p:cNvPr>
          <p:cNvSpPr>
            <a:spLocks noGrp="1"/>
          </p:cNvSpPr>
          <p:nvPr>
            <p:ph type="title"/>
          </p:nvPr>
        </p:nvSpPr>
        <p:spPr/>
        <p:txBody>
          <a:bodyPr/>
          <a:lstStyle/>
          <a:p>
            <a:r>
              <a:rPr lang="en-US" dirty="0" err="1"/>
              <a:t>Yksityis-kohtaisempaa</a:t>
            </a:r>
            <a:r>
              <a:rPr lang="en-US" dirty="0"/>
              <a:t> </a:t>
            </a:r>
            <a:r>
              <a:rPr lang="en-US" dirty="0" err="1"/>
              <a:t>tarkastelua</a:t>
            </a:r>
            <a:endParaRPr lang="en-US" dirty="0"/>
          </a:p>
        </p:txBody>
      </p:sp>
    </p:spTree>
    <p:extLst>
      <p:ext uri="{BB962C8B-B14F-4D97-AF65-F5344CB8AC3E}">
        <p14:creationId xmlns:p14="http://schemas.microsoft.com/office/powerpoint/2010/main" val="2920489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070D03B-762B-1ABD-F0B1-D99F69CF21F2}"/>
              </a:ext>
            </a:extLst>
          </p:cNvPr>
          <p:cNvSpPr>
            <a:spLocks noGrp="1"/>
          </p:cNvSpPr>
          <p:nvPr>
            <p:ph type="body" sz="quarter" idx="13"/>
          </p:nvPr>
        </p:nvSpPr>
        <p:spPr/>
        <p:txBody>
          <a:bodyPr>
            <a:normAutofit lnSpcReduction="10000"/>
          </a:bodyPr>
          <a:lstStyle/>
          <a:p>
            <a:pPr marL="342900" indent="-342900">
              <a:buFont typeface="Wingdings" pitchFamily="2" charset="2"/>
              <a:buChar char="§"/>
            </a:pPr>
            <a:r>
              <a:rPr lang="fi-FI" sz="2000" dirty="0"/>
              <a:t>VNTEAS 2019:67 -tutkimuksen keskeisin johtopäätös: yhtenäiskunta-käsite ei ole valtiosääntöoikeudessa vakiintunut eikä perustu perustuslain säännöksiin ja vakiintuneeseen perustuslain tulkintaan.</a:t>
            </a:r>
          </a:p>
          <a:p>
            <a:pPr marL="342900" indent="-342900">
              <a:buFont typeface="Wingdings" pitchFamily="2" charset="2"/>
              <a:buChar char="§"/>
            </a:pPr>
            <a:r>
              <a:rPr lang="fi-FI" sz="2000" dirty="0"/>
              <a:t>Perustuslaki ei määrittele kunnan vähimmäiskokoa, tehtäväkenttää eikä turvaa yksittäisen kunnan olemassaoloa. Se suojaa kunnallisen itsehallinnon vähimmäissisältöä ja asiallisen merkityksen säilymistä.</a:t>
            </a:r>
          </a:p>
          <a:p>
            <a:pPr marL="342900" indent="-342900">
              <a:buFont typeface="Wingdings" pitchFamily="2" charset="2"/>
              <a:buChar char="§"/>
            </a:pPr>
            <a:r>
              <a:rPr lang="fi-FI" sz="2000" dirty="0"/>
              <a:t>Yhtenäiskuntamalli muotoutui valtion ohjauksen ja kuntien tehtävien laajentumisen seurauksena erityisesti 1950–1980-luvuilla hyvinvointivaltiota rakennettaessa.</a:t>
            </a:r>
          </a:p>
          <a:p>
            <a:pPr marL="342900" indent="-342900">
              <a:buFont typeface="Wingdings" pitchFamily="2" charset="2"/>
              <a:buChar char="§"/>
            </a:pPr>
            <a:r>
              <a:rPr lang="fi-FI" sz="2000" dirty="0"/>
              <a:t>2000-luvulla hallintopoliittinen linja on siirtynyt kohti kuntien erilaistumista: lainsäädännössä ja valmistelussa tunnustetaan avoimesti erilaisten kuntamallien mahdollisuus.</a:t>
            </a:r>
          </a:p>
          <a:p>
            <a:pPr marL="342900" indent="-342900">
              <a:buFont typeface="Wingdings" pitchFamily="2" charset="2"/>
              <a:buChar char="§"/>
            </a:pPr>
            <a:r>
              <a:rPr lang="fi-FI" sz="2000" dirty="0"/>
              <a:t>Perustuslakivaliokunnan käytännöstä tehtävissä oleva johtopäätös: kuntien eriytyminen on valtiosääntöoikeudellisesti hyväksyttävää, kunhan itsehallinnon ydintä ei murenneta eikä perusoikeuksia heikennetä.</a:t>
            </a:r>
          </a:p>
        </p:txBody>
      </p:sp>
      <p:sp>
        <p:nvSpPr>
          <p:cNvPr id="7" name="Title 6">
            <a:extLst>
              <a:ext uri="{FF2B5EF4-FFF2-40B4-BE49-F238E27FC236}">
                <a16:creationId xmlns:a16="http://schemas.microsoft.com/office/drawing/2014/main" id="{A3D44FD3-A637-F129-88BA-4C7147FD0DA2}"/>
              </a:ext>
            </a:extLst>
          </p:cNvPr>
          <p:cNvSpPr>
            <a:spLocks noGrp="1"/>
          </p:cNvSpPr>
          <p:nvPr>
            <p:ph type="title"/>
          </p:nvPr>
        </p:nvSpPr>
        <p:spPr>
          <a:xfrm>
            <a:off x="334962" y="365000"/>
            <a:ext cx="11000000" cy="1035000"/>
          </a:xfrm>
        </p:spPr>
        <p:txBody>
          <a:bodyPr>
            <a:normAutofit/>
          </a:bodyPr>
          <a:lstStyle/>
          <a:p>
            <a:r>
              <a:rPr lang="fi-FI" sz="2400" b="1" dirty="0"/>
              <a:t>Yhtenäiskuntamalli on historiallinen hallintopoliittinen malli, ei perustuslaillinen velvoite eikä kattavasti lainsäädännössä toteutettu</a:t>
            </a:r>
            <a:endParaRPr lang="fi-FI" sz="2400" dirty="0"/>
          </a:p>
        </p:txBody>
      </p:sp>
      <p:sp>
        <p:nvSpPr>
          <p:cNvPr id="3" name="Footer Placeholder 2">
            <a:extLst>
              <a:ext uri="{FF2B5EF4-FFF2-40B4-BE49-F238E27FC236}">
                <a16:creationId xmlns:a16="http://schemas.microsoft.com/office/drawing/2014/main" id="{B33957B1-3ECB-C96F-6D3B-28F7287A34A9}"/>
              </a:ext>
            </a:extLst>
          </p:cNvPr>
          <p:cNvSpPr>
            <a:spLocks noGrp="1"/>
          </p:cNvSpPr>
          <p:nvPr>
            <p:ph type="ftr" sz="quarter" idx="15"/>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32F2F498-A25E-7B2F-FD99-C595246B030D}"/>
              </a:ext>
            </a:extLst>
          </p:cNvPr>
          <p:cNvSpPr>
            <a:spLocks noGrp="1"/>
          </p:cNvSpPr>
          <p:nvPr>
            <p:ph type="sldNum" sz="quarter" idx="16"/>
          </p:nvPr>
        </p:nvSpPr>
        <p:spPr/>
        <p:txBody>
          <a:bodyPr/>
          <a:lstStyle/>
          <a:p>
            <a:fld id="{A87E57EA-BB15-0F41-BF23-912804890AB7}" type="slidenum">
              <a:rPr lang="en-FI" smtClean="0"/>
              <a:pPr/>
              <a:t>12</a:t>
            </a:fld>
            <a:endParaRPr lang="en-FI" sz="800"/>
          </a:p>
        </p:txBody>
      </p:sp>
    </p:spTree>
    <p:extLst>
      <p:ext uri="{BB962C8B-B14F-4D97-AF65-F5344CB8AC3E}">
        <p14:creationId xmlns:p14="http://schemas.microsoft.com/office/powerpoint/2010/main" val="259640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070D03B-762B-1ABD-F0B1-D99F69CF21F2}"/>
              </a:ext>
            </a:extLst>
          </p:cNvPr>
          <p:cNvSpPr>
            <a:spLocks noGrp="1"/>
          </p:cNvSpPr>
          <p:nvPr>
            <p:ph type="body" sz="quarter" idx="13"/>
          </p:nvPr>
        </p:nvSpPr>
        <p:spPr/>
        <p:txBody>
          <a:bodyPr>
            <a:normAutofit/>
          </a:bodyPr>
          <a:lstStyle/>
          <a:p>
            <a:pPr marL="342900" indent="-342900">
              <a:buFont typeface="Wingdings" pitchFamily="2" charset="2"/>
              <a:buChar char="§"/>
            </a:pPr>
            <a:r>
              <a:rPr lang="fi-FI" sz="2000" dirty="0"/>
              <a:t>Kuntien lakisääteinen yhteistoiminta on laajentunut systemaattisesti 2000-luvulla. Paras-puitelain (169/2007) 20 000 ja 50 000 asukkaan väestöpohjamallit loivat perustan.</a:t>
            </a:r>
          </a:p>
          <a:p>
            <a:pPr marL="342900" indent="-342900">
              <a:buFont typeface="Wingdings" pitchFamily="2" charset="2"/>
              <a:buChar char="§"/>
            </a:pPr>
            <a:r>
              <a:rPr lang="fi-FI" sz="2000" dirty="0"/>
              <a:t>Kolme suhteellisen vakiintunutta pakollisessa kuntien yhteistyössä tapahtuvan järjestämisen mallia erityislainsäädännössä: (1) väestöpohjan vaatimus (esim. 20 000 työvoimaan kuuluvaa asukasta), (2) toiminnallisen alueen vaatimus ja (3) riittävien voimavarojen vaatimus.</a:t>
            </a:r>
          </a:p>
          <a:p>
            <a:pPr marL="342900" indent="-342900">
              <a:buFont typeface="Wingdings" pitchFamily="2" charset="2"/>
              <a:buChar char="§"/>
            </a:pPr>
            <a:r>
              <a:rPr lang="fi-FI" sz="2000" dirty="0"/>
              <a:t>TE-palvelu-uudistus (2025): työvoimapalveluiden järjestäminen siirretty kunnille 20 000 henkilön työvoimapohjan vaatimuksella — 45 työllisyysaluetta muodostettu.</a:t>
            </a:r>
          </a:p>
          <a:p>
            <a:pPr marL="342900" indent="-342900">
              <a:buFont typeface="Wingdings" pitchFamily="2" charset="2"/>
              <a:buChar char="§"/>
            </a:pPr>
            <a:r>
              <a:rPr lang="fi-FI" sz="2000" dirty="0"/>
              <a:t>Helsingin erityisasema sote-uudistuksessa: Helsinki hoitaa itse hyvinvointialueen tehtävät. Perustuslakivaliokunta hyväksyi huomattavan eron kuntien tehtävissä.</a:t>
            </a:r>
          </a:p>
          <a:p>
            <a:pPr marL="342900" indent="-342900">
              <a:buFont typeface="Wingdings" pitchFamily="2" charset="2"/>
              <a:buChar char="§"/>
            </a:pPr>
            <a:r>
              <a:rPr lang="fi-FI" sz="2000" dirty="0"/>
              <a:t>Sivistyskunnan tehtävät eriytyneet: yliopisto- ja korkeakoulukaupunkien rooli olennaisesti erilainen kuin kunnilla, joilla vain perusopetustehtävä.</a:t>
            </a:r>
          </a:p>
        </p:txBody>
      </p:sp>
      <p:sp>
        <p:nvSpPr>
          <p:cNvPr id="7" name="Title 6">
            <a:extLst>
              <a:ext uri="{FF2B5EF4-FFF2-40B4-BE49-F238E27FC236}">
                <a16:creationId xmlns:a16="http://schemas.microsoft.com/office/drawing/2014/main" id="{A3D44FD3-A637-F129-88BA-4C7147FD0DA2}"/>
              </a:ext>
            </a:extLst>
          </p:cNvPr>
          <p:cNvSpPr>
            <a:spLocks noGrp="1"/>
          </p:cNvSpPr>
          <p:nvPr>
            <p:ph type="title"/>
          </p:nvPr>
        </p:nvSpPr>
        <p:spPr/>
        <p:txBody>
          <a:bodyPr>
            <a:normAutofit/>
          </a:bodyPr>
          <a:lstStyle/>
          <a:p>
            <a:r>
              <a:rPr lang="fi-FI" sz="2400" b="1" dirty="0"/>
              <a:t>Kuntien tehtävien tosiasiallinen eriytyminen on jo laajaa erityislainsäädännössä ja käytännössä</a:t>
            </a:r>
            <a:endParaRPr lang="fi-FI" sz="2400" dirty="0"/>
          </a:p>
        </p:txBody>
      </p:sp>
      <p:sp>
        <p:nvSpPr>
          <p:cNvPr id="3" name="Footer Placeholder 2">
            <a:extLst>
              <a:ext uri="{FF2B5EF4-FFF2-40B4-BE49-F238E27FC236}">
                <a16:creationId xmlns:a16="http://schemas.microsoft.com/office/drawing/2014/main" id="{B33957B1-3ECB-C96F-6D3B-28F7287A34A9}"/>
              </a:ext>
            </a:extLst>
          </p:cNvPr>
          <p:cNvSpPr>
            <a:spLocks noGrp="1"/>
          </p:cNvSpPr>
          <p:nvPr>
            <p:ph type="ftr" sz="quarter" idx="15"/>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32F2F498-A25E-7B2F-FD99-C595246B030D}"/>
              </a:ext>
            </a:extLst>
          </p:cNvPr>
          <p:cNvSpPr>
            <a:spLocks noGrp="1"/>
          </p:cNvSpPr>
          <p:nvPr>
            <p:ph type="sldNum" sz="quarter" idx="16"/>
          </p:nvPr>
        </p:nvSpPr>
        <p:spPr/>
        <p:txBody>
          <a:bodyPr/>
          <a:lstStyle/>
          <a:p>
            <a:fld id="{A87E57EA-BB15-0F41-BF23-912804890AB7}" type="slidenum">
              <a:rPr lang="en-FI" smtClean="0"/>
              <a:pPr/>
              <a:t>13</a:t>
            </a:fld>
            <a:endParaRPr lang="en-FI" sz="800"/>
          </a:p>
        </p:txBody>
      </p:sp>
    </p:spTree>
    <p:extLst>
      <p:ext uri="{BB962C8B-B14F-4D97-AF65-F5344CB8AC3E}">
        <p14:creationId xmlns:p14="http://schemas.microsoft.com/office/powerpoint/2010/main" val="259640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070D03B-762B-1ABD-F0B1-D99F69CF21F2}"/>
              </a:ext>
            </a:extLst>
          </p:cNvPr>
          <p:cNvSpPr>
            <a:spLocks noGrp="1"/>
          </p:cNvSpPr>
          <p:nvPr>
            <p:ph type="body" sz="quarter" idx="13"/>
          </p:nvPr>
        </p:nvSpPr>
        <p:spPr>
          <a:xfrm>
            <a:off x="334962" y="1294706"/>
            <a:ext cx="11395076" cy="4864794"/>
          </a:xfrm>
        </p:spPr>
        <p:txBody>
          <a:bodyPr>
            <a:normAutofit/>
          </a:bodyPr>
          <a:lstStyle/>
          <a:p>
            <a:pPr marL="342900" indent="-342900">
              <a:buFont typeface="Wingdings" pitchFamily="2" charset="2"/>
              <a:buChar char="§"/>
            </a:pPr>
            <a:r>
              <a:rPr lang="fi-FI" sz="2000" dirty="0"/>
              <a:t>Perustuslain 121 § turvaa kunnallisen itsehallinnon, mutta ei estä lainsäätäjää kehittämästä kuntajärjestelmää, muuttamasta kuntarakennetta tai eriyttämästä tehtäviä.</a:t>
            </a:r>
          </a:p>
          <a:p>
            <a:pPr marL="342900" indent="-342900">
              <a:buFont typeface="Wingdings" pitchFamily="2" charset="2"/>
              <a:buChar char="§"/>
            </a:pPr>
            <a:r>
              <a:rPr lang="fi-FI" sz="2000" dirty="0"/>
              <a:t>Itsehallinnon keskeiset ominaispiirteet: (1) kansanvaltaisuus — ylin päätösvalta vaaleilla valitulle toimielimelle, (2) taloudellinen autonomia — verotusoikeus ja oikeus päättää taloudesta, (3) oikeus yleiseen toimialaan, (4) tehtävistä säätäminen lailla.</a:t>
            </a:r>
          </a:p>
          <a:p>
            <a:pPr marL="342900" indent="-342900">
              <a:buFont typeface="Wingdings" pitchFamily="2" charset="2"/>
              <a:buChar char="§"/>
            </a:pPr>
            <a:r>
              <a:rPr lang="fi-FI" sz="2000" dirty="0"/>
              <a:t>Suoja ei ulotu yksittäisten kuntien olemassaolon turvaamiseen eikä tietyn kuntarakenteen säilyttämiseen. Perustuslaki ei takaa kunnalle oikeutta säilyä muuttumattomana.</a:t>
            </a:r>
          </a:p>
          <a:p>
            <a:pPr marL="342900" indent="-342900">
              <a:buFont typeface="Wingdings" pitchFamily="2" charset="2"/>
              <a:buChar char="§"/>
            </a:pPr>
            <a:r>
              <a:rPr lang="fi-FI" sz="2000" dirty="0"/>
              <a:t>Ratkaisevaa on kokonaisarvio: säilyykö kunnilla tosiasiallinen päätösvalta ja taloudellinen autonomia vai kaventuuko sen rooli lähinnä muodolliseksi.</a:t>
            </a:r>
          </a:p>
          <a:p>
            <a:pPr marL="342900" indent="-342900">
              <a:buFont typeface="Wingdings" pitchFamily="2" charset="2"/>
              <a:buChar char="§"/>
            </a:pPr>
            <a:r>
              <a:rPr lang="fi-FI" sz="2000" dirty="0"/>
              <a:t>Perustuslakivaliokunta on sote-uudistuksessa hyväksynyt laajan tehtäväsiirron, koska kunnille jäi edelleen merkittäviä tehtäviä — linjaus on suoraan sovellettavissa tehtävien eriyttämismalliin.</a:t>
            </a:r>
          </a:p>
        </p:txBody>
      </p:sp>
      <p:sp>
        <p:nvSpPr>
          <p:cNvPr id="7" name="Title 6">
            <a:extLst>
              <a:ext uri="{FF2B5EF4-FFF2-40B4-BE49-F238E27FC236}">
                <a16:creationId xmlns:a16="http://schemas.microsoft.com/office/drawing/2014/main" id="{A3D44FD3-A637-F129-88BA-4C7147FD0DA2}"/>
              </a:ext>
            </a:extLst>
          </p:cNvPr>
          <p:cNvSpPr>
            <a:spLocks noGrp="1"/>
          </p:cNvSpPr>
          <p:nvPr>
            <p:ph type="title"/>
          </p:nvPr>
        </p:nvSpPr>
        <p:spPr/>
        <p:txBody>
          <a:bodyPr>
            <a:normAutofit/>
          </a:bodyPr>
          <a:lstStyle/>
          <a:p>
            <a:r>
              <a:rPr lang="fi-FI" sz="2000" b="1" dirty="0"/>
              <a:t>Kunnallisen itsehallinnon perustuslain suoja kohdistuu itsehallinnon ydinsisältöön, ei rakenteisiin tai yksittäisen kunnan olemassaoloon</a:t>
            </a:r>
            <a:endParaRPr lang="fi-FI" sz="2000" dirty="0"/>
          </a:p>
        </p:txBody>
      </p:sp>
      <p:sp>
        <p:nvSpPr>
          <p:cNvPr id="3" name="Footer Placeholder 2">
            <a:extLst>
              <a:ext uri="{FF2B5EF4-FFF2-40B4-BE49-F238E27FC236}">
                <a16:creationId xmlns:a16="http://schemas.microsoft.com/office/drawing/2014/main" id="{B33957B1-3ECB-C96F-6D3B-28F7287A34A9}"/>
              </a:ext>
            </a:extLst>
          </p:cNvPr>
          <p:cNvSpPr>
            <a:spLocks noGrp="1"/>
          </p:cNvSpPr>
          <p:nvPr>
            <p:ph type="ftr" sz="quarter" idx="15"/>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32F2F498-A25E-7B2F-FD99-C595246B030D}"/>
              </a:ext>
            </a:extLst>
          </p:cNvPr>
          <p:cNvSpPr>
            <a:spLocks noGrp="1"/>
          </p:cNvSpPr>
          <p:nvPr>
            <p:ph type="sldNum" sz="quarter" idx="16"/>
          </p:nvPr>
        </p:nvSpPr>
        <p:spPr/>
        <p:txBody>
          <a:bodyPr/>
          <a:lstStyle/>
          <a:p>
            <a:fld id="{A87E57EA-BB15-0F41-BF23-912804890AB7}" type="slidenum">
              <a:rPr lang="en-FI" smtClean="0"/>
              <a:pPr/>
              <a:t>14</a:t>
            </a:fld>
            <a:endParaRPr lang="en-FI" sz="800"/>
          </a:p>
        </p:txBody>
      </p:sp>
    </p:spTree>
    <p:extLst>
      <p:ext uri="{BB962C8B-B14F-4D97-AF65-F5344CB8AC3E}">
        <p14:creationId xmlns:p14="http://schemas.microsoft.com/office/powerpoint/2010/main" val="259640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070D03B-762B-1ABD-F0B1-D99F69CF21F2}"/>
              </a:ext>
            </a:extLst>
          </p:cNvPr>
          <p:cNvSpPr>
            <a:spLocks noGrp="1"/>
          </p:cNvSpPr>
          <p:nvPr>
            <p:ph type="body" sz="quarter" idx="13"/>
          </p:nvPr>
        </p:nvSpPr>
        <p:spPr/>
        <p:txBody>
          <a:bodyPr>
            <a:normAutofit lnSpcReduction="10000"/>
          </a:bodyPr>
          <a:lstStyle/>
          <a:p>
            <a:pPr marL="342900" indent="-342900">
              <a:buFont typeface="Wingdings" pitchFamily="2" charset="2"/>
              <a:buChar char="§"/>
            </a:pPr>
            <a:r>
              <a:rPr lang="fi-FI" sz="2000" dirty="0"/>
              <a:t>Perustuslain 6 §:n yhdenvertaisuussäännösten subjekteja ovat ihmiset, eivät kunnat. Yhdenvertaisuusperiaate ei estä kuntien tehtävien eriyttämistä. Kootuissa tehtävissä kaikkien niiden kuntien asukkaiden, joille tehtävää suoritetaan, oltava yhdenvertaisessa asemassa</a:t>
            </a:r>
          </a:p>
          <a:p>
            <a:pPr marL="342900" indent="-342900">
              <a:buFont typeface="Wingdings" pitchFamily="2" charset="2"/>
              <a:buChar char="§"/>
            </a:pPr>
            <a:r>
              <a:rPr lang="fi-FI" sz="2000" dirty="0"/>
              <a:t>Tehtävien eriyttämisen on perustuttava yleisesti hyväksyttäviin perusteisiin: perusoikeuksien tosiasiallinen turvaaminen ja tosiasiallisen yhdenvertaisuuden edistäminen — ei pelkkä hallinnollinen tarkoituksenmukaisuus.</a:t>
            </a:r>
          </a:p>
          <a:p>
            <a:pPr marL="342900" indent="-342900">
              <a:buFont typeface="Wingdings" pitchFamily="2" charset="2"/>
              <a:buChar char="§"/>
            </a:pPr>
            <a:r>
              <a:rPr lang="fi-FI" sz="2000" dirty="0"/>
              <a:t>Perusoikeuksien toteuttamisvelvoite (PL 22 § ja yksittäisen perusoikeuksien </a:t>
            </a:r>
            <a:r>
              <a:rPr lang="fi-FI" sz="2000" dirty="0" err="1"/>
              <a:t>positiviinen</a:t>
            </a:r>
            <a:r>
              <a:rPr lang="fi-FI" sz="2000" dirty="0"/>
              <a:t> ulottuvuus) voi muodostaa painavan perusteen eriyttämiselle: riittävä väestöpohja ja voimavarat palveluiden laadun ja saatavuuden turvaamiseksi.</a:t>
            </a:r>
          </a:p>
          <a:p>
            <a:pPr marL="342900" indent="-342900">
              <a:buFont typeface="Wingdings" pitchFamily="2" charset="2"/>
              <a:buChar char="§"/>
            </a:pPr>
            <a:r>
              <a:rPr lang="fi-FI" sz="2000" dirty="0"/>
              <a:t>Alueelliset erityisratkaisut ovat mahdollisia, jos niille on perusoikeusjärjestelmän kannalta hyväksyttävät ja painavat perusteet.</a:t>
            </a:r>
          </a:p>
          <a:p>
            <a:pPr marL="342900" indent="-342900">
              <a:buFont typeface="Wingdings" pitchFamily="2" charset="2"/>
              <a:buChar char="§"/>
            </a:pPr>
            <a:r>
              <a:rPr lang="fi-FI" sz="2000" dirty="0"/>
              <a:t>Osallistumisoikeuksien tulee toteutua: kaikkien kuntien asukkailla oltava mahdollisuudet osallistua niiden tehtävien järjestämiseen, joiden osalta järjestämisvastuu osoitettu toiselle kunnalle.</a:t>
            </a:r>
          </a:p>
        </p:txBody>
      </p:sp>
      <p:sp>
        <p:nvSpPr>
          <p:cNvPr id="7" name="Title 6">
            <a:extLst>
              <a:ext uri="{FF2B5EF4-FFF2-40B4-BE49-F238E27FC236}">
                <a16:creationId xmlns:a16="http://schemas.microsoft.com/office/drawing/2014/main" id="{A3D44FD3-A637-F129-88BA-4C7147FD0DA2}"/>
              </a:ext>
            </a:extLst>
          </p:cNvPr>
          <p:cNvSpPr>
            <a:spLocks noGrp="1"/>
          </p:cNvSpPr>
          <p:nvPr>
            <p:ph type="title"/>
          </p:nvPr>
        </p:nvSpPr>
        <p:spPr/>
        <p:txBody>
          <a:bodyPr>
            <a:normAutofit/>
          </a:bodyPr>
          <a:lstStyle/>
          <a:p>
            <a:r>
              <a:rPr lang="fi-FI" sz="2400" b="1" dirty="0"/>
              <a:t>Yhdenvertaisuusperiaate ei estä eriyttämistä vaan voi jopa edellyttää sitä perusoikeuksien turvaamiseksi</a:t>
            </a:r>
            <a:endParaRPr lang="fi-FI" sz="2400" dirty="0"/>
          </a:p>
        </p:txBody>
      </p:sp>
      <p:sp>
        <p:nvSpPr>
          <p:cNvPr id="3" name="Footer Placeholder 2">
            <a:extLst>
              <a:ext uri="{FF2B5EF4-FFF2-40B4-BE49-F238E27FC236}">
                <a16:creationId xmlns:a16="http://schemas.microsoft.com/office/drawing/2014/main" id="{B33957B1-3ECB-C96F-6D3B-28F7287A34A9}"/>
              </a:ext>
            </a:extLst>
          </p:cNvPr>
          <p:cNvSpPr>
            <a:spLocks noGrp="1"/>
          </p:cNvSpPr>
          <p:nvPr>
            <p:ph type="ftr" sz="quarter" idx="15"/>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32F2F498-A25E-7B2F-FD99-C595246B030D}"/>
              </a:ext>
            </a:extLst>
          </p:cNvPr>
          <p:cNvSpPr>
            <a:spLocks noGrp="1"/>
          </p:cNvSpPr>
          <p:nvPr>
            <p:ph type="sldNum" sz="quarter" idx="16"/>
          </p:nvPr>
        </p:nvSpPr>
        <p:spPr/>
        <p:txBody>
          <a:bodyPr/>
          <a:lstStyle/>
          <a:p>
            <a:fld id="{A87E57EA-BB15-0F41-BF23-912804890AB7}" type="slidenum">
              <a:rPr lang="en-FI" smtClean="0"/>
              <a:pPr/>
              <a:t>15</a:t>
            </a:fld>
            <a:endParaRPr lang="en-FI" sz="800"/>
          </a:p>
        </p:txBody>
      </p:sp>
    </p:spTree>
    <p:extLst>
      <p:ext uri="{BB962C8B-B14F-4D97-AF65-F5344CB8AC3E}">
        <p14:creationId xmlns:p14="http://schemas.microsoft.com/office/powerpoint/2010/main" val="259640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070D03B-762B-1ABD-F0B1-D99F69CF21F2}"/>
              </a:ext>
            </a:extLst>
          </p:cNvPr>
          <p:cNvSpPr>
            <a:spLocks noGrp="1"/>
          </p:cNvSpPr>
          <p:nvPr>
            <p:ph type="body" sz="quarter" idx="13"/>
          </p:nvPr>
        </p:nvSpPr>
        <p:spPr>
          <a:xfrm>
            <a:off x="334962" y="1400000"/>
            <a:ext cx="11000000" cy="4936506"/>
          </a:xfrm>
        </p:spPr>
        <p:txBody>
          <a:bodyPr>
            <a:normAutofit/>
          </a:bodyPr>
          <a:lstStyle/>
          <a:p>
            <a:pPr marL="342900" indent="-342900">
              <a:buFont typeface="Wingdings" pitchFamily="2" charset="2"/>
              <a:buChar char="§"/>
            </a:pPr>
            <a:r>
              <a:rPr lang="fi-FI" sz="2000" b="1" dirty="0"/>
              <a:t>Yliopistokaupungit ja yli 60 000 asukkaan kaupungit: laajin järjestämisvastuu</a:t>
            </a:r>
            <a:r>
              <a:rPr lang="fi-FI" sz="2000" dirty="0"/>
              <a:t>, erikoistuneet palvelut ja alueellinen kehittäminen sekä vaikutusaluettaan koskevat, vaikutusalueen laajuisia palveluita koskevat tehtävät.</a:t>
            </a:r>
          </a:p>
          <a:p>
            <a:pPr marL="342900" indent="-342900">
              <a:buFont typeface="Wingdings" pitchFamily="2" charset="2"/>
              <a:buChar char="§"/>
            </a:pPr>
            <a:r>
              <a:rPr lang="fi-FI" sz="2000" b="1" dirty="0"/>
              <a:t>Laajan järjestämisvastuun kunnat (yli 20 000 työikäistä asukasta, työssäkäyntialue): </a:t>
            </a:r>
            <a:r>
              <a:rPr lang="fi-FI" sz="2000" dirty="0"/>
              <a:t>nykyisenkaltainen erityinen toimiala. Toimivat järjestämisvastuullisina yliopisto- ja muiden suurten kaupunkien ohella myös vaikutusalueensa pienten kuntien osalta yli 20 000 työikäisen asukkaan väestöpohjaa vaativissa tehtävissä. </a:t>
            </a:r>
          </a:p>
          <a:p>
            <a:pPr marL="342900" indent="-342900">
              <a:buFont typeface="Wingdings" pitchFamily="2" charset="2"/>
              <a:buChar char="§"/>
            </a:pPr>
            <a:r>
              <a:rPr lang="fi-FI" sz="2000" b="1" dirty="0"/>
              <a:t>Poikkeusmahdollisuus pitkien etäisyyksien ja liikenneyhteyksien sekä kielellisten tai saamelaisten kulttuuri-itsehallinnon perustelujen tarpeiden vuoksi kunnille, joilla on riittävät voimavarat ja järjestämiskyvykkyys.</a:t>
            </a:r>
          </a:p>
          <a:p>
            <a:pPr marL="342900" indent="-342900">
              <a:buFont typeface="Wingdings" pitchFamily="2" charset="2"/>
              <a:buChar char="§"/>
            </a:pPr>
            <a:r>
              <a:rPr lang="fi-FI" sz="2000" b="1" dirty="0"/>
              <a:t>Pelkästään yleisen toimialan kuntia ei tulisi syntyä</a:t>
            </a:r>
            <a:r>
              <a:rPr lang="fi-FI" sz="2000" dirty="0"/>
              <a:t>: perustuslakivaliokunnan käytännön valossa kaikilla kunnilla on oltava myös merkittäviä erityisen toimialan tehtäviä.</a:t>
            </a:r>
          </a:p>
        </p:txBody>
      </p:sp>
      <p:sp>
        <p:nvSpPr>
          <p:cNvPr id="7" name="Title 6">
            <a:extLst>
              <a:ext uri="{FF2B5EF4-FFF2-40B4-BE49-F238E27FC236}">
                <a16:creationId xmlns:a16="http://schemas.microsoft.com/office/drawing/2014/main" id="{A3D44FD3-A637-F129-88BA-4C7147FD0DA2}"/>
              </a:ext>
            </a:extLst>
          </p:cNvPr>
          <p:cNvSpPr>
            <a:spLocks noGrp="1"/>
          </p:cNvSpPr>
          <p:nvPr>
            <p:ph type="title"/>
          </p:nvPr>
        </p:nvSpPr>
        <p:spPr/>
        <p:txBody>
          <a:bodyPr>
            <a:normAutofit/>
          </a:bodyPr>
          <a:lstStyle/>
          <a:p>
            <a:r>
              <a:rPr lang="fi-FI" sz="2000" b="1" dirty="0"/>
              <a:t>Porrastettu kolmiportainen tehtäväjako on toteutettavissa perustuslain puitteissa noin 40 laajan järjestämisvastuun kunnalla. </a:t>
            </a:r>
            <a:endParaRPr lang="fi-FI" sz="2000" dirty="0"/>
          </a:p>
        </p:txBody>
      </p:sp>
      <p:sp>
        <p:nvSpPr>
          <p:cNvPr id="3" name="Footer Placeholder 2">
            <a:extLst>
              <a:ext uri="{FF2B5EF4-FFF2-40B4-BE49-F238E27FC236}">
                <a16:creationId xmlns:a16="http://schemas.microsoft.com/office/drawing/2014/main" id="{B33957B1-3ECB-C96F-6D3B-28F7287A34A9}"/>
              </a:ext>
            </a:extLst>
          </p:cNvPr>
          <p:cNvSpPr>
            <a:spLocks noGrp="1"/>
          </p:cNvSpPr>
          <p:nvPr>
            <p:ph type="ftr" sz="quarter" idx="15"/>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32F2F498-A25E-7B2F-FD99-C595246B030D}"/>
              </a:ext>
            </a:extLst>
          </p:cNvPr>
          <p:cNvSpPr>
            <a:spLocks noGrp="1"/>
          </p:cNvSpPr>
          <p:nvPr>
            <p:ph type="sldNum" sz="quarter" idx="16"/>
          </p:nvPr>
        </p:nvSpPr>
        <p:spPr/>
        <p:txBody>
          <a:bodyPr/>
          <a:lstStyle/>
          <a:p>
            <a:fld id="{A87E57EA-BB15-0F41-BF23-912804890AB7}" type="slidenum">
              <a:rPr lang="en-FI" smtClean="0"/>
              <a:pPr/>
              <a:t>16</a:t>
            </a:fld>
            <a:endParaRPr lang="en-FI" sz="800"/>
          </a:p>
        </p:txBody>
      </p:sp>
    </p:spTree>
    <p:extLst>
      <p:ext uri="{BB962C8B-B14F-4D97-AF65-F5344CB8AC3E}">
        <p14:creationId xmlns:p14="http://schemas.microsoft.com/office/powerpoint/2010/main" val="259640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070D03B-762B-1ABD-F0B1-D99F69CF21F2}"/>
              </a:ext>
            </a:extLst>
          </p:cNvPr>
          <p:cNvSpPr>
            <a:spLocks noGrp="1"/>
          </p:cNvSpPr>
          <p:nvPr>
            <p:ph type="body" sz="quarter" idx="13"/>
          </p:nvPr>
        </p:nvSpPr>
        <p:spPr>
          <a:xfrm>
            <a:off x="334962" y="1542062"/>
            <a:ext cx="11000000" cy="4800000"/>
          </a:xfrm>
        </p:spPr>
        <p:txBody>
          <a:bodyPr>
            <a:normAutofit/>
          </a:bodyPr>
          <a:lstStyle/>
          <a:p>
            <a:pPr marL="342900" indent="-342900">
              <a:buFont typeface="Wingdings" pitchFamily="2" charset="2"/>
              <a:buChar char="§"/>
            </a:pPr>
            <a:r>
              <a:rPr lang="fi-FI" sz="2000" dirty="0"/>
              <a:t>Ruotsi: 290 kuntaa ja 21 aluetta (</a:t>
            </a:r>
            <a:r>
              <a:rPr lang="fi-FI" sz="2000" dirty="0" err="1"/>
              <a:t>regioner</a:t>
            </a:r>
            <a:r>
              <a:rPr lang="fi-FI" sz="2000" dirty="0"/>
              <a:t>), molemmilla verotusoikeus ja vaaleilla valitut toimielimet. Kunnat vastaavat lähipalveluista, alueet terveydenhuollosta ja alueellisesta kehittämisestä.</a:t>
            </a:r>
          </a:p>
          <a:p>
            <a:pPr marL="342900" indent="-342900">
              <a:buFont typeface="Wingdings" pitchFamily="2" charset="2"/>
              <a:buChar char="§"/>
            </a:pPr>
            <a:r>
              <a:rPr lang="fi-FI" sz="2000" dirty="0"/>
              <a:t>Norja (2024 uudistus): 357 kuntaa ja 15 maakuntaa (</a:t>
            </a:r>
            <a:r>
              <a:rPr lang="fi-FI" sz="2000" dirty="0" err="1"/>
              <a:t>fylke</a:t>
            </a:r>
            <a:r>
              <a:rPr lang="fi-FI" sz="2000" dirty="0"/>
              <a:t>). Kunnat hoitavat lähipalvelut, maakunnat toisen asteen koulutuksen, joukkoliikenteen ja aluekehityksen. Oslo hoitaa itse maakunnan tehtävät.</a:t>
            </a:r>
          </a:p>
          <a:p>
            <a:pPr marL="342900" indent="-342900">
              <a:buFont typeface="Wingdings" pitchFamily="2" charset="2"/>
              <a:buChar char="§"/>
            </a:pPr>
            <a:r>
              <a:rPr lang="fi-FI" sz="2000" dirty="0"/>
              <a:t>Norjan hallintopolitiikassa on otettu kuntien tehtävien laajan eriyttämisen sijasta tavoitteeksi systematisoida kuntien yhteistyörakenteita.</a:t>
            </a:r>
          </a:p>
          <a:p>
            <a:pPr marL="342900" indent="-342900">
              <a:buFont typeface="Wingdings" pitchFamily="2" charset="2"/>
              <a:buChar char="§"/>
            </a:pPr>
            <a:r>
              <a:rPr lang="fi-FI" sz="2000" dirty="0"/>
              <a:t>Vaihtoehtoinen malli Suomelle tehtävien eriyttämiseen nähden: </a:t>
            </a:r>
            <a:r>
              <a:rPr lang="fi-FI" sz="2000" b="1" dirty="0"/>
              <a:t>nykyisten hyvinvointialueiden muokkaaminen itsehallintoalueiksi, joilla laaja järjestämisvastuu ja osa kunnallisesta verotusoikeudesta.</a:t>
            </a:r>
          </a:p>
          <a:p>
            <a:pPr marL="342900" indent="-342900">
              <a:buFont typeface="Wingdings" pitchFamily="2" charset="2"/>
              <a:buChar char="§"/>
            </a:pPr>
            <a:r>
              <a:rPr lang="fi-FI" sz="2000" b="1" dirty="0"/>
              <a:t>Kaksitasoinen itsehallintojärjestelmä ratkaisisi osallistumisoikeuteen ja sen erilaistumiseen liittyvät kysymykset. Se voisi helpottaa sote-rahoitusta alueiden oman rahoitusvastuun kautta.</a:t>
            </a:r>
          </a:p>
        </p:txBody>
      </p:sp>
      <p:sp>
        <p:nvSpPr>
          <p:cNvPr id="7" name="Title 6">
            <a:extLst>
              <a:ext uri="{FF2B5EF4-FFF2-40B4-BE49-F238E27FC236}">
                <a16:creationId xmlns:a16="http://schemas.microsoft.com/office/drawing/2014/main" id="{A3D44FD3-A637-F129-88BA-4C7147FD0DA2}"/>
              </a:ext>
            </a:extLst>
          </p:cNvPr>
          <p:cNvSpPr>
            <a:spLocks noGrp="1"/>
          </p:cNvSpPr>
          <p:nvPr>
            <p:ph type="title"/>
          </p:nvPr>
        </p:nvSpPr>
        <p:spPr>
          <a:xfrm>
            <a:off x="334962" y="264987"/>
            <a:ext cx="11000000" cy="900000"/>
          </a:xfrm>
        </p:spPr>
        <p:txBody>
          <a:bodyPr>
            <a:normAutofit fontScale="90000"/>
          </a:bodyPr>
          <a:lstStyle/>
          <a:p>
            <a:r>
              <a:rPr lang="fi-FI" sz="2400" b="1" dirty="0"/>
              <a:t>Pohjoismainen vertailu tukee eriyttämismallia: Ruotsissa ja Norjassa on kaksitasoiset kunta- ja itsehallintojärjestelmät eikä kaikkien kuntien oleteta hoitavan kaikkia tehtäviä</a:t>
            </a:r>
            <a:endParaRPr lang="fi-FI" sz="2400" dirty="0"/>
          </a:p>
        </p:txBody>
      </p:sp>
      <p:sp>
        <p:nvSpPr>
          <p:cNvPr id="3" name="Footer Placeholder 2">
            <a:extLst>
              <a:ext uri="{FF2B5EF4-FFF2-40B4-BE49-F238E27FC236}">
                <a16:creationId xmlns:a16="http://schemas.microsoft.com/office/drawing/2014/main" id="{B33957B1-3ECB-C96F-6D3B-28F7287A34A9}"/>
              </a:ext>
            </a:extLst>
          </p:cNvPr>
          <p:cNvSpPr>
            <a:spLocks noGrp="1"/>
          </p:cNvSpPr>
          <p:nvPr>
            <p:ph type="ftr" sz="quarter" idx="15"/>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32F2F498-A25E-7B2F-FD99-C595246B030D}"/>
              </a:ext>
            </a:extLst>
          </p:cNvPr>
          <p:cNvSpPr>
            <a:spLocks noGrp="1"/>
          </p:cNvSpPr>
          <p:nvPr>
            <p:ph type="sldNum" sz="quarter" idx="16"/>
          </p:nvPr>
        </p:nvSpPr>
        <p:spPr/>
        <p:txBody>
          <a:bodyPr/>
          <a:lstStyle/>
          <a:p>
            <a:fld id="{A87E57EA-BB15-0F41-BF23-912804890AB7}" type="slidenum">
              <a:rPr lang="en-FI" smtClean="0"/>
              <a:pPr/>
              <a:t>17</a:t>
            </a:fld>
            <a:endParaRPr lang="en-FI" sz="800"/>
          </a:p>
        </p:txBody>
      </p:sp>
    </p:spTree>
    <p:extLst>
      <p:ext uri="{BB962C8B-B14F-4D97-AF65-F5344CB8AC3E}">
        <p14:creationId xmlns:p14="http://schemas.microsoft.com/office/powerpoint/2010/main" val="259640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070D03B-762B-1ABD-F0B1-D99F69CF21F2}"/>
              </a:ext>
            </a:extLst>
          </p:cNvPr>
          <p:cNvSpPr>
            <a:spLocks noGrp="1"/>
          </p:cNvSpPr>
          <p:nvPr>
            <p:ph type="body" sz="quarter" idx="13"/>
          </p:nvPr>
        </p:nvSpPr>
        <p:spPr/>
        <p:txBody>
          <a:bodyPr>
            <a:normAutofit/>
          </a:bodyPr>
          <a:lstStyle/>
          <a:p>
            <a:pPr marL="342900" indent="-342900">
              <a:buFont typeface="Wingdings" pitchFamily="2" charset="2"/>
              <a:buChar char="§"/>
            </a:pPr>
            <a:r>
              <a:rPr lang="fi-FI" sz="2000" dirty="0"/>
              <a:t>Tehtävien eriyttämiselle ei ole ehdottomia valtiosääntöoikeudellisia esteitä. Tehtävien eriyttäminen voisi olla toimiva keinona vastata taloudellisen, väestöllisen ja muun olosuhdekehityksen synnyttämään erilaistumiskehitykseen ja kuntien erilaisiin edellytyksiin vastata tehtävistään.</a:t>
            </a:r>
          </a:p>
          <a:p>
            <a:pPr marL="342900" indent="-342900">
              <a:buFont typeface="Wingdings" pitchFamily="2" charset="2"/>
              <a:buChar char="§"/>
            </a:pPr>
            <a:r>
              <a:rPr lang="fi-FI" sz="2000" dirty="0"/>
              <a:t>Jatkoselvitys lainsäädännöllisistä toteutustavoista sekä taloudellisista vaikutuksista on perusteltua.</a:t>
            </a:r>
          </a:p>
          <a:p>
            <a:pPr marL="342900" indent="-342900">
              <a:buFont typeface="Wingdings" pitchFamily="2" charset="2"/>
              <a:buChar char="§"/>
            </a:pPr>
            <a:r>
              <a:rPr lang="fi-FI" sz="2000" dirty="0"/>
              <a:t>Tehtäväjaon kehittäminen ei kuitenkaan yksinään ratkaise epätarkoituksenmukaisen kuntajaon ongelmia — kuntarakenteen kehittämistä on syytä jatkaa rinnalla.</a:t>
            </a:r>
          </a:p>
          <a:p>
            <a:pPr marL="342900" indent="-342900">
              <a:buFont typeface="Wingdings" pitchFamily="2" charset="2"/>
              <a:buChar char="§"/>
            </a:pPr>
            <a:r>
              <a:rPr lang="fi-FI" sz="2000" dirty="0"/>
              <a:t>Vaihtoehtoinen malli: kaksitasoinen itsehallintorakenne Ruotsin ja Norjan tapaan. Kansanvallan kannalta toimivampi järjestelmä.</a:t>
            </a:r>
          </a:p>
        </p:txBody>
      </p:sp>
      <p:sp>
        <p:nvSpPr>
          <p:cNvPr id="7" name="Title 6">
            <a:extLst>
              <a:ext uri="{FF2B5EF4-FFF2-40B4-BE49-F238E27FC236}">
                <a16:creationId xmlns:a16="http://schemas.microsoft.com/office/drawing/2014/main" id="{A3D44FD3-A637-F129-88BA-4C7147FD0DA2}"/>
              </a:ext>
            </a:extLst>
          </p:cNvPr>
          <p:cNvSpPr>
            <a:spLocks noGrp="1"/>
          </p:cNvSpPr>
          <p:nvPr>
            <p:ph type="title"/>
          </p:nvPr>
        </p:nvSpPr>
        <p:spPr/>
        <p:txBody>
          <a:bodyPr>
            <a:normAutofit/>
          </a:bodyPr>
          <a:lstStyle/>
          <a:p>
            <a:r>
              <a:rPr lang="fi-FI" sz="2400" b="1" dirty="0"/>
              <a:t>Jatkotoimenpiteet: tehtävien eriyttämisen </a:t>
            </a:r>
            <a:r>
              <a:rPr lang="fi-FI" sz="2400" dirty="0"/>
              <a:t>ja </a:t>
            </a:r>
            <a:r>
              <a:rPr lang="fi-FI" sz="2400" b="1" dirty="0"/>
              <a:t>kuntarakenteen jatkoarviointi on perusteltua käynnistää</a:t>
            </a:r>
            <a:endParaRPr lang="fi-FI" sz="2400" dirty="0"/>
          </a:p>
        </p:txBody>
      </p:sp>
      <p:sp>
        <p:nvSpPr>
          <p:cNvPr id="3" name="Footer Placeholder 2">
            <a:extLst>
              <a:ext uri="{FF2B5EF4-FFF2-40B4-BE49-F238E27FC236}">
                <a16:creationId xmlns:a16="http://schemas.microsoft.com/office/drawing/2014/main" id="{B33957B1-3ECB-C96F-6D3B-28F7287A34A9}"/>
              </a:ext>
            </a:extLst>
          </p:cNvPr>
          <p:cNvSpPr>
            <a:spLocks noGrp="1"/>
          </p:cNvSpPr>
          <p:nvPr>
            <p:ph type="ftr" sz="quarter" idx="15"/>
          </p:nvPr>
        </p:nvSpPr>
        <p:spPr/>
        <p:txBody>
          <a:bodyPr/>
          <a:lstStyle/>
          <a:p>
            <a:r>
              <a:rPr lang="en-GB"/>
              <a:t>PRIVILEGED AND CONFIDENTIAL</a:t>
            </a:r>
            <a:endParaRPr lang="en-FI" dirty="0"/>
          </a:p>
        </p:txBody>
      </p:sp>
      <p:sp>
        <p:nvSpPr>
          <p:cNvPr id="4" name="Slide Number Placeholder 3">
            <a:extLst>
              <a:ext uri="{FF2B5EF4-FFF2-40B4-BE49-F238E27FC236}">
                <a16:creationId xmlns:a16="http://schemas.microsoft.com/office/drawing/2014/main" id="{32F2F498-A25E-7B2F-FD99-C595246B030D}"/>
              </a:ext>
            </a:extLst>
          </p:cNvPr>
          <p:cNvSpPr>
            <a:spLocks noGrp="1"/>
          </p:cNvSpPr>
          <p:nvPr>
            <p:ph type="sldNum" sz="quarter" idx="16"/>
          </p:nvPr>
        </p:nvSpPr>
        <p:spPr/>
        <p:txBody>
          <a:bodyPr/>
          <a:lstStyle/>
          <a:p>
            <a:fld id="{A87E57EA-BB15-0F41-BF23-912804890AB7}" type="slidenum">
              <a:rPr lang="en-FI" smtClean="0"/>
              <a:pPr/>
              <a:t>18</a:t>
            </a:fld>
            <a:endParaRPr lang="en-FI" sz="800"/>
          </a:p>
        </p:txBody>
      </p:sp>
    </p:spTree>
    <p:extLst>
      <p:ext uri="{BB962C8B-B14F-4D97-AF65-F5344CB8AC3E}">
        <p14:creationId xmlns:p14="http://schemas.microsoft.com/office/powerpoint/2010/main" val="259640277"/>
      </p:ext>
    </p:extLst>
  </p:cSld>
  <p:clrMapOvr>
    <a:masterClrMapping/>
  </p:clrMapOvr>
</p:sld>
</file>

<file path=ppt/theme/theme1.xml><?xml version="1.0" encoding="utf-8"?>
<a:theme xmlns:a="http://schemas.openxmlformats.org/drawingml/2006/main" name="Thème Office">
  <a:themeElements>
    <a:clrScheme name="GP">
      <a:dk1>
        <a:srgbClr val="000000"/>
      </a:dk1>
      <a:lt1>
        <a:srgbClr val="FFFFFF"/>
      </a:lt1>
      <a:dk2>
        <a:srgbClr val="463A3A"/>
      </a:dk2>
      <a:lt2>
        <a:srgbClr val="F0ECEC"/>
      </a:lt2>
      <a:accent1>
        <a:srgbClr val="D9D3D2"/>
      </a:accent1>
      <a:accent2>
        <a:srgbClr val="8DAECF"/>
      </a:accent2>
      <a:accent3>
        <a:srgbClr val="738061"/>
      </a:accent3>
      <a:accent4>
        <a:srgbClr val="8C7575"/>
      </a:accent4>
      <a:accent5>
        <a:srgbClr val="285354"/>
      </a:accent5>
      <a:accent6>
        <a:srgbClr val="FBF0E1"/>
      </a:accent6>
      <a:hlink>
        <a:srgbClr val="8C7575"/>
      </a:hlink>
      <a:folHlink>
        <a:srgbClr val="463A3A"/>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600" dirty="0" smtClean="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accent4"/>
          </a:solidFill>
          <a:headEnd type="none" w="med" len="med"/>
          <a:tailEnd type="none" w="med" len="med"/>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861E97D8-314F-6A49-9397-4C4BAAFDEE16}" vid="{C4697646-9EED-D949-A6CD-F1D8CC740C9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5c16b27-d061-4f95-bc66-4c927e138cb9" xsi:nil="true"/>
    <lcf76f155ced4ddcb4097134ff3c332f xmlns="674843f6-589b-44fa-9974-65e427c837f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BA77ADEF5F67143A3CA746731E743BA" ma:contentTypeVersion="14" ma:contentTypeDescription="Create a new document." ma:contentTypeScope="" ma:versionID="a88014a783237c6b29d27fdd38f4283e">
  <xsd:schema xmlns:xsd="http://www.w3.org/2001/XMLSchema" xmlns:xs="http://www.w3.org/2001/XMLSchema" xmlns:p="http://schemas.microsoft.com/office/2006/metadata/properties" xmlns:ns2="674843f6-589b-44fa-9974-65e427c837f6" xmlns:ns3="85c16b27-d061-4f95-bc66-4c927e138cb9" targetNamespace="http://schemas.microsoft.com/office/2006/metadata/properties" ma:root="true" ma:fieldsID="7289112dc2ee50ab136ce1e76b167bbb" ns2:_="" ns3:_="">
    <xsd:import namespace="674843f6-589b-44fa-9974-65e427c837f6"/>
    <xsd:import namespace="85c16b27-d061-4f95-bc66-4c927e138cb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4843f6-589b-44fa-9974-65e427c837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98c0503-4a9c-4350-8b22-01a69ebb8f0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c16b27-d061-4f95-bc66-4c927e138cb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624b901-4539-4927-8db2-8dce300279b9}" ma:internalName="TaxCatchAll" ma:showField="CatchAllData" ma:web="85c16b27-d061-4f95-bc66-4c927e138c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27C04D-F0DB-4A95-AD7A-4024726EDE94}">
  <ds:schemaRefs>
    <ds:schemaRef ds:uri="http://schemas.microsoft.com/sharepoint/v3/contenttype/forms"/>
  </ds:schemaRefs>
</ds:datastoreItem>
</file>

<file path=customXml/itemProps2.xml><?xml version="1.0" encoding="utf-8"?>
<ds:datastoreItem xmlns:ds="http://schemas.openxmlformats.org/officeDocument/2006/customXml" ds:itemID="{A960DECC-5116-48E1-BCE5-019ECB7AC8B0}">
  <ds:schemaRefs>
    <ds:schemaRef ds:uri="http://purl.org/dc/dcmitype/"/>
    <ds:schemaRef ds:uri="http://schemas.microsoft.com/office/2006/documentManagement/types"/>
    <ds:schemaRef ds:uri="http://purl.org/dc/elements/1.1/"/>
    <ds:schemaRef ds:uri="http://purl.org/dc/terms/"/>
    <ds:schemaRef ds:uri="http://www.w3.org/XML/1998/namespace"/>
    <ds:schemaRef ds:uri="http://schemas.microsoft.com/office/infopath/2007/PartnerControls"/>
    <ds:schemaRef ds:uri="674843f6-589b-44fa-9974-65e427c837f6"/>
    <ds:schemaRef ds:uri="http://schemas.openxmlformats.org/package/2006/metadata/core-properties"/>
    <ds:schemaRef ds:uri="85c16b27-d061-4f95-bc66-4c927e138cb9"/>
    <ds:schemaRef ds:uri="http://schemas.microsoft.com/office/2006/metadata/properties"/>
  </ds:schemaRefs>
</ds:datastoreItem>
</file>

<file path=customXml/itemProps3.xml><?xml version="1.0" encoding="utf-8"?>
<ds:datastoreItem xmlns:ds="http://schemas.openxmlformats.org/officeDocument/2006/customXml" ds:itemID="{8179E088-ACDA-4E8E-8CB9-E9A9794061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4843f6-589b-44fa-9974-65e427c837f6"/>
    <ds:schemaRef ds:uri="85c16b27-d061-4f95-bc66-4c927e138c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Thème Office</Template>
  <TotalTime>582</TotalTime>
  <Words>1729</Words>
  <Application>Microsoft Macintosh PowerPoint</Application>
  <PresentationFormat>Widescreen</PresentationFormat>
  <Paragraphs>147</Paragraphs>
  <Slides>18</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Times New Roman</vt:lpstr>
      <vt:lpstr>Arial</vt:lpstr>
      <vt:lpstr>Calibri</vt:lpstr>
      <vt:lpstr>Wingdings</vt:lpstr>
      <vt:lpstr>Aptos</vt:lpstr>
      <vt:lpstr>Thème Office</vt:lpstr>
      <vt:lpstr>Kuntien erityisen toimialan tehtävien eriyttämisen oikeudelliset edellytykset ja mahdollisuudet</vt:lpstr>
      <vt:lpstr>Selvitys vastaa kuntien voimakkaaseen eriytymiskehitykseen ja julkisen talouden sopeutustarpeisiin</vt:lpstr>
      <vt:lpstr>Kuntapolitiikan eri vaihtoehtoja vastata kuntien hyvin erilaisiin tilanteisiin</vt:lpstr>
      <vt:lpstr>Yhtenäiskuntamalli on tulossa nopeasti tiensä päähän, kun kuntien taloudellinen ja väestöllinen kantokyky eriytyy sekä julkisen talouden sopeutustarve kasvaa. </vt:lpstr>
      <vt:lpstr>Perustuslaki ei estä kuntien tehtävien eriyttämistä, mutta asettaa sille reunaehdot ja edellytyksiä 1/2</vt:lpstr>
      <vt:lpstr>Perustuslaki ei estä kuntien tehtävien eriyttämistä, mutta asettaa sille reunaehdot ja edellytyksiä 2/2</vt:lpstr>
      <vt:lpstr>Kaikilla kunnilla tulee säilyä ainakin jonkin verran merkittäviä erityisen toimialan tehtäviä ja edustuksellisen demokratian tulee säilyä osallistumisoikeuksien päämuotona.</vt:lpstr>
      <vt:lpstr>Eriyttämismallin rahoitus rakennetaan laskennallisille yksikköhinnoille sekä muille laskennallisille perusteille niin, että kuntien itsehallinto turvataan. 1 / 2 </vt:lpstr>
      <vt:lpstr>Eriyttämismallin rahoitus rakennetaan laskennallisille yksikköhinnoille sekä muille laskennallisille perusteille niin, että kuntien itsehallinto turvataan. 2 / 2. </vt:lpstr>
      <vt:lpstr>Arviointimenettelyitä on perusteltua kehittää.</vt:lpstr>
      <vt:lpstr>Yksityis-kohtaisempaa tarkastelua</vt:lpstr>
      <vt:lpstr>Yhtenäiskuntamalli on historiallinen hallintopoliittinen malli, ei perustuslaillinen velvoite eikä kattavasti lainsäädännössä toteutettu</vt:lpstr>
      <vt:lpstr>Kuntien tehtävien tosiasiallinen eriytyminen on jo laajaa erityislainsäädännössä ja käytännössä</vt:lpstr>
      <vt:lpstr>Kunnallisen itsehallinnon perustuslain suoja kohdistuu itsehallinnon ydinsisältöön, ei rakenteisiin tai yksittäisen kunnan olemassaoloon</vt:lpstr>
      <vt:lpstr>Yhdenvertaisuusperiaate ei estä eriyttämistä vaan voi jopa edellyttää sitä perusoikeuksien turvaamiseksi</vt:lpstr>
      <vt:lpstr>Porrastettu kolmiportainen tehtäväjako on toteutettavissa perustuslain puitteissa noin 40 laajan järjestämisvastuun kunnalla. </vt:lpstr>
      <vt:lpstr>Pohjoismainen vertailu tukee eriyttämismallia: Ruotsissa ja Norjassa on kaksitasoiset kunta- ja itsehallintojärjestelmät eikä kaikkien kuntien oleteta hoitavan kaikkia tehtäviä</vt:lpstr>
      <vt:lpstr>Jatkotoimenpiteet: tehtävien eriyttämisen ja kuntarakenteen jatkoarviointi on perusteltua käynnistää</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Kuntien erityisen toimialan tehtävien eriyttäminen</dc:title>
  <dc:subject/>
  <dc:creator>Tuomas Pöysti</dc:creator>
  <cp:keywords/>
  <dc:description/>
  <cp:lastModifiedBy>Tuomas Pöysti</cp:lastModifiedBy>
  <cp:revision>3</cp:revision>
  <dcterms:created xsi:type="dcterms:W3CDTF">2026-03-16T20:02:42Z</dcterms:created>
  <dcterms:modified xsi:type="dcterms:W3CDTF">2026-05-25T13:38:44Z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0x010100FBA77ADEF5F67143A3CA746731E743BA</vt:lpwstr>
  </property>
</Properties>
</file>