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9" r:id="rId5"/>
    <p:sldMasterId id="2147483770" r:id="rId6"/>
  </p:sldMasterIdLst>
  <p:notesMasterIdLst>
    <p:notesMasterId r:id="rId19"/>
  </p:notesMasterIdLst>
  <p:sldIdLst>
    <p:sldId id="353" r:id="rId7"/>
    <p:sldId id="2602" r:id="rId8"/>
    <p:sldId id="339" r:id="rId9"/>
    <p:sldId id="10516" r:id="rId10"/>
    <p:sldId id="3202" r:id="rId11"/>
    <p:sldId id="349" r:id="rId12"/>
    <p:sldId id="10515" r:id="rId13"/>
    <p:sldId id="3203" r:id="rId14"/>
    <p:sldId id="10517" r:id="rId15"/>
    <p:sldId id="2605" r:id="rId16"/>
    <p:sldId id="2606" r:id="rId17"/>
    <p:sldId id="333" r:id="rId18"/>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6D3C1110-0F6C-4E78-BC82-5B8B43E6EA24}">
          <p14:sldIdLst>
            <p14:sldId id="353"/>
            <p14:sldId id="2602"/>
            <p14:sldId id="339"/>
            <p14:sldId id="10516"/>
            <p14:sldId id="3202"/>
            <p14:sldId id="349"/>
            <p14:sldId id="10515"/>
            <p14:sldId id="3203"/>
            <p14:sldId id="10517"/>
            <p14:sldId id="2605"/>
            <p14:sldId id="2606"/>
            <p14:sldId id="33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CFD3"/>
    <a:srgbClr val="9BBAC0"/>
    <a:srgbClr val="B5DACC"/>
    <a:srgbClr val="00959B"/>
    <a:srgbClr val="365ABD"/>
    <a:srgbClr val="C48903"/>
    <a:srgbClr val="00A892"/>
    <a:srgbClr val="0098E8"/>
    <a:srgbClr val="1A7483"/>
    <a:srgbClr val="FFF7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88EF97-47A6-1A64-50FD-C0A231FEC9B8}" v="29" dt="2026-05-25T07:12:54.7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884" autoAdjust="0"/>
  </p:normalViewPr>
  <p:slideViewPr>
    <p:cSldViewPr snapToGrid="0" snapToObjects="1" showGuides="1">
      <p:cViewPr varScale="1">
        <p:scale>
          <a:sx n="102" d="100"/>
          <a:sy n="102" d="100"/>
        </p:scale>
        <p:origin x="138" y="1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CDABD1-5F09-CB43-BCC0-1DEB934835DE}" type="datetimeFigureOut">
              <a:rPr lang="en-FI"/>
              <a:t>08/14/2026</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67CB69-F670-CE45-9316-2F76980D2403}" type="slidenum">
              <a:rPr/>
              <a:t>‹#›</a:t>
            </a:fld>
            <a:endParaRPr lang="en-FI"/>
          </a:p>
        </p:txBody>
      </p:sp>
    </p:spTree>
    <p:extLst>
      <p:ext uri="{BB962C8B-B14F-4D97-AF65-F5344CB8AC3E}">
        <p14:creationId xmlns:p14="http://schemas.microsoft.com/office/powerpoint/2010/main" val="376222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6.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hyperlink" Target="http://www.kuntaliitto.fi/" TargetMode="External"/><Relationship Id="rId7" Type="http://schemas.openxmlformats.org/officeDocument/2006/relationships/hyperlink" Target="https://www.instagram.com/kuntaliitto/" TargetMode="External"/><Relationship Id="rId2" Type="http://schemas.openxmlformats.org/officeDocument/2006/relationships/image" Target="../media/image37.jpg"/><Relationship Id="rId1" Type="http://schemas.openxmlformats.org/officeDocument/2006/relationships/slideMaster" Target="../slideMasters/slideMaster2.xml"/><Relationship Id="rId6" Type="http://schemas.openxmlformats.org/officeDocument/2006/relationships/hyperlink" Target="https://www.linkedin.com/company/association-of-finnish-local-and-regional-authorities-kuntaliitto-" TargetMode="External"/><Relationship Id="rId5" Type="http://schemas.openxmlformats.org/officeDocument/2006/relationships/hyperlink" Target="https://twitter.com/kuntaliitto" TargetMode="External"/><Relationship Id="rId4" Type="http://schemas.openxmlformats.org/officeDocument/2006/relationships/hyperlink" Target="https://www.facebook.com/kuntaliitto" TargetMode="External"/></Relationships>
</file>

<file path=ppt/slideLayouts/_rels/slideLayout63.xml.rels><?xml version="1.0" encoding="UTF-8" standalone="yes"?>
<Relationships xmlns="http://schemas.openxmlformats.org/package/2006/relationships"><Relationship Id="rId3" Type="http://schemas.openxmlformats.org/officeDocument/2006/relationships/hyperlink" Target="http://www.kuntaliitto.fi/" TargetMode="External"/><Relationship Id="rId7" Type="http://schemas.openxmlformats.org/officeDocument/2006/relationships/hyperlink" Target="https://www.instagram.com/kuntaliitto/" TargetMode="External"/><Relationship Id="rId2" Type="http://schemas.openxmlformats.org/officeDocument/2006/relationships/image" Target="../media/image38.jpg"/><Relationship Id="rId1" Type="http://schemas.openxmlformats.org/officeDocument/2006/relationships/slideMaster" Target="../slideMasters/slideMaster2.xml"/><Relationship Id="rId6" Type="http://schemas.openxmlformats.org/officeDocument/2006/relationships/hyperlink" Target="https://www.linkedin.com/company/association-of-finnish-local-and-regional-authorities-kuntaliitto-" TargetMode="External"/><Relationship Id="rId5" Type="http://schemas.openxmlformats.org/officeDocument/2006/relationships/hyperlink" Target="https://twitter.com/kuntaliitto" TargetMode="External"/><Relationship Id="rId4" Type="http://schemas.openxmlformats.org/officeDocument/2006/relationships/hyperlink" Target="https://www.facebook.com/kuntaliitto" TargetMode="External"/></Relationships>
</file>

<file path=ppt/slideLayouts/_rels/slideLayout64.xml.rels><?xml version="1.0" encoding="UTF-8" standalone="yes"?>
<Relationships xmlns="http://schemas.openxmlformats.org/package/2006/relationships"><Relationship Id="rId3" Type="http://schemas.openxmlformats.org/officeDocument/2006/relationships/hyperlink" Target="https://www.facebook.com/kuntaliitto" TargetMode="External"/><Relationship Id="rId2" Type="http://schemas.openxmlformats.org/officeDocument/2006/relationships/hyperlink" Target="http://www.kuntaliitto.fi/" TargetMode="External"/><Relationship Id="rId1" Type="http://schemas.openxmlformats.org/officeDocument/2006/relationships/slideMaster" Target="../slideMasters/slideMaster2.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65.xml.rels><?xml version="1.0" encoding="UTF-8" standalone="yes"?>
<Relationships xmlns="http://schemas.openxmlformats.org/package/2006/relationships"><Relationship Id="rId3" Type="http://schemas.openxmlformats.org/officeDocument/2006/relationships/hyperlink" Target="https://www.facebook.com/kuntaliitto" TargetMode="External"/><Relationship Id="rId2" Type="http://schemas.openxmlformats.org/officeDocument/2006/relationships/hyperlink" Target="http://www.kuntaliitto.fi/" TargetMode="External"/><Relationship Id="rId1" Type="http://schemas.openxmlformats.org/officeDocument/2006/relationships/slideMaster" Target="../slideMasters/slideMaster2.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7.jpeg"/><Relationship Id="rId1" Type="http://schemas.openxmlformats.org/officeDocument/2006/relationships/slideMaster" Target="../slideMasters/slideMaster3.xml"/><Relationship Id="rId4" Type="http://schemas.openxmlformats.org/officeDocument/2006/relationships/image" Target="../media/image46.sv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8.jpeg"/><Relationship Id="rId1" Type="http://schemas.openxmlformats.org/officeDocument/2006/relationships/slideMaster" Target="../slideMasters/slideMaster3.xml"/><Relationship Id="rId4" Type="http://schemas.openxmlformats.org/officeDocument/2006/relationships/image" Target="../media/image46.sv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Master" Target="../slideMasters/slideMaster3.xml"/><Relationship Id="rId4" Type="http://schemas.openxmlformats.org/officeDocument/2006/relationships/image" Target="../media/image51.sv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2.jpeg"/><Relationship Id="rId1" Type="http://schemas.openxmlformats.org/officeDocument/2006/relationships/slideMaster" Target="../slideMasters/slideMaster3.xml"/><Relationship Id="rId4" Type="http://schemas.openxmlformats.org/officeDocument/2006/relationships/image" Target="../media/image44.sv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6.jpeg"/><Relationship Id="rId1" Type="http://schemas.openxmlformats.org/officeDocument/2006/relationships/slideMaster" Target="../slideMasters/slideMaster3.xml"/><Relationship Id="rId4" Type="http://schemas.openxmlformats.org/officeDocument/2006/relationships/image" Target="../media/image46.sv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7.jpeg"/><Relationship Id="rId1" Type="http://schemas.openxmlformats.org/officeDocument/2006/relationships/slideMaster" Target="../slideMasters/slideMaster3.xml"/><Relationship Id="rId4" Type="http://schemas.openxmlformats.org/officeDocument/2006/relationships/image" Target="../media/image46.sv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Master" Target="../slideMasters/slideMaster3.xml"/><Relationship Id="rId4" Type="http://schemas.openxmlformats.org/officeDocument/2006/relationships/image" Target="../media/image60.sv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1.jpeg"/><Relationship Id="rId1" Type="http://schemas.openxmlformats.org/officeDocument/2006/relationships/slideMaster" Target="../slideMasters/slideMaster3.xml"/><Relationship Id="rId4" Type="http://schemas.openxmlformats.org/officeDocument/2006/relationships/image" Target="../media/image51.sv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2.jpeg"/><Relationship Id="rId1" Type="http://schemas.openxmlformats.org/officeDocument/2006/relationships/slideMaster" Target="../slideMasters/slideMaster3.xml"/><Relationship Id="rId4" Type="http://schemas.openxmlformats.org/officeDocument/2006/relationships/image" Target="../media/image46.sv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3.jpeg"/><Relationship Id="rId1" Type="http://schemas.openxmlformats.org/officeDocument/2006/relationships/slideMaster" Target="../slideMasters/slideMaster3.xml"/><Relationship Id="rId4" Type="http://schemas.openxmlformats.org/officeDocument/2006/relationships/image" Target="../media/image44.sv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4.jpeg"/><Relationship Id="rId1" Type="http://schemas.openxmlformats.org/officeDocument/2006/relationships/slideMaster" Target="../slideMasters/slideMaster3.xml"/><Relationship Id="rId4" Type="http://schemas.openxmlformats.org/officeDocument/2006/relationships/image" Target="../media/image46.sv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5.jpeg"/><Relationship Id="rId1" Type="http://schemas.openxmlformats.org/officeDocument/2006/relationships/slideMaster" Target="../slideMasters/slideMaster3.xml"/><Relationship Id="rId4" Type="http://schemas.openxmlformats.org/officeDocument/2006/relationships/image" Target="../media/image46.sv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6.jpeg"/><Relationship Id="rId1" Type="http://schemas.openxmlformats.org/officeDocument/2006/relationships/slideMaster" Target="../slideMasters/slideMaster3.xml"/><Relationship Id="rId4" Type="http://schemas.openxmlformats.org/officeDocument/2006/relationships/image" Target="../media/image44.sv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7.jpeg"/><Relationship Id="rId1" Type="http://schemas.openxmlformats.org/officeDocument/2006/relationships/slideMaster" Target="../slideMasters/slideMaster3.xml"/><Relationship Id="rId4" Type="http://schemas.openxmlformats.org/officeDocument/2006/relationships/image" Target="../media/image46.sv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8.jpeg"/><Relationship Id="rId1" Type="http://schemas.openxmlformats.org/officeDocument/2006/relationships/slideMaster" Target="../slideMasters/slideMaster3.xml"/><Relationship Id="rId4" Type="http://schemas.openxmlformats.org/officeDocument/2006/relationships/image" Target="../media/image46.sv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Master" Target="../slideMasters/slideMaster3.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s://www.kommunforbundet.fi/" TargetMode="External"/></Relationships>
</file>

<file path=ppt/slideLayouts/_rels/slideLayout118.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Master" Target="../slideMasters/slideMaster3.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s://www.kommunforbundet.fi/" TargetMode="External"/></Relationships>
</file>

<file path=ppt/slideLayouts/_rels/slideLayout119.xml.rels><?xml version="1.0" encoding="UTF-8" standalone="yes"?>
<Relationships xmlns="http://schemas.openxmlformats.org/package/2006/relationships"><Relationship Id="rId8" Type="http://schemas.openxmlformats.org/officeDocument/2006/relationships/hyperlink" Target="https://www.kommunforbundet.fi/" TargetMode="External"/><Relationship Id="rId3" Type="http://schemas.openxmlformats.org/officeDocument/2006/relationships/hyperlink" Target="https://www.linkedin.com/company/association-of-finnish-local-and-regional-authorities-kuntaliitto-" TargetMode="External"/><Relationship Id="rId7" Type="http://schemas.openxmlformats.org/officeDocument/2006/relationships/hyperlink" Target="https://www.facebook.com/kuntaliitto" TargetMode="External"/><Relationship Id="rId2" Type="http://schemas.openxmlformats.org/officeDocument/2006/relationships/hyperlink" Target="https://twitter.com/kuntaliitto" TargetMode="External"/><Relationship Id="rId1" Type="http://schemas.openxmlformats.org/officeDocument/2006/relationships/slideMaster" Target="../slideMasters/slideMaster3.xml"/><Relationship Id="rId6" Type="http://schemas.openxmlformats.org/officeDocument/2006/relationships/image" Target="../media/image70.png"/><Relationship Id="rId5" Type="http://schemas.openxmlformats.org/officeDocument/2006/relationships/hyperlink" Target="http://www.kuntaliitto.fi/kayttoehdot" TargetMode="External"/><Relationship Id="rId4" Type="http://schemas.openxmlformats.org/officeDocument/2006/relationships/hyperlink" Target="https://www.instagram.com/kuntaliitto/" TargetMode="External"/></Relationships>
</file>

<file path=ppt/slideLayouts/_rels/slideLayout120.xml.rels><?xml version="1.0" encoding="UTF-8" standalone="yes"?>
<Relationships xmlns="http://schemas.openxmlformats.org/package/2006/relationships"><Relationship Id="rId8" Type="http://schemas.openxmlformats.org/officeDocument/2006/relationships/hyperlink" Target="https://www.kommunforbundet.fi/" TargetMode="External"/><Relationship Id="rId3" Type="http://schemas.openxmlformats.org/officeDocument/2006/relationships/hyperlink" Target="https://www.linkedin.com/company/association-of-finnish-local-and-regional-authorities-kuntaliitto-" TargetMode="External"/><Relationship Id="rId7" Type="http://schemas.openxmlformats.org/officeDocument/2006/relationships/hyperlink" Target="https://www.facebook.com/kuntaliitto" TargetMode="External"/><Relationship Id="rId2" Type="http://schemas.openxmlformats.org/officeDocument/2006/relationships/hyperlink" Target="https://twitter.com/kuntaliitto" TargetMode="External"/><Relationship Id="rId1" Type="http://schemas.openxmlformats.org/officeDocument/2006/relationships/slideMaster" Target="../slideMasters/slideMaster3.xml"/><Relationship Id="rId6" Type="http://schemas.openxmlformats.org/officeDocument/2006/relationships/image" Target="../media/image72.png"/><Relationship Id="rId5" Type="http://schemas.openxmlformats.org/officeDocument/2006/relationships/hyperlink" Target="http://www.kuntaliitto.fi/kayttoehdot" TargetMode="External"/><Relationship Id="rId4" Type="http://schemas.openxmlformats.org/officeDocument/2006/relationships/hyperlink" Target="https://www.instagram.com/kuntaliitto/" TargetMode="Externa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9.jpg"/><Relationship Id="rId1" Type="http://schemas.openxmlformats.org/officeDocument/2006/relationships/slideMaster" Target="../slideMasters/slideMaster3.xml"/><Relationship Id="rId4" Type="http://schemas.openxmlformats.org/officeDocument/2006/relationships/image" Target="../media/image60.sv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2.jpg"/><Relationship Id="rId1" Type="http://schemas.openxmlformats.org/officeDocument/2006/relationships/slideMaster" Target="../slideMasters/slideMaster3.xml"/><Relationship Id="rId4" Type="http://schemas.openxmlformats.org/officeDocument/2006/relationships/image" Target="../media/image60.sv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Kansi, sinivihreä">
    <p:bg>
      <p:bgPr>
        <a:solidFill>
          <a:schemeClr val="bg2"/>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484D5C40-B351-929D-8EBA-583F28EF44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2800" y="828000"/>
            <a:ext cx="2973600" cy="641148"/>
          </a:xfrm>
          <a:prstGeom prst="rect">
            <a:avLst/>
          </a:prstGeom>
        </p:spPr>
      </p:pic>
      <p:grpSp>
        <p:nvGrpSpPr>
          <p:cNvPr id="4" name="Ryhmä 3">
            <a:extLst>
              <a:ext uri="{FF2B5EF4-FFF2-40B4-BE49-F238E27FC236}">
                <a16:creationId xmlns:a16="http://schemas.microsoft.com/office/drawing/2014/main" id="{9FCADA93-0FB7-CA2C-F62B-6B3CC39CB4ED}"/>
              </a:ext>
            </a:extLst>
          </p:cNvPr>
          <p:cNvGrpSpPr/>
          <p:nvPr userDrawn="1"/>
        </p:nvGrpSpPr>
        <p:grpSpPr>
          <a:xfrm>
            <a:off x="-17042" y="-4183"/>
            <a:ext cx="12270939" cy="6876000"/>
            <a:chOff x="-17042" y="3192"/>
            <a:chExt cx="12270939" cy="6856323"/>
          </a:xfrm>
        </p:grpSpPr>
        <p:sp>
          <p:nvSpPr>
            <p:cNvPr id="7" name="Vapaamuotoinen: Muoto 6">
              <a:extLst>
                <a:ext uri="{FF2B5EF4-FFF2-40B4-BE49-F238E27FC236}">
                  <a16:creationId xmlns:a16="http://schemas.microsoft.com/office/drawing/2014/main" id="{96D9BDDC-63C8-A606-3309-A101EDBAAD07}"/>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55192 w 12248975"/>
                <a:gd name="connsiteY8" fmla="*/ 4223964 h 5792192"/>
                <a:gd name="connsiteX9" fmla="*/ 9008360 w 12248975"/>
                <a:gd name="connsiteY9" fmla="*/ 4223079 h 5792192"/>
                <a:gd name="connsiteX10" fmla="*/ 8999144 w 12248975"/>
                <a:gd name="connsiteY10" fmla="*/ 4229517 h 5792192"/>
                <a:gd name="connsiteX11" fmla="*/ 8998008 w 12248975"/>
                <a:gd name="connsiteY11" fmla="*/ 4230276 h 5792192"/>
                <a:gd name="connsiteX12" fmla="*/ 8950545 w 12248975"/>
                <a:gd name="connsiteY12" fmla="*/ 4262971 h 5792192"/>
                <a:gd name="connsiteX13" fmla="*/ 5197147 w 12248975"/>
                <a:gd name="connsiteY13" fmla="*/ 5691670 h 5792192"/>
                <a:gd name="connsiteX14" fmla="*/ 4074813 w 12248975"/>
                <a:gd name="connsiteY14" fmla="*/ 5754786 h 5792192"/>
                <a:gd name="connsiteX15" fmla="*/ 3971176 w 12248975"/>
                <a:gd name="connsiteY15" fmla="*/ 5753144 h 5792192"/>
                <a:gd name="connsiteX16" fmla="*/ 176247 w 12248975"/>
                <a:gd name="connsiteY16" fmla="*/ 4765879 h 5792192"/>
                <a:gd name="connsiteX17" fmla="*/ -479 w 12248975"/>
                <a:gd name="connsiteY17" fmla="*/ 4668302 h 5792192"/>
                <a:gd name="connsiteX18" fmla="*/ -479 w 12248975"/>
                <a:gd name="connsiteY18" fmla="*/ 4696199 h 5792192"/>
                <a:gd name="connsiteX19" fmla="*/ 3822979 w 12248975"/>
                <a:gd name="connsiteY19" fmla="*/ 5782936 h 5792192"/>
                <a:gd name="connsiteX20" fmla="*/ 3923965 w 12248975"/>
                <a:gd name="connsiteY20" fmla="*/ 5786471 h 5792192"/>
                <a:gd name="connsiteX21" fmla="*/ 4024951 w 12248975"/>
                <a:gd name="connsiteY21" fmla="*/ 5788869 h 5792192"/>
                <a:gd name="connsiteX22" fmla="*/ 8574372 w 12248975"/>
                <a:gd name="connsiteY22" fmla="*/ 4574891 h 5792192"/>
                <a:gd name="connsiteX23" fmla="*/ 9016186 w 12248975"/>
                <a:gd name="connsiteY23" fmla="*/ 4289983 h 5792192"/>
                <a:gd name="connsiteX24" fmla="*/ 9017575 w 12248975"/>
                <a:gd name="connsiteY24" fmla="*/ 4288972 h 5792192"/>
                <a:gd name="connsiteX25" fmla="*/ 9053172 w 12248975"/>
                <a:gd name="connsiteY25" fmla="*/ 4263726 h 5792192"/>
                <a:gd name="connsiteX26" fmla="*/ 9064659 w 12248975"/>
                <a:gd name="connsiteY26" fmla="*/ 4255648 h 5792192"/>
                <a:gd name="connsiteX27" fmla="*/ 9065795 w 12248975"/>
                <a:gd name="connsiteY27" fmla="*/ 4254764 h 5792192"/>
                <a:gd name="connsiteX28" fmla="*/ 9108841 w 12248975"/>
                <a:gd name="connsiteY28" fmla="*/ 4224596 h 5792192"/>
                <a:gd name="connsiteX29" fmla="*/ 12155463 w 12248975"/>
                <a:gd name="connsiteY29" fmla="*/ 286140 h 5792192"/>
                <a:gd name="connsiteX30" fmla="*/ 12166066 w 12248975"/>
                <a:gd name="connsiteY30" fmla="*/ 258241 h 5792192"/>
                <a:gd name="connsiteX31" fmla="*/ 12228047 w 12248975"/>
                <a:gd name="connsiteY31" fmla="*/ 87071 h 5792192"/>
                <a:gd name="connsiteX32" fmla="*/ 12237514 w 12248975"/>
                <a:gd name="connsiteY32" fmla="*/ 59804 h 5792192"/>
                <a:gd name="connsiteX33" fmla="*/ 12243952 w 12248975"/>
                <a:gd name="connsiteY33" fmla="*/ 40995 h 5792192"/>
                <a:gd name="connsiteX34" fmla="*/ 12248496 w 12248975"/>
                <a:gd name="connsiteY34" fmla="*/ 28372 h 5792192"/>
                <a:gd name="connsiteX35" fmla="*/ 12225270 w 12248975"/>
                <a:gd name="connsiteY35" fmla="*/ 27489 h 5792192"/>
                <a:gd name="connsiteX36" fmla="*/ 12185759 w 12248975"/>
                <a:gd name="connsiteY36"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49763" y="4205282"/>
                    <a:pt x="9052415" y="4214623"/>
                    <a:pt x="9055192" y="4223964"/>
                  </a:cubicBezTo>
                  <a:lnTo>
                    <a:pt x="9008360" y="4223079"/>
                  </a:ln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solidFill>
              <a:srgbClr val="B5DACC"/>
            </a:solidFill>
            <a:ln w="12622" cap="flat">
              <a:noFill/>
              <a:prstDash val="solid"/>
              <a:miter/>
            </a:ln>
          </p:spPr>
          <p:txBody>
            <a:bodyPr rtlCol="0" anchor="ctr"/>
            <a:lstStyle/>
            <a:p>
              <a:endParaRPr lang="fi-FI"/>
            </a:p>
          </p:txBody>
        </p:sp>
        <p:sp>
          <p:nvSpPr>
            <p:cNvPr id="8" name="Vapaamuotoinen: Muoto 7">
              <a:extLst>
                <a:ext uri="{FF2B5EF4-FFF2-40B4-BE49-F238E27FC236}">
                  <a16:creationId xmlns:a16="http://schemas.microsoft.com/office/drawing/2014/main" id="{3D79F50D-C8E1-942C-5F25-BC823CF4BD82}"/>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noFill/>
            <a:ln w="12622"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40374709-EEEC-6317-3CA1-3C9E3C24DCD7}"/>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08360 w 12248975"/>
                <a:gd name="connsiteY8" fmla="*/ 4223079 h 5792192"/>
                <a:gd name="connsiteX9" fmla="*/ 8999144 w 12248975"/>
                <a:gd name="connsiteY9" fmla="*/ 4229517 h 5792192"/>
                <a:gd name="connsiteX10" fmla="*/ 8998008 w 12248975"/>
                <a:gd name="connsiteY10" fmla="*/ 4230276 h 5792192"/>
                <a:gd name="connsiteX11" fmla="*/ 8950545 w 12248975"/>
                <a:gd name="connsiteY11" fmla="*/ 4262971 h 5792192"/>
                <a:gd name="connsiteX12" fmla="*/ 5197147 w 12248975"/>
                <a:gd name="connsiteY12" fmla="*/ 5691670 h 5792192"/>
                <a:gd name="connsiteX13" fmla="*/ 4074813 w 12248975"/>
                <a:gd name="connsiteY13" fmla="*/ 5754786 h 5792192"/>
                <a:gd name="connsiteX14" fmla="*/ 3971176 w 12248975"/>
                <a:gd name="connsiteY14" fmla="*/ 5753144 h 5792192"/>
                <a:gd name="connsiteX15" fmla="*/ 176247 w 12248975"/>
                <a:gd name="connsiteY15" fmla="*/ 4765879 h 5792192"/>
                <a:gd name="connsiteX16" fmla="*/ -479 w 12248975"/>
                <a:gd name="connsiteY16" fmla="*/ 4668302 h 5792192"/>
                <a:gd name="connsiteX17" fmla="*/ -479 w 12248975"/>
                <a:gd name="connsiteY17" fmla="*/ 4696199 h 5792192"/>
                <a:gd name="connsiteX18" fmla="*/ 3822979 w 12248975"/>
                <a:gd name="connsiteY18" fmla="*/ 5782936 h 5792192"/>
                <a:gd name="connsiteX19" fmla="*/ 3923965 w 12248975"/>
                <a:gd name="connsiteY19" fmla="*/ 5786471 h 5792192"/>
                <a:gd name="connsiteX20" fmla="*/ 4024951 w 12248975"/>
                <a:gd name="connsiteY20" fmla="*/ 5788869 h 5792192"/>
                <a:gd name="connsiteX21" fmla="*/ 8574372 w 12248975"/>
                <a:gd name="connsiteY21" fmla="*/ 4574891 h 5792192"/>
                <a:gd name="connsiteX22" fmla="*/ 9016186 w 12248975"/>
                <a:gd name="connsiteY22" fmla="*/ 4289983 h 5792192"/>
                <a:gd name="connsiteX23" fmla="*/ 9017575 w 12248975"/>
                <a:gd name="connsiteY23" fmla="*/ 4288972 h 5792192"/>
                <a:gd name="connsiteX24" fmla="*/ 9053172 w 12248975"/>
                <a:gd name="connsiteY24" fmla="*/ 4263726 h 5792192"/>
                <a:gd name="connsiteX25" fmla="*/ 9064659 w 12248975"/>
                <a:gd name="connsiteY25" fmla="*/ 4255648 h 5792192"/>
                <a:gd name="connsiteX26" fmla="*/ 9065795 w 12248975"/>
                <a:gd name="connsiteY26" fmla="*/ 4254764 h 5792192"/>
                <a:gd name="connsiteX27" fmla="*/ 9108841 w 12248975"/>
                <a:gd name="connsiteY27" fmla="*/ 4224596 h 5792192"/>
                <a:gd name="connsiteX28" fmla="*/ 12155463 w 12248975"/>
                <a:gd name="connsiteY28" fmla="*/ 286140 h 5792192"/>
                <a:gd name="connsiteX29" fmla="*/ 12166066 w 12248975"/>
                <a:gd name="connsiteY29" fmla="*/ 258241 h 5792192"/>
                <a:gd name="connsiteX30" fmla="*/ 12228047 w 12248975"/>
                <a:gd name="connsiteY30" fmla="*/ 87071 h 5792192"/>
                <a:gd name="connsiteX31" fmla="*/ 12237514 w 12248975"/>
                <a:gd name="connsiteY31" fmla="*/ 59804 h 5792192"/>
                <a:gd name="connsiteX32" fmla="*/ 12243952 w 12248975"/>
                <a:gd name="connsiteY32" fmla="*/ 40995 h 5792192"/>
                <a:gd name="connsiteX33" fmla="*/ 12248496 w 12248975"/>
                <a:gd name="connsiteY33" fmla="*/ 28372 h 5792192"/>
                <a:gd name="connsiteX34" fmla="*/ 12225270 w 12248975"/>
                <a:gd name="connsiteY34" fmla="*/ 27489 h 5792192"/>
                <a:gd name="connsiteX35" fmla="*/ 12185759 w 12248975"/>
                <a:gd name="connsiteY35"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34490" y="4205155"/>
                    <a:pt x="9021866" y="4214117"/>
                    <a:pt x="9008360" y="4223079"/>
                  </a:cubicBez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noFill/>
            <a:ln w="12622"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C9141825-7943-460F-AE5C-B764A83C2E47}"/>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noFill/>
            <a:ln w="12622"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A20DAC6C-B8EB-C949-0F57-78DB7E47376A}"/>
                </a:ext>
              </a:extLst>
            </p:cNvPr>
            <p:cNvSpPr/>
            <p:nvPr/>
          </p:nvSpPr>
          <p:spPr>
            <a:xfrm>
              <a:off x="3410110" y="4865294"/>
              <a:ext cx="8784649" cy="1992705"/>
            </a:xfrm>
            <a:custGeom>
              <a:avLst/>
              <a:gdLst>
                <a:gd name="connsiteX0" fmla="*/ 5060689 w 8784649"/>
                <a:gd name="connsiteY0" fmla="*/ 50208 h 1992705"/>
                <a:gd name="connsiteX1" fmla="*/ 704278 w 8784649"/>
                <a:gd name="connsiteY1" fmla="*/ 1531296 h 1992705"/>
                <a:gd name="connsiteX2" fmla="*/ 654920 w 8784649"/>
                <a:gd name="connsiteY2" fmla="*/ 1565378 h 1992705"/>
                <a:gd name="connsiteX3" fmla="*/ 469233 w 8784649"/>
                <a:gd name="connsiteY3" fmla="*/ 1698428 h 1992705"/>
                <a:gd name="connsiteX4" fmla="*/ 95332 w 8784649"/>
                <a:gd name="connsiteY4" fmla="*/ 1990781 h 1992705"/>
                <a:gd name="connsiteX5" fmla="*/ -479 w 8784649"/>
                <a:gd name="connsiteY5" fmla="*/ 1990781 h 1992705"/>
                <a:gd name="connsiteX6" fmla="*/ 552799 w 8784649"/>
                <a:gd name="connsiteY6" fmla="*/ 1562981 h 1992705"/>
                <a:gd name="connsiteX7" fmla="*/ 600009 w 8784649"/>
                <a:gd name="connsiteY7" fmla="*/ 1529653 h 1992705"/>
                <a:gd name="connsiteX8" fmla="*/ 1427968 w 8784649"/>
                <a:gd name="connsiteY8" fmla="*/ 1018791 h 1992705"/>
                <a:gd name="connsiteX9" fmla="*/ 5624571 w 8784649"/>
                <a:gd name="connsiteY9" fmla="*/ -790 h 1992705"/>
                <a:gd name="connsiteX10" fmla="*/ 5625959 w 8784649"/>
                <a:gd name="connsiteY10" fmla="*/ -790 h 1992705"/>
                <a:gd name="connsiteX11" fmla="*/ 5637194 w 8784649"/>
                <a:gd name="connsiteY11" fmla="*/ -790 h 1992705"/>
                <a:gd name="connsiteX12" fmla="*/ 5684026 w 8784649"/>
                <a:gd name="connsiteY12" fmla="*/ 94 h 1992705"/>
                <a:gd name="connsiteX13" fmla="*/ 5685414 w 8784649"/>
                <a:gd name="connsiteY13" fmla="*/ 94 h 1992705"/>
                <a:gd name="connsiteX14" fmla="*/ 5737927 w 8784649"/>
                <a:gd name="connsiteY14" fmla="*/ 1608 h 1992705"/>
                <a:gd name="connsiteX15" fmla="*/ 6259519 w 8784649"/>
                <a:gd name="connsiteY15" fmla="*/ 33039 h 1992705"/>
                <a:gd name="connsiteX16" fmla="*/ 8784170 w 8784649"/>
                <a:gd name="connsiteY16" fmla="*/ 664202 h 1992705"/>
                <a:gd name="connsiteX17" fmla="*/ 8784170 w 8784649"/>
                <a:gd name="connsiteY17" fmla="*/ 700306 h 1992705"/>
                <a:gd name="connsiteX18" fmla="*/ 5697405 w 8784649"/>
                <a:gd name="connsiteY18" fmla="*/ 40994 h 1992705"/>
                <a:gd name="connsiteX19" fmla="*/ 5696017 w 8784649"/>
                <a:gd name="connsiteY19" fmla="*/ 40994 h 1992705"/>
                <a:gd name="connsiteX20" fmla="*/ 5681879 w 8784649"/>
                <a:gd name="connsiteY20" fmla="*/ 40994 h 1992705"/>
                <a:gd name="connsiteX21" fmla="*/ 5638203 w 8784649"/>
                <a:gd name="connsiteY21" fmla="*/ 40109 h 1992705"/>
                <a:gd name="connsiteX22" fmla="*/ 5636688 w 8784649"/>
                <a:gd name="connsiteY22" fmla="*/ 40109 h 1992705"/>
                <a:gd name="connsiteX23" fmla="*/ 5579001 w 8784649"/>
                <a:gd name="connsiteY23" fmla="*/ 39351 h 1992705"/>
                <a:gd name="connsiteX24" fmla="*/ 5060689 w 8784649"/>
                <a:gd name="connsiteY24" fmla="*/ 50208 h 199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84649" h="1992705">
                  <a:moveTo>
                    <a:pt x="5060689" y="50208"/>
                  </a:moveTo>
                  <a:cubicBezTo>
                    <a:pt x="3503232" y="130241"/>
                    <a:pt x="1988946" y="650066"/>
                    <a:pt x="704278" y="1531296"/>
                  </a:cubicBezTo>
                  <a:lnTo>
                    <a:pt x="654920" y="1565378"/>
                  </a:lnTo>
                  <a:cubicBezTo>
                    <a:pt x="592473" y="1608928"/>
                    <a:pt x="530581" y="1653236"/>
                    <a:pt x="469233" y="1698428"/>
                  </a:cubicBezTo>
                  <a:cubicBezTo>
                    <a:pt x="341485" y="1792344"/>
                    <a:pt x="216855" y="1889795"/>
                    <a:pt x="95332" y="1990781"/>
                  </a:cubicBezTo>
                  <a:lnTo>
                    <a:pt x="-479" y="1990781"/>
                  </a:lnTo>
                  <a:cubicBezTo>
                    <a:pt x="177925" y="1840692"/>
                    <a:pt x="362351" y="1698049"/>
                    <a:pt x="552799" y="1562981"/>
                  </a:cubicBezTo>
                  <a:lnTo>
                    <a:pt x="600009" y="1529653"/>
                  </a:lnTo>
                  <a:cubicBezTo>
                    <a:pt x="865994" y="1343713"/>
                    <a:pt x="1142430" y="1173046"/>
                    <a:pt x="1427968" y="1018791"/>
                  </a:cubicBezTo>
                  <a:cubicBezTo>
                    <a:pt x="2713395" y="324511"/>
                    <a:pt x="4167215" y="-24520"/>
                    <a:pt x="5624571" y="-790"/>
                  </a:cubicBezTo>
                  <a:lnTo>
                    <a:pt x="5625959" y="-790"/>
                  </a:lnTo>
                  <a:lnTo>
                    <a:pt x="5637194" y="-790"/>
                  </a:lnTo>
                  <a:lnTo>
                    <a:pt x="5684026" y="94"/>
                  </a:lnTo>
                  <a:lnTo>
                    <a:pt x="5685414" y="94"/>
                  </a:lnTo>
                  <a:lnTo>
                    <a:pt x="5737927" y="1608"/>
                  </a:lnTo>
                  <a:cubicBezTo>
                    <a:pt x="5911876" y="6785"/>
                    <a:pt x="6085697" y="17260"/>
                    <a:pt x="6259519" y="33039"/>
                  </a:cubicBezTo>
                  <a:cubicBezTo>
                    <a:pt x="7128379" y="112946"/>
                    <a:pt x="7979943" y="325775"/>
                    <a:pt x="8784170" y="664202"/>
                  </a:cubicBezTo>
                  <a:lnTo>
                    <a:pt x="8784170" y="700306"/>
                  </a:lnTo>
                  <a:cubicBezTo>
                    <a:pt x="7805489" y="289545"/>
                    <a:pt x="6758517" y="65861"/>
                    <a:pt x="5697405" y="40994"/>
                  </a:cubicBezTo>
                  <a:lnTo>
                    <a:pt x="5696017" y="40994"/>
                  </a:lnTo>
                  <a:lnTo>
                    <a:pt x="5681879" y="40994"/>
                  </a:lnTo>
                  <a:lnTo>
                    <a:pt x="5638203" y="40109"/>
                  </a:lnTo>
                  <a:lnTo>
                    <a:pt x="5636688" y="40109"/>
                  </a:lnTo>
                  <a:lnTo>
                    <a:pt x="5579001" y="39351"/>
                  </a:lnTo>
                  <a:cubicBezTo>
                    <a:pt x="5406314" y="37585"/>
                    <a:pt x="5233501" y="41246"/>
                    <a:pt x="5060689" y="50208"/>
                  </a:cubicBezTo>
                  <a:close/>
                </a:path>
              </a:pathLst>
            </a:custGeom>
            <a:solidFill>
              <a:srgbClr val="B5DACC"/>
            </a:solidFill>
            <a:ln w="12622" cap="flat">
              <a:noFill/>
              <a:prstDash val="solid"/>
              <a:miter/>
            </a:ln>
          </p:spPr>
          <p:txBody>
            <a:bodyPr rtlCol="0" anchor="ctr"/>
            <a:lstStyle/>
            <a:p>
              <a:endParaRPr lang="fi-FI"/>
            </a:p>
          </p:txBody>
        </p:sp>
        <p:sp>
          <p:nvSpPr>
            <p:cNvPr id="14" name="Vapaamuotoinen: Muoto 13">
              <a:extLst>
                <a:ext uri="{FF2B5EF4-FFF2-40B4-BE49-F238E27FC236}">
                  <a16:creationId xmlns:a16="http://schemas.microsoft.com/office/drawing/2014/main" id="{B0A815BB-81E2-C717-6AFF-4F725A43B2D6}"/>
                </a:ext>
              </a:extLst>
            </p:cNvPr>
            <p:cNvSpPr/>
            <p:nvPr/>
          </p:nvSpPr>
          <p:spPr>
            <a:xfrm>
              <a:off x="8617535" y="4960"/>
              <a:ext cx="1310653" cy="6854555"/>
            </a:xfrm>
            <a:custGeom>
              <a:avLst/>
              <a:gdLst>
                <a:gd name="connsiteX0" fmla="*/ 679391 w 1310653"/>
                <a:gd name="connsiteY0" fmla="*/ 5597879 h 6854555"/>
                <a:gd name="connsiteX1" fmla="*/ 662603 w 1310653"/>
                <a:gd name="connsiteY1" fmla="*/ 5555842 h 6854555"/>
                <a:gd name="connsiteX2" fmla="*/ 662603 w 1310653"/>
                <a:gd name="connsiteY2" fmla="*/ 5555842 h 6854555"/>
                <a:gd name="connsiteX3" fmla="*/ 464922 w 1310653"/>
                <a:gd name="connsiteY3" fmla="*/ 5000419 h 6854555"/>
                <a:gd name="connsiteX4" fmla="*/ 464291 w 1310653"/>
                <a:gd name="connsiteY4" fmla="*/ 4998527 h 6854555"/>
                <a:gd name="connsiteX5" fmla="*/ 434500 w 1310653"/>
                <a:gd name="connsiteY5" fmla="*/ 4902213 h 6854555"/>
                <a:gd name="connsiteX6" fmla="*/ 431597 w 1310653"/>
                <a:gd name="connsiteY6" fmla="*/ 4892872 h 6854555"/>
                <a:gd name="connsiteX7" fmla="*/ 422129 w 1310653"/>
                <a:gd name="connsiteY7" fmla="*/ 4861187 h 6854555"/>
                <a:gd name="connsiteX8" fmla="*/ 420741 w 1310653"/>
                <a:gd name="connsiteY8" fmla="*/ 4861187 h 6854555"/>
                <a:gd name="connsiteX9" fmla="*/ 412662 w 1310653"/>
                <a:gd name="connsiteY9" fmla="*/ 4833161 h 6854555"/>
                <a:gd name="connsiteX10" fmla="*/ 413671 w 1310653"/>
                <a:gd name="connsiteY10" fmla="*/ 4833161 h 6854555"/>
                <a:gd name="connsiteX11" fmla="*/ 397136 w 1310653"/>
                <a:gd name="connsiteY11" fmla="*/ 4776483 h 6854555"/>
                <a:gd name="connsiteX12" fmla="*/ 397136 w 1310653"/>
                <a:gd name="connsiteY12" fmla="*/ 4775601 h 6854555"/>
                <a:gd name="connsiteX13" fmla="*/ 229751 w 1310653"/>
                <a:gd name="connsiteY13" fmla="*/ 4086875 h 6854555"/>
                <a:gd name="connsiteX14" fmla="*/ 227731 w 1310653"/>
                <a:gd name="connsiteY14" fmla="*/ 747266 h 6854555"/>
                <a:gd name="connsiteX15" fmla="*/ 414429 w 1310653"/>
                <a:gd name="connsiteY15" fmla="*/ -1924 h 6854555"/>
                <a:gd name="connsiteX16" fmla="*/ 343487 w 1310653"/>
                <a:gd name="connsiteY16" fmla="*/ -1924 h 6854555"/>
                <a:gd name="connsiteX17" fmla="*/ 253483 w 1310653"/>
                <a:gd name="connsiteY17" fmla="*/ 4469487 h 6854555"/>
                <a:gd name="connsiteX18" fmla="*/ 361537 w 1310653"/>
                <a:gd name="connsiteY18" fmla="*/ 4860808 h 6854555"/>
                <a:gd name="connsiteX19" fmla="*/ 363810 w 1310653"/>
                <a:gd name="connsiteY19" fmla="*/ 4868254 h 6854555"/>
                <a:gd name="connsiteX20" fmla="*/ 374034 w 1310653"/>
                <a:gd name="connsiteY20" fmla="*/ 4901707 h 6854555"/>
                <a:gd name="connsiteX21" fmla="*/ 382239 w 1310653"/>
                <a:gd name="connsiteY21" fmla="*/ 4928341 h 6854555"/>
                <a:gd name="connsiteX22" fmla="*/ 1253244 w 1310653"/>
                <a:gd name="connsiteY22" fmla="*/ 6852632 h 6854555"/>
                <a:gd name="connsiteX23" fmla="*/ 1310175 w 1310653"/>
                <a:gd name="connsiteY23" fmla="*/ 6852632 h 6854555"/>
                <a:gd name="connsiteX24" fmla="*/ 679391 w 1310653"/>
                <a:gd name="connsiteY24" fmla="*/ 5597879 h 68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10653" h="6854555">
                  <a:moveTo>
                    <a:pt x="679391" y="5597879"/>
                  </a:moveTo>
                  <a:cubicBezTo>
                    <a:pt x="673711" y="5583869"/>
                    <a:pt x="668156" y="5569855"/>
                    <a:pt x="662603" y="5555842"/>
                  </a:cubicBezTo>
                  <a:lnTo>
                    <a:pt x="662603" y="5555842"/>
                  </a:lnTo>
                  <a:cubicBezTo>
                    <a:pt x="590270" y="5372805"/>
                    <a:pt x="524377" y="5187623"/>
                    <a:pt x="464922" y="5000419"/>
                  </a:cubicBezTo>
                  <a:cubicBezTo>
                    <a:pt x="464796" y="4999790"/>
                    <a:pt x="464543" y="4999158"/>
                    <a:pt x="464291" y="4998527"/>
                  </a:cubicBezTo>
                  <a:cubicBezTo>
                    <a:pt x="454193" y="4966463"/>
                    <a:pt x="444094" y="4934400"/>
                    <a:pt x="434500" y="4902213"/>
                  </a:cubicBezTo>
                  <a:cubicBezTo>
                    <a:pt x="433491" y="4899057"/>
                    <a:pt x="432480" y="4896027"/>
                    <a:pt x="431597" y="4892872"/>
                  </a:cubicBezTo>
                  <a:cubicBezTo>
                    <a:pt x="428441" y="4882267"/>
                    <a:pt x="425159" y="4871789"/>
                    <a:pt x="422129" y="4861187"/>
                  </a:cubicBezTo>
                  <a:lnTo>
                    <a:pt x="420741" y="4861187"/>
                  </a:lnTo>
                  <a:cubicBezTo>
                    <a:pt x="417964" y="4851846"/>
                    <a:pt x="415312" y="4842502"/>
                    <a:pt x="412662" y="4833161"/>
                  </a:cubicBezTo>
                  <a:lnTo>
                    <a:pt x="413671" y="4833161"/>
                  </a:lnTo>
                  <a:cubicBezTo>
                    <a:pt x="407991" y="4814352"/>
                    <a:pt x="402563" y="4795291"/>
                    <a:pt x="397136" y="4776483"/>
                  </a:cubicBezTo>
                  <a:cubicBezTo>
                    <a:pt x="397136" y="4776230"/>
                    <a:pt x="397136" y="4775854"/>
                    <a:pt x="397136" y="4775601"/>
                  </a:cubicBezTo>
                  <a:cubicBezTo>
                    <a:pt x="331873" y="4548383"/>
                    <a:pt x="276079" y="4318763"/>
                    <a:pt x="229751" y="4086875"/>
                  </a:cubicBezTo>
                  <a:cubicBezTo>
                    <a:pt x="8591" y="2984738"/>
                    <a:pt x="7835" y="1849656"/>
                    <a:pt x="227731" y="747266"/>
                  </a:cubicBezTo>
                  <a:cubicBezTo>
                    <a:pt x="278224" y="494801"/>
                    <a:pt x="340457" y="245114"/>
                    <a:pt x="414429" y="-1924"/>
                  </a:cubicBezTo>
                  <a:lnTo>
                    <a:pt x="343487" y="-1924"/>
                  </a:lnTo>
                  <a:cubicBezTo>
                    <a:pt x="-82295" y="1454168"/>
                    <a:pt x="-113350" y="2997361"/>
                    <a:pt x="253483" y="4469487"/>
                  </a:cubicBezTo>
                  <a:cubicBezTo>
                    <a:pt x="286429" y="4600894"/>
                    <a:pt x="322532" y="4731420"/>
                    <a:pt x="361537" y="4860808"/>
                  </a:cubicBezTo>
                  <a:cubicBezTo>
                    <a:pt x="361537" y="4863332"/>
                    <a:pt x="362927" y="4865730"/>
                    <a:pt x="363810" y="4868254"/>
                  </a:cubicBezTo>
                  <a:cubicBezTo>
                    <a:pt x="367092" y="4879490"/>
                    <a:pt x="370501" y="4890597"/>
                    <a:pt x="374034" y="4901707"/>
                  </a:cubicBezTo>
                  <a:cubicBezTo>
                    <a:pt x="376686" y="4910669"/>
                    <a:pt x="379463" y="4919505"/>
                    <a:pt x="382239" y="4928341"/>
                  </a:cubicBezTo>
                  <a:cubicBezTo>
                    <a:pt x="592291" y="5603179"/>
                    <a:pt x="884898" y="6249493"/>
                    <a:pt x="1253244" y="6852632"/>
                  </a:cubicBezTo>
                  <a:lnTo>
                    <a:pt x="1310175" y="6852632"/>
                  </a:lnTo>
                  <a:cubicBezTo>
                    <a:pt x="1065284" y="6452725"/>
                    <a:pt x="854349" y="6033002"/>
                    <a:pt x="679391" y="5597879"/>
                  </a:cubicBezTo>
                  <a:close/>
                </a:path>
              </a:pathLst>
            </a:custGeom>
            <a:solidFill>
              <a:srgbClr val="B5DACC"/>
            </a:solidFill>
            <a:ln w="12622" cap="flat">
              <a:noFill/>
              <a:prstDash val="solid"/>
              <a:miter/>
            </a:ln>
          </p:spPr>
          <p:txBody>
            <a:bodyPr rtlCol="0" anchor="ctr"/>
            <a:lstStyle/>
            <a:p>
              <a:endParaRPr lang="fi-FI"/>
            </a:p>
          </p:txBody>
        </p:sp>
        <p:sp>
          <p:nvSpPr>
            <p:cNvPr id="15" name="Vapaamuotoinen: Muoto 14">
              <a:extLst>
                <a:ext uri="{FF2B5EF4-FFF2-40B4-BE49-F238E27FC236}">
                  <a16:creationId xmlns:a16="http://schemas.microsoft.com/office/drawing/2014/main" id="{A1349553-367A-2E6F-8462-1D37FD253D02}"/>
                </a:ext>
              </a:extLst>
            </p:cNvPr>
            <p:cNvSpPr/>
            <p:nvPr/>
          </p:nvSpPr>
          <p:spPr>
            <a:xfrm>
              <a:off x="9030549" y="4838279"/>
              <a:ext cx="9467" cy="28023"/>
            </a:xfrm>
            <a:custGeom>
              <a:avLst/>
              <a:gdLst>
                <a:gd name="connsiteX0" fmla="*/ 530 w 9467"/>
                <a:gd name="connsiteY0" fmla="*/ -1924 h 28023"/>
                <a:gd name="connsiteX1" fmla="*/ -479 w 9467"/>
                <a:gd name="connsiteY1" fmla="*/ -1924 h 28023"/>
                <a:gd name="connsiteX2" fmla="*/ 7600 w 9467"/>
                <a:gd name="connsiteY2" fmla="*/ 26099 h 28023"/>
                <a:gd name="connsiteX3" fmla="*/ 8988 w 9467"/>
                <a:gd name="connsiteY3" fmla="*/ 26099 h 28023"/>
                <a:gd name="connsiteX4" fmla="*/ 530 w 9467"/>
                <a:gd name="connsiteY4" fmla="*/ -1924 h 2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7" h="28023">
                  <a:moveTo>
                    <a:pt x="530" y="-1924"/>
                  </a:moveTo>
                  <a:lnTo>
                    <a:pt x="-479" y="-1924"/>
                  </a:lnTo>
                  <a:cubicBezTo>
                    <a:pt x="2171" y="7417"/>
                    <a:pt x="4823" y="16758"/>
                    <a:pt x="7600" y="26099"/>
                  </a:cubicBezTo>
                  <a:lnTo>
                    <a:pt x="8988" y="26099"/>
                  </a:lnTo>
                  <a:cubicBezTo>
                    <a:pt x="6085" y="17643"/>
                    <a:pt x="2803" y="8049"/>
                    <a:pt x="530" y="-1924"/>
                  </a:cubicBezTo>
                  <a:close/>
                </a:path>
              </a:pathLst>
            </a:custGeom>
            <a:noFill/>
            <a:ln w="12622" cap="flat">
              <a:noFill/>
              <a:prstDash val="solid"/>
              <a:miter/>
            </a:ln>
          </p:spPr>
          <p:txBody>
            <a:bodyPr rtlCol="0" anchor="ctr"/>
            <a:lstStyle/>
            <a:p>
              <a:endParaRPr lang="fi-FI"/>
            </a:p>
          </p:txBody>
        </p:sp>
        <p:sp>
          <p:nvSpPr>
            <p:cNvPr id="16" name="Vapaamuotoinen: Muoto 15">
              <a:extLst>
                <a:ext uri="{FF2B5EF4-FFF2-40B4-BE49-F238E27FC236}">
                  <a16:creationId xmlns:a16="http://schemas.microsoft.com/office/drawing/2014/main" id="{4F0C3B0B-D175-97F9-E62E-4EE47018B3E0}"/>
                </a:ext>
              </a:extLst>
            </p:cNvPr>
            <p:cNvSpPr/>
            <p:nvPr/>
          </p:nvSpPr>
          <p:spPr>
            <a:xfrm>
              <a:off x="8617535" y="4330"/>
              <a:ext cx="1310653" cy="6854554"/>
            </a:xfrm>
            <a:custGeom>
              <a:avLst/>
              <a:gdLst>
                <a:gd name="connsiteX0" fmla="*/ 679391 w 1310653"/>
                <a:gd name="connsiteY0" fmla="*/ 5598509 h 6854554"/>
                <a:gd name="connsiteX1" fmla="*/ 662603 w 1310653"/>
                <a:gd name="connsiteY1" fmla="*/ 5556472 h 6854554"/>
                <a:gd name="connsiteX2" fmla="*/ 662603 w 1310653"/>
                <a:gd name="connsiteY2" fmla="*/ 5556472 h 6854554"/>
                <a:gd name="connsiteX3" fmla="*/ 464922 w 1310653"/>
                <a:gd name="connsiteY3" fmla="*/ 5001049 h 6854554"/>
                <a:gd name="connsiteX4" fmla="*/ 464291 w 1310653"/>
                <a:gd name="connsiteY4" fmla="*/ 4999157 h 6854554"/>
                <a:gd name="connsiteX5" fmla="*/ 434500 w 1310653"/>
                <a:gd name="connsiteY5" fmla="*/ 4902843 h 6854554"/>
                <a:gd name="connsiteX6" fmla="*/ 431597 w 1310653"/>
                <a:gd name="connsiteY6" fmla="*/ 4893502 h 6854554"/>
                <a:gd name="connsiteX7" fmla="*/ 422129 w 1310653"/>
                <a:gd name="connsiteY7" fmla="*/ 4861817 h 6854554"/>
                <a:gd name="connsiteX8" fmla="*/ 413671 w 1310653"/>
                <a:gd name="connsiteY8" fmla="*/ 4833162 h 6854554"/>
                <a:gd name="connsiteX9" fmla="*/ 397136 w 1310653"/>
                <a:gd name="connsiteY9" fmla="*/ 4776484 h 6854554"/>
                <a:gd name="connsiteX10" fmla="*/ 397136 w 1310653"/>
                <a:gd name="connsiteY10" fmla="*/ 4775600 h 6854554"/>
                <a:gd name="connsiteX11" fmla="*/ 229751 w 1310653"/>
                <a:gd name="connsiteY11" fmla="*/ 4086874 h 6854554"/>
                <a:gd name="connsiteX12" fmla="*/ 227731 w 1310653"/>
                <a:gd name="connsiteY12" fmla="*/ 747266 h 6854554"/>
                <a:gd name="connsiteX13" fmla="*/ 414429 w 1310653"/>
                <a:gd name="connsiteY13" fmla="*/ -1924 h 6854554"/>
                <a:gd name="connsiteX14" fmla="*/ 343487 w 1310653"/>
                <a:gd name="connsiteY14" fmla="*/ -1924 h 6854554"/>
                <a:gd name="connsiteX15" fmla="*/ 253483 w 1310653"/>
                <a:gd name="connsiteY15" fmla="*/ 4469486 h 6854554"/>
                <a:gd name="connsiteX16" fmla="*/ 361537 w 1310653"/>
                <a:gd name="connsiteY16" fmla="*/ 4860807 h 6854554"/>
                <a:gd name="connsiteX17" fmla="*/ 363810 w 1310653"/>
                <a:gd name="connsiteY17" fmla="*/ 4868255 h 6854554"/>
                <a:gd name="connsiteX18" fmla="*/ 374034 w 1310653"/>
                <a:gd name="connsiteY18" fmla="*/ 4901706 h 6854554"/>
                <a:gd name="connsiteX19" fmla="*/ 382239 w 1310653"/>
                <a:gd name="connsiteY19" fmla="*/ 4928339 h 6854554"/>
                <a:gd name="connsiteX20" fmla="*/ 1253244 w 1310653"/>
                <a:gd name="connsiteY20" fmla="*/ 6852631 h 6854554"/>
                <a:gd name="connsiteX21" fmla="*/ 1310175 w 1310653"/>
                <a:gd name="connsiteY21" fmla="*/ 6852631 h 6854554"/>
                <a:gd name="connsiteX22" fmla="*/ 679391 w 1310653"/>
                <a:gd name="connsiteY22" fmla="*/ 5598509 h 685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10653" h="6854554">
                  <a:moveTo>
                    <a:pt x="679391" y="5598509"/>
                  </a:moveTo>
                  <a:cubicBezTo>
                    <a:pt x="673711" y="5584499"/>
                    <a:pt x="668156" y="5570486"/>
                    <a:pt x="662603" y="5556472"/>
                  </a:cubicBezTo>
                  <a:lnTo>
                    <a:pt x="662603" y="5556472"/>
                  </a:lnTo>
                  <a:cubicBezTo>
                    <a:pt x="590270" y="5373435"/>
                    <a:pt x="524377" y="5188253"/>
                    <a:pt x="464922" y="5001049"/>
                  </a:cubicBezTo>
                  <a:cubicBezTo>
                    <a:pt x="464796" y="5000421"/>
                    <a:pt x="464543" y="4999789"/>
                    <a:pt x="464291" y="4999157"/>
                  </a:cubicBezTo>
                  <a:cubicBezTo>
                    <a:pt x="454193" y="4967093"/>
                    <a:pt x="444094" y="4935030"/>
                    <a:pt x="434500" y="4902843"/>
                  </a:cubicBezTo>
                  <a:cubicBezTo>
                    <a:pt x="433491" y="4899687"/>
                    <a:pt x="432480" y="4896658"/>
                    <a:pt x="431597" y="4893502"/>
                  </a:cubicBezTo>
                  <a:cubicBezTo>
                    <a:pt x="428441" y="4882897"/>
                    <a:pt x="425159" y="4872419"/>
                    <a:pt x="422129" y="4861817"/>
                  </a:cubicBezTo>
                  <a:cubicBezTo>
                    <a:pt x="419100" y="4851213"/>
                    <a:pt x="416449" y="4842756"/>
                    <a:pt x="413671" y="4833162"/>
                  </a:cubicBezTo>
                  <a:cubicBezTo>
                    <a:pt x="407991" y="4814354"/>
                    <a:pt x="402563" y="4795293"/>
                    <a:pt x="397136" y="4776484"/>
                  </a:cubicBezTo>
                  <a:cubicBezTo>
                    <a:pt x="397136" y="4776231"/>
                    <a:pt x="397136" y="4775852"/>
                    <a:pt x="397136" y="4775600"/>
                  </a:cubicBezTo>
                  <a:cubicBezTo>
                    <a:pt x="331873" y="4548381"/>
                    <a:pt x="276079" y="4318765"/>
                    <a:pt x="229751" y="4086874"/>
                  </a:cubicBezTo>
                  <a:cubicBezTo>
                    <a:pt x="8591" y="2984737"/>
                    <a:pt x="7835" y="1849654"/>
                    <a:pt x="227731" y="747266"/>
                  </a:cubicBezTo>
                  <a:cubicBezTo>
                    <a:pt x="278224" y="494801"/>
                    <a:pt x="340457" y="245112"/>
                    <a:pt x="414429" y="-1924"/>
                  </a:cubicBezTo>
                  <a:lnTo>
                    <a:pt x="343487" y="-1924"/>
                  </a:lnTo>
                  <a:cubicBezTo>
                    <a:pt x="-82295" y="1454295"/>
                    <a:pt x="-113350" y="2997360"/>
                    <a:pt x="253483" y="4469486"/>
                  </a:cubicBezTo>
                  <a:cubicBezTo>
                    <a:pt x="286429" y="4600893"/>
                    <a:pt x="322532" y="4731418"/>
                    <a:pt x="361537" y="4860807"/>
                  </a:cubicBezTo>
                  <a:cubicBezTo>
                    <a:pt x="361537" y="4863331"/>
                    <a:pt x="362927" y="4865728"/>
                    <a:pt x="363810" y="4868255"/>
                  </a:cubicBezTo>
                  <a:cubicBezTo>
                    <a:pt x="367092" y="4879489"/>
                    <a:pt x="370501" y="4890596"/>
                    <a:pt x="374034" y="4901706"/>
                  </a:cubicBezTo>
                  <a:cubicBezTo>
                    <a:pt x="376686" y="4910668"/>
                    <a:pt x="379463" y="4919503"/>
                    <a:pt x="382239" y="4928339"/>
                  </a:cubicBezTo>
                  <a:cubicBezTo>
                    <a:pt x="592291" y="5603181"/>
                    <a:pt x="884898" y="6249491"/>
                    <a:pt x="1253244" y="6852631"/>
                  </a:cubicBezTo>
                  <a:lnTo>
                    <a:pt x="1310175" y="6852631"/>
                  </a:lnTo>
                  <a:cubicBezTo>
                    <a:pt x="1065284" y="6452850"/>
                    <a:pt x="854349" y="6033379"/>
                    <a:pt x="679391" y="5598509"/>
                  </a:cubicBezTo>
                  <a:close/>
                </a:path>
              </a:pathLst>
            </a:custGeom>
            <a:noFill/>
            <a:ln w="12622" cap="flat">
              <a:noFill/>
              <a:prstDash val="solid"/>
              <a:miter/>
            </a:ln>
          </p:spPr>
          <p:txBody>
            <a:bodyPr rtlCol="0" anchor="ctr"/>
            <a:lstStyle/>
            <a:p>
              <a:endParaRPr lang="fi-FI"/>
            </a:p>
          </p:txBody>
        </p:sp>
        <p:sp>
          <p:nvSpPr>
            <p:cNvPr id="17" name="Vapaamuotoinen: Muoto 16">
              <a:extLst>
                <a:ext uri="{FF2B5EF4-FFF2-40B4-BE49-F238E27FC236}">
                  <a16:creationId xmlns:a16="http://schemas.microsoft.com/office/drawing/2014/main" id="{019F5014-AA56-ECA6-D298-1E24205A8E55}"/>
                </a:ext>
              </a:extLst>
            </p:cNvPr>
            <p:cNvSpPr/>
            <p:nvPr/>
          </p:nvSpPr>
          <p:spPr>
            <a:xfrm>
              <a:off x="12158970" y="640793"/>
              <a:ext cx="50493" cy="30801"/>
            </a:xfrm>
            <a:custGeom>
              <a:avLst/>
              <a:gdLst>
                <a:gd name="connsiteX0" fmla="*/ 9747 w 50493"/>
                <a:gd name="connsiteY0" fmla="*/ -1924 h 30801"/>
                <a:gd name="connsiteX1" fmla="*/ -479 w 50493"/>
                <a:gd name="connsiteY1" fmla="*/ 27614 h 30801"/>
                <a:gd name="connsiteX2" fmla="*/ 50014 w 50493"/>
                <a:gd name="connsiteY2" fmla="*/ 28878 h 30801"/>
                <a:gd name="connsiteX3" fmla="*/ 9747 w 50493"/>
                <a:gd name="connsiteY3" fmla="*/ -1924 h 30801"/>
              </a:gdLst>
              <a:ahLst/>
              <a:cxnLst>
                <a:cxn ang="0">
                  <a:pos x="connsiteX0" y="connsiteY0"/>
                </a:cxn>
                <a:cxn ang="0">
                  <a:pos x="connsiteX1" y="connsiteY1"/>
                </a:cxn>
                <a:cxn ang="0">
                  <a:pos x="connsiteX2" y="connsiteY2"/>
                </a:cxn>
                <a:cxn ang="0">
                  <a:pos x="connsiteX3" y="connsiteY3"/>
                </a:cxn>
              </a:cxnLst>
              <a:rect l="l" t="t" r="r" b="b"/>
              <a:pathLst>
                <a:path w="50493" h="30801">
                  <a:moveTo>
                    <a:pt x="9747" y="-1924"/>
                  </a:moveTo>
                  <a:cubicBezTo>
                    <a:pt x="6464" y="7923"/>
                    <a:pt x="3056" y="17769"/>
                    <a:pt x="-479" y="27614"/>
                  </a:cubicBezTo>
                  <a:cubicBezTo>
                    <a:pt x="16185" y="27614"/>
                    <a:pt x="32847" y="27614"/>
                    <a:pt x="50014" y="28878"/>
                  </a:cubicBezTo>
                  <a:cubicBezTo>
                    <a:pt x="36129" y="18652"/>
                    <a:pt x="22875" y="8428"/>
                    <a:pt x="9747" y="-1924"/>
                  </a:cubicBezTo>
                  <a:close/>
                </a:path>
              </a:pathLst>
            </a:custGeom>
            <a:noFill/>
            <a:ln w="12622" cap="flat">
              <a:noFill/>
              <a:prstDash val="solid"/>
              <a:miter/>
            </a:ln>
          </p:spPr>
          <p:txBody>
            <a:bodyPr rtlCol="0" anchor="ctr"/>
            <a:lstStyle/>
            <a:p>
              <a:endParaRPr lang="fi-FI"/>
            </a:p>
          </p:txBody>
        </p:sp>
        <p:sp>
          <p:nvSpPr>
            <p:cNvPr id="18" name="Vapaamuotoinen: Muoto 17">
              <a:extLst>
                <a:ext uri="{FF2B5EF4-FFF2-40B4-BE49-F238E27FC236}">
                  <a16:creationId xmlns:a16="http://schemas.microsoft.com/office/drawing/2014/main" id="{36FE07DE-EE8A-5C5F-A076-56399220594F}"/>
                </a:ext>
              </a:extLst>
            </p:cNvPr>
            <p:cNvSpPr/>
            <p:nvPr/>
          </p:nvSpPr>
          <p:spPr>
            <a:xfrm>
              <a:off x="11488928" y="3192"/>
              <a:ext cx="764842" cy="728362"/>
            </a:xfrm>
            <a:custGeom>
              <a:avLst/>
              <a:gdLst>
                <a:gd name="connsiteX0" fmla="*/ 738108 w 764842"/>
                <a:gd name="connsiteY0" fmla="*/ 680111 h 728362"/>
                <a:gd name="connsiteX1" fmla="*/ 719426 w 764842"/>
                <a:gd name="connsiteY1" fmla="*/ 666099 h 728362"/>
                <a:gd name="connsiteX2" fmla="*/ 679662 w 764842"/>
                <a:gd name="connsiteY2" fmla="*/ 635298 h 728362"/>
                <a:gd name="connsiteX3" fmla="*/ 649619 w 764842"/>
                <a:gd name="connsiteY3" fmla="*/ 611441 h 728362"/>
                <a:gd name="connsiteX4" fmla="*/ 63899 w 764842"/>
                <a:gd name="connsiteY4" fmla="*/ -1924 h 728362"/>
                <a:gd name="connsiteX5" fmla="*/ -479 w 764842"/>
                <a:gd name="connsiteY5" fmla="*/ -1924 h 728362"/>
                <a:gd name="connsiteX6" fmla="*/ 549264 w 764842"/>
                <a:gd name="connsiteY6" fmla="*/ 591369 h 728362"/>
                <a:gd name="connsiteX7" fmla="*/ 640404 w 764842"/>
                <a:gd name="connsiteY7" fmla="*/ 664837 h 728362"/>
                <a:gd name="connsiteX8" fmla="*/ 649619 w 764842"/>
                <a:gd name="connsiteY8" fmla="*/ 672032 h 728362"/>
                <a:gd name="connsiteX9" fmla="*/ 663378 w 764842"/>
                <a:gd name="connsiteY9" fmla="*/ 682635 h 728362"/>
                <a:gd name="connsiteX10" fmla="*/ 684206 w 764842"/>
                <a:gd name="connsiteY10" fmla="*/ 698414 h 728362"/>
                <a:gd name="connsiteX11" fmla="*/ 722076 w 764842"/>
                <a:gd name="connsiteY11" fmla="*/ 726439 h 728362"/>
                <a:gd name="connsiteX12" fmla="*/ 731543 w 764842"/>
                <a:gd name="connsiteY12" fmla="*/ 699172 h 728362"/>
                <a:gd name="connsiteX13" fmla="*/ 764364 w 764842"/>
                <a:gd name="connsiteY13" fmla="*/ 700055 h 72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42" h="728362">
                  <a:moveTo>
                    <a:pt x="738108" y="680111"/>
                  </a:moveTo>
                  <a:lnTo>
                    <a:pt x="719426" y="666099"/>
                  </a:lnTo>
                  <a:cubicBezTo>
                    <a:pt x="706044" y="655874"/>
                    <a:pt x="692791" y="645650"/>
                    <a:pt x="679662" y="635298"/>
                  </a:cubicBezTo>
                  <a:cubicBezTo>
                    <a:pt x="669563" y="627471"/>
                    <a:pt x="659592" y="619519"/>
                    <a:pt x="649619" y="611441"/>
                  </a:cubicBezTo>
                  <a:cubicBezTo>
                    <a:pt x="428459" y="433452"/>
                    <a:pt x="231536" y="227188"/>
                    <a:pt x="63899" y="-1924"/>
                  </a:cubicBezTo>
                  <a:lnTo>
                    <a:pt x="-479" y="-1924"/>
                  </a:lnTo>
                  <a:cubicBezTo>
                    <a:pt x="157564" y="217847"/>
                    <a:pt x="342243" y="417043"/>
                    <a:pt x="549264" y="591369"/>
                  </a:cubicBezTo>
                  <a:cubicBezTo>
                    <a:pt x="579181" y="616616"/>
                    <a:pt x="609602" y="641105"/>
                    <a:pt x="640404" y="664837"/>
                  </a:cubicBezTo>
                  <a:lnTo>
                    <a:pt x="649619" y="672032"/>
                  </a:lnTo>
                  <a:lnTo>
                    <a:pt x="663378" y="682635"/>
                  </a:lnTo>
                  <a:cubicBezTo>
                    <a:pt x="670195" y="687937"/>
                    <a:pt x="677138" y="693113"/>
                    <a:pt x="684206" y="698414"/>
                  </a:cubicBezTo>
                  <a:cubicBezTo>
                    <a:pt x="696830" y="707881"/>
                    <a:pt x="709453" y="717223"/>
                    <a:pt x="722076" y="726439"/>
                  </a:cubicBezTo>
                  <a:lnTo>
                    <a:pt x="731543" y="699172"/>
                  </a:lnTo>
                  <a:cubicBezTo>
                    <a:pt x="742526" y="699172"/>
                    <a:pt x="753381" y="699172"/>
                    <a:pt x="764364" y="700055"/>
                  </a:cubicBezTo>
                  <a:close/>
                </a:path>
              </a:pathLst>
            </a:custGeom>
            <a:solidFill>
              <a:srgbClr val="B5DACC"/>
            </a:solidFill>
            <a:ln w="12622" cap="flat">
              <a:noFill/>
              <a:prstDash val="solid"/>
              <a:miter/>
            </a:ln>
          </p:spPr>
          <p:txBody>
            <a:bodyPr rtlCol="0" anchor="ctr"/>
            <a:lstStyle/>
            <a:p>
              <a:endParaRPr lang="fi-FI"/>
            </a:p>
          </p:txBody>
        </p:sp>
        <p:sp>
          <p:nvSpPr>
            <p:cNvPr id="19" name="Vapaamuotoinen: Muoto 18">
              <a:extLst>
                <a:ext uri="{FF2B5EF4-FFF2-40B4-BE49-F238E27FC236}">
                  <a16:creationId xmlns:a16="http://schemas.microsoft.com/office/drawing/2014/main" id="{4A4A905F-3B4B-1E83-1CD3-7D1F1EEA0679}"/>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solidFill>
              <a:srgbClr val="B5DACC"/>
            </a:solidFill>
            <a:ln w="12622"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AC8BCAEA-413F-DA34-F459-8494060D65D0}"/>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noFill/>
            <a:ln w="12622" cap="flat">
              <a:noFill/>
              <a:prstDash val="solid"/>
              <a:miter/>
            </a:ln>
          </p:spPr>
          <p:txBody>
            <a:bodyPr rtlCol="0" anchor="ctr"/>
            <a:lstStyle/>
            <a:p>
              <a:endParaRPr lang="fi-FI"/>
            </a:p>
          </p:txBody>
        </p:sp>
      </p:grpSp>
      <p:sp>
        <p:nvSpPr>
          <p:cNvPr id="2" name="Title 1">
            <a:extLst>
              <a:ext uri="{FF2B5EF4-FFF2-40B4-BE49-F238E27FC236}">
                <a16:creationId xmlns:a16="http://schemas.microsoft.com/office/drawing/2014/main" id="{855792D0-593A-8142-8D86-0189A50E4627}"/>
              </a:ext>
            </a:extLst>
          </p:cNvPr>
          <p:cNvSpPr>
            <a:spLocks noGrp="1"/>
          </p:cNvSpPr>
          <p:nvPr userDrawn="1">
            <p:ph type="ctrTitle" hasCustomPrompt="1"/>
          </p:nvPr>
        </p:nvSpPr>
        <p:spPr>
          <a:xfrm>
            <a:off x="1275769" y="1935332"/>
            <a:ext cx="6841339" cy="2393823"/>
          </a:xfrm>
        </p:spPr>
        <p:txBody>
          <a:bodyPr anchor="b" anchorCtr="0">
            <a:normAutofit/>
          </a:bodyPr>
          <a:lstStyle>
            <a:lvl1pPr algn="l">
              <a:lnSpc>
                <a:spcPct val="100000"/>
              </a:lnSpc>
              <a:defRPr sz="4800">
                <a:solidFill>
                  <a:schemeClr val="tx1"/>
                </a:solidFill>
              </a:defRPr>
            </a:lvl1pPr>
          </a:lstStyle>
          <a:p>
            <a:r>
              <a:rPr lang="fi-FI" dirty="0"/>
              <a:t>Anna esitykselle kuvaava otsikko,</a:t>
            </a:r>
            <a:br>
              <a:rPr lang="fi-FI" dirty="0"/>
            </a:br>
            <a:r>
              <a:rPr lang="fi-FI" dirty="0"/>
              <a:t>pituus 2–3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userDrawn="1">
            <p:ph type="subTitle" idx="1" hasCustomPrompt="1"/>
          </p:nvPr>
        </p:nvSpPr>
        <p:spPr>
          <a:xfrm>
            <a:off x="1296790" y="4500000"/>
            <a:ext cx="4053600" cy="761113"/>
          </a:xfrm>
        </p:spPr>
        <p:txBody>
          <a:bodyPr anchor="t" anchorCtr="0">
            <a:noAutofit/>
          </a:bodyPr>
          <a:lstStyle>
            <a:lvl1pPr marL="0" indent="0" algn="l">
              <a:lnSpc>
                <a:spcPct val="130000"/>
              </a:lnSpc>
              <a:spcBef>
                <a:spcPts val="0"/>
              </a:spcBef>
              <a:buNone/>
              <a:defRPr sz="1100" b="1" cap="all" spc="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tilaisuuden </a:t>
            </a:r>
            <a:r>
              <a:rPr lang="fi-FI" dirty="0" err="1"/>
              <a:t>nimu</a:t>
            </a:r>
            <a:br>
              <a:rPr lang="fi-FI" dirty="0"/>
            </a:br>
            <a:r>
              <a:rPr lang="fi-FI" dirty="0" err="1"/>
              <a:t>pp.kk.vvvv</a:t>
            </a:r>
            <a:endParaRPr lang="en-FI" dirty="0"/>
          </a:p>
        </p:txBody>
      </p:sp>
    </p:spTree>
    <p:extLst>
      <p:ext uri="{BB962C8B-B14F-4D97-AF65-F5344CB8AC3E}">
        <p14:creationId xmlns:p14="http://schemas.microsoft.com/office/powerpoint/2010/main" val="22466592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824">
          <p15:clr>
            <a:srgbClr val="FBAE40"/>
          </p15:clr>
        </p15:guide>
        <p15:guide id="2" pos="513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nsi, harmaa">
    <p:bg>
      <p:bgPr>
        <a:solidFill>
          <a:schemeClr val="bg2"/>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B2B8AAA6-2534-4185-9894-0F9DCCA14C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2800" y="828000"/>
            <a:ext cx="2973600" cy="641148"/>
          </a:xfrm>
          <a:prstGeom prst="rect">
            <a:avLst/>
          </a:prstGeom>
        </p:spPr>
      </p:pic>
      <p:grpSp>
        <p:nvGrpSpPr>
          <p:cNvPr id="18" name="Ryhmä 17">
            <a:extLst>
              <a:ext uri="{FF2B5EF4-FFF2-40B4-BE49-F238E27FC236}">
                <a16:creationId xmlns:a16="http://schemas.microsoft.com/office/drawing/2014/main" id="{804C6A93-87CA-1B07-F39F-8243F651D13F}"/>
              </a:ext>
            </a:extLst>
          </p:cNvPr>
          <p:cNvGrpSpPr/>
          <p:nvPr userDrawn="1"/>
        </p:nvGrpSpPr>
        <p:grpSpPr>
          <a:xfrm>
            <a:off x="-17042" y="-4183"/>
            <a:ext cx="12270939" cy="6876000"/>
            <a:chOff x="-17042" y="3192"/>
            <a:chExt cx="12270939" cy="6856323"/>
          </a:xfrm>
          <a:solidFill>
            <a:srgbClr val="9BBAC0"/>
          </a:solidFill>
        </p:grpSpPr>
        <p:sp>
          <p:nvSpPr>
            <p:cNvPr id="19" name="Vapaamuotoinen: Muoto 18">
              <a:extLst>
                <a:ext uri="{FF2B5EF4-FFF2-40B4-BE49-F238E27FC236}">
                  <a16:creationId xmlns:a16="http://schemas.microsoft.com/office/drawing/2014/main" id="{2FBF413C-9B35-068E-0278-46B04871BE22}"/>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55192 w 12248975"/>
                <a:gd name="connsiteY8" fmla="*/ 4223964 h 5792192"/>
                <a:gd name="connsiteX9" fmla="*/ 9008360 w 12248975"/>
                <a:gd name="connsiteY9" fmla="*/ 4223079 h 5792192"/>
                <a:gd name="connsiteX10" fmla="*/ 8999144 w 12248975"/>
                <a:gd name="connsiteY10" fmla="*/ 4229517 h 5792192"/>
                <a:gd name="connsiteX11" fmla="*/ 8998008 w 12248975"/>
                <a:gd name="connsiteY11" fmla="*/ 4230276 h 5792192"/>
                <a:gd name="connsiteX12" fmla="*/ 8950545 w 12248975"/>
                <a:gd name="connsiteY12" fmla="*/ 4262971 h 5792192"/>
                <a:gd name="connsiteX13" fmla="*/ 5197147 w 12248975"/>
                <a:gd name="connsiteY13" fmla="*/ 5691670 h 5792192"/>
                <a:gd name="connsiteX14" fmla="*/ 4074813 w 12248975"/>
                <a:gd name="connsiteY14" fmla="*/ 5754786 h 5792192"/>
                <a:gd name="connsiteX15" fmla="*/ 3971176 w 12248975"/>
                <a:gd name="connsiteY15" fmla="*/ 5753144 h 5792192"/>
                <a:gd name="connsiteX16" fmla="*/ 176247 w 12248975"/>
                <a:gd name="connsiteY16" fmla="*/ 4765879 h 5792192"/>
                <a:gd name="connsiteX17" fmla="*/ -479 w 12248975"/>
                <a:gd name="connsiteY17" fmla="*/ 4668302 h 5792192"/>
                <a:gd name="connsiteX18" fmla="*/ -479 w 12248975"/>
                <a:gd name="connsiteY18" fmla="*/ 4696199 h 5792192"/>
                <a:gd name="connsiteX19" fmla="*/ 3822979 w 12248975"/>
                <a:gd name="connsiteY19" fmla="*/ 5782936 h 5792192"/>
                <a:gd name="connsiteX20" fmla="*/ 3923965 w 12248975"/>
                <a:gd name="connsiteY20" fmla="*/ 5786471 h 5792192"/>
                <a:gd name="connsiteX21" fmla="*/ 4024951 w 12248975"/>
                <a:gd name="connsiteY21" fmla="*/ 5788869 h 5792192"/>
                <a:gd name="connsiteX22" fmla="*/ 8574372 w 12248975"/>
                <a:gd name="connsiteY22" fmla="*/ 4574891 h 5792192"/>
                <a:gd name="connsiteX23" fmla="*/ 9016186 w 12248975"/>
                <a:gd name="connsiteY23" fmla="*/ 4289983 h 5792192"/>
                <a:gd name="connsiteX24" fmla="*/ 9017575 w 12248975"/>
                <a:gd name="connsiteY24" fmla="*/ 4288972 h 5792192"/>
                <a:gd name="connsiteX25" fmla="*/ 9053172 w 12248975"/>
                <a:gd name="connsiteY25" fmla="*/ 4263726 h 5792192"/>
                <a:gd name="connsiteX26" fmla="*/ 9064659 w 12248975"/>
                <a:gd name="connsiteY26" fmla="*/ 4255648 h 5792192"/>
                <a:gd name="connsiteX27" fmla="*/ 9065795 w 12248975"/>
                <a:gd name="connsiteY27" fmla="*/ 4254764 h 5792192"/>
                <a:gd name="connsiteX28" fmla="*/ 9108841 w 12248975"/>
                <a:gd name="connsiteY28" fmla="*/ 4224596 h 5792192"/>
                <a:gd name="connsiteX29" fmla="*/ 12155463 w 12248975"/>
                <a:gd name="connsiteY29" fmla="*/ 286140 h 5792192"/>
                <a:gd name="connsiteX30" fmla="*/ 12166066 w 12248975"/>
                <a:gd name="connsiteY30" fmla="*/ 258241 h 5792192"/>
                <a:gd name="connsiteX31" fmla="*/ 12228047 w 12248975"/>
                <a:gd name="connsiteY31" fmla="*/ 87071 h 5792192"/>
                <a:gd name="connsiteX32" fmla="*/ 12237514 w 12248975"/>
                <a:gd name="connsiteY32" fmla="*/ 59804 h 5792192"/>
                <a:gd name="connsiteX33" fmla="*/ 12243952 w 12248975"/>
                <a:gd name="connsiteY33" fmla="*/ 40995 h 5792192"/>
                <a:gd name="connsiteX34" fmla="*/ 12248496 w 12248975"/>
                <a:gd name="connsiteY34" fmla="*/ 28372 h 5792192"/>
                <a:gd name="connsiteX35" fmla="*/ 12225270 w 12248975"/>
                <a:gd name="connsiteY35" fmla="*/ 27489 h 5792192"/>
                <a:gd name="connsiteX36" fmla="*/ 12185759 w 12248975"/>
                <a:gd name="connsiteY36"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49763" y="4205282"/>
                    <a:pt x="9052415" y="4214623"/>
                    <a:pt x="9055192" y="4223964"/>
                  </a:cubicBezTo>
                  <a:lnTo>
                    <a:pt x="9008360" y="4223079"/>
                  </a:ln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grpFill/>
            <a:ln w="12622"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DAD44D19-FA62-771E-3A78-10CE9448DF04}"/>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grpFill/>
            <a:ln w="12622" cap="flat">
              <a:noFill/>
              <a:prstDash val="solid"/>
              <a:miter/>
            </a:ln>
          </p:spPr>
          <p:txBody>
            <a:bodyPr rtlCol="0" anchor="ctr"/>
            <a:lstStyle/>
            <a:p>
              <a:endParaRPr lang="fi-FI"/>
            </a:p>
          </p:txBody>
        </p:sp>
        <p:sp>
          <p:nvSpPr>
            <p:cNvPr id="22" name="Vapaamuotoinen: Muoto 21">
              <a:extLst>
                <a:ext uri="{FF2B5EF4-FFF2-40B4-BE49-F238E27FC236}">
                  <a16:creationId xmlns:a16="http://schemas.microsoft.com/office/drawing/2014/main" id="{36A36485-5BCF-B7CB-5033-0A5463BFA3C0}"/>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08360 w 12248975"/>
                <a:gd name="connsiteY8" fmla="*/ 4223079 h 5792192"/>
                <a:gd name="connsiteX9" fmla="*/ 8999144 w 12248975"/>
                <a:gd name="connsiteY9" fmla="*/ 4229517 h 5792192"/>
                <a:gd name="connsiteX10" fmla="*/ 8998008 w 12248975"/>
                <a:gd name="connsiteY10" fmla="*/ 4230276 h 5792192"/>
                <a:gd name="connsiteX11" fmla="*/ 8950545 w 12248975"/>
                <a:gd name="connsiteY11" fmla="*/ 4262971 h 5792192"/>
                <a:gd name="connsiteX12" fmla="*/ 5197147 w 12248975"/>
                <a:gd name="connsiteY12" fmla="*/ 5691670 h 5792192"/>
                <a:gd name="connsiteX13" fmla="*/ 4074813 w 12248975"/>
                <a:gd name="connsiteY13" fmla="*/ 5754786 h 5792192"/>
                <a:gd name="connsiteX14" fmla="*/ 3971176 w 12248975"/>
                <a:gd name="connsiteY14" fmla="*/ 5753144 h 5792192"/>
                <a:gd name="connsiteX15" fmla="*/ 176247 w 12248975"/>
                <a:gd name="connsiteY15" fmla="*/ 4765879 h 5792192"/>
                <a:gd name="connsiteX16" fmla="*/ -479 w 12248975"/>
                <a:gd name="connsiteY16" fmla="*/ 4668302 h 5792192"/>
                <a:gd name="connsiteX17" fmla="*/ -479 w 12248975"/>
                <a:gd name="connsiteY17" fmla="*/ 4696199 h 5792192"/>
                <a:gd name="connsiteX18" fmla="*/ 3822979 w 12248975"/>
                <a:gd name="connsiteY18" fmla="*/ 5782936 h 5792192"/>
                <a:gd name="connsiteX19" fmla="*/ 3923965 w 12248975"/>
                <a:gd name="connsiteY19" fmla="*/ 5786471 h 5792192"/>
                <a:gd name="connsiteX20" fmla="*/ 4024951 w 12248975"/>
                <a:gd name="connsiteY20" fmla="*/ 5788869 h 5792192"/>
                <a:gd name="connsiteX21" fmla="*/ 8574372 w 12248975"/>
                <a:gd name="connsiteY21" fmla="*/ 4574891 h 5792192"/>
                <a:gd name="connsiteX22" fmla="*/ 9016186 w 12248975"/>
                <a:gd name="connsiteY22" fmla="*/ 4289983 h 5792192"/>
                <a:gd name="connsiteX23" fmla="*/ 9017575 w 12248975"/>
                <a:gd name="connsiteY23" fmla="*/ 4288972 h 5792192"/>
                <a:gd name="connsiteX24" fmla="*/ 9053172 w 12248975"/>
                <a:gd name="connsiteY24" fmla="*/ 4263726 h 5792192"/>
                <a:gd name="connsiteX25" fmla="*/ 9064659 w 12248975"/>
                <a:gd name="connsiteY25" fmla="*/ 4255648 h 5792192"/>
                <a:gd name="connsiteX26" fmla="*/ 9065795 w 12248975"/>
                <a:gd name="connsiteY26" fmla="*/ 4254764 h 5792192"/>
                <a:gd name="connsiteX27" fmla="*/ 9108841 w 12248975"/>
                <a:gd name="connsiteY27" fmla="*/ 4224596 h 5792192"/>
                <a:gd name="connsiteX28" fmla="*/ 12155463 w 12248975"/>
                <a:gd name="connsiteY28" fmla="*/ 286140 h 5792192"/>
                <a:gd name="connsiteX29" fmla="*/ 12166066 w 12248975"/>
                <a:gd name="connsiteY29" fmla="*/ 258241 h 5792192"/>
                <a:gd name="connsiteX30" fmla="*/ 12228047 w 12248975"/>
                <a:gd name="connsiteY30" fmla="*/ 87071 h 5792192"/>
                <a:gd name="connsiteX31" fmla="*/ 12237514 w 12248975"/>
                <a:gd name="connsiteY31" fmla="*/ 59804 h 5792192"/>
                <a:gd name="connsiteX32" fmla="*/ 12243952 w 12248975"/>
                <a:gd name="connsiteY32" fmla="*/ 40995 h 5792192"/>
                <a:gd name="connsiteX33" fmla="*/ 12248496 w 12248975"/>
                <a:gd name="connsiteY33" fmla="*/ 28372 h 5792192"/>
                <a:gd name="connsiteX34" fmla="*/ 12225270 w 12248975"/>
                <a:gd name="connsiteY34" fmla="*/ 27489 h 5792192"/>
                <a:gd name="connsiteX35" fmla="*/ 12185759 w 12248975"/>
                <a:gd name="connsiteY35"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34490" y="4205155"/>
                    <a:pt x="9021866" y="4214117"/>
                    <a:pt x="9008360" y="4223079"/>
                  </a:cubicBez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grpFill/>
            <a:ln w="12622"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CC761B76-4B59-CAD6-F7FE-E7B34A78B650}"/>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grpFill/>
            <a:ln w="12622"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0620ED29-A106-E37E-CBCC-4FE43D8F50FE}"/>
                </a:ext>
              </a:extLst>
            </p:cNvPr>
            <p:cNvSpPr/>
            <p:nvPr/>
          </p:nvSpPr>
          <p:spPr>
            <a:xfrm>
              <a:off x="3410110" y="4865294"/>
              <a:ext cx="8784649" cy="1992705"/>
            </a:xfrm>
            <a:custGeom>
              <a:avLst/>
              <a:gdLst>
                <a:gd name="connsiteX0" fmla="*/ 5060689 w 8784649"/>
                <a:gd name="connsiteY0" fmla="*/ 50208 h 1992705"/>
                <a:gd name="connsiteX1" fmla="*/ 704278 w 8784649"/>
                <a:gd name="connsiteY1" fmla="*/ 1531296 h 1992705"/>
                <a:gd name="connsiteX2" fmla="*/ 654920 w 8784649"/>
                <a:gd name="connsiteY2" fmla="*/ 1565378 h 1992705"/>
                <a:gd name="connsiteX3" fmla="*/ 469233 w 8784649"/>
                <a:gd name="connsiteY3" fmla="*/ 1698428 h 1992705"/>
                <a:gd name="connsiteX4" fmla="*/ 95332 w 8784649"/>
                <a:gd name="connsiteY4" fmla="*/ 1990781 h 1992705"/>
                <a:gd name="connsiteX5" fmla="*/ -479 w 8784649"/>
                <a:gd name="connsiteY5" fmla="*/ 1990781 h 1992705"/>
                <a:gd name="connsiteX6" fmla="*/ 552799 w 8784649"/>
                <a:gd name="connsiteY6" fmla="*/ 1562981 h 1992705"/>
                <a:gd name="connsiteX7" fmla="*/ 600009 w 8784649"/>
                <a:gd name="connsiteY7" fmla="*/ 1529653 h 1992705"/>
                <a:gd name="connsiteX8" fmla="*/ 1427968 w 8784649"/>
                <a:gd name="connsiteY8" fmla="*/ 1018791 h 1992705"/>
                <a:gd name="connsiteX9" fmla="*/ 5624571 w 8784649"/>
                <a:gd name="connsiteY9" fmla="*/ -790 h 1992705"/>
                <a:gd name="connsiteX10" fmla="*/ 5625959 w 8784649"/>
                <a:gd name="connsiteY10" fmla="*/ -790 h 1992705"/>
                <a:gd name="connsiteX11" fmla="*/ 5637194 w 8784649"/>
                <a:gd name="connsiteY11" fmla="*/ -790 h 1992705"/>
                <a:gd name="connsiteX12" fmla="*/ 5684026 w 8784649"/>
                <a:gd name="connsiteY12" fmla="*/ 94 h 1992705"/>
                <a:gd name="connsiteX13" fmla="*/ 5685414 w 8784649"/>
                <a:gd name="connsiteY13" fmla="*/ 94 h 1992705"/>
                <a:gd name="connsiteX14" fmla="*/ 5737927 w 8784649"/>
                <a:gd name="connsiteY14" fmla="*/ 1608 h 1992705"/>
                <a:gd name="connsiteX15" fmla="*/ 6259519 w 8784649"/>
                <a:gd name="connsiteY15" fmla="*/ 33039 h 1992705"/>
                <a:gd name="connsiteX16" fmla="*/ 8784170 w 8784649"/>
                <a:gd name="connsiteY16" fmla="*/ 664202 h 1992705"/>
                <a:gd name="connsiteX17" fmla="*/ 8784170 w 8784649"/>
                <a:gd name="connsiteY17" fmla="*/ 700306 h 1992705"/>
                <a:gd name="connsiteX18" fmla="*/ 5697405 w 8784649"/>
                <a:gd name="connsiteY18" fmla="*/ 40994 h 1992705"/>
                <a:gd name="connsiteX19" fmla="*/ 5696017 w 8784649"/>
                <a:gd name="connsiteY19" fmla="*/ 40994 h 1992705"/>
                <a:gd name="connsiteX20" fmla="*/ 5681879 w 8784649"/>
                <a:gd name="connsiteY20" fmla="*/ 40994 h 1992705"/>
                <a:gd name="connsiteX21" fmla="*/ 5638203 w 8784649"/>
                <a:gd name="connsiteY21" fmla="*/ 40109 h 1992705"/>
                <a:gd name="connsiteX22" fmla="*/ 5636688 w 8784649"/>
                <a:gd name="connsiteY22" fmla="*/ 40109 h 1992705"/>
                <a:gd name="connsiteX23" fmla="*/ 5579001 w 8784649"/>
                <a:gd name="connsiteY23" fmla="*/ 39351 h 1992705"/>
                <a:gd name="connsiteX24" fmla="*/ 5060689 w 8784649"/>
                <a:gd name="connsiteY24" fmla="*/ 50208 h 199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84649" h="1992705">
                  <a:moveTo>
                    <a:pt x="5060689" y="50208"/>
                  </a:moveTo>
                  <a:cubicBezTo>
                    <a:pt x="3503232" y="130241"/>
                    <a:pt x="1988946" y="650066"/>
                    <a:pt x="704278" y="1531296"/>
                  </a:cubicBezTo>
                  <a:lnTo>
                    <a:pt x="654920" y="1565378"/>
                  </a:lnTo>
                  <a:cubicBezTo>
                    <a:pt x="592473" y="1608928"/>
                    <a:pt x="530581" y="1653236"/>
                    <a:pt x="469233" y="1698428"/>
                  </a:cubicBezTo>
                  <a:cubicBezTo>
                    <a:pt x="341485" y="1792344"/>
                    <a:pt x="216855" y="1889795"/>
                    <a:pt x="95332" y="1990781"/>
                  </a:cubicBezTo>
                  <a:lnTo>
                    <a:pt x="-479" y="1990781"/>
                  </a:lnTo>
                  <a:cubicBezTo>
                    <a:pt x="177925" y="1840692"/>
                    <a:pt x="362351" y="1698049"/>
                    <a:pt x="552799" y="1562981"/>
                  </a:cubicBezTo>
                  <a:lnTo>
                    <a:pt x="600009" y="1529653"/>
                  </a:lnTo>
                  <a:cubicBezTo>
                    <a:pt x="865994" y="1343713"/>
                    <a:pt x="1142430" y="1173046"/>
                    <a:pt x="1427968" y="1018791"/>
                  </a:cubicBezTo>
                  <a:cubicBezTo>
                    <a:pt x="2713395" y="324511"/>
                    <a:pt x="4167215" y="-24520"/>
                    <a:pt x="5624571" y="-790"/>
                  </a:cubicBezTo>
                  <a:lnTo>
                    <a:pt x="5625959" y="-790"/>
                  </a:lnTo>
                  <a:lnTo>
                    <a:pt x="5637194" y="-790"/>
                  </a:lnTo>
                  <a:lnTo>
                    <a:pt x="5684026" y="94"/>
                  </a:lnTo>
                  <a:lnTo>
                    <a:pt x="5685414" y="94"/>
                  </a:lnTo>
                  <a:lnTo>
                    <a:pt x="5737927" y="1608"/>
                  </a:lnTo>
                  <a:cubicBezTo>
                    <a:pt x="5911876" y="6785"/>
                    <a:pt x="6085697" y="17260"/>
                    <a:pt x="6259519" y="33039"/>
                  </a:cubicBezTo>
                  <a:cubicBezTo>
                    <a:pt x="7128379" y="112946"/>
                    <a:pt x="7979943" y="325775"/>
                    <a:pt x="8784170" y="664202"/>
                  </a:cubicBezTo>
                  <a:lnTo>
                    <a:pt x="8784170" y="700306"/>
                  </a:lnTo>
                  <a:cubicBezTo>
                    <a:pt x="7805489" y="289545"/>
                    <a:pt x="6758517" y="65861"/>
                    <a:pt x="5697405" y="40994"/>
                  </a:cubicBezTo>
                  <a:lnTo>
                    <a:pt x="5696017" y="40994"/>
                  </a:lnTo>
                  <a:lnTo>
                    <a:pt x="5681879" y="40994"/>
                  </a:lnTo>
                  <a:lnTo>
                    <a:pt x="5638203" y="40109"/>
                  </a:lnTo>
                  <a:lnTo>
                    <a:pt x="5636688" y="40109"/>
                  </a:lnTo>
                  <a:lnTo>
                    <a:pt x="5579001" y="39351"/>
                  </a:lnTo>
                  <a:cubicBezTo>
                    <a:pt x="5406314" y="37585"/>
                    <a:pt x="5233501" y="41246"/>
                    <a:pt x="5060689" y="50208"/>
                  </a:cubicBezTo>
                  <a:close/>
                </a:path>
              </a:pathLst>
            </a:custGeom>
            <a:grpFill/>
            <a:ln w="12622" cap="flat">
              <a:noFill/>
              <a:prstDash val="solid"/>
              <a:miter/>
            </a:ln>
          </p:spPr>
          <p:txBody>
            <a:bodyPr rtlCol="0" anchor="ctr"/>
            <a:lstStyle/>
            <a:p>
              <a:endParaRPr lang="fi-FI"/>
            </a:p>
          </p:txBody>
        </p:sp>
        <p:sp>
          <p:nvSpPr>
            <p:cNvPr id="37" name="Vapaamuotoinen: Muoto 36">
              <a:extLst>
                <a:ext uri="{FF2B5EF4-FFF2-40B4-BE49-F238E27FC236}">
                  <a16:creationId xmlns:a16="http://schemas.microsoft.com/office/drawing/2014/main" id="{9544D780-EDC9-C6A0-BAEC-EEA9F0214063}"/>
                </a:ext>
              </a:extLst>
            </p:cNvPr>
            <p:cNvSpPr/>
            <p:nvPr/>
          </p:nvSpPr>
          <p:spPr>
            <a:xfrm>
              <a:off x="8617535" y="4960"/>
              <a:ext cx="1310653" cy="6854555"/>
            </a:xfrm>
            <a:custGeom>
              <a:avLst/>
              <a:gdLst>
                <a:gd name="connsiteX0" fmla="*/ 679391 w 1310653"/>
                <a:gd name="connsiteY0" fmla="*/ 5597879 h 6854555"/>
                <a:gd name="connsiteX1" fmla="*/ 662603 w 1310653"/>
                <a:gd name="connsiteY1" fmla="*/ 5555842 h 6854555"/>
                <a:gd name="connsiteX2" fmla="*/ 662603 w 1310653"/>
                <a:gd name="connsiteY2" fmla="*/ 5555842 h 6854555"/>
                <a:gd name="connsiteX3" fmla="*/ 464922 w 1310653"/>
                <a:gd name="connsiteY3" fmla="*/ 5000419 h 6854555"/>
                <a:gd name="connsiteX4" fmla="*/ 464291 w 1310653"/>
                <a:gd name="connsiteY4" fmla="*/ 4998527 h 6854555"/>
                <a:gd name="connsiteX5" fmla="*/ 434500 w 1310653"/>
                <a:gd name="connsiteY5" fmla="*/ 4902213 h 6854555"/>
                <a:gd name="connsiteX6" fmla="*/ 431597 w 1310653"/>
                <a:gd name="connsiteY6" fmla="*/ 4892872 h 6854555"/>
                <a:gd name="connsiteX7" fmla="*/ 422129 w 1310653"/>
                <a:gd name="connsiteY7" fmla="*/ 4861187 h 6854555"/>
                <a:gd name="connsiteX8" fmla="*/ 420741 w 1310653"/>
                <a:gd name="connsiteY8" fmla="*/ 4861187 h 6854555"/>
                <a:gd name="connsiteX9" fmla="*/ 412662 w 1310653"/>
                <a:gd name="connsiteY9" fmla="*/ 4833161 h 6854555"/>
                <a:gd name="connsiteX10" fmla="*/ 413671 w 1310653"/>
                <a:gd name="connsiteY10" fmla="*/ 4833161 h 6854555"/>
                <a:gd name="connsiteX11" fmla="*/ 397136 w 1310653"/>
                <a:gd name="connsiteY11" fmla="*/ 4776483 h 6854555"/>
                <a:gd name="connsiteX12" fmla="*/ 397136 w 1310653"/>
                <a:gd name="connsiteY12" fmla="*/ 4775601 h 6854555"/>
                <a:gd name="connsiteX13" fmla="*/ 229751 w 1310653"/>
                <a:gd name="connsiteY13" fmla="*/ 4086875 h 6854555"/>
                <a:gd name="connsiteX14" fmla="*/ 227731 w 1310653"/>
                <a:gd name="connsiteY14" fmla="*/ 747266 h 6854555"/>
                <a:gd name="connsiteX15" fmla="*/ 414429 w 1310653"/>
                <a:gd name="connsiteY15" fmla="*/ -1924 h 6854555"/>
                <a:gd name="connsiteX16" fmla="*/ 343487 w 1310653"/>
                <a:gd name="connsiteY16" fmla="*/ -1924 h 6854555"/>
                <a:gd name="connsiteX17" fmla="*/ 253483 w 1310653"/>
                <a:gd name="connsiteY17" fmla="*/ 4469487 h 6854555"/>
                <a:gd name="connsiteX18" fmla="*/ 361537 w 1310653"/>
                <a:gd name="connsiteY18" fmla="*/ 4860808 h 6854555"/>
                <a:gd name="connsiteX19" fmla="*/ 363810 w 1310653"/>
                <a:gd name="connsiteY19" fmla="*/ 4868254 h 6854555"/>
                <a:gd name="connsiteX20" fmla="*/ 374034 w 1310653"/>
                <a:gd name="connsiteY20" fmla="*/ 4901707 h 6854555"/>
                <a:gd name="connsiteX21" fmla="*/ 382239 w 1310653"/>
                <a:gd name="connsiteY21" fmla="*/ 4928341 h 6854555"/>
                <a:gd name="connsiteX22" fmla="*/ 1253244 w 1310653"/>
                <a:gd name="connsiteY22" fmla="*/ 6852632 h 6854555"/>
                <a:gd name="connsiteX23" fmla="*/ 1310175 w 1310653"/>
                <a:gd name="connsiteY23" fmla="*/ 6852632 h 6854555"/>
                <a:gd name="connsiteX24" fmla="*/ 679391 w 1310653"/>
                <a:gd name="connsiteY24" fmla="*/ 5597879 h 68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10653" h="6854555">
                  <a:moveTo>
                    <a:pt x="679391" y="5597879"/>
                  </a:moveTo>
                  <a:cubicBezTo>
                    <a:pt x="673711" y="5583869"/>
                    <a:pt x="668156" y="5569855"/>
                    <a:pt x="662603" y="5555842"/>
                  </a:cubicBezTo>
                  <a:lnTo>
                    <a:pt x="662603" y="5555842"/>
                  </a:lnTo>
                  <a:cubicBezTo>
                    <a:pt x="590270" y="5372805"/>
                    <a:pt x="524377" y="5187623"/>
                    <a:pt x="464922" y="5000419"/>
                  </a:cubicBezTo>
                  <a:cubicBezTo>
                    <a:pt x="464796" y="4999790"/>
                    <a:pt x="464543" y="4999158"/>
                    <a:pt x="464291" y="4998527"/>
                  </a:cubicBezTo>
                  <a:cubicBezTo>
                    <a:pt x="454193" y="4966463"/>
                    <a:pt x="444094" y="4934400"/>
                    <a:pt x="434500" y="4902213"/>
                  </a:cubicBezTo>
                  <a:cubicBezTo>
                    <a:pt x="433491" y="4899057"/>
                    <a:pt x="432480" y="4896027"/>
                    <a:pt x="431597" y="4892872"/>
                  </a:cubicBezTo>
                  <a:cubicBezTo>
                    <a:pt x="428441" y="4882267"/>
                    <a:pt x="425159" y="4871789"/>
                    <a:pt x="422129" y="4861187"/>
                  </a:cubicBezTo>
                  <a:lnTo>
                    <a:pt x="420741" y="4861187"/>
                  </a:lnTo>
                  <a:cubicBezTo>
                    <a:pt x="417964" y="4851846"/>
                    <a:pt x="415312" y="4842502"/>
                    <a:pt x="412662" y="4833161"/>
                  </a:cubicBezTo>
                  <a:lnTo>
                    <a:pt x="413671" y="4833161"/>
                  </a:lnTo>
                  <a:cubicBezTo>
                    <a:pt x="407991" y="4814352"/>
                    <a:pt x="402563" y="4795291"/>
                    <a:pt x="397136" y="4776483"/>
                  </a:cubicBezTo>
                  <a:cubicBezTo>
                    <a:pt x="397136" y="4776230"/>
                    <a:pt x="397136" y="4775854"/>
                    <a:pt x="397136" y="4775601"/>
                  </a:cubicBezTo>
                  <a:cubicBezTo>
                    <a:pt x="331873" y="4548383"/>
                    <a:pt x="276079" y="4318763"/>
                    <a:pt x="229751" y="4086875"/>
                  </a:cubicBezTo>
                  <a:cubicBezTo>
                    <a:pt x="8591" y="2984738"/>
                    <a:pt x="7835" y="1849656"/>
                    <a:pt x="227731" y="747266"/>
                  </a:cubicBezTo>
                  <a:cubicBezTo>
                    <a:pt x="278224" y="494801"/>
                    <a:pt x="340457" y="245114"/>
                    <a:pt x="414429" y="-1924"/>
                  </a:cubicBezTo>
                  <a:lnTo>
                    <a:pt x="343487" y="-1924"/>
                  </a:lnTo>
                  <a:cubicBezTo>
                    <a:pt x="-82295" y="1454168"/>
                    <a:pt x="-113350" y="2997361"/>
                    <a:pt x="253483" y="4469487"/>
                  </a:cubicBezTo>
                  <a:cubicBezTo>
                    <a:pt x="286429" y="4600894"/>
                    <a:pt x="322532" y="4731420"/>
                    <a:pt x="361537" y="4860808"/>
                  </a:cubicBezTo>
                  <a:cubicBezTo>
                    <a:pt x="361537" y="4863332"/>
                    <a:pt x="362927" y="4865730"/>
                    <a:pt x="363810" y="4868254"/>
                  </a:cubicBezTo>
                  <a:cubicBezTo>
                    <a:pt x="367092" y="4879490"/>
                    <a:pt x="370501" y="4890597"/>
                    <a:pt x="374034" y="4901707"/>
                  </a:cubicBezTo>
                  <a:cubicBezTo>
                    <a:pt x="376686" y="4910669"/>
                    <a:pt x="379463" y="4919505"/>
                    <a:pt x="382239" y="4928341"/>
                  </a:cubicBezTo>
                  <a:cubicBezTo>
                    <a:pt x="592291" y="5603179"/>
                    <a:pt x="884898" y="6249493"/>
                    <a:pt x="1253244" y="6852632"/>
                  </a:cubicBezTo>
                  <a:lnTo>
                    <a:pt x="1310175" y="6852632"/>
                  </a:lnTo>
                  <a:cubicBezTo>
                    <a:pt x="1065284" y="6452725"/>
                    <a:pt x="854349" y="6033002"/>
                    <a:pt x="679391" y="5597879"/>
                  </a:cubicBezTo>
                  <a:close/>
                </a:path>
              </a:pathLst>
            </a:custGeom>
            <a:grpFill/>
            <a:ln w="12622" cap="flat">
              <a:noFill/>
              <a:prstDash val="solid"/>
              <a:miter/>
            </a:ln>
          </p:spPr>
          <p:txBody>
            <a:bodyPr rtlCol="0" anchor="ctr"/>
            <a:lstStyle/>
            <a:p>
              <a:endParaRPr lang="fi-FI"/>
            </a:p>
          </p:txBody>
        </p:sp>
        <p:sp>
          <p:nvSpPr>
            <p:cNvPr id="38" name="Vapaamuotoinen: Muoto 37">
              <a:extLst>
                <a:ext uri="{FF2B5EF4-FFF2-40B4-BE49-F238E27FC236}">
                  <a16:creationId xmlns:a16="http://schemas.microsoft.com/office/drawing/2014/main" id="{5E6E0946-5602-1681-3A7F-CE021B9EECD4}"/>
                </a:ext>
              </a:extLst>
            </p:cNvPr>
            <p:cNvSpPr/>
            <p:nvPr/>
          </p:nvSpPr>
          <p:spPr>
            <a:xfrm>
              <a:off x="9030549" y="4838279"/>
              <a:ext cx="9467" cy="28023"/>
            </a:xfrm>
            <a:custGeom>
              <a:avLst/>
              <a:gdLst>
                <a:gd name="connsiteX0" fmla="*/ 530 w 9467"/>
                <a:gd name="connsiteY0" fmla="*/ -1924 h 28023"/>
                <a:gd name="connsiteX1" fmla="*/ -479 w 9467"/>
                <a:gd name="connsiteY1" fmla="*/ -1924 h 28023"/>
                <a:gd name="connsiteX2" fmla="*/ 7600 w 9467"/>
                <a:gd name="connsiteY2" fmla="*/ 26099 h 28023"/>
                <a:gd name="connsiteX3" fmla="*/ 8988 w 9467"/>
                <a:gd name="connsiteY3" fmla="*/ 26099 h 28023"/>
                <a:gd name="connsiteX4" fmla="*/ 530 w 9467"/>
                <a:gd name="connsiteY4" fmla="*/ -1924 h 2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7" h="28023">
                  <a:moveTo>
                    <a:pt x="530" y="-1924"/>
                  </a:moveTo>
                  <a:lnTo>
                    <a:pt x="-479" y="-1924"/>
                  </a:lnTo>
                  <a:cubicBezTo>
                    <a:pt x="2171" y="7417"/>
                    <a:pt x="4823" y="16758"/>
                    <a:pt x="7600" y="26099"/>
                  </a:cubicBezTo>
                  <a:lnTo>
                    <a:pt x="8988" y="26099"/>
                  </a:lnTo>
                  <a:cubicBezTo>
                    <a:pt x="6085" y="17643"/>
                    <a:pt x="2803" y="8049"/>
                    <a:pt x="530" y="-1924"/>
                  </a:cubicBezTo>
                  <a:close/>
                </a:path>
              </a:pathLst>
            </a:custGeom>
            <a:grpFill/>
            <a:ln w="12622" cap="flat">
              <a:noFill/>
              <a:prstDash val="solid"/>
              <a:miter/>
            </a:ln>
          </p:spPr>
          <p:txBody>
            <a:bodyPr rtlCol="0" anchor="ctr"/>
            <a:lstStyle/>
            <a:p>
              <a:endParaRPr lang="fi-FI"/>
            </a:p>
          </p:txBody>
        </p:sp>
        <p:sp>
          <p:nvSpPr>
            <p:cNvPr id="39" name="Vapaamuotoinen: Muoto 38">
              <a:extLst>
                <a:ext uri="{FF2B5EF4-FFF2-40B4-BE49-F238E27FC236}">
                  <a16:creationId xmlns:a16="http://schemas.microsoft.com/office/drawing/2014/main" id="{FBC8A880-8ED5-E05F-03BF-595CFD700C6F}"/>
                </a:ext>
              </a:extLst>
            </p:cNvPr>
            <p:cNvSpPr/>
            <p:nvPr/>
          </p:nvSpPr>
          <p:spPr>
            <a:xfrm>
              <a:off x="8617535" y="4330"/>
              <a:ext cx="1310653" cy="6854554"/>
            </a:xfrm>
            <a:custGeom>
              <a:avLst/>
              <a:gdLst>
                <a:gd name="connsiteX0" fmla="*/ 679391 w 1310653"/>
                <a:gd name="connsiteY0" fmla="*/ 5598509 h 6854554"/>
                <a:gd name="connsiteX1" fmla="*/ 662603 w 1310653"/>
                <a:gd name="connsiteY1" fmla="*/ 5556472 h 6854554"/>
                <a:gd name="connsiteX2" fmla="*/ 662603 w 1310653"/>
                <a:gd name="connsiteY2" fmla="*/ 5556472 h 6854554"/>
                <a:gd name="connsiteX3" fmla="*/ 464922 w 1310653"/>
                <a:gd name="connsiteY3" fmla="*/ 5001049 h 6854554"/>
                <a:gd name="connsiteX4" fmla="*/ 464291 w 1310653"/>
                <a:gd name="connsiteY4" fmla="*/ 4999157 h 6854554"/>
                <a:gd name="connsiteX5" fmla="*/ 434500 w 1310653"/>
                <a:gd name="connsiteY5" fmla="*/ 4902843 h 6854554"/>
                <a:gd name="connsiteX6" fmla="*/ 431597 w 1310653"/>
                <a:gd name="connsiteY6" fmla="*/ 4893502 h 6854554"/>
                <a:gd name="connsiteX7" fmla="*/ 422129 w 1310653"/>
                <a:gd name="connsiteY7" fmla="*/ 4861817 h 6854554"/>
                <a:gd name="connsiteX8" fmla="*/ 413671 w 1310653"/>
                <a:gd name="connsiteY8" fmla="*/ 4833162 h 6854554"/>
                <a:gd name="connsiteX9" fmla="*/ 397136 w 1310653"/>
                <a:gd name="connsiteY9" fmla="*/ 4776484 h 6854554"/>
                <a:gd name="connsiteX10" fmla="*/ 397136 w 1310653"/>
                <a:gd name="connsiteY10" fmla="*/ 4775600 h 6854554"/>
                <a:gd name="connsiteX11" fmla="*/ 229751 w 1310653"/>
                <a:gd name="connsiteY11" fmla="*/ 4086874 h 6854554"/>
                <a:gd name="connsiteX12" fmla="*/ 227731 w 1310653"/>
                <a:gd name="connsiteY12" fmla="*/ 747266 h 6854554"/>
                <a:gd name="connsiteX13" fmla="*/ 414429 w 1310653"/>
                <a:gd name="connsiteY13" fmla="*/ -1924 h 6854554"/>
                <a:gd name="connsiteX14" fmla="*/ 343487 w 1310653"/>
                <a:gd name="connsiteY14" fmla="*/ -1924 h 6854554"/>
                <a:gd name="connsiteX15" fmla="*/ 253483 w 1310653"/>
                <a:gd name="connsiteY15" fmla="*/ 4469486 h 6854554"/>
                <a:gd name="connsiteX16" fmla="*/ 361537 w 1310653"/>
                <a:gd name="connsiteY16" fmla="*/ 4860807 h 6854554"/>
                <a:gd name="connsiteX17" fmla="*/ 363810 w 1310653"/>
                <a:gd name="connsiteY17" fmla="*/ 4868255 h 6854554"/>
                <a:gd name="connsiteX18" fmla="*/ 374034 w 1310653"/>
                <a:gd name="connsiteY18" fmla="*/ 4901706 h 6854554"/>
                <a:gd name="connsiteX19" fmla="*/ 382239 w 1310653"/>
                <a:gd name="connsiteY19" fmla="*/ 4928339 h 6854554"/>
                <a:gd name="connsiteX20" fmla="*/ 1253244 w 1310653"/>
                <a:gd name="connsiteY20" fmla="*/ 6852631 h 6854554"/>
                <a:gd name="connsiteX21" fmla="*/ 1310175 w 1310653"/>
                <a:gd name="connsiteY21" fmla="*/ 6852631 h 6854554"/>
                <a:gd name="connsiteX22" fmla="*/ 679391 w 1310653"/>
                <a:gd name="connsiteY22" fmla="*/ 5598509 h 685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10653" h="6854554">
                  <a:moveTo>
                    <a:pt x="679391" y="5598509"/>
                  </a:moveTo>
                  <a:cubicBezTo>
                    <a:pt x="673711" y="5584499"/>
                    <a:pt x="668156" y="5570486"/>
                    <a:pt x="662603" y="5556472"/>
                  </a:cubicBezTo>
                  <a:lnTo>
                    <a:pt x="662603" y="5556472"/>
                  </a:lnTo>
                  <a:cubicBezTo>
                    <a:pt x="590270" y="5373435"/>
                    <a:pt x="524377" y="5188253"/>
                    <a:pt x="464922" y="5001049"/>
                  </a:cubicBezTo>
                  <a:cubicBezTo>
                    <a:pt x="464796" y="5000421"/>
                    <a:pt x="464543" y="4999789"/>
                    <a:pt x="464291" y="4999157"/>
                  </a:cubicBezTo>
                  <a:cubicBezTo>
                    <a:pt x="454193" y="4967093"/>
                    <a:pt x="444094" y="4935030"/>
                    <a:pt x="434500" y="4902843"/>
                  </a:cubicBezTo>
                  <a:cubicBezTo>
                    <a:pt x="433491" y="4899687"/>
                    <a:pt x="432480" y="4896658"/>
                    <a:pt x="431597" y="4893502"/>
                  </a:cubicBezTo>
                  <a:cubicBezTo>
                    <a:pt x="428441" y="4882897"/>
                    <a:pt x="425159" y="4872419"/>
                    <a:pt x="422129" y="4861817"/>
                  </a:cubicBezTo>
                  <a:cubicBezTo>
                    <a:pt x="419100" y="4851213"/>
                    <a:pt x="416449" y="4842756"/>
                    <a:pt x="413671" y="4833162"/>
                  </a:cubicBezTo>
                  <a:cubicBezTo>
                    <a:pt x="407991" y="4814354"/>
                    <a:pt x="402563" y="4795293"/>
                    <a:pt x="397136" y="4776484"/>
                  </a:cubicBezTo>
                  <a:cubicBezTo>
                    <a:pt x="397136" y="4776231"/>
                    <a:pt x="397136" y="4775852"/>
                    <a:pt x="397136" y="4775600"/>
                  </a:cubicBezTo>
                  <a:cubicBezTo>
                    <a:pt x="331873" y="4548381"/>
                    <a:pt x="276079" y="4318765"/>
                    <a:pt x="229751" y="4086874"/>
                  </a:cubicBezTo>
                  <a:cubicBezTo>
                    <a:pt x="8591" y="2984737"/>
                    <a:pt x="7835" y="1849654"/>
                    <a:pt x="227731" y="747266"/>
                  </a:cubicBezTo>
                  <a:cubicBezTo>
                    <a:pt x="278224" y="494801"/>
                    <a:pt x="340457" y="245112"/>
                    <a:pt x="414429" y="-1924"/>
                  </a:cubicBezTo>
                  <a:lnTo>
                    <a:pt x="343487" y="-1924"/>
                  </a:lnTo>
                  <a:cubicBezTo>
                    <a:pt x="-82295" y="1454295"/>
                    <a:pt x="-113350" y="2997360"/>
                    <a:pt x="253483" y="4469486"/>
                  </a:cubicBezTo>
                  <a:cubicBezTo>
                    <a:pt x="286429" y="4600893"/>
                    <a:pt x="322532" y="4731418"/>
                    <a:pt x="361537" y="4860807"/>
                  </a:cubicBezTo>
                  <a:cubicBezTo>
                    <a:pt x="361537" y="4863331"/>
                    <a:pt x="362927" y="4865728"/>
                    <a:pt x="363810" y="4868255"/>
                  </a:cubicBezTo>
                  <a:cubicBezTo>
                    <a:pt x="367092" y="4879489"/>
                    <a:pt x="370501" y="4890596"/>
                    <a:pt x="374034" y="4901706"/>
                  </a:cubicBezTo>
                  <a:cubicBezTo>
                    <a:pt x="376686" y="4910668"/>
                    <a:pt x="379463" y="4919503"/>
                    <a:pt x="382239" y="4928339"/>
                  </a:cubicBezTo>
                  <a:cubicBezTo>
                    <a:pt x="592291" y="5603181"/>
                    <a:pt x="884898" y="6249491"/>
                    <a:pt x="1253244" y="6852631"/>
                  </a:cubicBezTo>
                  <a:lnTo>
                    <a:pt x="1310175" y="6852631"/>
                  </a:lnTo>
                  <a:cubicBezTo>
                    <a:pt x="1065284" y="6452850"/>
                    <a:pt x="854349" y="6033379"/>
                    <a:pt x="679391" y="5598509"/>
                  </a:cubicBezTo>
                  <a:close/>
                </a:path>
              </a:pathLst>
            </a:custGeom>
            <a:grpFill/>
            <a:ln w="12622" cap="flat">
              <a:noFill/>
              <a:prstDash val="solid"/>
              <a:miter/>
            </a:ln>
          </p:spPr>
          <p:txBody>
            <a:bodyPr rtlCol="0" anchor="ctr"/>
            <a:lstStyle/>
            <a:p>
              <a:endParaRPr lang="fi-FI"/>
            </a:p>
          </p:txBody>
        </p:sp>
        <p:sp>
          <p:nvSpPr>
            <p:cNvPr id="40" name="Vapaamuotoinen: Muoto 39">
              <a:extLst>
                <a:ext uri="{FF2B5EF4-FFF2-40B4-BE49-F238E27FC236}">
                  <a16:creationId xmlns:a16="http://schemas.microsoft.com/office/drawing/2014/main" id="{48FD01E9-6994-BC06-D826-F320EBCDF73E}"/>
                </a:ext>
              </a:extLst>
            </p:cNvPr>
            <p:cNvSpPr/>
            <p:nvPr/>
          </p:nvSpPr>
          <p:spPr>
            <a:xfrm>
              <a:off x="12158970" y="640793"/>
              <a:ext cx="50493" cy="30801"/>
            </a:xfrm>
            <a:custGeom>
              <a:avLst/>
              <a:gdLst>
                <a:gd name="connsiteX0" fmla="*/ 9747 w 50493"/>
                <a:gd name="connsiteY0" fmla="*/ -1924 h 30801"/>
                <a:gd name="connsiteX1" fmla="*/ -479 w 50493"/>
                <a:gd name="connsiteY1" fmla="*/ 27614 h 30801"/>
                <a:gd name="connsiteX2" fmla="*/ 50014 w 50493"/>
                <a:gd name="connsiteY2" fmla="*/ 28878 h 30801"/>
                <a:gd name="connsiteX3" fmla="*/ 9747 w 50493"/>
                <a:gd name="connsiteY3" fmla="*/ -1924 h 30801"/>
              </a:gdLst>
              <a:ahLst/>
              <a:cxnLst>
                <a:cxn ang="0">
                  <a:pos x="connsiteX0" y="connsiteY0"/>
                </a:cxn>
                <a:cxn ang="0">
                  <a:pos x="connsiteX1" y="connsiteY1"/>
                </a:cxn>
                <a:cxn ang="0">
                  <a:pos x="connsiteX2" y="connsiteY2"/>
                </a:cxn>
                <a:cxn ang="0">
                  <a:pos x="connsiteX3" y="connsiteY3"/>
                </a:cxn>
              </a:cxnLst>
              <a:rect l="l" t="t" r="r" b="b"/>
              <a:pathLst>
                <a:path w="50493" h="30801">
                  <a:moveTo>
                    <a:pt x="9747" y="-1924"/>
                  </a:moveTo>
                  <a:cubicBezTo>
                    <a:pt x="6464" y="7923"/>
                    <a:pt x="3056" y="17769"/>
                    <a:pt x="-479" y="27614"/>
                  </a:cubicBezTo>
                  <a:cubicBezTo>
                    <a:pt x="16185" y="27614"/>
                    <a:pt x="32847" y="27614"/>
                    <a:pt x="50014" y="28878"/>
                  </a:cubicBezTo>
                  <a:cubicBezTo>
                    <a:pt x="36129" y="18652"/>
                    <a:pt x="22875" y="8428"/>
                    <a:pt x="9747" y="-1924"/>
                  </a:cubicBezTo>
                  <a:close/>
                </a:path>
              </a:pathLst>
            </a:custGeom>
            <a:grpFill/>
            <a:ln w="12622" cap="flat">
              <a:noFill/>
              <a:prstDash val="solid"/>
              <a:miter/>
            </a:ln>
          </p:spPr>
          <p:txBody>
            <a:bodyPr rtlCol="0" anchor="ctr"/>
            <a:lstStyle/>
            <a:p>
              <a:endParaRPr lang="fi-FI"/>
            </a:p>
          </p:txBody>
        </p:sp>
        <p:sp>
          <p:nvSpPr>
            <p:cNvPr id="41" name="Vapaamuotoinen: Muoto 40">
              <a:extLst>
                <a:ext uri="{FF2B5EF4-FFF2-40B4-BE49-F238E27FC236}">
                  <a16:creationId xmlns:a16="http://schemas.microsoft.com/office/drawing/2014/main" id="{FC6393F0-F81F-0924-2069-9DD6182B9D37}"/>
                </a:ext>
              </a:extLst>
            </p:cNvPr>
            <p:cNvSpPr/>
            <p:nvPr/>
          </p:nvSpPr>
          <p:spPr>
            <a:xfrm>
              <a:off x="11488928" y="3192"/>
              <a:ext cx="764842" cy="728362"/>
            </a:xfrm>
            <a:custGeom>
              <a:avLst/>
              <a:gdLst>
                <a:gd name="connsiteX0" fmla="*/ 738108 w 764842"/>
                <a:gd name="connsiteY0" fmla="*/ 680111 h 728362"/>
                <a:gd name="connsiteX1" fmla="*/ 719426 w 764842"/>
                <a:gd name="connsiteY1" fmla="*/ 666099 h 728362"/>
                <a:gd name="connsiteX2" fmla="*/ 679662 w 764842"/>
                <a:gd name="connsiteY2" fmla="*/ 635298 h 728362"/>
                <a:gd name="connsiteX3" fmla="*/ 649619 w 764842"/>
                <a:gd name="connsiteY3" fmla="*/ 611441 h 728362"/>
                <a:gd name="connsiteX4" fmla="*/ 63899 w 764842"/>
                <a:gd name="connsiteY4" fmla="*/ -1924 h 728362"/>
                <a:gd name="connsiteX5" fmla="*/ -479 w 764842"/>
                <a:gd name="connsiteY5" fmla="*/ -1924 h 728362"/>
                <a:gd name="connsiteX6" fmla="*/ 549264 w 764842"/>
                <a:gd name="connsiteY6" fmla="*/ 591369 h 728362"/>
                <a:gd name="connsiteX7" fmla="*/ 640404 w 764842"/>
                <a:gd name="connsiteY7" fmla="*/ 664837 h 728362"/>
                <a:gd name="connsiteX8" fmla="*/ 649619 w 764842"/>
                <a:gd name="connsiteY8" fmla="*/ 672032 h 728362"/>
                <a:gd name="connsiteX9" fmla="*/ 663378 w 764842"/>
                <a:gd name="connsiteY9" fmla="*/ 682635 h 728362"/>
                <a:gd name="connsiteX10" fmla="*/ 684206 w 764842"/>
                <a:gd name="connsiteY10" fmla="*/ 698414 h 728362"/>
                <a:gd name="connsiteX11" fmla="*/ 722076 w 764842"/>
                <a:gd name="connsiteY11" fmla="*/ 726439 h 728362"/>
                <a:gd name="connsiteX12" fmla="*/ 731543 w 764842"/>
                <a:gd name="connsiteY12" fmla="*/ 699172 h 728362"/>
                <a:gd name="connsiteX13" fmla="*/ 764364 w 764842"/>
                <a:gd name="connsiteY13" fmla="*/ 700055 h 72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42" h="728362">
                  <a:moveTo>
                    <a:pt x="738108" y="680111"/>
                  </a:moveTo>
                  <a:lnTo>
                    <a:pt x="719426" y="666099"/>
                  </a:lnTo>
                  <a:cubicBezTo>
                    <a:pt x="706044" y="655874"/>
                    <a:pt x="692791" y="645650"/>
                    <a:pt x="679662" y="635298"/>
                  </a:cubicBezTo>
                  <a:cubicBezTo>
                    <a:pt x="669563" y="627471"/>
                    <a:pt x="659592" y="619519"/>
                    <a:pt x="649619" y="611441"/>
                  </a:cubicBezTo>
                  <a:cubicBezTo>
                    <a:pt x="428459" y="433452"/>
                    <a:pt x="231536" y="227188"/>
                    <a:pt x="63899" y="-1924"/>
                  </a:cubicBezTo>
                  <a:lnTo>
                    <a:pt x="-479" y="-1924"/>
                  </a:lnTo>
                  <a:cubicBezTo>
                    <a:pt x="157564" y="217847"/>
                    <a:pt x="342243" y="417043"/>
                    <a:pt x="549264" y="591369"/>
                  </a:cubicBezTo>
                  <a:cubicBezTo>
                    <a:pt x="579181" y="616616"/>
                    <a:pt x="609602" y="641105"/>
                    <a:pt x="640404" y="664837"/>
                  </a:cubicBezTo>
                  <a:lnTo>
                    <a:pt x="649619" y="672032"/>
                  </a:lnTo>
                  <a:lnTo>
                    <a:pt x="663378" y="682635"/>
                  </a:lnTo>
                  <a:cubicBezTo>
                    <a:pt x="670195" y="687937"/>
                    <a:pt x="677138" y="693113"/>
                    <a:pt x="684206" y="698414"/>
                  </a:cubicBezTo>
                  <a:cubicBezTo>
                    <a:pt x="696830" y="707881"/>
                    <a:pt x="709453" y="717223"/>
                    <a:pt x="722076" y="726439"/>
                  </a:cubicBezTo>
                  <a:lnTo>
                    <a:pt x="731543" y="699172"/>
                  </a:lnTo>
                  <a:cubicBezTo>
                    <a:pt x="742526" y="699172"/>
                    <a:pt x="753381" y="699172"/>
                    <a:pt x="764364" y="700055"/>
                  </a:cubicBezTo>
                  <a:close/>
                </a:path>
              </a:pathLst>
            </a:custGeom>
            <a:grpFill/>
            <a:ln w="12622" cap="flat">
              <a:noFill/>
              <a:prstDash val="solid"/>
              <a:miter/>
            </a:ln>
          </p:spPr>
          <p:txBody>
            <a:bodyPr rtlCol="0" anchor="ctr"/>
            <a:lstStyle/>
            <a:p>
              <a:endParaRPr lang="fi-FI"/>
            </a:p>
          </p:txBody>
        </p:sp>
        <p:sp>
          <p:nvSpPr>
            <p:cNvPr id="42" name="Vapaamuotoinen: Muoto 41">
              <a:extLst>
                <a:ext uri="{FF2B5EF4-FFF2-40B4-BE49-F238E27FC236}">
                  <a16:creationId xmlns:a16="http://schemas.microsoft.com/office/drawing/2014/main" id="{D7012E85-AD27-6528-80C8-FF5F84D76E88}"/>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grpFill/>
            <a:ln w="12622" cap="flat">
              <a:noFill/>
              <a:prstDash val="solid"/>
              <a:miter/>
            </a:ln>
          </p:spPr>
          <p:txBody>
            <a:bodyPr rtlCol="0" anchor="ctr"/>
            <a:lstStyle/>
            <a:p>
              <a:endParaRPr lang="fi-FI"/>
            </a:p>
          </p:txBody>
        </p:sp>
        <p:sp>
          <p:nvSpPr>
            <p:cNvPr id="43" name="Vapaamuotoinen: Muoto 42">
              <a:extLst>
                <a:ext uri="{FF2B5EF4-FFF2-40B4-BE49-F238E27FC236}">
                  <a16:creationId xmlns:a16="http://schemas.microsoft.com/office/drawing/2014/main" id="{1B0BF348-FD47-57FD-0AEB-3A6C6C96546B}"/>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grpFill/>
            <a:ln w="12622" cap="flat">
              <a:noFill/>
              <a:prstDash val="solid"/>
              <a:miter/>
            </a:ln>
          </p:spPr>
          <p:txBody>
            <a:bodyPr rtlCol="0" anchor="ctr"/>
            <a:lstStyle/>
            <a:p>
              <a:endParaRPr lang="fi-FI"/>
            </a:p>
          </p:txBody>
        </p:sp>
      </p:grpSp>
      <p:sp>
        <p:nvSpPr>
          <p:cNvPr id="7" name="Subtitle 2">
            <a:extLst>
              <a:ext uri="{FF2B5EF4-FFF2-40B4-BE49-F238E27FC236}">
                <a16:creationId xmlns:a16="http://schemas.microsoft.com/office/drawing/2014/main" id="{9BC09BD6-2490-7843-B7CF-5122CC607AB5}"/>
              </a:ext>
            </a:extLst>
          </p:cNvPr>
          <p:cNvSpPr>
            <a:spLocks noGrp="1"/>
          </p:cNvSpPr>
          <p:nvPr>
            <p:ph type="subTitle" idx="1" hasCustomPrompt="1"/>
          </p:nvPr>
        </p:nvSpPr>
        <p:spPr>
          <a:xfrm>
            <a:off x="1296000" y="4500000"/>
            <a:ext cx="4052977" cy="721165"/>
          </a:xfrm>
        </p:spPr>
        <p:txBody>
          <a:bodyPr anchor="t" anchorCtr="0">
            <a:noAutofit/>
          </a:bodyPr>
          <a:lstStyle>
            <a:lvl1pPr marL="0" indent="0" algn="l">
              <a:lnSpc>
                <a:spcPct val="130000"/>
              </a:lnSpc>
              <a:spcBef>
                <a:spcPts val="0"/>
              </a:spcBef>
              <a:buNone/>
              <a:defRPr sz="11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tilaisuuden nimi</a:t>
            </a:r>
            <a:br>
              <a:rPr lang="fi-FI" dirty="0"/>
            </a:br>
            <a:r>
              <a:rPr lang="fi-FI" dirty="0" err="1"/>
              <a:t>pp.kk.vvvv</a:t>
            </a:r>
            <a:endParaRPr lang="en-FI" dirty="0"/>
          </a:p>
        </p:txBody>
      </p:sp>
      <p:sp>
        <p:nvSpPr>
          <p:cNvPr id="6" name="Title 1">
            <a:extLst>
              <a:ext uri="{FF2B5EF4-FFF2-40B4-BE49-F238E27FC236}">
                <a16:creationId xmlns:a16="http://schemas.microsoft.com/office/drawing/2014/main" id="{52C1A845-53D6-7D47-85A8-5E6FE5496E40}"/>
              </a:ext>
            </a:extLst>
          </p:cNvPr>
          <p:cNvSpPr>
            <a:spLocks noGrp="1"/>
          </p:cNvSpPr>
          <p:nvPr>
            <p:ph type="ctrTitle" hasCustomPrompt="1"/>
          </p:nvPr>
        </p:nvSpPr>
        <p:spPr>
          <a:xfrm>
            <a:off x="1275767" y="1936800"/>
            <a:ext cx="6840000" cy="2394000"/>
          </a:xfrm>
        </p:spPr>
        <p:txBody>
          <a:bodyPr lIns="0" anchor="b" anchorCtr="0">
            <a:normAutofit/>
          </a:bodyPr>
          <a:lstStyle>
            <a:lvl1pPr algn="l">
              <a:lnSpc>
                <a:spcPct val="100000"/>
              </a:lnSpc>
              <a:defRPr sz="4800">
                <a:solidFill>
                  <a:schemeClr val="accent1"/>
                </a:solidFill>
              </a:defRPr>
            </a:lvl1pPr>
          </a:lstStyle>
          <a:p>
            <a:r>
              <a:rPr lang="fi-FI" noProof="0" dirty="0"/>
              <a:t>Anna esitykselle kuvaava otsikko, pituus 2–3 riviä</a:t>
            </a:r>
          </a:p>
        </p:txBody>
      </p:sp>
    </p:spTree>
    <p:extLst>
      <p:ext uri="{BB962C8B-B14F-4D97-AF65-F5344CB8AC3E}">
        <p14:creationId xmlns:p14="http://schemas.microsoft.com/office/powerpoint/2010/main" val="25785406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8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10888566" cy="1080000"/>
          </a:xfrm>
        </p:spPr>
        <p:txBody>
          <a:bodyPr anchor="ctr" anchorCtr="0">
            <a:normAutofit/>
          </a:bodyPr>
          <a:lstStyle>
            <a:lvl1pPr>
              <a:defRPr>
                <a:solidFill>
                  <a:schemeClr val="accent1"/>
                </a:solidFill>
              </a:defRPr>
            </a:lvl1pPr>
          </a:lstStyle>
          <a:p>
            <a:r>
              <a:rPr lang="fi-FI" dirty="0"/>
              <a:t>Tekstisivu, yksipalstainen</a:t>
            </a:r>
            <a:br>
              <a:rPr lang="fi-FI" dirty="0"/>
            </a:br>
            <a:r>
              <a:rPr lang="fi-FI" dirty="0"/>
              <a:t>Otsikon pituus korkeintaan kaksi riviä</a:t>
            </a:r>
            <a:endParaRPr lang="en-FI" dirty="0"/>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2" y="1944000"/>
            <a:ext cx="10871108" cy="379792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fi-FI" noProof="0" smtClean="0"/>
              <a:t>14.8.2026</a:t>
            </a:fld>
            <a:endParaRPr lang="fi-FI" noProof="0"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395021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 ja sisältö, sinivihreä">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8718722" cy="1080000"/>
          </a:xfrm>
        </p:spPr>
        <p:txBody>
          <a:bodyPr anchor="ctr" anchorCtr="0">
            <a:normAutofit/>
          </a:bodyPr>
          <a:lstStyle>
            <a:lvl1pPr>
              <a:defRPr>
                <a:solidFill>
                  <a:schemeClr val="accent1"/>
                </a:solidFill>
              </a:defRPr>
            </a:lvl1pPr>
          </a:lstStyle>
          <a:p>
            <a:r>
              <a:rPr lang="fi-FI" noProof="0" dirty="0"/>
              <a:t>Tekstisivu, yksipalstainen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0" y="1944000"/>
            <a:ext cx="8718723" cy="3797921"/>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fi-FI" noProof="0" smtClean="0"/>
              <a:t>14.8.2026</a:t>
            </a:fld>
            <a:endParaRPr lang="fi-FI" noProof="0"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en-FI"/>
              <a:pPr/>
              <a:t>‹#›</a:t>
            </a:fld>
            <a:endParaRPr lang="en-FI"/>
          </a:p>
        </p:txBody>
      </p:sp>
      <p:pic>
        <p:nvPicPr>
          <p:cNvPr id="27" name="Kuva 26">
            <a:extLst>
              <a:ext uri="{FF2B5EF4-FFF2-40B4-BE49-F238E27FC236}">
                <a16:creationId xmlns:a16="http://schemas.microsoft.com/office/drawing/2014/main" id="{FF1DD1D5-0CD4-6C77-E75F-A4520D537E3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523" r="1158"/>
          <a:stretch/>
        </p:blipFill>
        <p:spPr>
          <a:xfrm>
            <a:off x="9298513" y="-7938"/>
            <a:ext cx="2893488" cy="6873876"/>
          </a:xfrm>
          <a:prstGeom prst="rect">
            <a:avLst/>
          </a:prstGeom>
        </p:spPr>
      </p:pic>
    </p:spTree>
    <p:extLst>
      <p:ext uri="{BB962C8B-B14F-4D97-AF65-F5344CB8AC3E}">
        <p14:creationId xmlns:p14="http://schemas.microsoft.com/office/powerpoint/2010/main" val="3711305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sisältö, harmaa">
    <p:spTree>
      <p:nvGrpSpPr>
        <p:cNvPr id="1" name=""/>
        <p:cNvGrpSpPr/>
        <p:nvPr/>
      </p:nvGrpSpPr>
      <p:grpSpPr>
        <a:xfrm>
          <a:off x="0" y="0"/>
          <a:ext cx="0" cy="0"/>
          <a:chOff x="0" y="0"/>
          <a:chExt cx="0" cy="0"/>
        </a:xfrm>
      </p:grpSpPr>
      <p:pic>
        <p:nvPicPr>
          <p:cNvPr id="39" name="Kuva 38">
            <a:extLst>
              <a:ext uri="{FF2B5EF4-FFF2-40B4-BE49-F238E27FC236}">
                <a16:creationId xmlns:a16="http://schemas.microsoft.com/office/drawing/2014/main" id="{BE60F421-FC09-57C4-AC92-DC7E0936B17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070" b="1227"/>
          <a:stretch/>
        </p:blipFill>
        <p:spPr>
          <a:xfrm>
            <a:off x="9024183" y="-15875"/>
            <a:ext cx="3167818" cy="6873876"/>
          </a:xfrm>
          <a:prstGeom prst="rect">
            <a:avLst/>
          </a:prstGeom>
        </p:spPr>
      </p:pic>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8708211" cy="1080000"/>
          </a:xfrm>
        </p:spPr>
        <p:txBody>
          <a:bodyPr anchor="ctr" anchorCtr="0">
            <a:normAutofit/>
          </a:bodyPr>
          <a:lstStyle>
            <a:lvl1pPr>
              <a:defRPr>
                <a:solidFill>
                  <a:schemeClr val="accent1"/>
                </a:solidFill>
              </a:defRPr>
            </a:lvl1pPr>
          </a:lstStyle>
          <a:p>
            <a:r>
              <a:rPr lang="fi-FI" noProof="0" dirty="0"/>
              <a:t>Tekstisivu, yksipalstainen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1" y="1944000"/>
            <a:ext cx="8708211" cy="379792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en-FI"/>
              <a:t>08/14/2026</a:t>
            </a:fld>
            <a:endParaRPr lang="en-FI"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989899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Yläotsikko, otsikko ja sisältö">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15E4E07F-07AA-F9F5-501A-0E3707F8D3F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070"/>
          <a:stretch/>
        </p:blipFill>
        <p:spPr>
          <a:xfrm>
            <a:off x="9024183" y="-15876"/>
            <a:ext cx="3167818" cy="6959285"/>
          </a:xfrm>
          <a:prstGeom prst="rect">
            <a:avLst/>
          </a:prstGeom>
        </p:spPr>
      </p:pic>
      <p:sp>
        <p:nvSpPr>
          <p:cNvPr id="3" name="Text Placeholder 2">
            <a:extLst>
              <a:ext uri="{FF2B5EF4-FFF2-40B4-BE49-F238E27FC236}">
                <a16:creationId xmlns:a16="http://schemas.microsoft.com/office/drawing/2014/main" id="{CE5F7CCE-4D83-C34D-B208-4372EFF0926A}"/>
              </a:ext>
            </a:extLst>
          </p:cNvPr>
          <p:cNvSpPr>
            <a:spLocks noGrp="1"/>
          </p:cNvSpPr>
          <p:nvPr>
            <p:ph type="body" idx="1" hasCustomPrompt="1"/>
          </p:nvPr>
        </p:nvSpPr>
        <p:spPr>
          <a:xfrm>
            <a:off x="803275" y="783798"/>
            <a:ext cx="8214601" cy="323850"/>
          </a:xfrm>
        </p:spPr>
        <p:txBody>
          <a:bodyPr lIns="14400" tIns="0" anchor="b" anchorCtr="0">
            <a:normAutofit/>
          </a:bodyPr>
          <a:lstStyle>
            <a:lvl1pPr marL="0" indent="0">
              <a:buNone/>
              <a:defRPr sz="1350" b="0" cap="all" spc="8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Lyhyt yläotsikko</a:t>
            </a:r>
          </a:p>
        </p:txBody>
      </p:sp>
      <p:sp>
        <p:nvSpPr>
          <p:cNvPr id="2" name="Title 1">
            <a:extLst>
              <a:ext uri="{FF2B5EF4-FFF2-40B4-BE49-F238E27FC236}">
                <a16:creationId xmlns:a16="http://schemas.microsoft.com/office/drawing/2014/main" id="{A8C91F3F-1F58-0546-839E-69C27C4A8A5C}"/>
              </a:ext>
            </a:extLst>
          </p:cNvPr>
          <p:cNvSpPr>
            <a:spLocks noGrp="1"/>
          </p:cNvSpPr>
          <p:nvPr>
            <p:ph type="title" hasCustomPrompt="1"/>
          </p:nvPr>
        </p:nvSpPr>
        <p:spPr>
          <a:xfrm>
            <a:off x="803275" y="1061813"/>
            <a:ext cx="8225487" cy="878160"/>
          </a:xfrm>
        </p:spPr>
        <p:txBody>
          <a:bodyPr anchor="ctr" anchorCtr="0">
            <a:normAutofit/>
          </a:bodyPr>
          <a:lstStyle>
            <a:lvl1pPr>
              <a:defRPr>
                <a:solidFill>
                  <a:schemeClr val="accent1"/>
                </a:solidFill>
              </a:defRPr>
            </a:lvl1pPr>
          </a:lstStyle>
          <a:p>
            <a:r>
              <a:rPr lang="fi-FI" dirty="0"/>
              <a:t>Tekstisivu, yksipalstainen, yläotsikolla</a:t>
            </a:r>
            <a:endParaRPr lang="en-FI" dirty="0"/>
          </a:p>
        </p:txBody>
      </p:sp>
      <p:sp>
        <p:nvSpPr>
          <p:cNvPr id="4" name="Content Placeholder 3">
            <a:extLst>
              <a:ext uri="{FF2B5EF4-FFF2-40B4-BE49-F238E27FC236}">
                <a16:creationId xmlns:a16="http://schemas.microsoft.com/office/drawing/2014/main" id="{F0781432-FB30-E843-8B2C-F0322E34C454}"/>
              </a:ext>
            </a:extLst>
          </p:cNvPr>
          <p:cNvSpPr>
            <a:spLocks noGrp="1"/>
          </p:cNvSpPr>
          <p:nvPr>
            <p:ph sz="half" idx="2"/>
          </p:nvPr>
        </p:nvSpPr>
        <p:spPr>
          <a:xfrm>
            <a:off x="814162" y="1944000"/>
            <a:ext cx="8865866" cy="3586716"/>
          </a:xfrm>
        </p:spPr>
        <p:txBody>
          <a:bodyPr/>
          <a:lstStyle>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7" name="Date Placeholder 6">
            <a:extLst>
              <a:ext uri="{FF2B5EF4-FFF2-40B4-BE49-F238E27FC236}">
                <a16:creationId xmlns:a16="http://schemas.microsoft.com/office/drawing/2014/main" id="{8F315986-3F82-3848-9C2B-5A384D4899F7}"/>
              </a:ext>
              <a:ext uri="{C183D7F6-B498-43B3-948B-1728B52AA6E4}">
                <adec:decorative xmlns:adec="http://schemas.microsoft.com/office/drawing/2017/decorative" val="1"/>
              </a:ext>
            </a:extLst>
          </p:cNvPr>
          <p:cNvSpPr>
            <a:spLocks noGrp="1"/>
          </p:cNvSpPr>
          <p:nvPr>
            <p:ph type="dt" sz="half" idx="10"/>
          </p:nvPr>
        </p:nvSpPr>
        <p:spPr/>
        <p:txBody>
          <a:bodyPr/>
          <a:lstStyle/>
          <a:p>
            <a:fld id="{7653AB5B-B319-0B42-AB42-7B16B0057661}" type="datetime1">
              <a:rPr lang="fi-FI" noProof="0" smtClean="0"/>
              <a:t>14.8.2026</a:t>
            </a:fld>
            <a:endParaRPr lang="fi-FI" noProof="0" dirty="0"/>
          </a:p>
        </p:txBody>
      </p:sp>
      <p:sp>
        <p:nvSpPr>
          <p:cNvPr id="8" name="Footer Placeholder 7">
            <a:extLst>
              <a:ext uri="{FF2B5EF4-FFF2-40B4-BE49-F238E27FC236}">
                <a16:creationId xmlns:a16="http://schemas.microsoft.com/office/drawing/2014/main" id="{8A8CAEDF-B78D-C943-A135-08F02A3D1095}"/>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9" name="Slide Number Placeholder 8">
            <a:extLst>
              <a:ext uri="{FF2B5EF4-FFF2-40B4-BE49-F238E27FC236}">
                <a16:creationId xmlns:a16="http://schemas.microsoft.com/office/drawing/2014/main" id="{6F37DB3D-8A81-C84B-B13F-AA6BAA8A8376}"/>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9233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Kaksi palstaa tai sisältö ja graaf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EC171-29DD-C147-9204-BD985F50A42F}"/>
              </a:ext>
            </a:extLst>
          </p:cNvPr>
          <p:cNvSpPr>
            <a:spLocks noGrp="1"/>
          </p:cNvSpPr>
          <p:nvPr>
            <p:ph type="title" hasCustomPrompt="1"/>
          </p:nvPr>
        </p:nvSpPr>
        <p:spPr>
          <a:xfrm>
            <a:off x="814161" y="720000"/>
            <a:ext cx="10574564" cy="1080000"/>
          </a:xfrm>
        </p:spPr>
        <p:txBody>
          <a:bodyPr/>
          <a:lstStyle>
            <a:lvl1pPr>
              <a:defRPr>
                <a:solidFill>
                  <a:schemeClr val="accent1"/>
                </a:solidFill>
              </a:defRPr>
            </a:lvl1pPr>
          </a:lstStyle>
          <a:p>
            <a:r>
              <a:rPr lang="fi-FI" noProof="0" dirty="0"/>
              <a:t>Tekstisivu, kaksipalstainen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0BAB7E06-6098-814C-8AA5-987824D561F6}"/>
              </a:ext>
            </a:extLst>
          </p:cNvPr>
          <p:cNvSpPr>
            <a:spLocks noGrp="1"/>
          </p:cNvSpPr>
          <p:nvPr>
            <p:ph sz="half" idx="1"/>
          </p:nvPr>
        </p:nvSpPr>
        <p:spPr>
          <a:xfrm>
            <a:off x="814161" y="1944000"/>
            <a:ext cx="4850039" cy="3781425"/>
          </a:xfrm>
        </p:spPr>
        <p:txBody>
          <a:bodyPr>
            <a:normAutofit/>
          </a:bodyPr>
          <a:lstStyle>
            <a:lvl1pPr>
              <a:defRPr sz="2400"/>
            </a:lvl1pPr>
            <a:lvl2pPr>
              <a:defRPr sz="2100"/>
            </a:lvl2pPr>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Content Placeholder 3">
            <a:extLst>
              <a:ext uri="{FF2B5EF4-FFF2-40B4-BE49-F238E27FC236}">
                <a16:creationId xmlns:a16="http://schemas.microsoft.com/office/drawing/2014/main" id="{FEA61FE6-A0AB-9C4E-B3A8-9D5D0D29EC27}"/>
              </a:ext>
              <a:ext uri="{C183D7F6-B498-43B3-948B-1728B52AA6E4}">
                <adec:decorative xmlns:adec="http://schemas.microsoft.com/office/drawing/2017/decorative" val="0"/>
              </a:ext>
            </a:extLst>
          </p:cNvPr>
          <p:cNvSpPr>
            <a:spLocks noGrp="1"/>
          </p:cNvSpPr>
          <p:nvPr>
            <p:ph sz="half" idx="2"/>
          </p:nvPr>
        </p:nvSpPr>
        <p:spPr>
          <a:xfrm>
            <a:off x="6538686" y="1944000"/>
            <a:ext cx="4850039" cy="3781425"/>
          </a:xfrm>
        </p:spPr>
        <p:txBody>
          <a:bodyPr>
            <a:normAutofit/>
          </a:bodyPr>
          <a:lstStyle>
            <a:lvl1pPr>
              <a:defRPr sz="2400"/>
            </a:lvl1pPr>
            <a:lvl2pPr>
              <a:defRPr sz="2100"/>
            </a:lvl2pPr>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5" name="Date Placeholder 4">
            <a:extLst>
              <a:ext uri="{FF2B5EF4-FFF2-40B4-BE49-F238E27FC236}">
                <a16:creationId xmlns:a16="http://schemas.microsoft.com/office/drawing/2014/main" id="{C2476867-393E-DE42-9581-1934918B6B83}"/>
              </a:ext>
              <a:ext uri="{C183D7F6-B498-43B3-948B-1728B52AA6E4}">
                <adec:decorative xmlns:adec="http://schemas.microsoft.com/office/drawing/2017/decorative" val="1"/>
              </a:ext>
            </a:extLst>
          </p:cNvPr>
          <p:cNvSpPr>
            <a:spLocks noGrp="1"/>
          </p:cNvSpPr>
          <p:nvPr>
            <p:ph type="dt" sz="half" idx="10"/>
          </p:nvPr>
        </p:nvSpPr>
        <p:spPr/>
        <p:txBody>
          <a:bodyPr/>
          <a:lstStyle/>
          <a:p>
            <a:fld id="{18ECC288-B895-514C-9963-8FCF0CCA733A}" type="datetime1">
              <a:rPr lang="fi-FI" noProof="0" smtClean="0"/>
              <a:t>14.8.2026</a:t>
            </a:fld>
            <a:endParaRPr lang="fi-FI" noProof="0" dirty="0"/>
          </a:p>
        </p:txBody>
      </p:sp>
      <p:sp>
        <p:nvSpPr>
          <p:cNvPr id="6" name="Footer Placeholder 5">
            <a:extLst>
              <a:ext uri="{FF2B5EF4-FFF2-40B4-BE49-F238E27FC236}">
                <a16:creationId xmlns:a16="http://schemas.microsoft.com/office/drawing/2014/main" id="{608DA177-36B3-7D48-BF05-7BD244AE948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7" name="Slide Number Placeholder 6">
            <a:extLst>
              <a:ext uri="{FF2B5EF4-FFF2-40B4-BE49-F238E27FC236}">
                <a16:creationId xmlns:a16="http://schemas.microsoft.com/office/drawing/2014/main" id="{BBE39B7A-AC84-A44F-980A-A1BCA6C63D42}"/>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218334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770A5FA-958D-0D46-A4D3-0A15521599CE}"/>
              </a:ext>
            </a:extLst>
          </p:cNvPr>
          <p:cNvSpPr>
            <a:spLocks noGrp="1"/>
          </p:cNvSpPr>
          <p:nvPr>
            <p:ph type="title" hasCustomPrompt="1"/>
          </p:nvPr>
        </p:nvSpPr>
        <p:spPr>
          <a:xfrm>
            <a:off x="814161" y="720000"/>
            <a:ext cx="10574564" cy="1080000"/>
          </a:xfrm>
        </p:spPr>
        <p:txBody>
          <a:bodyPr/>
          <a:lstStyle>
            <a:lvl1pPr>
              <a:defRPr>
                <a:solidFill>
                  <a:schemeClr val="accent1"/>
                </a:solidFill>
              </a:defRPr>
            </a:lvl1pPr>
          </a:lstStyle>
          <a:p>
            <a:r>
              <a:rPr lang="fi-FI" noProof="0" dirty="0"/>
              <a:t>Tekstisivu, vertailu</a:t>
            </a:r>
            <a:br>
              <a:rPr lang="fi-FI" noProof="0" dirty="0"/>
            </a:br>
            <a:r>
              <a:rPr lang="fi-FI" noProof="0" dirty="0"/>
              <a:t>Otsikon pituus korkeintaan kaksi riviä</a:t>
            </a:r>
          </a:p>
        </p:txBody>
      </p:sp>
      <p:sp>
        <p:nvSpPr>
          <p:cNvPr id="3" name="Text Placeholder 2">
            <a:extLst>
              <a:ext uri="{FF2B5EF4-FFF2-40B4-BE49-F238E27FC236}">
                <a16:creationId xmlns:a16="http://schemas.microsoft.com/office/drawing/2014/main" id="{B5C7EC9C-47A9-7A4B-8807-FC4BDFB41F71}"/>
              </a:ext>
            </a:extLst>
          </p:cNvPr>
          <p:cNvSpPr>
            <a:spLocks noGrp="1"/>
          </p:cNvSpPr>
          <p:nvPr>
            <p:ph type="body" idx="1" hasCustomPrompt="1"/>
          </p:nvPr>
        </p:nvSpPr>
        <p:spPr>
          <a:xfrm>
            <a:off x="803276" y="1980000"/>
            <a:ext cx="5194300" cy="4810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Pieni otsikko</a:t>
            </a:r>
          </a:p>
        </p:txBody>
      </p:sp>
      <p:sp>
        <p:nvSpPr>
          <p:cNvPr id="8" name="Content Placeholder 2">
            <a:extLst>
              <a:ext uri="{FF2B5EF4-FFF2-40B4-BE49-F238E27FC236}">
                <a16:creationId xmlns:a16="http://schemas.microsoft.com/office/drawing/2014/main" id="{C16D33E1-7441-654F-8A20-7750069A51BD}"/>
              </a:ext>
            </a:extLst>
          </p:cNvPr>
          <p:cNvSpPr>
            <a:spLocks noGrp="1"/>
          </p:cNvSpPr>
          <p:nvPr>
            <p:ph sz="half" idx="10"/>
          </p:nvPr>
        </p:nvSpPr>
        <p:spPr>
          <a:xfrm>
            <a:off x="803275" y="2550733"/>
            <a:ext cx="5216525" cy="3243629"/>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5" name="Text Placeholder 4">
            <a:extLst>
              <a:ext uri="{FF2B5EF4-FFF2-40B4-BE49-F238E27FC236}">
                <a16:creationId xmlns:a16="http://schemas.microsoft.com/office/drawing/2014/main" id="{B012FD6D-AD6F-274D-9961-DA062F632742}"/>
              </a:ext>
            </a:extLst>
          </p:cNvPr>
          <p:cNvSpPr>
            <a:spLocks noGrp="1"/>
          </p:cNvSpPr>
          <p:nvPr>
            <p:ph type="body" sz="quarter" idx="3" hasCustomPrompt="1"/>
          </p:nvPr>
        </p:nvSpPr>
        <p:spPr>
          <a:xfrm>
            <a:off x="6172199" y="1980000"/>
            <a:ext cx="5216525" cy="4810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Pieni otsikko</a:t>
            </a:r>
          </a:p>
        </p:txBody>
      </p:sp>
      <p:sp>
        <p:nvSpPr>
          <p:cNvPr id="9" name="Content Placeholder 3">
            <a:extLst>
              <a:ext uri="{FF2B5EF4-FFF2-40B4-BE49-F238E27FC236}">
                <a16:creationId xmlns:a16="http://schemas.microsoft.com/office/drawing/2014/main" id="{A09BFCB3-417E-4345-B485-F5ABA75634F2}"/>
              </a:ext>
            </a:extLst>
          </p:cNvPr>
          <p:cNvSpPr>
            <a:spLocks noGrp="1"/>
          </p:cNvSpPr>
          <p:nvPr>
            <p:ph sz="half" idx="2"/>
          </p:nvPr>
        </p:nvSpPr>
        <p:spPr>
          <a:xfrm>
            <a:off x="6172199" y="2550733"/>
            <a:ext cx="5216525" cy="3243629"/>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Tree>
    <p:extLst>
      <p:ext uri="{BB962C8B-B14F-4D97-AF65-F5344CB8AC3E}">
        <p14:creationId xmlns:p14="http://schemas.microsoft.com/office/powerpoint/2010/main" val="594406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sisältö ja iso kuva">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770A5FA-958D-0D46-A4D3-0A15521599CE}"/>
              </a:ext>
            </a:extLst>
          </p:cNvPr>
          <p:cNvSpPr>
            <a:spLocks noGrp="1"/>
          </p:cNvSpPr>
          <p:nvPr>
            <p:ph type="title" hasCustomPrompt="1"/>
          </p:nvPr>
        </p:nvSpPr>
        <p:spPr>
          <a:xfrm>
            <a:off x="814161" y="720000"/>
            <a:ext cx="5183415" cy="1080000"/>
          </a:xfrm>
        </p:spPr>
        <p:txBody>
          <a:bodyPr/>
          <a:lstStyle>
            <a:lvl1pPr>
              <a:defRPr>
                <a:solidFill>
                  <a:schemeClr val="accent1"/>
                </a:solidFill>
              </a:defRPr>
            </a:lvl1pPr>
          </a:lstStyle>
          <a:p>
            <a:r>
              <a:rPr lang="fi-FI" noProof="0" dirty="0"/>
              <a:t>Tekstisivu kuvalla,</a:t>
            </a:r>
            <a:br>
              <a:rPr lang="fi-FI" noProof="0" dirty="0"/>
            </a:br>
            <a:r>
              <a:rPr lang="fi-FI" noProof="0" dirty="0"/>
              <a:t>lyhyt otsikko</a:t>
            </a:r>
          </a:p>
        </p:txBody>
      </p:sp>
      <p:sp>
        <p:nvSpPr>
          <p:cNvPr id="8" name="Content Placeholder 2">
            <a:extLst>
              <a:ext uri="{FF2B5EF4-FFF2-40B4-BE49-F238E27FC236}">
                <a16:creationId xmlns:a16="http://schemas.microsoft.com/office/drawing/2014/main" id="{C16D33E1-7441-654F-8A20-7750069A51BD}"/>
              </a:ext>
            </a:extLst>
          </p:cNvPr>
          <p:cNvSpPr>
            <a:spLocks noGrp="1"/>
          </p:cNvSpPr>
          <p:nvPr>
            <p:ph sz="half" idx="10"/>
          </p:nvPr>
        </p:nvSpPr>
        <p:spPr>
          <a:xfrm>
            <a:off x="812420" y="1944415"/>
            <a:ext cx="4462408" cy="384994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7" name="Kuvan paikkamerkki 19">
            <a:extLst>
              <a:ext uri="{FF2B5EF4-FFF2-40B4-BE49-F238E27FC236}">
                <a16:creationId xmlns:a16="http://schemas.microsoft.com/office/drawing/2014/main" id="{0D327B08-75C3-EA4D-6C54-B40C5BBD45F9}"/>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lvl1pPr>
          </a:lstStyle>
          <a:p>
            <a:r>
              <a:rPr lang="fi-FI"/>
              <a:t>Lisää kuva napsauttamalla kuvaketta</a:t>
            </a:r>
            <a:endParaRPr lang="fi-FI" dirty="0"/>
          </a:p>
        </p:txBody>
      </p:sp>
    </p:spTree>
    <p:extLst>
      <p:ext uri="{BB962C8B-B14F-4D97-AF65-F5344CB8AC3E}">
        <p14:creationId xmlns:p14="http://schemas.microsoft.com/office/powerpoint/2010/main" val="368163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Väliotsikko, sinivihreä">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B64713-1922-554E-9087-40B12698E1CB}"/>
              </a:ext>
            </a:extLst>
          </p:cNvPr>
          <p:cNvPicPr>
            <a:picLocks noChangeAspect="1"/>
          </p:cNvPicPr>
          <p:nvPr userDrawn="1"/>
        </p:nvPicPr>
        <p:blipFill>
          <a:blip r:embed="rId2"/>
          <a:stretch>
            <a:fillRect/>
          </a:stretch>
        </p:blipFill>
        <p:spPr>
          <a:xfrm>
            <a:off x="-22859" y="-27384"/>
            <a:ext cx="12237719" cy="6898088"/>
          </a:xfrm>
          <a:prstGeom prst="rect">
            <a:avLst/>
          </a:prstGeom>
        </p:spPr>
      </p:pic>
      <p:sp>
        <p:nvSpPr>
          <p:cNvPr id="2" name="Title 1">
            <a:extLst>
              <a:ext uri="{FF2B5EF4-FFF2-40B4-BE49-F238E27FC236}">
                <a16:creationId xmlns:a16="http://schemas.microsoft.com/office/drawing/2014/main" id="{DFE1236C-831E-C54D-AB26-AC3B3AA44254}"/>
              </a:ext>
            </a:extLst>
          </p:cNvPr>
          <p:cNvSpPr>
            <a:spLocks noGrp="1"/>
          </p:cNvSpPr>
          <p:nvPr>
            <p:ph type="title" hasCustomPrompt="1"/>
          </p:nvPr>
        </p:nvSpPr>
        <p:spPr>
          <a:xfrm>
            <a:off x="2406681" y="2158614"/>
            <a:ext cx="7378639" cy="2160000"/>
          </a:xfrm>
        </p:spPr>
        <p:txBody>
          <a:bodyPr anchor="ctr" anchorCtr="0">
            <a:normAutofit/>
          </a:bodyPr>
          <a:lstStyle>
            <a:lvl1pPr algn="ctr">
              <a:defRPr sz="4200">
                <a:solidFill>
                  <a:schemeClr val="tx1"/>
                </a:solidFill>
              </a:defRPr>
            </a:lvl1pPr>
          </a:lstStyle>
          <a:p>
            <a:r>
              <a:rPr lang="fi-FI" dirty="0"/>
              <a:t>Väliotsikko,</a:t>
            </a:r>
            <a:br>
              <a:rPr lang="fi-FI" dirty="0"/>
            </a:br>
            <a:r>
              <a:rPr lang="fi-FI" dirty="0"/>
              <a:t>korkeintaan kaksi riviä</a:t>
            </a:r>
            <a:endParaRPr lang="en-FI" dirty="0"/>
          </a:p>
        </p:txBody>
      </p:sp>
    </p:spTree>
    <p:extLst>
      <p:ext uri="{BB962C8B-B14F-4D97-AF65-F5344CB8AC3E}">
        <p14:creationId xmlns:p14="http://schemas.microsoft.com/office/powerpoint/2010/main" val="4067607723"/>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Väliotsikko, harmaa">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F843D9-84CC-8E43-A1E6-4BC6088984AA}"/>
              </a:ext>
            </a:extLst>
          </p:cNvPr>
          <p:cNvPicPr>
            <a:picLocks noChangeAspect="1"/>
          </p:cNvPicPr>
          <p:nvPr userDrawn="1"/>
        </p:nvPicPr>
        <p:blipFill>
          <a:blip r:embed="rId2">
            <a:alphaModFix amt="40000"/>
          </a:blip>
          <a:stretch>
            <a:fillRect/>
          </a:stretch>
        </p:blipFill>
        <p:spPr>
          <a:xfrm>
            <a:off x="-11876" y="-33643"/>
            <a:ext cx="12240090" cy="6880187"/>
          </a:xfrm>
          <a:prstGeom prst="rect">
            <a:avLst/>
          </a:prstGeom>
        </p:spPr>
      </p:pic>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2406680" y="2158614"/>
            <a:ext cx="7378639" cy="2160000"/>
          </a:xfrm>
        </p:spPr>
        <p:txBody>
          <a:bodyPr anchor="ctr" anchorCtr="0">
            <a:normAutofit/>
          </a:bodyPr>
          <a:lstStyle>
            <a:lvl1pPr algn="ctr">
              <a:defRPr sz="4200">
                <a:solidFill>
                  <a:schemeClr val="accent1"/>
                </a:solidFill>
              </a:defRPr>
            </a:lvl1pPr>
          </a:lstStyle>
          <a:p>
            <a:r>
              <a:rPr lang="fi-FI" noProof="0" dirty="0"/>
              <a:t>Väliotsikko, </a:t>
            </a:r>
            <a:br>
              <a:rPr lang="fi-FI" noProof="0" dirty="0"/>
            </a:br>
            <a:r>
              <a:rPr lang="fi-FI" noProof="0" dirty="0"/>
              <a:t>korkeintaan kaksi riviä</a:t>
            </a:r>
          </a:p>
        </p:txBody>
      </p:sp>
    </p:spTree>
    <p:extLst>
      <p:ext uri="{BB962C8B-B14F-4D97-AF65-F5344CB8AC3E}">
        <p14:creationId xmlns:p14="http://schemas.microsoft.com/office/powerpoint/2010/main" val="53179469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Väliotsikko sinivihreä + kuva">
    <p:bg>
      <p:bgPr>
        <a:solidFill>
          <a:schemeClr val="tx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4200">
                <a:solidFill>
                  <a:schemeClr val="bg1"/>
                </a:solidFill>
              </a:defRPr>
            </a:lvl1pPr>
          </a:lstStyle>
          <a:p>
            <a:r>
              <a:rPr lang="fi-FI" noProof="0" dirty="0"/>
              <a:t>Väliotsikko esityksen jäsentämiseen</a:t>
            </a:r>
            <a:br>
              <a:rPr lang="fi-FI" noProof="0" dirty="0"/>
            </a:br>
            <a:endParaRPr lang="fi-FI" noProof="0" dirty="0"/>
          </a:p>
        </p:txBody>
      </p:sp>
      <p:sp>
        <p:nvSpPr>
          <p:cNvPr id="4" name="Kuvan paikkamerkki 19">
            <a:extLst>
              <a:ext uri="{FF2B5EF4-FFF2-40B4-BE49-F238E27FC236}">
                <a16:creationId xmlns:a16="http://schemas.microsoft.com/office/drawing/2014/main" id="{259075D9-4242-8029-EB2F-7C5944DB91B8}"/>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solidFill>
                  <a:schemeClr val="bg1"/>
                </a:solidFill>
              </a:defRPr>
            </a:lvl1pPr>
          </a:lstStyle>
          <a:p>
            <a:r>
              <a:rPr lang="fi-FI"/>
              <a:t>Lisää kuva napsauttamalla kuvaketta</a:t>
            </a:r>
            <a:endParaRPr lang="fi-FI" dirty="0"/>
          </a:p>
        </p:txBody>
      </p:sp>
    </p:spTree>
    <p:extLst>
      <p:ext uri="{BB962C8B-B14F-4D97-AF65-F5344CB8AC3E}">
        <p14:creationId xmlns:p14="http://schemas.microsoft.com/office/powerpoint/2010/main" val="26980291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Väliotsikko harmaa + kuva">
    <p:bg>
      <p:bgPr>
        <a:solidFill>
          <a:schemeClr val="bg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4200">
                <a:solidFill>
                  <a:schemeClr val="accent1"/>
                </a:solidFill>
              </a:defRPr>
            </a:lvl1pPr>
          </a:lstStyle>
          <a:p>
            <a:r>
              <a:rPr lang="fi-FI" noProof="0" dirty="0"/>
              <a:t>Väliotsikko esityksen jäsentämiseen</a:t>
            </a:r>
            <a:br>
              <a:rPr lang="fi-FI" noProof="0" dirty="0"/>
            </a:br>
            <a:endParaRPr lang="fi-FI" noProof="0" dirty="0"/>
          </a:p>
        </p:txBody>
      </p:sp>
      <p:sp>
        <p:nvSpPr>
          <p:cNvPr id="4" name="Kuvan paikkamerkki 19">
            <a:extLst>
              <a:ext uri="{FF2B5EF4-FFF2-40B4-BE49-F238E27FC236}">
                <a16:creationId xmlns:a16="http://schemas.microsoft.com/office/drawing/2014/main" id="{259075D9-4242-8029-EB2F-7C5944DB91B8}"/>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lvl1pPr>
          </a:lstStyle>
          <a:p>
            <a:r>
              <a:rPr lang="fi-FI"/>
              <a:t>Lisää kuva napsauttamalla kuvaketta</a:t>
            </a:r>
            <a:endParaRPr lang="fi-FI" dirty="0"/>
          </a:p>
        </p:txBody>
      </p:sp>
    </p:spTree>
    <p:extLst>
      <p:ext uri="{BB962C8B-B14F-4D97-AF65-F5344CB8AC3E}">
        <p14:creationId xmlns:p14="http://schemas.microsoft.com/office/powerpoint/2010/main" val="107170643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ivis asianosto">
    <p:bg>
      <p:bgPr>
        <a:blipFill dpi="0" rotWithShape="1">
          <a:blip r:embed="rId2">
            <a:lum/>
          </a:blip>
          <a:srcRect/>
          <a:stretch>
            <a:fillRect b="-1000"/>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3400">
                <a:solidFill>
                  <a:schemeClr val="accent1"/>
                </a:solidFill>
              </a:defRPr>
            </a:lvl1pPr>
          </a:lstStyle>
          <a:p>
            <a:r>
              <a:rPr lang="fi-FI" noProof="0" dirty="0"/>
              <a:t>Tiivis asianosto esityksen jäsentämiseen</a:t>
            </a:r>
          </a:p>
        </p:txBody>
      </p:sp>
      <p:sp>
        <p:nvSpPr>
          <p:cNvPr id="6" name="Text Placeholder 3">
            <a:extLst>
              <a:ext uri="{FF2B5EF4-FFF2-40B4-BE49-F238E27FC236}">
                <a16:creationId xmlns:a16="http://schemas.microsoft.com/office/drawing/2014/main" id="{19706E95-246C-917C-048F-36167F365523}"/>
              </a:ext>
            </a:extLst>
          </p:cNvPr>
          <p:cNvSpPr>
            <a:spLocks noGrp="1"/>
          </p:cNvSpPr>
          <p:nvPr>
            <p:ph type="body" sz="half" idx="2"/>
          </p:nvPr>
        </p:nvSpPr>
        <p:spPr>
          <a:xfrm>
            <a:off x="7239797" y="1332000"/>
            <a:ext cx="4138295" cy="3763342"/>
          </a:xfrm>
        </p:spPr>
        <p:txBody>
          <a:bodyPr>
            <a:normAutofit/>
          </a:bodyPr>
          <a:lstStyle>
            <a:lvl1pPr marL="320675" indent="-307975">
              <a:buFont typeface="Arial" panose="020B0604020202020204" pitchFamily="34" charset="0"/>
              <a:buChar char="•"/>
              <a:tabLst/>
              <a:defRPr sz="2400"/>
            </a:lvl1pPr>
            <a:lvl2pPr marL="742950" indent="-285750">
              <a:buFont typeface="Arial" panose="020B0604020202020204" pitchFamily="34" charset="0"/>
              <a:buChar char="•"/>
              <a:defRPr sz="2100"/>
            </a:lvl2pPr>
            <a:lvl3pPr marL="1085850" indent="-171450">
              <a:buFont typeface="Arial" panose="020B0604020202020204" pitchFamily="34" charset="0"/>
              <a:buChar char="•"/>
              <a:defRPr sz="1800"/>
            </a:lvl3pPr>
            <a:lvl4pPr marL="1543050" indent="-171450">
              <a:buFont typeface="Arial" panose="020B0604020202020204" pitchFamily="34" charset="0"/>
              <a:buChar char="•"/>
              <a:defRPr sz="1800"/>
            </a:lvl4pPr>
            <a:lvl5pPr marL="2000250" indent="-171450">
              <a:buFont typeface="Arial" panose="020B0604020202020204" pitchFamily="34" charset="0"/>
              <a:buChar char="•"/>
              <a:defRPr sz="18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pic>
        <p:nvPicPr>
          <p:cNvPr id="4" name="Picture 2">
            <a:extLst>
              <a:ext uri="{FF2B5EF4-FFF2-40B4-BE49-F238E27FC236}">
                <a16:creationId xmlns:a16="http://schemas.microsoft.com/office/drawing/2014/main" id="{8EE11CFB-9B1F-0815-D11B-021619BB835D}"/>
              </a:ext>
              <a:ext uri="{C183D7F6-B498-43B3-948B-1728B52AA6E4}">
                <adec:decorative xmlns:adec="http://schemas.microsoft.com/office/drawing/2017/decorative" val="1"/>
              </a:ext>
            </a:extLst>
          </p:cNvPr>
          <p:cNvPicPr>
            <a:picLocks noChangeAspect="1"/>
          </p:cNvPicPr>
          <p:nvPr userDrawn="1"/>
        </p:nvPicPr>
        <p:blipFill rotWithShape="1">
          <a:blip r:embed="rId3">
            <a:alphaModFix amt="40000"/>
          </a:blip>
          <a:srcRect t="40507" r="20646" b="9178"/>
          <a:stretch/>
        </p:blipFill>
        <p:spPr>
          <a:xfrm>
            <a:off x="-75302" y="3993931"/>
            <a:ext cx="8036107" cy="2864068"/>
          </a:xfrm>
          <a:prstGeom prst="rect">
            <a:avLst/>
          </a:prstGeom>
        </p:spPr>
      </p:pic>
    </p:spTree>
    <p:extLst>
      <p:ext uri="{BB962C8B-B14F-4D97-AF65-F5344CB8AC3E}">
        <p14:creationId xmlns:p14="http://schemas.microsoft.com/office/powerpoint/2010/main" val="300506574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Vain otsikk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2D556-3007-BA4D-A1BB-95286BEFF08A}"/>
              </a:ext>
            </a:extLst>
          </p:cNvPr>
          <p:cNvSpPr>
            <a:spLocks noGrp="1"/>
          </p:cNvSpPr>
          <p:nvPr>
            <p:ph type="title" hasCustomPrompt="1"/>
          </p:nvPr>
        </p:nvSpPr>
        <p:spPr>
          <a:xfrm>
            <a:off x="814161" y="720000"/>
            <a:ext cx="7921625" cy="1080000"/>
          </a:xfrm>
        </p:spPr>
        <p:txBody>
          <a:bodyPr>
            <a:normAutofit/>
          </a:bodyPr>
          <a:lstStyle>
            <a:lvl1pPr>
              <a:defRPr>
                <a:solidFill>
                  <a:schemeClr val="accent1"/>
                </a:solidFill>
              </a:defRPr>
            </a:lvl1pPr>
          </a:lstStyle>
          <a:p>
            <a:r>
              <a:rPr lang="fi-FI" dirty="0"/>
              <a:t>Vain otsikko</a:t>
            </a:r>
            <a:br>
              <a:rPr lang="fi-FI" dirty="0"/>
            </a:br>
            <a:r>
              <a:rPr lang="fi-FI" dirty="0"/>
              <a:t>Otsikon pituus korkeintaan kaksi riviä</a:t>
            </a:r>
            <a:endParaRPr lang="en-FI" dirty="0"/>
          </a:p>
        </p:txBody>
      </p:sp>
      <p:sp>
        <p:nvSpPr>
          <p:cNvPr id="3" name="Date Placeholder 2">
            <a:extLst>
              <a:ext uri="{FF2B5EF4-FFF2-40B4-BE49-F238E27FC236}">
                <a16:creationId xmlns:a16="http://schemas.microsoft.com/office/drawing/2014/main" id="{B3093295-F835-2A4F-B6E6-7F158EC393E9}"/>
              </a:ext>
              <a:ext uri="{C183D7F6-B498-43B3-948B-1728B52AA6E4}">
                <adec:decorative xmlns:adec="http://schemas.microsoft.com/office/drawing/2017/decorative" val="1"/>
              </a:ext>
            </a:extLst>
          </p:cNvPr>
          <p:cNvSpPr>
            <a:spLocks noGrp="1"/>
          </p:cNvSpPr>
          <p:nvPr>
            <p:ph type="dt" sz="half" idx="10"/>
          </p:nvPr>
        </p:nvSpPr>
        <p:spPr/>
        <p:txBody>
          <a:bodyPr/>
          <a:lstStyle/>
          <a:p>
            <a:fld id="{ED557CB1-B266-BA47-A71E-7DA39C0092DC}" type="datetime1">
              <a:rPr lang="fi-FI" noProof="0" smtClean="0"/>
              <a:t>14.8.2026</a:t>
            </a:fld>
            <a:endParaRPr lang="fi-FI" noProof="0" dirty="0"/>
          </a:p>
        </p:txBody>
      </p:sp>
      <p:sp>
        <p:nvSpPr>
          <p:cNvPr id="4" name="Footer Placeholder 3">
            <a:extLst>
              <a:ext uri="{FF2B5EF4-FFF2-40B4-BE49-F238E27FC236}">
                <a16:creationId xmlns:a16="http://schemas.microsoft.com/office/drawing/2014/main" id="{39AF8893-E1E4-C14F-BF90-DAB72552FA7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5" name="Slide Number Placeholder 4">
            <a:extLst>
              <a:ext uri="{FF2B5EF4-FFF2-40B4-BE49-F238E27FC236}">
                <a16:creationId xmlns:a16="http://schemas.microsoft.com/office/drawing/2014/main" id="{AA8A1E79-F110-F947-A0EB-09EF70791DAD}"/>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0504586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yhjä">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3405FE-7FDF-3741-B777-88FD492BC7A3}"/>
              </a:ext>
            </a:extLst>
          </p:cNvPr>
          <p:cNvSpPr>
            <a:spLocks noGrp="1"/>
          </p:cNvSpPr>
          <p:nvPr>
            <p:ph type="dt" sz="half" idx="10"/>
          </p:nvPr>
        </p:nvSpPr>
        <p:spPr/>
        <p:txBody>
          <a:bodyPr/>
          <a:lstStyle/>
          <a:p>
            <a:fld id="{913D02D4-3613-5649-8FAA-418C1B6C0EFB}" type="datetime1">
              <a:rPr lang="fi-FI" noProof="0" smtClean="0"/>
              <a:t>14.8.2026</a:t>
            </a:fld>
            <a:endParaRPr lang="fi-FI" noProof="0" dirty="0"/>
          </a:p>
        </p:txBody>
      </p:sp>
      <p:sp>
        <p:nvSpPr>
          <p:cNvPr id="3" name="Footer Placeholder 2">
            <a:extLst>
              <a:ext uri="{FF2B5EF4-FFF2-40B4-BE49-F238E27FC236}">
                <a16:creationId xmlns:a16="http://schemas.microsoft.com/office/drawing/2014/main" id="{F225F80E-B48F-E446-AC5C-21377DD38002}"/>
              </a:ext>
            </a:extLst>
          </p:cNvPr>
          <p:cNvSpPr>
            <a:spLocks noGrp="1"/>
          </p:cNvSpPr>
          <p:nvPr>
            <p:ph type="ftr" sz="quarter" idx="11"/>
          </p:nvPr>
        </p:nvSpPr>
        <p:spPr/>
        <p:txBody>
          <a:bodyPr/>
          <a:lstStyle/>
          <a:p>
            <a:endParaRPr lang="fi-FI" noProof="0" dirty="0"/>
          </a:p>
        </p:txBody>
      </p:sp>
      <p:sp>
        <p:nvSpPr>
          <p:cNvPr id="4" name="Slide Number Placeholder 3">
            <a:extLst>
              <a:ext uri="{FF2B5EF4-FFF2-40B4-BE49-F238E27FC236}">
                <a16:creationId xmlns:a16="http://schemas.microsoft.com/office/drawing/2014/main" id="{FE2A5BCD-546C-3A47-B35C-2E594694A40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728756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eljä nostoa">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F703B42-29AE-3F42-BB70-3A844809162D}"/>
              </a:ext>
              <a:ext uri="{C183D7F6-B498-43B3-948B-1728B52AA6E4}">
                <adec:decorative xmlns:adec="http://schemas.microsoft.com/office/drawing/2017/decorative" val="1"/>
              </a:ext>
            </a:extLst>
          </p:cNvPr>
          <p:cNvSpPr/>
          <p:nvPr userDrawn="1"/>
        </p:nvSpPr>
        <p:spPr>
          <a:xfrm>
            <a:off x="803275" y="3898289"/>
            <a:ext cx="5230800" cy="19602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32" name="Rectangle 31">
            <a:extLst>
              <a:ext uri="{FF2B5EF4-FFF2-40B4-BE49-F238E27FC236}">
                <a16:creationId xmlns:a16="http://schemas.microsoft.com/office/drawing/2014/main" id="{D49DC66D-C716-A24B-8BD2-22114CB5F1C9}"/>
              </a:ext>
              <a:ext uri="{C183D7F6-B498-43B3-948B-1728B52AA6E4}">
                <adec:decorative xmlns:adec="http://schemas.microsoft.com/office/drawing/2017/decorative" val="1"/>
              </a:ext>
            </a:extLst>
          </p:cNvPr>
          <p:cNvSpPr/>
          <p:nvPr userDrawn="1"/>
        </p:nvSpPr>
        <p:spPr>
          <a:xfrm>
            <a:off x="6153570" y="1812407"/>
            <a:ext cx="5230800" cy="196100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35" name="Rectangle 34">
            <a:extLst>
              <a:ext uri="{FF2B5EF4-FFF2-40B4-BE49-F238E27FC236}">
                <a16:creationId xmlns:a16="http://schemas.microsoft.com/office/drawing/2014/main" id="{DCB6C5A5-B492-1447-B909-CE0010AC99FB}"/>
              </a:ext>
              <a:ext uri="{C183D7F6-B498-43B3-948B-1728B52AA6E4}">
                <adec:decorative xmlns:adec="http://schemas.microsoft.com/office/drawing/2017/decorative" val="1"/>
              </a:ext>
            </a:extLst>
          </p:cNvPr>
          <p:cNvSpPr/>
          <p:nvPr userDrawn="1"/>
        </p:nvSpPr>
        <p:spPr>
          <a:xfrm>
            <a:off x="6153570" y="3898289"/>
            <a:ext cx="5230800" cy="19602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solidFill>
                <a:schemeClr val="bg2"/>
              </a:solidFill>
            </a:endParaRPr>
          </a:p>
        </p:txBody>
      </p:sp>
      <p:sp>
        <p:nvSpPr>
          <p:cNvPr id="9" name="Rectangle 8">
            <a:extLst>
              <a:ext uri="{FF2B5EF4-FFF2-40B4-BE49-F238E27FC236}">
                <a16:creationId xmlns:a16="http://schemas.microsoft.com/office/drawing/2014/main" id="{E627135D-E0A4-3441-9139-7561A8275A06}"/>
              </a:ext>
              <a:ext uri="{C183D7F6-B498-43B3-948B-1728B52AA6E4}">
                <adec:decorative xmlns:adec="http://schemas.microsoft.com/office/drawing/2017/decorative" val="1"/>
              </a:ext>
            </a:extLst>
          </p:cNvPr>
          <p:cNvSpPr/>
          <p:nvPr userDrawn="1"/>
        </p:nvSpPr>
        <p:spPr>
          <a:xfrm>
            <a:off x="803275" y="1812407"/>
            <a:ext cx="5230800" cy="19610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2" name="Title 1">
            <a:extLst>
              <a:ext uri="{FF2B5EF4-FFF2-40B4-BE49-F238E27FC236}">
                <a16:creationId xmlns:a16="http://schemas.microsoft.com/office/drawing/2014/main" id="{5BAFA8E0-68DD-D84C-B185-D665F53FFC53}"/>
              </a:ext>
            </a:extLst>
          </p:cNvPr>
          <p:cNvSpPr>
            <a:spLocks noGrp="1"/>
          </p:cNvSpPr>
          <p:nvPr>
            <p:ph type="title" hasCustomPrompt="1"/>
          </p:nvPr>
        </p:nvSpPr>
        <p:spPr>
          <a:xfrm>
            <a:off x="803275" y="719999"/>
            <a:ext cx="10585450" cy="1080000"/>
          </a:xfrm>
        </p:spPr>
        <p:txBody>
          <a:bodyPr anchor="ctr" anchorCtr="0">
            <a:normAutofit/>
          </a:bodyPr>
          <a:lstStyle>
            <a:lvl1pPr>
              <a:defRPr sz="3400">
                <a:solidFill>
                  <a:schemeClr val="accent1"/>
                </a:solidFill>
              </a:defRPr>
            </a:lvl1pPr>
          </a:lstStyle>
          <a:p>
            <a:r>
              <a:rPr lang="fi-FI" noProof="0" dirty="0"/>
              <a:t>Neljä nostoa, </a:t>
            </a:r>
            <a:br>
              <a:rPr lang="fi-FI" noProof="0" dirty="0"/>
            </a:br>
            <a:r>
              <a:rPr lang="fi-FI" noProof="0" dirty="0"/>
              <a:t>kaksirivinen otsikko</a:t>
            </a:r>
          </a:p>
        </p:txBody>
      </p:sp>
      <p:sp>
        <p:nvSpPr>
          <p:cNvPr id="20" name="Text Placeholder 3">
            <a:extLst>
              <a:ext uri="{FF2B5EF4-FFF2-40B4-BE49-F238E27FC236}">
                <a16:creationId xmlns:a16="http://schemas.microsoft.com/office/drawing/2014/main" id="{EACE5EA5-0EC5-58C4-EB96-FC9E3D9AE619}"/>
              </a:ext>
            </a:extLst>
          </p:cNvPr>
          <p:cNvSpPr>
            <a:spLocks noGrp="1"/>
          </p:cNvSpPr>
          <p:nvPr>
            <p:ph type="body" sz="half" idx="22" hasCustomPrompt="1"/>
          </p:nvPr>
        </p:nvSpPr>
        <p:spPr>
          <a:xfrm>
            <a:off x="1210884" y="2055600"/>
            <a:ext cx="4414557" cy="418322"/>
          </a:xfrm>
        </p:spPr>
        <p:txBody>
          <a:bodyPr lIns="0" tIns="0" rIns="0" bIns="0">
            <a:normAutofit/>
          </a:bodyPr>
          <a:lstStyle>
            <a:lvl1pPr marL="0" indent="0">
              <a:buNone/>
              <a:defRPr sz="21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4" name="Text Placeholder 3">
            <a:extLst>
              <a:ext uri="{FF2B5EF4-FFF2-40B4-BE49-F238E27FC236}">
                <a16:creationId xmlns:a16="http://schemas.microsoft.com/office/drawing/2014/main" id="{27F1E5BE-8A05-D14D-B2A0-1AD0FC52318D}"/>
              </a:ext>
            </a:extLst>
          </p:cNvPr>
          <p:cNvSpPr>
            <a:spLocks noGrp="1"/>
          </p:cNvSpPr>
          <p:nvPr>
            <p:ph type="body" sz="half" idx="2"/>
          </p:nvPr>
        </p:nvSpPr>
        <p:spPr>
          <a:xfrm>
            <a:off x="1211910" y="2477626"/>
            <a:ext cx="4452290" cy="998095"/>
          </a:xfrm>
        </p:spPr>
        <p:txBody>
          <a:bodyPr lIns="0" tIns="0" rIns="0" bIns="0" anchor="t" anchorCtr="0">
            <a:normAutofit/>
          </a:bodyPr>
          <a:lstStyle>
            <a:lvl1pPr marL="285750" indent="-285750">
              <a:lnSpc>
                <a:spcPct val="110000"/>
              </a:lnSpc>
              <a:spcBef>
                <a:spcPts val="0"/>
              </a:spcBef>
              <a:buClr>
                <a:schemeClr val="bg1"/>
              </a:buClr>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a:t>Muokkaa tekstin perustyylejä napsauttamalla</a:t>
            </a:r>
          </a:p>
        </p:txBody>
      </p:sp>
      <p:sp>
        <p:nvSpPr>
          <p:cNvPr id="22" name="Text Placeholder 3">
            <a:extLst>
              <a:ext uri="{FF2B5EF4-FFF2-40B4-BE49-F238E27FC236}">
                <a16:creationId xmlns:a16="http://schemas.microsoft.com/office/drawing/2014/main" id="{9225A0A2-EEE3-07EE-C156-6804854D56D1}"/>
              </a:ext>
            </a:extLst>
          </p:cNvPr>
          <p:cNvSpPr>
            <a:spLocks noGrp="1"/>
          </p:cNvSpPr>
          <p:nvPr>
            <p:ph type="body" sz="half" idx="24" hasCustomPrompt="1"/>
          </p:nvPr>
        </p:nvSpPr>
        <p:spPr>
          <a:xfrm>
            <a:off x="6539145" y="2032950"/>
            <a:ext cx="4414557" cy="418322"/>
          </a:xfrm>
        </p:spPr>
        <p:txBody>
          <a:bodyPr lIns="0" tIns="0" rIns="0" bIns="0">
            <a:normAutofit/>
          </a:bodyPr>
          <a:lstStyle>
            <a:lvl1pPr marL="0" indent="0">
              <a:buNone/>
              <a:defRPr sz="2100" b="1">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21" name="Text Placeholder 3">
            <a:extLst>
              <a:ext uri="{FF2B5EF4-FFF2-40B4-BE49-F238E27FC236}">
                <a16:creationId xmlns:a16="http://schemas.microsoft.com/office/drawing/2014/main" id="{54B245C6-ECDF-F9F9-8CF7-78DFAACD9DF4}"/>
              </a:ext>
            </a:extLst>
          </p:cNvPr>
          <p:cNvSpPr>
            <a:spLocks noGrp="1"/>
          </p:cNvSpPr>
          <p:nvPr>
            <p:ph type="body" sz="half" idx="23"/>
          </p:nvPr>
        </p:nvSpPr>
        <p:spPr>
          <a:xfrm>
            <a:off x="6542825" y="2476800"/>
            <a:ext cx="4452290" cy="998095"/>
          </a:xfrm>
        </p:spPr>
        <p:txBody>
          <a:bodyPr lIns="0" tIns="0" rIns="0" bIns="0" anchor="t" anchorCtr="0">
            <a:normAutofit/>
          </a:bodyPr>
          <a:lstStyle>
            <a:lvl1pPr marL="285750" indent="-285750">
              <a:lnSpc>
                <a:spcPct val="110000"/>
              </a:lnSpc>
              <a:spcBef>
                <a:spcPts val="0"/>
              </a:spcBef>
              <a:buFont typeface="Arial" panose="020B0604020202020204" pitchFamily="34" charset="0"/>
              <a:buChar char="•"/>
              <a:defRPr sz="18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C0CDA761-048D-C54D-8E20-6C9D95F53A67}"/>
              </a:ext>
              <a:ext uri="{C183D7F6-B498-43B3-948B-1728B52AA6E4}">
                <adec:decorative xmlns:adec="http://schemas.microsoft.com/office/drawing/2017/decorative" val="1"/>
              </a:ext>
            </a:extLst>
          </p:cNvPr>
          <p:cNvSpPr>
            <a:spLocks noGrp="1"/>
          </p:cNvSpPr>
          <p:nvPr>
            <p:ph type="dt" sz="half" idx="10"/>
          </p:nvPr>
        </p:nvSpPr>
        <p:spPr/>
        <p:txBody>
          <a:bodyPr/>
          <a:lstStyle/>
          <a:p>
            <a:fld id="{5AB019FD-7351-674E-88EC-346BE3031EE7}" type="datetime1">
              <a:rPr lang="fi-FI" noProof="0" smtClean="0"/>
              <a:t>14.8.2026</a:t>
            </a:fld>
            <a:endParaRPr lang="fi-FI" noProof="0" dirty="0"/>
          </a:p>
        </p:txBody>
      </p:sp>
      <p:sp>
        <p:nvSpPr>
          <p:cNvPr id="6" name="Footer Placeholder 5">
            <a:extLst>
              <a:ext uri="{FF2B5EF4-FFF2-40B4-BE49-F238E27FC236}">
                <a16:creationId xmlns:a16="http://schemas.microsoft.com/office/drawing/2014/main" id="{12E1E2B8-D029-384A-92E9-B5724AA13637}"/>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7" name="Slide Number Placeholder 6">
            <a:extLst>
              <a:ext uri="{FF2B5EF4-FFF2-40B4-BE49-F238E27FC236}">
                <a16:creationId xmlns:a16="http://schemas.microsoft.com/office/drawing/2014/main" id="{4D389211-1DC9-694E-B796-2E30C709603A}"/>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
        <p:nvSpPr>
          <p:cNvPr id="19" name="Text Placeholder 3">
            <a:extLst>
              <a:ext uri="{FF2B5EF4-FFF2-40B4-BE49-F238E27FC236}">
                <a16:creationId xmlns:a16="http://schemas.microsoft.com/office/drawing/2014/main" id="{87FC0FB3-6F99-A3FA-11F4-F770C9023FFA}"/>
              </a:ext>
            </a:extLst>
          </p:cNvPr>
          <p:cNvSpPr>
            <a:spLocks noGrp="1"/>
          </p:cNvSpPr>
          <p:nvPr>
            <p:ph type="body" sz="half" idx="21" hasCustomPrompt="1"/>
          </p:nvPr>
        </p:nvSpPr>
        <p:spPr>
          <a:xfrm>
            <a:off x="1211397" y="4183200"/>
            <a:ext cx="4414557" cy="399600"/>
          </a:xfrm>
        </p:spPr>
        <p:txBody>
          <a:bodyPr lIns="0" tIns="0" rIns="0" bIns="0">
            <a:normAutofit/>
          </a:bodyPr>
          <a:lstStyle>
            <a:lvl1pPr marL="0" indent="0">
              <a:buNone/>
              <a:defRPr sz="2100" b="1">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18" name="Text Placeholder 3">
            <a:extLst>
              <a:ext uri="{FF2B5EF4-FFF2-40B4-BE49-F238E27FC236}">
                <a16:creationId xmlns:a16="http://schemas.microsoft.com/office/drawing/2014/main" id="{6562E4AD-4384-F11E-3BFC-E74384CA0A8A}"/>
              </a:ext>
            </a:extLst>
          </p:cNvPr>
          <p:cNvSpPr>
            <a:spLocks noGrp="1"/>
          </p:cNvSpPr>
          <p:nvPr>
            <p:ph type="body" sz="half" idx="20"/>
          </p:nvPr>
        </p:nvSpPr>
        <p:spPr>
          <a:xfrm>
            <a:off x="1211910" y="4582800"/>
            <a:ext cx="4413531" cy="1001636"/>
          </a:xfrm>
        </p:spPr>
        <p:txBody>
          <a:bodyPr lIns="0" tIns="0" rIns="0" bIns="0" anchor="t" anchorCtr="0">
            <a:normAutofit/>
          </a:bodyPr>
          <a:lstStyle>
            <a:lvl1pPr marL="285750" indent="-285750">
              <a:lnSpc>
                <a:spcPct val="110000"/>
              </a:lnSpc>
              <a:spcBef>
                <a:spcPts val="0"/>
              </a:spcBef>
              <a:buFont typeface="Arial" panose="020B0604020202020204" pitchFamily="34" charset="0"/>
              <a:buChar char="•"/>
              <a:defRPr sz="18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24" name="Text Placeholder 3">
            <a:extLst>
              <a:ext uri="{FF2B5EF4-FFF2-40B4-BE49-F238E27FC236}">
                <a16:creationId xmlns:a16="http://schemas.microsoft.com/office/drawing/2014/main" id="{13130747-405D-D8B8-97A0-B4374FB80ED2}"/>
              </a:ext>
            </a:extLst>
          </p:cNvPr>
          <p:cNvSpPr>
            <a:spLocks noGrp="1"/>
          </p:cNvSpPr>
          <p:nvPr>
            <p:ph type="body" sz="half" idx="26" hasCustomPrompt="1"/>
          </p:nvPr>
        </p:nvSpPr>
        <p:spPr>
          <a:xfrm>
            <a:off x="6539144" y="4135499"/>
            <a:ext cx="4414557" cy="399600"/>
          </a:xfrm>
        </p:spPr>
        <p:txBody>
          <a:bodyPr lIns="0" tIns="0" rIns="0" bIns="0">
            <a:normAutofit/>
          </a:bodyPr>
          <a:lstStyle>
            <a:lvl1pPr marL="0" indent="0">
              <a:buNone/>
              <a:defRPr sz="21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23" name="Text Placeholder 3">
            <a:extLst>
              <a:ext uri="{FF2B5EF4-FFF2-40B4-BE49-F238E27FC236}">
                <a16:creationId xmlns:a16="http://schemas.microsoft.com/office/drawing/2014/main" id="{EA7A858B-5857-DEC6-CB5B-C592D4D97308}"/>
              </a:ext>
            </a:extLst>
          </p:cNvPr>
          <p:cNvSpPr>
            <a:spLocks noGrp="1"/>
          </p:cNvSpPr>
          <p:nvPr>
            <p:ph type="body" sz="half" idx="25"/>
          </p:nvPr>
        </p:nvSpPr>
        <p:spPr>
          <a:xfrm>
            <a:off x="6543484" y="4582800"/>
            <a:ext cx="4413531" cy="1001636"/>
          </a:xfrm>
        </p:spPr>
        <p:txBody>
          <a:bodyPr lIns="0" tIns="0" rIns="0" bIns="0" anchor="t" anchorCtr="0">
            <a:normAutofit/>
          </a:bodyPr>
          <a:lstStyle>
            <a:lvl1pPr marL="285750" indent="-285750">
              <a:lnSpc>
                <a:spcPct val="110000"/>
              </a:lnSpc>
              <a:spcBef>
                <a:spcPts val="0"/>
              </a:spcBef>
              <a:buClr>
                <a:schemeClr val="bg1"/>
              </a:buClr>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717638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Lopetus, sinivihreä">
    <p:bg>
      <p:bgPr>
        <a:solidFill>
          <a:schemeClr val="bg2"/>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2BE4F23-31E6-B9AF-873E-D41F82BB4881}"/>
              </a:ext>
            </a:extLst>
          </p:cNvPr>
          <p:cNvPicPr>
            <a:picLocks/>
          </p:cNvPicPr>
          <p:nvPr userDrawn="1"/>
        </p:nvPicPr>
        <p:blipFill rotWithShape="1">
          <a:blip r:embed="rId2">
            <a:extLst>
              <a:ext uri="{96DAC541-7B7A-43D3-8B79-37D633B846F1}">
                <asvg:svgBlip xmlns:asvg="http://schemas.microsoft.com/office/drawing/2016/SVG/main" r:embed="rId3"/>
              </a:ext>
            </a:extLst>
          </a:blip>
          <a:srcRect b="8030"/>
          <a:stretch/>
        </p:blipFill>
        <p:spPr>
          <a:xfrm>
            <a:off x="-8197" y="3432"/>
            <a:ext cx="12204000" cy="6859808"/>
          </a:xfrm>
          <a:prstGeom prst="rect">
            <a:avLst/>
          </a:prstGeom>
        </p:spPr>
      </p:pic>
      <p:pic>
        <p:nvPicPr>
          <p:cNvPr id="2" name="Kuva 1">
            <a:extLst>
              <a:ext uri="{FF2B5EF4-FFF2-40B4-BE49-F238E27FC236}">
                <a16:creationId xmlns:a16="http://schemas.microsoft.com/office/drawing/2014/main" id="{C7EF83DB-CBE1-D658-D404-E78481FB36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507205" y="629550"/>
            <a:ext cx="2973600" cy="641148"/>
          </a:xfrm>
          <a:prstGeom prst="rect">
            <a:avLst/>
          </a:prstGeom>
        </p:spPr>
      </p:pic>
      <p:sp>
        <p:nvSpPr>
          <p:cNvPr id="8" name="Title 1">
            <a:extLst>
              <a:ext uri="{FF2B5EF4-FFF2-40B4-BE49-F238E27FC236}">
                <a16:creationId xmlns:a16="http://schemas.microsoft.com/office/drawing/2014/main" id="{819B0302-136B-9042-898B-AF4F9CE1EFA2}"/>
              </a:ext>
            </a:extLst>
          </p:cNvPr>
          <p:cNvSpPr>
            <a:spLocks noGrp="1"/>
          </p:cNvSpPr>
          <p:nvPr>
            <p:ph type="title" hasCustomPrompt="1"/>
          </p:nvPr>
        </p:nvSpPr>
        <p:spPr>
          <a:xfrm>
            <a:off x="4420059" y="2260209"/>
            <a:ext cx="6372863" cy="1632282"/>
          </a:xfrm>
        </p:spPr>
        <p:txBody>
          <a:bodyPr anchor="b">
            <a:normAutofit/>
          </a:bodyPr>
          <a:lstStyle>
            <a:lvl1pPr>
              <a:defRPr sz="4800">
                <a:solidFill>
                  <a:schemeClr val="tx1"/>
                </a:solidFill>
              </a:defRPr>
            </a:lvl1pPr>
          </a:lstStyle>
          <a:p>
            <a:r>
              <a:rPr lang="fi-FI" dirty="0"/>
              <a:t>Kiitos tai kehotus, enintään 2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p:ph type="subTitle" idx="1" hasCustomPrompt="1"/>
          </p:nvPr>
        </p:nvSpPr>
        <p:spPr>
          <a:xfrm>
            <a:off x="4439937" y="3928385"/>
            <a:ext cx="4035425" cy="819843"/>
          </a:xfrm>
        </p:spPr>
        <p:txBody>
          <a:bodyPr anchor="b" anchorCtr="0">
            <a:normAutofit/>
          </a:bodyPr>
          <a:lstStyle>
            <a:lvl1pPr marL="0" indent="0" algn="l">
              <a:lnSpc>
                <a:spcPct val="130000"/>
              </a:lnSpc>
              <a:spcBef>
                <a:spcPts val="0"/>
              </a:spcBef>
              <a:buNone/>
              <a:defRPr sz="1100" b="1" cap="all" spc="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etunimi.sukunimi@gov.fi</a:t>
            </a:r>
            <a:br>
              <a:rPr lang="fi-FI" dirty="0"/>
            </a:br>
            <a:r>
              <a:rPr lang="fi-FI" dirty="0"/>
              <a:t>vm.fi | @VMuutiset</a:t>
            </a:r>
            <a:r>
              <a:rPr lang="en-FI" dirty="0"/>
              <a:t> </a:t>
            </a:r>
          </a:p>
        </p:txBody>
      </p:sp>
    </p:spTree>
    <p:extLst>
      <p:ext uri="{BB962C8B-B14F-4D97-AF65-F5344CB8AC3E}">
        <p14:creationId xmlns:p14="http://schemas.microsoft.com/office/powerpoint/2010/main" val="20707873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362" userDrawn="1">
          <p15:clr>
            <a:srgbClr val="FBAE40"/>
          </p15:clr>
        </p15:guide>
        <p15:guide id="2" pos="690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opetus, harmaa">
    <p:bg>
      <p:bgPr>
        <a:solidFill>
          <a:schemeClr val="accent4"/>
        </a:soli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B82195ED-2743-42C0-2BF2-02B5DA66E3FB}"/>
              </a:ext>
            </a:extLst>
          </p:cNvPr>
          <p:cNvPicPr>
            <a:picLocks/>
          </p:cNvPicPr>
          <p:nvPr userDrawn="1"/>
        </p:nvPicPr>
        <p:blipFill rotWithShape="1">
          <a:blip r:embed="rId2">
            <a:extLst>
              <a:ext uri="{96DAC541-7B7A-43D3-8B79-37D633B846F1}">
                <asvg:svgBlip xmlns:asvg="http://schemas.microsoft.com/office/drawing/2016/SVG/main" r:embed="rId3"/>
              </a:ext>
            </a:extLst>
          </a:blip>
          <a:srcRect b="8030"/>
          <a:stretch/>
        </p:blipFill>
        <p:spPr>
          <a:xfrm>
            <a:off x="-8197" y="3432"/>
            <a:ext cx="12204000" cy="6859808"/>
          </a:xfrm>
          <a:prstGeom prst="rect">
            <a:avLst/>
          </a:prstGeom>
        </p:spPr>
      </p:pic>
      <p:sp>
        <p:nvSpPr>
          <p:cNvPr id="8" name="Title 1">
            <a:extLst>
              <a:ext uri="{FF2B5EF4-FFF2-40B4-BE49-F238E27FC236}">
                <a16:creationId xmlns:a16="http://schemas.microsoft.com/office/drawing/2014/main" id="{819B0302-136B-9042-898B-AF4F9CE1EFA2}"/>
              </a:ext>
            </a:extLst>
          </p:cNvPr>
          <p:cNvSpPr>
            <a:spLocks noGrp="1"/>
          </p:cNvSpPr>
          <p:nvPr>
            <p:ph type="title" hasCustomPrompt="1"/>
          </p:nvPr>
        </p:nvSpPr>
        <p:spPr>
          <a:xfrm>
            <a:off x="4420059" y="2260209"/>
            <a:ext cx="6372863" cy="1632282"/>
          </a:xfrm>
        </p:spPr>
        <p:txBody>
          <a:bodyPr anchor="b">
            <a:normAutofit/>
          </a:bodyPr>
          <a:lstStyle>
            <a:lvl1pPr>
              <a:defRPr sz="4800">
                <a:solidFill>
                  <a:schemeClr val="accent1"/>
                </a:solidFill>
              </a:defRPr>
            </a:lvl1pPr>
          </a:lstStyle>
          <a:p>
            <a:r>
              <a:rPr lang="fi-FI" dirty="0"/>
              <a:t>Kiitos tai kehotus, enintään 2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p:ph type="subTitle" idx="1" hasCustomPrompt="1"/>
          </p:nvPr>
        </p:nvSpPr>
        <p:spPr>
          <a:xfrm>
            <a:off x="4439937" y="3928385"/>
            <a:ext cx="4035425" cy="819843"/>
          </a:xfrm>
        </p:spPr>
        <p:txBody>
          <a:bodyPr anchor="b" anchorCtr="0">
            <a:normAutofit/>
          </a:bodyPr>
          <a:lstStyle>
            <a:lvl1pPr marL="0" indent="0" algn="l">
              <a:lnSpc>
                <a:spcPct val="130000"/>
              </a:lnSpc>
              <a:spcBef>
                <a:spcPts val="0"/>
              </a:spcBef>
              <a:buNone/>
              <a:defRPr sz="11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etunimi.sukunimi@gov.fi</a:t>
            </a:r>
            <a:br>
              <a:rPr lang="fi-FI" dirty="0"/>
            </a:br>
            <a:r>
              <a:rPr lang="fi-FI" dirty="0"/>
              <a:t>vm.fi | @VMuutiset</a:t>
            </a:r>
            <a:r>
              <a:rPr lang="en-FI" dirty="0"/>
              <a:t> </a:t>
            </a:r>
          </a:p>
        </p:txBody>
      </p:sp>
      <p:pic>
        <p:nvPicPr>
          <p:cNvPr id="2" name="Kuva 1">
            <a:extLst>
              <a:ext uri="{FF2B5EF4-FFF2-40B4-BE49-F238E27FC236}">
                <a16:creationId xmlns:a16="http://schemas.microsoft.com/office/drawing/2014/main" id="{66FD2CA2-C83C-1F0D-AEFA-C8D0151BD1D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507205" y="629550"/>
            <a:ext cx="2973600" cy="641148"/>
          </a:xfrm>
          <a:prstGeom prst="rect">
            <a:avLst/>
          </a:prstGeom>
        </p:spPr>
      </p:pic>
    </p:spTree>
    <p:extLst>
      <p:ext uri="{BB962C8B-B14F-4D97-AF65-F5344CB8AC3E}">
        <p14:creationId xmlns:p14="http://schemas.microsoft.com/office/powerpoint/2010/main" val="26182354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362" userDrawn="1">
          <p15:clr>
            <a:srgbClr val="FBAE40"/>
          </p15:clr>
        </p15:guide>
        <p15:guide id="2" pos="6902"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loitusdia sininen">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t"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3F73254E-B6CD-4592-9C35-AAF54117EE2A}" type="datetime1">
              <a:rPr lang="fi-FI" noProof="0" smtClean="0"/>
              <a:t>14.8.2026</a:t>
            </a:fld>
            <a:endParaRPr lang="fi-FI" noProof="0" dirty="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dirty="0"/>
          </a:p>
        </p:txBody>
      </p:sp>
      <p:sp>
        <p:nvSpPr>
          <p:cNvPr id="9"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Tree>
    <p:extLst>
      <p:ext uri="{BB962C8B-B14F-4D97-AF65-F5344CB8AC3E}">
        <p14:creationId xmlns:p14="http://schemas.microsoft.com/office/powerpoint/2010/main" val="116622715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loitusdia vaale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blipFill>
            <a:blip r:embed="rId2"/>
            <a:stretch>
              <a:fillRect/>
            </a:stretch>
          </a:blipFill>
        </p:spPr>
        <p:txBody>
          <a:bodyPr/>
          <a:lstStyle>
            <a:lvl1pPr marL="0" indent="0">
              <a:buFontTx/>
              <a:buNone/>
              <a:defRPr sz="1000" baseline="0"/>
            </a:lvl1pPr>
          </a:lstStyle>
          <a:p>
            <a:r>
              <a:rPr lang="fi-FI" dirty="0"/>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accent3"/>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4EB299D4-57F5-4C10-81C1-8BF8F799F7C0}"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
        <p:nvSpPr>
          <p:cNvPr id="11" name="Text Placeholder 2"/>
          <p:cNvSpPr>
            <a:spLocks noGrp="1" noChangeAspect="1"/>
          </p:cNvSpPr>
          <p:nvPr>
            <p:ph type="body" sz="quarter" idx="19"/>
          </p:nvPr>
        </p:nvSpPr>
        <p:spPr>
          <a:xfrm>
            <a:off x="479220" y="374400"/>
            <a:ext cx="1562400" cy="468000"/>
          </a:xfrm>
          <a:blipFill>
            <a:blip r:embed="rId3"/>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40866873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loitusdia tumm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blipFill>
            <a:blip r:embed="rId2"/>
            <a:stretch>
              <a:fillRect/>
            </a:stretch>
          </a:blipFill>
        </p:spPr>
        <p:txBody>
          <a:bodyPr/>
          <a:lstStyle>
            <a:lvl1pPr marL="0" indent="0">
              <a:buFontTx/>
              <a:buNone/>
              <a:defRPr sz="1000" baseline="0">
                <a:solidFill>
                  <a:schemeClr val="bg1"/>
                </a:solidFill>
              </a:defRPr>
            </a:lvl1pPr>
          </a:lstStyle>
          <a:p>
            <a:r>
              <a:rPr lang="fi-FI" dirty="0"/>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7A227564-0586-4505-BF1F-E84027D5EBA7}"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
        <p:nvSpPr>
          <p:cNvPr id="11" name="Text Placeholder 2"/>
          <p:cNvSpPr>
            <a:spLocks noGrp="1" noChangeAspect="1"/>
          </p:cNvSpPr>
          <p:nvPr>
            <p:ph type="body" sz="quarter" idx="19"/>
          </p:nvPr>
        </p:nvSpPr>
        <p:spPr>
          <a:xfrm>
            <a:off x="479220" y="374400"/>
            <a:ext cx="1562400" cy="468000"/>
          </a:xfrm>
          <a:blipFill>
            <a:blip r:embed="rId3"/>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18105896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loitusdia punainen">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t"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7BE94E73-A393-4ECF-BC02-065EDEC21D28}"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9"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Tree>
    <p:extLst>
      <p:ext uri="{BB962C8B-B14F-4D97-AF65-F5344CB8AC3E}">
        <p14:creationId xmlns:p14="http://schemas.microsoft.com/office/powerpoint/2010/main" val="141943177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t" anchorCtr="0">
            <a:noAutofit/>
          </a:bodyPr>
          <a:lstStyle>
            <a:lvl1pPr algn="l">
              <a:defRPr sz="5400">
                <a:solidFill>
                  <a:schemeClr val="accent4"/>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62FAB94D-EAA4-4ABB-AA8C-06714C2040FE}"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9"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4"/>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Tree>
    <p:extLst>
      <p:ext uri="{BB962C8B-B14F-4D97-AF65-F5344CB8AC3E}">
        <p14:creationId xmlns:p14="http://schemas.microsoft.com/office/powerpoint/2010/main" val="161700855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t" anchorCtr="0">
            <a:noAutofit/>
          </a:bodyPr>
          <a:lstStyle>
            <a:lvl1pPr algn="l">
              <a:defRPr sz="5400">
                <a:solidFill>
                  <a:schemeClr val="accent3"/>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EC95CC45-6607-47DC-A7A9-BF90EC2628BD}"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9"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Tree>
    <p:extLst>
      <p:ext uri="{BB962C8B-B14F-4D97-AF65-F5344CB8AC3E}">
        <p14:creationId xmlns:p14="http://schemas.microsoft.com/office/powerpoint/2010/main" val="5055201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inaus / somenos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56050" y="1628750"/>
            <a:ext cx="4969188" cy="2592360"/>
          </a:xfrm>
        </p:spPr>
        <p:txBody>
          <a:bodyPr anchor="t" anchorCtr="0">
            <a:noAutofit/>
          </a:bodyPr>
          <a:lstStyle>
            <a:lvl1pPr algn="l">
              <a:defRPr sz="4000">
                <a:solidFill>
                  <a:schemeClr val="accent3"/>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B33FB06A-2199-45FA-83DB-6FECE6E0A95E}"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6456050" y="4365130"/>
            <a:ext cx="4969188" cy="1440359"/>
          </a:xfrm>
        </p:spPr>
        <p:txBody>
          <a:bodyPr>
            <a:noAutofit/>
          </a:bodyPr>
          <a:lstStyle>
            <a:lvl1pPr marL="0" indent="0">
              <a:buFontTx/>
              <a:buNone/>
              <a:defRPr sz="20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Tree>
    <p:extLst>
      <p:ext uri="{BB962C8B-B14F-4D97-AF65-F5344CB8AC3E}">
        <p14:creationId xmlns:p14="http://schemas.microsoft.com/office/powerpoint/2010/main" val="130051370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Nosto vaalealla kuvalla">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blipFill>
            <a:blip r:embed="rId2"/>
            <a:stretch>
              <a:fillRect/>
            </a:stretch>
          </a:blip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68316CC7-DE12-41D9-9D9A-4FA28A6C21A8}"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accent3"/>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9" name="Text Placeholder 2"/>
          <p:cNvSpPr>
            <a:spLocks noGrp="1" noChangeAspect="1"/>
          </p:cNvSpPr>
          <p:nvPr>
            <p:ph type="body" sz="quarter" idx="19"/>
          </p:nvPr>
        </p:nvSpPr>
        <p:spPr>
          <a:xfrm>
            <a:off x="10814400" y="6326675"/>
            <a:ext cx="612000" cy="183318"/>
          </a:xfrm>
          <a:blipFill>
            <a:blip r:embed="rId3"/>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60022582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Nosto tummalla kuvalla">
    <p:bg>
      <p:bgPr>
        <a:solidFill>
          <a:schemeClr val="bg2"/>
        </a:solidFill>
        <a:effectLst/>
      </p:bgPr>
    </p:bg>
    <p:spTree>
      <p:nvGrpSpPr>
        <p:cNvPr id="1" name=""/>
        <p:cNvGrpSpPr/>
        <p:nvPr/>
      </p:nvGrpSpPr>
      <p:grpSpPr>
        <a:xfrm>
          <a:off x="0" y="0"/>
          <a:ext cx="0" cy="0"/>
          <a:chOff x="0" y="0"/>
          <a:chExt cx="0" cy="0"/>
        </a:xfrm>
      </p:grpSpPr>
      <p:sp>
        <p:nvSpPr>
          <p:cNvPr id="9" name="Picture Placeholder 7"/>
          <p:cNvSpPr>
            <a:spLocks noGrp="1"/>
          </p:cNvSpPr>
          <p:nvPr>
            <p:ph type="pic" sz="quarter" idx="20" hasCustomPrompt="1"/>
          </p:nvPr>
        </p:nvSpPr>
        <p:spPr>
          <a:xfrm>
            <a:off x="0" y="0"/>
            <a:ext cx="12192000" cy="6858000"/>
          </a:xfrm>
          <a:blipFill>
            <a:blip r:embed="rId2"/>
            <a:stretch>
              <a:fillRect/>
            </a:stretch>
          </a:blip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467A1DCB-3851-4A5B-BCB6-D4786F0F6F94}"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8" name="Text Placeholder 2"/>
          <p:cNvSpPr>
            <a:spLocks noGrp="1" noChangeAspect="1"/>
          </p:cNvSpPr>
          <p:nvPr>
            <p:ph type="body" sz="quarter" idx="19"/>
          </p:nvPr>
        </p:nvSpPr>
        <p:spPr>
          <a:xfrm>
            <a:off x="10814400" y="6326675"/>
            <a:ext cx="612000" cy="183318"/>
          </a:xfrm>
          <a:blipFill>
            <a:blip r:embed="rId3"/>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11722459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2-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a:xfrm>
            <a:off x="766763" y="836711"/>
            <a:ext cx="10658475" cy="1584149"/>
          </a:xfrm>
        </p:spPr>
        <p:txBody>
          <a:bodyPr/>
          <a:lstStyle/>
          <a:p>
            <a:r>
              <a:rPr lang="fi-FI" noProof="0"/>
              <a:t>Muokkaa ots. perustyyl. napsautt.</a:t>
            </a:r>
            <a:endParaRPr lang="fi-FI" noProof="0" dirty="0"/>
          </a:p>
        </p:txBody>
      </p:sp>
      <p:sp>
        <p:nvSpPr>
          <p:cNvPr id="3" name="Content Placeholder 2"/>
          <p:cNvSpPr>
            <a:spLocks noGrp="1"/>
          </p:cNvSpPr>
          <p:nvPr>
            <p:ph idx="1"/>
          </p:nvPr>
        </p:nvSpPr>
        <p:spPr>
          <a:xfrm>
            <a:off x="766763" y="2565400"/>
            <a:ext cx="10658475" cy="324008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p:txBody>
          <a:bodyPr/>
          <a:lstStyle/>
          <a:p>
            <a:fld id="{54ECBA33-160D-4EC6-909B-9CB559B0B403}" type="datetime1">
              <a:rPr lang="fi-FI" noProof="0" smtClean="0"/>
              <a:t>14.8.2026</a:t>
            </a:fld>
            <a:endParaRPr lang="fi-FI" noProof="0" dirty="0"/>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0861148C-697E-4B67-BDAA-872F34DF1106}" type="slidenum">
              <a:rPr lang="fi-FI" noProof="0" smtClean="0"/>
              <a:t>‹#›</a:t>
            </a:fld>
            <a:endParaRPr lang="fi-FI" noProof="0" dirty="0"/>
          </a:p>
        </p:txBody>
      </p:sp>
    </p:spTree>
    <p:extLst>
      <p:ext uri="{BB962C8B-B14F-4D97-AF65-F5344CB8AC3E}">
        <p14:creationId xmlns:p14="http://schemas.microsoft.com/office/powerpoint/2010/main" val="17968358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idx="1"/>
          </p:nvPr>
        </p:nvSpPr>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p:txBody>
          <a:bodyPr/>
          <a:lstStyle/>
          <a:p>
            <a:fld id="{98AD4220-0D06-4B95-9657-C9EB0E3F48C9}" type="datetime1">
              <a:rPr lang="fi-FI" smtClean="0"/>
              <a:t>14.8.2026</a:t>
            </a:fld>
            <a:endParaRPr lang="fi-FI"/>
          </a:p>
        </p:txBody>
      </p:sp>
      <p:sp>
        <p:nvSpPr>
          <p:cNvPr id="5" name="Footer Placeholder 4"/>
          <p:cNvSpPr>
            <a:spLocks noGrp="1"/>
          </p:cNvSpPr>
          <p:nvPr>
            <p:ph type="ftr" sz="quarter" idx="11"/>
          </p:nvPr>
        </p:nvSpPr>
        <p:spPr/>
        <p:txBody>
          <a:bodyPr/>
          <a:lstStyle/>
          <a:p>
            <a:r>
              <a:rPr lang="fi-FI"/>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258125577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tsikko ja sisältö 2 väliotsikoill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Text Placeholder 4"/>
          <p:cNvSpPr>
            <a:spLocks noGrp="1"/>
          </p:cNvSpPr>
          <p:nvPr>
            <p:ph type="body" sz="quarter" idx="3"/>
          </p:nvPr>
        </p:nvSpPr>
        <p:spPr>
          <a:xfrm>
            <a:off x="6311900" y="1989137"/>
            <a:ext cx="5113338"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311900" y="2852919"/>
            <a:ext cx="5113338" cy="295256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841CBBC2-2705-4909-A44B-E8E547993242}"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31432848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Otsikko ja sisältö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Content Placeholder 3"/>
          <p:cNvSpPr>
            <a:spLocks noGrp="1"/>
          </p:cNvSpPr>
          <p:nvPr>
            <p:ph sz="half" idx="2"/>
          </p:nvPr>
        </p:nvSpPr>
        <p:spPr>
          <a:xfrm>
            <a:off x="6311900" y="1989137"/>
            <a:ext cx="5113338" cy="3816351"/>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7C401418-3AB9-4A57-9BE9-76E818D353E7}"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287568455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tsikko ja sisältö 3">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10658475"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10651227"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90606902-C255-44A1-8286-8619BDE5DB6C}"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85323104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isältö ja kuv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8A95EB08-A361-4348-9F3E-02C2712B35A8}"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6311900" y="1989138"/>
            <a:ext cx="5113338" cy="3816350"/>
          </a:xfrm>
          <a:solidFill>
            <a:schemeClr val="bg1">
              <a:lumMod val="95000"/>
            </a:schemeClr>
          </a:solidFill>
        </p:spPr>
        <p:txBody>
          <a:bodyPr/>
          <a:lstStyle>
            <a:lvl1pPr marL="0" indent="0">
              <a:buFontTx/>
              <a:buNone/>
              <a:defRPr sz="1200"/>
            </a:lvl1pPr>
          </a:lstStyle>
          <a:p>
            <a:r>
              <a:rPr lang="fi-FI" noProof="0"/>
              <a:t>Lisää kuva napsauttamalla kuvaketta</a:t>
            </a:r>
            <a:endParaRPr lang="fi-FI" noProof="0" dirty="0"/>
          </a:p>
        </p:txBody>
      </p:sp>
    </p:spTree>
    <p:extLst>
      <p:ext uri="{BB962C8B-B14F-4D97-AF65-F5344CB8AC3E}">
        <p14:creationId xmlns:p14="http://schemas.microsoft.com/office/powerpoint/2010/main" val="41019398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sältö ja kuva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6311901" y="1989138"/>
            <a:ext cx="5113338"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5F0FA206-5037-4386-A71E-BA74030E6AF4}"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766763" y="1989138"/>
            <a:ext cx="5113337" cy="3816350"/>
          </a:xfrm>
          <a:solidFill>
            <a:schemeClr val="bg1">
              <a:lumMod val="95000"/>
            </a:schemeClr>
          </a:solidFill>
        </p:spPr>
        <p:txBody>
          <a:bodyPr/>
          <a:lstStyle>
            <a:lvl1pPr marL="0" indent="0">
              <a:buFontTx/>
              <a:buNone/>
              <a:defRPr sz="1200"/>
            </a:lvl1pPr>
          </a:lstStyle>
          <a:p>
            <a:r>
              <a:rPr lang="fi-FI" noProof="0"/>
              <a:t>Lisää kuva napsauttamalla kuvaketta</a:t>
            </a:r>
            <a:endParaRPr lang="fi-FI" noProof="0" dirty="0"/>
          </a:p>
        </p:txBody>
      </p:sp>
    </p:spTree>
    <p:extLst>
      <p:ext uri="{BB962C8B-B14F-4D97-AF65-F5344CB8AC3E}">
        <p14:creationId xmlns:p14="http://schemas.microsoft.com/office/powerpoint/2010/main" val="8144812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sältö j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84340ED4-C6FE-4FAE-AFC3-75E56FFF71C9}"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292725677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sältö j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9C76FDF6-01CE-4895-B906-A8CDF2AFEEBB}"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28378407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isältö j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3C7E74B2-E516-4435-B461-CA65DCAC78D1}"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264515354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olme nost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768E5A34-EE4F-4300-BC0F-34FBC4D65423}"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280958921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Kolme nostoa kuvill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1512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49A53939-6D20-48CE-8A65-6883A101DFFB}"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1512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1512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8" name="Picture Placeholder 7"/>
          <p:cNvSpPr>
            <a:spLocks noGrp="1"/>
          </p:cNvSpPr>
          <p:nvPr>
            <p:ph type="pic" sz="quarter" idx="15"/>
          </p:nvPr>
        </p:nvSpPr>
        <p:spPr>
          <a:xfrm>
            <a:off x="98329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
        <p:nvSpPr>
          <p:cNvPr id="11" name="Picture Placeholder 7"/>
          <p:cNvSpPr>
            <a:spLocks noGrp="1"/>
          </p:cNvSpPr>
          <p:nvPr>
            <p:ph type="pic" sz="quarter" idx="16"/>
          </p:nvPr>
        </p:nvSpPr>
        <p:spPr>
          <a:xfrm>
            <a:off x="4619938"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
        <p:nvSpPr>
          <p:cNvPr id="12" name="Picture Placeholder 7"/>
          <p:cNvSpPr>
            <a:spLocks noGrp="1"/>
          </p:cNvSpPr>
          <p:nvPr>
            <p:ph type="pic" sz="quarter" idx="17"/>
          </p:nvPr>
        </p:nvSpPr>
        <p:spPr>
          <a:xfrm>
            <a:off x="825630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Tree>
    <p:extLst>
      <p:ext uri="{BB962C8B-B14F-4D97-AF65-F5344CB8AC3E}">
        <p14:creationId xmlns:p14="http://schemas.microsoft.com/office/powerpoint/2010/main" val="15101127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eljä nostoa (swo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1799912"/>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1DA28073-A458-4B12-9446-D38333399C64}"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6311900" y="1989138"/>
            <a:ext cx="5113338" cy="1799912"/>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766762" y="4005576"/>
            <a:ext cx="5113338" cy="1799912"/>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1" name="Content Placeholder 2"/>
          <p:cNvSpPr>
            <a:spLocks noGrp="1"/>
          </p:cNvSpPr>
          <p:nvPr>
            <p:ph sz="half" idx="15"/>
          </p:nvPr>
        </p:nvSpPr>
        <p:spPr>
          <a:xfrm>
            <a:off x="6311900" y="4005576"/>
            <a:ext cx="5113338" cy="1799912"/>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172397247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sältö ja nosto">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90963F2F-44B9-41C8-8927-50FD9A36BCAE}"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
        <p:nvSpPr>
          <p:cNvPr id="6" name="Text Placeholder 5"/>
          <p:cNvSpPr>
            <a:spLocks noGrp="1"/>
          </p:cNvSpPr>
          <p:nvPr>
            <p:ph type="body" sz="quarter" idx="13" hasCustomPrompt="1"/>
          </p:nvPr>
        </p:nvSpPr>
        <p:spPr>
          <a:xfrm>
            <a:off x="8759825" y="2565400"/>
            <a:ext cx="3097213" cy="2808288"/>
          </a:xfrm>
          <a:solidFill>
            <a:srgbClr val="FF3E60"/>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nosto%</a:t>
            </a:r>
          </a:p>
          <a:p>
            <a:pPr lvl="1"/>
            <a:r>
              <a:rPr lang="fi-FI" noProof="0" dirty="0"/>
              <a:t>Second level</a:t>
            </a:r>
          </a:p>
          <a:p>
            <a:pPr lvl="2"/>
            <a:r>
              <a:rPr lang="fi-FI" noProof="0" dirty="0"/>
              <a:t>Third level</a:t>
            </a:r>
          </a:p>
        </p:txBody>
      </p:sp>
    </p:spTree>
    <p:extLst>
      <p:ext uri="{BB962C8B-B14F-4D97-AF65-F5344CB8AC3E}">
        <p14:creationId xmlns:p14="http://schemas.microsoft.com/office/powerpoint/2010/main" val="289471448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 ja nosto2">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C6BF9130-7A42-4FBD-AEC6-4BFCDA2A07E7}"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
        <p:nvSpPr>
          <p:cNvPr id="6" name="Text Placeholder 5"/>
          <p:cNvSpPr>
            <a:spLocks noGrp="1"/>
          </p:cNvSpPr>
          <p:nvPr>
            <p:ph type="body" sz="quarter" idx="13" hasCustomPrompt="1"/>
          </p:nvPr>
        </p:nvSpPr>
        <p:spPr>
          <a:xfrm>
            <a:off x="8759825" y="2565400"/>
            <a:ext cx="3097213" cy="2808288"/>
          </a:xfrm>
          <a:solidFill>
            <a:schemeClr val="accent1"/>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nosto%</a:t>
            </a:r>
          </a:p>
          <a:p>
            <a:pPr lvl="1"/>
            <a:r>
              <a:rPr lang="fi-FI" noProof="0" dirty="0"/>
              <a:t>Second level</a:t>
            </a:r>
          </a:p>
          <a:p>
            <a:pPr lvl="2"/>
            <a:r>
              <a:rPr lang="fi-FI" noProof="0" dirty="0"/>
              <a:t>Third level</a:t>
            </a:r>
          </a:p>
        </p:txBody>
      </p:sp>
    </p:spTree>
    <p:extLst>
      <p:ext uri="{BB962C8B-B14F-4D97-AF65-F5344CB8AC3E}">
        <p14:creationId xmlns:p14="http://schemas.microsoft.com/office/powerpoint/2010/main" val="106874461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isältö ja kaavi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CAFC92E4-B935-4FE6-B163-FE6F8B9B506C}"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6311900" y="1556740"/>
            <a:ext cx="5113338"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30334405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aksi kaaviota">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5D09515-BBF2-40CB-8DFB-BA183B8AAB94}"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766763" y="1556740"/>
            <a:ext cx="5113337" cy="4248748"/>
          </a:xfrm>
        </p:spPr>
        <p:txBody>
          <a:bodyPr/>
          <a:lstStyle>
            <a:lvl1pPr marL="0" indent="0">
              <a:buFontTx/>
              <a:buNone/>
              <a:defRPr sz="1200"/>
            </a:lvl1pPr>
          </a:lstStyle>
          <a:p>
            <a:r>
              <a:rPr lang="fi-FI" noProof="0"/>
              <a:t>Lisää kaavio napsauttamalla kuvaketta</a:t>
            </a:r>
            <a:endParaRPr lang="fi-FI" noProof="0" dirty="0"/>
          </a:p>
        </p:txBody>
      </p:sp>
      <p:sp>
        <p:nvSpPr>
          <p:cNvPr id="11" name="Chart Placeholder 4"/>
          <p:cNvSpPr>
            <a:spLocks noGrp="1"/>
          </p:cNvSpPr>
          <p:nvPr>
            <p:ph type="chart" sz="quarter" idx="14"/>
          </p:nvPr>
        </p:nvSpPr>
        <p:spPr>
          <a:xfrm>
            <a:off x="6311900" y="1556740"/>
            <a:ext cx="5113338"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35616018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2B40BE1D-27B4-45A7-AD76-1198A7D57D99}"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766763" y="1556740"/>
            <a:ext cx="10658475"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22338660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aulukk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3DBA2578-D1ED-4406-9F94-0AB22A2B6A3C}"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Table Placeholder 8"/>
          <p:cNvSpPr>
            <a:spLocks noGrp="1"/>
          </p:cNvSpPr>
          <p:nvPr>
            <p:ph type="tbl" sz="quarter" idx="13"/>
          </p:nvPr>
        </p:nvSpPr>
        <p:spPr>
          <a:xfrm>
            <a:off x="766763" y="1989138"/>
            <a:ext cx="10658475" cy="3816350"/>
          </a:xfrm>
        </p:spPr>
        <p:txBody>
          <a:bodyPr/>
          <a:lstStyle>
            <a:lvl1pPr marL="0" indent="0">
              <a:buFontTx/>
              <a:buNone/>
              <a:defRPr sz="1200"/>
            </a:lvl1pPr>
          </a:lstStyle>
          <a:p>
            <a:r>
              <a:rPr lang="fi-FI"/>
              <a:t>Lisää taulukko napsauttamalla kuvaketta</a:t>
            </a:r>
            <a:endParaRPr lang="en-US"/>
          </a:p>
        </p:txBody>
      </p:sp>
    </p:spTree>
    <p:extLst>
      <p:ext uri="{BB962C8B-B14F-4D97-AF65-F5344CB8AC3E}">
        <p14:creationId xmlns:p14="http://schemas.microsoft.com/office/powerpoint/2010/main" val="159347619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Neljä taulukk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9F5BD0C2-3805-48AA-8034-4776FDEFC4F5}"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Table Placeholder 8"/>
          <p:cNvSpPr>
            <a:spLocks noGrp="1"/>
          </p:cNvSpPr>
          <p:nvPr>
            <p:ph type="tbl" sz="quarter" idx="13"/>
          </p:nvPr>
        </p:nvSpPr>
        <p:spPr>
          <a:xfrm>
            <a:off x="766763" y="1989138"/>
            <a:ext cx="5113337" cy="1871662"/>
          </a:xfrm>
        </p:spPr>
        <p:txBody>
          <a:bodyPr/>
          <a:lstStyle>
            <a:lvl1pPr marL="0" indent="0">
              <a:buFontTx/>
              <a:buNone/>
              <a:defRPr sz="1200"/>
            </a:lvl1pPr>
          </a:lstStyle>
          <a:p>
            <a:r>
              <a:rPr lang="fi-FI"/>
              <a:t>Lisää taulukko napsauttamalla kuvaketta</a:t>
            </a:r>
            <a:endParaRPr lang="en-US"/>
          </a:p>
        </p:txBody>
      </p:sp>
      <p:sp>
        <p:nvSpPr>
          <p:cNvPr id="10" name="Table Placeholder 8"/>
          <p:cNvSpPr>
            <a:spLocks noGrp="1"/>
          </p:cNvSpPr>
          <p:nvPr>
            <p:ph type="tbl" sz="quarter" idx="14"/>
          </p:nvPr>
        </p:nvSpPr>
        <p:spPr>
          <a:xfrm>
            <a:off x="766763" y="3933826"/>
            <a:ext cx="5113337" cy="1871662"/>
          </a:xfrm>
        </p:spPr>
        <p:txBody>
          <a:bodyPr/>
          <a:lstStyle>
            <a:lvl1pPr marL="0" indent="0">
              <a:buFontTx/>
              <a:buNone/>
              <a:defRPr sz="1200"/>
            </a:lvl1pPr>
          </a:lstStyle>
          <a:p>
            <a:r>
              <a:rPr lang="fi-FI"/>
              <a:t>Lisää taulukko napsauttamalla kuvaketta</a:t>
            </a:r>
            <a:endParaRPr lang="en-US"/>
          </a:p>
        </p:txBody>
      </p:sp>
      <p:sp>
        <p:nvSpPr>
          <p:cNvPr id="11" name="Table Placeholder 8"/>
          <p:cNvSpPr>
            <a:spLocks noGrp="1"/>
          </p:cNvSpPr>
          <p:nvPr>
            <p:ph type="tbl" sz="quarter" idx="15"/>
          </p:nvPr>
        </p:nvSpPr>
        <p:spPr>
          <a:xfrm>
            <a:off x="6312030" y="1989138"/>
            <a:ext cx="5113208" cy="1871662"/>
          </a:xfrm>
        </p:spPr>
        <p:txBody>
          <a:bodyPr/>
          <a:lstStyle>
            <a:lvl1pPr marL="0" indent="0">
              <a:buFontTx/>
              <a:buNone/>
              <a:defRPr sz="1200"/>
            </a:lvl1pPr>
          </a:lstStyle>
          <a:p>
            <a:r>
              <a:rPr lang="fi-FI"/>
              <a:t>Lisää taulukko napsauttamalla kuvaketta</a:t>
            </a:r>
            <a:endParaRPr lang="en-US" dirty="0"/>
          </a:p>
        </p:txBody>
      </p:sp>
      <p:sp>
        <p:nvSpPr>
          <p:cNvPr id="12" name="Table Placeholder 8"/>
          <p:cNvSpPr>
            <a:spLocks noGrp="1"/>
          </p:cNvSpPr>
          <p:nvPr>
            <p:ph type="tbl" sz="quarter" idx="16"/>
          </p:nvPr>
        </p:nvSpPr>
        <p:spPr>
          <a:xfrm>
            <a:off x="6312030" y="3933826"/>
            <a:ext cx="5113208" cy="1871662"/>
          </a:xfrm>
        </p:spPr>
        <p:txBody>
          <a:bodyPr/>
          <a:lstStyle>
            <a:lvl1pPr marL="0" indent="0">
              <a:buFontTx/>
              <a:buNone/>
              <a:defRPr sz="1200"/>
            </a:lvl1pPr>
          </a:lstStyle>
          <a:p>
            <a:r>
              <a:rPr lang="fi-FI"/>
              <a:t>Lisää taulukko napsauttamalla kuvaketta</a:t>
            </a:r>
            <a:endParaRPr lang="en-US"/>
          </a:p>
        </p:txBody>
      </p:sp>
    </p:spTree>
    <p:extLst>
      <p:ext uri="{BB962C8B-B14F-4D97-AF65-F5344CB8AC3E}">
        <p14:creationId xmlns:p14="http://schemas.microsoft.com/office/powerpoint/2010/main" val="377535058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secHead" preserve="1">
  <p:cSld name="Väliotsikkodia roosa">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0614DF77-57E5-43AE-89EB-A3037004F2C0}"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292894607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Väliotsikkodia petroli">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55070E62-652A-4FCA-A48A-A3C9B5D21054}"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2221829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3"/>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64807B02-D0B4-4A08-B62E-A00F5B78E985}"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255571888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96A53D7B-6B97-4993-8B7C-225FD1A23FDA}"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83789721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Date Placeholder 2"/>
          <p:cNvSpPr>
            <a:spLocks noGrp="1"/>
          </p:cNvSpPr>
          <p:nvPr>
            <p:ph type="dt" sz="half" idx="10"/>
          </p:nvPr>
        </p:nvSpPr>
        <p:spPr/>
        <p:txBody>
          <a:bodyPr/>
          <a:lstStyle/>
          <a:p>
            <a:fld id="{49B95E72-162F-498F-B705-BE5BB9DFFA3F}" type="datetime1">
              <a:rPr lang="fi-FI" smtClean="0"/>
              <a:t>14.8.2026</a:t>
            </a:fld>
            <a:endParaRPr lang="fi-FI"/>
          </a:p>
        </p:txBody>
      </p:sp>
      <p:sp>
        <p:nvSpPr>
          <p:cNvPr id="4" name="Footer Placeholder 3"/>
          <p:cNvSpPr>
            <a:spLocks noGrp="1"/>
          </p:cNvSpPr>
          <p:nvPr>
            <p:ph type="ftr" sz="quarter" idx="11"/>
          </p:nvPr>
        </p:nvSpPr>
        <p:spPr/>
        <p:txBody>
          <a:bodyPr/>
          <a:lstStyle/>
          <a:p>
            <a:r>
              <a:rPr lang="fi-FI"/>
              <a:t>Esityksen nimi ja tekijä</a:t>
            </a:r>
          </a:p>
        </p:txBody>
      </p:sp>
      <p:sp>
        <p:nvSpPr>
          <p:cNvPr id="5" name="Slide Number Placeholder 4"/>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0408478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Lainaus kuv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F2DA8B51-994D-4A31-B782-77968A11E968}"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accent3"/>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sp>
        <p:nvSpPr>
          <p:cNvPr id="10"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302179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Lainaus kuv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C44088E3-6F12-4947-AD33-6B633F33A9C7}"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sp>
        <p:nvSpPr>
          <p:cNvPr id="10"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296387096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Lainaus kuv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256D4DAF-E4C3-4958-B746-FD7B1AD5EF19}"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accent3"/>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sp>
        <p:nvSpPr>
          <p:cNvPr id="10"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34755542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Nosto sininen">
    <p:bg>
      <p:bgPr>
        <a:solidFill>
          <a:schemeClr val="accent4"/>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937FF261-7541-42FA-B569-1D24A5023728}"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10"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314411260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Nosto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9348F61E-A88D-43AD-B098-855ED78C6251}"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10"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296787180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Lainaus / Somenosto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196690"/>
            <a:ext cx="5905317" cy="3744520"/>
          </a:xfrm>
        </p:spPr>
        <p:txBody>
          <a:bodyPr anchor="t" anchorCtr="0">
            <a:noAutofit/>
          </a:bodyPr>
          <a:lstStyle>
            <a:lvl1pPr algn="l">
              <a:defRPr sz="4000">
                <a:solidFill>
                  <a:schemeClr val="bg1"/>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lvl1pPr>
              <a:defRPr>
                <a:solidFill>
                  <a:schemeClr val="accent3"/>
                </a:solidFill>
              </a:defRPr>
            </a:lvl1pPr>
          </a:lstStyle>
          <a:p>
            <a:fld id="{7355545E-CA5D-4F16-9BEC-18C7CE8404EA}" type="datetime1">
              <a:rPr lang="fi-FI" smtClean="0"/>
              <a:t>14.8.2026</a:t>
            </a:fld>
            <a:endParaRPr lang="fi-FI"/>
          </a:p>
        </p:txBody>
      </p:sp>
      <p:sp>
        <p:nvSpPr>
          <p:cNvPr id="5" name="Footer Placeholder 4"/>
          <p:cNvSpPr>
            <a:spLocks noGrp="1"/>
          </p:cNvSpPr>
          <p:nvPr>
            <p:ph type="ftr" sz="quarter" idx="11"/>
          </p:nvPr>
        </p:nvSpPr>
        <p:spPr/>
        <p:txBody>
          <a:bodyPr/>
          <a:lstStyle>
            <a:lvl1pPr>
              <a:defRPr>
                <a:solidFill>
                  <a:schemeClr val="accent3"/>
                </a:solid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solidFill>
                  <a:schemeClr val="accent3"/>
                </a:solid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085230"/>
            <a:ext cx="5905317" cy="720259"/>
          </a:xfrm>
        </p:spPr>
        <p:txBody>
          <a:bodyPr>
            <a:noAutofit/>
          </a:bodyPr>
          <a:lstStyle>
            <a:lvl1pPr marL="0" indent="0">
              <a:buFontTx/>
              <a:buNone/>
              <a:defRPr sz="24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
        <p:nvSpPr>
          <p:cNvPr id="8" name="Picture Placeholder 7"/>
          <p:cNvSpPr>
            <a:spLocks noGrp="1"/>
          </p:cNvSpPr>
          <p:nvPr>
            <p:ph type="pic" sz="quarter" idx="14"/>
          </p:nvPr>
        </p:nvSpPr>
        <p:spPr>
          <a:xfrm>
            <a:off x="7032625" y="1052670"/>
            <a:ext cx="5159375" cy="4752818"/>
          </a:xfrm>
          <a:solidFill>
            <a:schemeClr val="accent3">
              <a:lumMod val="75000"/>
            </a:schemeClr>
          </a:solidFill>
        </p:spPr>
        <p:txBody>
          <a:bodyPr/>
          <a:lstStyle>
            <a:lvl1pPr marL="0" indent="0">
              <a:buFontTx/>
              <a:buNone/>
              <a:defRPr sz="1000">
                <a:solidFill>
                  <a:schemeClr val="bg1"/>
                </a:solidFill>
              </a:defRPr>
            </a:lvl1pPr>
          </a:lstStyle>
          <a:p>
            <a:r>
              <a:rPr lang="fi-FI" noProof="0"/>
              <a:t>Lisää kuva napsauttamalla kuvaketta</a:t>
            </a:r>
            <a:endParaRPr lang="fi-FI" noProof="0" dirty="0"/>
          </a:p>
        </p:txBody>
      </p:sp>
      <p:sp>
        <p:nvSpPr>
          <p:cNvPr id="9"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42928828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Lainaus / somenosto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196690"/>
            <a:ext cx="5905317" cy="3744520"/>
          </a:xfrm>
        </p:spPr>
        <p:txBody>
          <a:bodyPr anchor="t" anchorCtr="0">
            <a:noAutofit/>
          </a:bodyPr>
          <a:lstStyle>
            <a:lvl1pPr algn="l">
              <a:defRPr sz="4000">
                <a:solidFill>
                  <a:schemeClr val="accent3"/>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lvl1pPr>
              <a:defRPr>
                <a:solidFill>
                  <a:schemeClr val="accent3"/>
                </a:solidFill>
              </a:defRPr>
            </a:lvl1pPr>
          </a:lstStyle>
          <a:p>
            <a:fld id="{251DFD47-2053-4F82-99FB-D06916968DBF}" type="datetime1">
              <a:rPr lang="fi-FI" smtClean="0"/>
              <a:t>14.8.2026</a:t>
            </a:fld>
            <a:endParaRPr lang="fi-FI"/>
          </a:p>
        </p:txBody>
      </p:sp>
      <p:sp>
        <p:nvSpPr>
          <p:cNvPr id="5" name="Footer Placeholder 4"/>
          <p:cNvSpPr>
            <a:spLocks noGrp="1"/>
          </p:cNvSpPr>
          <p:nvPr>
            <p:ph type="ftr" sz="quarter" idx="11"/>
          </p:nvPr>
        </p:nvSpPr>
        <p:spPr/>
        <p:txBody>
          <a:bodyPr/>
          <a:lstStyle>
            <a:lvl1pPr>
              <a:defRPr>
                <a:solidFill>
                  <a:schemeClr val="accent3"/>
                </a:solid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solidFill>
                  <a:schemeClr val="accent3"/>
                </a:solid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085230"/>
            <a:ext cx="5905317" cy="720259"/>
          </a:xfrm>
        </p:spPr>
        <p:txBody>
          <a:bodyPr>
            <a:noAutofit/>
          </a:bodyPr>
          <a:lstStyle>
            <a:lvl1pPr marL="0" indent="0">
              <a:buFontTx/>
              <a:buNone/>
              <a:defRPr sz="24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
        <p:nvSpPr>
          <p:cNvPr id="8" name="Picture Placeholder 7"/>
          <p:cNvSpPr>
            <a:spLocks noGrp="1"/>
          </p:cNvSpPr>
          <p:nvPr>
            <p:ph type="pic" sz="quarter" idx="14"/>
          </p:nvPr>
        </p:nvSpPr>
        <p:spPr>
          <a:xfrm>
            <a:off x="7032625" y="1052670"/>
            <a:ext cx="5159375" cy="4752818"/>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Tree>
    <p:extLst>
      <p:ext uri="{BB962C8B-B14F-4D97-AF65-F5344CB8AC3E}">
        <p14:creationId xmlns:p14="http://schemas.microsoft.com/office/powerpoint/2010/main" val="233051224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Tyhjä ">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302BE5-232C-48AE-9285-4176BBC77C70}" type="datetime1">
              <a:rPr lang="fi-FI" smtClean="0"/>
              <a:t>14.8.2026</a:t>
            </a:fld>
            <a:endParaRPr lang="fi-FI"/>
          </a:p>
        </p:txBody>
      </p:sp>
      <p:sp>
        <p:nvSpPr>
          <p:cNvPr id="3" name="Footer Placeholder 2"/>
          <p:cNvSpPr>
            <a:spLocks noGrp="1"/>
          </p:cNvSpPr>
          <p:nvPr>
            <p:ph type="ftr" sz="quarter" idx="11"/>
          </p:nvPr>
        </p:nvSpPr>
        <p:spPr/>
        <p:txBody>
          <a:bodyPr/>
          <a:lstStyle/>
          <a:p>
            <a:r>
              <a:rPr lang="fi-FI"/>
              <a:t>Esityksen nimi ja tekijä</a:t>
            </a:r>
          </a:p>
        </p:txBody>
      </p:sp>
      <p:sp>
        <p:nvSpPr>
          <p:cNvPr id="4" name="Slide Number Placeholder 3"/>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28176266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Kiitos grafiikal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accent3"/>
                </a:solidFill>
              </a:defRPr>
            </a:lvl1pPr>
          </a:lstStyle>
          <a:p>
            <a:r>
              <a:rPr lang="fi-FI" noProof="0" dirty="0"/>
              <a:t>Kiitos.</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accent3"/>
                </a:solidFill>
                <a:latin typeface="Work Sans 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2172D856-1DF6-4939-B870-A33B0202D2C1}"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TextBox 7">
            <a:hlinkClick r:id="rId3"/>
          </p:cNvPr>
          <p:cNvSpPr txBox="1"/>
          <p:nvPr userDrawn="1"/>
        </p:nvSpPr>
        <p:spPr>
          <a:xfrm>
            <a:off x="9047486" y="6145643"/>
            <a:ext cx="2377254" cy="307777"/>
          </a:xfrm>
          <a:prstGeom prst="rect">
            <a:avLst/>
          </a:prstGeom>
          <a:noFill/>
        </p:spPr>
        <p:txBody>
          <a:bodyPr wrap="none" lIns="0" tIns="0" rIns="0" bIns="0" rtlCol="0">
            <a:spAutoFit/>
          </a:bodyPr>
          <a:lstStyle/>
          <a:p>
            <a:pPr algn="r"/>
            <a:r>
              <a:rPr lang="fi-FI" sz="2000" b="1" dirty="0">
                <a:solidFill>
                  <a:schemeClr val="accent3"/>
                </a:solidFill>
                <a:latin typeface="+mn-lt"/>
              </a:rPr>
              <a:t>www.kuntaliitto.fi</a:t>
            </a:r>
          </a:p>
        </p:txBody>
      </p:sp>
      <p:sp>
        <p:nvSpPr>
          <p:cNvPr id="12" name="Freeform 6">
            <a:hlinkClick r:id="rId4" tooltip="facebook"/>
          </p:cNvPr>
          <p:cNvSpPr>
            <a:spLocks noChangeAspect="1" noEditPoints="1"/>
          </p:cNvSpPr>
          <p:nvPr userDrawn="1"/>
        </p:nvSpPr>
        <p:spPr bwMode="auto">
          <a:xfrm>
            <a:off x="11172183" y="5877340"/>
            <a:ext cx="252557" cy="252000"/>
          </a:xfrm>
          <a:custGeom>
            <a:avLst/>
            <a:gdLst>
              <a:gd name="T0" fmla="*/ 1245 w 2268"/>
              <a:gd name="T1" fmla="*/ 935 h 2720"/>
              <a:gd name="T2" fmla="*/ 1257 w 2268"/>
              <a:gd name="T3" fmla="*/ 850 h 2720"/>
              <a:gd name="T4" fmla="*/ 1285 w 2268"/>
              <a:gd name="T5" fmla="*/ 811 h 2720"/>
              <a:gd name="T6" fmla="*/ 1320 w 2268"/>
              <a:gd name="T7" fmla="*/ 794 h 2720"/>
              <a:gd name="T8" fmla="*/ 1506 w 2268"/>
              <a:gd name="T9" fmla="*/ 514 h 2720"/>
              <a:gd name="T10" fmla="*/ 1310 w 2268"/>
              <a:gd name="T11" fmla="*/ 502 h 2720"/>
              <a:gd name="T12" fmla="*/ 1207 w 2268"/>
              <a:gd name="T13" fmla="*/ 518 h 2720"/>
              <a:gd name="T14" fmla="*/ 1134 w 2268"/>
              <a:gd name="T15" fmla="*/ 551 h 2720"/>
              <a:gd name="T16" fmla="*/ 1073 w 2268"/>
              <a:gd name="T17" fmla="*/ 607 h 2720"/>
              <a:gd name="T18" fmla="*/ 1019 w 2268"/>
              <a:gd name="T19" fmla="*/ 697 h 2720"/>
              <a:gd name="T20" fmla="*/ 992 w 2268"/>
              <a:gd name="T21" fmla="*/ 793 h 2720"/>
              <a:gd name="T22" fmla="*/ 983 w 2268"/>
              <a:gd name="T23" fmla="*/ 1131 h 2720"/>
              <a:gd name="T24" fmla="*/ 0 w 2268"/>
              <a:gd name="T25" fmla="*/ 1360 h 2720"/>
              <a:gd name="T26" fmla="*/ 13 w 2268"/>
              <a:gd name="T27" fmla="*/ 1152 h 2720"/>
              <a:gd name="T28" fmla="*/ 51 w 2268"/>
              <a:gd name="T29" fmla="*/ 956 h 2720"/>
              <a:gd name="T30" fmla="*/ 111 w 2268"/>
              <a:gd name="T31" fmla="*/ 770 h 2720"/>
              <a:gd name="T32" fmla="*/ 193 w 2268"/>
              <a:gd name="T33" fmla="*/ 599 h 2720"/>
              <a:gd name="T34" fmla="*/ 294 w 2268"/>
              <a:gd name="T35" fmla="*/ 446 h 2720"/>
              <a:gd name="T36" fmla="*/ 413 w 2268"/>
              <a:gd name="T37" fmla="*/ 310 h 2720"/>
              <a:gd name="T38" fmla="*/ 547 w 2268"/>
              <a:gd name="T39" fmla="*/ 196 h 2720"/>
              <a:gd name="T40" fmla="*/ 693 w 2268"/>
              <a:gd name="T41" fmla="*/ 106 h 2720"/>
              <a:gd name="T42" fmla="*/ 851 w 2268"/>
              <a:gd name="T43" fmla="*/ 43 h 2720"/>
              <a:gd name="T44" fmla="*/ 1019 w 2268"/>
              <a:gd name="T45" fmla="*/ 7 h 2720"/>
              <a:gd name="T46" fmla="*/ 1193 w 2268"/>
              <a:gd name="T47" fmla="*/ 2 h 2720"/>
              <a:gd name="T48" fmla="*/ 1363 w 2268"/>
              <a:gd name="T49" fmla="*/ 27 h 2720"/>
              <a:gd name="T50" fmla="*/ 1524 w 2268"/>
              <a:gd name="T51" fmla="*/ 82 h 2720"/>
              <a:gd name="T52" fmla="*/ 1675 w 2268"/>
              <a:gd name="T53" fmla="*/ 164 h 2720"/>
              <a:gd name="T54" fmla="*/ 1813 w 2268"/>
              <a:gd name="T55" fmla="*/ 270 h 2720"/>
              <a:gd name="T56" fmla="*/ 1936 w 2268"/>
              <a:gd name="T57" fmla="*/ 398 h 2720"/>
              <a:gd name="T58" fmla="*/ 2043 w 2268"/>
              <a:gd name="T59" fmla="*/ 547 h 2720"/>
              <a:gd name="T60" fmla="*/ 2131 w 2268"/>
              <a:gd name="T61" fmla="*/ 712 h 2720"/>
              <a:gd name="T62" fmla="*/ 2200 w 2268"/>
              <a:gd name="T63" fmla="*/ 892 h 2720"/>
              <a:gd name="T64" fmla="*/ 2245 w 2268"/>
              <a:gd name="T65" fmla="*/ 1085 h 2720"/>
              <a:gd name="T66" fmla="*/ 2267 w 2268"/>
              <a:gd name="T67" fmla="*/ 1290 h 2720"/>
              <a:gd name="T68" fmla="*/ 2262 w 2268"/>
              <a:gd name="T69" fmla="*/ 1499 h 2720"/>
              <a:gd name="T70" fmla="*/ 2233 w 2268"/>
              <a:gd name="T71" fmla="*/ 1699 h 2720"/>
              <a:gd name="T72" fmla="*/ 2179 w 2268"/>
              <a:gd name="T73" fmla="*/ 1889 h 2720"/>
              <a:gd name="T74" fmla="*/ 2104 w 2268"/>
              <a:gd name="T75" fmla="*/ 2065 h 2720"/>
              <a:gd name="T76" fmla="*/ 2009 w 2268"/>
              <a:gd name="T77" fmla="*/ 2225 h 2720"/>
              <a:gd name="T78" fmla="*/ 1897 w 2268"/>
              <a:gd name="T79" fmla="*/ 2366 h 2720"/>
              <a:gd name="T80" fmla="*/ 1768 w 2268"/>
              <a:gd name="T81" fmla="*/ 2487 h 2720"/>
              <a:gd name="T82" fmla="*/ 1626 w 2268"/>
              <a:gd name="T83" fmla="*/ 2586 h 2720"/>
              <a:gd name="T84" fmla="*/ 1472 w 2268"/>
              <a:gd name="T85" fmla="*/ 2659 h 2720"/>
              <a:gd name="T86" fmla="*/ 1307 w 2268"/>
              <a:gd name="T87" fmla="*/ 2705 h 2720"/>
              <a:gd name="T88" fmla="*/ 1134 w 2268"/>
              <a:gd name="T89" fmla="*/ 2720 h 2720"/>
              <a:gd name="T90" fmla="*/ 962 w 2268"/>
              <a:gd name="T91" fmla="*/ 2705 h 2720"/>
              <a:gd name="T92" fmla="*/ 797 w 2268"/>
              <a:gd name="T93" fmla="*/ 2659 h 2720"/>
              <a:gd name="T94" fmla="*/ 643 w 2268"/>
              <a:gd name="T95" fmla="*/ 2586 h 2720"/>
              <a:gd name="T96" fmla="*/ 501 w 2268"/>
              <a:gd name="T97" fmla="*/ 2487 h 2720"/>
              <a:gd name="T98" fmla="*/ 372 w 2268"/>
              <a:gd name="T99" fmla="*/ 2366 h 2720"/>
              <a:gd name="T100" fmla="*/ 259 w 2268"/>
              <a:gd name="T101" fmla="*/ 2225 h 2720"/>
              <a:gd name="T102" fmla="*/ 164 w 2268"/>
              <a:gd name="T103" fmla="*/ 2065 h 2720"/>
              <a:gd name="T104" fmla="*/ 89 w 2268"/>
              <a:gd name="T105" fmla="*/ 1889 h 2720"/>
              <a:gd name="T106" fmla="*/ 35 w 2268"/>
              <a:gd name="T107" fmla="*/ 1699 h 2720"/>
              <a:gd name="T108" fmla="*/ 5 w 2268"/>
              <a:gd name="T109"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8" h="2720">
                <a:moveTo>
                  <a:pt x="1245" y="2218"/>
                </a:moveTo>
                <a:lnTo>
                  <a:pt x="1245" y="1436"/>
                </a:lnTo>
                <a:lnTo>
                  <a:pt x="1464" y="1436"/>
                </a:lnTo>
                <a:lnTo>
                  <a:pt x="1497" y="1131"/>
                </a:lnTo>
                <a:lnTo>
                  <a:pt x="1245" y="1131"/>
                </a:lnTo>
                <a:lnTo>
                  <a:pt x="1245" y="935"/>
                </a:lnTo>
                <a:lnTo>
                  <a:pt x="1245" y="920"/>
                </a:lnTo>
                <a:lnTo>
                  <a:pt x="1246" y="904"/>
                </a:lnTo>
                <a:lnTo>
                  <a:pt x="1248" y="890"/>
                </a:lnTo>
                <a:lnTo>
                  <a:pt x="1250" y="875"/>
                </a:lnTo>
                <a:lnTo>
                  <a:pt x="1253" y="862"/>
                </a:lnTo>
                <a:lnTo>
                  <a:pt x="1257" y="850"/>
                </a:lnTo>
                <a:lnTo>
                  <a:pt x="1262" y="838"/>
                </a:lnTo>
                <a:lnTo>
                  <a:pt x="1269" y="829"/>
                </a:lnTo>
                <a:lnTo>
                  <a:pt x="1272" y="824"/>
                </a:lnTo>
                <a:lnTo>
                  <a:pt x="1276" y="819"/>
                </a:lnTo>
                <a:lnTo>
                  <a:pt x="1280" y="815"/>
                </a:lnTo>
                <a:lnTo>
                  <a:pt x="1285" y="811"/>
                </a:lnTo>
                <a:lnTo>
                  <a:pt x="1290" y="807"/>
                </a:lnTo>
                <a:lnTo>
                  <a:pt x="1295" y="803"/>
                </a:lnTo>
                <a:lnTo>
                  <a:pt x="1301" y="801"/>
                </a:lnTo>
                <a:lnTo>
                  <a:pt x="1307" y="799"/>
                </a:lnTo>
                <a:lnTo>
                  <a:pt x="1313" y="795"/>
                </a:lnTo>
                <a:lnTo>
                  <a:pt x="1320" y="794"/>
                </a:lnTo>
                <a:lnTo>
                  <a:pt x="1335" y="790"/>
                </a:lnTo>
                <a:lnTo>
                  <a:pt x="1352" y="788"/>
                </a:lnTo>
                <a:lnTo>
                  <a:pt x="1361" y="788"/>
                </a:lnTo>
                <a:lnTo>
                  <a:pt x="1371" y="788"/>
                </a:lnTo>
                <a:lnTo>
                  <a:pt x="1506" y="788"/>
                </a:lnTo>
                <a:lnTo>
                  <a:pt x="1506" y="514"/>
                </a:lnTo>
                <a:lnTo>
                  <a:pt x="1478" y="511"/>
                </a:lnTo>
                <a:lnTo>
                  <a:pt x="1434" y="507"/>
                </a:lnTo>
                <a:lnTo>
                  <a:pt x="1376" y="503"/>
                </a:lnTo>
                <a:lnTo>
                  <a:pt x="1360" y="503"/>
                </a:lnTo>
                <a:lnTo>
                  <a:pt x="1344" y="503"/>
                </a:lnTo>
                <a:lnTo>
                  <a:pt x="1310" y="502"/>
                </a:lnTo>
                <a:lnTo>
                  <a:pt x="1292" y="503"/>
                </a:lnTo>
                <a:lnTo>
                  <a:pt x="1274" y="505"/>
                </a:lnTo>
                <a:lnTo>
                  <a:pt x="1257" y="506"/>
                </a:lnTo>
                <a:lnTo>
                  <a:pt x="1240" y="509"/>
                </a:lnTo>
                <a:lnTo>
                  <a:pt x="1223" y="513"/>
                </a:lnTo>
                <a:lnTo>
                  <a:pt x="1207" y="518"/>
                </a:lnTo>
                <a:lnTo>
                  <a:pt x="1200" y="520"/>
                </a:lnTo>
                <a:lnTo>
                  <a:pt x="1192" y="523"/>
                </a:lnTo>
                <a:lnTo>
                  <a:pt x="1177" y="529"/>
                </a:lnTo>
                <a:lnTo>
                  <a:pt x="1162" y="536"/>
                </a:lnTo>
                <a:lnTo>
                  <a:pt x="1148" y="543"/>
                </a:lnTo>
                <a:lnTo>
                  <a:pt x="1134" y="551"/>
                </a:lnTo>
                <a:lnTo>
                  <a:pt x="1121" y="561"/>
                </a:lnTo>
                <a:lnTo>
                  <a:pt x="1108" y="572"/>
                </a:lnTo>
                <a:lnTo>
                  <a:pt x="1096" y="583"/>
                </a:lnTo>
                <a:lnTo>
                  <a:pt x="1090" y="587"/>
                </a:lnTo>
                <a:lnTo>
                  <a:pt x="1084" y="593"/>
                </a:lnTo>
                <a:lnTo>
                  <a:pt x="1073" y="607"/>
                </a:lnTo>
                <a:lnTo>
                  <a:pt x="1063" y="620"/>
                </a:lnTo>
                <a:lnTo>
                  <a:pt x="1053" y="633"/>
                </a:lnTo>
                <a:lnTo>
                  <a:pt x="1044" y="647"/>
                </a:lnTo>
                <a:lnTo>
                  <a:pt x="1035" y="663"/>
                </a:lnTo>
                <a:lnTo>
                  <a:pt x="1027" y="680"/>
                </a:lnTo>
                <a:lnTo>
                  <a:pt x="1019" y="697"/>
                </a:lnTo>
                <a:lnTo>
                  <a:pt x="1016" y="705"/>
                </a:lnTo>
                <a:lnTo>
                  <a:pt x="1013" y="715"/>
                </a:lnTo>
                <a:lnTo>
                  <a:pt x="1007" y="733"/>
                </a:lnTo>
                <a:lnTo>
                  <a:pt x="1001" y="752"/>
                </a:lnTo>
                <a:lnTo>
                  <a:pt x="996" y="771"/>
                </a:lnTo>
                <a:lnTo>
                  <a:pt x="992" y="793"/>
                </a:lnTo>
                <a:lnTo>
                  <a:pt x="989" y="813"/>
                </a:lnTo>
                <a:lnTo>
                  <a:pt x="986" y="836"/>
                </a:lnTo>
                <a:lnTo>
                  <a:pt x="984" y="859"/>
                </a:lnTo>
                <a:lnTo>
                  <a:pt x="983" y="881"/>
                </a:lnTo>
                <a:lnTo>
                  <a:pt x="983" y="905"/>
                </a:lnTo>
                <a:lnTo>
                  <a:pt x="983" y="1131"/>
                </a:lnTo>
                <a:lnTo>
                  <a:pt x="763" y="1131"/>
                </a:lnTo>
                <a:lnTo>
                  <a:pt x="763" y="1436"/>
                </a:lnTo>
                <a:lnTo>
                  <a:pt x="983" y="1436"/>
                </a:lnTo>
                <a:lnTo>
                  <a:pt x="983" y="2218"/>
                </a:lnTo>
                <a:lnTo>
                  <a:pt x="1245" y="2218"/>
                </a:lnTo>
                <a:close/>
                <a:moveTo>
                  <a:pt x="0" y="1360"/>
                </a:moveTo>
                <a:lnTo>
                  <a:pt x="0" y="1325"/>
                </a:lnTo>
                <a:lnTo>
                  <a:pt x="1" y="1290"/>
                </a:lnTo>
                <a:lnTo>
                  <a:pt x="3" y="1256"/>
                </a:lnTo>
                <a:lnTo>
                  <a:pt x="5" y="1221"/>
                </a:lnTo>
                <a:lnTo>
                  <a:pt x="9" y="1187"/>
                </a:lnTo>
                <a:lnTo>
                  <a:pt x="13" y="1152"/>
                </a:lnTo>
                <a:lnTo>
                  <a:pt x="17" y="1119"/>
                </a:lnTo>
                <a:lnTo>
                  <a:pt x="23" y="1085"/>
                </a:lnTo>
                <a:lnTo>
                  <a:pt x="29" y="1053"/>
                </a:lnTo>
                <a:lnTo>
                  <a:pt x="35" y="1020"/>
                </a:lnTo>
                <a:lnTo>
                  <a:pt x="43" y="988"/>
                </a:lnTo>
                <a:lnTo>
                  <a:pt x="51" y="956"/>
                </a:lnTo>
                <a:lnTo>
                  <a:pt x="59" y="923"/>
                </a:lnTo>
                <a:lnTo>
                  <a:pt x="68" y="892"/>
                </a:lnTo>
                <a:lnTo>
                  <a:pt x="78" y="861"/>
                </a:lnTo>
                <a:lnTo>
                  <a:pt x="89" y="831"/>
                </a:lnTo>
                <a:lnTo>
                  <a:pt x="100" y="800"/>
                </a:lnTo>
                <a:lnTo>
                  <a:pt x="111" y="770"/>
                </a:lnTo>
                <a:lnTo>
                  <a:pt x="124" y="741"/>
                </a:lnTo>
                <a:lnTo>
                  <a:pt x="136" y="712"/>
                </a:lnTo>
                <a:lnTo>
                  <a:pt x="150" y="683"/>
                </a:lnTo>
                <a:lnTo>
                  <a:pt x="164" y="655"/>
                </a:lnTo>
                <a:lnTo>
                  <a:pt x="178" y="627"/>
                </a:lnTo>
                <a:lnTo>
                  <a:pt x="193" y="599"/>
                </a:lnTo>
                <a:lnTo>
                  <a:pt x="209" y="573"/>
                </a:lnTo>
                <a:lnTo>
                  <a:pt x="225" y="547"/>
                </a:lnTo>
                <a:lnTo>
                  <a:pt x="241" y="520"/>
                </a:lnTo>
                <a:lnTo>
                  <a:pt x="259" y="495"/>
                </a:lnTo>
                <a:lnTo>
                  <a:pt x="276" y="470"/>
                </a:lnTo>
                <a:lnTo>
                  <a:pt x="294" y="446"/>
                </a:lnTo>
                <a:lnTo>
                  <a:pt x="313" y="422"/>
                </a:lnTo>
                <a:lnTo>
                  <a:pt x="332" y="398"/>
                </a:lnTo>
                <a:lnTo>
                  <a:pt x="351" y="375"/>
                </a:lnTo>
                <a:lnTo>
                  <a:pt x="372" y="354"/>
                </a:lnTo>
                <a:lnTo>
                  <a:pt x="392" y="332"/>
                </a:lnTo>
                <a:lnTo>
                  <a:pt x="413" y="310"/>
                </a:lnTo>
                <a:lnTo>
                  <a:pt x="434" y="290"/>
                </a:lnTo>
                <a:lnTo>
                  <a:pt x="456" y="270"/>
                </a:lnTo>
                <a:lnTo>
                  <a:pt x="478" y="250"/>
                </a:lnTo>
                <a:lnTo>
                  <a:pt x="501" y="232"/>
                </a:lnTo>
                <a:lnTo>
                  <a:pt x="523" y="214"/>
                </a:lnTo>
                <a:lnTo>
                  <a:pt x="547" y="196"/>
                </a:lnTo>
                <a:lnTo>
                  <a:pt x="570" y="180"/>
                </a:lnTo>
                <a:lnTo>
                  <a:pt x="594" y="164"/>
                </a:lnTo>
                <a:lnTo>
                  <a:pt x="618" y="148"/>
                </a:lnTo>
                <a:lnTo>
                  <a:pt x="643" y="134"/>
                </a:lnTo>
                <a:lnTo>
                  <a:pt x="668" y="120"/>
                </a:lnTo>
                <a:lnTo>
                  <a:pt x="693" y="106"/>
                </a:lnTo>
                <a:lnTo>
                  <a:pt x="719" y="94"/>
                </a:lnTo>
                <a:lnTo>
                  <a:pt x="745" y="82"/>
                </a:lnTo>
                <a:lnTo>
                  <a:pt x="771" y="72"/>
                </a:lnTo>
                <a:lnTo>
                  <a:pt x="797" y="61"/>
                </a:lnTo>
                <a:lnTo>
                  <a:pt x="824" y="51"/>
                </a:lnTo>
                <a:lnTo>
                  <a:pt x="851" y="43"/>
                </a:lnTo>
                <a:lnTo>
                  <a:pt x="878" y="34"/>
                </a:lnTo>
                <a:lnTo>
                  <a:pt x="906" y="27"/>
                </a:lnTo>
                <a:lnTo>
                  <a:pt x="934" y="21"/>
                </a:lnTo>
                <a:lnTo>
                  <a:pt x="962" y="15"/>
                </a:lnTo>
                <a:lnTo>
                  <a:pt x="990" y="11"/>
                </a:lnTo>
                <a:lnTo>
                  <a:pt x="1019" y="7"/>
                </a:lnTo>
                <a:lnTo>
                  <a:pt x="1047" y="3"/>
                </a:lnTo>
                <a:lnTo>
                  <a:pt x="1076" y="2"/>
                </a:lnTo>
                <a:lnTo>
                  <a:pt x="1105" y="0"/>
                </a:lnTo>
                <a:lnTo>
                  <a:pt x="1134" y="0"/>
                </a:lnTo>
                <a:lnTo>
                  <a:pt x="1164" y="0"/>
                </a:lnTo>
                <a:lnTo>
                  <a:pt x="1193" y="2"/>
                </a:lnTo>
                <a:lnTo>
                  <a:pt x="1222" y="3"/>
                </a:lnTo>
                <a:lnTo>
                  <a:pt x="1250" y="7"/>
                </a:lnTo>
                <a:lnTo>
                  <a:pt x="1279" y="11"/>
                </a:lnTo>
                <a:lnTo>
                  <a:pt x="1307" y="15"/>
                </a:lnTo>
                <a:lnTo>
                  <a:pt x="1335" y="21"/>
                </a:lnTo>
                <a:lnTo>
                  <a:pt x="1363" y="27"/>
                </a:lnTo>
                <a:lnTo>
                  <a:pt x="1391" y="34"/>
                </a:lnTo>
                <a:lnTo>
                  <a:pt x="1418" y="43"/>
                </a:lnTo>
                <a:lnTo>
                  <a:pt x="1445" y="51"/>
                </a:lnTo>
                <a:lnTo>
                  <a:pt x="1472" y="61"/>
                </a:lnTo>
                <a:lnTo>
                  <a:pt x="1498" y="72"/>
                </a:lnTo>
                <a:lnTo>
                  <a:pt x="1524" y="82"/>
                </a:lnTo>
                <a:lnTo>
                  <a:pt x="1550" y="94"/>
                </a:lnTo>
                <a:lnTo>
                  <a:pt x="1576" y="106"/>
                </a:lnTo>
                <a:lnTo>
                  <a:pt x="1601" y="120"/>
                </a:lnTo>
                <a:lnTo>
                  <a:pt x="1626" y="134"/>
                </a:lnTo>
                <a:lnTo>
                  <a:pt x="1651" y="148"/>
                </a:lnTo>
                <a:lnTo>
                  <a:pt x="1675" y="164"/>
                </a:lnTo>
                <a:lnTo>
                  <a:pt x="1699" y="180"/>
                </a:lnTo>
                <a:lnTo>
                  <a:pt x="1722" y="196"/>
                </a:lnTo>
                <a:lnTo>
                  <a:pt x="1746" y="214"/>
                </a:lnTo>
                <a:lnTo>
                  <a:pt x="1768" y="232"/>
                </a:lnTo>
                <a:lnTo>
                  <a:pt x="1791" y="250"/>
                </a:lnTo>
                <a:lnTo>
                  <a:pt x="1813" y="270"/>
                </a:lnTo>
                <a:lnTo>
                  <a:pt x="1835" y="290"/>
                </a:lnTo>
                <a:lnTo>
                  <a:pt x="1856" y="310"/>
                </a:lnTo>
                <a:lnTo>
                  <a:pt x="1876" y="332"/>
                </a:lnTo>
                <a:lnTo>
                  <a:pt x="1897" y="354"/>
                </a:lnTo>
                <a:lnTo>
                  <a:pt x="1917" y="375"/>
                </a:lnTo>
                <a:lnTo>
                  <a:pt x="1936" y="398"/>
                </a:lnTo>
                <a:lnTo>
                  <a:pt x="1955" y="422"/>
                </a:lnTo>
                <a:lnTo>
                  <a:pt x="1974" y="446"/>
                </a:lnTo>
                <a:lnTo>
                  <a:pt x="1992" y="470"/>
                </a:lnTo>
                <a:lnTo>
                  <a:pt x="2009" y="495"/>
                </a:lnTo>
                <a:lnTo>
                  <a:pt x="2026" y="520"/>
                </a:lnTo>
                <a:lnTo>
                  <a:pt x="2043" y="547"/>
                </a:lnTo>
                <a:lnTo>
                  <a:pt x="2059" y="573"/>
                </a:lnTo>
                <a:lnTo>
                  <a:pt x="2075" y="599"/>
                </a:lnTo>
                <a:lnTo>
                  <a:pt x="2090" y="627"/>
                </a:lnTo>
                <a:lnTo>
                  <a:pt x="2104" y="655"/>
                </a:lnTo>
                <a:lnTo>
                  <a:pt x="2118" y="683"/>
                </a:lnTo>
                <a:lnTo>
                  <a:pt x="2131" y="712"/>
                </a:lnTo>
                <a:lnTo>
                  <a:pt x="2144" y="741"/>
                </a:lnTo>
                <a:lnTo>
                  <a:pt x="2157" y="770"/>
                </a:lnTo>
                <a:lnTo>
                  <a:pt x="2168" y="800"/>
                </a:lnTo>
                <a:lnTo>
                  <a:pt x="2179" y="831"/>
                </a:lnTo>
                <a:lnTo>
                  <a:pt x="2190" y="861"/>
                </a:lnTo>
                <a:lnTo>
                  <a:pt x="2200" y="892"/>
                </a:lnTo>
                <a:lnTo>
                  <a:pt x="2209" y="923"/>
                </a:lnTo>
                <a:lnTo>
                  <a:pt x="2217" y="956"/>
                </a:lnTo>
                <a:lnTo>
                  <a:pt x="2225" y="988"/>
                </a:lnTo>
                <a:lnTo>
                  <a:pt x="2233" y="1020"/>
                </a:lnTo>
                <a:lnTo>
                  <a:pt x="2239" y="1053"/>
                </a:lnTo>
                <a:lnTo>
                  <a:pt x="2245" y="1085"/>
                </a:lnTo>
                <a:lnTo>
                  <a:pt x="2251" y="1119"/>
                </a:lnTo>
                <a:lnTo>
                  <a:pt x="2255" y="1152"/>
                </a:lnTo>
                <a:lnTo>
                  <a:pt x="2259" y="1187"/>
                </a:lnTo>
                <a:lnTo>
                  <a:pt x="2262" y="1221"/>
                </a:lnTo>
                <a:lnTo>
                  <a:pt x="2265" y="1256"/>
                </a:lnTo>
                <a:lnTo>
                  <a:pt x="2267" y="1290"/>
                </a:lnTo>
                <a:lnTo>
                  <a:pt x="2268" y="1325"/>
                </a:lnTo>
                <a:lnTo>
                  <a:pt x="2268" y="1360"/>
                </a:lnTo>
                <a:lnTo>
                  <a:pt x="2268" y="1395"/>
                </a:lnTo>
                <a:lnTo>
                  <a:pt x="2267" y="1430"/>
                </a:lnTo>
                <a:lnTo>
                  <a:pt x="2265" y="1464"/>
                </a:lnTo>
                <a:lnTo>
                  <a:pt x="2262" y="1499"/>
                </a:lnTo>
                <a:lnTo>
                  <a:pt x="2259" y="1533"/>
                </a:lnTo>
                <a:lnTo>
                  <a:pt x="2255" y="1567"/>
                </a:lnTo>
                <a:lnTo>
                  <a:pt x="2251" y="1601"/>
                </a:lnTo>
                <a:lnTo>
                  <a:pt x="2245" y="1633"/>
                </a:lnTo>
                <a:lnTo>
                  <a:pt x="2239" y="1667"/>
                </a:lnTo>
                <a:lnTo>
                  <a:pt x="2233" y="1699"/>
                </a:lnTo>
                <a:lnTo>
                  <a:pt x="2225" y="1732"/>
                </a:lnTo>
                <a:lnTo>
                  <a:pt x="2217" y="1764"/>
                </a:lnTo>
                <a:lnTo>
                  <a:pt x="2209" y="1797"/>
                </a:lnTo>
                <a:lnTo>
                  <a:pt x="2200" y="1828"/>
                </a:lnTo>
                <a:lnTo>
                  <a:pt x="2190" y="1859"/>
                </a:lnTo>
                <a:lnTo>
                  <a:pt x="2179" y="1889"/>
                </a:lnTo>
                <a:lnTo>
                  <a:pt x="2168" y="1920"/>
                </a:lnTo>
                <a:lnTo>
                  <a:pt x="2157" y="1950"/>
                </a:lnTo>
                <a:lnTo>
                  <a:pt x="2144" y="1979"/>
                </a:lnTo>
                <a:lnTo>
                  <a:pt x="2131" y="2008"/>
                </a:lnTo>
                <a:lnTo>
                  <a:pt x="2118" y="2036"/>
                </a:lnTo>
                <a:lnTo>
                  <a:pt x="2104" y="2065"/>
                </a:lnTo>
                <a:lnTo>
                  <a:pt x="2090" y="2093"/>
                </a:lnTo>
                <a:lnTo>
                  <a:pt x="2075" y="2120"/>
                </a:lnTo>
                <a:lnTo>
                  <a:pt x="2059" y="2147"/>
                </a:lnTo>
                <a:lnTo>
                  <a:pt x="2043" y="2173"/>
                </a:lnTo>
                <a:lnTo>
                  <a:pt x="2026" y="2200"/>
                </a:lnTo>
                <a:lnTo>
                  <a:pt x="2009" y="2225"/>
                </a:lnTo>
                <a:lnTo>
                  <a:pt x="1992" y="2250"/>
                </a:lnTo>
                <a:lnTo>
                  <a:pt x="1974" y="2274"/>
                </a:lnTo>
                <a:lnTo>
                  <a:pt x="1955" y="2298"/>
                </a:lnTo>
                <a:lnTo>
                  <a:pt x="1936" y="2322"/>
                </a:lnTo>
                <a:lnTo>
                  <a:pt x="1917" y="2345"/>
                </a:lnTo>
                <a:lnTo>
                  <a:pt x="1897" y="2366"/>
                </a:lnTo>
                <a:lnTo>
                  <a:pt x="1876" y="2388"/>
                </a:lnTo>
                <a:lnTo>
                  <a:pt x="1856" y="2409"/>
                </a:lnTo>
                <a:lnTo>
                  <a:pt x="1835" y="2430"/>
                </a:lnTo>
                <a:lnTo>
                  <a:pt x="1813" y="2450"/>
                </a:lnTo>
                <a:lnTo>
                  <a:pt x="1791" y="2469"/>
                </a:lnTo>
                <a:lnTo>
                  <a:pt x="1768" y="2487"/>
                </a:lnTo>
                <a:lnTo>
                  <a:pt x="1746" y="2505"/>
                </a:lnTo>
                <a:lnTo>
                  <a:pt x="1722" y="2523"/>
                </a:lnTo>
                <a:lnTo>
                  <a:pt x="1699" y="2540"/>
                </a:lnTo>
                <a:lnTo>
                  <a:pt x="1675" y="2556"/>
                </a:lnTo>
                <a:lnTo>
                  <a:pt x="1651" y="2571"/>
                </a:lnTo>
                <a:lnTo>
                  <a:pt x="1626" y="2586"/>
                </a:lnTo>
                <a:lnTo>
                  <a:pt x="1601" y="2600"/>
                </a:lnTo>
                <a:lnTo>
                  <a:pt x="1576" y="2613"/>
                </a:lnTo>
                <a:lnTo>
                  <a:pt x="1550" y="2625"/>
                </a:lnTo>
                <a:lnTo>
                  <a:pt x="1524" y="2637"/>
                </a:lnTo>
                <a:lnTo>
                  <a:pt x="1498" y="2648"/>
                </a:lnTo>
                <a:lnTo>
                  <a:pt x="1472" y="2659"/>
                </a:lnTo>
                <a:lnTo>
                  <a:pt x="1445" y="2669"/>
                </a:lnTo>
                <a:lnTo>
                  <a:pt x="1418" y="2677"/>
                </a:lnTo>
                <a:lnTo>
                  <a:pt x="1391" y="2685"/>
                </a:lnTo>
                <a:lnTo>
                  <a:pt x="1363" y="2693"/>
                </a:lnTo>
                <a:lnTo>
                  <a:pt x="1335" y="2699"/>
                </a:lnTo>
                <a:lnTo>
                  <a:pt x="1307" y="2705"/>
                </a:lnTo>
                <a:lnTo>
                  <a:pt x="1279" y="2709"/>
                </a:lnTo>
                <a:lnTo>
                  <a:pt x="1250" y="2713"/>
                </a:lnTo>
                <a:lnTo>
                  <a:pt x="1222" y="2717"/>
                </a:lnTo>
                <a:lnTo>
                  <a:pt x="1193" y="2718"/>
                </a:lnTo>
                <a:lnTo>
                  <a:pt x="1164" y="2719"/>
                </a:lnTo>
                <a:lnTo>
                  <a:pt x="1134" y="2720"/>
                </a:lnTo>
                <a:lnTo>
                  <a:pt x="1105" y="2719"/>
                </a:lnTo>
                <a:lnTo>
                  <a:pt x="1076" y="2718"/>
                </a:lnTo>
                <a:lnTo>
                  <a:pt x="1047" y="2717"/>
                </a:lnTo>
                <a:lnTo>
                  <a:pt x="1019" y="2713"/>
                </a:lnTo>
                <a:lnTo>
                  <a:pt x="990" y="2709"/>
                </a:lnTo>
                <a:lnTo>
                  <a:pt x="962" y="2705"/>
                </a:lnTo>
                <a:lnTo>
                  <a:pt x="934" y="2699"/>
                </a:lnTo>
                <a:lnTo>
                  <a:pt x="906" y="2693"/>
                </a:lnTo>
                <a:lnTo>
                  <a:pt x="878" y="2685"/>
                </a:lnTo>
                <a:lnTo>
                  <a:pt x="851" y="2677"/>
                </a:lnTo>
                <a:lnTo>
                  <a:pt x="824" y="2669"/>
                </a:lnTo>
                <a:lnTo>
                  <a:pt x="797" y="2659"/>
                </a:lnTo>
                <a:lnTo>
                  <a:pt x="771" y="2648"/>
                </a:lnTo>
                <a:lnTo>
                  <a:pt x="745" y="2637"/>
                </a:lnTo>
                <a:lnTo>
                  <a:pt x="719" y="2625"/>
                </a:lnTo>
                <a:lnTo>
                  <a:pt x="693" y="2613"/>
                </a:lnTo>
                <a:lnTo>
                  <a:pt x="668" y="2600"/>
                </a:lnTo>
                <a:lnTo>
                  <a:pt x="643" y="2586"/>
                </a:lnTo>
                <a:lnTo>
                  <a:pt x="618" y="2571"/>
                </a:lnTo>
                <a:lnTo>
                  <a:pt x="594" y="2556"/>
                </a:lnTo>
                <a:lnTo>
                  <a:pt x="570" y="2540"/>
                </a:lnTo>
                <a:lnTo>
                  <a:pt x="547" y="2523"/>
                </a:lnTo>
                <a:lnTo>
                  <a:pt x="523" y="2505"/>
                </a:lnTo>
                <a:lnTo>
                  <a:pt x="501" y="2487"/>
                </a:lnTo>
                <a:lnTo>
                  <a:pt x="478" y="2469"/>
                </a:lnTo>
                <a:lnTo>
                  <a:pt x="456" y="2450"/>
                </a:lnTo>
                <a:lnTo>
                  <a:pt x="434" y="2430"/>
                </a:lnTo>
                <a:lnTo>
                  <a:pt x="413" y="2409"/>
                </a:lnTo>
                <a:lnTo>
                  <a:pt x="392" y="2388"/>
                </a:lnTo>
                <a:lnTo>
                  <a:pt x="372" y="2366"/>
                </a:lnTo>
                <a:lnTo>
                  <a:pt x="351" y="2345"/>
                </a:lnTo>
                <a:lnTo>
                  <a:pt x="332" y="2322"/>
                </a:lnTo>
                <a:lnTo>
                  <a:pt x="313" y="2298"/>
                </a:lnTo>
                <a:lnTo>
                  <a:pt x="294" y="2274"/>
                </a:lnTo>
                <a:lnTo>
                  <a:pt x="276" y="2250"/>
                </a:lnTo>
                <a:lnTo>
                  <a:pt x="259" y="2225"/>
                </a:lnTo>
                <a:lnTo>
                  <a:pt x="241" y="2200"/>
                </a:lnTo>
                <a:lnTo>
                  <a:pt x="225" y="2173"/>
                </a:lnTo>
                <a:lnTo>
                  <a:pt x="209" y="2147"/>
                </a:lnTo>
                <a:lnTo>
                  <a:pt x="193" y="2120"/>
                </a:lnTo>
                <a:lnTo>
                  <a:pt x="178" y="2093"/>
                </a:lnTo>
                <a:lnTo>
                  <a:pt x="164" y="2065"/>
                </a:lnTo>
                <a:lnTo>
                  <a:pt x="150" y="2036"/>
                </a:lnTo>
                <a:lnTo>
                  <a:pt x="136" y="2008"/>
                </a:lnTo>
                <a:lnTo>
                  <a:pt x="124" y="1979"/>
                </a:lnTo>
                <a:lnTo>
                  <a:pt x="111" y="1950"/>
                </a:lnTo>
                <a:lnTo>
                  <a:pt x="100" y="1920"/>
                </a:lnTo>
                <a:lnTo>
                  <a:pt x="89" y="1889"/>
                </a:lnTo>
                <a:lnTo>
                  <a:pt x="78" y="1859"/>
                </a:lnTo>
                <a:lnTo>
                  <a:pt x="68" y="1828"/>
                </a:lnTo>
                <a:lnTo>
                  <a:pt x="59" y="1797"/>
                </a:lnTo>
                <a:lnTo>
                  <a:pt x="51" y="1764"/>
                </a:lnTo>
                <a:lnTo>
                  <a:pt x="43" y="1732"/>
                </a:lnTo>
                <a:lnTo>
                  <a:pt x="35" y="1699"/>
                </a:lnTo>
                <a:lnTo>
                  <a:pt x="29" y="1667"/>
                </a:lnTo>
                <a:lnTo>
                  <a:pt x="23" y="1633"/>
                </a:lnTo>
                <a:lnTo>
                  <a:pt x="17" y="1601"/>
                </a:lnTo>
                <a:lnTo>
                  <a:pt x="13" y="1567"/>
                </a:lnTo>
                <a:lnTo>
                  <a:pt x="9" y="1533"/>
                </a:lnTo>
                <a:lnTo>
                  <a:pt x="5" y="1499"/>
                </a:lnTo>
                <a:lnTo>
                  <a:pt x="3" y="1464"/>
                </a:lnTo>
                <a:lnTo>
                  <a:pt x="1" y="1430"/>
                </a:lnTo>
                <a:lnTo>
                  <a:pt x="0"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4" name="Freeform 7">
            <a:hlinkClick r:id="rId5" tooltip="twitter"/>
          </p:cNvPr>
          <p:cNvSpPr>
            <a:spLocks noChangeAspect="1" noEditPoints="1"/>
          </p:cNvSpPr>
          <p:nvPr userDrawn="1"/>
        </p:nvSpPr>
        <p:spPr bwMode="auto">
          <a:xfrm>
            <a:off x="10308063" y="58773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6" tooltip="linkedin"/>
          </p:cNvPr>
          <p:cNvSpPr>
            <a:spLocks noChangeAspect="1" noEditPoints="1"/>
          </p:cNvSpPr>
          <p:nvPr userDrawn="1"/>
        </p:nvSpPr>
        <p:spPr bwMode="auto">
          <a:xfrm>
            <a:off x="10596103" y="58773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7" tooltip="instragram"/>
          </p:cNvPr>
          <p:cNvSpPr>
            <a:spLocks noChangeAspect="1" noEditPoints="1"/>
          </p:cNvSpPr>
          <p:nvPr userDrawn="1"/>
        </p:nvSpPr>
        <p:spPr bwMode="auto">
          <a:xfrm>
            <a:off x="10884143" y="58773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164811171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Kiitos kuval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EA793451-BA5D-4D6B-9E5D-A6E6C84C1BEB}"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TextBox 7">
            <a:hlinkClick r:id="rId3"/>
          </p:cNvPr>
          <p:cNvSpPr txBox="1"/>
          <p:nvPr userDrawn="1"/>
        </p:nvSpPr>
        <p:spPr>
          <a:xfrm>
            <a:off x="9047486" y="6145643"/>
            <a:ext cx="2377254" cy="307777"/>
          </a:xfrm>
          <a:prstGeom prst="rect">
            <a:avLst/>
          </a:prstGeom>
          <a:noFill/>
        </p:spPr>
        <p:txBody>
          <a:bodyPr wrap="none" lIns="0" tIns="0" rIns="0" bIns="0" rtlCol="0">
            <a:spAutoFit/>
          </a:bodyPr>
          <a:lstStyle/>
          <a:p>
            <a:pPr algn="r"/>
            <a:r>
              <a:rPr lang="fi-FI" sz="2000" b="1" dirty="0">
                <a:solidFill>
                  <a:schemeClr val="bg1"/>
                </a:solidFill>
                <a:latin typeface="+mn-lt"/>
              </a:rPr>
              <a:t>www.kuntaliitto.fi</a:t>
            </a:r>
          </a:p>
        </p:txBody>
      </p:sp>
      <p:sp>
        <p:nvSpPr>
          <p:cNvPr id="12" name="Freeform 6">
            <a:hlinkClick r:id="rId4" tooltip="facebook"/>
          </p:cNvPr>
          <p:cNvSpPr>
            <a:spLocks noChangeAspect="1" noEditPoints="1"/>
          </p:cNvSpPr>
          <p:nvPr userDrawn="1"/>
        </p:nvSpPr>
        <p:spPr bwMode="auto">
          <a:xfrm>
            <a:off x="11172183" y="5877340"/>
            <a:ext cx="252557" cy="252000"/>
          </a:xfrm>
          <a:custGeom>
            <a:avLst/>
            <a:gdLst>
              <a:gd name="T0" fmla="*/ 1245 w 2268"/>
              <a:gd name="T1" fmla="*/ 935 h 2720"/>
              <a:gd name="T2" fmla="*/ 1257 w 2268"/>
              <a:gd name="T3" fmla="*/ 850 h 2720"/>
              <a:gd name="T4" fmla="*/ 1285 w 2268"/>
              <a:gd name="T5" fmla="*/ 811 h 2720"/>
              <a:gd name="T6" fmla="*/ 1320 w 2268"/>
              <a:gd name="T7" fmla="*/ 794 h 2720"/>
              <a:gd name="T8" fmla="*/ 1506 w 2268"/>
              <a:gd name="T9" fmla="*/ 514 h 2720"/>
              <a:gd name="T10" fmla="*/ 1310 w 2268"/>
              <a:gd name="T11" fmla="*/ 502 h 2720"/>
              <a:gd name="T12" fmla="*/ 1207 w 2268"/>
              <a:gd name="T13" fmla="*/ 518 h 2720"/>
              <a:gd name="T14" fmla="*/ 1134 w 2268"/>
              <a:gd name="T15" fmla="*/ 551 h 2720"/>
              <a:gd name="T16" fmla="*/ 1073 w 2268"/>
              <a:gd name="T17" fmla="*/ 607 h 2720"/>
              <a:gd name="T18" fmla="*/ 1019 w 2268"/>
              <a:gd name="T19" fmla="*/ 697 h 2720"/>
              <a:gd name="T20" fmla="*/ 992 w 2268"/>
              <a:gd name="T21" fmla="*/ 793 h 2720"/>
              <a:gd name="T22" fmla="*/ 983 w 2268"/>
              <a:gd name="T23" fmla="*/ 1131 h 2720"/>
              <a:gd name="T24" fmla="*/ 0 w 2268"/>
              <a:gd name="T25" fmla="*/ 1360 h 2720"/>
              <a:gd name="T26" fmla="*/ 13 w 2268"/>
              <a:gd name="T27" fmla="*/ 1152 h 2720"/>
              <a:gd name="T28" fmla="*/ 51 w 2268"/>
              <a:gd name="T29" fmla="*/ 956 h 2720"/>
              <a:gd name="T30" fmla="*/ 111 w 2268"/>
              <a:gd name="T31" fmla="*/ 770 h 2720"/>
              <a:gd name="T32" fmla="*/ 193 w 2268"/>
              <a:gd name="T33" fmla="*/ 599 h 2720"/>
              <a:gd name="T34" fmla="*/ 294 w 2268"/>
              <a:gd name="T35" fmla="*/ 446 h 2720"/>
              <a:gd name="T36" fmla="*/ 413 w 2268"/>
              <a:gd name="T37" fmla="*/ 310 h 2720"/>
              <a:gd name="T38" fmla="*/ 547 w 2268"/>
              <a:gd name="T39" fmla="*/ 196 h 2720"/>
              <a:gd name="T40" fmla="*/ 693 w 2268"/>
              <a:gd name="T41" fmla="*/ 106 h 2720"/>
              <a:gd name="T42" fmla="*/ 851 w 2268"/>
              <a:gd name="T43" fmla="*/ 43 h 2720"/>
              <a:gd name="T44" fmla="*/ 1019 w 2268"/>
              <a:gd name="T45" fmla="*/ 7 h 2720"/>
              <a:gd name="T46" fmla="*/ 1193 w 2268"/>
              <a:gd name="T47" fmla="*/ 2 h 2720"/>
              <a:gd name="T48" fmla="*/ 1363 w 2268"/>
              <a:gd name="T49" fmla="*/ 27 h 2720"/>
              <a:gd name="T50" fmla="*/ 1524 w 2268"/>
              <a:gd name="T51" fmla="*/ 82 h 2720"/>
              <a:gd name="T52" fmla="*/ 1675 w 2268"/>
              <a:gd name="T53" fmla="*/ 164 h 2720"/>
              <a:gd name="T54" fmla="*/ 1813 w 2268"/>
              <a:gd name="T55" fmla="*/ 270 h 2720"/>
              <a:gd name="T56" fmla="*/ 1936 w 2268"/>
              <a:gd name="T57" fmla="*/ 398 h 2720"/>
              <a:gd name="T58" fmla="*/ 2043 w 2268"/>
              <a:gd name="T59" fmla="*/ 547 h 2720"/>
              <a:gd name="T60" fmla="*/ 2131 w 2268"/>
              <a:gd name="T61" fmla="*/ 712 h 2720"/>
              <a:gd name="T62" fmla="*/ 2200 w 2268"/>
              <a:gd name="T63" fmla="*/ 892 h 2720"/>
              <a:gd name="T64" fmla="*/ 2245 w 2268"/>
              <a:gd name="T65" fmla="*/ 1085 h 2720"/>
              <a:gd name="T66" fmla="*/ 2267 w 2268"/>
              <a:gd name="T67" fmla="*/ 1290 h 2720"/>
              <a:gd name="T68" fmla="*/ 2262 w 2268"/>
              <a:gd name="T69" fmla="*/ 1499 h 2720"/>
              <a:gd name="T70" fmla="*/ 2233 w 2268"/>
              <a:gd name="T71" fmla="*/ 1699 h 2720"/>
              <a:gd name="T72" fmla="*/ 2179 w 2268"/>
              <a:gd name="T73" fmla="*/ 1889 h 2720"/>
              <a:gd name="T74" fmla="*/ 2104 w 2268"/>
              <a:gd name="T75" fmla="*/ 2065 h 2720"/>
              <a:gd name="T76" fmla="*/ 2009 w 2268"/>
              <a:gd name="T77" fmla="*/ 2225 h 2720"/>
              <a:gd name="T78" fmla="*/ 1897 w 2268"/>
              <a:gd name="T79" fmla="*/ 2366 h 2720"/>
              <a:gd name="T80" fmla="*/ 1768 w 2268"/>
              <a:gd name="T81" fmla="*/ 2487 h 2720"/>
              <a:gd name="T82" fmla="*/ 1626 w 2268"/>
              <a:gd name="T83" fmla="*/ 2586 h 2720"/>
              <a:gd name="T84" fmla="*/ 1472 w 2268"/>
              <a:gd name="T85" fmla="*/ 2659 h 2720"/>
              <a:gd name="T86" fmla="*/ 1307 w 2268"/>
              <a:gd name="T87" fmla="*/ 2705 h 2720"/>
              <a:gd name="T88" fmla="*/ 1134 w 2268"/>
              <a:gd name="T89" fmla="*/ 2720 h 2720"/>
              <a:gd name="T90" fmla="*/ 962 w 2268"/>
              <a:gd name="T91" fmla="*/ 2705 h 2720"/>
              <a:gd name="T92" fmla="*/ 797 w 2268"/>
              <a:gd name="T93" fmla="*/ 2659 h 2720"/>
              <a:gd name="T94" fmla="*/ 643 w 2268"/>
              <a:gd name="T95" fmla="*/ 2586 h 2720"/>
              <a:gd name="T96" fmla="*/ 501 w 2268"/>
              <a:gd name="T97" fmla="*/ 2487 h 2720"/>
              <a:gd name="T98" fmla="*/ 372 w 2268"/>
              <a:gd name="T99" fmla="*/ 2366 h 2720"/>
              <a:gd name="T100" fmla="*/ 259 w 2268"/>
              <a:gd name="T101" fmla="*/ 2225 h 2720"/>
              <a:gd name="T102" fmla="*/ 164 w 2268"/>
              <a:gd name="T103" fmla="*/ 2065 h 2720"/>
              <a:gd name="T104" fmla="*/ 89 w 2268"/>
              <a:gd name="T105" fmla="*/ 1889 h 2720"/>
              <a:gd name="T106" fmla="*/ 35 w 2268"/>
              <a:gd name="T107" fmla="*/ 1699 h 2720"/>
              <a:gd name="T108" fmla="*/ 5 w 2268"/>
              <a:gd name="T109"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8" h="2720">
                <a:moveTo>
                  <a:pt x="1245" y="2218"/>
                </a:moveTo>
                <a:lnTo>
                  <a:pt x="1245" y="1436"/>
                </a:lnTo>
                <a:lnTo>
                  <a:pt x="1464" y="1436"/>
                </a:lnTo>
                <a:lnTo>
                  <a:pt x="1497" y="1131"/>
                </a:lnTo>
                <a:lnTo>
                  <a:pt x="1245" y="1131"/>
                </a:lnTo>
                <a:lnTo>
                  <a:pt x="1245" y="935"/>
                </a:lnTo>
                <a:lnTo>
                  <a:pt x="1245" y="920"/>
                </a:lnTo>
                <a:lnTo>
                  <a:pt x="1246" y="904"/>
                </a:lnTo>
                <a:lnTo>
                  <a:pt x="1248" y="890"/>
                </a:lnTo>
                <a:lnTo>
                  <a:pt x="1250" y="875"/>
                </a:lnTo>
                <a:lnTo>
                  <a:pt x="1253" y="862"/>
                </a:lnTo>
                <a:lnTo>
                  <a:pt x="1257" y="850"/>
                </a:lnTo>
                <a:lnTo>
                  <a:pt x="1262" y="838"/>
                </a:lnTo>
                <a:lnTo>
                  <a:pt x="1269" y="829"/>
                </a:lnTo>
                <a:lnTo>
                  <a:pt x="1272" y="824"/>
                </a:lnTo>
                <a:lnTo>
                  <a:pt x="1276" y="819"/>
                </a:lnTo>
                <a:lnTo>
                  <a:pt x="1280" y="815"/>
                </a:lnTo>
                <a:lnTo>
                  <a:pt x="1285" y="811"/>
                </a:lnTo>
                <a:lnTo>
                  <a:pt x="1290" y="807"/>
                </a:lnTo>
                <a:lnTo>
                  <a:pt x="1295" y="803"/>
                </a:lnTo>
                <a:lnTo>
                  <a:pt x="1301" y="801"/>
                </a:lnTo>
                <a:lnTo>
                  <a:pt x="1307" y="799"/>
                </a:lnTo>
                <a:lnTo>
                  <a:pt x="1313" y="795"/>
                </a:lnTo>
                <a:lnTo>
                  <a:pt x="1320" y="794"/>
                </a:lnTo>
                <a:lnTo>
                  <a:pt x="1335" y="790"/>
                </a:lnTo>
                <a:lnTo>
                  <a:pt x="1352" y="788"/>
                </a:lnTo>
                <a:lnTo>
                  <a:pt x="1361" y="788"/>
                </a:lnTo>
                <a:lnTo>
                  <a:pt x="1371" y="788"/>
                </a:lnTo>
                <a:lnTo>
                  <a:pt x="1506" y="788"/>
                </a:lnTo>
                <a:lnTo>
                  <a:pt x="1506" y="514"/>
                </a:lnTo>
                <a:lnTo>
                  <a:pt x="1478" y="511"/>
                </a:lnTo>
                <a:lnTo>
                  <a:pt x="1434" y="507"/>
                </a:lnTo>
                <a:lnTo>
                  <a:pt x="1376" y="503"/>
                </a:lnTo>
                <a:lnTo>
                  <a:pt x="1360" y="503"/>
                </a:lnTo>
                <a:lnTo>
                  <a:pt x="1344" y="503"/>
                </a:lnTo>
                <a:lnTo>
                  <a:pt x="1310" y="502"/>
                </a:lnTo>
                <a:lnTo>
                  <a:pt x="1292" y="503"/>
                </a:lnTo>
                <a:lnTo>
                  <a:pt x="1274" y="505"/>
                </a:lnTo>
                <a:lnTo>
                  <a:pt x="1257" y="506"/>
                </a:lnTo>
                <a:lnTo>
                  <a:pt x="1240" y="509"/>
                </a:lnTo>
                <a:lnTo>
                  <a:pt x="1223" y="513"/>
                </a:lnTo>
                <a:lnTo>
                  <a:pt x="1207" y="518"/>
                </a:lnTo>
                <a:lnTo>
                  <a:pt x="1200" y="520"/>
                </a:lnTo>
                <a:lnTo>
                  <a:pt x="1192" y="523"/>
                </a:lnTo>
                <a:lnTo>
                  <a:pt x="1177" y="529"/>
                </a:lnTo>
                <a:lnTo>
                  <a:pt x="1162" y="536"/>
                </a:lnTo>
                <a:lnTo>
                  <a:pt x="1148" y="543"/>
                </a:lnTo>
                <a:lnTo>
                  <a:pt x="1134" y="551"/>
                </a:lnTo>
                <a:lnTo>
                  <a:pt x="1121" y="561"/>
                </a:lnTo>
                <a:lnTo>
                  <a:pt x="1108" y="572"/>
                </a:lnTo>
                <a:lnTo>
                  <a:pt x="1096" y="583"/>
                </a:lnTo>
                <a:lnTo>
                  <a:pt x="1090" y="587"/>
                </a:lnTo>
                <a:lnTo>
                  <a:pt x="1084" y="593"/>
                </a:lnTo>
                <a:lnTo>
                  <a:pt x="1073" y="607"/>
                </a:lnTo>
                <a:lnTo>
                  <a:pt x="1063" y="620"/>
                </a:lnTo>
                <a:lnTo>
                  <a:pt x="1053" y="633"/>
                </a:lnTo>
                <a:lnTo>
                  <a:pt x="1044" y="647"/>
                </a:lnTo>
                <a:lnTo>
                  <a:pt x="1035" y="663"/>
                </a:lnTo>
                <a:lnTo>
                  <a:pt x="1027" y="680"/>
                </a:lnTo>
                <a:lnTo>
                  <a:pt x="1019" y="697"/>
                </a:lnTo>
                <a:lnTo>
                  <a:pt x="1016" y="705"/>
                </a:lnTo>
                <a:lnTo>
                  <a:pt x="1013" y="715"/>
                </a:lnTo>
                <a:lnTo>
                  <a:pt x="1007" y="733"/>
                </a:lnTo>
                <a:lnTo>
                  <a:pt x="1001" y="752"/>
                </a:lnTo>
                <a:lnTo>
                  <a:pt x="996" y="771"/>
                </a:lnTo>
                <a:lnTo>
                  <a:pt x="992" y="793"/>
                </a:lnTo>
                <a:lnTo>
                  <a:pt x="989" y="813"/>
                </a:lnTo>
                <a:lnTo>
                  <a:pt x="986" y="836"/>
                </a:lnTo>
                <a:lnTo>
                  <a:pt x="984" y="859"/>
                </a:lnTo>
                <a:lnTo>
                  <a:pt x="983" y="881"/>
                </a:lnTo>
                <a:lnTo>
                  <a:pt x="983" y="905"/>
                </a:lnTo>
                <a:lnTo>
                  <a:pt x="983" y="1131"/>
                </a:lnTo>
                <a:lnTo>
                  <a:pt x="763" y="1131"/>
                </a:lnTo>
                <a:lnTo>
                  <a:pt x="763" y="1436"/>
                </a:lnTo>
                <a:lnTo>
                  <a:pt x="983" y="1436"/>
                </a:lnTo>
                <a:lnTo>
                  <a:pt x="983" y="2218"/>
                </a:lnTo>
                <a:lnTo>
                  <a:pt x="1245" y="2218"/>
                </a:lnTo>
                <a:close/>
                <a:moveTo>
                  <a:pt x="0" y="1360"/>
                </a:moveTo>
                <a:lnTo>
                  <a:pt x="0" y="1325"/>
                </a:lnTo>
                <a:lnTo>
                  <a:pt x="1" y="1290"/>
                </a:lnTo>
                <a:lnTo>
                  <a:pt x="3" y="1256"/>
                </a:lnTo>
                <a:lnTo>
                  <a:pt x="5" y="1221"/>
                </a:lnTo>
                <a:lnTo>
                  <a:pt x="9" y="1187"/>
                </a:lnTo>
                <a:lnTo>
                  <a:pt x="13" y="1152"/>
                </a:lnTo>
                <a:lnTo>
                  <a:pt x="17" y="1119"/>
                </a:lnTo>
                <a:lnTo>
                  <a:pt x="23" y="1085"/>
                </a:lnTo>
                <a:lnTo>
                  <a:pt x="29" y="1053"/>
                </a:lnTo>
                <a:lnTo>
                  <a:pt x="35" y="1020"/>
                </a:lnTo>
                <a:lnTo>
                  <a:pt x="43" y="988"/>
                </a:lnTo>
                <a:lnTo>
                  <a:pt x="51" y="956"/>
                </a:lnTo>
                <a:lnTo>
                  <a:pt x="59" y="923"/>
                </a:lnTo>
                <a:lnTo>
                  <a:pt x="68" y="892"/>
                </a:lnTo>
                <a:lnTo>
                  <a:pt x="78" y="861"/>
                </a:lnTo>
                <a:lnTo>
                  <a:pt x="89" y="831"/>
                </a:lnTo>
                <a:lnTo>
                  <a:pt x="100" y="800"/>
                </a:lnTo>
                <a:lnTo>
                  <a:pt x="111" y="770"/>
                </a:lnTo>
                <a:lnTo>
                  <a:pt x="124" y="741"/>
                </a:lnTo>
                <a:lnTo>
                  <a:pt x="136" y="712"/>
                </a:lnTo>
                <a:lnTo>
                  <a:pt x="150" y="683"/>
                </a:lnTo>
                <a:lnTo>
                  <a:pt x="164" y="655"/>
                </a:lnTo>
                <a:lnTo>
                  <a:pt x="178" y="627"/>
                </a:lnTo>
                <a:lnTo>
                  <a:pt x="193" y="599"/>
                </a:lnTo>
                <a:lnTo>
                  <a:pt x="209" y="573"/>
                </a:lnTo>
                <a:lnTo>
                  <a:pt x="225" y="547"/>
                </a:lnTo>
                <a:lnTo>
                  <a:pt x="241" y="520"/>
                </a:lnTo>
                <a:lnTo>
                  <a:pt x="259" y="495"/>
                </a:lnTo>
                <a:lnTo>
                  <a:pt x="276" y="470"/>
                </a:lnTo>
                <a:lnTo>
                  <a:pt x="294" y="446"/>
                </a:lnTo>
                <a:lnTo>
                  <a:pt x="313" y="422"/>
                </a:lnTo>
                <a:lnTo>
                  <a:pt x="332" y="398"/>
                </a:lnTo>
                <a:lnTo>
                  <a:pt x="351" y="375"/>
                </a:lnTo>
                <a:lnTo>
                  <a:pt x="372" y="354"/>
                </a:lnTo>
                <a:lnTo>
                  <a:pt x="392" y="332"/>
                </a:lnTo>
                <a:lnTo>
                  <a:pt x="413" y="310"/>
                </a:lnTo>
                <a:lnTo>
                  <a:pt x="434" y="290"/>
                </a:lnTo>
                <a:lnTo>
                  <a:pt x="456" y="270"/>
                </a:lnTo>
                <a:lnTo>
                  <a:pt x="478" y="250"/>
                </a:lnTo>
                <a:lnTo>
                  <a:pt x="501" y="232"/>
                </a:lnTo>
                <a:lnTo>
                  <a:pt x="523" y="214"/>
                </a:lnTo>
                <a:lnTo>
                  <a:pt x="547" y="196"/>
                </a:lnTo>
                <a:lnTo>
                  <a:pt x="570" y="180"/>
                </a:lnTo>
                <a:lnTo>
                  <a:pt x="594" y="164"/>
                </a:lnTo>
                <a:lnTo>
                  <a:pt x="618" y="148"/>
                </a:lnTo>
                <a:lnTo>
                  <a:pt x="643" y="134"/>
                </a:lnTo>
                <a:lnTo>
                  <a:pt x="668" y="120"/>
                </a:lnTo>
                <a:lnTo>
                  <a:pt x="693" y="106"/>
                </a:lnTo>
                <a:lnTo>
                  <a:pt x="719" y="94"/>
                </a:lnTo>
                <a:lnTo>
                  <a:pt x="745" y="82"/>
                </a:lnTo>
                <a:lnTo>
                  <a:pt x="771" y="72"/>
                </a:lnTo>
                <a:lnTo>
                  <a:pt x="797" y="61"/>
                </a:lnTo>
                <a:lnTo>
                  <a:pt x="824" y="51"/>
                </a:lnTo>
                <a:lnTo>
                  <a:pt x="851" y="43"/>
                </a:lnTo>
                <a:lnTo>
                  <a:pt x="878" y="34"/>
                </a:lnTo>
                <a:lnTo>
                  <a:pt x="906" y="27"/>
                </a:lnTo>
                <a:lnTo>
                  <a:pt x="934" y="21"/>
                </a:lnTo>
                <a:lnTo>
                  <a:pt x="962" y="15"/>
                </a:lnTo>
                <a:lnTo>
                  <a:pt x="990" y="11"/>
                </a:lnTo>
                <a:lnTo>
                  <a:pt x="1019" y="7"/>
                </a:lnTo>
                <a:lnTo>
                  <a:pt x="1047" y="3"/>
                </a:lnTo>
                <a:lnTo>
                  <a:pt x="1076" y="2"/>
                </a:lnTo>
                <a:lnTo>
                  <a:pt x="1105" y="0"/>
                </a:lnTo>
                <a:lnTo>
                  <a:pt x="1134" y="0"/>
                </a:lnTo>
                <a:lnTo>
                  <a:pt x="1164" y="0"/>
                </a:lnTo>
                <a:lnTo>
                  <a:pt x="1193" y="2"/>
                </a:lnTo>
                <a:lnTo>
                  <a:pt x="1222" y="3"/>
                </a:lnTo>
                <a:lnTo>
                  <a:pt x="1250" y="7"/>
                </a:lnTo>
                <a:lnTo>
                  <a:pt x="1279" y="11"/>
                </a:lnTo>
                <a:lnTo>
                  <a:pt x="1307" y="15"/>
                </a:lnTo>
                <a:lnTo>
                  <a:pt x="1335" y="21"/>
                </a:lnTo>
                <a:lnTo>
                  <a:pt x="1363" y="27"/>
                </a:lnTo>
                <a:lnTo>
                  <a:pt x="1391" y="34"/>
                </a:lnTo>
                <a:lnTo>
                  <a:pt x="1418" y="43"/>
                </a:lnTo>
                <a:lnTo>
                  <a:pt x="1445" y="51"/>
                </a:lnTo>
                <a:lnTo>
                  <a:pt x="1472" y="61"/>
                </a:lnTo>
                <a:lnTo>
                  <a:pt x="1498" y="72"/>
                </a:lnTo>
                <a:lnTo>
                  <a:pt x="1524" y="82"/>
                </a:lnTo>
                <a:lnTo>
                  <a:pt x="1550" y="94"/>
                </a:lnTo>
                <a:lnTo>
                  <a:pt x="1576" y="106"/>
                </a:lnTo>
                <a:lnTo>
                  <a:pt x="1601" y="120"/>
                </a:lnTo>
                <a:lnTo>
                  <a:pt x="1626" y="134"/>
                </a:lnTo>
                <a:lnTo>
                  <a:pt x="1651" y="148"/>
                </a:lnTo>
                <a:lnTo>
                  <a:pt x="1675" y="164"/>
                </a:lnTo>
                <a:lnTo>
                  <a:pt x="1699" y="180"/>
                </a:lnTo>
                <a:lnTo>
                  <a:pt x="1722" y="196"/>
                </a:lnTo>
                <a:lnTo>
                  <a:pt x="1746" y="214"/>
                </a:lnTo>
                <a:lnTo>
                  <a:pt x="1768" y="232"/>
                </a:lnTo>
                <a:lnTo>
                  <a:pt x="1791" y="250"/>
                </a:lnTo>
                <a:lnTo>
                  <a:pt x="1813" y="270"/>
                </a:lnTo>
                <a:lnTo>
                  <a:pt x="1835" y="290"/>
                </a:lnTo>
                <a:lnTo>
                  <a:pt x="1856" y="310"/>
                </a:lnTo>
                <a:lnTo>
                  <a:pt x="1876" y="332"/>
                </a:lnTo>
                <a:lnTo>
                  <a:pt x="1897" y="354"/>
                </a:lnTo>
                <a:lnTo>
                  <a:pt x="1917" y="375"/>
                </a:lnTo>
                <a:lnTo>
                  <a:pt x="1936" y="398"/>
                </a:lnTo>
                <a:lnTo>
                  <a:pt x="1955" y="422"/>
                </a:lnTo>
                <a:lnTo>
                  <a:pt x="1974" y="446"/>
                </a:lnTo>
                <a:lnTo>
                  <a:pt x="1992" y="470"/>
                </a:lnTo>
                <a:lnTo>
                  <a:pt x="2009" y="495"/>
                </a:lnTo>
                <a:lnTo>
                  <a:pt x="2026" y="520"/>
                </a:lnTo>
                <a:lnTo>
                  <a:pt x="2043" y="547"/>
                </a:lnTo>
                <a:lnTo>
                  <a:pt x="2059" y="573"/>
                </a:lnTo>
                <a:lnTo>
                  <a:pt x="2075" y="599"/>
                </a:lnTo>
                <a:lnTo>
                  <a:pt x="2090" y="627"/>
                </a:lnTo>
                <a:lnTo>
                  <a:pt x="2104" y="655"/>
                </a:lnTo>
                <a:lnTo>
                  <a:pt x="2118" y="683"/>
                </a:lnTo>
                <a:lnTo>
                  <a:pt x="2131" y="712"/>
                </a:lnTo>
                <a:lnTo>
                  <a:pt x="2144" y="741"/>
                </a:lnTo>
                <a:lnTo>
                  <a:pt x="2157" y="770"/>
                </a:lnTo>
                <a:lnTo>
                  <a:pt x="2168" y="800"/>
                </a:lnTo>
                <a:lnTo>
                  <a:pt x="2179" y="831"/>
                </a:lnTo>
                <a:lnTo>
                  <a:pt x="2190" y="861"/>
                </a:lnTo>
                <a:lnTo>
                  <a:pt x="2200" y="892"/>
                </a:lnTo>
                <a:lnTo>
                  <a:pt x="2209" y="923"/>
                </a:lnTo>
                <a:lnTo>
                  <a:pt x="2217" y="956"/>
                </a:lnTo>
                <a:lnTo>
                  <a:pt x="2225" y="988"/>
                </a:lnTo>
                <a:lnTo>
                  <a:pt x="2233" y="1020"/>
                </a:lnTo>
                <a:lnTo>
                  <a:pt x="2239" y="1053"/>
                </a:lnTo>
                <a:lnTo>
                  <a:pt x="2245" y="1085"/>
                </a:lnTo>
                <a:lnTo>
                  <a:pt x="2251" y="1119"/>
                </a:lnTo>
                <a:lnTo>
                  <a:pt x="2255" y="1152"/>
                </a:lnTo>
                <a:lnTo>
                  <a:pt x="2259" y="1187"/>
                </a:lnTo>
                <a:lnTo>
                  <a:pt x="2262" y="1221"/>
                </a:lnTo>
                <a:lnTo>
                  <a:pt x="2265" y="1256"/>
                </a:lnTo>
                <a:lnTo>
                  <a:pt x="2267" y="1290"/>
                </a:lnTo>
                <a:lnTo>
                  <a:pt x="2268" y="1325"/>
                </a:lnTo>
                <a:lnTo>
                  <a:pt x="2268" y="1360"/>
                </a:lnTo>
                <a:lnTo>
                  <a:pt x="2268" y="1395"/>
                </a:lnTo>
                <a:lnTo>
                  <a:pt x="2267" y="1430"/>
                </a:lnTo>
                <a:lnTo>
                  <a:pt x="2265" y="1464"/>
                </a:lnTo>
                <a:lnTo>
                  <a:pt x="2262" y="1499"/>
                </a:lnTo>
                <a:lnTo>
                  <a:pt x="2259" y="1533"/>
                </a:lnTo>
                <a:lnTo>
                  <a:pt x="2255" y="1567"/>
                </a:lnTo>
                <a:lnTo>
                  <a:pt x="2251" y="1601"/>
                </a:lnTo>
                <a:lnTo>
                  <a:pt x="2245" y="1633"/>
                </a:lnTo>
                <a:lnTo>
                  <a:pt x="2239" y="1667"/>
                </a:lnTo>
                <a:lnTo>
                  <a:pt x="2233" y="1699"/>
                </a:lnTo>
                <a:lnTo>
                  <a:pt x="2225" y="1732"/>
                </a:lnTo>
                <a:lnTo>
                  <a:pt x="2217" y="1764"/>
                </a:lnTo>
                <a:lnTo>
                  <a:pt x="2209" y="1797"/>
                </a:lnTo>
                <a:lnTo>
                  <a:pt x="2200" y="1828"/>
                </a:lnTo>
                <a:lnTo>
                  <a:pt x="2190" y="1859"/>
                </a:lnTo>
                <a:lnTo>
                  <a:pt x="2179" y="1889"/>
                </a:lnTo>
                <a:lnTo>
                  <a:pt x="2168" y="1920"/>
                </a:lnTo>
                <a:lnTo>
                  <a:pt x="2157" y="1950"/>
                </a:lnTo>
                <a:lnTo>
                  <a:pt x="2144" y="1979"/>
                </a:lnTo>
                <a:lnTo>
                  <a:pt x="2131" y="2008"/>
                </a:lnTo>
                <a:lnTo>
                  <a:pt x="2118" y="2036"/>
                </a:lnTo>
                <a:lnTo>
                  <a:pt x="2104" y="2065"/>
                </a:lnTo>
                <a:lnTo>
                  <a:pt x="2090" y="2093"/>
                </a:lnTo>
                <a:lnTo>
                  <a:pt x="2075" y="2120"/>
                </a:lnTo>
                <a:lnTo>
                  <a:pt x="2059" y="2147"/>
                </a:lnTo>
                <a:lnTo>
                  <a:pt x="2043" y="2173"/>
                </a:lnTo>
                <a:lnTo>
                  <a:pt x="2026" y="2200"/>
                </a:lnTo>
                <a:lnTo>
                  <a:pt x="2009" y="2225"/>
                </a:lnTo>
                <a:lnTo>
                  <a:pt x="1992" y="2250"/>
                </a:lnTo>
                <a:lnTo>
                  <a:pt x="1974" y="2274"/>
                </a:lnTo>
                <a:lnTo>
                  <a:pt x="1955" y="2298"/>
                </a:lnTo>
                <a:lnTo>
                  <a:pt x="1936" y="2322"/>
                </a:lnTo>
                <a:lnTo>
                  <a:pt x="1917" y="2345"/>
                </a:lnTo>
                <a:lnTo>
                  <a:pt x="1897" y="2366"/>
                </a:lnTo>
                <a:lnTo>
                  <a:pt x="1876" y="2388"/>
                </a:lnTo>
                <a:lnTo>
                  <a:pt x="1856" y="2409"/>
                </a:lnTo>
                <a:lnTo>
                  <a:pt x="1835" y="2430"/>
                </a:lnTo>
                <a:lnTo>
                  <a:pt x="1813" y="2450"/>
                </a:lnTo>
                <a:lnTo>
                  <a:pt x="1791" y="2469"/>
                </a:lnTo>
                <a:lnTo>
                  <a:pt x="1768" y="2487"/>
                </a:lnTo>
                <a:lnTo>
                  <a:pt x="1746" y="2505"/>
                </a:lnTo>
                <a:lnTo>
                  <a:pt x="1722" y="2523"/>
                </a:lnTo>
                <a:lnTo>
                  <a:pt x="1699" y="2540"/>
                </a:lnTo>
                <a:lnTo>
                  <a:pt x="1675" y="2556"/>
                </a:lnTo>
                <a:lnTo>
                  <a:pt x="1651" y="2571"/>
                </a:lnTo>
                <a:lnTo>
                  <a:pt x="1626" y="2586"/>
                </a:lnTo>
                <a:lnTo>
                  <a:pt x="1601" y="2600"/>
                </a:lnTo>
                <a:lnTo>
                  <a:pt x="1576" y="2613"/>
                </a:lnTo>
                <a:lnTo>
                  <a:pt x="1550" y="2625"/>
                </a:lnTo>
                <a:lnTo>
                  <a:pt x="1524" y="2637"/>
                </a:lnTo>
                <a:lnTo>
                  <a:pt x="1498" y="2648"/>
                </a:lnTo>
                <a:lnTo>
                  <a:pt x="1472" y="2659"/>
                </a:lnTo>
                <a:lnTo>
                  <a:pt x="1445" y="2669"/>
                </a:lnTo>
                <a:lnTo>
                  <a:pt x="1418" y="2677"/>
                </a:lnTo>
                <a:lnTo>
                  <a:pt x="1391" y="2685"/>
                </a:lnTo>
                <a:lnTo>
                  <a:pt x="1363" y="2693"/>
                </a:lnTo>
                <a:lnTo>
                  <a:pt x="1335" y="2699"/>
                </a:lnTo>
                <a:lnTo>
                  <a:pt x="1307" y="2705"/>
                </a:lnTo>
                <a:lnTo>
                  <a:pt x="1279" y="2709"/>
                </a:lnTo>
                <a:lnTo>
                  <a:pt x="1250" y="2713"/>
                </a:lnTo>
                <a:lnTo>
                  <a:pt x="1222" y="2717"/>
                </a:lnTo>
                <a:lnTo>
                  <a:pt x="1193" y="2718"/>
                </a:lnTo>
                <a:lnTo>
                  <a:pt x="1164" y="2719"/>
                </a:lnTo>
                <a:lnTo>
                  <a:pt x="1134" y="2720"/>
                </a:lnTo>
                <a:lnTo>
                  <a:pt x="1105" y="2719"/>
                </a:lnTo>
                <a:lnTo>
                  <a:pt x="1076" y="2718"/>
                </a:lnTo>
                <a:lnTo>
                  <a:pt x="1047" y="2717"/>
                </a:lnTo>
                <a:lnTo>
                  <a:pt x="1019" y="2713"/>
                </a:lnTo>
                <a:lnTo>
                  <a:pt x="990" y="2709"/>
                </a:lnTo>
                <a:lnTo>
                  <a:pt x="962" y="2705"/>
                </a:lnTo>
                <a:lnTo>
                  <a:pt x="934" y="2699"/>
                </a:lnTo>
                <a:lnTo>
                  <a:pt x="906" y="2693"/>
                </a:lnTo>
                <a:lnTo>
                  <a:pt x="878" y="2685"/>
                </a:lnTo>
                <a:lnTo>
                  <a:pt x="851" y="2677"/>
                </a:lnTo>
                <a:lnTo>
                  <a:pt x="824" y="2669"/>
                </a:lnTo>
                <a:lnTo>
                  <a:pt x="797" y="2659"/>
                </a:lnTo>
                <a:lnTo>
                  <a:pt x="771" y="2648"/>
                </a:lnTo>
                <a:lnTo>
                  <a:pt x="745" y="2637"/>
                </a:lnTo>
                <a:lnTo>
                  <a:pt x="719" y="2625"/>
                </a:lnTo>
                <a:lnTo>
                  <a:pt x="693" y="2613"/>
                </a:lnTo>
                <a:lnTo>
                  <a:pt x="668" y="2600"/>
                </a:lnTo>
                <a:lnTo>
                  <a:pt x="643" y="2586"/>
                </a:lnTo>
                <a:lnTo>
                  <a:pt x="618" y="2571"/>
                </a:lnTo>
                <a:lnTo>
                  <a:pt x="594" y="2556"/>
                </a:lnTo>
                <a:lnTo>
                  <a:pt x="570" y="2540"/>
                </a:lnTo>
                <a:lnTo>
                  <a:pt x="547" y="2523"/>
                </a:lnTo>
                <a:lnTo>
                  <a:pt x="523" y="2505"/>
                </a:lnTo>
                <a:lnTo>
                  <a:pt x="501" y="2487"/>
                </a:lnTo>
                <a:lnTo>
                  <a:pt x="478" y="2469"/>
                </a:lnTo>
                <a:lnTo>
                  <a:pt x="456" y="2450"/>
                </a:lnTo>
                <a:lnTo>
                  <a:pt x="434" y="2430"/>
                </a:lnTo>
                <a:lnTo>
                  <a:pt x="413" y="2409"/>
                </a:lnTo>
                <a:lnTo>
                  <a:pt x="392" y="2388"/>
                </a:lnTo>
                <a:lnTo>
                  <a:pt x="372" y="2366"/>
                </a:lnTo>
                <a:lnTo>
                  <a:pt x="351" y="2345"/>
                </a:lnTo>
                <a:lnTo>
                  <a:pt x="332" y="2322"/>
                </a:lnTo>
                <a:lnTo>
                  <a:pt x="313" y="2298"/>
                </a:lnTo>
                <a:lnTo>
                  <a:pt x="294" y="2274"/>
                </a:lnTo>
                <a:lnTo>
                  <a:pt x="276" y="2250"/>
                </a:lnTo>
                <a:lnTo>
                  <a:pt x="259" y="2225"/>
                </a:lnTo>
                <a:lnTo>
                  <a:pt x="241" y="2200"/>
                </a:lnTo>
                <a:lnTo>
                  <a:pt x="225" y="2173"/>
                </a:lnTo>
                <a:lnTo>
                  <a:pt x="209" y="2147"/>
                </a:lnTo>
                <a:lnTo>
                  <a:pt x="193" y="2120"/>
                </a:lnTo>
                <a:lnTo>
                  <a:pt x="178" y="2093"/>
                </a:lnTo>
                <a:lnTo>
                  <a:pt x="164" y="2065"/>
                </a:lnTo>
                <a:lnTo>
                  <a:pt x="150" y="2036"/>
                </a:lnTo>
                <a:lnTo>
                  <a:pt x="136" y="2008"/>
                </a:lnTo>
                <a:lnTo>
                  <a:pt x="124" y="1979"/>
                </a:lnTo>
                <a:lnTo>
                  <a:pt x="111" y="1950"/>
                </a:lnTo>
                <a:lnTo>
                  <a:pt x="100" y="1920"/>
                </a:lnTo>
                <a:lnTo>
                  <a:pt x="89" y="1889"/>
                </a:lnTo>
                <a:lnTo>
                  <a:pt x="78" y="1859"/>
                </a:lnTo>
                <a:lnTo>
                  <a:pt x="68" y="1828"/>
                </a:lnTo>
                <a:lnTo>
                  <a:pt x="59" y="1797"/>
                </a:lnTo>
                <a:lnTo>
                  <a:pt x="51" y="1764"/>
                </a:lnTo>
                <a:lnTo>
                  <a:pt x="43" y="1732"/>
                </a:lnTo>
                <a:lnTo>
                  <a:pt x="35" y="1699"/>
                </a:lnTo>
                <a:lnTo>
                  <a:pt x="29" y="1667"/>
                </a:lnTo>
                <a:lnTo>
                  <a:pt x="23" y="1633"/>
                </a:lnTo>
                <a:lnTo>
                  <a:pt x="17" y="1601"/>
                </a:lnTo>
                <a:lnTo>
                  <a:pt x="13" y="1567"/>
                </a:lnTo>
                <a:lnTo>
                  <a:pt x="9" y="1533"/>
                </a:lnTo>
                <a:lnTo>
                  <a:pt x="5" y="1499"/>
                </a:lnTo>
                <a:lnTo>
                  <a:pt x="3" y="1464"/>
                </a:lnTo>
                <a:lnTo>
                  <a:pt x="1"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4" name="Freeform 7">
            <a:hlinkClick r:id="rId5" tooltip="twitter"/>
          </p:cNvPr>
          <p:cNvSpPr>
            <a:spLocks noChangeAspect="1" noEditPoints="1"/>
          </p:cNvSpPr>
          <p:nvPr userDrawn="1"/>
        </p:nvSpPr>
        <p:spPr bwMode="auto">
          <a:xfrm>
            <a:off x="10308063" y="58773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6" tooltip="linkedin"/>
          </p:cNvPr>
          <p:cNvSpPr>
            <a:spLocks noChangeAspect="1" noEditPoints="1"/>
          </p:cNvSpPr>
          <p:nvPr userDrawn="1"/>
        </p:nvSpPr>
        <p:spPr bwMode="auto">
          <a:xfrm>
            <a:off x="10596103" y="58773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7" tooltip="instragram"/>
          </p:cNvPr>
          <p:cNvSpPr>
            <a:spLocks noChangeAspect="1" noEditPoints="1"/>
          </p:cNvSpPr>
          <p:nvPr userDrawn="1"/>
        </p:nvSpPr>
        <p:spPr bwMode="auto">
          <a:xfrm>
            <a:off x="10884143" y="58773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6822568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Kiitos sininen">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FBEF2E9C-1A86-472E-BA1B-A4B19BFF61F7}"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TextBox 7">
            <a:hlinkClick r:id="rId2"/>
          </p:cNvPr>
          <p:cNvSpPr txBox="1"/>
          <p:nvPr userDrawn="1"/>
        </p:nvSpPr>
        <p:spPr>
          <a:xfrm>
            <a:off x="9047486" y="6145643"/>
            <a:ext cx="2377254" cy="307777"/>
          </a:xfrm>
          <a:prstGeom prst="rect">
            <a:avLst/>
          </a:prstGeom>
          <a:noFill/>
        </p:spPr>
        <p:txBody>
          <a:bodyPr wrap="none" lIns="0" tIns="0" rIns="0" bIns="0" rtlCol="0">
            <a:spAutoFit/>
          </a:bodyPr>
          <a:lstStyle/>
          <a:p>
            <a:pPr algn="r"/>
            <a:r>
              <a:rPr lang="fi-FI" sz="2000" b="1" dirty="0">
                <a:solidFill>
                  <a:schemeClr val="bg1"/>
                </a:solidFill>
                <a:latin typeface="+mn-lt"/>
              </a:rPr>
              <a:t>www.kuntaliitto.fi</a:t>
            </a:r>
          </a:p>
        </p:txBody>
      </p:sp>
      <p:sp>
        <p:nvSpPr>
          <p:cNvPr id="12" name="Freeform 6">
            <a:hlinkClick r:id="rId3" tooltip="facebook"/>
          </p:cNvPr>
          <p:cNvSpPr>
            <a:spLocks noChangeAspect="1" noEditPoints="1"/>
          </p:cNvSpPr>
          <p:nvPr userDrawn="1"/>
        </p:nvSpPr>
        <p:spPr bwMode="auto">
          <a:xfrm>
            <a:off x="11172183" y="5877340"/>
            <a:ext cx="252557" cy="252000"/>
          </a:xfrm>
          <a:custGeom>
            <a:avLst/>
            <a:gdLst>
              <a:gd name="T0" fmla="*/ 1245 w 2268"/>
              <a:gd name="T1" fmla="*/ 935 h 2720"/>
              <a:gd name="T2" fmla="*/ 1257 w 2268"/>
              <a:gd name="T3" fmla="*/ 850 h 2720"/>
              <a:gd name="T4" fmla="*/ 1285 w 2268"/>
              <a:gd name="T5" fmla="*/ 811 h 2720"/>
              <a:gd name="T6" fmla="*/ 1320 w 2268"/>
              <a:gd name="T7" fmla="*/ 794 h 2720"/>
              <a:gd name="T8" fmla="*/ 1506 w 2268"/>
              <a:gd name="T9" fmla="*/ 514 h 2720"/>
              <a:gd name="T10" fmla="*/ 1310 w 2268"/>
              <a:gd name="T11" fmla="*/ 502 h 2720"/>
              <a:gd name="T12" fmla="*/ 1207 w 2268"/>
              <a:gd name="T13" fmla="*/ 518 h 2720"/>
              <a:gd name="T14" fmla="*/ 1134 w 2268"/>
              <a:gd name="T15" fmla="*/ 551 h 2720"/>
              <a:gd name="T16" fmla="*/ 1073 w 2268"/>
              <a:gd name="T17" fmla="*/ 607 h 2720"/>
              <a:gd name="T18" fmla="*/ 1019 w 2268"/>
              <a:gd name="T19" fmla="*/ 697 h 2720"/>
              <a:gd name="T20" fmla="*/ 992 w 2268"/>
              <a:gd name="T21" fmla="*/ 793 h 2720"/>
              <a:gd name="T22" fmla="*/ 983 w 2268"/>
              <a:gd name="T23" fmla="*/ 1131 h 2720"/>
              <a:gd name="T24" fmla="*/ 0 w 2268"/>
              <a:gd name="T25" fmla="*/ 1360 h 2720"/>
              <a:gd name="T26" fmla="*/ 13 w 2268"/>
              <a:gd name="T27" fmla="*/ 1152 h 2720"/>
              <a:gd name="T28" fmla="*/ 51 w 2268"/>
              <a:gd name="T29" fmla="*/ 956 h 2720"/>
              <a:gd name="T30" fmla="*/ 111 w 2268"/>
              <a:gd name="T31" fmla="*/ 770 h 2720"/>
              <a:gd name="T32" fmla="*/ 193 w 2268"/>
              <a:gd name="T33" fmla="*/ 599 h 2720"/>
              <a:gd name="T34" fmla="*/ 294 w 2268"/>
              <a:gd name="T35" fmla="*/ 446 h 2720"/>
              <a:gd name="T36" fmla="*/ 413 w 2268"/>
              <a:gd name="T37" fmla="*/ 310 h 2720"/>
              <a:gd name="T38" fmla="*/ 547 w 2268"/>
              <a:gd name="T39" fmla="*/ 196 h 2720"/>
              <a:gd name="T40" fmla="*/ 693 w 2268"/>
              <a:gd name="T41" fmla="*/ 106 h 2720"/>
              <a:gd name="T42" fmla="*/ 851 w 2268"/>
              <a:gd name="T43" fmla="*/ 43 h 2720"/>
              <a:gd name="T44" fmla="*/ 1019 w 2268"/>
              <a:gd name="T45" fmla="*/ 7 h 2720"/>
              <a:gd name="T46" fmla="*/ 1193 w 2268"/>
              <a:gd name="T47" fmla="*/ 2 h 2720"/>
              <a:gd name="T48" fmla="*/ 1363 w 2268"/>
              <a:gd name="T49" fmla="*/ 27 h 2720"/>
              <a:gd name="T50" fmla="*/ 1524 w 2268"/>
              <a:gd name="T51" fmla="*/ 82 h 2720"/>
              <a:gd name="T52" fmla="*/ 1675 w 2268"/>
              <a:gd name="T53" fmla="*/ 164 h 2720"/>
              <a:gd name="T54" fmla="*/ 1813 w 2268"/>
              <a:gd name="T55" fmla="*/ 270 h 2720"/>
              <a:gd name="T56" fmla="*/ 1936 w 2268"/>
              <a:gd name="T57" fmla="*/ 398 h 2720"/>
              <a:gd name="T58" fmla="*/ 2043 w 2268"/>
              <a:gd name="T59" fmla="*/ 547 h 2720"/>
              <a:gd name="T60" fmla="*/ 2131 w 2268"/>
              <a:gd name="T61" fmla="*/ 712 h 2720"/>
              <a:gd name="T62" fmla="*/ 2200 w 2268"/>
              <a:gd name="T63" fmla="*/ 892 h 2720"/>
              <a:gd name="T64" fmla="*/ 2245 w 2268"/>
              <a:gd name="T65" fmla="*/ 1085 h 2720"/>
              <a:gd name="T66" fmla="*/ 2267 w 2268"/>
              <a:gd name="T67" fmla="*/ 1290 h 2720"/>
              <a:gd name="T68" fmla="*/ 2262 w 2268"/>
              <a:gd name="T69" fmla="*/ 1499 h 2720"/>
              <a:gd name="T70" fmla="*/ 2233 w 2268"/>
              <a:gd name="T71" fmla="*/ 1699 h 2720"/>
              <a:gd name="T72" fmla="*/ 2179 w 2268"/>
              <a:gd name="T73" fmla="*/ 1889 h 2720"/>
              <a:gd name="T74" fmla="*/ 2104 w 2268"/>
              <a:gd name="T75" fmla="*/ 2065 h 2720"/>
              <a:gd name="T76" fmla="*/ 2009 w 2268"/>
              <a:gd name="T77" fmla="*/ 2225 h 2720"/>
              <a:gd name="T78" fmla="*/ 1897 w 2268"/>
              <a:gd name="T79" fmla="*/ 2366 h 2720"/>
              <a:gd name="T80" fmla="*/ 1768 w 2268"/>
              <a:gd name="T81" fmla="*/ 2487 h 2720"/>
              <a:gd name="T82" fmla="*/ 1626 w 2268"/>
              <a:gd name="T83" fmla="*/ 2586 h 2720"/>
              <a:gd name="T84" fmla="*/ 1472 w 2268"/>
              <a:gd name="T85" fmla="*/ 2659 h 2720"/>
              <a:gd name="T86" fmla="*/ 1307 w 2268"/>
              <a:gd name="T87" fmla="*/ 2705 h 2720"/>
              <a:gd name="T88" fmla="*/ 1134 w 2268"/>
              <a:gd name="T89" fmla="*/ 2720 h 2720"/>
              <a:gd name="T90" fmla="*/ 962 w 2268"/>
              <a:gd name="T91" fmla="*/ 2705 h 2720"/>
              <a:gd name="T92" fmla="*/ 797 w 2268"/>
              <a:gd name="T93" fmla="*/ 2659 h 2720"/>
              <a:gd name="T94" fmla="*/ 643 w 2268"/>
              <a:gd name="T95" fmla="*/ 2586 h 2720"/>
              <a:gd name="T96" fmla="*/ 501 w 2268"/>
              <a:gd name="T97" fmla="*/ 2487 h 2720"/>
              <a:gd name="T98" fmla="*/ 372 w 2268"/>
              <a:gd name="T99" fmla="*/ 2366 h 2720"/>
              <a:gd name="T100" fmla="*/ 259 w 2268"/>
              <a:gd name="T101" fmla="*/ 2225 h 2720"/>
              <a:gd name="T102" fmla="*/ 164 w 2268"/>
              <a:gd name="T103" fmla="*/ 2065 h 2720"/>
              <a:gd name="T104" fmla="*/ 89 w 2268"/>
              <a:gd name="T105" fmla="*/ 1889 h 2720"/>
              <a:gd name="T106" fmla="*/ 35 w 2268"/>
              <a:gd name="T107" fmla="*/ 1699 h 2720"/>
              <a:gd name="T108" fmla="*/ 5 w 2268"/>
              <a:gd name="T109"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8" h="2720">
                <a:moveTo>
                  <a:pt x="1245" y="2218"/>
                </a:moveTo>
                <a:lnTo>
                  <a:pt x="1245" y="1436"/>
                </a:lnTo>
                <a:lnTo>
                  <a:pt x="1464" y="1436"/>
                </a:lnTo>
                <a:lnTo>
                  <a:pt x="1497" y="1131"/>
                </a:lnTo>
                <a:lnTo>
                  <a:pt x="1245" y="1131"/>
                </a:lnTo>
                <a:lnTo>
                  <a:pt x="1245" y="935"/>
                </a:lnTo>
                <a:lnTo>
                  <a:pt x="1245" y="920"/>
                </a:lnTo>
                <a:lnTo>
                  <a:pt x="1246" y="904"/>
                </a:lnTo>
                <a:lnTo>
                  <a:pt x="1248" y="890"/>
                </a:lnTo>
                <a:lnTo>
                  <a:pt x="1250" y="875"/>
                </a:lnTo>
                <a:lnTo>
                  <a:pt x="1253" y="862"/>
                </a:lnTo>
                <a:lnTo>
                  <a:pt x="1257" y="850"/>
                </a:lnTo>
                <a:lnTo>
                  <a:pt x="1262" y="838"/>
                </a:lnTo>
                <a:lnTo>
                  <a:pt x="1269" y="829"/>
                </a:lnTo>
                <a:lnTo>
                  <a:pt x="1272" y="824"/>
                </a:lnTo>
                <a:lnTo>
                  <a:pt x="1276" y="819"/>
                </a:lnTo>
                <a:lnTo>
                  <a:pt x="1280" y="815"/>
                </a:lnTo>
                <a:lnTo>
                  <a:pt x="1285" y="811"/>
                </a:lnTo>
                <a:lnTo>
                  <a:pt x="1290" y="807"/>
                </a:lnTo>
                <a:lnTo>
                  <a:pt x="1295" y="803"/>
                </a:lnTo>
                <a:lnTo>
                  <a:pt x="1301" y="801"/>
                </a:lnTo>
                <a:lnTo>
                  <a:pt x="1307" y="799"/>
                </a:lnTo>
                <a:lnTo>
                  <a:pt x="1313" y="795"/>
                </a:lnTo>
                <a:lnTo>
                  <a:pt x="1320" y="794"/>
                </a:lnTo>
                <a:lnTo>
                  <a:pt x="1335" y="790"/>
                </a:lnTo>
                <a:lnTo>
                  <a:pt x="1352" y="788"/>
                </a:lnTo>
                <a:lnTo>
                  <a:pt x="1361" y="788"/>
                </a:lnTo>
                <a:lnTo>
                  <a:pt x="1371" y="788"/>
                </a:lnTo>
                <a:lnTo>
                  <a:pt x="1506" y="788"/>
                </a:lnTo>
                <a:lnTo>
                  <a:pt x="1506" y="514"/>
                </a:lnTo>
                <a:lnTo>
                  <a:pt x="1478" y="511"/>
                </a:lnTo>
                <a:lnTo>
                  <a:pt x="1434" y="507"/>
                </a:lnTo>
                <a:lnTo>
                  <a:pt x="1376" y="503"/>
                </a:lnTo>
                <a:lnTo>
                  <a:pt x="1360" y="503"/>
                </a:lnTo>
                <a:lnTo>
                  <a:pt x="1344" y="503"/>
                </a:lnTo>
                <a:lnTo>
                  <a:pt x="1310" y="502"/>
                </a:lnTo>
                <a:lnTo>
                  <a:pt x="1292" y="503"/>
                </a:lnTo>
                <a:lnTo>
                  <a:pt x="1274" y="505"/>
                </a:lnTo>
                <a:lnTo>
                  <a:pt x="1257" y="506"/>
                </a:lnTo>
                <a:lnTo>
                  <a:pt x="1240" y="509"/>
                </a:lnTo>
                <a:lnTo>
                  <a:pt x="1223" y="513"/>
                </a:lnTo>
                <a:lnTo>
                  <a:pt x="1207" y="518"/>
                </a:lnTo>
                <a:lnTo>
                  <a:pt x="1200" y="520"/>
                </a:lnTo>
                <a:lnTo>
                  <a:pt x="1192" y="523"/>
                </a:lnTo>
                <a:lnTo>
                  <a:pt x="1177" y="529"/>
                </a:lnTo>
                <a:lnTo>
                  <a:pt x="1162" y="536"/>
                </a:lnTo>
                <a:lnTo>
                  <a:pt x="1148" y="543"/>
                </a:lnTo>
                <a:lnTo>
                  <a:pt x="1134" y="551"/>
                </a:lnTo>
                <a:lnTo>
                  <a:pt x="1121" y="561"/>
                </a:lnTo>
                <a:lnTo>
                  <a:pt x="1108" y="572"/>
                </a:lnTo>
                <a:lnTo>
                  <a:pt x="1096" y="583"/>
                </a:lnTo>
                <a:lnTo>
                  <a:pt x="1090" y="587"/>
                </a:lnTo>
                <a:lnTo>
                  <a:pt x="1084" y="593"/>
                </a:lnTo>
                <a:lnTo>
                  <a:pt x="1073" y="607"/>
                </a:lnTo>
                <a:lnTo>
                  <a:pt x="1063" y="620"/>
                </a:lnTo>
                <a:lnTo>
                  <a:pt x="1053" y="633"/>
                </a:lnTo>
                <a:lnTo>
                  <a:pt x="1044" y="647"/>
                </a:lnTo>
                <a:lnTo>
                  <a:pt x="1035" y="663"/>
                </a:lnTo>
                <a:lnTo>
                  <a:pt x="1027" y="680"/>
                </a:lnTo>
                <a:lnTo>
                  <a:pt x="1019" y="697"/>
                </a:lnTo>
                <a:lnTo>
                  <a:pt x="1016" y="705"/>
                </a:lnTo>
                <a:lnTo>
                  <a:pt x="1013" y="715"/>
                </a:lnTo>
                <a:lnTo>
                  <a:pt x="1007" y="733"/>
                </a:lnTo>
                <a:lnTo>
                  <a:pt x="1001" y="752"/>
                </a:lnTo>
                <a:lnTo>
                  <a:pt x="996" y="771"/>
                </a:lnTo>
                <a:lnTo>
                  <a:pt x="992" y="793"/>
                </a:lnTo>
                <a:lnTo>
                  <a:pt x="989" y="813"/>
                </a:lnTo>
                <a:lnTo>
                  <a:pt x="986" y="836"/>
                </a:lnTo>
                <a:lnTo>
                  <a:pt x="984" y="859"/>
                </a:lnTo>
                <a:lnTo>
                  <a:pt x="983" y="881"/>
                </a:lnTo>
                <a:lnTo>
                  <a:pt x="983" y="905"/>
                </a:lnTo>
                <a:lnTo>
                  <a:pt x="983" y="1131"/>
                </a:lnTo>
                <a:lnTo>
                  <a:pt x="763" y="1131"/>
                </a:lnTo>
                <a:lnTo>
                  <a:pt x="763" y="1436"/>
                </a:lnTo>
                <a:lnTo>
                  <a:pt x="983" y="1436"/>
                </a:lnTo>
                <a:lnTo>
                  <a:pt x="983" y="2218"/>
                </a:lnTo>
                <a:lnTo>
                  <a:pt x="1245" y="2218"/>
                </a:lnTo>
                <a:close/>
                <a:moveTo>
                  <a:pt x="0" y="1360"/>
                </a:moveTo>
                <a:lnTo>
                  <a:pt x="0" y="1325"/>
                </a:lnTo>
                <a:lnTo>
                  <a:pt x="1" y="1290"/>
                </a:lnTo>
                <a:lnTo>
                  <a:pt x="3" y="1256"/>
                </a:lnTo>
                <a:lnTo>
                  <a:pt x="5" y="1221"/>
                </a:lnTo>
                <a:lnTo>
                  <a:pt x="9" y="1187"/>
                </a:lnTo>
                <a:lnTo>
                  <a:pt x="13" y="1152"/>
                </a:lnTo>
                <a:lnTo>
                  <a:pt x="17" y="1119"/>
                </a:lnTo>
                <a:lnTo>
                  <a:pt x="23" y="1085"/>
                </a:lnTo>
                <a:lnTo>
                  <a:pt x="29" y="1053"/>
                </a:lnTo>
                <a:lnTo>
                  <a:pt x="35" y="1020"/>
                </a:lnTo>
                <a:lnTo>
                  <a:pt x="43" y="988"/>
                </a:lnTo>
                <a:lnTo>
                  <a:pt x="51" y="956"/>
                </a:lnTo>
                <a:lnTo>
                  <a:pt x="59" y="923"/>
                </a:lnTo>
                <a:lnTo>
                  <a:pt x="68" y="892"/>
                </a:lnTo>
                <a:lnTo>
                  <a:pt x="78" y="861"/>
                </a:lnTo>
                <a:lnTo>
                  <a:pt x="89" y="831"/>
                </a:lnTo>
                <a:lnTo>
                  <a:pt x="100" y="800"/>
                </a:lnTo>
                <a:lnTo>
                  <a:pt x="111" y="770"/>
                </a:lnTo>
                <a:lnTo>
                  <a:pt x="124" y="741"/>
                </a:lnTo>
                <a:lnTo>
                  <a:pt x="136" y="712"/>
                </a:lnTo>
                <a:lnTo>
                  <a:pt x="150" y="683"/>
                </a:lnTo>
                <a:lnTo>
                  <a:pt x="164" y="655"/>
                </a:lnTo>
                <a:lnTo>
                  <a:pt x="178" y="627"/>
                </a:lnTo>
                <a:lnTo>
                  <a:pt x="193" y="599"/>
                </a:lnTo>
                <a:lnTo>
                  <a:pt x="209" y="573"/>
                </a:lnTo>
                <a:lnTo>
                  <a:pt x="225" y="547"/>
                </a:lnTo>
                <a:lnTo>
                  <a:pt x="241" y="520"/>
                </a:lnTo>
                <a:lnTo>
                  <a:pt x="259" y="495"/>
                </a:lnTo>
                <a:lnTo>
                  <a:pt x="276" y="470"/>
                </a:lnTo>
                <a:lnTo>
                  <a:pt x="294" y="446"/>
                </a:lnTo>
                <a:lnTo>
                  <a:pt x="313" y="422"/>
                </a:lnTo>
                <a:lnTo>
                  <a:pt x="332" y="398"/>
                </a:lnTo>
                <a:lnTo>
                  <a:pt x="351" y="375"/>
                </a:lnTo>
                <a:lnTo>
                  <a:pt x="372" y="354"/>
                </a:lnTo>
                <a:lnTo>
                  <a:pt x="392" y="332"/>
                </a:lnTo>
                <a:lnTo>
                  <a:pt x="413" y="310"/>
                </a:lnTo>
                <a:lnTo>
                  <a:pt x="434" y="290"/>
                </a:lnTo>
                <a:lnTo>
                  <a:pt x="456" y="270"/>
                </a:lnTo>
                <a:lnTo>
                  <a:pt x="478" y="250"/>
                </a:lnTo>
                <a:lnTo>
                  <a:pt x="501" y="232"/>
                </a:lnTo>
                <a:lnTo>
                  <a:pt x="523" y="214"/>
                </a:lnTo>
                <a:lnTo>
                  <a:pt x="547" y="196"/>
                </a:lnTo>
                <a:lnTo>
                  <a:pt x="570" y="180"/>
                </a:lnTo>
                <a:lnTo>
                  <a:pt x="594" y="164"/>
                </a:lnTo>
                <a:lnTo>
                  <a:pt x="618" y="148"/>
                </a:lnTo>
                <a:lnTo>
                  <a:pt x="643" y="134"/>
                </a:lnTo>
                <a:lnTo>
                  <a:pt x="668" y="120"/>
                </a:lnTo>
                <a:lnTo>
                  <a:pt x="693" y="106"/>
                </a:lnTo>
                <a:lnTo>
                  <a:pt x="719" y="94"/>
                </a:lnTo>
                <a:lnTo>
                  <a:pt x="745" y="82"/>
                </a:lnTo>
                <a:lnTo>
                  <a:pt x="771" y="72"/>
                </a:lnTo>
                <a:lnTo>
                  <a:pt x="797" y="61"/>
                </a:lnTo>
                <a:lnTo>
                  <a:pt x="824" y="51"/>
                </a:lnTo>
                <a:lnTo>
                  <a:pt x="851" y="43"/>
                </a:lnTo>
                <a:lnTo>
                  <a:pt x="878" y="34"/>
                </a:lnTo>
                <a:lnTo>
                  <a:pt x="906" y="27"/>
                </a:lnTo>
                <a:lnTo>
                  <a:pt x="934" y="21"/>
                </a:lnTo>
                <a:lnTo>
                  <a:pt x="962" y="15"/>
                </a:lnTo>
                <a:lnTo>
                  <a:pt x="990" y="11"/>
                </a:lnTo>
                <a:lnTo>
                  <a:pt x="1019" y="7"/>
                </a:lnTo>
                <a:lnTo>
                  <a:pt x="1047" y="3"/>
                </a:lnTo>
                <a:lnTo>
                  <a:pt x="1076" y="2"/>
                </a:lnTo>
                <a:lnTo>
                  <a:pt x="1105" y="0"/>
                </a:lnTo>
                <a:lnTo>
                  <a:pt x="1134" y="0"/>
                </a:lnTo>
                <a:lnTo>
                  <a:pt x="1164" y="0"/>
                </a:lnTo>
                <a:lnTo>
                  <a:pt x="1193" y="2"/>
                </a:lnTo>
                <a:lnTo>
                  <a:pt x="1222" y="3"/>
                </a:lnTo>
                <a:lnTo>
                  <a:pt x="1250" y="7"/>
                </a:lnTo>
                <a:lnTo>
                  <a:pt x="1279" y="11"/>
                </a:lnTo>
                <a:lnTo>
                  <a:pt x="1307" y="15"/>
                </a:lnTo>
                <a:lnTo>
                  <a:pt x="1335" y="21"/>
                </a:lnTo>
                <a:lnTo>
                  <a:pt x="1363" y="27"/>
                </a:lnTo>
                <a:lnTo>
                  <a:pt x="1391" y="34"/>
                </a:lnTo>
                <a:lnTo>
                  <a:pt x="1418" y="43"/>
                </a:lnTo>
                <a:lnTo>
                  <a:pt x="1445" y="51"/>
                </a:lnTo>
                <a:lnTo>
                  <a:pt x="1472" y="61"/>
                </a:lnTo>
                <a:lnTo>
                  <a:pt x="1498" y="72"/>
                </a:lnTo>
                <a:lnTo>
                  <a:pt x="1524" y="82"/>
                </a:lnTo>
                <a:lnTo>
                  <a:pt x="1550" y="94"/>
                </a:lnTo>
                <a:lnTo>
                  <a:pt x="1576" y="106"/>
                </a:lnTo>
                <a:lnTo>
                  <a:pt x="1601" y="120"/>
                </a:lnTo>
                <a:lnTo>
                  <a:pt x="1626" y="134"/>
                </a:lnTo>
                <a:lnTo>
                  <a:pt x="1651" y="148"/>
                </a:lnTo>
                <a:lnTo>
                  <a:pt x="1675" y="164"/>
                </a:lnTo>
                <a:lnTo>
                  <a:pt x="1699" y="180"/>
                </a:lnTo>
                <a:lnTo>
                  <a:pt x="1722" y="196"/>
                </a:lnTo>
                <a:lnTo>
                  <a:pt x="1746" y="214"/>
                </a:lnTo>
                <a:lnTo>
                  <a:pt x="1768" y="232"/>
                </a:lnTo>
                <a:lnTo>
                  <a:pt x="1791" y="250"/>
                </a:lnTo>
                <a:lnTo>
                  <a:pt x="1813" y="270"/>
                </a:lnTo>
                <a:lnTo>
                  <a:pt x="1835" y="290"/>
                </a:lnTo>
                <a:lnTo>
                  <a:pt x="1856" y="310"/>
                </a:lnTo>
                <a:lnTo>
                  <a:pt x="1876" y="332"/>
                </a:lnTo>
                <a:lnTo>
                  <a:pt x="1897" y="354"/>
                </a:lnTo>
                <a:lnTo>
                  <a:pt x="1917" y="375"/>
                </a:lnTo>
                <a:lnTo>
                  <a:pt x="1936" y="398"/>
                </a:lnTo>
                <a:lnTo>
                  <a:pt x="1955" y="422"/>
                </a:lnTo>
                <a:lnTo>
                  <a:pt x="1974" y="446"/>
                </a:lnTo>
                <a:lnTo>
                  <a:pt x="1992" y="470"/>
                </a:lnTo>
                <a:lnTo>
                  <a:pt x="2009" y="495"/>
                </a:lnTo>
                <a:lnTo>
                  <a:pt x="2026" y="520"/>
                </a:lnTo>
                <a:lnTo>
                  <a:pt x="2043" y="547"/>
                </a:lnTo>
                <a:lnTo>
                  <a:pt x="2059" y="573"/>
                </a:lnTo>
                <a:lnTo>
                  <a:pt x="2075" y="599"/>
                </a:lnTo>
                <a:lnTo>
                  <a:pt x="2090" y="627"/>
                </a:lnTo>
                <a:lnTo>
                  <a:pt x="2104" y="655"/>
                </a:lnTo>
                <a:lnTo>
                  <a:pt x="2118" y="683"/>
                </a:lnTo>
                <a:lnTo>
                  <a:pt x="2131" y="712"/>
                </a:lnTo>
                <a:lnTo>
                  <a:pt x="2144" y="741"/>
                </a:lnTo>
                <a:lnTo>
                  <a:pt x="2157" y="770"/>
                </a:lnTo>
                <a:lnTo>
                  <a:pt x="2168" y="800"/>
                </a:lnTo>
                <a:lnTo>
                  <a:pt x="2179" y="831"/>
                </a:lnTo>
                <a:lnTo>
                  <a:pt x="2190" y="861"/>
                </a:lnTo>
                <a:lnTo>
                  <a:pt x="2200" y="892"/>
                </a:lnTo>
                <a:lnTo>
                  <a:pt x="2209" y="923"/>
                </a:lnTo>
                <a:lnTo>
                  <a:pt x="2217" y="956"/>
                </a:lnTo>
                <a:lnTo>
                  <a:pt x="2225" y="988"/>
                </a:lnTo>
                <a:lnTo>
                  <a:pt x="2233" y="1020"/>
                </a:lnTo>
                <a:lnTo>
                  <a:pt x="2239" y="1053"/>
                </a:lnTo>
                <a:lnTo>
                  <a:pt x="2245" y="1085"/>
                </a:lnTo>
                <a:lnTo>
                  <a:pt x="2251" y="1119"/>
                </a:lnTo>
                <a:lnTo>
                  <a:pt x="2255" y="1152"/>
                </a:lnTo>
                <a:lnTo>
                  <a:pt x="2259" y="1187"/>
                </a:lnTo>
                <a:lnTo>
                  <a:pt x="2262" y="1221"/>
                </a:lnTo>
                <a:lnTo>
                  <a:pt x="2265" y="1256"/>
                </a:lnTo>
                <a:lnTo>
                  <a:pt x="2267" y="1290"/>
                </a:lnTo>
                <a:lnTo>
                  <a:pt x="2268" y="1325"/>
                </a:lnTo>
                <a:lnTo>
                  <a:pt x="2268" y="1360"/>
                </a:lnTo>
                <a:lnTo>
                  <a:pt x="2268" y="1395"/>
                </a:lnTo>
                <a:lnTo>
                  <a:pt x="2267" y="1430"/>
                </a:lnTo>
                <a:lnTo>
                  <a:pt x="2265" y="1464"/>
                </a:lnTo>
                <a:lnTo>
                  <a:pt x="2262" y="1499"/>
                </a:lnTo>
                <a:lnTo>
                  <a:pt x="2259" y="1533"/>
                </a:lnTo>
                <a:lnTo>
                  <a:pt x="2255" y="1567"/>
                </a:lnTo>
                <a:lnTo>
                  <a:pt x="2251" y="1601"/>
                </a:lnTo>
                <a:lnTo>
                  <a:pt x="2245" y="1633"/>
                </a:lnTo>
                <a:lnTo>
                  <a:pt x="2239" y="1667"/>
                </a:lnTo>
                <a:lnTo>
                  <a:pt x="2233" y="1699"/>
                </a:lnTo>
                <a:lnTo>
                  <a:pt x="2225" y="1732"/>
                </a:lnTo>
                <a:lnTo>
                  <a:pt x="2217" y="1764"/>
                </a:lnTo>
                <a:lnTo>
                  <a:pt x="2209" y="1797"/>
                </a:lnTo>
                <a:lnTo>
                  <a:pt x="2200" y="1828"/>
                </a:lnTo>
                <a:lnTo>
                  <a:pt x="2190" y="1859"/>
                </a:lnTo>
                <a:lnTo>
                  <a:pt x="2179" y="1889"/>
                </a:lnTo>
                <a:lnTo>
                  <a:pt x="2168" y="1920"/>
                </a:lnTo>
                <a:lnTo>
                  <a:pt x="2157" y="1950"/>
                </a:lnTo>
                <a:lnTo>
                  <a:pt x="2144" y="1979"/>
                </a:lnTo>
                <a:lnTo>
                  <a:pt x="2131" y="2008"/>
                </a:lnTo>
                <a:lnTo>
                  <a:pt x="2118" y="2036"/>
                </a:lnTo>
                <a:lnTo>
                  <a:pt x="2104" y="2065"/>
                </a:lnTo>
                <a:lnTo>
                  <a:pt x="2090" y="2093"/>
                </a:lnTo>
                <a:lnTo>
                  <a:pt x="2075" y="2120"/>
                </a:lnTo>
                <a:lnTo>
                  <a:pt x="2059" y="2147"/>
                </a:lnTo>
                <a:lnTo>
                  <a:pt x="2043" y="2173"/>
                </a:lnTo>
                <a:lnTo>
                  <a:pt x="2026" y="2200"/>
                </a:lnTo>
                <a:lnTo>
                  <a:pt x="2009" y="2225"/>
                </a:lnTo>
                <a:lnTo>
                  <a:pt x="1992" y="2250"/>
                </a:lnTo>
                <a:lnTo>
                  <a:pt x="1974" y="2274"/>
                </a:lnTo>
                <a:lnTo>
                  <a:pt x="1955" y="2298"/>
                </a:lnTo>
                <a:lnTo>
                  <a:pt x="1936" y="2322"/>
                </a:lnTo>
                <a:lnTo>
                  <a:pt x="1917" y="2345"/>
                </a:lnTo>
                <a:lnTo>
                  <a:pt x="1897" y="2366"/>
                </a:lnTo>
                <a:lnTo>
                  <a:pt x="1876" y="2388"/>
                </a:lnTo>
                <a:lnTo>
                  <a:pt x="1856" y="2409"/>
                </a:lnTo>
                <a:lnTo>
                  <a:pt x="1835" y="2430"/>
                </a:lnTo>
                <a:lnTo>
                  <a:pt x="1813" y="2450"/>
                </a:lnTo>
                <a:lnTo>
                  <a:pt x="1791" y="2469"/>
                </a:lnTo>
                <a:lnTo>
                  <a:pt x="1768" y="2487"/>
                </a:lnTo>
                <a:lnTo>
                  <a:pt x="1746" y="2505"/>
                </a:lnTo>
                <a:lnTo>
                  <a:pt x="1722" y="2523"/>
                </a:lnTo>
                <a:lnTo>
                  <a:pt x="1699" y="2540"/>
                </a:lnTo>
                <a:lnTo>
                  <a:pt x="1675" y="2556"/>
                </a:lnTo>
                <a:lnTo>
                  <a:pt x="1651" y="2571"/>
                </a:lnTo>
                <a:lnTo>
                  <a:pt x="1626" y="2586"/>
                </a:lnTo>
                <a:lnTo>
                  <a:pt x="1601" y="2600"/>
                </a:lnTo>
                <a:lnTo>
                  <a:pt x="1576" y="2613"/>
                </a:lnTo>
                <a:lnTo>
                  <a:pt x="1550" y="2625"/>
                </a:lnTo>
                <a:lnTo>
                  <a:pt x="1524" y="2637"/>
                </a:lnTo>
                <a:lnTo>
                  <a:pt x="1498" y="2648"/>
                </a:lnTo>
                <a:lnTo>
                  <a:pt x="1472" y="2659"/>
                </a:lnTo>
                <a:lnTo>
                  <a:pt x="1445" y="2669"/>
                </a:lnTo>
                <a:lnTo>
                  <a:pt x="1418" y="2677"/>
                </a:lnTo>
                <a:lnTo>
                  <a:pt x="1391" y="2685"/>
                </a:lnTo>
                <a:lnTo>
                  <a:pt x="1363" y="2693"/>
                </a:lnTo>
                <a:lnTo>
                  <a:pt x="1335" y="2699"/>
                </a:lnTo>
                <a:lnTo>
                  <a:pt x="1307" y="2705"/>
                </a:lnTo>
                <a:lnTo>
                  <a:pt x="1279" y="2709"/>
                </a:lnTo>
                <a:lnTo>
                  <a:pt x="1250" y="2713"/>
                </a:lnTo>
                <a:lnTo>
                  <a:pt x="1222" y="2717"/>
                </a:lnTo>
                <a:lnTo>
                  <a:pt x="1193" y="2718"/>
                </a:lnTo>
                <a:lnTo>
                  <a:pt x="1164" y="2719"/>
                </a:lnTo>
                <a:lnTo>
                  <a:pt x="1134" y="2720"/>
                </a:lnTo>
                <a:lnTo>
                  <a:pt x="1105" y="2719"/>
                </a:lnTo>
                <a:lnTo>
                  <a:pt x="1076" y="2718"/>
                </a:lnTo>
                <a:lnTo>
                  <a:pt x="1047" y="2717"/>
                </a:lnTo>
                <a:lnTo>
                  <a:pt x="1019" y="2713"/>
                </a:lnTo>
                <a:lnTo>
                  <a:pt x="990" y="2709"/>
                </a:lnTo>
                <a:lnTo>
                  <a:pt x="962" y="2705"/>
                </a:lnTo>
                <a:lnTo>
                  <a:pt x="934" y="2699"/>
                </a:lnTo>
                <a:lnTo>
                  <a:pt x="906" y="2693"/>
                </a:lnTo>
                <a:lnTo>
                  <a:pt x="878" y="2685"/>
                </a:lnTo>
                <a:lnTo>
                  <a:pt x="851" y="2677"/>
                </a:lnTo>
                <a:lnTo>
                  <a:pt x="824" y="2669"/>
                </a:lnTo>
                <a:lnTo>
                  <a:pt x="797" y="2659"/>
                </a:lnTo>
                <a:lnTo>
                  <a:pt x="771" y="2648"/>
                </a:lnTo>
                <a:lnTo>
                  <a:pt x="745" y="2637"/>
                </a:lnTo>
                <a:lnTo>
                  <a:pt x="719" y="2625"/>
                </a:lnTo>
                <a:lnTo>
                  <a:pt x="693" y="2613"/>
                </a:lnTo>
                <a:lnTo>
                  <a:pt x="668" y="2600"/>
                </a:lnTo>
                <a:lnTo>
                  <a:pt x="643" y="2586"/>
                </a:lnTo>
                <a:lnTo>
                  <a:pt x="618" y="2571"/>
                </a:lnTo>
                <a:lnTo>
                  <a:pt x="594" y="2556"/>
                </a:lnTo>
                <a:lnTo>
                  <a:pt x="570" y="2540"/>
                </a:lnTo>
                <a:lnTo>
                  <a:pt x="547" y="2523"/>
                </a:lnTo>
                <a:lnTo>
                  <a:pt x="523" y="2505"/>
                </a:lnTo>
                <a:lnTo>
                  <a:pt x="501" y="2487"/>
                </a:lnTo>
                <a:lnTo>
                  <a:pt x="478" y="2469"/>
                </a:lnTo>
                <a:lnTo>
                  <a:pt x="456" y="2450"/>
                </a:lnTo>
                <a:lnTo>
                  <a:pt x="434" y="2430"/>
                </a:lnTo>
                <a:lnTo>
                  <a:pt x="413" y="2409"/>
                </a:lnTo>
                <a:lnTo>
                  <a:pt x="392" y="2388"/>
                </a:lnTo>
                <a:lnTo>
                  <a:pt x="372" y="2366"/>
                </a:lnTo>
                <a:lnTo>
                  <a:pt x="351" y="2345"/>
                </a:lnTo>
                <a:lnTo>
                  <a:pt x="332" y="2322"/>
                </a:lnTo>
                <a:lnTo>
                  <a:pt x="313" y="2298"/>
                </a:lnTo>
                <a:lnTo>
                  <a:pt x="294" y="2274"/>
                </a:lnTo>
                <a:lnTo>
                  <a:pt x="276" y="2250"/>
                </a:lnTo>
                <a:lnTo>
                  <a:pt x="259" y="2225"/>
                </a:lnTo>
                <a:lnTo>
                  <a:pt x="241" y="2200"/>
                </a:lnTo>
                <a:lnTo>
                  <a:pt x="225" y="2173"/>
                </a:lnTo>
                <a:lnTo>
                  <a:pt x="209" y="2147"/>
                </a:lnTo>
                <a:lnTo>
                  <a:pt x="193" y="2120"/>
                </a:lnTo>
                <a:lnTo>
                  <a:pt x="178" y="2093"/>
                </a:lnTo>
                <a:lnTo>
                  <a:pt x="164" y="2065"/>
                </a:lnTo>
                <a:lnTo>
                  <a:pt x="150" y="2036"/>
                </a:lnTo>
                <a:lnTo>
                  <a:pt x="136" y="2008"/>
                </a:lnTo>
                <a:lnTo>
                  <a:pt x="124" y="1979"/>
                </a:lnTo>
                <a:lnTo>
                  <a:pt x="111" y="1950"/>
                </a:lnTo>
                <a:lnTo>
                  <a:pt x="100" y="1920"/>
                </a:lnTo>
                <a:lnTo>
                  <a:pt x="89" y="1889"/>
                </a:lnTo>
                <a:lnTo>
                  <a:pt x="78" y="1859"/>
                </a:lnTo>
                <a:lnTo>
                  <a:pt x="68" y="1828"/>
                </a:lnTo>
                <a:lnTo>
                  <a:pt x="59" y="1797"/>
                </a:lnTo>
                <a:lnTo>
                  <a:pt x="51" y="1764"/>
                </a:lnTo>
                <a:lnTo>
                  <a:pt x="43" y="1732"/>
                </a:lnTo>
                <a:lnTo>
                  <a:pt x="35" y="1699"/>
                </a:lnTo>
                <a:lnTo>
                  <a:pt x="29" y="1667"/>
                </a:lnTo>
                <a:lnTo>
                  <a:pt x="23" y="1633"/>
                </a:lnTo>
                <a:lnTo>
                  <a:pt x="17" y="1601"/>
                </a:lnTo>
                <a:lnTo>
                  <a:pt x="13" y="1567"/>
                </a:lnTo>
                <a:lnTo>
                  <a:pt x="9" y="1533"/>
                </a:lnTo>
                <a:lnTo>
                  <a:pt x="5" y="1499"/>
                </a:lnTo>
                <a:lnTo>
                  <a:pt x="3" y="1464"/>
                </a:lnTo>
                <a:lnTo>
                  <a:pt x="1"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4" name="Freeform 7">
            <a:hlinkClick r:id="rId4" tooltip="twitter"/>
          </p:cNvPr>
          <p:cNvSpPr>
            <a:spLocks noChangeAspect="1" noEditPoints="1"/>
          </p:cNvSpPr>
          <p:nvPr userDrawn="1"/>
        </p:nvSpPr>
        <p:spPr bwMode="auto">
          <a:xfrm>
            <a:off x="10308063" y="58773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5" tooltip="linkedin"/>
          </p:cNvPr>
          <p:cNvSpPr>
            <a:spLocks noChangeAspect="1" noEditPoints="1"/>
          </p:cNvSpPr>
          <p:nvPr userDrawn="1"/>
        </p:nvSpPr>
        <p:spPr bwMode="auto">
          <a:xfrm>
            <a:off x="10596103" y="58773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6" tooltip="instragram"/>
          </p:cNvPr>
          <p:cNvSpPr>
            <a:spLocks noChangeAspect="1" noEditPoints="1"/>
          </p:cNvSpPr>
          <p:nvPr userDrawn="1"/>
        </p:nvSpPr>
        <p:spPr bwMode="auto">
          <a:xfrm>
            <a:off x="10884143" y="58773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3709147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Kiitos punainen">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BC8533C0-49A6-4D70-B89C-A1AE50857747}"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TextBox 7">
            <a:hlinkClick r:id="rId2"/>
          </p:cNvPr>
          <p:cNvSpPr txBox="1"/>
          <p:nvPr userDrawn="1"/>
        </p:nvSpPr>
        <p:spPr>
          <a:xfrm>
            <a:off x="9047486" y="6145643"/>
            <a:ext cx="2377254" cy="307777"/>
          </a:xfrm>
          <a:prstGeom prst="rect">
            <a:avLst/>
          </a:prstGeom>
          <a:noFill/>
        </p:spPr>
        <p:txBody>
          <a:bodyPr wrap="none" lIns="0" tIns="0" rIns="0" bIns="0" rtlCol="0">
            <a:spAutoFit/>
          </a:bodyPr>
          <a:lstStyle/>
          <a:p>
            <a:pPr algn="r"/>
            <a:r>
              <a:rPr lang="fi-FI" sz="2000" b="1" dirty="0">
                <a:solidFill>
                  <a:schemeClr val="bg1"/>
                </a:solidFill>
                <a:latin typeface="+mn-lt"/>
              </a:rPr>
              <a:t>www.kuntaliitto.fi</a:t>
            </a:r>
          </a:p>
        </p:txBody>
      </p:sp>
      <p:sp>
        <p:nvSpPr>
          <p:cNvPr id="12" name="Freeform 6">
            <a:hlinkClick r:id="rId3" tooltip="facebook"/>
          </p:cNvPr>
          <p:cNvSpPr>
            <a:spLocks noChangeAspect="1" noEditPoints="1"/>
          </p:cNvSpPr>
          <p:nvPr userDrawn="1"/>
        </p:nvSpPr>
        <p:spPr bwMode="auto">
          <a:xfrm>
            <a:off x="11172183" y="5877340"/>
            <a:ext cx="252557" cy="252000"/>
          </a:xfrm>
          <a:custGeom>
            <a:avLst/>
            <a:gdLst>
              <a:gd name="T0" fmla="*/ 1245 w 2268"/>
              <a:gd name="T1" fmla="*/ 935 h 2720"/>
              <a:gd name="T2" fmla="*/ 1257 w 2268"/>
              <a:gd name="T3" fmla="*/ 850 h 2720"/>
              <a:gd name="T4" fmla="*/ 1285 w 2268"/>
              <a:gd name="T5" fmla="*/ 811 h 2720"/>
              <a:gd name="T6" fmla="*/ 1320 w 2268"/>
              <a:gd name="T7" fmla="*/ 794 h 2720"/>
              <a:gd name="T8" fmla="*/ 1506 w 2268"/>
              <a:gd name="T9" fmla="*/ 514 h 2720"/>
              <a:gd name="T10" fmla="*/ 1310 w 2268"/>
              <a:gd name="T11" fmla="*/ 502 h 2720"/>
              <a:gd name="T12" fmla="*/ 1207 w 2268"/>
              <a:gd name="T13" fmla="*/ 518 h 2720"/>
              <a:gd name="T14" fmla="*/ 1134 w 2268"/>
              <a:gd name="T15" fmla="*/ 551 h 2720"/>
              <a:gd name="T16" fmla="*/ 1073 w 2268"/>
              <a:gd name="T17" fmla="*/ 607 h 2720"/>
              <a:gd name="T18" fmla="*/ 1019 w 2268"/>
              <a:gd name="T19" fmla="*/ 697 h 2720"/>
              <a:gd name="T20" fmla="*/ 992 w 2268"/>
              <a:gd name="T21" fmla="*/ 793 h 2720"/>
              <a:gd name="T22" fmla="*/ 983 w 2268"/>
              <a:gd name="T23" fmla="*/ 1131 h 2720"/>
              <a:gd name="T24" fmla="*/ 0 w 2268"/>
              <a:gd name="T25" fmla="*/ 1360 h 2720"/>
              <a:gd name="T26" fmla="*/ 13 w 2268"/>
              <a:gd name="T27" fmla="*/ 1152 h 2720"/>
              <a:gd name="T28" fmla="*/ 51 w 2268"/>
              <a:gd name="T29" fmla="*/ 956 h 2720"/>
              <a:gd name="T30" fmla="*/ 111 w 2268"/>
              <a:gd name="T31" fmla="*/ 770 h 2720"/>
              <a:gd name="T32" fmla="*/ 193 w 2268"/>
              <a:gd name="T33" fmla="*/ 599 h 2720"/>
              <a:gd name="T34" fmla="*/ 294 w 2268"/>
              <a:gd name="T35" fmla="*/ 446 h 2720"/>
              <a:gd name="T36" fmla="*/ 413 w 2268"/>
              <a:gd name="T37" fmla="*/ 310 h 2720"/>
              <a:gd name="T38" fmla="*/ 547 w 2268"/>
              <a:gd name="T39" fmla="*/ 196 h 2720"/>
              <a:gd name="T40" fmla="*/ 693 w 2268"/>
              <a:gd name="T41" fmla="*/ 106 h 2720"/>
              <a:gd name="T42" fmla="*/ 851 w 2268"/>
              <a:gd name="T43" fmla="*/ 43 h 2720"/>
              <a:gd name="T44" fmla="*/ 1019 w 2268"/>
              <a:gd name="T45" fmla="*/ 7 h 2720"/>
              <a:gd name="T46" fmla="*/ 1193 w 2268"/>
              <a:gd name="T47" fmla="*/ 2 h 2720"/>
              <a:gd name="T48" fmla="*/ 1363 w 2268"/>
              <a:gd name="T49" fmla="*/ 27 h 2720"/>
              <a:gd name="T50" fmla="*/ 1524 w 2268"/>
              <a:gd name="T51" fmla="*/ 82 h 2720"/>
              <a:gd name="T52" fmla="*/ 1675 w 2268"/>
              <a:gd name="T53" fmla="*/ 164 h 2720"/>
              <a:gd name="T54" fmla="*/ 1813 w 2268"/>
              <a:gd name="T55" fmla="*/ 270 h 2720"/>
              <a:gd name="T56" fmla="*/ 1936 w 2268"/>
              <a:gd name="T57" fmla="*/ 398 h 2720"/>
              <a:gd name="T58" fmla="*/ 2043 w 2268"/>
              <a:gd name="T59" fmla="*/ 547 h 2720"/>
              <a:gd name="T60" fmla="*/ 2131 w 2268"/>
              <a:gd name="T61" fmla="*/ 712 h 2720"/>
              <a:gd name="T62" fmla="*/ 2200 w 2268"/>
              <a:gd name="T63" fmla="*/ 892 h 2720"/>
              <a:gd name="T64" fmla="*/ 2245 w 2268"/>
              <a:gd name="T65" fmla="*/ 1085 h 2720"/>
              <a:gd name="T66" fmla="*/ 2267 w 2268"/>
              <a:gd name="T67" fmla="*/ 1290 h 2720"/>
              <a:gd name="T68" fmla="*/ 2262 w 2268"/>
              <a:gd name="T69" fmla="*/ 1499 h 2720"/>
              <a:gd name="T70" fmla="*/ 2233 w 2268"/>
              <a:gd name="T71" fmla="*/ 1699 h 2720"/>
              <a:gd name="T72" fmla="*/ 2179 w 2268"/>
              <a:gd name="T73" fmla="*/ 1889 h 2720"/>
              <a:gd name="T74" fmla="*/ 2104 w 2268"/>
              <a:gd name="T75" fmla="*/ 2065 h 2720"/>
              <a:gd name="T76" fmla="*/ 2009 w 2268"/>
              <a:gd name="T77" fmla="*/ 2225 h 2720"/>
              <a:gd name="T78" fmla="*/ 1897 w 2268"/>
              <a:gd name="T79" fmla="*/ 2366 h 2720"/>
              <a:gd name="T80" fmla="*/ 1768 w 2268"/>
              <a:gd name="T81" fmla="*/ 2487 h 2720"/>
              <a:gd name="T82" fmla="*/ 1626 w 2268"/>
              <a:gd name="T83" fmla="*/ 2586 h 2720"/>
              <a:gd name="T84" fmla="*/ 1472 w 2268"/>
              <a:gd name="T85" fmla="*/ 2659 h 2720"/>
              <a:gd name="T86" fmla="*/ 1307 w 2268"/>
              <a:gd name="T87" fmla="*/ 2705 h 2720"/>
              <a:gd name="T88" fmla="*/ 1134 w 2268"/>
              <a:gd name="T89" fmla="*/ 2720 h 2720"/>
              <a:gd name="T90" fmla="*/ 962 w 2268"/>
              <a:gd name="T91" fmla="*/ 2705 h 2720"/>
              <a:gd name="T92" fmla="*/ 797 w 2268"/>
              <a:gd name="T93" fmla="*/ 2659 h 2720"/>
              <a:gd name="T94" fmla="*/ 643 w 2268"/>
              <a:gd name="T95" fmla="*/ 2586 h 2720"/>
              <a:gd name="T96" fmla="*/ 501 w 2268"/>
              <a:gd name="T97" fmla="*/ 2487 h 2720"/>
              <a:gd name="T98" fmla="*/ 372 w 2268"/>
              <a:gd name="T99" fmla="*/ 2366 h 2720"/>
              <a:gd name="T100" fmla="*/ 259 w 2268"/>
              <a:gd name="T101" fmla="*/ 2225 h 2720"/>
              <a:gd name="T102" fmla="*/ 164 w 2268"/>
              <a:gd name="T103" fmla="*/ 2065 h 2720"/>
              <a:gd name="T104" fmla="*/ 89 w 2268"/>
              <a:gd name="T105" fmla="*/ 1889 h 2720"/>
              <a:gd name="T106" fmla="*/ 35 w 2268"/>
              <a:gd name="T107" fmla="*/ 1699 h 2720"/>
              <a:gd name="T108" fmla="*/ 5 w 2268"/>
              <a:gd name="T109"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8" h="2720">
                <a:moveTo>
                  <a:pt x="1245" y="2218"/>
                </a:moveTo>
                <a:lnTo>
                  <a:pt x="1245" y="1436"/>
                </a:lnTo>
                <a:lnTo>
                  <a:pt x="1464" y="1436"/>
                </a:lnTo>
                <a:lnTo>
                  <a:pt x="1497" y="1131"/>
                </a:lnTo>
                <a:lnTo>
                  <a:pt x="1245" y="1131"/>
                </a:lnTo>
                <a:lnTo>
                  <a:pt x="1245" y="935"/>
                </a:lnTo>
                <a:lnTo>
                  <a:pt x="1245" y="920"/>
                </a:lnTo>
                <a:lnTo>
                  <a:pt x="1246" y="904"/>
                </a:lnTo>
                <a:lnTo>
                  <a:pt x="1248" y="890"/>
                </a:lnTo>
                <a:lnTo>
                  <a:pt x="1250" y="875"/>
                </a:lnTo>
                <a:lnTo>
                  <a:pt x="1253" y="862"/>
                </a:lnTo>
                <a:lnTo>
                  <a:pt x="1257" y="850"/>
                </a:lnTo>
                <a:lnTo>
                  <a:pt x="1262" y="838"/>
                </a:lnTo>
                <a:lnTo>
                  <a:pt x="1269" y="829"/>
                </a:lnTo>
                <a:lnTo>
                  <a:pt x="1272" y="824"/>
                </a:lnTo>
                <a:lnTo>
                  <a:pt x="1276" y="819"/>
                </a:lnTo>
                <a:lnTo>
                  <a:pt x="1280" y="815"/>
                </a:lnTo>
                <a:lnTo>
                  <a:pt x="1285" y="811"/>
                </a:lnTo>
                <a:lnTo>
                  <a:pt x="1290" y="807"/>
                </a:lnTo>
                <a:lnTo>
                  <a:pt x="1295" y="803"/>
                </a:lnTo>
                <a:lnTo>
                  <a:pt x="1301" y="801"/>
                </a:lnTo>
                <a:lnTo>
                  <a:pt x="1307" y="799"/>
                </a:lnTo>
                <a:lnTo>
                  <a:pt x="1313" y="795"/>
                </a:lnTo>
                <a:lnTo>
                  <a:pt x="1320" y="794"/>
                </a:lnTo>
                <a:lnTo>
                  <a:pt x="1335" y="790"/>
                </a:lnTo>
                <a:lnTo>
                  <a:pt x="1352" y="788"/>
                </a:lnTo>
                <a:lnTo>
                  <a:pt x="1361" y="788"/>
                </a:lnTo>
                <a:lnTo>
                  <a:pt x="1371" y="788"/>
                </a:lnTo>
                <a:lnTo>
                  <a:pt x="1506" y="788"/>
                </a:lnTo>
                <a:lnTo>
                  <a:pt x="1506" y="514"/>
                </a:lnTo>
                <a:lnTo>
                  <a:pt x="1478" y="511"/>
                </a:lnTo>
                <a:lnTo>
                  <a:pt x="1434" y="507"/>
                </a:lnTo>
                <a:lnTo>
                  <a:pt x="1376" y="503"/>
                </a:lnTo>
                <a:lnTo>
                  <a:pt x="1360" y="503"/>
                </a:lnTo>
                <a:lnTo>
                  <a:pt x="1344" y="503"/>
                </a:lnTo>
                <a:lnTo>
                  <a:pt x="1310" y="502"/>
                </a:lnTo>
                <a:lnTo>
                  <a:pt x="1292" y="503"/>
                </a:lnTo>
                <a:lnTo>
                  <a:pt x="1274" y="505"/>
                </a:lnTo>
                <a:lnTo>
                  <a:pt x="1257" y="506"/>
                </a:lnTo>
                <a:lnTo>
                  <a:pt x="1240" y="509"/>
                </a:lnTo>
                <a:lnTo>
                  <a:pt x="1223" y="513"/>
                </a:lnTo>
                <a:lnTo>
                  <a:pt x="1207" y="518"/>
                </a:lnTo>
                <a:lnTo>
                  <a:pt x="1200" y="520"/>
                </a:lnTo>
                <a:lnTo>
                  <a:pt x="1192" y="523"/>
                </a:lnTo>
                <a:lnTo>
                  <a:pt x="1177" y="529"/>
                </a:lnTo>
                <a:lnTo>
                  <a:pt x="1162" y="536"/>
                </a:lnTo>
                <a:lnTo>
                  <a:pt x="1148" y="543"/>
                </a:lnTo>
                <a:lnTo>
                  <a:pt x="1134" y="551"/>
                </a:lnTo>
                <a:lnTo>
                  <a:pt x="1121" y="561"/>
                </a:lnTo>
                <a:lnTo>
                  <a:pt x="1108" y="572"/>
                </a:lnTo>
                <a:lnTo>
                  <a:pt x="1096" y="583"/>
                </a:lnTo>
                <a:lnTo>
                  <a:pt x="1090" y="587"/>
                </a:lnTo>
                <a:lnTo>
                  <a:pt x="1084" y="593"/>
                </a:lnTo>
                <a:lnTo>
                  <a:pt x="1073" y="607"/>
                </a:lnTo>
                <a:lnTo>
                  <a:pt x="1063" y="620"/>
                </a:lnTo>
                <a:lnTo>
                  <a:pt x="1053" y="633"/>
                </a:lnTo>
                <a:lnTo>
                  <a:pt x="1044" y="647"/>
                </a:lnTo>
                <a:lnTo>
                  <a:pt x="1035" y="663"/>
                </a:lnTo>
                <a:lnTo>
                  <a:pt x="1027" y="680"/>
                </a:lnTo>
                <a:lnTo>
                  <a:pt x="1019" y="697"/>
                </a:lnTo>
                <a:lnTo>
                  <a:pt x="1016" y="705"/>
                </a:lnTo>
                <a:lnTo>
                  <a:pt x="1013" y="715"/>
                </a:lnTo>
                <a:lnTo>
                  <a:pt x="1007" y="733"/>
                </a:lnTo>
                <a:lnTo>
                  <a:pt x="1001" y="752"/>
                </a:lnTo>
                <a:lnTo>
                  <a:pt x="996" y="771"/>
                </a:lnTo>
                <a:lnTo>
                  <a:pt x="992" y="793"/>
                </a:lnTo>
                <a:lnTo>
                  <a:pt x="989" y="813"/>
                </a:lnTo>
                <a:lnTo>
                  <a:pt x="986" y="836"/>
                </a:lnTo>
                <a:lnTo>
                  <a:pt x="984" y="859"/>
                </a:lnTo>
                <a:lnTo>
                  <a:pt x="983" y="881"/>
                </a:lnTo>
                <a:lnTo>
                  <a:pt x="983" y="905"/>
                </a:lnTo>
                <a:lnTo>
                  <a:pt x="983" y="1131"/>
                </a:lnTo>
                <a:lnTo>
                  <a:pt x="763" y="1131"/>
                </a:lnTo>
                <a:lnTo>
                  <a:pt x="763" y="1436"/>
                </a:lnTo>
                <a:lnTo>
                  <a:pt x="983" y="1436"/>
                </a:lnTo>
                <a:lnTo>
                  <a:pt x="983" y="2218"/>
                </a:lnTo>
                <a:lnTo>
                  <a:pt x="1245" y="2218"/>
                </a:lnTo>
                <a:close/>
                <a:moveTo>
                  <a:pt x="0" y="1360"/>
                </a:moveTo>
                <a:lnTo>
                  <a:pt x="0" y="1325"/>
                </a:lnTo>
                <a:lnTo>
                  <a:pt x="1" y="1290"/>
                </a:lnTo>
                <a:lnTo>
                  <a:pt x="3" y="1256"/>
                </a:lnTo>
                <a:lnTo>
                  <a:pt x="5" y="1221"/>
                </a:lnTo>
                <a:lnTo>
                  <a:pt x="9" y="1187"/>
                </a:lnTo>
                <a:lnTo>
                  <a:pt x="13" y="1152"/>
                </a:lnTo>
                <a:lnTo>
                  <a:pt x="17" y="1119"/>
                </a:lnTo>
                <a:lnTo>
                  <a:pt x="23" y="1085"/>
                </a:lnTo>
                <a:lnTo>
                  <a:pt x="29" y="1053"/>
                </a:lnTo>
                <a:lnTo>
                  <a:pt x="35" y="1020"/>
                </a:lnTo>
                <a:lnTo>
                  <a:pt x="43" y="988"/>
                </a:lnTo>
                <a:lnTo>
                  <a:pt x="51" y="956"/>
                </a:lnTo>
                <a:lnTo>
                  <a:pt x="59" y="923"/>
                </a:lnTo>
                <a:lnTo>
                  <a:pt x="68" y="892"/>
                </a:lnTo>
                <a:lnTo>
                  <a:pt x="78" y="861"/>
                </a:lnTo>
                <a:lnTo>
                  <a:pt x="89" y="831"/>
                </a:lnTo>
                <a:lnTo>
                  <a:pt x="100" y="800"/>
                </a:lnTo>
                <a:lnTo>
                  <a:pt x="111" y="770"/>
                </a:lnTo>
                <a:lnTo>
                  <a:pt x="124" y="741"/>
                </a:lnTo>
                <a:lnTo>
                  <a:pt x="136" y="712"/>
                </a:lnTo>
                <a:lnTo>
                  <a:pt x="150" y="683"/>
                </a:lnTo>
                <a:lnTo>
                  <a:pt x="164" y="655"/>
                </a:lnTo>
                <a:lnTo>
                  <a:pt x="178" y="627"/>
                </a:lnTo>
                <a:lnTo>
                  <a:pt x="193" y="599"/>
                </a:lnTo>
                <a:lnTo>
                  <a:pt x="209" y="573"/>
                </a:lnTo>
                <a:lnTo>
                  <a:pt x="225" y="547"/>
                </a:lnTo>
                <a:lnTo>
                  <a:pt x="241" y="520"/>
                </a:lnTo>
                <a:lnTo>
                  <a:pt x="259" y="495"/>
                </a:lnTo>
                <a:lnTo>
                  <a:pt x="276" y="470"/>
                </a:lnTo>
                <a:lnTo>
                  <a:pt x="294" y="446"/>
                </a:lnTo>
                <a:lnTo>
                  <a:pt x="313" y="422"/>
                </a:lnTo>
                <a:lnTo>
                  <a:pt x="332" y="398"/>
                </a:lnTo>
                <a:lnTo>
                  <a:pt x="351" y="375"/>
                </a:lnTo>
                <a:lnTo>
                  <a:pt x="372" y="354"/>
                </a:lnTo>
                <a:lnTo>
                  <a:pt x="392" y="332"/>
                </a:lnTo>
                <a:lnTo>
                  <a:pt x="413" y="310"/>
                </a:lnTo>
                <a:lnTo>
                  <a:pt x="434" y="290"/>
                </a:lnTo>
                <a:lnTo>
                  <a:pt x="456" y="270"/>
                </a:lnTo>
                <a:lnTo>
                  <a:pt x="478" y="250"/>
                </a:lnTo>
                <a:lnTo>
                  <a:pt x="501" y="232"/>
                </a:lnTo>
                <a:lnTo>
                  <a:pt x="523" y="214"/>
                </a:lnTo>
                <a:lnTo>
                  <a:pt x="547" y="196"/>
                </a:lnTo>
                <a:lnTo>
                  <a:pt x="570" y="180"/>
                </a:lnTo>
                <a:lnTo>
                  <a:pt x="594" y="164"/>
                </a:lnTo>
                <a:lnTo>
                  <a:pt x="618" y="148"/>
                </a:lnTo>
                <a:lnTo>
                  <a:pt x="643" y="134"/>
                </a:lnTo>
                <a:lnTo>
                  <a:pt x="668" y="120"/>
                </a:lnTo>
                <a:lnTo>
                  <a:pt x="693" y="106"/>
                </a:lnTo>
                <a:lnTo>
                  <a:pt x="719" y="94"/>
                </a:lnTo>
                <a:lnTo>
                  <a:pt x="745" y="82"/>
                </a:lnTo>
                <a:lnTo>
                  <a:pt x="771" y="72"/>
                </a:lnTo>
                <a:lnTo>
                  <a:pt x="797" y="61"/>
                </a:lnTo>
                <a:lnTo>
                  <a:pt x="824" y="51"/>
                </a:lnTo>
                <a:lnTo>
                  <a:pt x="851" y="43"/>
                </a:lnTo>
                <a:lnTo>
                  <a:pt x="878" y="34"/>
                </a:lnTo>
                <a:lnTo>
                  <a:pt x="906" y="27"/>
                </a:lnTo>
                <a:lnTo>
                  <a:pt x="934" y="21"/>
                </a:lnTo>
                <a:lnTo>
                  <a:pt x="962" y="15"/>
                </a:lnTo>
                <a:lnTo>
                  <a:pt x="990" y="11"/>
                </a:lnTo>
                <a:lnTo>
                  <a:pt x="1019" y="7"/>
                </a:lnTo>
                <a:lnTo>
                  <a:pt x="1047" y="3"/>
                </a:lnTo>
                <a:lnTo>
                  <a:pt x="1076" y="2"/>
                </a:lnTo>
                <a:lnTo>
                  <a:pt x="1105" y="0"/>
                </a:lnTo>
                <a:lnTo>
                  <a:pt x="1134" y="0"/>
                </a:lnTo>
                <a:lnTo>
                  <a:pt x="1164" y="0"/>
                </a:lnTo>
                <a:lnTo>
                  <a:pt x="1193" y="2"/>
                </a:lnTo>
                <a:lnTo>
                  <a:pt x="1222" y="3"/>
                </a:lnTo>
                <a:lnTo>
                  <a:pt x="1250" y="7"/>
                </a:lnTo>
                <a:lnTo>
                  <a:pt x="1279" y="11"/>
                </a:lnTo>
                <a:lnTo>
                  <a:pt x="1307" y="15"/>
                </a:lnTo>
                <a:lnTo>
                  <a:pt x="1335" y="21"/>
                </a:lnTo>
                <a:lnTo>
                  <a:pt x="1363" y="27"/>
                </a:lnTo>
                <a:lnTo>
                  <a:pt x="1391" y="34"/>
                </a:lnTo>
                <a:lnTo>
                  <a:pt x="1418" y="43"/>
                </a:lnTo>
                <a:lnTo>
                  <a:pt x="1445" y="51"/>
                </a:lnTo>
                <a:lnTo>
                  <a:pt x="1472" y="61"/>
                </a:lnTo>
                <a:lnTo>
                  <a:pt x="1498" y="72"/>
                </a:lnTo>
                <a:lnTo>
                  <a:pt x="1524" y="82"/>
                </a:lnTo>
                <a:lnTo>
                  <a:pt x="1550" y="94"/>
                </a:lnTo>
                <a:lnTo>
                  <a:pt x="1576" y="106"/>
                </a:lnTo>
                <a:lnTo>
                  <a:pt x="1601" y="120"/>
                </a:lnTo>
                <a:lnTo>
                  <a:pt x="1626" y="134"/>
                </a:lnTo>
                <a:lnTo>
                  <a:pt x="1651" y="148"/>
                </a:lnTo>
                <a:lnTo>
                  <a:pt x="1675" y="164"/>
                </a:lnTo>
                <a:lnTo>
                  <a:pt x="1699" y="180"/>
                </a:lnTo>
                <a:lnTo>
                  <a:pt x="1722" y="196"/>
                </a:lnTo>
                <a:lnTo>
                  <a:pt x="1746" y="214"/>
                </a:lnTo>
                <a:lnTo>
                  <a:pt x="1768" y="232"/>
                </a:lnTo>
                <a:lnTo>
                  <a:pt x="1791" y="250"/>
                </a:lnTo>
                <a:lnTo>
                  <a:pt x="1813" y="270"/>
                </a:lnTo>
                <a:lnTo>
                  <a:pt x="1835" y="290"/>
                </a:lnTo>
                <a:lnTo>
                  <a:pt x="1856" y="310"/>
                </a:lnTo>
                <a:lnTo>
                  <a:pt x="1876" y="332"/>
                </a:lnTo>
                <a:lnTo>
                  <a:pt x="1897" y="354"/>
                </a:lnTo>
                <a:lnTo>
                  <a:pt x="1917" y="375"/>
                </a:lnTo>
                <a:lnTo>
                  <a:pt x="1936" y="398"/>
                </a:lnTo>
                <a:lnTo>
                  <a:pt x="1955" y="422"/>
                </a:lnTo>
                <a:lnTo>
                  <a:pt x="1974" y="446"/>
                </a:lnTo>
                <a:lnTo>
                  <a:pt x="1992" y="470"/>
                </a:lnTo>
                <a:lnTo>
                  <a:pt x="2009" y="495"/>
                </a:lnTo>
                <a:lnTo>
                  <a:pt x="2026" y="520"/>
                </a:lnTo>
                <a:lnTo>
                  <a:pt x="2043" y="547"/>
                </a:lnTo>
                <a:lnTo>
                  <a:pt x="2059" y="573"/>
                </a:lnTo>
                <a:lnTo>
                  <a:pt x="2075" y="599"/>
                </a:lnTo>
                <a:lnTo>
                  <a:pt x="2090" y="627"/>
                </a:lnTo>
                <a:lnTo>
                  <a:pt x="2104" y="655"/>
                </a:lnTo>
                <a:lnTo>
                  <a:pt x="2118" y="683"/>
                </a:lnTo>
                <a:lnTo>
                  <a:pt x="2131" y="712"/>
                </a:lnTo>
                <a:lnTo>
                  <a:pt x="2144" y="741"/>
                </a:lnTo>
                <a:lnTo>
                  <a:pt x="2157" y="770"/>
                </a:lnTo>
                <a:lnTo>
                  <a:pt x="2168" y="800"/>
                </a:lnTo>
                <a:lnTo>
                  <a:pt x="2179" y="831"/>
                </a:lnTo>
                <a:lnTo>
                  <a:pt x="2190" y="861"/>
                </a:lnTo>
                <a:lnTo>
                  <a:pt x="2200" y="892"/>
                </a:lnTo>
                <a:lnTo>
                  <a:pt x="2209" y="923"/>
                </a:lnTo>
                <a:lnTo>
                  <a:pt x="2217" y="956"/>
                </a:lnTo>
                <a:lnTo>
                  <a:pt x="2225" y="988"/>
                </a:lnTo>
                <a:lnTo>
                  <a:pt x="2233" y="1020"/>
                </a:lnTo>
                <a:lnTo>
                  <a:pt x="2239" y="1053"/>
                </a:lnTo>
                <a:lnTo>
                  <a:pt x="2245" y="1085"/>
                </a:lnTo>
                <a:lnTo>
                  <a:pt x="2251" y="1119"/>
                </a:lnTo>
                <a:lnTo>
                  <a:pt x="2255" y="1152"/>
                </a:lnTo>
                <a:lnTo>
                  <a:pt x="2259" y="1187"/>
                </a:lnTo>
                <a:lnTo>
                  <a:pt x="2262" y="1221"/>
                </a:lnTo>
                <a:lnTo>
                  <a:pt x="2265" y="1256"/>
                </a:lnTo>
                <a:lnTo>
                  <a:pt x="2267" y="1290"/>
                </a:lnTo>
                <a:lnTo>
                  <a:pt x="2268" y="1325"/>
                </a:lnTo>
                <a:lnTo>
                  <a:pt x="2268" y="1360"/>
                </a:lnTo>
                <a:lnTo>
                  <a:pt x="2268" y="1395"/>
                </a:lnTo>
                <a:lnTo>
                  <a:pt x="2267" y="1430"/>
                </a:lnTo>
                <a:lnTo>
                  <a:pt x="2265" y="1464"/>
                </a:lnTo>
                <a:lnTo>
                  <a:pt x="2262" y="1499"/>
                </a:lnTo>
                <a:lnTo>
                  <a:pt x="2259" y="1533"/>
                </a:lnTo>
                <a:lnTo>
                  <a:pt x="2255" y="1567"/>
                </a:lnTo>
                <a:lnTo>
                  <a:pt x="2251" y="1601"/>
                </a:lnTo>
                <a:lnTo>
                  <a:pt x="2245" y="1633"/>
                </a:lnTo>
                <a:lnTo>
                  <a:pt x="2239" y="1667"/>
                </a:lnTo>
                <a:lnTo>
                  <a:pt x="2233" y="1699"/>
                </a:lnTo>
                <a:lnTo>
                  <a:pt x="2225" y="1732"/>
                </a:lnTo>
                <a:lnTo>
                  <a:pt x="2217" y="1764"/>
                </a:lnTo>
                <a:lnTo>
                  <a:pt x="2209" y="1797"/>
                </a:lnTo>
                <a:lnTo>
                  <a:pt x="2200" y="1828"/>
                </a:lnTo>
                <a:lnTo>
                  <a:pt x="2190" y="1859"/>
                </a:lnTo>
                <a:lnTo>
                  <a:pt x="2179" y="1889"/>
                </a:lnTo>
                <a:lnTo>
                  <a:pt x="2168" y="1920"/>
                </a:lnTo>
                <a:lnTo>
                  <a:pt x="2157" y="1950"/>
                </a:lnTo>
                <a:lnTo>
                  <a:pt x="2144" y="1979"/>
                </a:lnTo>
                <a:lnTo>
                  <a:pt x="2131" y="2008"/>
                </a:lnTo>
                <a:lnTo>
                  <a:pt x="2118" y="2036"/>
                </a:lnTo>
                <a:lnTo>
                  <a:pt x="2104" y="2065"/>
                </a:lnTo>
                <a:lnTo>
                  <a:pt x="2090" y="2093"/>
                </a:lnTo>
                <a:lnTo>
                  <a:pt x="2075" y="2120"/>
                </a:lnTo>
                <a:lnTo>
                  <a:pt x="2059" y="2147"/>
                </a:lnTo>
                <a:lnTo>
                  <a:pt x="2043" y="2173"/>
                </a:lnTo>
                <a:lnTo>
                  <a:pt x="2026" y="2200"/>
                </a:lnTo>
                <a:lnTo>
                  <a:pt x="2009" y="2225"/>
                </a:lnTo>
                <a:lnTo>
                  <a:pt x="1992" y="2250"/>
                </a:lnTo>
                <a:lnTo>
                  <a:pt x="1974" y="2274"/>
                </a:lnTo>
                <a:lnTo>
                  <a:pt x="1955" y="2298"/>
                </a:lnTo>
                <a:lnTo>
                  <a:pt x="1936" y="2322"/>
                </a:lnTo>
                <a:lnTo>
                  <a:pt x="1917" y="2345"/>
                </a:lnTo>
                <a:lnTo>
                  <a:pt x="1897" y="2366"/>
                </a:lnTo>
                <a:lnTo>
                  <a:pt x="1876" y="2388"/>
                </a:lnTo>
                <a:lnTo>
                  <a:pt x="1856" y="2409"/>
                </a:lnTo>
                <a:lnTo>
                  <a:pt x="1835" y="2430"/>
                </a:lnTo>
                <a:lnTo>
                  <a:pt x="1813" y="2450"/>
                </a:lnTo>
                <a:lnTo>
                  <a:pt x="1791" y="2469"/>
                </a:lnTo>
                <a:lnTo>
                  <a:pt x="1768" y="2487"/>
                </a:lnTo>
                <a:lnTo>
                  <a:pt x="1746" y="2505"/>
                </a:lnTo>
                <a:lnTo>
                  <a:pt x="1722" y="2523"/>
                </a:lnTo>
                <a:lnTo>
                  <a:pt x="1699" y="2540"/>
                </a:lnTo>
                <a:lnTo>
                  <a:pt x="1675" y="2556"/>
                </a:lnTo>
                <a:lnTo>
                  <a:pt x="1651" y="2571"/>
                </a:lnTo>
                <a:lnTo>
                  <a:pt x="1626" y="2586"/>
                </a:lnTo>
                <a:lnTo>
                  <a:pt x="1601" y="2600"/>
                </a:lnTo>
                <a:lnTo>
                  <a:pt x="1576" y="2613"/>
                </a:lnTo>
                <a:lnTo>
                  <a:pt x="1550" y="2625"/>
                </a:lnTo>
                <a:lnTo>
                  <a:pt x="1524" y="2637"/>
                </a:lnTo>
                <a:lnTo>
                  <a:pt x="1498" y="2648"/>
                </a:lnTo>
                <a:lnTo>
                  <a:pt x="1472" y="2659"/>
                </a:lnTo>
                <a:lnTo>
                  <a:pt x="1445" y="2669"/>
                </a:lnTo>
                <a:lnTo>
                  <a:pt x="1418" y="2677"/>
                </a:lnTo>
                <a:lnTo>
                  <a:pt x="1391" y="2685"/>
                </a:lnTo>
                <a:lnTo>
                  <a:pt x="1363" y="2693"/>
                </a:lnTo>
                <a:lnTo>
                  <a:pt x="1335" y="2699"/>
                </a:lnTo>
                <a:lnTo>
                  <a:pt x="1307" y="2705"/>
                </a:lnTo>
                <a:lnTo>
                  <a:pt x="1279" y="2709"/>
                </a:lnTo>
                <a:lnTo>
                  <a:pt x="1250" y="2713"/>
                </a:lnTo>
                <a:lnTo>
                  <a:pt x="1222" y="2717"/>
                </a:lnTo>
                <a:lnTo>
                  <a:pt x="1193" y="2718"/>
                </a:lnTo>
                <a:lnTo>
                  <a:pt x="1164" y="2719"/>
                </a:lnTo>
                <a:lnTo>
                  <a:pt x="1134" y="2720"/>
                </a:lnTo>
                <a:lnTo>
                  <a:pt x="1105" y="2719"/>
                </a:lnTo>
                <a:lnTo>
                  <a:pt x="1076" y="2718"/>
                </a:lnTo>
                <a:lnTo>
                  <a:pt x="1047" y="2717"/>
                </a:lnTo>
                <a:lnTo>
                  <a:pt x="1019" y="2713"/>
                </a:lnTo>
                <a:lnTo>
                  <a:pt x="990" y="2709"/>
                </a:lnTo>
                <a:lnTo>
                  <a:pt x="962" y="2705"/>
                </a:lnTo>
                <a:lnTo>
                  <a:pt x="934" y="2699"/>
                </a:lnTo>
                <a:lnTo>
                  <a:pt x="906" y="2693"/>
                </a:lnTo>
                <a:lnTo>
                  <a:pt x="878" y="2685"/>
                </a:lnTo>
                <a:lnTo>
                  <a:pt x="851" y="2677"/>
                </a:lnTo>
                <a:lnTo>
                  <a:pt x="824" y="2669"/>
                </a:lnTo>
                <a:lnTo>
                  <a:pt x="797" y="2659"/>
                </a:lnTo>
                <a:lnTo>
                  <a:pt x="771" y="2648"/>
                </a:lnTo>
                <a:lnTo>
                  <a:pt x="745" y="2637"/>
                </a:lnTo>
                <a:lnTo>
                  <a:pt x="719" y="2625"/>
                </a:lnTo>
                <a:lnTo>
                  <a:pt x="693" y="2613"/>
                </a:lnTo>
                <a:lnTo>
                  <a:pt x="668" y="2600"/>
                </a:lnTo>
                <a:lnTo>
                  <a:pt x="643" y="2586"/>
                </a:lnTo>
                <a:lnTo>
                  <a:pt x="618" y="2571"/>
                </a:lnTo>
                <a:lnTo>
                  <a:pt x="594" y="2556"/>
                </a:lnTo>
                <a:lnTo>
                  <a:pt x="570" y="2540"/>
                </a:lnTo>
                <a:lnTo>
                  <a:pt x="547" y="2523"/>
                </a:lnTo>
                <a:lnTo>
                  <a:pt x="523" y="2505"/>
                </a:lnTo>
                <a:lnTo>
                  <a:pt x="501" y="2487"/>
                </a:lnTo>
                <a:lnTo>
                  <a:pt x="478" y="2469"/>
                </a:lnTo>
                <a:lnTo>
                  <a:pt x="456" y="2450"/>
                </a:lnTo>
                <a:lnTo>
                  <a:pt x="434" y="2430"/>
                </a:lnTo>
                <a:lnTo>
                  <a:pt x="413" y="2409"/>
                </a:lnTo>
                <a:lnTo>
                  <a:pt x="392" y="2388"/>
                </a:lnTo>
                <a:lnTo>
                  <a:pt x="372" y="2366"/>
                </a:lnTo>
                <a:lnTo>
                  <a:pt x="351" y="2345"/>
                </a:lnTo>
                <a:lnTo>
                  <a:pt x="332" y="2322"/>
                </a:lnTo>
                <a:lnTo>
                  <a:pt x="313" y="2298"/>
                </a:lnTo>
                <a:lnTo>
                  <a:pt x="294" y="2274"/>
                </a:lnTo>
                <a:lnTo>
                  <a:pt x="276" y="2250"/>
                </a:lnTo>
                <a:lnTo>
                  <a:pt x="259" y="2225"/>
                </a:lnTo>
                <a:lnTo>
                  <a:pt x="241" y="2200"/>
                </a:lnTo>
                <a:lnTo>
                  <a:pt x="225" y="2173"/>
                </a:lnTo>
                <a:lnTo>
                  <a:pt x="209" y="2147"/>
                </a:lnTo>
                <a:lnTo>
                  <a:pt x="193" y="2120"/>
                </a:lnTo>
                <a:lnTo>
                  <a:pt x="178" y="2093"/>
                </a:lnTo>
                <a:lnTo>
                  <a:pt x="164" y="2065"/>
                </a:lnTo>
                <a:lnTo>
                  <a:pt x="150" y="2036"/>
                </a:lnTo>
                <a:lnTo>
                  <a:pt x="136" y="2008"/>
                </a:lnTo>
                <a:lnTo>
                  <a:pt x="124" y="1979"/>
                </a:lnTo>
                <a:lnTo>
                  <a:pt x="111" y="1950"/>
                </a:lnTo>
                <a:lnTo>
                  <a:pt x="100" y="1920"/>
                </a:lnTo>
                <a:lnTo>
                  <a:pt x="89" y="1889"/>
                </a:lnTo>
                <a:lnTo>
                  <a:pt x="78" y="1859"/>
                </a:lnTo>
                <a:lnTo>
                  <a:pt x="68" y="1828"/>
                </a:lnTo>
                <a:lnTo>
                  <a:pt x="59" y="1797"/>
                </a:lnTo>
                <a:lnTo>
                  <a:pt x="51" y="1764"/>
                </a:lnTo>
                <a:lnTo>
                  <a:pt x="43" y="1732"/>
                </a:lnTo>
                <a:lnTo>
                  <a:pt x="35" y="1699"/>
                </a:lnTo>
                <a:lnTo>
                  <a:pt x="29" y="1667"/>
                </a:lnTo>
                <a:lnTo>
                  <a:pt x="23" y="1633"/>
                </a:lnTo>
                <a:lnTo>
                  <a:pt x="17" y="1601"/>
                </a:lnTo>
                <a:lnTo>
                  <a:pt x="13" y="1567"/>
                </a:lnTo>
                <a:lnTo>
                  <a:pt x="9" y="1533"/>
                </a:lnTo>
                <a:lnTo>
                  <a:pt x="5" y="1499"/>
                </a:lnTo>
                <a:lnTo>
                  <a:pt x="3" y="1464"/>
                </a:lnTo>
                <a:lnTo>
                  <a:pt x="1"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4" name="Freeform 7">
            <a:hlinkClick r:id="rId4" tooltip="twitter"/>
          </p:cNvPr>
          <p:cNvSpPr>
            <a:spLocks noChangeAspect="1" noEditPoints="1"/>
          </p:cNvSpPr>
          <p:nvPr userDrawn="1"/>
        </p:nvSpPr>
        <p:spPr bwMode="auto">
          <a:xfrm>
            <a:off x="10308063" y="58773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5" tooltip="linkedin"/>
          </p:cNvPr>
          <p:cNvSpPr>
            <a:spLocks noChangeAspect="1" noEditPoints="1"/>
          </p:cNvSpPr>
          <p:nvPr userDrawn="1"/>
        </p:nvSpPr>
        <p:spPr bwMode="auto">
          <a:xfrm>
            <a:off x="10596103" y="58773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6" tooltip="instragram"/>
          </p:cNvPr>
          <p:cNvSpPr>
            <a:spLocks noChangeAspect="1" noEditPoints="1"/>
          </p:cNvSpPr>
          <p:nvPr userDrawn="1"/>
        </p:nvSpPr>
        <p:spPr bwMode="auto">
          <a:xfrm>
            <a:off x="10884143" y="58773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8854649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blank" preserve="1">
  <p:cSld name="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F58D591-17B7-4AE6-BB60-16CEB88C4BBC}"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6" name="Freeform 6"/>
          <p:cNvSpPr>
            <a:spLocks noChangeAspect="1" noEditPoints="1"/>
          </p:cNvSpPr>
          <p:nvPr userDrawn="1"/>
        </p:nvSpPr>
        <p:spPr bwMode="auto">
          <a:xfrm>
            <a:off x="3072000" y="2480903"/>
            <a:ext cx="6048000" cy="1812217"/>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241956913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blank" preserve="1">
  <p:cSld name="Logo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AA0596C6-AC54-47F9-83DE-3EB79233E5A7}"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6" name="Freeform 6"/>
          <p:cNvSpPr>
            <a:spLocks noChangeAspect="1" noEditPoints="1"/>
          </p:cNvSpPr>
          <p:nvPr userDrawn="1"/>
        </p:nvSpPr>
        <p:spPr bwMode="auto">
          <a:xfrm>
            <a:off x="3072000" y="2480903"/>
            <a:ext cx="6048000" cy="1812217"/>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405567873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blank" preserve="1">
  <p:cSld name="Logo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84FBD393-E650-4223-886C-4D78C7ACD091}"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6" name="Freeform 6"/>
          <p:cNvSpPr>
            <a:spLocks noChangeAspect="1" noEditPoints="1"/>
          </p:cNvSpPr>
          <p:nvPr userDrawn="1"/>
        </p:nvSpPr>
        <p:spPr bwMode="auto">
          <a:xfrm>
            <a:off x="3072000" y="2480903"/>
            <a:ext cx="6048000" cy="1812217"/>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1672808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blank" preserve="1">
  <p:cSld name="Logo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CD6567F7-A74A-4A34-A59B-3212670D2AE7}"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6" name="Freeform 6"/>
          <p:cNvSpPr>
            <a:spLocks noChangeAspect="1" noEditPoints="1"/>
          </p:cNvSpPr>
          <p:nvPr userDrawn="1"/>
        </p:nvSpPr>
        <p:spPr bwMode="auto">
          <a:xfrm>
            <a:off x="3072000" y="2480903"/>
            <a:ext cx="6048000" cy="1812217"/>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133317873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Aloitusdia sininen">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C0924F02-DD88-4CB6-BB46-9AFDA1AB89C5}" type="datetime1">
              <a:rPr lang="fi-FI" noProof="0" smtClean="0"/>
              <a:t>14.8.2026</a:t>
            </a:fld>
            <a:endParaRPr lang="fi-FI" noProof="0" dirty="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dirty="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9" name="Kuva 8">
            <a:extLst>
              <a:ext uri="{FF2B5EF4-FFF2-40B4-BE49-F238E27FC236}">
                <a16:creationId xmlns:a16="http://schemas.microsoft.com/office/drawing/2014/main" id="{95EA221F-25E9-6694-B267-8F5D70FBAD4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9376" y="332656"/>
            <a:ext cx="2520280" cy="548207"/>
          </a:xfrm>
          <a:prstGeom prst="rect">
            <a:avLst/>
          </a:prstGeom>
        </p:spPr>
      </p:pic>
    </p:spTree>
    <p:extLst>
      <p:ext uri="{BB962C8B-B14F-4D97-AF65-F5344CB8AC3E}">
        <p14:creationId xmlns:p14="http://schemas.microsoft.com/office/powerpoint/2010/main" val="243787086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Aloitus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624620D6-9495-4E92-B929-18D859B25042}" type="datetime1">
              <a:rPr lang="fi-FI" noProof="0" smtClean="0"/>
              <a:t>14.8.2026</a:t>
            </a:fld>
            <a:endParaRPr lang="fi-FI" noProof="0" dirty="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dirty="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9" name="Kuva 8">
            <a:extLst>
              <a:ext uri="{FF2B5EF4-FFF2-40B4-BE49-F238E27FC236}">
                <a16:creationId xmlns:a16="http://schemas.microsoft.com/office/drawing/2014/main" id="{715F892E-348C-1499-53BC-7B6EA6BE138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9376" y="332656"/>
            <a:ext cx="2520280" cy="548207"/>
          </a:xfrm>
          <a:prstGeom prst="rect">
            <a:avLst/>
          </a:prstGeom>
        </p:spPr>
      </p:pic>
    </p:spTree>
    <p:extLst>
      <p:ext uri="{BB962C8B-B14F-4D97-AF65-F5344CB8AC3E}">
        <p14:creationId xmlns:p14="http://schemas.microsoft.com/office/powerpoint/2010/main" val="230018425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Aloitusdia punainen">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6436686C-28C7-4F49-84B1-CC2306D386A1}"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9" name="Kuva 8">
            <a:extLst>
              <a:ext uri="{FF2B5EF4-FFF2-40B4-BE49-F238E27FC236}">
                <a16:creationId xmlns:a16="http://schemas.microsoft.com/office/drawing/2014/main" id="{15488DEB-D8FA-4971-7977-7DB5403A9B0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9376" y="332656"/>
            <a:ext cx="2520280" cy="548207"/>
          </a:xfrm>
          <a:prstGeom prst="rect">
            <a:avLst/>
          </a:prstGeom>
        </p:spPr>
      </p:pic>
    </p:spTree>
    <p:extLst>
      <p:ext uri="{BB962C8B-B14F-4D97-AF65-F5344CB8AC3E}">
        <p14:creationId xmlns:p14="http://schemas.microsoft.com/office/powerpoint/2010/main" val="360209896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A3425D23-A5E1-4458-8F52-DB3FA246251F}"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9" name="Kuva 8">
            <a:extLst>
              <a:ext uri="{FF2B5EF4-FFF2-40B4-BE49-F238E27FC236}">
                <a16:creationId xmlns:a16="http://schemas.microsoft.com/office/drawing/2014/main" id="{434D1ADB-2FF4-6EBE-344B-B472E514B9B1}"/>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376" y="332656"/>
            <a:ext cx="2520280" cy="548207"/>
          </a:xfrm>
          <a:prstGeom prst="rect">
            <a:avLst/>
          </a:prstGeom>
        </p:spPr>
      </p:pic>
    </p:spTree>
    <p:extLst>
      <p:ext uri="{BB962C8B-B14F-4D97-AF65-F5344CB8AC3E}">
        <p14:creationId xmlns:p14="http://schemas.microsoft.com/office/powerpoint/2010/main" val="416219405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ED4FE1FF-BE8E-4940-B2D3-34DFF88B18CB}"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9" name="Kuva 8">
            <a:extLst>
              <a:ext uri="{FF2B5EF4-FFF2-40B4-BE49-F238E27FC236}">
                <a16:creationId xmlns:a16="http://schemas.microsoft.com/office/drawing/2014/main" id="{5B75F453-7626-F283-F6EF-E8A66E8DC818}"/>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376" y="332656"/>
            <a:ext cx="2520280" cy="548207"/>
          </a:xfrm>
          <a:prstGeom prst="rect">
            <a:avLst/>
          </a:prstGeom>
        </p:spPr>
      </p:pic>
    </p:spTree>
    <p:extLst>
      <p:ext uri="{BB962C8B-B14F-4D97-AF65-F5344CB8AC3E}">
        <p14:creationId xmlns:p14="http://schemas.microsoft.com/office/powerpoint/2010/main" val="282388260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AD163EEF-B8F6-4FA6-A43B-42F29449964B}"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9" name="Kuva 8">
            <a:extLst>
              <a:ext uri="{FF2B5EF4-FFF2-40B4-BE49-F238E27FC236}">
                <a16:creationId xmlns:a16="http://schemas.microsoft.com/office/drawing/2014/main" id="{3D74C4FF-2058-12FA-3C26-618468BFC307}"/>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376" y="332656"/>
            <a:ext cx="2520280" cy="548207"/>
          </a:xfrm>
          <a:prstGeom prst="rect">
            <a:avLst/>
          </a:prstGeom>
        </p:spPr>
      </p:pic>
    </p:spTree>
    <p:extLst>
      <p:ext uri="{BB962C8B-B14F-4D97-AF65-F5344CB8AC3E}">
        <p14:creationId xmlns:p14="http://schemas.microsoft.com/office/powerpoint/2010/main" val="280546055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3"/>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CB251319-CC70-4A86-8B39-757128D01B55}"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9" name="Kuva 8">
            <a:extLst>
              <a:ext uri="{FF2B5EF4-FFF2-40B4-BE49-F238E27FC236}">
                <a16:creationId xmlns:a16="http://schemas.microsoft.com/office/drawing/2014/main" id="{649CC53B-4BC3-AA04-A98B-508C5A8E74D5}"/>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376" y="332655"/>
            <a:ext cx="2520277" cy="548206"/>
          </a:xfrm>
          <a:prstGeom prst="rect">
            <a:avLst/>
          </a:prstGeom>
        </p:spPr>
      </p:pic>
    </p:spTree>
    <p:extLst>
      <p:ext uri="{BB962C8B-B14F-4D97-AF65-F5344CB8AC3E}">
        <p14:creationId xmlns:p14="http://schemas.microsoft.com/office/powerpoint/2010/main" val="41072331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2-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a:xfrm>
            <a:off x="766763" y="836711"/>
            <a:ext cx="10658475" cy="1584149"/>
          </a:xfrm>
        </p:spPr>
        <p:txBody>
          <a:bodyPr/>
          <a:lstStyle/>
          <a:p>
            <a:r>
              <a:rPr lang="fi-FI" noProof="0"/>
              <a:t>Muokkaa ots. perustyyl. napsautt.</a:t>
            </a:r>
            <a:endParaRPr lang="fi-FI" noProof="0" dirty="0"/>
          </a:p>
        </p:txBody>
      </p:sp>
      <p:sp>
        <p:nvSpPr>
          <p:cNvPr id="3" name="Content Placeholder 2"/>
          <p:cNvSpPr>
            <a:spLocks noGrp="1"/>
          </p:cNvSpPr>
          <p:nvPr>
            <p:ph idx="1"/>
          </p:nvPr>
        </p:nvSpPr>
        <p:spPr>
          <a:xfrm>
            <a:off x="766763" y="2565400"/>
            <a:ext cx="10658475" cy="324008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p:txBody>
          <a:bodyPr/>
          <a:lstStyle/>
          <a:p>
            <a:fld id="{C5E01554-BD96-489C-AC34-A7B4D28A369C}" type="datetime1">
              <a:rPr lang="fi-FI" noProof="0" smtClean="0"/>
              <a:t>14.8.2026</a:t>
            </a:fld>
            <a:endParaRPr lang="fi-FI" noProof="0" dirty="0"/>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0861148C-697E-4B67-BDAA-872F34DF1106}" type="slidenum">
              <a:rPr lang="fi-FI" noProof="0" smtClean="0"/>
              <a:t>‹#›</a:t>
            </a:fld>
            <a:endParaRPr lang="fi-FI" noProof="0" dirty="0"/>
          </a:p>
        </p:txBody>
      </p:sp>
    </p:spTree>
    <p:extLst>
      <p:ext uri="{BB962C8B-B14F-4D97-AF65-F5344CB8AC3E}">
        <p14:creationId xmlns:p14="http://schemas.microsoft.com/office/powerpoint/2010/main" val="780592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1-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idx="1"/>
          </p:nvPr>
        </p:nvSpPr>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p:txBody>
          <a:bodyPr/>
          <a:lstStyle/>
          <a:p>
            <a:fld id="{A25D1783-9B67-47D5-BD56-9F174F4EAE56}" type="datetime1">
              <a:rPr lang="fi-FI" smtClean="0"/>
              <a:t>14.8.2026</a:t>
            </a:fld>
            <a:endParaRPr lang="fi-FI"/>
          </a:p>
        </p:txBody>
      </p:sp>
      <p:sp>
        <p:nvSpPr>
          <p:cNvPr id="5" name="Footer Placeholder 4"/>
          <p:cNvSpPr>
            <a:spLocks noGrp="1"/>
          </p:cNvSpPr>
          <p:nvPr>
            <p:ph type="ftr" sz="quarter" idx="11"/>
          </p:nvPr>
        </p:nvSpPr>
        <p:spPr/>
        <p:txBody>
          <a:bodyPr/>
          <a:lstStyle/>
          <a:p>
            <a:r>
              <a:rPr lang="fi-FI"/>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253661555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Otsikko ja sisältö 2 väliotsikoill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Text Placeholder 4"/>
          <p:cNvSpPr>
            <a:spLocks noGrp="1"/>
          </p:cNvSpPr>
          <p:nvPr>
            <p:ph type="body" sz="quarter" idx="3"/>
          </p:nvPr>
        </p:nvSpPr>
        <p:spPr>
          <a:xfrm>
            <a:off x="6311900" y="1989137"/>
            <a:ext cx="5113338"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311900" y="2852919"/>
            <a:ext cx="5113338" cy="295256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54A87E19-8C04-4D5C-9034-113E3A734C43}"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153707779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Otsikko ja sisältö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Content Placeholder 3"/>
          <p:cNvSpPr>
            <a:spLocks noGrp="1"/>
          </p:cNvSpPr>
          <p:nvPr>
            <p:ph sz="half" idx="2"/>
          </p:nvPr>
        </p:nvSpPr>
        <p:spPr>
          <a:xfrm>
            <a:off x="6311900" y="1989137"/>
            <a:ext cx="5113338" cy="3816351"/>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AD68CABA-EB03-4EF8-AF74-2AF1845764A7}"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10685053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Otsikko ja sisältö 3">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10658475"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10651227"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8DC31758-D6AF-4773-9754-B70452D6788C}"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9017778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isältö ja kuv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95918B7E-B6F8-4789-A44C-228A8CD5AB6B}"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6311900" y="1989138"/>
            <a:ext cx="5113338" cy="3816350"/>
          </a:xfrm>
          <a:solidFill>
            <a:schemeClr val="bg1">
              <a:lumMod val="95000"/>
            </a:schemeClr>
          </a:solidFill>
        </p:spPr>
        <p:txBody>
          <a:bodyPr/>
          <a:lstStyle>
            <a:lvl1pPr marL="0" indent="0">
              <a:buFontTx/>
              <a:buNone/>
              <a:defRPr sz="1200"/>
            </a:lvl1pPr>
          </a:lstStyle>
          <a:p>
            <a:r>
              <a:rPr lang="fi-FI" noProof="0"/>
              <a:t>Lisää kuva napsauttamalla kuvaketta</a:t>
            </a:r>
            <a:endParaRPr lang="fi-FI" noProof="0" dirty="0"/>
          </a:p>
        </p:txBody>
      </p:sp>
    </p:spTree>
    <p:extLst>
      <p:ext uri="{BB962C8B-B14F-4D97-AF65-F5344CB8AC3E}">
        <p14:creationId xmlns:p14="http://schemas.microsoft.com/office/powerpoint/2010/main" val="371497887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isältö ja kuva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6311901" y="1989138"/>
            <a:ext cx="5113338"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96D354A3-49B3-478C-AC83-629507BE13C2}"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766763" y="1989138"/>
            <a:ext cx="5113337" cy="3816350"/>
          </a:xfrm>
          <a:solidFill>
            <a:schemeClr val="bg1">
              <a:lumMod val="95000"/>
            </a:schemeClr>
          </a:solidFill>
        </p:spPr>
        <p:txBody>
          <a:bodyPr/>
          <a:lstStyle>
            <a:lvl1pPr marL="0" indent="0">
              <a:buFontTx/>
              <a:buNone/>
              <a:defRPr sz="1200"/>
            </a:lvl1pPr>
          </a:lstStyle>
          <a:p>
            <a:r>
              <a:rPr lang="fi-FI" noProof="0"/>
              <a:t>Lisää kuva napsauttamalla kuvaketta</a:t>
            </a:r>
            <a:endParaRPr lang="fi-FI" noProof="0" dirty="0"/>
          </a:p>
        </p:txBody>
      </p:sp>
    </p:spTree>
    <p:extLst>
      <p:ext uri="{BB962C8B-B14F-4D97-AF65-F5344CB8AC3E}">
        <p14:creationId xmlns:p14="http://schemas.microsoft.com/office/powerpoint/2010/main" val="42010408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isältö j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3597A03D-C024-448F-B337-EF507B974421}"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19119088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isältö j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35F0D0DC-FFCE-4535-B859-D79D48AC3E58}"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319900725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isältö j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F2D588A9-004E-48C7-9249-D404E5931C69}"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174095428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Kolme nost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8F4329BB-45E0-4B12-BF7B-305F061B8F5D}"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178895845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Kolme nostoa kuvill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573900FB-5165-4E43-BD07-359AAF474A07}"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8" name="Picture Placeholder 7"/>
          <p:cNvSpPr>
            <a:spLocks noGrp="1"/>
          </p:cNvSpPr>
          <p:nvPr>
            <p:ph type="pic" sz="quarter" idx="15"/>
          </p:nvPr>
        </p:nvSpPr>
        <p:spPr>
          <a:xfrm>
            <a:off x="98329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
        <p:nvSpPr>
          <p:cNvPr id="11" name="Picture Placeholder 7"/>
          <p:cNvSpPr>
            <a:spLocks noGrp="1"/>
          </p:cNvSpPr>
          <p:nvPr>
            <p:ph type="pic" sz="quarter" idx="16"/>
          </p:nvPr>
        </p:nvSpPr>
        <p:spPr>
          <a:xfrm>
            <a:off x="4619938"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
        <p:nvSpPr>
          <p:cNvPr id="12" name="Picture Placeholder 7"/>
          <p:cNvSpPr>
            <a:spLocks noGrp="1"/>
          </p:cNvSpPr>
          <p:nvPr>
            <p:ph type="pic" sz="quarter" idx="17"/>
          </p:nvPr>
        </p:nvSpPr>
        <p:spPr>
          <a:xfrm>
            <a:off x="825630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Tree>
    <p:extLst>
      <p:ext uri="{BB962C8B-B14F-4D97-AF65-F5344CB8AC3E}">
        <p14:creationId xmlns:p14="http://schemas.microsoft.com/office/powerpoint/2010/main" val="376864913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Neljä nostoa (swo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EC275183-CBD9-4C1E-811C-0CBAAE148081}"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6311900" y="1989138"/>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766762"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1" name="Content Placeholder 2"/>
          <p:cNvSpPr>
            <a:spLocks noGrp="1"/>
          </p:cNvSpPr>
          <p:nvPr>
            <p:ph sz="half" idx="15"/>
          </p:nvPr>
        </p:nvSpPr>
        <p:spPr>
          <a:xfrm>
            <a:off x="6311900"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60123265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isältö ja nosto">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C4CB6DD7-76B6-4C8F-9624-05012FBA0734}"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
        <p:nvSpPr>
          <p:cNvPr id="6" name="Text Placeholder 5"/>
          <p:cNvSpPr>
            <a:spLocks noGrp="1"/>
          </p:cNvSpPr>
          <p:nvPr>
            <p:ph type="body" sz="quarter" idx="13" hasCustomPrompt="1"/>
          </p:nvPr>
        </p:nvSpPr>
        <p:spPr>
          <a:xfrm>
            <a:off x="8759825" y="2565400"/>
            <a:ext cx="3097213" cy="2808288"/>
          </a:xfrm>
          <a:solidFill>
            <a:srgbClr val="FF3E60"/>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nosto%</a:t>
            </a:r>
          </a:p>
          <a:p>
            <a:pPr lvl="1"/>
            <a:r>
              <a:rPr lang="fi-FI" noProof="0" dirty="0"/>
              <a:t>Second level</a:t>
            </a:r>
          </a:p>
          <a:p>
            <a:pPr lvl="2"/>
            <a:r>
              <a:rPr lang="fi-FI" noProof="0" dirty="0"/>
              <a:t>Third level</a:t>
            </a:r>
          </a:p>
        </p:txBody>
      </p:sp>
    </p:spTree>
    <p:extLst>
      <p:ext uri="{BB962C8B-B14F-4D97-AF65-F5344CB8AC3E}">
        <p14:creationId xmlns:p14="http://schemas.microsoft.com/office/powerpoint/2010/main" val="240319700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isältö ja nosto2">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E62AB49E-E61E-4479-A0B6-656DFE812A10}"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
        <p:nvSpPr>
          <p:cNvPr id="6" name="Text Placeholder 5"/>
          <p:cNvSpPr>
            <a:spLocks noGrp="1"/>
          </p:cNvSpPr>
          <p:nvPr>
            <p:ph type="body" sz="quarter" idx="13" hasCustomPrompt="1"/>
          </p:nvPr>
        </p:nvSpPr>
        <p:spPr>
          <a:xfrm>
            <a:off x="8759825" y="2565400"/>
            <a:ext cx="3097213" cy="2808288"/>
          </a:xfrm>
          <a:solidFill>
            <a:schemeClr val="accent1"/>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nosto%</a:t>
            </a:r>
          </a:p>
          <a:p>
            <a:pPr lvl="1"/>
            <a:r>
              <a:rPr lang="fi-FI" noProof="0" dirty="0"/>
              <a:t>Second level</a:t>
            </a:r>
          </a:p>
          <a:p>
            <a:pPr lvl="2"/>
            <a:r>
              <a:rPr lang="fi-FI" noProof="0" dirty="0"/>
              <a:t>Third level</a:t>
            </a:r>
          </a:p>
        </p:txBody>
      </p:sp>
    </p:spTree>
    <p:extLst>
      <p:ext uri="{BB962C8B-B14F-4D97-AF65-F5344CB8AC3E}">
        <p14:creationId xmlns:p14="http://schemas.microsoft.com/office/powerpoint/2010/main" val="132657903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isältö ja kaavi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694459C7-B1FD-43B2-A1AF-1A902ACF93C5}"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6311900" y="1556740"/>
            <a:ext cx="5113338"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273199681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Kaksi kaaviota">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9DC6366-A444-4167-BC0C-762BA82C7074}"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766763" y="1556740"/>
            <a:ext cx="5113337" cy="4248748"/>
          </a:xfrm>
        </p:spPr>
        <p:txBody>
          <a:bodyPr/>
          <a:lstStyle>
            <a:lvl1pPr marL="0" indent="0">
              <a:buFontTx/>
              <a:buNone/>
              <a:defRPr sz="1200"/>
            </a:lvl1pPr>
          </a:lstStyle>
          <a:p>
            <a:r>
              <a:rPr lang="fi-FI" noProof="0"/>
              <a:t>Lisää kaavio napsauttamalla kuvaketta</a:t>
            </a:r>
            <a:endParaRPr lang="fi-FI" noProof="0" dirty="0"/>
          </a:p>
        </p:txBody>
      </p:sp>
      <p:sp>
        <p:nvSpPr>
          <p:cNvPr id="11" name="Chart Placeholder 4"/>
          <p:cNvSpPr>
            <a:spLocks noGrp="1"/>
          </p:cNvSpPr>
          <p:nvPr>
            <p:ph type="chart" sz="quarter" idx="14"/>
          </p:nvPr>
        </p:nvSpPr>
        <p:spPr>
          <a:xfrm>
            <a:off x="6311900" y="1556740"/>
            <a:ext cx="5113338"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266260729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D8E69C4F-D786-4567-B4CC-E870875C3588}" type="datetime1">
              <a:rPr lang="fi-FI" smtClean="0"/>
              <a:t>14.8.2026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766763" y="1556740"/>
            <a:ext cx="10658475"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15976168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Neljä taulukk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C53BEB26-41D6-4026-B61D-A3E7E670F1AC}"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Table Placeholder 8"/>
          <p:cNvSpPr>
            <a:spLocks noGrp="1"/>
          </p:cNvSpPr>
          <p:nvPr>
            <p:ph type="tbl" sz="quarter" idx="13"/>
          </p:nvPr>
        </p:nvSpPr>
        <p:spPr>
          <a:xfrm>
            <a:off x="766763" y="1989138"/>
            <a:ext cx="5113337" cy="1871662"/>
          </a:xfrm>
        </p:spPr>
        <p:txBody>
          <a:bodyPr/>
          <a:lstStyle>
            <a:lvl1pPr marL="0" indent="0">
              <a:buFontTx/>
              <a:buNone/>
              <a:defRPr sz="1200"/>
            </a:lvl1pPr>
          </a:lstStyle>
          <a:p>
            <a:r>
              <a:rPr lang="fi-FI"/>
              <a:t>Lisää taulukko napsauttamalla kuvaketta</a:t>
            </a:r>
            <a:endParaRPr lang="en-US"/>
          </a:p>
        </p:txBody>
      </p:sp>
      <p:sp>
        <p:nvSpPr>
          <p:cNvPr id="10" name="Table Placeholder 8"/>
          <p:cNvSpPr>
            <a:spLocks noGrp="1"/>
          </p:cNvSpPr>
          <p:nvPr>
            <p:ph type="tbl" sz="quarter" idx="14"/>
          </p:nvPr>
        </p:nvSpPr>
        <p:spPr>
          <a:xfrm>
            <a:off x="766763" y="3933826"/>
            <a:ext cx="5113337" cy="1871662"/>
          </a:xfrm>
        </p:spPr>
        <p:txBody>
          <a:bodyPr/>
          <a:lstStyle>
            <a:lvl1pPr marL="0" indent="0">
              <a:buFontTx/>
              <a:buNone/>
              <a:defRPr sz="1200"/>
            </a:lvl1pPr>
          </a:lstStyle>
          <a:p>
            <a:r>
              <a:rPr lang="fi-FI"/>
              <a:t>Lisää taulukko napsauttamalla kuvaketta</a:t>
            </a:r>
            <a:endParaRPr lang="en-US"/>
          </a:p>
        </p:txBody>
      </p:sp>
      <p:sp>
        <p:nvSpPr>
          <p:cNvPr id="11" name="Table Placeholder 8"/>
          <p:cNvSpPr>
            <a:spLocks noGrp="1"/>
          </p:cNvSpPr>
          <p:nvPr>
            <p:ph type="tbl" sz="quarter" idx="15"/>
          </p:nvPr>
        </p:nvSpPr>
        <p:spPr>
          <a:xfrm>
            <a:off x="6312030" y="1989138"/>
            <a:ext cx="5113208" cy="1871662"/>
          </a:xfrm>
        </p:spPr>
        <p:txBody>
          <a:bodyPr/>
          <a:lstStyle>
            <a:lvl1pPr marL="0" indent="0">
              <a:buFontTx/>
              <a:buNone/>
              <a:defRPr sz="1200"/>
            </a:lvl1pPr>
          </a:lstStyle>
          <a:p>
            <a:r>
              <a:rPr lang="fi-FI"/>
              <a:t>Lisää taulukko napsauttamalla kuvaketta</a:t>
            </a:r>
            <a:endParaRPr lang="en-US" dirty="0"/>
          </a:p>
        </p:txBody>
      </p:sp>
      <p:sp>
        <p:nvSpPr>
          <p:cNvPr id="12" name="Table Placeholder 8"/>
          <p:cNvSpPr>
            <a:spLocks noGrp="1"/>
          </p:cNvSpPr>
          <p:nvPr>
            <p:ph type="tbl" sz="quarter" idx="16"/>
          </p:nvPr>
        </p:nvSpPr>
        <p:spPr>
          <a:xfrm>
            <a:off x="6312030" y="3933826"/>
            <a:ext cx="5113208" cy="1871662"/>
          </a:xfrm>
        </p:spPr>
        <p:txBody>
          <a:bodyPr/>
          <a:lstStyle>
            <a:lvl1pPr marL="0" indent="0">
              <a:buFontTx/>
              <a:buNone/>
              <a:defRPr sz="1200"/>
            </a:lvl1pPr>
          </a:lstStyle>
          <a:p>
            <a:r>
              <a:rPr lang="fi-FI"/>
              <a:t>Lisää taulukko napsauttamalla kuvaketta</a:t>
            </a:r>
            <a:endParaRPr lang="en-US"/>
          </a:p>
        </p:txBody>
      </p:sp>
    </p:spTree>
    <p:extLst>
      <p:ext uri="{BB962C8B-B14F-4D97-AF65-F5344CB8AC3E}">
        <p14:creationId xmlns:p14="http://schemas.microsoft.com/office/powerpoint/2010/main" val="127875960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Nelikenttä">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6A21A49A-E0EE-4A76-AD38-8443CE185D7D}"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4" name="Text Placeholder 5"/>
          <p:cNvSpPr>
            <a:spLocks noGrp="1"/>
          </p:cNvSpPr>
          <p:nvPr>
            <p:ph type="body" sz="quarter" idx="13"/>
          </p:nvPr>
        </p:nvSpPr>
        <p:spPr>
          <a:xfrm>
            <a:off x="4223740" y="2060810"/>
            <a:ext cx="1728000" cy="1728240"/>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5" name="Text Placeholder 3"/>
          <p:cNvSpPr>
            <a:spLocks noGrp="1"/>
          </p:cNvSpPr>
          <p:nvPr>
            <p:ph type="body" sz="quarter" idx="18"/>
          </p:nvPr>
        </p:nvSpPr>
        <p:spPr>
          <a:xfrm>
            <a:off x="6158355" y="1989138"/>
            <a:ext cx="5257227" cy="1871922"/>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8" name="Text Placeholder 5"/>
          <p:cNvSpPr>
            <a:spLocks noGrp="1"/>
          </p:cNvSpPr>
          <p:nvPr>
            <p:ph type="body" sz="quarter" idx="21"/>
          </p:nvPr>
        </p:nvSpPr>
        <p:spPr>
          <a:xfrm>
            <a:off x="6240020" y="2060810"/>
            <a:ext cx="1728000" cy="1728240"/>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23740" y="4005080"/>
            <a:ext cx="1728000" cy="1728240"/>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240020" y="4005080"/>
            <a:ext cx="1728000" cy="1728240"/>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389365710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Nelikenttä 2">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5" name="Text Placeholder 3"/>
          <p:cNvSpPr>
            <a:spLocks noGrp="1"/>
          </p:cNvSpPr>
          <p:nvPr>
            <p:ph type="body" sz="quarter" idx="18"/>
          </p:nvPr>
        </p:nvSpPr>
        <p:spPr>
          <a:xfrm>
            <a:off x="6158355" y="1989138"/>
            <a:ext cx="5257227" cy="1871922"/>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3" name="Oval 2"/>
          <p:cNvSpPr/>
          <p:nvPr userDrawn="1"/>
        </p:nvSpPr>
        <p:spPr>
          <a:xfrm>
            <a:off x="429575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1" name="Oval 2"/>
          <p:cNvSpPr/>
          <p:nvPr userDrawn="1"/>
        </p:nvSpPr>
        <p:spPr>
          <a:xfrm flipH="1">
            <a:off x="616801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Oval 2"/>
          <p:cNvSpPr/>
          <p:nvPr userDrawn="1"/>
        </p:nvSpPr>
        <p:spPr>
          <a:xfrm flipH="1" flipV="1">
            <a:off x="616801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Oval 2"/>
          <p:cNvSpPr/>
          <p:nvPr userDrawn="1"/>
        </p:nvSpPr>
        <p:spPr>
          <a:xfrm flipV="1">
            <a:off x="429575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Text Placeholder 5"/>
          <p:cNvSpPr>
            <a:spLocks noGrp="1"/>
          </p:cNvSpPr>
          <p:nvPr>
            <p:ph type="body" sz="quarter" idx="13"/>
          </p:nvPr>
        </p:nvSpPr>
        <p:spPr>
          <a:xfrm>
            <a:off x="429599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A3C5BCE6-2D7A-4E96-B01D-446E7A06509F}"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8" name="Text Placeholder 5"/>
          <p:cNvSpPr>
            <a:spLocks noGrp="1"/>
          </p:cNvSpPr>
          <p:nvPr>
            <p:ph type="body" sz="quarter" idx="21"/>
          </p:nvPr>
        </p:nvSpPr>
        <p:spPr>
          <a:xfrm>
            <a:off x="616801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9599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16801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59246976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aulukko">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6D2382-5F4D-45A2-B915-9F0497753B2D}"/>
              </a:ext>
            </a:extLst>
          </p:cNvPr>
          <p:cNvSpPr>
            <a:spLocks noGrp="1"/>
          </p:cNvSpPr>
          <p:nvPr>
            <p:ph type="body" sz="quarter" idx="30"/>
          </p:nvPr>
        </p:nvSpPr>
        <p:spPr>
          <a:xfrm>
            <a:off x="767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6" name="Text Placeholder 3">
            <a:extLst>
              <a:ext uri="{FF2B5EF4-FFF2-40B4-BE49-F238E27FC236}">
                <a16:creationId xmlns:a16="http://schemas.microsoft.com/office/drawing/2014/main" id="{7FF6DC43-D734-4C64-A391-7AFEC5B082CE}"/>
              </a:ext>
            </a:extLst>
          </p:cNvPr>
          <p:cNvSpPr>
            <a:spLocks noGrp="1"/>
          </p:cNvSpPr>
          <p:nvPr>
            <p:ph type="body" sz="quarter" idx="31"/>
          </p:nvPr>
        </p:nvSpPr>
        <p:spPr>
          <a:xfrm>
            <a:off x="2567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7" name="Text Placeholder 3">
            <a:extLst>
              <a:ext uri="{FF2B5EF4-FFF2-40B4-BE49-F238E27FC236}">
                <a16:creationId xmlns:a16="http://schemas.microsoft.com/office/drawing/2014/main" id="{6401BFA9-F837-46D2-A1BF-DD532A48F262}"/>
              </a:ext>
            </a:extLst>
          </p:cNvPr>
          <p:cNvSpPr>
            <a:spLocks noGrp="1"/>
          </p:cNvSpPr>
          <p:nvPr>
            <p:ph type="body" sz="quarter" idx="32"/>
          </p:nvPr>
        </p:nvSpPr>
        <p:spPr>
          <a:xfrm>
            <a:off x="43677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8" name="Text Placeholder 3">
            <a:extLst>
              <a:ext uri="{FF2B5EF4-FFF2-40B4-BE49-F238E27FC236}">
                <a16:creationId xmlns:a16="http://schemas.microsoft.com/office/drawing/2014/main" id="{F69B8DBA-0EBA-4B4D-AFA2-00A95BCD71F3}"/>
              </a:ext>
            </a:extLst>
          </p:cNvPr>
          <p:cNvSpPr>
            <a:spLocks noGrp="1"/>
          </p:cNvSpPr>
          <p:nvPr>
            <p:ph type="body" sz="quarter" idx="33"/>
          </p:nvPr>
        </p:nvSpPr>
        <p:spPr>
          <a:xfrm>
            <a:off x="61680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56BC24BB-84C6-440E-B034-41BD02337F89}"/>
              </a:ext>
            </a:extLst>
          </p:cNvPr>
          <p:cNvSpPr>
            <a:spLocks noGrp="1"/>
          </p:cNvSpPr>
          <p:nvPr>
            <p:ph type="body" sz="quarter" idx="34"/>
          </p:nvPr>
        </p:nvSpPr>
        <p:spPr>
          <a:xfrm>
            <a:off x="7968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64564ED9-AD9E-43E4-8343-9CBA870DF3AD}"/>
              </a:ext>
            </a:extLst>
          </p:cNvPr>
          <p:cNvSpPr>
            <a:spLocks noGrp="1"/>
          </p:cNvSpPr>
          <p:nvPr>
            <p:ph type="body" sz="quarter" idx="35"/>
          </p:nvPr>
        </p:nvSpPr>
        <p:spPr>
          <a:xfrm>
            <a:off x="9768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461A66A4-CB0F-4FFB-A3F7-97A8406D58B6}"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165672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6" name="Text Placeholder 5"/>
          <p:cNvSpPr>
            <a:spLocks noGrp="1"/>
          </p:cNvSpPr>
          <p:nvPr>
            <p:ph type="body" sz="quarter" idx="19"/>
          </p:nvPr>
        </p:nvSpPr>
        <p:spPr>
          <a:xfrm>
            <a:off x="2567510" y="1989138"/>
            <a:ext cx="165672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7" name="Text Placeholder 5"/>
          <p:cNvSpPr>
            <a:spLocks noGrp="1"/>
          </p:cNvSpPr>
          <p:nvPr>
            <p:ph type="body" sz="quarter" idx="20"/>
          </p:nvPr>
        </p:nvSpPr>
        <p:spPr>
          <a:xfrm>
            <a:off x="4367760" y="1989138"/>
            <a:ext cx="165672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8" name="Text Placeholder 5"/>
          <p:cNvSpPr>
            <a:spLocks noGrp="1"/>
          </p:cNvSpPr>
          <p:nvPr>
            <p:ph type="body" sz="quarter" idx="21"/>
          </p:nvPr>
        </p:nvSpPr>
        <p:spPr>
          <a:xfrm>
            <a:off x="6168010" y="1989138"/>
            <a:ext cx="1656727" cy="575742"/>
          </a:xfrm>
          <a:prstGeom prst="rect">
            <a:avLst/>
          </a:prstGeom>
          <a:solidFill>
            <a:schemeClr val="accent6"/>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9" name="Text Placeholder 5"/>
          <p:cNvSpPr>
            <a:spLocks noGrp="1"/>
          </p:cNvSpPr>
          <p:nvPr>
            <p:ph type="body" sz="quarter" idx="22"/>
          </p:nvPr>
        </p:nvSpPr>
        <p:spPr>
          <a:xfrm>
            <a:off x="7968260" y="1989138"/>
            <a:ext cx="165672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0" name="Text Placeholder 5"/>
          <p:cNvSpPr>
            <a:spLocks noGrp="1"/>
          </p:cNvSpPr>
          <p:nvPr>
            <p:ph type="body" sz="quarter" idx="23"/>
          </p:nvPr>
        </p:nvSpPr>
        <p:spPr>
          <a:xfrm>
            <a:off x="9768511" y="1989138"/>
            <a:ext cx="165672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1" name="Picture Placeholder 10"/>
          <p:cNvSpPr>
            <a:spLocks noGrp="1"/>
          </p:cNvSpPr>
          <p:nvPr>
            <p:ph type="pic" sz="quarter" idx="24"/>
          </p:nvPr>
        </p:nvSpPr>
        <p:spPr>
          <a:xfrm>
            <a:off x="766763" y="2710122"/>
            <a:ext cx="1657350" cy="1006918"/>
          </a:xfrm>
        </p:spPr>
        <p:txBody>
          <a:bodyPr/>
          <a:lstStyle>
            <a:lvl1pPr marL="0" indent="0">
              <a:buNone/>
              <a:defRPr sz="1000"/>
            </a:lvl1pPr>
          </a:lstStyle>
          <a:p>
            <a:r>
              <a:rPr lang="fi-FI"/>
              <a:t>Lisää kuva napsauttamalla kuvaketta</a:t>
            </a:r>
          </a:p>
        </p:txBody>
      </p:sp>
      <p:sp>
        <p:nvSpPr>
          <p:cNvPr id="41" name="Picture Placeholder 10"/>
          <p:cNvSpPr>
            <a:spLocks noGrp="1"/>
          </p:cNvSpPr>
          <p:nvPr>
            <p:ph type="pic" sz="quarter" idx="25"/>
          </p:nvPr>
        </p:nvSpPr>
        <p:spPr>
          <a:xfrm>
            <a:off x="2567510" y="2710122"/>
            <a:ext cx="1657350" cy="1006918"/>
          </a:xfrm>
        </p:spPr>
        <p:txBody>
          <a:bodyPr/>
          <a:lstStyle>
            <a:lvl1pPr marL="0" indent="0">
              <a:buNone/>
              <a:defRPr sz="1000"/>
            </a:lvl1pPr>
          </a:lstStyle>
          <a:p>
            <a:r>
              <a:rPr lang="fi-FI"/>
              <a:t>Lisää kuva napsauttamalla kuvaketta</a:t>
            </a:r>
          </a:p>
        </p:txBody>
      </p:sp>
      <p:sp>
        <p:nvSpPr>
          <p:cNvPr id="42" name="Picture Placeholder 10"/>
          <p:cNvSpPr>
            <a:spLocks noGrp="1"/>
          </p:cNvSpPr>
          <p:nvPr>
            <p:ph type="pic" sz="quarter" idx="26"/>
          </p:nvPr>
        </p:nvSpPr>
        <p:spPr>
          <a:xfrm>
            <a:off x="4366640" y="2710122"/>
            <a:ext cx="1657350" cy="1006918"/>
          </a:xfrm>
        </p:spPr>
        <p:txBody>
          <a:bodyPr/>
          <a:lstStyle>
            <a:lvl1pPr marL="0" indent="0">
              <a:buNone/>
              <a:defRPr sz="1000"/>
            </a:lvl1pPr>
          </a:lstStyle>
          <a:p>
            <a:r>
              <a:rPr lang="fi-FI"/>
              <a:t>Lisää kuva napsauttamalla kuvaketta</a:t>
            </a:r>
          </a:p>
        </p:txBody>
      </p:sp>
      <p:sp>
        <p:nvSpPr>
          <p:cNvPr id="43" name="Picture Placeholder 10"/>
          <p:cNvSpPr>
            <a:spLocks noGrp="1"/>
          </p:cNvSpPr>
          <p:nvPr>
            <p:ph type="pic" sz="quarter" idx="27"/>
          </p:nvPr>
        </p:nvSpPr>
        <p:spPr>
          <a:xfrm>
            <a:off x="6168010" y="2710122"/>
            <a:ext cx="1657350" cy="1006918"/>
          </a:xfrm>
        </p:spPr>
        <p:txBody>
          <a:bodyPr/>
          <a:lstStyle>
            <a:lvl1pPr marL="0" indent="0">
              <a:buNone/>
              <a:defRPr sz="1000"/>
            </a:lvl1pPr>
          </a:lstStyle>
          <a:p>
            <a:r>
              <a:rPr lang="fi-FI"/>
              <a:t>Lisää kuva napsauttamalla kuvaketta</a:t>
            </a:r>
          </a:p>
        </p:txBody>
      </p:sp>
      <p:sp>
        <p:nvSpPr>
          <p:cNvPr id="44" name="Picture Placeholder 10"/>
          <p:cNvSpPr>
            <a:spLocks noGrp="1"/>
          </p:cNvSpPr>
          <p:nvPr>
            <p:ph type="pic" sz="quarter" idx="28"/>
          </p:nvPr>
        </p:nvSpPr>
        <p:spPr>
          <a:xfrm>
            <a:off x="7968260" y="2710122"/>
            <a:ext cx="1657350" cy="1006918"/>
          </a:xfrm>
        </p:spPr>
        <p:txBody>
          <a:bodyPr/>
          <a:lstStyle>
            <a:lvl1pPr marL="0" indent="0">
              <a:buNone/>
              <a:defRPr sz="1000"/>
            </a:lvl1pPr>
          </a:lstStyle>
          <a:p>
            <a:r>
              <a:rPr lang="fi-FI"/>
              <a:t>Lisää kuva napsauttamalla kuvaketta</a:t>
            </a:r>
          </a:p>
        </p:txBody>
      </p:sp>
      <p:sp>
        <p:nvSpPr>
          <p:cNvPr id="45" name="Picture Placeholder 10"/>
          <p:cNvSpPr>
            <a:spLocks noGrp="1"/>
          </p:cNvSpPr>
          <p:nvPr>
            <p:ph type="pic" sz="quarter" idx="29"/>
          </p:nvPr>
        </p:nvSpPr>
        <p:spPr>
          <a:xfrm>
            <a:off x="9767888" y="2710122"/>
            <a:ext cx="1657350" cy="1006918"/>
          </a:xfrm>
        </p:spPr>
        <p:txBody>
          <a:bodyPr/>
          <a:lstStyle>
            <a:lvl1pPr marL="0" indent="0">
              <a:buNone/>
              <a:defRPr sz="1000"/>
            </a:lvl1pPr>
          </a:lstStyle>
          <a:p>
            <a:r>
              <a:rPr lang="fi-FI"/>
              <a:t>Lisää kuva napsauttamalla kuvaketta</a:t>
            </a:r>
          </a:p>
        </p:txBody>
      </p:sp>
    </p:spTree>
    <p:extLst>
      <p:ext uri="{BB962C8B-B14F-4D97-AF65-F5344CB8AC3E}">
        <p14:creationId xmlns:p14="http://schemas.microsoft.com/office/powerpoint/2010/main" val="27343029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aulukko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A3EF816C-448D-4CAD-8E7D-3E87A3DFF3FB}"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201677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 name="Text Placeholder 3"/>
          <p:cNvSpPr>
            <a:spLocks noGrp="1"/>
          </p:cNvSpPr>
          <p:nvPr>
            <p:ph type="body" sz="quarter" idx="24"/>
          </p:nvPr>
        </p:nvSpPr>
        <p:spPr>
          <a:xfrm>
            <a:off x="766762" y="2565400"/>
            <a:ext cx="2017535" cy="1008063"/>
          </a:xfrm>
          <a:solidFill>
            <a:srgbClr val="923468">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48" name="Text Placeholder 5"/>
          <p:cNvSpPr>
            <a:spLocks noGrp="1"/>
          </p:cNvSpPr>
          <p:nvPr>
            <p:ph type="body" sz="quarter" idx="26"/>
          </p:nvPr>
        </p:nvSpPr>
        <p:spPr>
          <a:xfrm>
            <a:off x="2927560" y="1989138"/>
            <a:ext cx="201677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9" name="Text Placeholder 3"/>
          <p:cNvSpPr>
            <a:spLocks noGrp="1"/>
          </p:cNvSpPr>
          <p:nvPr>
            <p:ph type="body" sz="quarter" idx="27"/>
          </p:nvPr>
        </p:nvSpPr>
        <p:spPr>
          <a:xfrm>
            <a:off x="2927559" y="2565400"/>
            <a:ext cx="2017535" cy="1008063"/>
          </a:xfrm>
          <a:solidFill>
            <a:schemeClr val="accent1">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1" name="Text Placeholder 5"/>
          <p:cNvSpPr>
            <a:spLocks noGrp="1"/>
          </p:cNvSpPr>
          <p:nvPr>
            <p:ph type="body" sz="quarter" idx="29"/>
          </p:nvPr>
        </p:nvSpPr>
        <p:spPr>
          <a:xfrm>
            <a:off x="5087611" y="1989138"/>
            <a:ext cx="201677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2" name="Text Placeholder 3"/>
          <p:cNvSpPr>
            <a:spLocks noGrp="1"/>
          </p:cNvSpPr>
          <p:nvPr>
            <p:ph type="body" sz="quarter" idx="30"/>
          </p:nvPr>
        </p:nvSpPr>
        <p:spPr>
          <a:xfrm>
            <a:off x="5087610" y="2565400"/>
            <a:ext cx="2017535" cy="1008063"/>
          </a:xfrm>
          <a:solidFill>
            <a:schemeClr val="accent4">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4" name="Text Placeholder 5"/>
          <p:cNvSpPr>
            <a:spLocks noGrp="1"/>
          </p:cNvSpPr>
          <p:nvPr>
            <p:ph type="body" sz="quarter" idx="32"/>
          </p:nvPr>
        </p:nvSpPr>
        <p:spPr>
          <a:xfrm>
            <a:off x="7248160" y="1989138"/>
            <a:ext cx="201677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5" name="Text Placeholder 3"/>
          <p:cNvSpPr>
            <a:spLocks noGrp="1"/>
          </p:cNvSpPr>
          <p:nvPr>
            <p:ph type="body" sz="quarter" idx="33"/>
          </p:nvPr>
        </p:nvSpPr>
        <p:spPr>
          <a:xfrm>
            <a:off x="7248159" y="2565400"/>
            <a:ext cx="2017535" cy="1008063"/>
          </a:xfrm>
          <a:solidFill>
            <a:schemeClr val="accent2">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7" name="Text Placeholder 5"/>
          <p:cNvSpPr>
            <a:spLocks noGrp="1"/>
          </p:cNvSpPr>
          <p:nvPr>
            <p:ph type="body" sz="quarter" idx="35"/>
          </p:nvPr>
        </p:nvSpPr>
        <p:spPr>
          <a:xfrm>
            <a:off x="9408461" y="1989138"/>
            <a:ext cx="201677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8" name="Text Placeholder 3"/>
          <p:cNvSpPr>
            <a:spLocks noGrp="1"/>
          </p:cNvSpPr>
          <p:nvPr>
            <p:ph type="body" sz="quarter" idx="36"/>
          </p:nvPr>
        </p:nvSpPr>
        <p:spPr>
          <a:xfrm>
            <a:off x="9408460" y="2565400"/>
            <a:ext cx="2017535" cy="1008063"/>
          </a:xfrm>
          <a:solidFill>
            <a:srgbClr val="FF3E60">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21" name="Text Placeholder 3">
            <a:extLst>
              <a:ext uri="{FF2B5EF4-FFF2-40B4-BE49-F238E27FC236}">
                <a16:creationId xmlns:a16="http://schemas.microsoft.com/office/drawing/2014/main" id="{975B663F-3DAF-4ED3-968F-857851A2319C}"/>
              </a:ext>
            </a:extLst>
          </p:cNvPr>
          <p:cNvSpPr>
            <a:spLocks noGrp="1"/>
          </p:cNvSpPr>
          <p:nvPr>
            <p:ph type="body" sz="quarter" idx="37"/>
          </p:nvPr>
        </p:nvSpPr>
        <p:spPr>
          <a:xfrm>
            <a:off x="7672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6ACEDFCA-6045-4841-A327-1E1041E1AD12}"/>
              </a:ext>
            </a:extLst>
          </p:cNvPr>
          <p:cNvSpPr>
            <a:spLocks noGrp="1"/>
          </p:cNvSpPr>
          <p:nvPr>
            <p:ph type="body" sz="quarter" idx="38"/>
          </p:nvPr>
        </p:nvSpPr>
        <p:spPr>
          <a:xfrm>
            <a:off x="29275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ECAF9A28-9C31-4452-9641-B8844AE99E94}"/>
              </a:ext>
            </a:extLst>
          </p:cNvPr>
          <p:cNvSpPr>
            <a:spLocks noGrp="1"/>
          </p:cNvSpPr>
          <p:nvPr>
            <p:ph type="body" sz="quarter" idx="39"/>
          </p:nvPr>
        </p:nvSpPr>
        <p:spPr>
          <a:xfrm>
            <a:off x="50878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1" name="Text Placeholder 3">
            <a:extLst>
              <a:ext uri="{FF2B5EF4-FFF2-40B4-BE49-F238E27FC236}">
                <a16:creationId xmlns:a16="http://schemas.microsoft.com/office/drawing/2014/main" id="{E409D3F7-F7D1-46C5-AE0D-FDFBFE328A57}"/>
              </a:ext>
            </a:extLst>
          </p:cNvPr>
          <p:cNvSpPr>
            <a:spLocks noGrp="1"/>
          </p:cNvSpPr>
          <p:nvPr>
            <p:ph type="body" sz="quarter" idx="40"/>
          </p:nvPr>
        </p:nvSpPr>
        <p:spPr>
          <a:xfrm>
            <a:off x="72481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2" name="Text Placeholder 3">
            <a:extLst>
              <a:ext uri="{FF2B5EF4-FFF2-40B4-BE49-F238E27FC236}">
                <a16:creationId xmlns:a16="http://schemas.microsoft.com/office/drawing/2014/main" id="{2655D6CA-0038-4B3D-A7EC-7E6EC94930BC}"/>
              </a:ext>
            </a:extLst>
          </p:cNvPr>
          <p:cNvSpPr>
            <a:spLocks noGrp="1"/>
          </p:cNvSpPr>
          <p:nvPr>
            <p:ph type="body" sz="quarter" idx="41"/>
          </p:nvPr>
        </p:nvSpPr>
        <p:spPr>
          <a:xfrm>
            <a:off x="94084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37225365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Numerointi">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6BD0307D-7144-4618-ADCF-5E46E0AADBDB}"/>
              </a:ext>
            </a:extLst>
          </p:cNvPr>
          <p:cNvSpPr>
            <a:spLocks noGrp="1"/>
          </p:cNvSpPr>
          <p:nvPr>
            <p:ph type="body" sz="quarter" idx="37"/>
          </p:nvPr>
        </p:nvSpPr>
        <p:spPr>
          <a:xfrm>
            <a:off x="91128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19" name="Text Placeholder 3">
            <a:extLst>
              <a:ext uri="{FF2B5EF4-FFF2-40B4-BE49-F238E27FC236}">
                <a16:creationId xmlns:a16="http://schemas.microsoft.com/office/drawing/2014/main" id="{0109A1DB-AC37-4268-92E5-B8CB8B6F84E7}"/>
              </a:ext>
            </a:extLst>
          </p:cNvPr>
          <p:cNvSpPr>
            <a:spLocks noGrp="1"/>
          </p:cNvSpPr>
          <p:nvPr>
            <p:ph type="body" sz="quarter" idx="38"/>
          </p:nvPr>
        </p:nvSpPr>
        <p:spPr>
          <a:xfrm>
            <a:off x="465580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0" name="Text Placeholder 3">
            <a:extLst>
              <a:ext uri="{FF2B5EF4-FFF2-40B4-BE49-F238E27FC236}">
                <a16:creationId xmlns:a16="http://schemas.microsoft.com/office/drawing/2014/main" id="{FD377B09-9EA8-4EB3-B601-2F0301D65ADC}"/>
              </a:ext>
            </a:extLst>
          </p:cNvPr>
          <p:cNvSpPr>
            <a:spLocks noGrp="1"/>
          </p:cNvSpPr>
          <p:nvPr>
            <p:ph type="body" sz="quarter" idx="39"/>
          </p:nvPr>
        </p:nvSpPr>
        <p:spPr>
          <a:xfrm>
            <a:off x="840032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2" name="Text Placeholder 3">
            <a:extLst>
              <a:ext uri="{FF2B5EF4-FFF2-40B4-BE49-F238E27FC236}">
                <a16:creationId xmlns:a16="http://schemas.microsoft.com/office/drawing/2014/main" id="{81FFFA81-EAD8-4C0B-80B3-10CD55D781E7}"/>
              </a:ext>
            </a:extLst>
          </p:cNvPr>
          <p:cNvSpPr>
            <a:spLocks noGrp="1"/>
          </p:cNvSpPr>
          <p:nvPr>
            <p:ph type="body" sz="quarter" idx="40"/>
          </p:nvPr>
        </p:nvSpPr>
        <p:spPr>
          <a:xfrm>
            <a:off x="91128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3" name="Text Placeholder 3">
            <a:extLst>
              <a:ext uri="{FF2B5EF4-FFF2-40B4-BE49-F238E27FC236}">
                <a16:creationId xmlns:a16="http://schemas.microsoft.com/office/drawing/2014/main" id="{F93A3281-63EC-43C5-9E82-F2C08B974BCF}"/>
              </a:ext>
            </a:extLst>
          </p:cNvPr>
          <p:cNvSpPr>
            <a:spLocks noGrp="1"/>
          </p:cNvSpPr>
          <p:nvPr>
            <p:ph type="body" sz="quarter" idx="41"/>
          </p:nvPr>
        </p:nvSpPr>
        <p:spPr>
          <a:xfrm>
            <a:off x="465580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5" name="Text Placeholder 3">
            <a:extLst>
              <a:ext uri="{FF2B5EF4-FFF2-40B4-BE49-F238E27FC236}">
                <a16:creationId xmlns:a16="http://schemas.microsoft.com/office/drawing/2014/main" id="{3BDE2587-873A-462C-BE41-87325647729C}"/>
              </a:ext>
            </a:extLst>
          </p:cNvPr>
          <p:cNvSpPr>
            <a:spLocks noGrp="1"/>
          </p:cNvSpPr>
          <p:nvPr>
            <p:ph type="body" sz="quarter" idx="42"/>
          </p:nvPr>
        </p:nvSpPr>
        <p:spPr>
          <a:xfrm>
            <a:off x="840032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75FD9048-5DEA-4497-B4EE-9C521DA934F6}" type="datetime1">
              <a:rPr lang="fi-FI" smtClean="0"/>
              <a:t>14.8.2026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1" name="Text Placeholder 5"/>
          <p:cNvSpPr>
            <a:spLocks noGrp="1" noChangeAspect="1"/>
          </p:cNvSpPr>
          <p:nvPr>
            <p:ph type="body" sz="quarter" idx="13" hasCustomPrompt="1"/>
          </p:nvPr>
        </p:nvSpPr>
        <p:spPr>
          <a:xfrm>
            <a:off x="40721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4"/>
                </a:solidFill>
                <a:latin typeface="+mj-lt"/>
              </a:defRPr>
            </a:lvl1pPr>
            <a:lvl2pPr marL="0" indent="0" algn="ctr">
              <a:spcBef>
                <a:spcPts val="200"/>
              </a:spcBef>
              <a:buFontTx/>
              <a:buNone/>
              <a:defRPr sz="8000" b="0">
                <a:solidFill>
                  <a:schemeClr val="accent4"/>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0" name="Text Placeholder 5"/>
          <p:cNvSpPr>
            <a:spLocks noGrp="1" noChangeAspect="1"/>
          </p:cNvSpPr>
          <p:nvPr>
            <p:ph type="body" sz="quarter" idx="15" hasCustomPrompt="1"/>
          </p:nvPr>
        </p:nvSpPr>
        <p:spPr>
          <a:xfrm>
            <a:off x="415173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3"/>
                </a:solidFill>
                <a:latin typeface="+mj-lt"/>
              </a:defRPr>
            </a:lvl1pPr>
            <a:lvl2pPr marL="0" indent="0" algn="ctr">
              <a:spcBef>
                <a:spcPts val="200"/>
              </a:spcBef>
              <a:buFontTx/>
              <a:buNone/>
              <a:defRPr sz="8000" b="0">
                <a:solidFill>
                  <a:schemeClr val="accent3"/>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2" name="Text Placeholder 5"/>
          <p:cNvSpPr>
            <a:spLocks noGrp="1" noChangeAspect="1"/>
          </p:cNvSpPr>
          <p:nvPr>
            <p:ph type="body" sz="quarter" idx="17" hasCustomPrompt="1"/>
          </p:nvPr>
        </p:nvSpPr>
        <p:spPr>
          <a:xfrm>
            <a:off x="789625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1"/>
                </a:solidFill>
                <a:latin typeface="+mj-lt"/>
              </a:defRPr>
            </a:lvl1pPr>
            <a:lvl2pPr marL="0" indent="0" algn="ctr">
              <a:spcBef>
                <a:spcPts val="200"/>
              </a:spcBef>
              <a:buFontTx/>
              <a:buNone/>
              <a:defRPr sz="80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5" name="Text Placeholder 5"/>
          <p:cNvSpPr>
            <a:spLocks noGrp="1" noChangeAspect="1"/>
          </p:cNvSpPr>
          <p:nvPr>
            <p:ph type="body" sz="quarter" idx="19" hasCustomPrompt="1"/>
          </p:nvPr>
        </p:nvSpPr>
        <p:spPr>
          <a:xfrm>
            <a:off x="40721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6"/>
                </a:solidFill>
                <a:latin typeface="+mj-lt"/>
              </a:defRPr>
            </a:lvl1pPr>
            <a:lvl2pPr marL="0" indent="0" algn="ctr">
              <a:spcBef>
                <a:spcPts val="200"/>
              </a:spcBef>
              <a:buFontTx/>
              <a:buNone/>
              <a:defRPr sz="8000" b="0">
                <a:solidFill>
                  <a:schemeClr val="accent6"/>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7" name="Text Placeholder 5"/>
          <p:cNvSpPr>
            <a:spLocks noGrp="1" noChangeAspect="1"/>
          </p:cNvSpPr>
          <p:nvPr>
            <p:ph type="body" sz="quarter" idx="21" hasCustomPrompt="1"/>
          </p:nvPr>
        </p:nvSpPr>
        <p:spPr>
          <a:xfrm>
            <a:off x="415173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2"/>
                </a:solidFill>
                <a:latin typeface="+mj-lt"/>
              </a:defRPr>
            </a:lvl1pPr>
            <a:lvl2pPr marL="0" indent="0" algn="ctr">
              <a:spcBef>
                <a:spcPts val="200"/>
              </a:spcBef>
              <a:buFontTx/>
              <a:buNone/>
              <a:defRPr sz="8000" b="0">
                <a:solidFill>
                  <a:schemeClr val="accent2"/>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9" name="Text Placeholder 5"/>
          <p:cNvSpPr>
            <a:spLocks noGrp="1" noChangeAspect="1"/>
          </p:cNvSpPr>
          <p:nvPr>
            <p:ph type="body" sz="quarter" idx="23" hasCustomPrompt="1"/>
          </p:nvPr>
        </p:nvSpPr>
        <p:spPr>
          <a:xfrm>
            <a:off x="789625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5"/>
                </a:solidFill>
                <a:latin typeface="+mj-lt"/>
              </a:defRPr>
            </a:lvl1pPr>
            <a:lvl2pPr marL="0" indent="0" algn="ctr">
              <a:spcBef>
                <a:spcPts val="200"/>
              </a:spcBef>
              <a:buFontTx/>
              <a:buNone/>
              <a:defRPr sz="8000" b="0">
                <a:solidFill>
                  <a:schemeClr val="accent5"/>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Tree>
    <p:extLst>
      <p:ext uri="{BB962C8B-B14F-4D97-AF65-F5344CB8AC3E}">
        <p14:creationId xmlns:p14="http://schemas.microsoft.com/office/powerpoint/2010/main" val="144305045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secHead" preserve="1">
  <p:cSld name="Väliotsikko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1FB8D615-AD96-4EB6-9214-D90B85C65DA7}"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a:extLst>
              <a:ext uri="{FF2B5EF4-FFF2-40B4-BE49-F238E27FC236}">
                <a16:creationId xmlns:a16="http://schemas.microsoft.com/office/drawing/2014/main" id="{4190BEEE-B35E-85B3-F87E-14BA55133CC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213089703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Väliotsikkodia petroli">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8D2FC861-FC86-4FF4-A50C-89C7B28C10B0}"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a:extLst>
              <a:ext uri="{FF2B5EF4-FFF2-40B4-BE49-F238E27FC236}">
                <a16:creationId xmlns:a16="http://schemas.microsoft.com/office/drawing/2014/main" id="{13728EB8-240B-45A3-7014-A1B509A3E09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118388497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1A464CB-4A87-4967-9499-95CB747DACE3}"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a:extLst>
              <a:ext uri="{FF2B5EF4-FFF2-40B4-BE49-F238E27FC236}">
                <a16:creationId xmlns:a16="http://schemas.microsoft.com/office/drawing/2014/main" id="{083C5BCC-0D38-4E4C-0627-4C4BF90EC727}"/>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265209005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4D82002A-7AA0-4F5C-A0FD-150D38BFD2D6}"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a:extLst>
              <a:ext uri="{FF2B5EF4-FFF2-40B4-BE49-F238E27FC236}">
                <a16:creationId xmlns:a16="http://schemas.microsoft.com/office/drawing/2014/main" id="{6D7B007A-49A2-EAB0-CAAD-4AB92A529503}"/>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68850581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4"/>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2A0504B-A3F2-405C-9155-C619572FC21C}"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0" name="Kuva 9">
            <a:extLst>
              <a:ext uri="{FF2B5EF4-FFF2-40B4-BE49-F238E27FC236}">
                <a16:creationId xmlns:a16="http://schemas.microsoft.com/office/drawing/2014/main" id="{6C289B9A-613E-046A-3C7C-DB3F30B6323E}"/>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08518" y="6235836"/>
            <a:ext cx="1358132" cy="295418"/>
          </a:xfrm>
          <a:prstGeom prst="rect">
            <a:avLst/>
          </a:prstGeom>
        </p:spPr>
      </p:pic>
    </p:spTree>
    <p:extLst>
      <p:ext uri="{BB962C8B-B14F-4D97-AF65-F5344CB8AC3E}">
        <p14:creationId xmlns:p14="http://schemas.microsoft.com/office/powerpoint/2010/main" val="10366749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AE7C8EA-7D5B-4ECC-B84F-BEAF5A03A11D}"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a:extLst>
              <a:ext uri="{FF2B5EF4-FFF2-40B4-BE49-F238E27FC236}">
                <a16:creationId xmlns:a16="http://schemas.microsoft.com/office/drawing/2014/main" id="{5B4A8DC9-32EF-8FBA-B1F2-C4178CF99C8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92031" y="6237277"/>
            <a:ext cx="1367107" cy="297371"/>
          </a:xfrm>
          <a:prstGeom prst="rect">
            <a:avLst/>
          </a:prstGeom>
        </p:spPr>
      </p:pic>
    </p:spTree>
    <p:extLst>
      <p:ext uri="{BB962C8B-B14F-4D97-AF65-F5344CB8AC3E}">
        <p14:creationId xmlns:p14="http://schemas.microsoft.com/office/powerpoint/2010/main" val="46037955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Date Placeholder 2"/>
          <p:cNvSpPr>
            <a:spLocks noGrp="1"/>
          </p:cNvSpPr>
          <p:nvPr>
            <p:ph type="dt" sz="half" idx="10"/>
          </p:nvPr>
        </p:nvSpPr>
        <p:spPr/>
        <p:txBody>
          <a:bodyPr/>
          <a:lstStyle/>
          <a:p>
            <a:fld id="{6BE111E2-37B1-4109-A1BB-6B241DDDB9DB}" type="datetime1">
              <a:rPr lang="fi-FI" smtClean="0"/>
              <a:t>14.8.2026</a:t>
            </a:fld>
            <a:endParaRPr lang="fi-FI"/>
          </a:p>
        </p:txBody>
      </p:sp>
      <p:sp>
        <p:nvSpPr>
          <p:cNvPr id="4" name="Footer Placeholder 3"/>
          <p:cNvSpPr>
            <a:spLocks noGrp="1"/>
          </p:cNvSpPr>
          <p:nvPr>
            <p:ph type="ftr" sz="quarter" idx="11"/>
          </p:nvPr>
        </p:nvSpPr>
        <p:spPr/>
        <p:txBody>
          <a:bodyPr/>
          <a:lstStyle/>
          <a:p>
            <a:r>
              <a:rPr lang="fi-FI"/>
              <a:t>Esityksen nimi ja tekijä</a:t>
            </a:r>
          </a:p>
        </p:txBody>
      </p:sp>
      <p:sp>
        <p:nvSpPr>
          <p:cNvPr id="5" name="Slide Number Placeholder 4"/>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41090168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Lainaus kuv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15999BF7-CE1F-4794-BE7A-0EBBEDC83E91}"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8" name="Kuva 7">
            <a:extLst>
              <a:ext uri="{FF2B5EF4-FFF2-40B4-BE49-F238E27FC236}">
                <a16:creationId xmlns:a16="http://schemas.microsoft.com/office/drawing/2014/main" id="{4AB4D295-A0CF-98D3-D42A-A3C189B3F3FF}"/>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227869901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Lainaus kuv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A4432D0-F305-446D-95E3-48EAD8038911}"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8" name="Kuva 7">
            <a:extLst>
              <a:ext uri="{FF2B5EF4-FFF2-40B4-BE49-F238E27FC236}">
                <a16:creationId xmlns:a16="http://schemas.microsoft.com/office/drawing/2014/main" id="{CE0464E8-7B7F-F96C-BD41-1D29368894D0}"/>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09537" y="6244893"/>
            <a:ext cx="1332096" cy="289755"/>
          </a:xfrm>
          <a:prstGeom prst="rect">
            <a:avLst/>
          </a:prstGeom>
        </p:spPr>
      </p:pic>
    </p:spTree>
    <p:extLst>
      <p:ext uri="{BB962C8B-B14F-4D97-AF65-F5344CB8AC3E}">
        <p14:creationId xmlns:p14="http://schemas.microsoft.com/office/powerpoint/2010/main" val="44803641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Lainaus kuv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080BAEA-5B18-405A-A401-F49736D1ACDD}"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8" name="Kuva 7">
            <a:extLst>
              <a:ext uri="{FF2B5EF4-FFF2-40B4-BE49-F238E27FC236}">
                <a16:creationId xmlns:a16="http://schemas.microsoft.com/office/drawing/2014/main" id="{5CCC7089-494E-F77E-4E00-94B7C66BBF80}"/>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17138674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Nosto sininen">
    <p:bg>
      <p:bgPr>
        <a:solidFill>
          <a:schemeClr val="accent4"/>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1333C36-1DDA-469D-A0C5-6C5A2A7F67F1}"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8" name="Kuva 7">
            <a:extLst>
              <a:ext uri="{FF2B5EF4-FFF2-40B4-BE49-F238E27FC236}">
                <a16:creationId xmlns:a16="http://schemas.microsoft.com/office/drawing/2014/main" id="{E37D368F-F121-AC1B-1613-FB673DD1124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304409253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Nosto violett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BC64B0AE-AE5B-43D8-B88D-91BF9EDE0233}"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8" name="Kuva 7">
            <a:extLst>
              <a:ext uri="{FF2B5EF4-FFF2-40B4-BE49-F238E27FC236}">
                <a16:creationId xmlns:a16="http://schemas.microsoft.com/office/drawing/2014/main" id="{B1352BE7-8A00-5674-76AA-DEF82F9C862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13133829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Nosto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422E3422-7BAB-4AD4-A34D-B52D7DF25070}"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8" name="Kuva 7">
            <a:extLst>
              <a:ext uri="{FF2B5EF4-FFF2-40B4-BE49-F238E27FC236}">
                <a16:creationId xmlns:a16="http://schemas.microsoft.com/office/drawing/2014/main" id="{157E62B2-E952-67DD-63E3-3FD98CEE9EF3}"/>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09537" y="6244893"/>
            <a:ext cx="1332096" cy="289755"/>
          </a:xfrm>
          <a:prstGeom prst="rect">
            <a:avLst/>
          </a:prstGeom>
        </p:spPr>
      </p:pic>
    </p:spTree>
    <p:extLst>
      <p:ext uri="{BB962C8B-B14F-4D97-AF65-F5344CB8AC3E}">
        <p14:creationId xmlns:p14="http://schemas.microsoft.com/office/powerpoint/2010/main" val="383015023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Nosto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82F2B63E-0CF4-43E4-BECC-91438CF8411E}"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8" name="Kuva 7">
            <a:extLst>
              <a:ext uri="{FF2B5EF4-FFF2-40B4-BE49-F238E27FC236}">
                <a16:creationId xmlns:a16="http://schemas.microsoft.com/office/drawing/2014/main" id="{93064676-FEB2-F20E-5776-B4BCDC9DF1C1}"/>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217677692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Nosto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503D9EB-944F-4EAE-8444-A343F5A66C71}"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8" name="Kuva 7">
            <a:extLst>
              <a:ext uri="{FF2B5EF4-FFF2-40B4-BE49-F238E27FC236}">
                <a16:creationId xmlns:a16="http://schemas.microsoft.com/office/drawing/2014/main" id="{A9500304-68AC-C823-9AEC-29CA4F0F6FBE}"/>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23394574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Tyhjä ">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9163B-F3D6-4AA2-B052-E1F9BA0A5D4E}" type="datetime1">
              <a:rPr lang="fi-FI" smtClean="0"/>
              <a:t>14.8.2026</a:t>
            </a:fld>
            <a:endParaRPr lang="fi-FI"/>
          </a:p>
        </p:txBody>
      </p:sp>
      <p:sp>
        <p:nvSpPr>
          <p:cNvPr id="3" name="Footer Placeholder 2"/>
          <p:cNvSpPr>
            <a:spLocks noGrp="1"/>
          </p:cNvSpPr>
          <p:nvPr>
            <p:ph type="ftr" sz="quarter" idx="11"/>
          </p:nvPr>
        </p:nvSpPr>
        <p:spPr/>
        <p:txBody>
          <a:bodyPr/>
          <a:lstStyle/>
          <a:p>
            <a:r>
              <a:rPr lang="fi-FI"/>
              <a:t>Esityksen nimi ja tekijä</a:t>
            </a:r>
          </a:p>
        </p:txBody>
      </p:sp>
      <p:sp>
        <p:nvSpPr>
          <p:cNvPr id="4" name="Slide Number Placeholder 3"/>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400616606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accent3"/>
                </a:solidFill>
              </a:defRPr>
            </a:lvl1pPr>
          </a:lstStyle>
          <a:p>
            <a:r>
              <a:rPr lang="fi-FI" noProof="0" dirty="0"/>
              <a:t>Kiitos. </a:t>
            </a:r>
            <a:r>
              <a:rPr lang="fi-FI" noProof="0" dirty="0" err="1"/>
              <a:t>Tack</a:t>
            </a:r>
            <a:r>
              <a:rPr lang="fi-FI" noProof="0" dirty="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accent3"/>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1ECAD5F9-8A23-4475-850C-F4CA7E4DAEB7}"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5892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5892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5892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pic>
        <p:nvPicPr>
          <p:cNvPr id="9" name="Picture 8" descr="Icon&#10;&#10;Description automatically generated">
            <a:hlinkClick r:id="rId6"/>
            <a:extLst>
              <a:ext uri="{FF2B5EF4-FFF2-40B4-BE49-F238E27FC236}">
                <a16:creationId xmlns:a16="http://schemas.microsoft.com/office/drawing/2014/main" id="{5B53270C-43DF-46FE-A4F5-29F29992F4A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17" name="Freeform 6">
            <a:hlinkClick r:id="rId8" tooltip="Facebook"/>
          </p:cNvPr>
          <p:cNvSpPr>
            <a:spLocks noChangeAspect="1"/>
          </p:cNvSpPr>
          <p:nvPr userDrawn="1"/>
        </p:nvSpPr>
        <p:spPr bwMode="auto">
          <a:xfrm>
            <a:off x="11172347" y="5589240"/>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lvl="0"/>
            <a:endParaRPr lang="fi-FI" dirty="0"/>
          </a:p>
        </p:txBody>
      </p:sp>
      <p:sp>
        <p:nvSpPr>
          <p:cNvPr id="18" name="TextBox 17">
            <a:hlinkClick r:id="rId9"/>
            <a:extLst>
              <a:ext uri="{FF2B5EF4-FFF2-40B4-BE49-F238E27FC236}">
                <a16:creationId xmlns:a16="http://schemas.microsoft.com/office/drawing/2014/main" id="{89478B76-24B1-4931-A231-B0A31F2C8309}"/>
              </a:ext>
            </a:extLst>
          </p:cNvPr>
          <p:cNvSpPr txBox="1"/>
          <p:nvPr userDrawn="1"/>
        </p:nvSpPr>
        <p:spPr>
          <a:xfrm>
            <a:off x="8013550" y="6145643"/>
            <a:ext cx="3411190" cy="307777"/>
          </a:xfrm>
          <a:prstGeom prst="rect">
            <a:avLst/>
          </a:prstGeom>
          <a:noFill/>
        </p:spPr>
        <p:txBody>
          <a:bodyPr wrap="none" lIns="0" tIns="0" rIns="0" bIns="0" rtlCol="0">
            <a:spAutoFit/>
          </a:bodyPr>
          <a:lstStyle/>
          <a:p>
            <a:pPr algn="r"/>
            <a:r>
              <a:rPr lang="fi-FI" sz="2000" b="1" dirty="0">
                <a:solidFill>
                  <a:schemeClr val="accent3"/>
                </a:solidFill>
                <a:latin typeface="+mn-lt"/>
              </a:rPr>
              <a:t>www.kommunforbundet.fi</a:t>
            </a:r>
          </a:p>
        </p:txBody>
      </p:sp>
      <p:sp>
        <p:nvSpPr>
          <p:cNvPr id="13" name="TextBox 18">
            <a:hlinkClick r:id="rId9"/>
            <a:extLst>
              <a:ext uri="{FF2B5EF4-FFF2-40B4-BE49-F238E27FC236}">
                <a16:creationId xmlns:a16="http://schemas.microsoft.com/office/drawing/2014/main" id="{AB721627-CBBD-6E2A-AF63-48A4F3F377C4}"/>
              </a:ext>
            </a:extLst>
          </p:cNvPr>
          <p:cNvSpPr txBox="1"/>
          <p:nvPr userDrawn="1"/>
        </p:nvSpPr>
        <p:spPr>
          <a:xfrm>
            <a:off x="9047486" y="5877272"/>
            <a:ext cx="2377254" cy="307777"/>
          </a:xfrm>
          <a:prstGeom prst="rect">
            <a:avLst/>
          </a:prstGeom>
          <a:noFill/>
        </p:spPr>
        <p:txBody>
          <a:bodyPr wrap="none" lIns="0" tIns="0" rIns="0" bIns="0" rtlCol="0">
            <a:spAutoFit/>
          </a:bodyPr>
          <a:lstStyle/>
          <a:p>
            <a:pPr algn="r"/>
            <a:r>
              <a:rPr lang="fi-FI" sz="2000" b="1" dirty="0">
                <a:solidFill>
                  <a:schemeClr val="accent3"/>
                </a:solidFill>
                <a:latin typeface="+mn-lt"/>
              </a:rPr>
              <a:t>www.kuntaliitto.fi</a:t>
            </a:r>
          </a:p>
        </p:txBody>
      </p:sp>
    </p:spTree>
    <p:extLst>
      <p:ext uri="{BB962C8B-B14F-4D97-AF65-F5344CB8AC3E}">
        <p14:creationId xmlns:p14="http://schemas.microsoft.com/office/powerpoint/2010/main" val="56683579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 </a:t>
            </a:r>
            <a:r>
              <a:rPr lang="fi-FI" noProof="0" dirty="0" err="1"/>
              <a:t>Tack</a:t>
            </a:r>
            <a:r>
              <a:rPr lang="fi-FI" noProof="0" dirty="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EFEA1E4D-C91E-41FF-9F0C-0BF31AFF683A}"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5892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5892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5892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pic>
        <p:nvPicPr>
          <p:cNvPr id="17" name="Picture 16" descr="Icon&#10;&#10;Description automatically generated">
            <a:hlinkClick r:id="rId6"/>
            <a:extLst>
              <a:ext uri="{FF2B5EF4-FFF2-40B4-BE49-F238E27FC236}">
                <a16:creationId xmlns:a16="http://schemas.microsoft.com/office/drawing/2014/main" id="{A085D48D-2A36-429A-9D7E-97ECF8F5D34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18" name="Freeform 6">
            <a:hlinkClick r:id="rId8" tooltip="Facebook"/>
          </p:cNvPr>
          <p:cNvSpPr>
            <a:spLocks noChangeAspect="1"/>
          </p:cNvSpPr>
          <p:nvPr userDrawn="1"/>
        </p:nvSpPr>
        <p:spPr bwMode="auto">
          <a:xfrm>
            <a:off x="11172347" y="5589240"/>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dirty="0"/>
          </a:p>
        </p:txBody>
      </p:sp>
      <p:sp>
        <p:nvSpPr>
          <p:cNvPr id="19" name="TextBox 18">
            <a:hlinkClick r:id="rId9"/>
            <a:extLst>
              <a:ext uri="{FF2B5EF4-FFF2-40B4-BE49-F238E27FC236}">
                <a16:creationId xmlns:a16="http://schemas.microsoft.com/office/drawing/2014/main" id="{666CB19D-5B3C-47F0-BE33-E58518DBF3A8}"/>
              </a:ext>
            </a:extLst>
          </p:cNvPr>
          <p:cNvSpPr txBox="1"/>
          <p:nvPr userDrawn="1"/>
        </p:nvSpPr>
        <p:spPr>
          <a:xfrm>
            <a:off x="8013550" y="6145643"/>
            <a:ext cx="3411190" cy="307777"/>
          </a:xfrm>
          <a:prstGeom prst="rect">
            <a:avLst/>
          </a:prstGeom>
          <a:noFill/>
        </p:spPr>
        <p:txBody>
          <a:bodyPr wrap="none" lIns="0" tIns="0" rIns="0" bIns="0" rtlCol="0">
            <a:spAutoFit/>
          </a:bodyPr>
          <a:lstStyle/>
          <a:p>
            <a:pPr algn="r"/>
            <a:r>
              <a:rPr lang="fi-FI" sz="2000" b="1" dirty="0">
                <a:solidFill>
                  <a:schemeClr val="bg1"/>
                </a:solidFill>
                <a:latin typeface="+mn-lt"/>
              </a:rPr>
              <a:t>www.kommunforbundet.fi</a:t>
            </a:r>
          </a:p>
        </p:txBody>
      </p:sp>
      <p:sp>
        <p:nvSpPr>
          <p:cNvPr id="13" name="TextBox 18">
            <a:hlinkClick r:id="rId9"/>
            <a:extLst>
              <a:ext uri="{FF2B5EF4-FFF2-40B4-BE49-F238E27FC236}">
                <a16:creationId xmlns:a16="http://schemas.microsoft.com/office/drawing/2014/main" id="{1B21062B-D87E-7215-8AAD-86D7C5F23E93}"/>
              </a:ext>
            </a:extLst>
          </p:cNvPr>
          <p:cNvSpPr txBox="1"/>
          <p:nvPr userDrawn="1"/>
        </p:nvSpPr>
        <p:spPr>
          <a:xfrm>
            <a:off x="9047486" y="5877272"/>
            <a:ext cx="2377254" cy="307777"/>
          </a:xfrm>
          <a:prstGeom prst="rect">
            <a:avLst/>
          </a:prstGeom>
          <a:noFill/>
        </p:spPr>
        <p:txBody>
          <a:bodyPr wrap="none" lIns="0" tIns="0" rIns="0" bIns="0" rtlCol="0">
            <a:spAutoFit/>
          </a:bodyPr>
          <a:lstStyle/>
          <a:p>
            <a:pPr algn="r"/>
            <a:r>
              <a:rPr lang="fi-FI" sz="2000" b="1" dirty="0">
                <a:solidFill>
                  <a:schemeClr val="bg1"/>
                </a:solidFill>
                <a:latin typeface="+mn-lt"/>
              </a:rPr>
              <a:t>www.kuntaliitto.fi</a:t>
            </a:r>
          </a:p>
        </p:txBody>
      </p:sp>
    </p:spTree>
    <p:extLst>
      <p:ext uri="{BB962C8B-B14F-4D97-AF65-F5344CB8AC3E}">
        <p14:creationId xmlns:p14="http://schemas.microsoft.com/office/powerpoint/2010/main" val="98403869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 </a:t>
            </a:r>
            <a:r>
              <a:rPr lang="fi-FI" noProof="0" dirty="0" err="1"/>
              <a:t>Tack</a:t>
            </a:r>
            <a:r>
              <a:rPr lang="fi-FI" noProof="0" dirty="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FC1B5BAD-9C63-4C69-87C4-819DEDC62D6D}"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2" tooltip="twitter"/>
          </p:cNvPr>
          <p:cNvSpPr>
            <a:spLocks noChangeAspect="1" noEditPoints="1"/>
          </p:cNvSpPr>
          <p:nvPr userDrawn="1"/>
        </p:nvSpPr>
        <p:spPr bwMode="auto">
          <a:xfrm>
            <a:off x="10308063" y="55892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3" tooltip="linkedin"/>
          </p:cNvPr>
          <p:cNvSpPr>
            <a:spLocks noChangeAspect="1" noEditPoints="1"/>
          </p:cNvSpPr>
          <p:nvPr userDrawn="1"/>
        </p:nvSpPr>
        <p:spPr bwMode="auto">
          <a:xfrm>
            <a:off x="10596103" y="55892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4" tooltip="instragram"/>
          </p:cNvPr>
          <p:cNvSpPr>
            <a:spLocks noChangeAspect="1" noEditPoints="1"/>
          </p:cNvSpPr>
          <p:nvPr userDrawn="1"/>
        </p:nvSpPr>
        <p:spPr bwMode="auto">
          <a:xfrm>
            <a:off x="10884143" y="55892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pic>
        <p:nvPicPr>
          <p:cNvPr id="17" name="Picture 16" descr="Icon&#10;&#10;Description automatically generated">
            <a:hlinkClick r:id="rId5"/>
            <a:extLst>
              <a:ext uri="{FF2B5EF4-FFF2-40B4-BE49-F238E27FC236}">
                <a16:creationId xmlns:a16="http://schemas.microsoft.com/office/drawing/2014/main" id="{941B77CA-24CD-4DBD-A47E-5984688C247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18" name="Freeform 6">
            <a:hlinkClick r:id="rId7" tooltip="Facebook"/>
          </p:cNvPr>
          <p:cNvSpPr>
            <a:spLocks noChangeAspect="1"/>
          </p:cNvSpPr>
          <p:nvPr userDrawn="1"/>
        </p:nvSpPr>
        <p:spPr bwMode="auto">
          <a:xfrm>
            <a:off x="11172347" y="5589240"/>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dirty="0"/>
          </a:p>
        </p:txBody>
      </p:sp>
      <p:sp>
        <p:nvSpPr>
          <p:cNvPr id="13" name="TextBox 12">
            <a:hlinkClick r:id="rId8"/>
            <a:extLst>
              <a:ext uri="{FF2B5EF4-FFF2-40B4-BE49-F238E27FC236}">
                <a16:creationId xmlns:a16="http://schemas.microsoft.com/office/drawing/2014/main" id="{92F96CC1-D676-4671-B20D-7D05DE3E6A9E}"/>
              </a:ext>
            </a:extLst>
          </p:cNvPr>
          <p:cNvSpPr txBox="1"/>
          <p:nvPr userDrawn="1"/>
        </p:nvSpPr>
        <p:spPr>
          <a:xfrm>
            <a:off x="8013550" y="6145643"/>
            <a:ext cx="3411190" cy="307777"/>
          </a:xfrm>
          <a:prstGeom prst="rect">
            <a:avLst/>
          </a:prstGeom>
          <a:noFill/>
        </p:spPr>
        <p:txBody>
          <a:bodyPr wrap="none" lIns="0" tIns="0" rIns="0" bIns="0" rtlCol="0">
            <a:spAutoFit/>
          </a:bodyPr>
          <a:lstStyle/>
          <a:p>
            <a:pPr algn="r"/>
            <a:r>
              <a:rPr lang="fi-FI" sz="2000" b="1" dirty="0">
                <a:solidFill>
                  <a:schemeClr val="bg1"/>
                </a:solidFill>
                <a:latin typeface="+mn-lt"/>
              </a:rPr>
              <a:t>www.kommunforbundet.fi</a:t>
            </a:r>
          </a:p>
        </p:txBody>
      </p:sp>
      <p:sp>
        <p:nvSpPr>
          <p:cNvPr id="19" name="TextBox 18">
            <a:hlinkClick r:id="rId8"/>
            <a:extLst>
              <a:ext uri="{FF2B5EF4-FFF2-40B4-BE49-F238E27FC236}">
                <a16:creationId xmlns:a16="http://schemas.microsoft.com/office/drawing/2014/main" id="{9B050C0A-DB3A-6463-1665-3AB26A6B55AD}"/>
              </a:ext>
            </a:extLst>
          </p:cNvPr>
          <p:cNvSpPr txBox="1"/>
          <p:nvPr userDrawn="1"/>
        </p:nvSpPr>
        <p:spPr>
          <a:xfrm>
            <a:off x="9047486" y="5877272"/>
            <a:ext cx="2377254" cy="307777"/>
          </a:xfrm>
          <a:prstGeom prst="rect">
            <a:avLst/>
          </a:prstGeom>
          <a:noFill/>
        </p:spPr>
        <p:txBody>
          <a:bodyPr wrap="none" lIns="0" tIns="0" rIns="0" bIns="0" rtlCol="0">
            <a:spAutoFit/>
          </a:bodyPr>
          <a:lstStyle/>
          <a:p>
            <a:pPr algn="r"/>
            <a:r>
              <a:rPr lang="fi-FI" sz="2000" b="1" dirty="0">
                <a:solidFill>
                  <a:schemeClr val="bg1"/>
                </a:solidFill>
                <a:latin typeface="+mn-lt"/>
              </a:rPr>
              <a:t>www.kuntaliitto.fi</a:t>
            </a:r>
          </a:p>
        </p:txBody>
      </p:sp>
    </p:spTree>
    <p:extLst>
      <p:ext uri="{BB962C8B-B14F-4D97-AF65-F5344CB8AC3E}">
        <p14:creationId xmlns:p14="http://schemas.microsoft.com/office/powerpoint/2010/main" val="286330811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2">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 </a:t>
            </a:r>
            <a:r>
              <a:rPr lang="fi-FI" noProof="0" dirty="0" err="1"/>
              <a:t>Tack</a:t>
            </a:r>
            <a:r>
              <a:rPr lang="fi-FI" noProof="0" dirty="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B9145441-B421-48FF-AF9C-FF5C4818C8F7}"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2" tooltip="twitter"/>
          </p:cNvPr>
          <p:cNvSpPr>
            <a:spLocks noChangeAspect="1" noEditPoints="1"/>
          </p:cNvSpPr>
          <p:nvPr userDrawn="1"/>
        </p:nvSpPr>
        <p:spPr bwMode="auto">
          <a:xfrm>
            <a:off x="10308063" y="55892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3" tooltip="linkedin"/>
          </p:cNvPr>
          <p:cNvSpPr>
            <a:spLocks noChangeAspect="1" noEditPoints="1"/>
          </p:cNvSpPr>
          <p:nvPr userDrawn="1"/>
        </p:nvSpPr>
        <p:spPr bwMode="auto">
          <a:xfrm>
            <a:off x="10596103" y="55892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4" tooltip="instragram"/>
          </p:cNvPr>
          <p:cNvSpPr>
            <a:spLocks noChangeAspect="1" noEditPoints="1"/>
          </p:cNvSpPr>
          <p:nvPr userDrawn="1"/>
        </p:nvSpPr>
        <p:spPr bwMode="auto">
          <a:xfrm>
            <a:off x="10884143" y="55892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pic>
        <p:nvPicPr>
          <p:cNvPr id="17" name="Picture 16" descr="Icon&#10;&#10;Description automatically generated">
            <a:hlinkClick r:id="rId5"/>
            <a:extLst>
              <a:ext uri="{FF2B5EF4-FFF2-40B4-BE49-F238E27FC236}">
                <a16:creationId xmlns:a16="http://schemas.microsoft.com/office/drawing/2014/main" id="{685C5932-3F7F-41CB-87DD-B2ABBE5E62A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18" name="Freeform 6">
            <a:hlinkClick r:id="rId7" tooltip="Facebook"/>
          </p:cNvPr>
          <p:cNvSpPr>
            <a:spLocks noChangeAspect="1"/>
          </p:cNvSpPr>
          <p:nvPr userDrawn="1"/>
        </p:nvSpPr>
        <p:spPr bwMode="auto">
          <a:xfrm>
            <a:off x="11172347" y="5589240"/>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dirty="0"/>
          </a:p>
        </p:txBody>
      </p:sp>
      <p:sp>
        <p:nvSpPr>
          <p:cNvPr id="19" name="TextBox 18">
            <a:hlinkClick r:id="rId8"/>
            <a:extLst>
              <a:ext uri="{FF2B5EF4-FFF2-40B4-BE49-F238E27FC236}">
                <a16:creationId xmlns:a16="http://schemas.microsoft.com/office/drawing/2014/main" id="{DCA6CD3D-5272-47DC-8457-908428678D79}"/>
              </a:ext>
            </a:extLst>
          </p:cNvPr>
          <p:cNvSpPr txBox="1"/>
          <p:nvPr userDrawn="1"/>
        </p:nvSpPr>
        <p:spPr>
          <a:xfrm>
            <a:off x="8013550" y="6145643"/>
            <a:ext cx="3411190" cy="307777"/>
          </a:xfrm>
          <a:prstGeom prst="rect">
            <a:avLst/>
          </a:prstGeom>
          <a:noFill/>
        </p:spPr>
        <p:txBody>
          <a:bodyPr wrap="none" lIns="0" tIns="0" rIns="0" bIns="0" rtlCol="0">
            <a:spAutoFit/>
          </a:bodyPr>
          <a:lstStyle/>
          <a:p>
            <a:pPr algn="r"/>
            <a:r>
              <a:rPr lang="fi-FI" sz="2000" b="1" dirty="0">
                <a:solidFill>
                  <a:schemeClr val="bg1"/>
                </a:solidFill>
                <a:latin typeface="+mn-lt"/>
              </a:rPr>
              <a:t>www.kommunforbundet.fi</a:t>
            </a:r>
          </a:p>
        </p:txBody>
      </p:sp>
      <p:sp>
        <p:nvSpPr>
          <p:cNvPr id="13" name="TextBox 18">
            <a:hlinkClick r:id="rId8"/>
            <a:extLst>
              <a:ext uri="{FF2B5EF4-FFF2-40B4-BE49-F238E27FC236}">
                <a16:creationId xmlns:a16="http://schemas.microsoft.com/office/drawing/2014/main" id="{7875083B-F1F4-CFBB-C8AC-B0A7088D7EDA}"/>
              </a:ext>
            </a:extLst>
          </p:cNvPr>
          <p:cNvSpPr txBox="1"/>
          <p:nvPr userDrawn="1"/>
        </p:nvSpPr>
        <p:spPr>
          <a:xfrm>
            <a:off x="9047486" y="5877272"/>
            <a:ext cx="2377254" cy="307777"/>
          </a:xfrm>
          <a:prstGeom prst="rect">
            <a:avLst/>
          </a:prstGeom>
          <a:noFill/>
        </p:spPr>
        <p:txBody>
          <a:bodyPr wrap="none" lIns="0" tIns="0" rIns="0" bIns="0" rtlCol="0">
            <a:spAutoFit/>
          </a:bodyPr>
          <a:lstStyle/>
          <a:p>
            <a:pPr algn="r"/>
            <a:r>
              <a:rPr lang="fi-FI" sz="2000" b="1" dirty="0">
                <a:solidFill>
                  <a:schemeClr val="bg1"/>
                </a:solidFill>
                <a:latin typeface="+mn-lt"/>
              </a:rPr>
              <a:t>www.kuntaliitto.fi</a:t>
            </a:r>
          </a:p>
        </p:txBody>
      </p:sp>
    </p:spTree>
    <p:extLst>
      <p:ext uri="{BB962C8B-B14F-4D97-AF65-F5344CB8AC3E}">
        <p14:creationId xmlns:p14="http://schemas.microsoft.com/office/powerpoint/2010/main" val="379651615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blank" preserve="1">
  <p:cSld name="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F58D591-17B7-4AE6-BB60-16CEB88C4BBC}"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6" name="Kuva 5">
            <a:extLst>
              <a:ext uri="{FF2B5EF4-FFF2-40B4-BE49-F238E27FC236}">
                <a16:creationId xmlns:a16="http://schemas.microsoft.com/office/drawing/2014/main" id="{9F608BCA-A80B-0B37-D475-28595673D7C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96399" y="2564904"/>
            <a:ext cx="7200001" cy="1566129"/>
          </a:xfrm>
          <a:prstGeom prst="rect">
            <a:avLst/>
          </a:prstGeom>
        </p:spPr>
      </p:pic>
    </p:spTree>
    <p:extLst>
      <p:ext uri="{BB962C8B-B14F-4D97-AF65-F5344CB8AC3E}">
        <p14:creationId xmlns:p14="http://schemas.microsoft.com/office/powerpoint/2010/main" val="233205131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blank" preserve="1">
  <p:cSld name="Logo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CD6567F7-A74A-4A34-A59B-3212670D2AE7}"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6" name="Kuva 5">
            <a:extLst>
              <a:ext uri="{FF2B5EF4-FFF2-40B4-BE49-F238E27FC236}">
                <a16:creationId xmlns:a16="http://schemas.microsoft.com/office/drawing/2014/main" id="{102FA498-C244-44B9-5E3A-DB396D46EA1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96399" y="2564904"/>
            <a:ext cx="7200001" cy="1566129"/>
          </a:xfrm>
          <a:prstGeom prst="rect">
            <a:avLst/>
          </a:prstGeom>
        </p:spPr>
      </p:pic>
    </p:spTree>
    <p:extLst>
      <p:ext uri="{BB962C8B-B14F-4D97-AF65-F5344CB8AC3E}">
        <p14:creationId xmlns:p14="http://schemas.microsoft.com/office/powerpoint/2010/main" val="293678965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Aloitusdia vaale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accent3"/>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779614B5-578D-468F-9090-1F59D13EFBEC}"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10" name="Kuva 9">
            <a:extLst>
              <a:ext uri="{FF2B5EF4-FFF2-40B4-BE49-F238E27FC236}">
                <a16:creationId xmlns:a16="http://schemas.microsoft.com/office/drawing/2014/main" id="{564557D1-BAFD-855F-B9D0-05EB1F73CC8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9376" y="332655"/>
            <a:ext cx="2520277" cy="548206"/>
          </a:xfrm>
          <a:prstGeom prst="rect">
            <a:avLst/>
          </a:prstGeom>
        </p:spPr>
      </p:pic>
    </p:spTree>
    <p:extLst>
      <p:ext uri="{BB962C8B-B14F-4D97-AF65-F5344CB8AC3E}">
        <p14:creationId xmlns:p14="http://schemas.microsoft.com/office/powerpoint/2010/main" val="215117551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Aloitusdia tumm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solidFill>
                  <a:schemeClr val="bg1"/>
                </a:solidFill>
              </a:defRPr>
            </a:lvl1pPr>
          </a:lstStyle>
          <a:p>
            <a:r>
              <a:rPr lang="fi-FI" dirty="0"/>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5735DE95-D114-4AEA-A812-E14BD5E49622}"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10" name="Kuva 9">
            <a:extLst>
              <a:ext uri="{FF2B5EF4-FFF2-40B4-BE49-F238E27FC236}">
                <a16:creationId xmlns:a16="http://schemas.microsoft.com/office/drawing/2014/main" id="{6061A1EC-DFC7-0E8B-04AA-04221C852C7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9376" y="332656"/>
            <a:ext cx="2520280" cy="548207"/>
          </a:xfrm>
          <a:prstGeom prst="rect">
            <a:avLst/>
          </a:prstGeom>
        </p:spPr>
      </p:pic>
    </p:spTree>
    <p:extLst>
      <p:ext uri="{BB962C8B-B14F-4D97-AF65-F5344CB8AC3E}">
        <p14:creationId xmlns:p14="http://schemas.microsoft.com/office/powerpoint/2010/main" val="83737626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Nosto vaalealla kuvalla">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43208654-B07A-4704-BD4C-3600EF4D3889}"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accent3"/>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10" name="Kuva 9">
            <a:extLst>
              <a:ext uri="{FF2B5EF4-FFF2-40B4-BE49-F238E27FC236}">
                <a16:creationId xmlns:a16="http://schemas.microsoft.com/office/drawing/2014/main" id="{6385CDF3-630D-6A60-4652-F3AB9CDE25C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09537" y="6244893"/>
            <a:ext cx="1332096" cy="289755"/>
          </a:xfrm>
          <a:prstGeom prst="rect">
            <a:avLst/>
          </a:prstGeom>
        </p:spPr>
      </p:pic>
    </p:spTree>
    <p:extLst>
      <p:ext uri="{BB962C8B-B14F-4D97-AF65-F5344CB8AC3E}">
        <p14:creationId xmlns:p14="http://schemas.microsoft.com/office/powerpoint/2010/main" val="4797644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Nosto tummalla kuvalla">
    <p:bg>
      <p:bgPr>
        <a:solidFill>
          <a:schemeClr val="bg2"/>
        </a:solidFill>
        <a:effectLst/>
      </p:bgPr>
    </p:bg>
    <p:spTree>
      <p:nvGrpSpPr>
        <p:cNvPr id="1" name=""/>
        <p:cNvGrpSpPr/>
        <p:nvPr/>
      </p:nvGrpSpPr>
      <p:grpSpPr>
        <a:xfrm>
          <a:off x="0" y="0"/>
          <a:ext cx="0" cy="0"/>
          <a:chOff x="0" y="0"/>
          <a:chExt cx="0" cy="0"/>
        </a:xfrm>
      </p:grpSpPr>
      <p:sp>
        <p:nvSpPr>
          <p:cNvPr id="9"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7E774FDB-E875-4D3F-8862-251C29449380}"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8" name="Kuva 7">
            <a:extLst>
              <a:ext uri="{FF2B5EF4-FFF2-40B4-BE49-F238E27FC236}">
                <a16:creationId xmlns:a16="http://schemas.microsoft.com/office/drawing/2014/main" id="{B870D185-C8DF-AD71-740E-BC53008E1A9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7154072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Väliotsikkodi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C71194F-0947-4BD5-A12E-64CAC5CECC1F}"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a:extLst>
              <a:ext uri="{FF2B5EF4-FFF2-40B4-BE49-F238E27FC236}">
                <a16:creationId xmlns:a16="http://schemas.microsoft.com/office/drawing/2014/main" id="{3E2B889E-7836-6C01-DFBC-4242874B7D5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357663682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Väliotsikkodia vaaleall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3"/>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5C6EA409-A95B-408E-8809-4F287FB5716D}"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1" name="Kuva 10">
            <a:extLst>
              <a:ext uri="{FF2B5EF4-FFF2-40B4-BE49-F238E27FC236}">
                <a16:creationId xmlns:a16="http://schemas.microsoft.com/office/drawing/2014/main" id="{26885B4B-4594-FF6D-7B78-325BE9E87F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09537" y="6244893"/>
            <a:ext cx="1332096" cy="289755"/>
          </a:xfrm>
          <a:prstGeom prst="rect">
            <a:avLst/>
          </a:prstGeom>
        </p:spPr>
      </p:pic>
    </p:spTree>
    <p:extLst>
      <p:ext uri="{BB962C8B-B14F-4D97-AF65-F5344CB8AC3E}">
        <p14:creationId xmlns:p14="http://schemas.microsoft.com/office/powerpoint/2010/main" val="385684357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Lainaus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6AC5613-0FBC-4A2B-A10F-E5C140DFFEEC}"/>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1849ECF7-BCC6-444B-91DD-0A498E68CC2C}"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9" name="Kuva 8">
            <a:extLst>
              <a:ext uri="{FF2B5EF4-FFF2-40B4-BE49-F238E27FC236}">
                <a16:creationId xmlns:a16="http://schemas.microsoft.com/office/drawing/2014/main" id="{6912FD58-6998-85EE-B87C-C87E02C2A04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388753831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Lainaus 2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A6C31B4-89A7-4449-B288-D72F05738CB9}"/>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B6892272-29E1-40F0-A23D-4521FB93520D}" type="datetime1">
              <a:rPr lang="fi-FI" smtClean="0"/>
              <a:t>14.8.2026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9" name="Kuva 8">
            <a:extLst>
              <a:ext uri="{FF2B5EF4-FFF2-40B4-BE49-F238E27FC236}">
                <a16:creationId xmlns:a16="http://schemas.microsoft.com/office/drawing/2014/main" id="{D4749E2F-58FA-36C5-DC8F-1288A4D7A3B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08518" y="6237312"/>
            <a:ext cx="1332098" cy="289756"/>
          </a:xfrm>
          <a:prstGeom prst="rect">
            <a:avLst/>
          </a:prstGeom>
        </p:spPr>
      </p:pic>
    </p:spTree>
    <p:extLst>
      <p:ext uri="{BB962C8B-B14F-4D97-AF65-F5344CB8AC3E}">
        <p14:creationId xmlns:p14="http://schemas.microsoft.com/office/powerpoint/2010/main" val="191658311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userDrawn="1">
  <p:cSld name="1_Aloitusdia tumm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solidFill>
                  <a:schemeClr val="bg1"/>
                </a:solidFill>
              </a:defRPr>
            </a:lvl1pPr>
          </a:lstStyle>
          <a:p>
            <a:r>
              <a:rPr lang="fi-FI" dirty="0"/>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5735DE95-D114-4AEA-A812-E14BD5E49622}" type="datetime1">
              <a:rPr lang="fi-FI" smtClean="0"/>
              <a:t>14.8.2026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
        <p:nvSpPr>
          <p:cNvPr id="10" name="Text Placeholder 2">
            <a:extLst>
              <a:ext uri="{FF2B5EF4-FFF2-40B4-BE49-F238E27FC236}">
                <a16:creationId xmlns:a16="http://schemas.microsoft.com/office/drawing/2014/main" id="{AEF06DBD-CF98-4F65-8CA2-F02B8B05C861}"/>
              </a:ext>
            </a:extLst>
          </p:cNvPr>
          <p:cNvSpPr>
            <a:spLocks noGrp="1" noChangeAspect="1"/>
          </p:cNvSpPr>
          <p:nvPr>
            <p:ph type="body" sz="quarter" idx="19"/>
          </p:nvPr>
        </p:nvSpPr>
        <p:spPr>
          <a:xfrm>
            <a:off x="479220" y="374400"/>
            <a:ext cx="1562400" cy="4680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36816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9" Type="http://schemas.openxmlformats.org/officeDocument/2006/relationships/slideLayout" Target="../slideLayouts/slideLayout58.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34" Type="http://schemas.openxmlformats.org/officeDocument/2006/relationships/slideLayout" Target="../slideLayouts/slideLayout53.xml"/><Relationship Id="rId42" Type="http://schemas.openxmlformats.org/officeDocument/2006/relationships/slideLayout" Target="../slideLayouts/slideLayout61.xml"/><Relationship Id="rId47" Type="http://schemas.openxmlformats.org/officeDocument/2006/relationships/slideLayout" Target="../slideLayouts/slideLayout66.xml"/><Relationship Id="rId50" Type="http://schemas.openxmlformats.org/officeDocument/2006/relationships/slideLayout" Target="../slideLayouts/slideLayout69.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33" Type="http://schemas.openxmlformats.org/officeDocument/2006/relationships/slideLayout" Target="../slideLayouts/slideLayout52.xml"/><Relationship Id="rId38" Type="http://schemas.openxmlformats.org/officeDocument/2006/relationships/slideLayout" Target="../slideLayouts/slideLayout57.xml"/><Relationship Id="rId46" Type="http://schemas.openxmlformats.org/officeDocument/2006/relationships/slideLayout" Target="../slideLayouts/slideLayout65.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29" Type="http://schemas.openxmlformats.org/officeDocument/2006/relationships/slideLayout" Target="../slideLayouts/slideLayout48.xml"/><Relationship Id="rId41" Type="http://schemas.openxmlformats.org/officeDocument/2006/relationships/slideLayout" Target="../slideLayouts/slideLayout60.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32" Type="http://schemas.openxmlformats.org/officeDocument/2006/relationships/slideLayout" Target="../slideLayouts/slideLayout51.xml"/><Relationship Id="rId37" Type="http://schemas.openxmlformats.org/officeDocument/2006/relationships/slideLayout" Target="../slideLayouts/slideLayout56.xml"/><Relationship Id="rId40" Type="http://schemas.openxmlformats.org/officeDocument/2006/relationships/slideLayout" Target="../slideLayouts/slideLayout59.xml"/><Relationship Id="rId45" Type="http://schemas.openxmlformats.org/officeDocument/2006/relationships/slideLayout" Target="../slideLayouts/slideLayout64.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36" Type="http://schemas.openxmlformats.org/officeDocument/2006/relationships/slideLayout" Target="../slideLayouts/slideLayout55.xml"/><Relationship Id="rId49" Type="http://schemas.openxmlformats.org/officeDocument/2006/relationships/slideLayout" Target="../slideLayouts/slideLayout68.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31" Type="http://schemas.openxmlformats.org/officeDocument/2006/relationships/slideLayout" Target="../slideLayouts/slideLayout50.xml"/><Relationship Id="rId44" Type="http://schemas.openxmlformats.org/officeDocument/2006/relationships/slideLayout" Target="../slideLayouts/slideLayout63.xml"/><Relationship Id="rId52" Type="http://schemas.openxmlformats.org/officeDocument/2006/relationships/image" Target="../media/image18.png"/><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 Id="rId30" Type="http://schemas.openxmlformats.org/officeDocument/2006/relationships/slideLayout" Target="../slideLayouts/slideLayout49.xml"/><Relationship Id="rId35" Type="http://schemas.openxmlformats.org/officeDocument/2006/relationships/slideLayout" Target="../slideLayouts/slideLayout54.xml"/><Relationship Id="rId43" Type="http://schemas.openxmlformats.org/officeDocument/2006/relationships/slideLayout" Target="../slideLayouts/slideLayout62.xml"/><Relationship Id="rId48" Type="http://schemas.openxmlformats.org/officeDocument/2006/relationships/slideLayout" Target="../slideLayouts/slideLayout67.xml"/><Relationship Id="rId8" Type="http://schemas.openxmlformats.org/officeDocument/2006/relationships/slideLayout" Target="../slideLayouts/slideLayout27.xml"/><Relationship Id="rId5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2.xml"/><Relationship Id="rId18" Type="http://schemas.openxmlformats.org/officeDocument/2006/relationships/slideLayout" Target="../slideLayouts/slideLayout87.xml"/><Relationship Id="rId26" Type="http://schemas.openxmlformats.org/officeDocument/2006/relationships/slideLayout" Target="../slideLayouts/slideLayout95.xml"/><Relationship Id="rId39" Type="http://schemas.openxmlformats.org/officeDocument/2006/relationships/slideLayout" Target="../slideLayouts/slideLayout108.xml"/><Relationship Id="rId21" Type="http://schemas.openxmlformats.org/officeDocument/2006/relationships/slideLayout" Target="../slideLayouts/slideLayout90.xml"/><Relationship Id="rId34" Type="http://schemas.openxmlformats.org/officeDocument/2006/relationships/slideLayout" Target="../slideLayouts/slideLayout103.xml"/><Relationship Id="rId42" Type="http://schemas.openxmlformats.org/officeDocument/2006/relationships/slideLayout" Target="../slideLayouts/slideLayout111.xml"/><Relationship Id="rId47" Type="http://schemas.openxmlformats.org/officeDocument/2006/relationships/slideLayout" Target="../slideLayouts/slideLayout116.xml"/><Relationship Id="rId50" Type="http://schemas.openxmlformats.org/officeDocument/2006/relationships/slideLayout" Target="../slideLayouts/slideLayout119.xml"/><Relationship Id="rId55" Type="http://schemas.openxmlformats.org/officeDocument/2006/relationships/slideLayout" Target="../slideLayouts/slideLayout124.xml"/><Relationship Id="rId63" Type="http://schemas.openxmlformats.org/officeDocument/2006/relationships/theme" Target="../theme/theme3.xml"/><Relationship Id="rId7" Type="http://schemas.openxmlformats.org/officeDocument/2006/relationships/slideLayout" Target="../slideLayouts/slideLayout7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29" Type="http://schemas.openxmlformats.org/officeDocument/2006/relationships/slideLayout" Target="../slideLayouts/slideLayout98.xml"/><Relationship Id="rId41" Type="http://schemas.openxmlformats.org/officeDocument/2006/relationships/slideLayout" Target="../slideLayouts/slideLayout110.xml"/><Relationship Id="rId54" Type="http://schemas.openxmlformats.org/officeDocument/2006/relationships/slideLayout" Target="../slideLayouts/slideLayout123.xml"/><Relationship Id="rId62" Type="http://schemas.openxmlformats.org/officeDocument/2006/relationships/slideLayout" Target="../slideLayouts/slideLayout13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24" Type="http://schemas.openxmlformats.org/officeDocument/2006/relationships/slideLayout" Target="../slideLayouts/slideLayout93.xml"/><Relationship Id="rId32" Type="http://schemas.openxmlformats.org/officeDocument/2006/relationships/slideLayout" Target="../slideLayouts/slideLayout101.xml"/><Relationship Id="rId37" Type="http://schemas.openxmlformats.org/officeDocument/2006/relationships/slideLayout" Target="../slideLayouts/slideLayout106.xml"/><Relationship Id="rId40" Type="http://schemas.openxmlformats.org/officeDocument/2006/relationships/slideLayout" Target="../slideLayouts/slideLayout109.xml"/><Relationship Id="rId45" Type="http://schemas.openxmlformats.org/officeDocument/2006/relationships/slideLayout" Target="../slideLayouts/slideLayout114.xml"/><Relationship Id="rId53" Type="http://schemas.openxmlformats.org/officeDocument/2006/relationships/slideLayout" Target="../slideLayouts/slideLayout122.xml"/><Relationship Id="rId58" Type="http://schemas.openxmlformats.org/officeDocument/2006/relationships/slideLayout" Target="../slideLayouts/slideLayout127.xml"/><Relationship Id="rId66" Type="http://schemas.openxmlformats.org/officeDocument/2006/relationships/image" Target="../media/image44.svg"/><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28" Type="http://schemas.openxmlformats.org/officeDocument/2006/relationships/slideLayout" Target="../slideLayouts/slideLayout97.xml"/><Relationship Id="rId36" Type="http://schemas.openxmlformats.org/officeDocument/2006/relationships/slideLayout" Target="../slideLayouts/slideLayout105.xml"/><Relationship Id="rId49" Type="http://schemas.openxmlformats.org/officeDocument/2006/relationships/slideLayout" Target="../slideLayouts/slideLayout118.xml"/><Relationship Id="rId57" Type="http://schemas.openxmlformats.org/officeDocument/2006/relationships/slideLayout" Target="../slideLayouts/slideLayout126.xml"/><Relationship Id="rId61" Type="http://schemas.openxmlformats.org/officeDocument/2006/relationships/slideLayout" Target="../slideLayouts/slideLayout130.xml"/><Relationship Id="rId10" Type="http://schemas.openxmlformats.org/officeDocument/2006/relationships/slideLayout" Target="../slideLayouts/slideLayout79.xml"/><Relationship Id="rId19" Type="http://schemas.openxmlformats.org/officeDocument/2006/relationships/slideLayout" Target="../slideLayouts/slideLayout88.xml"/><Relationship Id="rId31" Type="http://schemas.openxmlformats.org/officeDocument/2006/relationships/slideLayout" Target="../slideLayouts/slideLayout100.xml"/><Relationship Id="rId44" Type="http://schemas.openxmlformats.org/officeDocument/2006/relationships/slideLayout" Target="../slideLayouts/slideLayout113.xml"/><Relationship Id="rId52" Type="http://schemas.openxmlformats.org/officeDocument/2006/relationships/slideLayout" Target="../slideLayouts/slideLayout121.xml"/><Relationship Id="rId60" Type="http://schemas.openxmlformats.org/officeDocument/2006/relationships/slideLayout" Target="../slideLayouts/slideLayout129.xml"/><Relationship Id="rId65" Type="http://schemas.openxmlformats.org/officeDocument/2006/relationships/image" Target="../media/image43.png"/><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slideLayout" Target="../slideLayouts/slideLayout91.xml"/><Relationship Id="rId27" Type="http://schemas.openxmlformats.org/officeDocument/2006/relationships/slideLayout" Target="../slideLayouts/slideLayout96.xml"/><Relationship Id="rId30" Type="http://schemas.openxmlformats.org/officeDocument/2006/relationships/slideLayout" Target="../slideLayouts/slideLayout99.xml"/><Relationship Id="rId35" Type="http://schemas.openxmlformats.org/officeDocument/2006/relationships/slideLayout" Target="../slideLayouts/slideLayout104.xml"/><Relationship Id="rId43" Type="http://schemas.openxmlformats.org/officeDocument/2006/relationships/slideLayout" Target="../slideLayouts/slideLayout112.xml"/><Relationship Id="rId48" Type="http://schemas.openxmlformats.org/officeDocument/2006/relationships/slideLayout" Target="../slideLayouts/slideLayout117.xml"/><Relationship Id="rId56" Type="http://schemas.openxmlformats.org/officeDocument/2006/relationships/slideLayout" Target="../slideLayouts/slideLayout125.xml"/><Relationship Id="rId64" Type="http://schemas.openxmlformats.org/officeDocument/2006/relationships/image" Target="../media/image18.png"/><Relationship Id="rId8" Type="http://schemas.openxmlformats.org/officeDocument/2006/relationships/slideLayout" Target="../slideLayouts/slideLayout77.xml"/><Relationship Id="rId51" Type="http://schemas.openxmlformats.org/officeDocument/2006/relationships/slideLayout" Target="../slideLayouts/slideLayout120.xml"/><Relationship Id="rId3" Type="http://schemas.openxmlformats.org/officeDocument/2006/relationships/slideLayout" Target="../slideLayouts/slideLayout72.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slideLayout" Target="../slideLayouts/slideLayout94.xml"/><Relationship Id="rId33" Type="http://schemas.openxmlformats.org/officeDocument/2006/relationships/slideLayout" Target="../slideLayouts/slideLayout102.xml"/><Relationship Id="rId38" Type="http://schemas.openxmlformats.org/officeDocument/2006/relationships/slideLayout" Target="../slideLayouts/slideLayout107.xml"/><Relationship Id="rId46" Type="http://schemas.openxmlformats.org/officeDocument/2006/relationships/slideLayout" Target="../slideLayouts/slideLayout115.xml"/><Relationship Id="rId59"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005495BC-0A85-1731-D7A7-18F29910E338}"/>
              </a:ext>
            </a:extLst>
          </p:cNvPr>
          <p:cNvPicPr>
            <a:picLocks noChangeAspect="1"/>
          </p:cNvPicPr>
          <p:nvPr userDrawn="1"/>
        </p:nvPicPr>
        <p:blipFill>
          <a:blip r:embed="rId21">
            <a:extLst>
              <a:ext uri="{96DAC541-7B7A-43D3-8B79-37D633B846F1}">
                <asvg:svgBlip xmlns:asvg="http://schemas.microsoft.com/office/drawing/2016/SVG/main" r:embed="rId22"/>
              </a:ext>
            </a:extLst>
          </a:blip>
          <a:stretch>
            <a:fillRect/>
          </a:stretch>
        </p:blipFill>
        <p:spPr>
          <a:xfrm>
            <a:off x="475200" y="6225718"/>
            <a:ext cx="1784783" cy="384824"/>
          </a:xfrm>
          <a:prstGeom prst="rect">
            <a:avLst/>
          </a:prstGeom>
        </p:spPr>
      </p:pic>
      <p:sp>
        <p:nvSpPr>
          <p:cNvPr id="2" name="Title Placeholder 1">
            <a:extLst>
              <a:ext uri="{FF2B5EF4-FFF2-40B4-BE49-F238E27FC236}">
                <a16:creationId xmlns:a16="http://schemas.microsoft.com/office/drawing/2014/main" id="{F5C9165C-3396-5C49-BB4E-E81FED19ADFC}"/>
              </a:ext>
            </a:extLst>
          </p:cNvPr>
          <p:cNvSpPr>
            <a:spLocks noGrp="1"/>
          </p:cNvSpPr>
          <p:nvPr>
            <p:ph type="title"/>
          </p:nvPr>
        </p:nvSpPr>
        <p:spPr>
          <a:xfrm>
            <a:off x="814161" y="720000"/>
            <a:ext cx="10888566" cy="1080000"/>
          </a:xfrm>
          <a:prstGeom prst="rect">
            <a:avLst/>
          </a:prstGeom>
        </p:spPr>
        <p:txBody>
          <a:bodyPr vert="horz" lIns="0" tIns="45720" rIns="0" bIns="45720" rtlCol="0" anchor="ctr" anchorCtr="0">
            <a:noAutofit/>
          </a:bodyPr>
          <a:lstStyle/>
          <a:p>
            <a:r>
              <a:rPr lang="fi-FI" noProof="0" dirty="0"/>
              <a:t>Tekstisivu, yksipalstainen</a:t>
            </a:r>
            <a:br>
              <a:rPr lang="fi-FI" noProof="0" dirty="0"/>
            </a:br>
            <a:r>
              <a:rPr lang="fi-FI" noProof="0" dirty="0"/>
              <a:t>Otsikon pituus korkeintaan kaksi riviä</a:t>
            </a:r>
          </a:p>
        </p:txBody>
      </p:sp>
      <p:sp>
        <p:nvSpPr>
          <p:cNvPr id="3" name="Text Placeholder 2">
            <a:extLst>
              <a:ext uri="{FF2B5EF4-FFF2-40B4-BE49-F238E27FC236}">
                <a16:creationId xmlns:a16="http://schemas.microsoft.com/office/drawing/2014/main" id="{37A17D9C-76EE-704D-AC70-A428AA81B84C}"/>
              </a:ext>
            </a:extLst>
          </p:cNvPr>
          <p:cNvSpPr>
            <a:spLocks noGrp="1"/>
          </p:cNvSpPr>
          <p:nvPr>
            <p:ph type="body" idx="1"/>
          </p:nvPr>
        </p:nvSpPr>
        <p:spPr>
          <a:xfrm>
            <a:off x="814161" y="1944000"/>
            <a:ext cx="10871109" cy="3763342"/>
          </a:xfrm>
          <a:prstGeom prst="rect">
            <a:avLst/>
          </a:prstGeom>
        </p:spPr>
        <p:txBody>
          <a:bodyPr vert="horz" lIns="0" tIns="45720" rIns="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FI" dirty="0"/>
          </a:p>
        </p:txBody>
      </p:sp>
      <p:sp>
        <p:nvSpPr>
          <p:cNvPr id="4" name="Date Placeholder 3">
            <a:extLst>
              <a:ext uri="{FF2B5EF4-FFF2-40B4-BE49-F238E27FC236}">
                <a16:creationId xmlns:a16="http://schemas.microsoft.com/office/drawing/2014/main" id="{A77CDCDA-6DEE-464D-925C-45E808D9AD1F}"/>
              </a:ext>
              <a:ext uri="{C183D7F6-B498-43B3-948B-1728B52AA6E4}">
                <adec:decorative xmlns:adec="http://schemas.microsoft.com/office/drawing/2017/decorative" val="1"/>
              </a:ext>
            </a:extLst>
          </p:cNvPr>
          <p:cNvSpPr>
            <a:spLocks noGrp="1"/>
          </p:cNvSpPr>
          <p:nvPr>
            <p:ph type="dt" sz="half" idx="2"/>
          </p:nvPr>
        </p:nvSpPr>
        <p:spPr>
          <a:xfrm>
            <a:off x="7250430" y="6256337"/>
            <a:ext cx="1153160" cy="365125"/>
          </a:xfrm>
          <a:prstGeom prst="rect">
            <a:avLst/>
          </a:prstGeom>
        </p:spPr>
        <p:txBody>
          <a:bodyPr vert="horz" lIns="91440" tIns="45720" rIns="91440" bIns="45720" rtlCol="0" anchor="ctr"/>
          <a:lstStyle>
            <a:lvl1pPr algn="l">
              <a:defRPr sz="900">
                <a:solidFill>
                  <a:schemeClr val="tx2"/>
                </a:solidFill>
              </a:defRPr>
            </a:lvl1pPr>
          </a:lstStyle>
          <a:p>
            <a:fld id="{670A19CC-10B7-B140-9731-4ED0E8922BE7}" type="datetime1">
              <a:rPr lang="fi-FI" noProof="0" smtClean="0"/>
              <a:pPr/>
              <a:t>14.8.2026</a:t>
            </a:fld>
            <a:endParaRPr lang="fi-FI" noProof="0" dirty="0"/>
          </a:p>
        </p:txBody>
      </p:sp>
      <p:sp>
        <p:nvSpPr>
          <p:cNvPr id="5" name="Footer Placeholder 4">
            <a:extLst>
              <a:ext uri="{FF2B5EF4-FFF2-40B4-BE49-F238E27FC236}">
                <a16:creationId xmlns:a16="http://schemas.microsoft.com/office/drawing/2014/main" id="{9E024F51-23B5-EC4F-B677-2471EC20030C}"/>
              </a:ext>
              <a:ext uri="{C183D7F6-B498-43B3-948B-1728B52AA6E4}">
                <adec:decorative xmlns:adec="http://schemas.microsoft.com/office/drawing/2017/decorative" val="1"/>
              </a:ext>
            </a:extLst>
          </p:cNvPr>
          <p:cNvSpPr>
            <a:spLocks noGrp="1"/>
          </p:cNvSpPr>
          <p:nvPr>
            <p:ph type="ftr" sz="quarter" idx="3"/>
          </p:nvPr>
        </p:nvSpPr>
        <p:spPr>
          <a:xfrm>
            <a:off x="8408670" y="6256337"/>
            <a:ext cx="2046772" cy="365125"/>
          </a:xfrm>
          <a:prstGeom prst="rect">
            <a:avLst/>
          </a:prstGeom>
        </p:spPr>
        <p:txBody>
          <a:bodyPr vert="horz" lIns="91440" tIns="45720" rIns="91440" bIns="45720" rtlCol="0" anchor="ctr"/>
          <a:lstStyle>
            <a:lvl1pPr algn="ctr">
              <a:defRPr sz="900">
                <a:solidFill>
                  <a:schemeClr val="tx2"/>
                </a:solidFill>
              </a:defRPr>
            </a:lvl1pPr>
          </a:lstStyle>
          <a:p>
            <a:pPr algn="l"/>
            <a:r>
              <a:rPr lang="fi-FI" noProof="0" dirty="0"/>
              <a:t>Aihe/tekijä</a:t>
            </a:r>
          </a:p>
        </p:txBody>
      </p:sp>
      <p:sp>
        <p:nvSpPr>
          <p:cNvPr id="6" name="Slide Number Placeholder 5">
            <a:extLst>
              <a:ext uri="{FF2B5EF4-FFF2-40B4-BE49-F238E27FC236}">
                <a16:creationId xmlns:a16="http://schemas.microsoft.com/office/drawing/2014/main" id="{332EC577-6A46-F14C-B124-25FD999FDD33}"/>
              </a:ext>
              <a:ext uri="{C183D7F6-B498-43B3-948B-1728B52AA6E4}">
                <adec:decorative xmlns:adec="http://schemas.microsoft.com/office/drawing/2017/decorative" val="1"/>
              </a:ext>
            </a:extLst>
          </p:cNvPr>
          <p:cNvSpPr>
            <a:spLocks noGrp="1"/>
          </p:cNvSpPr>
          <p:nvPr>
            <p:ph type="sldNum" sz="quarter" idx="4"/>
          </p:nvPr>
        </p:nvSpPr>
        <p:spPr>
          <a:xfrm>
            <a:off x="10582910" y="6259125"/>
            <a:ext cx="1102360" cy="365125"/>
          </a:xfrm>
          <a:prstGeom prst="rect">
            <a:avLst/>
          </a:prstGeom>
        </p:spPr>
        <p:txBody>
          <a:bodyPr vert="horz" lIns="91440" tIns="45720" rIns="91440" bIns="45720" rtlCol="0" anchor="ctr"/>
          <a:lstStyle>
            <a:lvl1pPr algn="r">
              <a:defRPr sz="1200">
                <a:solidFill>
                  <a:schemeClr val="tx2"/>
                </a:solidFill>
              </a:defRPr>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124532915"/>
      </p:ext>
    </p:extLst>
  </p:cSld>
  <p:clrMap bg1="lt1" tx1="dk1" bg2="lt2" tx2="dk2" accent1="accent1" accent2="accent2" accent3="accent3" accent4="accent4" accent5="accent5" accent6="accent6" hlink="hlink" folHlink="folHlink"/>
  <p:sldLayoutIdLst>
    <p:sldLayoutId id="2147483718" r:id="rId1"/>
    <p:sldLayoutId id="2147483671" r:id="rId2"/>
    <p:sldLayoutId id="2147483650" r:id="rId3"/>
    <p:sldLayoutId id="2147483712" r:id="rId4"/>
    <p:sldLayoutId id="2147483711" r:id="rId5"/>
    <p:sldLayoutId id="2147483709" r:id="rId6"/>
    <p:sldLayoutId id="2147483652" r:id="rId7"/>
    <p:sldLayoutId id="2147483677" r:id="rId8"/>
    <p:sldLayoutId id="2147483713" r:id="rId9"/>
    <p:sldLayoutId id="2147483663" r:id="rId10"/>
    <p:sldLayoutId id="2147483662" r:id="rId11"/>
    <p:sldLayoutId id="2147483717" r:id="rId12"/>
    <p:sldLayoutId id="2147483714" r:id="rId13"/>
    <p:sldLayoutId id="2147483715" r:id="rId14"/>
    <p:sldLayoutId id="2147483654" r:id="rId15"/>
    <p:sldLayoutId id="2147483655" r:id="rId16"/>
    <p:sldLayoutId id="2147483666" r:id="rId17"/>
    <p:sldLayoutId id="2147483667" r:id="rId18"/>
    <p:sldLayoutId id="2147483716" r:id="rId19"/>
  </p:sldLayoutIdLst>
  <p:hf hdr="0" ftr="0" dt="0"/>
  <p:txStyles>
    <p:titleStyle>
      <a:lvl1pPr algn="l" defTabSz="914400" rtl="0" eaLnBrk="1" latinLnBrk="0" hangingPunct="1">
        <a:lnSpc>
          <a:spcPct val="95000"/>
        </a:lnSpc>
        <a:spcBef>
          <a:spcPct val="0"/>
        </a:spcBef>
        <a:buNone/>
        <a:defRPr sz="3400" b="1" kern="1200">
          <a:solidFill>
            <a:schemeClr val="accent1"/>
          </a:solidFill>
          <a:latin typeface="+mj-lt"/>
          <a:ea typeface="+mj-ea"/>
          <a:cs typeface="+mj-cs"/>
        </a:defRPr>
      </a:lvl1pPr>
    </p:titleStyle>
    <p:bodyStyle>
      <a:lvl1pPr marL="312738" indent="-3127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2400" kern="1200">
          <a:solidFill>
            <a:schemeClr val="tx1"/>
          </a:solidFill>
          <a:latin typeface="+mn-lt"/>
          <a:ea typeface="+mn-ea"/>
          <a:cs typeface="+mn-cs"/>
        </a:defRPr>
      </a:lvl1pPr>
      <a:lvl2pPr marL="762000" indent="-304800"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2100" kern="1200">
          <a:solidFill>
            <a:schemeClr val="tx1"/>
          </a:solidFill>
          <a:latin typeface="+mn-lt"/>
          <a:ea typeface="+mn-ea"/>
          <a:cs typeface="+mn-cs"/>
        </a:defRPr>
      </a:lvl2pPr>
      <a:lvl3pPr marL="1252538" indent="-3381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3pPr>
      <a:lvl4pPr marL="1692275" indent="-320675"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4pPr>
      <a:lvl5pPr marL="2141538" indent="-3127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3568" userDrawn="1">
          <p15:clr>
            <a:srgbClr val="F26B43"/>
          </p15:clr>
        </p15:guide>
        <p15:guide id="3" pos="4112" userDrawn="1">
          <p15:clr>
            <a:srgbClr val="F26B43"/>
          </p15:clr>
        </p15:guide>
        <p15:guide id="4" pos="506" userDrawn="1">
          <p15:clr>
            <a:srgbClr val="F26B43"/>
          </p15:clr>
        </p15:guide>
        <p15:guide id="5" pos="7174" userDrawn="1">
          <p15:clr>
            <a:srgbClr val="F26B43"/>
          </p15:clr>
        </p15:guide>
        <p15:guide id="6" orient="horz" pos="2160" userDrawn="1">
          <p15:clr>
            <a:srgbClr val="F26B43"/>
          </p15:clr>
        </p15:guide>
        <p15:guide id="8" orient="horz" pos="550" userDrawn="1">
          <p15:clr>
            <a:srgbClr val="F26B43"/>
          </p15:clr>
        </p15:guide>
        <p15:guide id="9" orient="horz" pos="1275" userDrawn="1">
          <p15:clr>
            <a:srgbClr val="F26B43"/>
          </p15:clr>
        </p15:guide>
        <p15:guide id="10" orient="horz" pos="3929" userDrawn="1">
          <p15:clr>
            <a:srgbClr val="F26B43"/>
          </p15:clr>
        </p15:guide>
        <p15:guide id="11" orient="horz" pos="365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6763" y="836711"/>
            <a:ext cx="10658475" cy="1008113"/>
          </a:xfrm>
          <a:prstGeom prst="rect">
            <a:avLst/>
          </a:prstGeom>
        </p:spPr>
        <p:txBody>
          <a:bodyPr vert="horz" lIns="0" tIns="0" rIns="0" bIns="0" rtlCol="0" anchor="t" anchorCtr="0">
            <a:noAutofit/>
          </a:bodyPr>
          <a:lstStyle/>
          <a:p>
            <a:r>
              <a:rPr lang="fi-FI" noProof="0"/>
              <a:t>Muokkaa ots. perustyyl. napsautt.</a:t>
            </a:r>
            <a:endParaRPr lang="fi-FI" noProof="0" dirty="0"/>
          </a:p>
        </p:txBody>
      </p:sp>
      <p:sp>
        <p:nvSpPr>
          <p:cNvPr id="3" name="Text Placeholder 2"/>
          <p:cNvSpPr>
            <a:spLocks noGrp="1"/>
          </p:cNvSpPr>
          <p:nvPr>
            <p:ph type="body" idx="1"/>
          </p:nvPr>
        </p:nvSpPr>
        <p:spPr>
          <a:xfrm>
            <a:off x="766763" y="1988840"/>
            <a:ext cx="10658475" cy="3816648"/>
          </a:xfrm>
          <a:prstGeom prst="rect">
            <a:avLst/>
          </a:prstGeom>
        </p:spPr>
        <p:txBody>
          <a:bodyPr vert="horz" lIns="0" tIns="0" rIns="0" bIns="0" rtlCol="0" anchor="t" anchorCtr="0">
            <a:noAutofit/>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2"/>
          </p:nvPr>
        </p:nvSpPr>
        <p:spPr>
          <a:xfrm>
            <a:off x="5087938" y="6309321"/>
            <a:ext cx="2016124" cy="216024"/>
          </a:xfrm>
          <a:prstGeom prst="rect">
            <a:avLst/>
          </a:prstGeom>
        </p:spPr>
        <p:txBody>
          <a:bodyPr vert="horz" lIns="0" tIns="0" rIns="0" bIns="0" rtlCol="0" anchor="ctr" anchorCtr="0">
            <a:noAutofit/>
          </a:bodyPr>
          <a:lstStyle>
            <a:lvl1pPr algn="ctr">
              <a:defRPr sz="1000">
                <a:solidFill>
                  <a:schemeClr val="accent3"/>
                </a:solidFill>
              </a:defRPr>
            </a:lvl1pPr>
          </a:lstStyle>
          <a:p>
            <a:fld id="{A1943726-A193-45B0-8099-2C2B570FF038}" type="datetime1">
              <a:rPr lang="fi-FI" noProof="0" smtClean="0"/>
              <a:t>14.8.2026</a:t>
            </a:fld>
            <a:endParaRPr lang="fi-FI" noProof="0" dirty="0"/>
          </a:p>
        </p:txBody>
      </p:sp>
      <p:sp>
        <p:nvSpPr>
          <p:cNvPr id="5" name="Footer Placeholder 4"/>
          <p:cNvSpPr>
            <a:spLocks noGrp="1"/>
          </p:cNvSpPr>
          <p:nvPr>
            <p:ph type="ftr" sz="quarter" idx="3"/>
          </p:nvPr>
        </p:nvSpPr>
        <p:spPr>
          <a:xfrm>
            <a:off x="1199456" y="6309321"/>
            <a:ext cx="3888482" cy="216024"/>
          </a:xfrm>
          <a:prstGeom prst="rect">
            <a:avLst/>
          </a:prstGeom>
        </p:spPr>
        <p:txBody>
          <a:bodyPr vert="horz" lIns="0" tIns="0" rIns="0" bIns="0" rtlCol="0" anchor="ctr" anchorCtr="0">
            <a:noAutofit/>
          </a:bodyPr>
          <a:lstStyle>
            <a:lvl1pPr algn="l">
              <a:defRPr sz="1000">
                <a:solidFill>
                  <a:schemeClr val="accent3"/>
                </a:solidFill>
              </a:defRPr>
            </a:lvl1pPr>
          </a:lstStyle>
          <a:p>
            <a:r>
              <a:rPr lang="fi-FI" noProof="0"/>
              <a:t>Esityksen nimi ja tekijä</a:t>
            </a:r>
            <a:endParaRPr lang="fi-FI" noProof="0" dirty="0"/>
          </a:p>
        </p:txBody>
      </p:sp>
      <p:sp>
        <p:nvSpPr>
          <p:cNvPr id="6" name="Slide Number Placeholder 5"/>
          <p:cNvSpPr>
            <a:spLocks noGrp="1"/>
          </p:cNvSpPr>
          <p:nvPr>
            <p:ph type="sldNum" sz="quarter" idx="4"/>
          </p:nvPr>
        </p:nvSpPr>
        <p:spPr>
          <a:xfrm>
            <a:off x="766763" y="6309321"/>
            <a:ext cx="432693" cy="216024"/>
          </a:xfrm>
          <a:prstGeom prst="rect">
            <a:avLst/>
          </a:prstGeom>
        </p:spPr>
        <p:txBody>
          <a:bodyPr vert="horz" lIns="0" tIns="0" rIns="0" bIns="0" rtlCol="0" anchor="ctr" anchorCtr="0">
            <a:noAutofit/>
          </a:bodyPr>
          <a:lstStyle>
            <a:lvl1pPr algn="l">
              <a:defRPr sz="1000">
                <a:solidFill>
                  <a:schemeClr val="accent3"/>
                </a:solidFill>
              </a:defRPr>
            </a:lvl1pPr>
          </a:lstStyle>
          <a:p>
            <a:fld id="{0861148C-697E-4B67-BDAA-872F34DF1106}" type="slidenum">
              <a:rPr lang="fi-FI" noProof="0" smtClean="0"/>
              <a:pPr/>
              <a:t>‹#›</a:t>
            </a:fld>
            <a:endParaRPr lang="fi-FI" noProof="0" dirty="0"/>
          </a:p>
        </p:txBody>
      </p:sp>
      <p:sp>
        <p:nvSpPr>
          <p:cNvPr id="13"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fi-FI" noProof="0" dirty="0"/>
          </a:p>
        </p:txBody>
      </p:sp>
      <p:sp>
        <p:nvSpPr>
          <p:cNvPr id="8" name="(c)" hidden="1"/>
          <p:cNvSpPr txBox="1"/>
          <p:nvPr userDrawn="1"/>
        </p:nvSpPr>
        <p:spPr>
          <a:xfrm>
            <a:off x="11932016" y="6891795"/>
            <a:ext cx="253274" cy="30778"/>
          </a:xfrm>
          <a:prstGeom prst="rect">
            <a:avLst/>
          </a:prstGeom>
          <a:noFill/>
        </p:spPr>
        <p:txBody>
          <a:bodyPr wrap="none" lIns="0" tIns="0" rIns="0" bIns="0" rtlCol="0">
            <a:spAutoFit/>
          </a:bodyPr>
          <a:lstStyle/>
          <a:p>
            <a:pPr algn="r"/>
            <a:r>
              <a:rPr lang="fi-FI" sz="200" dirty="0">
                <a:solidFill>
                  <a:schemeClr val="bg1"/>
                </a:solidFill>
                <a:latin typeface="+mn-lt"/>
              </a:rPr>
              <a:t>©grow. for</a:t>
            </a:r>
            <a:r>
              <a:rPr lang="fi-FI" sz="200" baseline="0" dirty="0">
                <a:solidFill>
                  <a:schemeClr val="bg1"/>
                </a:solidFill>
                <a:latin typeface="+mn-lt"/>
              </a:rPr>
              <a:t>  kuntaliitto</a:t>
            </a:r>
            <a:endParaRPr lang="en-GB" sz="200" dirty="0" err="1">
              <a:solidFill>
                <a:schemeClr val="bg1"/>
              </a:solidFill>
              <a:latin typeface="+mn-lt"/>
            </a:endParaRPr>
          </a:p>
        </p:txBody>
      </p:sp>
      <p:pic>
        <p:nvPicPr>
          <p:cNvPr id="9" name="(logo)" descr="Z:\GRW (grow)\logot\copyright_grow.png" hidden="1"/>
          <p:cNvPicPr>
            <a:picLocks noChangeAspect="1" noChangeArrowheads="1"/>
          </p:cNvPicPr>
          <p:nvPr userDrawn="1"/>
        </p:nvPicPr>
        <p:blipFill>
          <a:blip r:embed="rId52"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6425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6" r:id="rId27"/>
    <p:sldLayoutId id="2147483747" r:id="rId28"/>
    <p:sldLayoutId id="2147483748" r:id="rId29"/>
    <p:sldLayoutId id="2147483749" r:id="rId30"/>
    <p:sldLayoutId id="2147483750" r:id="rId31"/>
    <p:sldLayoutId id="2147483751" r:id="rId32"/>
    <p:sldLayoutId id="2147483752" r:id="rId33"/>
    <p:sldLayoutId id="2147483753" r:id="rId34"/>
    <p:sldLayoutId id="2147483754" r:id="rId35"/>
    <p:sldLayoutId id="2147483755" r:id="rId36"/>
    <p:sldLayoutId id="2147483756" r:id="rId37"/>
    <p:sldLayoutId id="2147483757" r:id="rId38"/>
    <p:sldLayoutId id="2147483758" r:id="rId39"/>
    <p:sldLayoutId id="2147483759" r:id="rId40"/>
    <p:sldLayoutId id="2147483760" r:id="rId41"/>
    <p:sldLayoutId id="2147483761" r:id="rId42"/>
    <p:sldLayoutId id="2147483762" r:id="rId43"/>
    <p:sldLayoutId id="2147483763" r:id="rId44"/>
    <p:sldLayoutId id="2147483764" r:id="rId45"/>
    <p:sldLayoutId id="2147483765" r:id="rId46"/>
    <p:sldLayoutId id="2147483766" r:id="rId47"/>
    <p:sldLayoutId id="2147483767" r:id="rId48"/>
    <p:sldLayoutId id="2147483768" r:id="rId49"/>
    <p:sldLayoutId id="2147483769" r:id="rId50"/>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4000" kern="1200">
          <a:solidFill>
            <a:schemeClr val="accent3"/>
          </a:solidFill>
          <a:latin typeface="Work Sans ExtraBold" panose="00000900000000000000" pitchFamily="2" charset="0"/>
          <a:ea typeface="+mj-ea"/>
          <a:cs typeface="+mj-cs"/>
        </a:defRPr>
      </a:lvl1pPr>
    </p:titleStyle>
    <p:body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614488" indent="-271463" algn="l" defTabSz="914400" rtl="0" eaLnBrk="1" latinLnBrk="0" hangingPunct="1">
        <a:lnSpc>
          <a:spcPct val="100000"/>
        </a:lnSpc>
        <a:spcBef>
          <a:spcPts val="200"/>
        </a:spcBef>
        <a:buClr>
          <a:schemeClr val="accent3"/>
        </a:buClr>
        <a:buFont typeface="Arial" panose="020B0604020202020204" pitchFamily="34" charset="0"/>
        <a:buChar char="•"/>
        <a:defRPr sz="1400" kern="1200">
          <a:solidFill>
            <a:schemeClr val="tx1"/>
          </a:solidFill>
          <a:latin typeface="+mn-lt"/>
          <a:ea typeface="+mn-ea"/>
          <a:cs typeface="+mn-cs"/>
        </a:defRPr>
      </a:lvl4pPr>
      <a:lvl5pPr marL="2058988" indent="-263525" algn="l" defTabSz="914400" rtl="0" eaLnBrk="1" latinLnBrk="0" hangingPunct="1">
        <a:lnSpc>
          <a:spcPct val="100000"/>
        </a:lnSpc>
        <a:spcBef>
          <a:spcPts val="200"/>
        </a:spcBef>
        <a:buClr>
          <a:schemeClr val="accent3"/>
        </a:buClr>
        <a:buFont typeface="Arial" panose="020B0604020202020204" pitchFamily="34" charset="0"/>
        <a:buChar char="•"/>
        <a:defRPr sz="1200" kern="1200">
          <a:solidFill>
            <a:schemeClr val="tx1"/>
          </a:solidFill>
          <a:latin typeface="+mn-lt"/>
          <a:ea typeface="+mn-ea"/>
          <a:cs typeface="+mn-cs"/>
        </a:defRPr>
      </a:lvl5pPr>
      <a:lvl6pPr marL="2513013" indent="-273050" algn="l" defTabSz="914400" rtl="0" eaLnBrk="1" latinLnBrk="0" hangingPunct="1">
        <a:lnSpc>
          <a:spcPct val="100000"/>
        </a:lnSpc>
        <a:spcBef>
          <a:spcPts val="200"/>
        </a:spcBef>
        <a:buClr>
          <a:schemeClr val="accent3"/>
        </a:buClr>
        <a:buFont typeface="Arial" panose="020B0604020202020204" pitchFamily="34" charset="0"/>
        <a:buChar char="•"/>
        <a:defRPr sz="1200" kern="1200">
          <a:solidFill>
            <a:schemeClr val="tx1"/>
          </a:solidFill>
          <a:latin typeface="+mn-lt"/>
          <a:ea typeface="+mn-ea"/>
          <a:cs typeface="+mn-cs"/>
        </a:defRPr>
      </a:lvl6pPr>
      <a:lvl7pPr marL="2957513" indent="-263525" algn="l" defTabSz="914400" rtl="0" eaLnBrk="1" latinLnBrk="0" hangingPunct="1">
        <a:lnSpc>
          <a:spcPct val="100000"/>
        </a:lnSpc>
        <a:spcBef>
          <a:spcPts val="200"/>
        </a:spcBef>
        <a:buClr>
          <a:schemeClr val="accent3"/>
        </a:buClr>
        <a:buFont typeface="Arial" panose="020B0604020202020204" pitchFamily="34" charset="0"/>
        <a:buChar char="•"/>
        <a:defRPr sz="1200" kern="1200">
          <a:solidFill>
            <a:schemeClr val="tx1"/>
          </a:solidFill>
          <a:latin typeface="+mn-lt"/>
          <a:ea typeface="+mn-ea"/>
          <a:cs typeface="+mn-cs"/>
        </a:defRPr>
      </a:lvl7pPr>
      <a:lvl8pPr marL="3409950" indent="-271463" algn="l" defTabSz="914400" rtl="0" eaLnBrk="1" latinLnBrk="0" hangingPunct="1">
        <a:lnSpc>
          <a:spcPct val="100000"/>
        </a:lnSpc>
        <a:spcBef>
          <a:spcPts val="200"/>
        </a:spcBef>
        <a:buClr>
          <a:schemeClr val="accent3"/>
        </a:buClr>
        <a:buFont typeface="Arial" panose="020B0604020202020204" pitchFamily="34" charset="0"/>
        <a:buChar char="•"/>
        <a:defRPr sz="1200" kern="1200">
          <a:solidFill>
            <a:schemeClr val="tx1"/>
          </a:solidFill>
          <a:latin typeface="+mn-lt"/>
          <a:ea typeface="+mn-ea"/>
          <a:cs typeface="+mn-cs"/>
        </a:defRPr>
      </a:lvl8pPr>
      <a:lvl9pPr marL="3856038" indent="-265113" algn="l" defTabSz="914400" rtl="0" eaLnBrk="1" latinLnBrk="0" hangingPunct="1">
        <a:lnSpc>
          <a:spcPct val="100000"/>
        </a:lnSpc>
        <a:spcBef>
          <a:spcPts val="200"/>
        </a:spcBef>
        <a:buClr>
          <a:schemeClr val="accent3"/>
        </a:buClr>
        <a:buFont typeface="Arial" panose="020B0604020202020204" pitchFamily="34" charset="0"/>
        <a:buChar char="•"/>
        <a:defRPr sz="12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6763" y="836711"/>
            <a:ext cx="10658475" cy="1008113"/>
          </a:xfrm>
          <a:prstGeom prst="rect">
            <a:avLst/>
          </a:prstGeom>
        </p:spPr>
        <p:txBody>
          <a:bodyPr vert="horz" lIns="0" tIns="0" rIns="0" bIns="0" rtlCol="0" anchor="t" anchorCtr="0">
            <a:noAutofit/>
          </a:bodyPr>
          <a:lstStyle/>
          <a:p>
            <a:r>
              <a:rPr lang="fi-FI" noProof="0"/>
              <a:t>Muokkaa ots. perustyyl. napsautt.</a:t>
            </a:r>
            <a:endParaRPr lang="fi-FI" noProof="0" dirty="0"/>
          </a:p>
        </p:txBody>
      </p:sp>
      <p:sp>
        <p:nvSpPr>
          <p:cNvPr id="3" name="Text Placeholder 2"/>
          <p:cNvSpPr>
            <a:spLocks noGrp="1"/>
          </p:cNvSpPr>
          <p:nvPr>
            <p:ph type="body" idx="1"/>
          </p:nvPr>
        </p:nvSpPr>
        <p:spPr>
          <a:xfrm>
            <a:off x="766763" y="1988840"/>
            <a:ext cx="10658475" cy="3816648"/>
          </a:xfrm>
          <a:prstGeom prst="rect">
            <a:avLst/>
          </a:prstGeom>
        </p:spPr>
        <p:txBody>
          <a:bodyPr vert="horz" lIns="0" tIns="0" rIns="0" bIns="0" rtlCol="0" anchor="t" anchorCtr="0">
            <a:noAutofit/>
          </a:bodyPr>
          <a:lstStyle/>
          <a:p>
            <a:pPr lvl="0"/>
            <a:r>
              <a:rPr lang="fi-FI" noProof="0" dirty="0"/>
              <a:t>Click to edit Master text styles</a:t>
            </a:r>
          </a:p>
          <a:p>
            <a:pPr lvl="1"/>
            <a:r>
              <a:rPr lang="fi-FI" noProof="0" dirty="0"/>
              <a:t>Second level</a:t>
            </a:r>
          </a:p>
          <a:p>
            <a:pPr lvl="2"/>
            <a:r>
              <a:rPr lang="fi-FI" noProof="0" dirty="0"/>
              <a:t>Third level</a:t>
            </a:r>
          </a:p>
          <a:p>
            <a:pPr lvl="5"/>
            <a:endParaRPr lang="fi-FI" noProof="0" dirty="0"/>
          </a:p>
        </p:txBody>
      </p:sp>
      <p:sp>
        <p:nvSpPr>
          <p:cNvPr id="4" name="Date Placeholder 3"/>
          <p:cNvSpPr>
            <a:spLocks noGrp="1"/>
          </p:cNvSpPr>
          <p:nvPr>
            <p:ph type="dt" sz="half" idx="2"/>
          </p:nvPr>
        </p:nvSpPr>
        <p:spPr>
          <a:xfrm>
            <a:off x="5087938" y="6309321"/>
            <a:ext cx="2016124" cy="216024"/>
          </a:xfrm>
          <a:prstGeom prst="rect">
            <a:avLst/>
          </a:prstGeom>
        </p:spPr>
        <p:txBody>
          <a:bodyPr vert="horz" lIns="0" tIns="0" rIns="0" bIns="0" rtlCol="0" anchor="ctr" anchorCtr="0">
            <a:noAutofit/>
          </a:bodyPr>
          <a:lstStyle>
            <a:lvl1pPr algn="ctr">
              <a:defRPr sz="1000">
                <a:solidFill>
                  <a:schemeClr val="accent3"/>
                </a:solidFill>
              </a:defRPr>
            </a:lvl1pPr>
          </a:lstStyle>
          <a:p>
            <a:fld id="{3B369565-26DD-4407-B43B-8514F803BA6F}" type="datetime1">
              <a:rPr lang="fi-FI" noProof="0" smtClean="0"/>
              <a:t>14.8.2026</a:t>
            </a:fld>
            <a:endParaRPr lang="fi-FI" noProof="0" dirty="0"/>
          </a:p>
        </p:txBody>
      </p:sp>
      <p:sp>
        <p:nvSpPr>
          <p:cNvPr id="5" name="Footer Placeholder 4"/>
          <p:cNvSpPr>
            <a:spLocks noGrp="1"/>
          </p:cNvSpPr>
          <p:nvPr>
            <p:ph type="ftr" sz="quarter" idx="3"/>
          </p:nvPr>
        </p:nvSpPr>
        <p:spPr>
          <a:xfrm>
            <a:off x="1199456" y="6309321"/>
            <a:ext cx="3888482" cy="216024"/>
          </a:xfrm>
          <a:prstGeom prst="rect">
            <a:avLst/>
          </a:prstGeom>
        </p:spPr>
        <p:txBody>
          <a:bodyPr vert="horz" lIns="0" tIns="0" rIns="0" bIns="0" rtlCol="0" anchor="ctr" anchorCtr="0">
            <a:noAutofit/>
          </a:bodyPr>
          <a:lstStyle>
            <a:lvl1pPr algn="l">
              <a:defRPr sz="1000">
                <a:solidFill>
                  <a:schemeClr val="accent3"/>
                </a:solidFill>
              </a:defRPr>
            </a:lvl1pPr>
          </a:lstStyle>
          <a:p>
            <a:r>
              <a:rPr lang="fi-FI" noProof="0" dirty="0"/>
              <a:t>Esityksen nimi ja tekijä</a:t>
            </a:r>
          </a:p>
        </p:txBody>
      </p:sp>
      <p:sp>
        <p:nvSpPr>
          <p:cNvPr id="6" name="Slide Number Placeholder 5"/>
          <p:cNvSpPr>
            <a:spLocks noGrp="1"/>
          </p:cNvSpPr>
          <p:nvPr>
            <p:ph type="sldNum" sz="quarter" idx="4"/>
          </p:nvPr>
        </p:nvSpPr>
        <p:spPr>
          <a:xfrm>
            <a:off x="766763" y="6309321"/>
            <a:ext cx="432693" cy="216024"/>
          </a:xfrm>
          <a:prstGeom prst="rect">
            <a:avLst/>
          </a:prstGeom>
        </p:spPr>
        <p:txBody>
          <a:bodyPr vert="horz" lIns="0" tIns="0" rIns="0" bIns="0" rtlCol="0" anchor="ctr" anchorCtr="0">
            <a:noAutofit/>
          </a:bodyPr>
          <a:lstStyle>
            <a:lvl1pPr algn="l">
              <a:defRPr sz="1000">
                <a:solidFill>
                  <a:schemeClr val="accent3"/>
                </a:solidFill>
              </a:defRPr>
            </a:lvl1pPr>
          </a:lstStyle>
          <a:p>
            <a:fld id="{0861148C-697E-4B67-BDAA-872F34DF1106}" type="slidenum">
              <a:rPr lang="fi-FI" noProof="0" smtClean="0"/>
              <a:pPr/>
              <a:t>‹#›</a:t>
            </a:fld>
            <a:endParaRPr lang="fi-FI" noProof="0" dirty="0"/>
          </a:p>
        </p:txBody>
      </p:sp>
      <p:sp>
        <p:nvSpPr>
          <p:cNvPr id="8" name="(c)" hidden="1"/>
          <p:cNvSpPr txBox="1"/>
          <p:nvPr userDrawn="1"/>
        </p:nvSpPr>
        <p:spPr>
          <a:xfrm>
            <a:off x="11932016" y="6891795"/>
            <a:ext cx="253274" cy="30778"/>
          </a:xfrm>
          <a:prstGeom prst="rect">
            <a:avLst/>
          </a:prstGeom>
          <a:noFill/>
        </p:spPr>
        <p:txBody>
          <a:bodyPr wrap="none" lIns="0" tIns="0" rIns="0" bIns="0" rtlCol="0">
            <a:spAutoFit/>
          </a:bodyPr>
          <a:lstStyle/>
          <a:p>
            <a:pPr algn="r"/>
            <a:r>
              <a:rPr lang="fi-FI" sz="200" dirty="0">
                <a:solidFill>
                  <a:schemeClr val="bg1"/>
                </a:solidFill>
                <a:latin typeface="+mn-lt"/>
              </a:rPr>
              <a:t>©grow. for</a:t>
            </a:r>
            <a:r>
              <a:rPr lang="fi-FI" sz="200" baseline="0" dirty="0">
                <a:solidFill>
                  <a:schemeClr val="bg1"/>
                </a:solidFill>
                <a:latin typeface="+mn-lt"/>
              </a:rPr>
              <a:t>  kuntaliitto</a:t>
            </a:r>
            <a:endParaRPr lang="en-GB" sz="200" dirty="0" err="1">
              <a:solidFill>
                <a:schemeClr val="bg1"/>
              </a:solidFill>
              <a:latin typeface="+mn-lt"/>
            </a:endParaRPr>
          </a:p>
        </p:txBody>
      </p:sp>
      <p:pic>
        <p:nvPicPr>
          <p:cNvPr id="9" name="(logo)" descr="Z:\GRW (grow)\logot\copyright_grow.png" hidden="1"/>
          <p:cNvPicPr>
            <a:picLocks noChangeAspect="1" noChangeArrowheads="1"/>
          </p:cNvPicPr>
          <p:nvPr userDrawn="1"/>
        </p:nvPicPr>
        <p:blipFill>
          <a:blip r:embed="rId64"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Kuva 9">
            <a:extLst>
              <a:ext uri="{FF2B5EF4-FFF2-40B4-BE49-F238E27FC236}">
                <a16:creationId xmlns:a16="http://schemas.microsoft.com/office/drawing/2014/main" id="{06E8ACF1-26AD-851C-3BC5-03D84CE7E334}"/>
              </a:ext>
            </a:extLst>
          </p:cNvPr>
          <p:cNvPicPr>
            <a:picLocks noChangeAspect="1"/>
          </p:cNvPicPr>
          <p:nvPr userDrawn="1"/>
        </p:nvPicPr>
        <p:blipFill>
          <a:blip r:embed="rId65" cstate="print">
            <a:extLst>
              <a:ext uri="{28A0092B-C50C-407E-A947-70E740481C1C}">
                <a14:useLocalDpi xmlns:a14="http://schemas.microsoft.com/office/drawing/2010/main" val="0"/>
              </a:ext>
              <a:ext uri="{96DAC541-7B7A-43D3-8B79-37D633B846F1}">
                <asvg:svgBlip xmlns:asvg="http://schemas.microsoft.com/office/drawing/2016/SVG/main" r:embed="rId66"/>
              </a:ext>
            </a:extLst>
          </a:blip>
          <a:stretch>
            <a:fillRect/>
          </a:stretch>
        </p:blipFill>
        <p:spPr>
          <a:xfrm>
            <a:off x="10309537" y="6244893"/>
            <a:ext cx="1332096" cy="289755"/>
          </a:xfrm>
          <a:prstGeom prst="rect">
            <a:avLst/>
          </a:prstGeom>
        </p:spPr>
      </p:pic>
    </p:spTree>
    <p:extLst>
      <p:ext uri="{BB962C8B-B14F-4D97-AF65-F5344CB8AC3E}">
        <p14:creationId xmlns:p14="http://schemas.microsoft.com/office/powerpoint/2010/main" val="3041884944"/>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 id="2147483788" r:id="rId18"/>
    <p:sldLayoutId id="2147483789" r:id="rId19"/>
    <p:sldLayoutId id="2147483790" r:id="rId20"/>
    <p:sldLayoutId id="2147483791" r:id="rId21"/>
    <p:sldLayoutId id="2147483792" r:id="rId22"/>
    <p:sldLayoutId id="2147483793" r:id="rId23"/>
    <p:sldLayoutId id="2147483794" r:id="rId24"/>
    <p:sldLayoutId id="2147483795" r:id="rId25"/>
    <p:sldLayoutId id="2147483796" r:id="rId26"/>
    <p:sldLayoutId id="2147483797" r:id="rId27"/>
    <p:sldLayoutId id="2147483798" r:id="rId28"/>
    <p:sldLayoutId id="2147483799" r:id="rId29"/>
    <p:sldLayoutId id="2147483800" r:id="rId30"/>
    <p:sldLayoutId id="2147483801" r:id="rId31"/>
    <p:sldLayoutId id="2147483802" r:id="rId32"/>
    <p:sldLayoutId id="2147483803" r:id="rId33"/>
    <p:sldLayoutId id="2147483804" r:id="rId34"/>
    <p:sldLayoutId id="2147483805" r:id="rId35"/>
    <p:sldLayoutId id="2147483806" r:id="rId36"/>
    <p:sldLayoutId id="2147483807" r:id="rId37"/>
    <p:sldLayoutId id="2147483808" r:id="rId38"/>
    <p:sldLayoutId id="2147483809" r:id="rId39"/>
    <p:sldLayoutId id="2147483810" r:id="rId40"/>
    <p:sldLayoutId id="2147483811" r:id="rId41"/>
    <p:sldLayoutId id="2147483812" r:id="rId42"/>
    <p:sldLayoutId id="2147483813" r:id="rId43"/>
    <p:sldLayoutId id="2147483814" r:id="rId44"/>
    <p:sldLayoutId id="2147483815" r:id="rId45"/>
    <p:sldLayoutId id="2147483816" r:id="rId46"/>
    <p:sldLayoutId id="2147483817" r:id="rId47"/>
    <p:sldLayoutId id="2147483818" r:id="rId48"/>
    <p:sldLayoutId id="2147483819" r:id="rId49"/>
    <p:sldLayoutId id="2147483820" r:id="rId50"/>
    <p:sldLayoutId id="2147483821" r:id="rId51"/>
    <p:sldLayoutId id="2147483822" r:id="rId52"/>
    <p:sldLayoutId id="2147483823" r:id="rId53"/>
    <p:sldLayoutId id="2147483824" r:id="rId54"/>
    <p:sldLayoutId id="2147483825" r:id="rId55"/>
    <p:sldLayoutId id="2147483826" r:id="rId56"/>
    <p:sldLayoutId id="2147483827" r:id="rId57"/>
    <p:sldLayoutId id="2147483828" r:id="rId58"/>
    <p:sldLayoutId id="2147483829" r:id="rId59"/>
    <p:sldLayoutId id="2147483830" r:id="rId60"/>
    <p:sldLayoutId id="2147483831" r:id="rId61"/>
    <p:sldLayoutId id="2147483832" r:id="rId62"/>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4000" kern="1200">
          <a:solidFill>
            <a:schemeClr val="accent3"/>
          </a:solidFill>
          <a:latin typeface="Work Sans ExtraBold" panose="00000900000000000000" pitchFamily="2" charset="0"/>
          <a:ea typeface="+mj-ea"/>
          <a:cs typeface="+mj-cs"/>
        </a:defRPr>
      </a:lvl1pPr>
    </p:titleStyle>
    <p:body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hyperlink" Target="https://www.kuntaliitto.fi/julkaisut/2022/2206-kunta-valtiosuhteen-ajankohtaiset-trendit-ja-kehittamishankkeet-pohjoismaissa" TargetMode="External"/><Relationship Id="rId1" Type="http://schemas.openxmlformats.org/officeDocument/2006/relationships/slideLayout" Target="../slideLayouts/slideLayout78.xml"/></Relationships>
</file>

<file path=ppt/slides/_rels/slide6.xml.rels><?xml version="1.0" encoding="UTF-8" standalone="yes"?>
<Relationships xmlns="http://schemas.openxmlformats.org/package/2006/relationships"><Relationship Id="rId2" Type="http://schemas.openxmlformats.org/officeDocument/2006/relationships/hyperlink" Target="https://ec.europa.eu/regional_policy/en/information/publications/studies/2021/self-rule-index-for-local-authorities-in-the-eu-council-of-europe-and-oecd-countries-1990-2020" TargetMode="External"/><Relationship Id="rId1" Type="http://schemas.openxmlformats.org/officeDocument/2006/relationships/slideLayout" Target="../slideLayouts/slideLayout107.xml"/></Relationships>
</file>

<file path=ppt/slides/_rels/slide7.xml.rels><?xml version="1.0" encoding="UTF-8" standalone="yes"?>
<Relationships xmlns="http://schemas.openxmlformats.org/package/2006/relationships"><Relationship Id="rId2" Type="http://schemas.openxmlformats.org/officeDocument/2006/relationships/hyperlink" Target="https://ec.europa.eu/regional_policy/en/information/publications/studies/2021/self-rule-index-for-local-authorities-in-the-eu-council-of-europe-and-oecd-countries-1990-2020" TargetMode="External"/><Relationship Id="rId1" Type="http://schemas.openxmlformats.org/officeDocument/2006/relationships/slideLayout" Target="../slideLayouts/slideLayout78.xml"/></Relationships>
</file>

<file path=ppt/slides/_rels/slide8.xml.rels><?xml version="1.0" encoding="UTF-8" standalone="yes"?>
<Relationships xmlns="http://schemas.openxmlformats.org/package/2006/relationships"><Relationship Id="rId3" Type="http://schemas.openxmlformats.org/officeDocument/2006/relationships/hyperlink" Target="https://ec.europa.eu/regional_policy/en/information/publications/studies/2021/self-rule-index-for-local-authorities-in-the-eu-council-of-europe-and-oecd-countries-1990-2020" TargetMode="External"/><Relationship Id="rId2" Type="http://schemas.openxmlformats.org/officeDocument/2006/relationships/image" Target="../media/image73.png"/><Relationship Id="rId1" Type="http://schemas.openxmlformats.org/officeDocument/2006/relationships/slideLayout" Target="../slideLayouts/slideLayout1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735C0F-8037-3CEB-A4FE-63D52B2E7364}"/>
              </a:ext>
            </a:extLst>
          </p:cNvPr>
          <p:cNvSpPr>
            <a:spLocks noGrp="1"/>
          </p:cNvSpPr>
          <p:nvPr>
            <p:ph type="ctrTitle"/>
          </p:nvPr>
        </p:nvSpPr>
        <p:spPr/>
        <p:txBody>
          <a:bodyPr/>
          <a:lstStyle/>
          <a:p>
            <a:r>
              <a:rPr lang="fi-FI" dirty="0"/>
              <a:t>Kunnat, kuntarakenne ja uudistukset Pohjoismaissa</a:t>
            </a:r>
          </a:p>
        </p:txBody>
      </p:sp>
      <p:sp>
        <p:nvSpPr>
          <p:cNvPr id="3" name="Alaotsikko 2">
            <a:extLst>
              <a:ext uri="{FF2B5EF4-FFF2-40B4-BE49-F238E27FC236}">
                <a16:creationId xmlns:a16="http://schemas.microsoft.com/office/drawing/2014/main" id="{FF4E4488-F827-B7EC-E74E-914CB778253A}"/>
              </a:ext>
            </a:extLst>
          </p:cNvPr>
          <p:cNvSpPr>
            <a:spLocks noGrp="1"/>
          </p:cNvSpPr>
          <p:nvPr>
            <p:ph type="subTitle" idx="1"/>
          </p:nvPr>
        </p:nvSpPr>
        <p:spPr/>
        <p:txBody>
          <a:bodyPr/>
          <a:lstStyle/>
          <a:p>
            <a:r>
              <a:rPr lang="fi-FI" dirty="0"/>
              <a:t>Neuvotteleva virkamies suvi savolainen</a:t>
            </a:r>
          </a:p>
          <a:p>
            <a:r>
              <a:rPr lang="fi-FI" dirty="0"/>
              <a:t>Kuntien parlamentaarisen tulevaisuustyön työryhmä</a:t>
            </a:r>
            <a:endParaRPr lang="fi-FI" dirty="0">
              <a:cs typeface="Arial"/>
            </a:endParaRPr>
          </a:p>
          <a:p>
            <a:r>
              <a:rPr lang="fi-FI" dirty="0"/>
              <a:t>8.9.2026</a:t>
            </a:r>
          </a:p>
        </p:txBody>
      </p:sp>
    </p:spTree>
    <p:extLst>
      <p:ext uri="{BB962C8B-B14F-4D97-AF65-F5344CB8AC3E}">
        <p14:creationId xmlns:p14="http://schemas.microsoft.com/office/powerpoint/2010/main" val="3562107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A0E8FC-BA73-7F24-798C-F5E8F0704088}"/>
              </a:ext>
            </a:extLst>
          </p:cNvPr>
          <p:cNvSpPr>
            <a:spLocks noGrp="1"/>
          </p:cNvSpPr>
          <p:nvPr>
            <p:ph type="title"/>
          </p:nvPr>
        </p:nvSpPr>
        <p:spPr>
          <a:xfrm>
            <a:off x="712561" y="467689"/>
            <a:ext cx="10888566" cy="1080000"/>
          </a:xfrm>
        </p:spPr>
        <p:txBody>
          <a:bodyPr/>
          <a:lstStyle/>
          <a:p>
            <a:r>
              <a:rPr lang="fi-FI" dirty="0"/>
              <a:t>Kuntien, alueiden ja valtion lakisääteiset tehtävät Pohjoismaissa</a:t>
            </a:r>
          </a:p>
        </p:txBody>
      </p:sp>
      <p:graphicFrame>
        <p:nvGraphicFramePr>
          <p:cNvPr id="5" name="Sisällön paikkamerkki 4">
            <a:extLst>
              <a:ext uri="{FF2B5EF4-FFF2-40B4-BE49-F238E27FC236}">
                <a16:creationId xmlns:a16="http://schemas.microsoft.com/office/drawing/2014/main" id="{93F4E791-3E18-A855-C784-BC94AEAD8799}"/>
              </a:ext>
            </a:extLst>
          </p:cNvPr>
          <p:cNvGraphicFramePr>
            <a:graphicFrameLocks noGrp="1"/>
          </p:cNvGraphicFramePr>
          <p:nvPr>
            <p:ph idx="1"/>
            <p:extLst>
              <p:ext uri="{D42A27DB-BD31-4B8C-83A1-F6EECF244321}">
                <p14:modId xmlns:p14="http://schemas.microsoft.com/office/powerpoint/2010/main" val="641357790"/>
              </p:ext>
            </p:extLst>
          </p:nvPr>
        </p:nvGraphicFramePr>
        <p:xfrm>
          <a:off x="414550" y="1724554"/>
          <a:ext cx="11270720" cy="4348480"/>
        </p:xfrm>
        <a:graphic>
          <a:graphicData uri="http://schemas.openxmlformats.org/drawingml/2006/table">
            <a:tbl>
              <a:tblPr firstRow="1" bandRow="1">
                <a:tableStyleId>{5C22544A-7EE6-4342-B048-85BDC9FD1C3A}</a:tableStyleId>
              </a:tblPr>
              <a:tblGrid>
                <a:gridCol w="1048028">
                  <a:extLst>
                    <a:ext uri="{9D8B030D-6E8A-4147-A177-3AD203B41FA5}">
                      <a16:colId xmlns:a16="http://schemas.microsoft.com/office/drawing/2014/main" val="1060106191"/>
                    </a:ext>
                  </a:extLst>
                </a:gridCol>
                <a:gridCol w="2854270">
                  <a:extLst>
                    <a:ext uri="{9D8B030D-6E8A-4147-A177-3AD203B41FA5}">
                      <a16:colId xmlns:a16="http://schemas.microsoft.com/office/drawing/2014/main" val="1248138103"/>
                    </a:ext>
                  </a:extLst>
                </a:gridCol>
                <a:gridCol w="4826835">
                  <a:extLst>
                    <a:ext uri="{9D8B030D-6E8A-4147-A177-3AD203B41FA5}">
                      <a16:colId xmlns:a16="http://schemas.microsoft.com/office/drawing/2014/main" val="2069749880"/>
                    </a:ext>
                  </a:extLst>
                </a:gridCol>
                <a:gridCol w="2541587">
                  <a:extLst>
                    <a:ext uri="{9D8B030D-6E8A-4147-A177-3AD203B41FA5}">
                      <a16:colId xmlns:a16="http://schemas.microsoft.com/office/drawing/2014/main" val="3641623283"/>
                    </a:ext>
                  </a:extLst>
                </a:gridCol>
              </a:tblGrid>
              <a:tr h="370840">
                <a:tc>
                  <a:txBody>
                    <a:bodyPr/>
                    <a:lstStyle/>
                    <a:p>
                      <a:r>
                        <a:rPr lang="fi-FI" sz="1100" dirty="0"/>
                        <a:t>Maa</a:t>
                      </a:r>
                    </a:p>
                  </a:txBody>
                  <a:tcPr/>
                </a:tc>
                <a:tc>
                  <a:txBody>
                    <a:bodyPr/>
                    <a:lstStyle/>
                    <a:p>
                      <a:r>
                        <a:rPr lang="fi-FI" sz="1100" dirty="0"/>
                        <a:t>Kuntien tehtävät</a:t>
                      </a:r>
                    </a:p>
                  </a:txBody>
                  <a:tcPr/>
                </a:tc>
                <a:tc>
                  <a:txBody>
                    <a:bodyPr/>
                    <a:lstStyle/>
                    <a:p>
                      <a:r>
                        <a:rPr lang="fi-FI" sz="1100" dirty="0"/>
                        <a:t>Aluetason tehtävät</a:t>
                      </a:r>
                    </a:p>
                  </a:txBody>
                  <a:tcPr/>
                </a:tc>
                <a:tc>
                  <a:txBody>
                    <a:bodyPr/>
                    <a:lstStyle/>
                    <a:p>
                      <a:r>
                        <a:rPr lang="fi-FI" sz="1100" dirty="0"/>
                        <a:t>Valtiolla</a:t>
                      </a:r>
                    </a:p>
                  </a:txBody>
                  <a:tcPr/>
                </a:tc>
                <a:extLst>
                  <a:ext uri="{0D108BD9-81ED-4DB2-BD59-A6C34878D82A}">
                    <a16:rowId xmlns:a16="http://schemas.microsoft.com/office/drawing/2014/main" val="2174137342"/>
                  </a:ext>
                </a:extLst>
              </a:tr>
              <a:tr h="370840">
                <a:tc>
                  <a:txBody>
                    <a:bodyPr/>
                    <a:lstStyle/>
                    <a:p>
                      <a:r>
                        <a:rPr lang="fi-FI" sz="1100" dirty="0"/>
                        <a:t>Suomi</a:t>
                      </a:r>
                    </a:p>
                  </a:txBody>
                  <a:tcPr/>
                </a:tc>
                <a:tc>
                  <a:txBody>
                    <a:bodyPr/>
                    <a:lstStyle/>
                    <a:p>
                      <a:pPr marL="285750" indent="-285750" fontAlgn="t">
                        <a:buFontTx/>
                        <a:buChar char="-"/>
                      </a:pPr>
                      <a:r>
                        <a:rPr lang="fi-FI" sz="1100" b="0" i="0" dirty="0">
                          <a:effectLst/>
                          <a:latin typeface="Segoe UI" panose="020B0502040204020203" pitchFamily="34" charset="0"/>
                        </a:rPr>
                        <a:t>Varhaiskasvatus ja perusopetus </a:t>
                      </a:r>
                    </a:p>
                    <a:p>
                      <a:pPr marL="285750" marR="0" lvl="0" indent="-285750" algn="l" defTabSz="914400" rtl="0" eaLnBrk="1" fontAlgn="t" latinLnBrk="0" hangingPunct="1">
                        <a:lnSpc>
                          <a:spcPct val="100000"/>
                        </a:lnSpc>
                        <a:spcBef>
                          <a:spcPts val="0"/>
                        </a:spcBef>
                        <a:spcAft>
                          <a:spcPts val="0"/>
                        </a:spcAft>
                        <a:buClrTx/>
                        <a:buSzTx/>
                        <a:buFontTx/>
                        <a:buChar char="-"/>
                        <a:tabLst/>
                        <a:defRPr/>
                      </a:pPr>
                      <a:r>
                        <a:rPr lang="fi-FI" sz="1100" b="0" i="0" kern="1200" dirty="0">
                          <a:solidFill>
                            <a:schemeClr val="dk1"/>
                          </a:solidFill>
                          <a:effectLst/>
                          <a:latin typeface="Segoe UI" panose="020B0502040204020203" pitchFamily="34" charset="0"/>
                          <a:ea typeface="+mn-ea"/>
                          <a:cs typeface="+mn-cs"/>
                        </a:rPr>
                        <a:t>Kulttuuri, nuoriso, vapaa-aika, liikunta</a:t>
                      </a:r>
                    </a:p>
                    <a:p>
                      <a:pPr marL="285750" indent="-285750" fontAlgn="t">
                        <a:buFontTx/>
                        <a:buChar char="-"/>
                      </a:pPr>
                      <a:r>
                        <a:rPr lang="fi-FI" sz="1100" b="0" i="0" dirty="0">
                          <a:effectLst/>
                          <a:latin typeface="Segoe UI" panose="020B0502040204020203" pitchFamily="34" charset="0"/>
                        </a:rPr>
                        <a:t>Maankäyttö, kaavoitus, infrastruktuuri</a:t>
                      </a:r>
                    </a:p>
                    <a:p>
                      <a:pPr marL="285750" indent="-285750" fontAlgn="t">
                        <a:buFontTx/>
                        <a:buChar char="-"/>
                      </a:pPr>
                      <a:r>
                        <a:rPr lang="fi-FI" sz="1100" b="0" i="0" dirty="0">
                          <a:effectLst/>
                          <a:latin typeface="Segoe UI" panose="020B0502040204020203" pitchFamily="34" charset="0"/>
                        </a:rPr>
                        <a:t>Työllisyys</a:t>
                      </a:r>
                    </a:p>
                  </a:txBody>
                  <a:tcPr/>
                </a:tc>
                <a:tc>
                  <a:txBody>
                    <a:bodyPr/>
                    <a:lstStyle/>
                    <a:p>
                      <a:pPr marL="171450" indent="-171450" algn="l" defTabSz="914400" rtl="0" eaLnBrk="1" fontAlgn="t" latinLnBrk="0" hangingPunct="1">
                        <a:buFontTx/>
                        <a:buChar char="-"/>
                      </a:pPr>
                      <a:r>
                        <a:rPr lang="fi-FI" sz="1100" kern="1200" dirty="0">
                          <a:solidFill>
                            <a:schemeClr val="dk1"/>
                          </a:solidFill>
                          <a:latin typeface="+mn-lt"/>
                          <a:ea typeface="+mn-ea"/>
                          <a:cs typeface="+mn-cs"/>
                        </a:rPr>
                        <a:t>Sosiaali- ja terveyspalvelut</a:t>
                      </a:r>
                    </a:p>
                    <a:p>
                      <a:pPr marL="171450" indent="-171450" algn="l" defTabSz="914400" rtl="0" eaLnBrk="1" fontAlgn="t" latinLnBrk="0" hangingPunct="1">
                        <a:buFontTx/>
                        <a:buChar char="-"/>
                      </a:pPr>
                      <a:r>
                        <a:rPr lang="fi-FI" sz="1100" kern="1200" dirty="0">
                          <a:solidFill>
                            <a:schemeClr val="dk1"/>
                          </a:solidFill>
                          <a:latin typeface="+mn-lt"/>
                          <a:ea typeface="+mn-ea"/>
                          <a:cs typeface="+mn-cs"/>
                        </a:rPr>
                        <a:t>Pelastustoimi </a:t>
                      </a:r>
                      <a:br>
                        <a:rPr lang="fi-FI" sz="1100" kern="1200" dirty="0">
                          <a:solidFill>
                            <a:schemeClr val="dk1"/>
                          </a:solidFill>
                          <a:latin typeface="+mn-lt"/>
                          <a:ea typeface="+mn-ea"/>
                          <a:cs typeface="+mn-cs"/>
                        </a:rPr>
                      </a:br>
                      <a:endParaRPr lang="fi-FI" sz="1100" kern="1200" dirty="0">
                        <a:solidFill>
                          <a:schemeClr val="dk1"/>
                        </a:solidFill>
                        <a:latin typeface="+mn-lt"/>
                        <a:ea typeface="+mn-ea"/>
                        <a:cs typeface="+mn-cs"/>
                      </a:endParaRPr>
                    </a:p>
                  </a:txBody>
                  <a:tcPr/>
                </a:tc>
                <a:tc>
                  <a:txBody>
                    <a:bodyPr/>
                    <a:lstStyle/>
                    <a:p>
                      <a:endParaRPr lang="fi-FI" sz="1100" dirty="0"/>
                    </a:p>
                  </a:txBody>
                  <a:tcPr/>
                </a:tc>
                <a:extLst>
                  <a:ext uri="{0D108BD9-81ED-4DB2-BD59-A6C34878D82A}">
                    <a16:rowId xmlns:a16="http://schemas.microsoft.com/office/drawing/2014/main" val="2865925727"/>
                  </a:ext>
                </a:extLst>
              </a:tr>
              <a:tr h="370840">
                <a:tc>
                  <a:txBody>
                    <a:bodyPr/>
                    <a:lstStyle/>
                    <a:p>
                      <a:r>
                        <a:rPr lang="fi-FI" sz="1100" dirty="0"/>
                        <a:t>Ruotsi</a:t>
                      </a:r>
                    </a:p>
                  </a:txBody>
                  <a:tcPr/>
                </a:tc>
                <a:tc>
                  <a:txBody>
                    <a:bodyPr/>
                    <a:lstStyle/>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Varhaiskasvatus ja koulutus</a:t>
                      </a:r>
                    </a:p>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Sosiaalipalvelut (ml. vanhuspalvelut)</a:t>
                      </a:r>
                    </a:p>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Kaavoitus ja infrastruktuuri</a:t>
                      </a:r>
                    </a:p>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Kulttuuri, nuoriso, vapaa-aika, liikunta</a:t>
                      </a:r>
                    </a:p>
                  </a:txBody>
                  <a:tcPr/>
                </a:tc>
                <a:tc>
                  <a:txBody>
                    <a:bodyPr/>
                    <a:lstStyle/>
                    <a:p>
                      <a:pPr marL="171450" indent="-171450" algn="l" defTabSz="914400" rtl="0" eaLnBrk="1" fontAlgn="t" latinLnBrk="0" hangingPunct="1">
                        <a:buFontTx/>
                        <a:buChar char="-"/>
                      </a:pPr>
                      <a:r>
                        <a:rPr lang="fi-FI" sz="1100" kern="1200" dirty="0">
                          <a:solidFill>
                            <a:schemeClr val="dk1"/>
                          </a:solidFill>
                          <a:latin typeface="+mn-lt"/>
                          <a:ea typeface="+mn-ea"/>
                          <a:cs typeface="+mn-cs"/>
                        </a:rPr>
                        <a:t>Terveyspalvelut (perusterveydenhuolto ja erikoissairaanhoito)</a:t>
                      </a:r>
                    </a:p>
                    <a:p>
                      <a:pPr marL="171450" indent="-171450" algn="l" defTabSz="914400" rtl="0" eaLnBrk="1" fontAlgn="t" latinLnBrk="0" hangingPunct="1">
                        <a:buFontTx/>
                        <a:buChar char="-"/>
                      </a:pPr>
                      <a:r>
                        <a:rPr lang="fi-FI" sz="1100" kern="1200" dirty="0">
                          <a:solidFill>
                            <a:schemeClr val="dk1"/>
                          </a:solidFill>
                          <a:latin typeface="+mn-lt"/>
                          <a:ea typeface="+mn-ea"/>
                          <a:cs typeface="+mn-cs"/>
                        </a:rPr>
                        <a:t>Aluekehitys</a:t>
                      </a:r>
                    </a:p>
                    <a:p>
                      <a:pPr marL="171450" indent="-171450" algn="l" defTabSz="914400" rtl="0" eaLnBrk="1" fontAlgn="t" latinLnBrk="0" hangingPunct="1">
                        <a:buFontTx/>
                        <a:buChar char="-"/>
                      </a:pPr>
                      <a:r>
                        <a:rPr lang="fi-FI" sz="1100" kern="1200" dirty="0">
                          <a:solidFill>
                            <a:schemeClr val="dk1"/>
                          </a:solidFill>
                          <a:latin typeface="+mn-lt"/>
                          <a:ea typeface="+mn-ea"/>
                          <a:cs typeface="+mn-cs"/>
                        </a:rPr>
                        <a:t>Joukkoliikenne </a:t>
                      </a:r>
                    </a:p>
                    <a:p>
                      <a:pPr marL="0" indent="0" algn="l" defTabSz="914400" rtl="0" eaLnBrk="1" fontAlgn="t" latinLnBrk="0" hangingPunct="1">
                        <a:buFontTx/>
                        <a:buNone/>
                      </a:pPr>
                      <a:br>
                        <a:rPr lang="fi-FI" sz="1100" kern="1200" dirty="0">
                          <a:solidFill>
                            <a:schemeClr val="dk1"/>
                          </a:solidFill>
                          <a:latin typeface="+mn-lt"/>
                          <a:ea typeface="+mn-ea"/>
                          <a:cs typeface="+mn-cs"/>
                        </a:rPr>
                      </a:br>
                      <a:r>
                        <a:rPr lang="fi-FI" sz="1100" kern="1200" dirty="0">
                          <a:solidFill>
                            <a:schemeClr val="dk1"/>
                          </a:solidFill>
                          <a:latin typeface="+mn-lt"/>
                          <a:ea typeface="+mn-ea"/>
                          <a:cs typeface="+mn-cs"/>
                        </a:rPr>
                        <a:t>(Verotusoikeus)</a:t>
                      </a:r>
                    </a:p>
                  </a:txBody>
                  <a:tcPr/>
                </a:tc>
                <a:tc>
                  <a:txBody>
                    <a:bodyPr/>
                    <a:lstStyle/>
                    <a:p>
                      <a:endParaRPr lang="fi-FI" sz="1100"/>
                    </a:p>
                  </a:txBody>
                  <a:tcPr/>
                </a:tc>
                <a:extLst>
                  <a:ext uri="{0D108BD9-81ED-4DB2-BD59-A6C34878D82A}">
                    <a16:rowId xmlns:a16="http://schemas.microsoft.com/office/drawing/2014/main" val="1658925249"/>
                  </a:ext>
                </a:extLst>
              </a:tr>
              <a:tr h="370840">
                <a:tc>
                  <a:txBody>
                    <a:bodyPr/>
                    <a:lstStyle/>
                    <a:p>
                      <a:r>
                        <a:rPr lang="fi-FI" sz="1100" dirty="0"/>
                        <a:t>Norja</a:t>
                      </a:r>
                    </a:p>
                  </a:txBody>
                  <a:tcPr/>
                </a:tc>
                <a:tc>
                  <a:txBody>
                    <a:bodyPr/>
                    <a:lstStyle/>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Varhaiskasvatus ja koulutus</a:t>
                      </a:r>
                    </a:p>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Perusterveydenhuolto</a:t>
                      </a:r>
                    </a:p>
                    <a:p>
                      <a:pPr marL="285750" marR="0" lvl="0" indent="-285750" algn="l" defTabSz="914400" rtl="0" eaLnBrk="1" fontAlgn="t" latinLnBrk="0" hangingPunct="1">
                        <a:lnSpc>
                          <a:spcPct val="100000"/>
                        </a:lnSpc>
                        <a:spcBef>
                          <a:spcPts val="0"/>
                        </a:spcBef>
                        <a:spcAft>
                          <a:spcPts val="0"/>
                        </a:spcAft>
                        <a:buClrTx/>
                        <a:buSzTx/>
                        <a:buFontTx/>
                        <a:buChar char="-"/>
                        <a:tabLst/>
                        <a:defRPr/>
                      </a:pPr>
                      <a:r>
                        <a:rPr lang="fi-FI" sz="1100" b="0" i="0" kern="1200" dirty="0">
                          <a:solidFill>
                            <a:schemeClr val="dk1"/>
                          </a:solidFill>
                          <a:effectLst/>
                          <a:latin typeface="Segoe UI" panose="020B0502040204020203" pitchFamily="34" charset="0"/>
                          <a:ea typeface="+mn-ea"/>
                          <a:cs typeface="+mn-cs"/>
                        </a:rPr>
                        <a:t>Sosiaalipalvelut, vanhuspalvelut </a:t>
                      </a:r>
                    </a:p>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Paikallinen kehittäminen</a:t>
                      </a:r>
                    </a:p>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Kulttuuri, nuoriso, vapaa-aika, liikunta</a:t>
                      </a:r>
                    </a:p>
                  </a:txBody>
                  <a:tcPr/>
                </a:tc>
                <a:tc>
                  <a:txBody>
                    <a:bodyPr/>
                    <a:lstStyle/>
                    <a:p>
                      <a:pPr marL="171450" indent="-171450" algn="l" defTabSz="914400" rtl="0" eaLnBrk="1" fontAlgn="t" latinLnBrk="0" hangingPunct="1">
                        <a:buFontTx/>
                        <a:buChar char="-"/>
                      </a:pPr>
                      <a:r>
                        <a:rPr lang="fi-FI" sz="1100" kern="1200" dirty="0">
                          <a:solidFill>
                            <a:schemeClr val="dk1"/>
                          </a:solidFill>
                          <a:latin typeface="+mn-lt"/>
                          <a:ea typeface="+mn-ea"/>
                          <a:cs typeface="+mn-cs"/>
                        </a:rPr>
                        <a:t>Toisen asteen koulutus</a:t>
                      </a:r>
                    </a:p>
                    <a:p>
                      <a:pPr marL="171450" indent="-171450" algn="l" defTabSz="914400" rtl="0" eaLnBrk="1" fontAlgn="t" latinLnBrk="0" hangingPunct="1">
                        <a:buFontTx/>
                        <a:buChar char="-"/>
                      </a:pPr>
                      <a:r>
                        <a:rPr lang="fi-FI" sz="1100" kern="1200" dirty="0">
                          <a:solidFill>
                            <a:schemeClr val="dk1"/>
                          </a:solidFill>
                          <a:latin typeface="+mn-lt"/>
                          <a:ea typeface="+mn-ea"/>
                          <a:cs typeface="+mn-cs"/>
                        </a:rPr>
                        <a:t>Liikenne ja aluekehitys</a:t>
                      </a:r>
                    </a:p>
                    <a:p>
                      <a:pPr marL="171450" indent="-171450" algn="l" defTabSz="914400" rtl="0" eaLnBrk="1" fontAlgn="t" latinLnBrk="0" hangingPunct="1">
                        <a:buFontTx/>
                        <a:buChar char="-"/>
                      </a:pPr>
                      <a:r>
                        <a:rPr lang="fi-FI" sz="1100" kern="1200" dirty="0">
                          <a:solidFill>
                            <a:schemeClr val="dk1"/>
                          </a:solidFill>
                          <a:latin typeface="+mn-lt"/>
                          <a:ea typeface="+mn-ea"/>
                          <a:cs typeface="+mn-cs"/>
                        </a:rPr>
                        <a:t>Hammashoito</a:t>
                      </a:r>
                    </a:p>
                  </a:txBody>
                  <a:tcPr/>
                </a:tc>
                <a:tc>
                  <a:txBody>
                    <a:bodyPr/>
                    <a:lstStyle/>
                    <a:p>
                      <a:r>
                        <a:rPr lang="fi-FI" sz="1100" dirty="0"/>
                        <a:t>- Erikoissairaanhoito</a:t>
                      </a:r>
                    </a:p>
                  </a:txBody>
                  <a:tcPr/>
                </a:tc>
                <a:extLst>
                  <a:ext uri="{0D108BD9-81ED-4DB2-BD59-A6C34878D82A}">
                    <a16:rowId xmlns:a16="http://schemas.microsoft.com/office/drawing/2014/main" val="3258492209"/>
                  </a:ext>
                </a:extLst>
              </a:tr>
              <a:tr h="370840">
                <a:tc>
                  <a:txBody>
                    <a:bodyPr/>
                    <a:lstStyle/>
                    <a:p>
                      <a:r>
                        <a:rPr lang="fi-FI" sz="1100" dirty="0"/>
                        <a:t>Tanska</a:t>
                      </a:r>
                    </a:p>
                  </a:txBody>
                  <a:tcPr/>
                </a:tc>
                <a:tc>
                  <a:txBody>
                    <a:bodyPr/>
                    <a:lstStyle/>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Varhaiskasvatus ja koulutus </a:t>
                      </a:r>
                    </a:p>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Sosiaalipalvelut, vanhuspalvelut </a:t>
                      </a:r>
                    </a:p>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Työllisyys- ja sosiaalipalvelut</a:t>
                      </a:r>
                    </a:p>
                  </a:txBody>
                  <a:tcPr/>
                </a:tc>
                <a:tc>
                  <a:txBody>
                    <a:bodyPr/>
                    <a:lstStyle/>
                    <a:p>
                      <a:pPr marL="171450" indent="-171450" algn="l" defTabSz="914400" rtl="0" eaLnBrk="1" fontAlgn="t" latinLnBrk="0" hangingPunct="1">
                        <a:buFontTx/>
                        <a:buChar char="-"/>
                      </a:pPr>
                      <a:r>
                        <a:rPr lang="fi-FI" sz="1100" kern="1200" dirty="0">
                          <a:solidFill>
                            <a:schemeClr val="dk1"/>
                          </a:solidFill>
                          <a:latin typeface="+mn-lt"/>
                          <a:ea typeface="+mn-ea"/>
                          <a:cs typeface="+mn-cs"/>
                        </a:rPr>
                        <a:t>Terveydenhuolto (erikoissairaanhoito)</a:t>
                      </a:r>
                    </a:p>
                    <a:p>
                      <a:pPr marL="171450" indent="-171450" algn="l" defTabSz="914400" rtl="0" eaLnBrk="1" fontAlgn="t" latinLnBrk="0" hangingPunct="1">
                        <a:buFontTx/>
                        <a:buChar char="-"/>
                      </a:pPr>
                      <a:r>
                        <a:rPr lang="fi-FI" sz="1100" kern="1200" dirty="0">
                          <a:solidFill>
                            <a:schemeClr val="dk1"/>
                          </a:solidFill>
                          <a:latin typeface="+mn-lt"/>
                          <a:ea typeface="+mn-ea"/>
                          <a:cs typeface="+mn-cs"/>
                        </a:rPr>
                        <a:t>Rajattu aluekehitys</a:t>
                      </a:r>
                    </a:p>
                    <a:p>
                      <a:pPr marL="171450" indent="-171450" algn="l" defTabSz="914400" rtl="0" eaLnBrk="1" fontAlgn="t" latinLnBrk="0" hangingPunct="1">
                        <a:buFontTx/>
                        <a:buChar char="-"/>
                      </a:pPr>
                      <a:r>
                        <a:rPr lang="fi-FI" sz="1100" kern="1200" dirty="0">
                          <a:solidFill>
                            <a:schemeClr val="dk1"/>
                          </a:solidFill>
                          <a:latin typeface="+mn-lt"/>
                          <a:ea typeface="+mn-ea"/>
                          <a:cs typeface="+mn-cs"/>
                        </a:rPr>
                        <a:t>Joukkoliikenne </a:t>
                      </a:r>
                    </a:p>
                  </a:txBody>
                  <a:tcPr/>
                </a:tc>
                <a:tc>
                  <a:txBody>
                    <a:bodyPr/>
                    <a:lstStyle/>
                    <a:p>
                      <a:endParaRPr lang="fi-FI" sz="1100"/>
                    </a:p>
                  </a:txBody>
                  <a:tcPr/>
                </a:tc>
                <a:extLst>
                  <a:ext uri="{0D108BD9-81ED-4DB2-BD59-A6C34878D82A}">
                    <a16:rowId xmlns:a16="http://schemas.microsoft.com/office/drawing/2014/main" val="1321491742"/>
                  </a:ext>
                </a:extLst>
              </a:tr>
              <a:tr h="370840">
                <a:tc>
                  <a:txBody>
                    <a:bodyPr/>
                    <a:lstStyle/>
                    <a:p>
                      <a:r>
                        <a:rPr lang="fi-FI" sz="1100" dirty="0"/>
                        <a:t>Islanti</a:t>
                      </a:r>
                    </a:p>
                  </a:txBody>
                  <a:tcPr/>
                </a:tc>
                <a:tc>
                  <a:txBody>
                    <a:bodyPr/>
                    <a:lstStyle/>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Varhaiskasvatus ja perusopetus</a:t>
                      </a:r>
                    </a:p>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Sosiaalipalvelut (ml. vanhuspalvelut)</a:t>
                      </a:r>
                    </a:p>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Paikallinen infrastruktuuri </a:t>
                      </a:r>
                    </a:p>
                    <a:p>
                      <a:pPr marL="285750" indent="-285750" algn="l" defTabSz="914400" rtl="0" eaLnBrk="1" fontAlgn="t" latinLnBrk="0" hangingPunct="1">
                        <a:buFontTx/>
                        <a:buChar char="-"/>
                      </a:pPr>
                      <a:r>
                        <a:rPr lang="fi-FI" sz="1100" b="0" i="0" kern="1200" dirty="0">
                          <a:solidFill>
                            <a:schemeClr val="dk1"/>
                          </a:solidFill>
                          <a:effectLst/>
                          <a:latin typeface="Segoe UI" panose="020B0502040204020203" pitchFamily="34" charset="0"/>
                          <a:ea typeface="+mn-ea"/>
                          <a:cs typeface="+mn-cs"/>
                        </a:rPr>
                        <a:t>Kaavoitus ja paikallinen kehittäminen</a:t>
                      </a:r>
                    </a:p>
                  </a:txBody>
                  <a:tcPr/>
                </a:tc>
                <a:tc>
                  <a:txBody>
                    <a:bodyPr/>
                    <a:lstStyle/>
                    <a:p>
                      <a:endParaRPr lang="fi-FI" dirty="0"/>
                    </a:p>
                  </a:txBody>
                  <a:tcPr/>
                </a:tc>
                <a:tc>
                  <a:txBody>
                    <a:bodyPr/>
                    <a:lstStyle/>
                    <a:p>
                      <a:pPr marL="171450" indent="-171450">
                        <a:buFontTx/>
                        <a:buChar char="-"/>
                      </a:pPr>
                      <a:r>
                        <a:rPr lang="fi-FI" sz="1100" dirty="0"/>
                        <a:t>Erikoissairaanhoito</a:t>
                      </a:r>
                    </a:p>
                    <a:p>
                      <a:pPr marL="171450" indent="-171450">
                        <a:buFontTx/>
                        <a:buChar char="-"/>
                      </a:pPr>
                      <a:r>
                        <a:rPr lang="fi-FI" sz="1100" dirty="0"/>
                        <a:t>Aluekehitys</a:t>
                      </a:r>
                    </a:p>
                  </a:txBody>
                  <a:tcPr/>
                </a:tc>
                <a:extLst>
                  <a:ext uri="{0D108BD9-81ED-4DB2-BD59-A6C34878D82A}">
                    <a16:rowId xmlns:a16="http://schemas.microsoft.com/office/drawing/2014/main" val="2872554283"/>
                  </a:ext>
                </a:extLst>
              </a:tr>
            </a:tbl>
          </a:graphicData>
        </a:graphic>
      </p:graphicFrame>
      <p:sp>
        <p:nvSpPr>
          <p:cNvPr id="4" name="Dian numeron paikkamerkki 3">
            <a:extLst>
              <a:ext uri="{FF2B5EF4-FFF2-40B4-BE49-F238E27FC236}">
                <a16:creationId xmlns:a16="http://schemas.microsoft.com/office/drawing/2014/main" id="{F4A429FE-A0E3-8110-D4D4-D8B662FE14DB}"/>
              </a:ext>
            </a:extLst>
          </p:cNvPr>
          <p:cNvSpPr>
            <a:spLocks noGrp="1"/>
          </p:cNvSpPr>
          <p:nvPr>
            <p:ph type="sldNum" sz="quarter" idx="12"/>
          </p:nvPr>
        </p:nvSpPr>
        <p:spPr/>
        <p:txBody>
          <a:bodyPr/>
          <a:lstStyle/>
          <a:p>
            <a:fld id="{7CD1C137-87C0-4E4B-8573-EDFCC21A7E6F}" type="slidenum">
              <a:rPr lang="fi-FI" noProof="0" smtClean="0"/>
              <a:pPr/>
              <a:t>2</a:t>
            </a:fld>
            <a:endParaRPr lang="fi-FI" noProof="0" dirty="0"/>
          </a:p>
        </p:txBody>
      </p:sp>
    </p:spTree>
    <p:extLst>
      <p:ext uri="{BB962C8B-B14F-4D97-AF65-F5344CB8AC3E}">
        <p14:creationId xmlns:p14="http://schemas.microsoft.com/office/powerpoint/2010/main" val="1392411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3C5AB18-B22B-395D-8A58-B8E5AACC9D8F}"/>
              </a:ext>
            </a:extLst>
          </p:cNvPr>
          <p:cNvSpPr>
            <a:spLocks noGrp="1"/>
          </p:cNvSpPr>
          <p:nvPr>
            <p:ph type="title"/>
          </p:nvPr>
        </p:nvSpPr>
        <p:spPr>
          <a:xfrm>
            <a:off x="766762" y="404664"/>
            <a:ext cx="10658475" cy="1008113"/>
          </a:xfrm>
        </p:spPr>
        <p:txBody>
          <a:bodyPr/>
          <a:lstStyle/>
          <a:p>
            <a:r>
              <a:rPr lang="fi-FI" sz="3200" dirty="0"/>
              <a:t>Tietoja eri Pohjoismaiden kunnista 2026</a:t>
            </a:r>
          </a:p>
        </p:txBody>
      </p:sp>
      <p:graphicFrame>
        <p:nvGraphicFramePr>
          <p:cNvPr id="5" name="Sisällön paikkamerkki 4">
            <a:extLst>
              <a:ext uri="{FF2B5EF4-FFF2-40B4-BE49-F238E27FC236}">
                <a16:creationId xmlns:a16="http://schemas.microsoft.com/office/drawing/2014/main" id="{294DE3BC-5578-E029-A023-B0696E7BF33B}"/>
              </a:ext>
            </a:extLst>
          </p:cNvPr>
          <p:cNvGraphicFramePr>
            <a:graphicFrameLocks noGrp="1"/>
          </p:cNvGraphicFramePr>
          <p:nvPr>
            <p:ph idx="1"/>
            <p:extLst>
              <p:ext uri="{D42A27DB-BD31-4B8C-83A1-F6EECF244321}">
                <p14:modId xmlns:p14="http://schemas.microsoft.com/office/powerpoint/2010/main" val="2574925651"/>
              </p:ext>
            </p:extLst>
          </p:nvPr>
        </p:nvGraphicFramePr>
        <p:xfrm>
          <a:off x="911424" y="1196751"/>
          <a:ext cx="10225136" cy="4536506"/>
        </p:xfrm>
        <a:graphic>
          <a:graphicData uri="http://schemas.openxmlformats.org/drawingml/2006/table">
            <a:tbl>
              <a:tblPr firstRow="1">
                <a:tableStyleId>{E8B1032C-EA38-4F05-BA0D-38AFFFC7BED3}</a:tableStyleId>
              </a:tblPr>
              <a:tblGrid>
                <a:gridCol w="3175989">
                  <a:extLst>
                    <a:ext uri="{9D8B030D-6E8A-4147-A177-3AD203B41FA5}">
                      <a16:colId xmlns:a16="http://schemas.microsoft.com/office/drawing/2014/main" val="3303586810"/>
                    </a:ext>
                  </a:extLst>
                </a:gridCol>
                <a:gridCol w="1916372">
                  <a:extLst>
                    <a:ext uri="{9D8B030D-6E8A-4147-A177-3AD203B41FA5}">
                      <a16:colId xmlns:a16="http://schemas.microsoft.com/office/drawing/2014/main" val="2285334880"/>
                    </a:ext>
                  </a:extLst>
                </a:gridCol>
                <a:gridCol w="1232674">
                  <a:extLst>
                    <a:ext uri="{9D8B030D-6E8A-4147-A177-3AD203B41FA5}">
                      <a16:colId xmlns:a16="http://schemas.microsoft.com/office/drawing/2014/main" val="2386621217"/>
                    </a:ext>
                  </a:extLst>
                </a:gridCol>
                <a:gridCol w="1313505">
                  <a:extLst>
                    <a:ext uri="{9D8B030D-6E8A-4147-A177-3AD203B41FA5}">
                      <a16:colId xmlns:a16="http://schemas.microsoft.com/office/drawing/2014/main" val="585273325"/>
                    </a:ext>
                  </a:extLst>
                </a:gridCol>
                <a:gridCol w="1293298">
                  <a:extLst>
                    <a:ext uri="{9D8B030D-6E8A-4147-A177-3AD203B41FA5}">
                      <a16:colId xmlns:a16="http://schemas.microsoft.com/office/drawing/2014/main" val="3164421826"/>
                    </a:ext>
                  </a:extLst>
                </a:gridCol>
                <a:gridCol w="1293298">
                  <a:extLst>
                    <a:ext uri="{9D8B030D-6E8A-4147-A177-3AD203B41FA5}">
                      <a16:colId xmlns:a16="http://schemas.microsoft.com/office/drawing/2014/main" val="1148298624"/>
                    </a:ext>
                  </a:extLst>
                </a:gridCol>
              </a:tblGrid>
              <a:tr h="801872">
                <a:tc>
                  <a:txBody>
                    <a:bodyPr/>
                    <a:lstStyle/>
                    <a:p>
                      <a:pPr algn="l" fontAlgn="b">
                        <a:buNone/>
                      </a:pPr>
                      <a:r>
                        <a:rPr lang="fi-FI" sz="1600" u="none" strike="noStrike" dirty="0">
                          <a:effectLst/>
                        </a:rPr>
                        <a:t> </a:t>
                      </a:r>
                      <a:endParaRPr lang="fi-FI" sz="1600" b="1" i="0" u="none" strike="noStrike" dirty="0">
                        <a:solidFill>
                          <a:srgbClr val="000000"/>
                        </a:solidFill>
                        <a:effectLst/>
                        <a:latin typeface="Work Sans" panose="00000500000000000000" pitchFamily="2" charset="0"/>
                      </a:endParaRPr>
                    </a:p>
                  </a:txBody>
                  <a:tcPr marL="7620" marR="7620" marT="7620" marB="0" anchor="b">
                    <a:solidFill>
                      <a:schemeClr val="accent1">
                        <a:lumMod val="20000"/>
                        <a:lumOff val="80000"/>
                      </a:schemeClr>
                    </a:solidFill>
                  </a:tcPr>
                </a:tc>
                <a:tc>
                  <a:txBody>
                    <a:bodyPr/>
                    <a:lstStyle/>
                    <a:p>
                      <a:pPr algn="ctr" fontAlgn="t">
                        <a:buNone/>
                      </a:pPr>
                      <a:r>
                        <a:rPr lang="fi-FI" sz="1800" b="1" u="none" strike="noStrike" dirty="0">
                          <a:effectLst/>
                        </a:rPr>
                        <a:t>Manner-Suomi</a:t>
                      </a:r>
                      <a:r>
                        <a:rPr lang="fi-FI" sz="1600" u="none" strike="noStrike" dirty="0">
                          <a:effectLst/>
                        </a:rPr>
                        <a:t> </a:t>
                      </a:r>
                    </a:p>
                    <a:p>
                      <a:pPr algn="ctr" fontAlgn="t">
                        <a:buNone/>
                      </a:pPr>
                      <a:endParaRPr lang="fi-FI" sz="1600" u="none" strike="noStrike" dirty="0">
                        <a:effectLst/>
                      </a:endParaRPr>
                    </a:p>
                    <a:p>
                      <a:pPr algn="ctr" fontAlgn="t">
                        <a:buNone/>
                      </a:pPr>
                      <a:r>
                        <a:rPr lang="fi-FI" sz="1400" u="none" strike="noStrike" dirty="0">
                          <a:effectLst/>
                        </a:rPr>
                        <a:t>(1/2026)</a:t>
                      </a:r>
                      <a:endParaRPr lang="fi-FI" sz="1600" b="1" i="0" u="none" strike="noStrike" dirty="0">
                        <a:solidFill>
                          <a:srgbClr val="000000"/>
                        </a:solidFill>
                        <a:effectLst/>
                        <a:latin typeface="Work Sans" panose="00000500000000000000" pitchFamily="2" charset="0"/>
                      </a:endParaRPr>
                    </a:p>
                  </a:txBody>
                  <a:tcPr marL="7620" marR="7620" marT="7620" marB="0">
                    <a:solidFill>
                      <a:schemeClr val="accent1">
                        <a:lumMod val="20000"/>
                        <a:lumOff val="80000"/>
                      </a:schemeClr>
                    </a:solidFill>
                  </a:tcPr>
                </a:tc>
                <a:tc>
                  <a:txBody>
                    <a:bodyPr/>
                    <a:lstStyle/>
                    <a:p>
                      <a:pPr algn="ctr" fontAlgn="t">
                        <a:buNone/>
                      </a:pPr>
                      <a:r>
                        <a:rPr lang="fi-FI" sz="1800" b="1" u="none" strike="noStrike" dirty="0">
                          <a:effectLst/>
                        </a:rPr>
                        <a:t>Norja</a:t>
                      </a:r>
                      <a:r>
                        <a:rPr lang="fi-FI" sz="1600" u="none" strike="noStrike" dirty="0">
                          <a:effectLst/>
                        </a:rPr>
                        <a:t> </a:t>
                      </a:r>
                    </a:p>
                    <a:p>
                      <a:pPr algn="ctr" fontAlgn="t">
                        <a:buNone/>
                      </a:pPr>
                      <a:endParaRPr lang="fi-FI" sz="1600" u="none" strike="noStrike" dirty="0">
                        <a:effectLst/>
                      </a:endParaRPr>
                    </a:p>
                    <a:p>
                      <a:pPr algn="ctr" fontAlgn="t">
                        <a:buNone/>
                      </a:pPr>
                      <a:r>
                        <a:rPr lang="fi-FI" sz="1400" u="none" strike="noStrike" dirty="0">
                          <a:effectLst/>
                        </a:rPr>
                        <a:t>(1/2026)</a:t>
                      </a:r>
                      <a:endParaRPr lang="fi-FI" sz="1600" b="1" i="0" u="none" strike="noStrike" dirty="0">
                        <a:solidFill>
                          <a:srgbClr val="000000"/>
                        </a:solidFill>
                        <a:effectLst/>
                        <a:latin typeface="Work Sans" panose="00000500000000000000" pitchFamily="2" charset="0"/>
                      </a:endParaRPr>
                    </a:p>
                  </a:txBody>
                  <a:tcPr marL="7620" marR="7620" marT="7620" marB="0">
                    <a:solidFill>
                      <a:schemeClr val="accent1">
                        <a:lumMod val="20000"/>
                        <a:lumOff val="80000"/>
                      </a:schemeClr>
                    </a:solidFill>
                  </a:tcPr>
                </a:tc>
                <a:tc>
                  <a:txBody>
                    <a:bodyPr/>
                    <a:lstStyle/>
                    <a:p>
                      <a:pPr algn="ctr" fontAlgn="t">
                        <a:buNone/>
                      </a:pPr>
                      <a:r>
                        <a:rPr lang="fi-FI" sz="1800" b="1" u="none" strike="noStrike" dirty="0">
                          <a:effectLst/>
                        </a:rPr>
                        <a:t>Ruotsi</a:t>
                      </a:r>
                      <a:r>
                        <a:rPr lang="fi-FI" sz="1600" u="none" strike="noStrike" dirty="0">
                          <a:effectLst/>
                        </a:rPr>
                        <a:t> </a:t>
                      </a:r>
                    </a:p>
                    <a:p>
                      <a:pPr algn="ctr" fontAlgn="t">
                        <a:buNone/>
                      </a:pPr>
                      <a:endParaRPr lang="fi-FI" sz="1600" u="none" strike="noStrike" dirty="0">
                        <a:effectLst/>
                      </a:endParaRPr>
                    </a:p>
                    <a:p>
                      <a:pPr algn="ctr" fontAlgn="t">
                        <a:buNone/>
                      </a:pPr>
                      <a:r>
                        <a:rPr lang="fi-FI" sz="1400" u="none" strike="noStrike" dirty="0">
                          <a:effectLst/>
                        </a:rPr>
                        <a:t>(11/2025)</a:t>
                      </a:r>
                      <a:endParaRPr lang="fi-FI" sz="1600" b="1" i="0" u="none" strike="noStrike" dirty="0">
                        <a:solidFill>
                          <a:srgbClr val="000000"/>
                        </a:solidFill>
                        <a:effectLst/>
                        <a:latin typeface="Work Sans" panose="00000500000000000000" pitchFamily="2" charset="0"/>
                      </a:endParaRPr>
                    </a:p>
                  </a:txBody>
                  <a:tcPr marL="7620" marR="7620" marT="7620" marB="0">
                    <a:solidFill>
                      <a:schemeClr val="accent1">
                        <a:lumMod val="20000"/>
                        <a:lumOff val="80000"/>
                      </a:schemeClr>
                    </a:solidFill>
                  </a:tcPr>
                </a:tc>
                <a:tc>
                  <a:txBody>
                    <a:bodyPr/>
                    <a:lstStyle/>
                    <a:p>
                      <a:pPr algn="ctr" fontAlgn="t">
                        <a:buNone/>
                      </a:pPr>
                      <a:r>
                        <a:rPr lang="fi-FI" sz="1800" b="1" u="none" strike="noStrike" dirty="0">
                          <a:effectLst/>
                        </a:rPr>
                        <a:t>Tanska</a:t>
                      </a:r>
                      <a:r>
                        <a:rPr lang="fi-FI" sz="1600" u="none" strike="noStrike" dirty="0">
                          <a:effectLst/>
                        </a:rPr>
                        <a:t> </a:t>
                      </a:r>
                    </a:p>
                    <a:p>
                      <a:pPr algn="ctr" fontAlgn="t">
                        <a:buNone/>
                      </a:pPr>
                      <a:endParaRPr lang="fi-FI" sz="1600" u="none" strike="noStrike" dirty="0">
                        <a:effectLst/>
                      </a:endParaRPr>
                    </a:p>
                    <a:p>
                      <a:pPr algn="ctr" fontAlgn="t">
                        <a:buNone/>
                      </a:pPr>
                      <a:r>
                        <a:rPr lang="fi-FI" sz="1400" u="none" strike="noStrike" dirty="0">
                          <a:effectLst/>
                        </a:rPr>
                        <a:t>(1/2026)</a:t>
                      </a:r>
                      <a:endParaRPr lang="fi-FI" sz="1600" b="1" i="0" u="none" strike="noStrike" dirty="0">
                        <a:solidFill>
                          <a:srgbClr val="000000"/>
                        </a:solidFill>
                        <a:effectLst/>
                        <a:latin typeface="Work Sans" panose="00000500000000000000" pitchFamily="2" charset="0"/>
                      </a:endParaRPr>
                    </a:p>
                  </a:txBody>
                  <a:tcPr marL="7620" marR="7620" marT="7620" marB="0">
                    <a:solidFill>
                      <a:schemeClr val="accent1">
                        <a:lumMod val="20000"/>
                        <a:lumOff val="80000"/>
                      </a:schemeClr>
                    </a:solidFill>
                  </a:tcPr>
                </a:tc>
                <a:tc>
                  <a:txBody>
                    <a:bodyPr/>
                    <a:lstStyle/>
                    <a:p>
                      <a:pPr algn="ctr" fontAlgn="t">
                        <a:buNone/>
                      </a:pPr>
                      <a:r>
                        <a:rPr lang="fi-FI" sz="1800" b="1" u="none" strike="noStrike" dirty="0">
                          <a:effectLst/>
                        </a:rPr>
                        <a:t>Islanti</a:t>
                      </a:r>
                      <a:r>
                        <a:rPr lang="fi-FI" sz="1600" u="none" strike="noStrike" dirty="0">
                          <a:effectLst/>
                        </a:rPr>
                        <a:t> </a:t>
                      </a:r>
                    </a:p>
                    <a:p>
                      <a:pPr algn="ctr" fontAlgn="t">
                        <a:buNone/>
                      </a:pPr>
                      <a:endParaRPr lang="fi-FI" sz="1400" u="none" strike="noStrike" dirty="0">
                        <a:effectLst/>
                      </a:endParaRPr>
                    </a:p>
                    <a:p>
                      <a:pPr algn="ctr" fontAlgn="t">
                        <a:buNone/>
                      </a:pPr>
                      <a:r>
                        <a:rPr lang="fi-FI" sz="1400" u="none" strike="noStrike" dirty="0">
                          <a:effectLst/>
                        </a:rPr>
                        <a:t>(1/2026)</a:t>
                      </a:r>
                      <a:endParaRPr lang="fi-FI" sz="1600" b="1" i="0" u="none" strike="noStrike" dirty="0">
                        <a:solidFill>
                          <a:srgbClr val="000000"/>
                        </a:solidFill>
                        <a:effectLst/>
                        <a:latin typeface="Work Sans" panose="00000500000000000000" pitchFamily="2" charset="0"/>
                      </a:endParaRPr>
                    </a:p>
                  </a:txBody>
                  <a:tcPr marL="7620" marR="7620" marT="7620" marB="0">
                    <a:solidFill>
                      <a:schemeClr val="accent1">
                        <a:lumMod val="20000"/>
                        <a:lumOff val="80000"/>
                      </a:schemeClr>
                    </a:solidFill>
                  </a:tcPr>
                </a:tc>
                <a:extLst>
                  <a:ext uri="{0D108BD9-81ED-4DB2-BD59-A6C34878D82A}">
                    <a16:rowId xmlns:a16="http://schemas.microsoft.com/office/drawing/2014/main" val="2411561700"/>
                  </a:ext>
                </a:extLst>
              </a:tr>
              <a:tr h="528584">
                <a:tc>
                  <a:txBody>
                    <a:bodyPr/>
                    <a:lstStyle/>
                    <a:p>
                      <a:pPr algn="l" fontAlgn="b">
                        <a:buNone/>
                      </a:pPr>
                      <a:r>
                        <a:rPr lang="fi-FI" sz="1800" b="0" u="none" strike="noStrike" dirty="0">
                          <a:effectLst/>
                        </a:rPr>
                        <a:t>Väestö, koko maa</a:t>
                      </a:r>
                      <a:endParaRPr lang="fi-FI" sz="1800" b="0" i="0" u="none" strike="noStrike" dirty="0">
                        <a:solidFill>
                          <a:srgbClr val="000000"/>
                        </a:solidFill>
                        <a:effectLst/>
                        <a:latin typeface="Work Sans SemiBold" panose="00000700000000000000" pitchFamily="2" charset="0"/>
                      </a:endParaRPr>
                    </a:p>
                  </a:txBody>
                  <a:tcPr marL="7620" marR="7620" marT="7620" marB="0" anchor="b"/>
                </a:tc>
                <a:tc>
                  <a:txBody>
                    <a:bodyPr/>
                    <a:lstStyle/>
                    <a:p>
                      <a:pPr algn="ctr" fontAlgn="b">
                        <a:buNone/>
                      </a:pPr>
                      <a:r>
                        <a:rPr lang="fi-FI" sz="1600" u="none" strike="noStrike" dirty="0">
                          <a:effectLst/>
                        </a:rPr>
                        <a:t>5 622 045</a:t>
                      </a:r>
                      <a:endParaRPr lang="fi-FI" sz="1600" b="0" i="0" u="none" strike="noStrike" dirty="0">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5 627 400</a:t>
                      </a:r>
                      <a:endParaRPr lang="fi-FI" sz="1600" b="0" i="0" u="none" strike="noStrike" dirty="0">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10 610 283</a:t>
                      </a:r>
                      <a:endParaRPr lang="fi-FI" sz="1600" b="0" i="0" u="none" strike="noStrike" dirty="0">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6 025 511</a:t>
                      </a:r>
                      <a:endParaRPr lang="fi-FI" sz="1600" b="0" i="0" u="none" strike="noStrike" dirty="0">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394 324</a:t>
                      </a:r>
                      <a:endParaRPr lang="fi-FI" sz="1600" b="0" i="0" u="none" strike="noStrike" dirty="0">
                        <a:solidFill>
                          <a:srgbClr val="000000"/>
                        </a:solidFill>
                        <a:effectLst/>
                        <a:latin typeface="Work Sans" panose="00000500000000000000" pitchFamily="2" charset="0"/>
                      </a:endParaRPr>
                    </a:p>
                  </a:txBody>
                  <a:tcPr marL="7620" marR="7620" marT="7620" marB="0" anchor="b"/>
                </a:tc>
                <a:extLst>
                  <a:ext uri="{0D108BD9-81ED-4DB2-BD59-A6C34878D82A}">
                    <a16:rowId xmlns:a16="http://schemas.microsoft.com/office/drawing/2014/main" val="2826108206"/>
                  </a:ext>
                </a:extLst>
              </a:tr>
              <a:tr h="528584">
                <a:tc>
                  <a:txBody>
                    <a:bodyPr/>
                    <a:lstStyle/>
                    <a:p>
                      <a:pPr algn="l" fontAlgn="b">
                        <a:buNone/>
                      </a:pPr>
                      <a:r>
                        <a:rPr lang="fi-FI" sz="1800" b="0" u="none" strike="noStrike" dirty="0">
                          <a:effectLst/>
                        </a:rPr>
                        <a:t>Kuntien määrä</a:t>
                      </a:r>
                      <a:endParaRPr lang="fi-FI" sz="1800" b="0" i="0" u="none" strike="noStrike" dirty="0">
                        <a:solidFill>
                          <a:srgbClr val="000000"/>
                        </a:solidFill>
                        <a:effectLst/>
                        <a:latin typeface="Work Sans SemiBold" panose="00000700000000000000" pitchFamily="2" charset="0"/>
                      </a:endParaRPr>
                    </a:p>
                  </a:txBody>
                  <a:tcPr marL="7620" marR="7620" marT="7620" marB="0" anchor="b"/>
                </a:tc>
                <a:tc>
                  <a:txBody>
                    <a:bodyPr/>
                    <a:lstStyle/>
                    <a:p>
                      <a:pPr algn="ctr" fontAlgn="b">
                        <a:buNone/>
                      </a:pPr>
                      <a:r>
                        <a:rPr lang="fi-FI" sz="1600" u="none" strike="noStrike">
                          <a:effectLst/>
                        </a:rPr>
                        <a:t>292</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357</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290</a:t>
                      </a:r>
                      <a:endParaRPr lang="fi-FI" sz="1600" b="0" i="0" u="none" strike="noStrike" dirty="0">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98</a:t>
                      </a:r>
                      <a:endParaRPr lang="fi-FI" sz="1600" b="0" i="0" u="none" strike="noStrike" dirty="0">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62</a:t>
                      </a:r>
                      <a:endParaRPr lang="fi-FI" sz="1600" b="0" i="0" u="none" strike="noStrike" dirty="0">
                        <a:solidFill>
                          <a:srgbClr val="000000"/>
                        </a:solidFill>
                        <a:effectLst/>
                        <a:latin typeface="Work Sans" panose="00000500000000000000" pitchFamily="2" charset="0"/>
                      </a:endParaRPr>
                    </a:p>
                  </a:txBody>
                  <a:tcPr marL="7620" marR="7620" marT="7620" marB="0" anchor="b"/>
                </a:tc>
                <a:extLst>
                  <a:ext uri="{0D108BD9-81ED-4DB2-BD59-A6C34878D82A}">
                    <a16:rowId xmlns:a16="http://schemas.microsoft.com/office/drawing/2014/main" val="627746939"/>
                  </a:ext>
                </a:extLst>
              </a:tr>
              <a:tr h="528584">
                <a:tc>
                  <a:txBody>
                    <a:bodyPr/>
                    <a:lstStyle/>
                    <a:p>
                      <a:pPr algn="l" fontAlgn="b">
                        <a:buNone/>
                      </a:pPr>
                      <a:r>
                        <a:rPr lang="fi-FI" sz="1800" b="0" u="none" strike="noStrike" dirty="0">
                          <a:effectLst/>
                        </a:rPr>
                        <a:t>Asukasmäärä, keskiarvo</a:t>
                      </a:r>
                      <a:endParaRPr lang="fi-FI" sz="1800" b="0" i="0" u="none" strike="noStrike" dirty="0">
                        <a:solidFill>
                          <a:srgbClr val="000000"/>
                        </a:solidFill>
                        <a:effectLst/>
                        <a:latin typeface="Work Sans SemiBold" panose="00000700000000000000" pitchFamily="2" charset="0"/>
                      </a:endParaRPr>
                    </a:p>
                  </a:txBody>
                  <a:tcPr marL="7620" marR="7620" marT="7620" marB="0" anchor="b"/>
                </a:tc>
                <a:tc>
                  <a:txBody>
                    <a:bodyPr/>
                    <a:lstStyle/>
                    <a:p>
                      <a:pPr algn="ctr" fontAlgn="b">
                        <a:buNone/>
                      </a:pPr>
                      <a:r>
                        <a:rPr lang="fi-FI" sz="1600" u="none" strike="noStrike" dirty="0">
                          <a:effectLst/>
                        </a:rPr>
                        <a:t>19 254</a:t>
                      </a:r>
                      <a:endParaRPr lang="fi-FI" sz="1600" b="0" i="0" u="none" strike="noStrike" dirty="0">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15 763</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36 587</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61 485</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6 360</a:t>
                      </a:r>
                      <a:endParaRPr lang="fi-FI" sz="1600" b="0" i="0" u="none" strike="noStrike" dirty="0">
                        <a:solidFill>
                          <a:srgbClr val="000000"/>
                        </a:solidFill>
                        <a:effectLst/>
                        <a:latin typeface="Work Sans" panose="00000500000000000000" pitchFamily="2" charset="0"/>
                      </a:endParaRPr>
                    </a:p>
                  </a:txBody>
                  <a:tcPr marL="7620" marR="7620" marT="7620" marB="0" anchor="b"/>
                </a:tc>
                <a:extLst>
                  <a:ext uri="{0D108BD9-81ED-4DB2-BD59-A6C34878D82A}">
                    <a16:rowId xmlns:a16="http://schemas.microsoft.com/office/drawing/2014/main" val="3698463587"/>
                  </a:ext>
                </a:extLst>
              </a:tr>
              <a:tr h="528584">
                <a:tc>
                  <a:txBody>
                    <a:bodyPr/>
                    <a:lstStyle/>
                    <a:p>
                      <a:pPr algn="l" fontAlgn="b">
                        <a:buNone/>
                      </a:pPr>
                      <a:r>
                        <a:rPr lang="fi-FI" sz="1800" b="0" u="none" strike="noStrike" dirty="0">
                          <a:effectLst/>
                        </a:rPr>
                        <a:t>Asukasmäärä, mediaani</a:t>
                      </a:r>
                      <a:endParaRPr lang="fi-FI" sz="1800" b="0" i="0" u="none" strike="noStrike" dirty="0">
                        <a:solidFill>
                          <a:srgbClr val="000000"/>
                        </a:solidFill>
                        <a:effectLst/>
                        <a:latin typeface="Work Sans SemiBold" panose="00000700000000000000" pitchFamily="2" charset="0"/>
                      </a:endParaRPr>
                    </a:p>
                  </a:txBody>
                  <a:tcPr marL="7620" marR="7620" marT="7620" marB="0" anchor="b"/>
                </a:tc>
                <a:tc>
                  <a:txBody>
                    <a:bodyPr/>
                    <a:lstStyle/>
                    <a:p>
                      <a:pPr algn="ctr" fontAlgn="b">
                        <a:buNone/>
                      </a:pPr>
                      <a:r>
                        <a:rPr lang="fi-FI" sz="1600" u="none" strike="noStrike" dirty="0">
                          <a:effectLst/>
                        </a:rPr>
                        <a:t>6 245</a:t>
                      </a:r>
                      <a:endParaRPr lang="fi-FI" sz="1600" b="0" i="0" u="none" strike="noStrike" dirty="0">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5 447</a:t>
                      </a:r>
                      <a:endParaRPr lang="fi-FI" sz="1600" b="0" i="0" u="none" strike="noStrike" dirty="0">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16 262</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44 304</a:t>
                      </a:r>
                      <a:endParaRPr lang="fi-FI" sz="1600" b="0" i="0" u="none" strike="noStrike" dirty="0">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1 295</a:t>
                      </a:r>
                      <a:endParaRPr lang="fi-FI" sz="1600" b="0" i="0" u="none" strike="noStrike" dirty="0">
                        <a:solidFill>
                          <a:srgbClr val="000000"/>
                        </a:solidFill>
                        <a:effectLst/>
                        <a:latin typeface="Work Sans" panose="00000500000000000000" pitchFamily="2" charset="0"/>
                      </a:endParaRPr>
                    </a:p>
                  </a:txBody>
                  <a:tcPr marL="7620" marR="7620" marT="7620" marB="0" anchor="b"/>
                </a:tc>
                <a:extLst>
                  <a:ext uri="{0D108BD9-81ED-4DB2-BD59-A6C34878D82A}">
                    <a16:rowId xmlns:a16="http://schemas.microsoft.com/office/drawing/2014/main" val="970583555"/>
                  </a:ext>
                </a:extLst>
              </a:tr>
              <a:tr h="528584">
                <a:tc>
                  <a:txBody>
                    <a:bodyPr/>
                    <a:lstStyle/>
                    <a:p>
                      <a:pPr algn="l" fontAlgn="b">
                        <a:buNone/>
                      </a:pPr>
                      <a:r>
                        <a:rPr lang="fi-FI" sz="1800" b="0" u="none" strike="noStrike" dirty="0">
                          <a:effectLst/>
                        </a:rPr>
                        <a:t>Asukasmäärä, suurin</a:t>
                      </a:r>
                      <a:endParaRPr lang="fi-FI" sz="1800" b="0" i="0" u="none" strike="noStrike" dirty="0">
                        <a:solidFill>
                          <a:srgbClr val="000000"/>
                        </a:solidFill>
                        <a:effectLst/>
                        <a:latin typeface="Work Sans SemiBold" panose="00000700000000000000" pitchFamily="2" charset="0"/>
                      </a:endParaRPr>
                    </a:p>
                  </a:txBody>
                  <a:tcPr marL="7620" marR="7620" marT="7620" marB="0" anchor="b"/>
                </a:tc>
                <a:tc>
                  <a:txBody>
                    <a:bodyPr/>
                    <a:lstStyle/>
                    <a:p>
                      <a:pPr algn="ctr" fontAlgn="b">
                        <a:buNone/>
                      </a:pPr>
                      <a:r>
                        <a:rPr lang="fi-FI" sz="1600" u="none" strike="noStrike">
                          <a:effectLst/>
                        </a:rPr>
                        <a:t>694 392</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728 714</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999 896</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671 714</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139 804</a:t>
                      </a:r>
                      <a:endParaRPr lang="fi-FI" sz="1600" b="0" i="0" u="none" strike="noStrike" dirty="0">
                        <a:solidFill>
                          <a:srgbClr val="000000"/>
                        </a:solidFill>
                        <a:effectLst/>
                        <a:latin typeface="Work Sans" panose="00000500000000000000" pitchFamily="2" charset="0"/>
                      </a:endParaRPr>
                    </a:p>
                  </a:txBody>
                  <a:tcPr marL="7620" marR="7620" marT="7620" marB="0" anchor="b"/>
                </a:tc>
                <a:extLst>
                  <a:ext uri="{0D108BD9-81ED-4DB2-BD59-A6C34878D82A}">
                    <a16:rowId xmlns:a16="http://schemas.microsoft.com/office/drawing/2014/main" val="3933378077"/>
                  </a:ext>
                </a:extLst>
              </a:tr>
              <a:tr h="528584">
                <a:tc>
                  <a:txBody>
                    <a:bodyPr/>
                    <a:lstStyle/>
                    <a:p>
                      <a:pPr algn="l" fontAlgn="b">
                        <a:buNone/>
                      </a:pPr>
                      <a:r>
                        <a:rPr lang="fi-FI" sz="1800" b="0" u="none" strike="noStrike" dirty="0">
                          <a:effectLst/>
                        </a:rPr>
                        <a:t>Asukasmäärä, pienin</a:t>
                      </a:r>
                      <a:endParaRPr lang="fi-FI" sz="1800" b="0" i="0" u="none" strike="noStrike" dirty="0">
                        <a:solidFill>
                          <a:srgbClr val="000000"/>
                        </a:solidFill>
                        <a:effectLst/>
                        <a:latin typeface="Work Sans SemiBold" panose="00000700000000000000" pitchFamily="2" charset="0"/>
                      </a:endParaRPr>
                    </a:p>
                  </a:txBody>
                  <a:tcPr marL="7620" marR="7620" marT="7620" marB="0" anchor="b"/>
                </a:tc>
                <a:tc>
                  <a:txBody>
                    <a:bodyPr/>
                    <a:lstStyle/>
                    <a:p>
                      <a:pPr algn="ctr" fontAlgn="b">
                        <a:buNone/>
                      </a:pPr>
                      <a:r>
                        <a:rPr lang="fi-FI" sz="1600" u="none" strike="noStrike">
                          <a:effectLst/>
                        </a:rPr>
                        <a:t>656</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219</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2 250</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1 683</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54</a:t>
                      </a:r>
                      <a:endParaRPr lang="fi-FI" sz="1600" b="0" i="0" u="none" strike="noStrike" dirty="0">
                        <a:solidFill>
                          <a:srgbClr val="000000"/>
                        </a:solidFill>
                        <a:effectLst/>
                        <a:latin typeface="Work Sans" panose="00000500000000000000" pitchFamily="2" charset="0"/>
                      </a:endParaRPr>
                    </a:p>
                  </a:txBody>
                  <a:tcPr marL="7620" marR="7620" marT="7620" marB="0" anchor="b"/>
                </a:tc>
                <a:extLst>
                  <a:ext uri="{0D108BD9-81ED-4DB2-BD59-A6C34878D82A}">
                    <a16:rowId xmlns:a16="http://schemas.microsoft.com/office/drawing/2014/main" val="3387762260"/>
                  </a:ext>
                </a:extLst>
              </a:tr>
              <a:tr h="563130">
                <a:tc>
                  <a:txBody>
                    <a:bodyPr/>
                    <a:lstStyle/>
                    <a:p>
                      <a:pPr algn="l" fontAlgn="b">
                        <a:buNone/>
                      </a:pPr>
                      <a:r>
                        <a:rPr lang="fi-FI" sz="1600" b="0" u="none" strike="noStrike" dirty="0">
                          <a:effectLst/>
                        </a:rPr>
                        <a:t>Alle 5 000 as. kuntien määrä</a:t>
                      </a:r>
                      <a:endParaRPr lang="fi-FI" sz="1600" b="0" i="0" u="none" strike="noStrike" dirty="0">
                        <a:solidFill>
                          <a:srgbClr val="000000"/>
                        </a:solidFill>
                        <a:effectLst/>
                        <a:latin typeface="Work Sans SemiBold" panose="00000700000000000000" pitchFamily="2" charset="0"/>
                      </a:endParaRPr>
                    </a:p>
                  </a:txBody>
                  <a:tcPr marL="7620" marR="7620" marT="7620" marB="0" anchor="b"/>
                </a:tc>
                <a:tc>
                  <a:txBody>
                    <a:bodyPr/>
                    <a:lstStyle/>
                    <a:p>
                      <a:pPr algn="ctr" fontAlgn="b">
                        <a:buNone/>
                      </a:pPr>
                      <a:r>
                        <a:rPr lang="fi-FI" sz="1600" u="none" strike="noStrike">
                          <a:effectLst/>
                        </a:rPr>
                        <a:t>130</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174</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17</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a:effectLst/>
                        </a:rPr>
                        <a:t>3</a:t>
                      </a:r>
                      <a:endParaRPr lang="fi-FI" sz="1600" b="0" i="0" u="none" strike="noStrike">
                        <a:solidFill>
                          <a:srgbClr val="000000"/>
                        </a:solidFill>
                        <a:effectLst/>
                        <a:latin typeface="Work Sans" panose="00000500000000000000" pitchFamily="2" charset="0"/>
                      </a:endParaRPr>
                    </a:p>
                  </a:txBody>
                  <a:tcPr marL="7620" marR="7620" marT="7620" marB="0" anchor="b"/>
                </a:tc>
                <a:tc>
                  <a:txBody>
                    <a:bodyPr/>
                    <a:lstStyle/>
                    <a:p>
                      <a:pPr algn="ctr" fontAlgn="b">
                        <a:buNone/>
                      </a:pPr>
                      <a:r>
                        <a:rPr lang="fi-FI" sz="1600" u="none" strike="noStrike" dirty="0">
                          <a:effectLst/>
                        </a:rPr>
                        <a:t>51</a:t>
                      </a:r>
                      <a:endParaRPr lang="fi-FI" sz="1600" b="0" i="0" u="none" strike="noStrike" dirty="0">
                        <a:solidFill>
                          <a:srgbClr val="000000"/>
                        </a:solidFill>
                        <a:effectLst/>
                        <a:latin typeface="Work Sans" panose="00000500000000000000" pitchFamily="2" charset="0"/>
                      </a:endParaRPr>
                    </a:p>
                  </a:txBody>
                  <a:tcPr marL="7620" marR="7620" marT="7620" marB="0" anchor="b"/>
                </a:tc>
                <a:extLst>
                  <a:ext uri="{0D108BD9-81ED-4DB2-BD59-A6C34878D82A}">
                    <a16:rowId xmlns:a16="http://schemas.microsoft.com/office/drawing/2014/main" val="4228791817"/>
                  </a:ext>
                </a:extLst>
              </a:tr>
            </a:tbl>
          </a:graphicData>
        </a:graphic>
      </p:graphicFrame>
      <p:sp>
        <p:nvSpPr>
          <p:cNvPr id="4" name="Dian numeron paikkamerkki 3">
            <a:extLst>
              <a:ext uri="{FF2B5EF4-FFF2-40B4-BE49-F238E27FC236}">
                <a16:creationId xmlns:a16="http://schemas.microsoft.com/office/drawing/2014/main" id="{D2BDC9DD-0113-74A4-6B08-5F0F65EACA5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
        <p:nvSpPr>
          <p:cNvPr id="3" name="Tekstiruutu 2">
            <a:extLst>
              <a:ext uri="{FF2B5EF4-FFF2-40B4-BE49-F238E27FC236}">
                <a16:creationId xmlns:a16="http://schemas.microsoft.com/office/drawing/2014/main" id="{FA3AF2A0-871F-712C-E375-9C6225AC1553}"/>
              </a:ext>
            </a:extLst>
          </p:cNvPr>
          <p:cNvSpPr txBox="1"/>
          <p:nvPr/>
        </p:nvSpPr>
        <p:spPr>
          <a:xfrm>
            <a:off x="9552384" y="6525345"/>
            <a:ext cx="2297424"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800" b="0" i="0" u="none" strike="noStrike" kern="1200" cap="none" spc="0" normalizeH="0" baseline="0" noProof="0" dirty="0">
                <a:ln>
                  <a:noFill/>
                </a:ln>
                <a:solidFill>
                  <a:srgbClr val="000000"/>
                </a:solidFill>
                <a:effectLst/>
                <a:uLnTx/>
                <a:uFillTx/>
                <a:latin typeface="Work Sans"/>
                <a:ea typeface="+mn-ea"/>
                <a:cs typeface="+mn-cs"/>
              </a:rPr>
              <a:t>Marianne Pekola-Sjöblom, toukokuu 2026</a:t>
            </a:r>
          </a:p>
        </p:txBody>
      </p:sp>
    </p:spTree>
    <p:extLst>
      <p:ext uri="{BB962C8B-B14F-4D97-AF65-F5344CB8AC3E}">
        <p14:creationId xmlns:p14="http://schemas.microsoft.com/office/powerpoint/2010/main" val="332368856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6061C5C9-93C9-2285-81A8-EA9EAD68CF29}"/>
              </a:ext>
            </a:extLst>
          </p:cNvPr>
          <p:cNvSpPr>
            <a:spLocks noGrp="1"/>
          </p:cNvSpPr>
          <p:nvPr>
            <p:ph type="title"/>
          </p:nvPr>
        </p:nvSpPr>
        <p:spPr/>
        <p:txBody>
          <a:bodyPr/>
          <a:lstStyle/>
          <a:p>
            <a:r>
              <a:rPr lang="fi-FI" dirty="0"/>
              <a:t>Kunnallinen itsehallinto eri pohjoismaissa</a:t>
            </a:r>
          </a:p>
        </p:txBody>
      </p:sp>
      <p:sp>
        <p:nvSpPr>
          <p:cNvPr id="4" name="Dian numeron paikkamerkki 3">
            <a:extLst>
              <a:ext uri="{FF2B5EF4-FFF2-40B4-BE49-F238E27FC236}">
                <a16:creationId xmlns:a16="http://schemas.microsoft.com/office/drawing/2014/main" id="{90C7B263-C497-D4C5-A162-B7C55CD1F090}"/>
              </a:ext>
            </a:extLst>
          </p:cNvPr>
          <p:cNvSpPr>
            <a:spLocks noGrp="1"/>
          </p:cNvSpPr>
          <p:nvPr>
            <p:ph type="sldNum" sz="quarter" idx="4294967295"/>
          </p:nvPr>
        </p:nvSpPr>
        <p:spPr>
          <a:xfrm>
            <a:off x="0" y="6308725"/>
            <a:ext cx="433388" cy="215900"/>
          </a:xfrm>
        </p:spPr>
        <p:txBody>
          <a:bodyPr/>
          <a:lstStyle/>
          <a:p>
            <a:fld id="{0861148C-697E-4B67-BDAA-872F34DF1106}" type="slidenum">
              <a:rPr lang="fi-FI" smtClean="0"/>
              <a:t>4</a:t>
            </a:fld>
            <a:endParaRPr lang="fi-FI"/>
          </a:p>
        </p:txBody>
      </p:sp>
    </p:spTree>
    <p:extLst>
      <p:ext uri="{BB962C8B-B14F-4D97-AF65-F5344CB8AC3E}">
        <p14:creationId xmlns:p14="http://schemas.microsoft.com/office/powerpoint/2010/main" val="2360198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3F6BD45-8D69-B2ED-F7AC-02125CA9C2B8}"/>
              </a:ext>
            </a:extLst>
          </p:cNvPr>
          <p:cNvSpPr>
            <a:spLocks noGrp="1"/>
          </p:cNvSpPr>
          <p:nvPr>
            <p:ph type="title"/>
          </p:nvPr>
        </p:nvSpPr>
        <p:spPr>
          <a:xfrm>
            <a:off x="775766" y="205743"/>
            <a:ext cx="10658475" cy="1008113"/>
          </a:xfrm>
        </p:spPr>
        <p:txBody>
          <a:bodyPr/>
          <a:lstStyle/>
          <a:p>
            <a:r>
              <a:rPr lang="fi-FI" sz="1200" dirty="0">
                <a:solidFill>
                  <a:schemeClr val="tx2"/>
                </a:solidFill>
              </a:rPr>
              <a:t>Taulukko 2. </a:t>
            </a:r>
            <a:br>
              <a:rPr lang="fi-FI" sz="2800" dirty="0"/>
            </a:br>
            <a:r>
              <a:rPr lang="fi-FI" sz="2800" dirty="0"/>
              <a:t>Yhteenveto kansallisen kuntapolitiikan ominaispiirteistä Pohjoismaissa </a:t>
            </a:r>
          </a:p>
        </p:txBody>
      </p:sp>
      <p:graphicFrame>
        <p:nvGraphicFramePr>
          <p:cNvPr id="5" name="Taulukko 5">
            <a:extLst>
              <a:ext uri="{FF2B5EF4-FFF2-40B4-BE49-F238E27FC236}">
                <a16:creationId xmlns:a16="http://schemas.microsoft.com/office/drawing/2014/main" id="{4B41BC9E-05E2-D3DE-5503-1F82257F8FA4}"/>
              </a:ext>
            </a:extLst>
          </p:cNvPr>
          <p:cNvGraphicFramePr>
            <a:graphicFrameLocks noGrp="1"/>
          </p:cNvGraphicFramePr>
          <p:nvPr>
            <p:ph idx="1"/>
          </p:nvPr>
        </p:nvGraphicFramePr>
        <p:xfrm>
          <a:off x="643467" y="1340769"/>
          <a:ext cx="10790774" cy="4457598"/>
        </p:xfrm>
        <a:graphic>
          <a:graphicData uri="http://schemas.openxmlformats.org/drawingml/2006/table">
            <a:tbl>
              <a:tblPr firstRow="1" bandRow="1">
                <a:tableStyleId>{F2DE63D5-997A-4646-A377-4702673A728D}</a:tableStyleId>
              </a:tblPr>
              <a:tblGrid>
                <a:gridCol w="3817570">
                  <a:extLst>
                    <a:ext uri="{9D8B030D-6E8A-4147-A177-3AD203B41FA5}">
                      <a16:colId xmlns:a16="http://schemas.microsoft.com/office/drawing/2014/main" val="1297217675"/>
                    </a:ext>
                  </a:extLst>
                </a:gridCol>
                <a:gridCol w="6973204">
                  <a:extLst>
                    <a:ext uri="{9D8B030D-6E8A-4147-A177-3AD203B41FA5}">
                      <a16:colId xmlns:a16="http://schemas.microsoft.com/office/drawing/2014/main" val="3047232240"/>
                    </a:ext>
                  </a:extLst>
                </a:gridCol>
              </a:tblGrid>
              <a:tr h="742031">
                <a:tc>
                  <a:txBody>
                    <a:bodyPr/>
                    <a:lstStyle/>
                    <a:p>
                      <a:pPr>
                        <a:lnSpc>
                          <a:spcPct val="107000"/>
                        </a:lnSpc>
                        <a:spcAft>
                          <a:spcPts val="800"/>
                        </a:spcAft>
                      </a:pPr>
                      <a:r>
                        <a:rPr lang="fi-FI" sz="1800" b="1" dirty="0">
                          <a:solidFill>
                            <a:schemeClr val="bg1"/>
                          </a:solidFill>
                          <a:effectLst/>
                          <a:latin typeface="+mn-lt"/>
                          <a:ea typeface="MS Mincho" panose="02020609040205080304" pitchFamily="49" charset="-128"/>
                          <a:cs typeface="Times New Roman" panose="02020603050405020304" pitchFamily="18" charset="0"/>
                        </a:rPr>
                        <a:t>Valtion ja kunnan välinen suhde</a:t>
                      </a:r>
                      <a:endParaRPr lang="fi-FI" sz="2400" dirty="0">
                        <a:solidFill>
                          <a:schemeClr val="bg1"/>
                        </a:solidFill>
                        <a:effectLst/>
                        <a:latin typeface="+mn-lt"/>
                        <a:ea typeface="MS Mincho" panose="02020609040205080304" pitchFamily="49" charset="-128"/>
                        <a:cs typeface="Times New Roman" panose="02020603050405020304" pitchFamily="18" charset="0"/>
                      </a:endParaRPr>
                    </a:p>
                    <a:p>
                      <a:pPr>
                        <a:lnSpc>
                          <a:spcPct val="107000"/>
                        </a:lnSpc>
                        <a:spcAft>
                          <a:spcPts val="800"/>
                        </a:spcAft>
                      </a:pPr>
                      <a:r>
                        <a:rPr lang="fi-FI" sz="1800" dirty="0">
                          <a:solidFill>
                            <a:schemeClr val="bg1"/>
                          </a:solidFill>
                          <a:effectLst/>
                          <a:latin typeface="+mn-lt"/>
                          <a:ea typeface="MS Mincho" panose="02020609040205080304" pitchFamily="49" charset="-128"/>
                          <a:cs typeface="Times New Roman" panose="02020603050405020304" pitchFamily="18" charset="0"/>
                        </a:rPr>
                        <a:t> </a:t>
                      </a:r>
                      <a:endParaRPr lang="fi-FI" sz="2400" dirty="0">
                        <a:solidFill>
                          <a:schemeClr val="bg1"/>
                        </a:solidFill>
                        <a:effectLst/>
                        <a:latin typeface="+mn-lt"/>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07000"/>
                        </a:lnSpc>
                        <a:spcAft>
                          <a:spcPts val="800"/>
                        </a:spcAft>
                      </a:pPr>
                      <a:r>
                        <a:rPr lang="fi-FI" sz="1800" b="1" dirty="0">
                          <a:solidFill>
                            <a:schemeClr val="bg1"/>
                          </a:solidFill>
                          <a:effectLst/>
                          <a:latin typeface="+mn-lt"/>
                          <a:ea typeface="MS Mincho" panose="02020609040205080304" pitchFamily="49" charset="-128"/>
                          <a:cs typeface="Times New Roman" panose="02020603050405020304" pitchFamily="18" charset="0"/>
                        </a:rPr>
                        <a:t>Kuvaus kansallisen kuntapolitiikan välisistä eroista</a:t>
                      </a:r>
                      <a:endParaRPr lang="fi-FI" sz="2400" dirty="0">
                        <a:solidFill>
                          <a:schemeClr val="bg1"/>
                        </a:solidFill>
                        <a:effectLst/>
                        <a:latin typeface="+mn-lt"/>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649991272"/>
                  </a:ext>
                </a:extLst>
              </a:tr>
              <a:tr h="613344">
                <a:tc>
                  <a:txBody>
                    <a:bodyPr/>
                    <a:lstStyle/>
                    <a:p>
                      <a:pPr>
                        <a:lnSpc>
                          <a:spcPct val="107000"/>
                        </a:lnSpc>
                        <a:spcAft>
                          <a:spcPts val="800"/>
                        </a:spcAft>
                      </a:pPr>
                      <a:r>
                        <a:rPr lang="fi-FI" sz="1800" b="1" dirty="0">
                          <a:solidFill>
                            <a:schemeClr val="accent1"/>
                          </a:solidFill>
                          <a:effectLst/>
                          <a:latin typeface="+mn-lt"/>
                          <a:ea typeface="MS Mincho" panose="02020609040205080304" pitchFamily="49" charset="-128"/>
                          <a:cs typeface="Times New Roman" panose="02020603050405020304" pitchFamily="18" charset="0"/>
                        </a:rPr>
                        <a:t>Valtion mahdollisuudet ohjata kuntien toimintaa</a:t>
                      </a:r>
                      <a:endParaRPr lang="fi-FI" sz="2400" b="1" dirty="0">
                        <a:solidFill>
                          <a:schemeClr val="accent1"/>
                        </a:solidFill>
                        <a:effectLst/>
                        <a:latin typeface="+mn-lt"/>
                        <a:ea typeface="MS Mincho" panose="02020609040205080304" pitchFamily="49" charset="-128"/>
                        <a:cs typeface="Times New Roman" panose="02020603050405020304" pitchFamily="18" charset="0"/>
                      </a:endParaRPr>
                    </a:p>
                  </a:txBody>
                  <a:tcPr marL="68580" marR="68580" marT="0" marB="0"/>
                </a:tc>
                <a:tc>
                  <a:txBody>
                    <a:bodyPr/>
                    <a:lstStyle/>
                    <a:p>
                      <a:pPr marL="0" lvl="0" indent="0">
                        <a:lnSpc>
                          <a:spcPct val="107000"/>
                        </a:lnSpc>
                        <a:buFont typeface="Calibri" panose="020F0502020204030204" pitchFamily="34" charset="0"/>
                        <a:buNone/>
                      </a:pPr>
                      <a:r>
                        <a:rPr lang="fi-FI" sz="1600" b="1" dirty="0">
                          <a:solidFill>
                            <a:schemeClr val="accent1"/>
                          </a:solidFill>
                          <a:effectLst/>
                          <a:latin typeface="+mn-lt"/>
                          <a:ea typeface="MS Mincho" panose="02020609040205080304" pitchFamily="49" charset="-128"/>
                          <a:cs typeface="Times New Roman" panose="02020603050405020304" pitchFamily="18" charset="0"/>
                        </a:rPr>
                        <a:t>Laajat mahdollisuudet</a:t>
                      </a:r>
                      <a:r>
                        <a:rPr lang="fi-FI" sz="1600" dirty="0">
                          <a:solidFill>
                            <a:schemeClr val="accent1"/>
                          </a:solidFill>
                          <a:effectLst/>
                          <a:latin typeface="+mn-lt"/>
                          <a:ea typeface="MS Mincho" panose="02020609040205080304" pitchFamily="49" charset="-128"/>
                          <a:cs typeface="Times New Roman" panose="02020603050405020304" pitchFamily="18" charset="0"/>
                        </a:rPr>
                        <a:t>: </a:t>
                      </a:r>
                      <a:r>
                        <a:rPr lang="fi-FI" sz="1600" dirty="0">
                          <a:solidFill>
                            <a:schemeClr val="tx1"/>
                          </a:solidFill>
                          <a:effectLst/>
                          <a:latin typeface="+mn-lt"/>
                          <a:ea typeface="MS Mincho" panose="02020609040205080304" pitchFamily="49" charset="-128"/>
                          <a:cs typeface="Times New Roman" panose="02020603050405020304" pitchFamily="18" charset="0"/>
                        </a:rPr>
                        <a:t>Norja, Islanti, Tanska          </a:t>
                      </a:r>
                    </a:p>
                    <a:p>
                      <a:pPr marL="0" lvl="0" indent="0">
                        <a:lnSpc>
                          <a:spcPct val="107000"/>
                        </a:lnSpc>
                        <a:buFont typeface="Calibri" panose="020F0502020204030204" pitchFamily="34" charset="0"/>
                        <a:buNone/>
                      </a:pPr>
                      <a:r>
                        <a:rPr lang="fi-FI" sz="1600" b="1" dirty="0">
                          <a:solidFill>
                            <a:schemeClr val="accent1"/>
                          </a:solidFill>
                          <a:effectLst/>
                          <a:latin typeface="+mn-lt"/>
                          <a:ea typeface="MS Mincho" panose="02020609040205080304" pitchFamily="49" charset="-128"/>
                          <a:cs typeface="Times New Roman" panose="02020603050405020304" pitchFamily="18" charset="0"/>
                        </a:rPr>
                        <a:t>Rajoitetut mahdollisuudet</a:t>
                      </a:r>
                      <a:r>
                        <a:rPr lang="fi-FI" sz="1600" dirty="0">
                          <a:solidFill>
                            <a:schemeClr val="accent1"/>
                          </a:solidFill>
                          <a:effectLst/>
                          <a:latin typeface="+mn-lt"/>
                          <a:ea typeface="MS Mincho" panose="02020609040205080304" pitchFamily="49" charset="-128"/>
                          <a:cs typeface="Times New Roman" panose="02020603050405020304" pitchFamily="18" charset="0"/>
                        </a:rPr>
                        <a:t>: </a:t>
                      </a:r>
                      <a:r>
                        <a:rPr lang="fi-FI" sz="1600" b="0" dirty="0">
                          <a:solidFill>
                            <a:schemeClr val="tx1"/>
                          </a:solidFill>
                          <a:effectLst/>
                          <a:latin typeface="+mn-lt"/>
                          <a:ea typeface="MS Mincho" panose="02020609040205080304" pitchFamily="49" charset="-128"/>
                          <a:cs typeface="Times New Roman" panose="02020603050405020304" pitchFamily="18" charset="0"/>
                        </a:rPr>
                        <a:t>Suomi</a:t>
                      </a:r>
                      <a:r>
                        <a:rPr lang="fi-FI" sz="1600" dirty="0">
                          <a:solidFill>
                            <a:schemeClr val="tx1"/>
                          </a:solidFill>
                          <a:effectLst/>
                          <a:latin typeface="+mn-lt"/>
                          <a:ea typeface="MS Mincho" panose="02020609040205080304" pitchFamily="49" charset="-128"/>
                          <a:cs typeface="Times New Roman" panose="02020603050405020304" pitchFamily="18" charset="0"/>
                        </a:rPr>
                        <a:t>, Ruotsi</a:t>
                      </a:r>
                      <a:endParaRPr lang="fi-FI" sz="20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447626927"/>
                  </a:ext>
                </a:extLst>
              </a:tr>
              <a:tr h="928892">
                <a:tc>
                  <a:txBody>
                    <a:bodyPr/>
                    <a:lstStyle/>
                    <a:p>
                      <a:pPr>
                        <a:lnSpc>
                          <a:spcPct val="107000"/>
                        </a:lnSpc>
                        <a:spcAft>
                          <a:spcPts val="800"/>
                        </a:spcAft>
                      </a:pPr>
                      <a:r>
                        <a:rPr lang="fi-FI" sz="1800" b="1" dirty="0">
                          <a:solidFill>
                            <a:schemeClr val="accent1"/>
                          </a:solidFill>
                          <a:effectLst/>
                          <a:latin typeface="+mn-lt"/>
                          <a:ea typeface="MS Mincho" panose="02020609040205080304" pitchFamily="49" charset="-128"/>
                          <a:cs typeface="Times New Roman" panose="02020603050405020304" pitchFamily="18" charset="0"/>
                        </a:rPr>
                        <a:t>Kansallisen kuntapolitiikan suuntaviivat laaditaan pääasiassa</a:t>
                      </a:r>
                      <a:endParaRPr lang="fi-FI" sz="2400" b="1" dirty="0">
                        <a:solidFill>
                          <a:schemeClr val="accent1"/>
                        </a:solidFill>
                        <a:effectLst/>
                        <a:latin typeface="+mn-lt"/>
                        <a:ea typeface="MS Mincho" panose="02020609040205080304" pitchFamily="49" charset="-128"/>
                        <a:cs typeface="Times New Roman" panose="02020603050405020304" pitchFamily="18" charset="0"/>
                      </a:endParaRPr>
                    </a:p>
                  </a:txBody>
                  <a:tcPr marL="68580" marR="68580" marT="0" marB="0"/>
                </a:tc>
                <a:tc>
                  <a:txBody>
                    <a:bodyPr/>
                    <a:lstStyle/>
                    <a:p>
                      <a:pPr marL="0" lvl="0" indent="0">
                        <a:lnSpc>
                          <a:spcPct val="107000"/>
                        </a:lnSpc>
                        <a:buFont typeface="Calibri" panose="020F0502020204030204" pitchFamily="34" charset="0"/>
                        <a:buNone/>
                      </a:pPr>
                      <a:r>
                        <a:rPr lang="fi-FI" sz="1600" b="1" dirty="0">
                          <a:solidFill>
                            <a:schemeClr val="accent1"/>
                          </a:solidFill>
                          <a:effectLst/>
                          <a:latin typeface="+mn-lt"/>
                          <a:ea typeface="MS Mincho" panose="02020609040205080304" pitchFamily="49" charset="-128"/>
                          <a:cs typeface="Times New Roman" panose="02020603050405020304" pitchFamily="18" charset="0"/>
                        </a:rPr>
                        <a:t>Hallitusohjelmassa:  </a:t>
                      </a:r>
                      <a:r>
                        <a:rPr lang="fi-FI" sz="1600" b="0" dirty="0">
                          <a:solidFill>
                            <a:schemeClr val="tx1"/>
                          </a:solidFill>
                          <a:effectLst/>
                          <a:latin typeface="+mn-lt"/>
                          <a:ea typeface="MS Mincho" panose="02020609040205080304" pitchFamily="49" charset="-128"/>
                          <a:cs typeface="Times New Roman" panose="02020603050405020304" pitchFamily="18" charset="0"/>
                        </a:rPr>
                        <a:t>Suomi</a:t>
                      </a:r>
                      <a:r>
                        <a:rPr lang="fi-FI" sz="1600" dirty="0">
                          <a:effectLst/>
                          <a:latin typeface="+mn-lt"/>
                          <a:ea typeface="MS Mincho" panose="02020609040205080304" pitchFamily="49" charset="-128"/>
                          <a:cs typeface="Times New Roman" panose="02020603050405020304" pitchFamily="18" charset="0"/>
                        </a:rPr>
                        <a:t>, Norja</a:t>
                      </a:r>
                      <a:endParaRPr lang="fi-FI" sz="2000" dirty="0">
                        <a:effectLst/>
                        <a:latin typeface="+mn-lt"/>
                        <a:ea typeface="MS Mincho" panose="02020609040205080304" pitchFamily="49" charset="-128"/>
                        <a:cs typeface="Times New Roman" panose="02020603050405020304" pitchFamily="18" charset="0"/>
                      </a:endParaRPr>
                    </a:p>
                    <a:p>
                      <a:pPr marL="0" lvl="0" indent="0">
                        <a:lnSpc>
                          <a:spcPct val="107000"/>
                        </a:lnSpc>
                        <a:buFont typeface="Calibri" panose="020F0502020204030204" pitchFamily="34" charset="0"/>
                        <a:buNone/>
                      </a:pPr>
                      <a:r>
                        <a:rPr lang="fi-FI" sz="1600" b="1" dirty="0">
                          <a:solidFill>
                            <a:schemeClr val="accent1"/>
                          </a:solidFill>
                          <a:effectLst/>
                          <a:latin typeface="+mn-lt"/>
                          <a:ea typeface="MS Mincho" panose="02020609040205080304" pitchFamily="49" charset="-128"/>
                          <a:cs typeface="Times New Roman" panose="02020603050405020304" pitchFamily="18" charset="0"/>
                        </a:rPr>
                        <a:t>Parlamentaarisilla sopimuksilla:</a:t>
                      </a:r>
                      <a:r>
                        <a:rPr lang="fi-FI" sz="1600" dirty="0">
                          <a:solidFill>
                            <a:schemeClr val="accent1"/>
                          </a:solidFill>
                          <a:effectLst/>
                          <a:latin typeface="+mn-lt"/>
                          <a:ea typeface="MS Mincho" panose="02020609040205080304" pitchFamily="49" charset="-128"/>
                          <a:cs typeface="Times New Roman" panose="02020603050405020304" pitchFamily="18" charset="0"/>
                        </a:rPr>
                        <a:t> </a:t>
                      </a:r>
                      <a:r>
                        <a:rPr lang="fi-FI" sz="1600" dirty="0">
                          <a:effectLst/>
                          <a:latin typeface="+mn-lt"/>
                          <a:ea typeface="MS Mincho" panose="02020609040205080304" pitchFamily="49" charset="-128"/>
                          <a:cs typeface="Times New Roman" panose="02020603050405020304" pitchFamily="18" charset="0"/>
                        </a:rPr>
                        <a:t>Tanska, Islanti, Ruotsi</a:t>
                      </a:r>
                      <a:endParaRPr lang="fi-FI" sz="2000" dirty="0">
                        <a:effectLst/>
                        <a:latin typeface="+mn-lt"/>
                        <a:ea typeface="MS Mincho" panose="02020609040205080304" pitchFamily="49" charset="-128"/>
                        <a:cs typeface="Times New Roman" panose="02020603050405020304" pitchFamily="18" charset="0"/>
                      </a:endParaRPr>
                    </a:p>
                    <a:p>
                      <a:pPr marL="0" lvl="0" indent="0">
                        <a:lnSpc>
                          <a:spcPct val="107000"/>
                        </a:lnSpc>
                        <a:spcAft>
                          <a:spcPts val="800"/>
                        </a:spcAft>
                        <a:buFont typeface="Calibri" panose="020F0502020204030204" pitchFamily="34" charset="0"/>
                        <a:buNone/>
                      </a:pPr>
                      <a:r>
                        <a:rPr lang="fi-FI" sz="1600" b="1" dirty="0">
                          <a:solidFill>
                            <a:schemeClr val="accent1"/>
                          </a:solidFill>
                          <a:effectLst/>
                          <a:latin typeface="+mn-lt"/>
                          <a:ea typeface="MS Mincho" panose="02020609040205080304" pitchFamily="49" charset="-128"/>
                          <a:cs typeface="Times New Roman" panose="02020603050405020304" pitchFamily="18" charset="0"/>
                        </a:rPr>
                        <a:t>Valtiollisten selvitysten pohjalta:</a:t>
                      </a:r>
                      <a:r>
                        <a:rPr lang="fi-FI" sz="1600" dirty="0">
                          <a:solidFill>
                            <a:schemeClr val="accent1"/>
                          </a:solidFill>
                          <a:effectLst/>
                          <a:latin typeface="+mn-lt"/>
                          <a:ea typeface="MS Mincho" panose="02020609040205080304" pitchFamily="49" charset="-128"/>
                          <a:cs typeface="Times New Roman" panose="02020603050405020304" pitchFamily="18" charset="0"/>
                        </a:rPr>
                        <a:t> </a:t>
                      </a:r>
                      <a:r>
                        <a:rPr lang="fi-FI" sz="1600" dirty="0">
                          <a:effectLst/>
                          <a:latin typeface="+mn-lt"/>
                          <a:ea typeface="MS Mincho" panose="02020609040205080304" pitchFamily="49" charset="-128"/>
                          <a:cs typeface="Times New Roman" panose="02020603050405020304" pitchFamily="18" charset="0"/>
                        </a:rPr>
                        <a:t>Ruotsi</a:t>
                      </a:r>
                      <a:endParaRPr lang="fi-FI" sz="2000" dirty="0">
                        <a:effectLst/>
                        <a:latin typeface="+mn-lt"/>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221428108"/>
                  </a:ext>
                </a:extLst>
              </a:tr>
              <a:tr h="1244439">
                <a:tc>
                  <a:txBody>
                    <a:bodyPr/>
                    <a:lstStyle/>
                    <a:p>
                      <a:pPr>
                        <a:lnSpc>
                          <a:spcPct val="107000"/>
                        </a:lnSpc>
                        <a:spcAft>
                          <a:spcPts val="800"/>
                        </a:spcAft>
                      </a:pPr>
                      <a:r>
                        <a:rPr lang="fi-FI" sz="1800" b="1" dirty="0">
                          <a:solidFill>
                            <a:schemeClr val="accent1"/>
                          </a:solidFill>
                          <a:effectLst/>
                          <a:latin typeface="+mn-lt"/>
                          <a:ea typeface="MS Mincho" panose="02020609040205080304" pitchFamily="49" charset="-128"/>
                          <a:cs typeface="Times New Roman" panose="02020603050405020304" pitchFamily="18" charset="0"/>
                        </a:rPr>
                        <a:t>Valtakunnallisen kuntia koskevan keskustelun painopiste</a:t>
                      </a:r>
                      <a:endParaRPr lang="fi-FI" sz="2400" b="1" dirty="0">
                        <a:solidFill>
                          <a:schemeClr val="accent1"/>
                        </a:solidFill>
                        <a:effectLst/>
                        <a:latin typeface="+mn-lt"/>
                        <a:ea typeface="MS Mincho" panose="02020609040205080304" pitchFamily="49" charset="-128"/>
                        <a:cs typeface="Times New Roman" panose="02020603050405020304" pitchFamily="18" charset="0"/>
                      </a:endParaRPr>
                    </a:p>
                  </a:txBody>
                  <a:tcPr marL="68580" marR="68580" marT="0" marB="0"/>
                </a:tc>
                <a:tc>
                  <a:txBody>
                    <a:bodyPr/>
                    <a:lstStyle/>
                    <a:p>
                      <a:pPr marL="0" lvl="0" indent="0">
                        <a:lnSpc>
                          <a:spcPct val="107000"/>
                        </a:lnSpc>
                        <a:buFont typeface="Calibri" panose="020F0502020204030204" pitchFamily="34" charset="0"/>
                        <a:buNone/>
                      </a:pPr>
                      <a:r>
                        <a:rPr lang="fi-FI" sz="1600" b="1" dirty="0">
                          <a:solidFill>
                            <a:schemeClr val="accent1"/>
                          </a:solidFill>
                          <a:effectLst/>
                          <a:latin typeface="+mn-lt"/>
                          <a:ea typeface="MS Mincho" panose="02020609040205080304" pitchFamily="49" charset="-128"/>
                          <a:cs typeface="Times New Roman" panose="02020603050405020304" pitchFamily="18" charset="0"/>
                        </a:rPr>
                        <a:t>Suora</a:t>
                      </a:r>
                      <a:r>
                        <a:rPr lang="fi-FI" sz="1600" b="1" dirty="0">
                          <a:effectLst/>
                          <a:latin typeface="+mn-lt"/>
                          <a:ea typeface="MS Mincho" panose="02020609040205080304" pitchFamily="49" charset="-128"/>
                          <a:cs typeface="Times New Roman" panose="02020603050405020304" pitchFamily="18" charset="0"/>
                        </a:rPr>
                        <a:t> </a:t>
                      </a:r>
                      <a:r>
                        <a:rPr lang="fi-FI" sz="1600" b="1" dirty="0">
                          <a:solidFill>
                            <a:schemeClr val="accent1"/>
                          </a:solidFill>
                          <a:effectLst/>
                          <a:latin typeface="+mn-lt"/>
                          <a:ea typeface="MS Mincho" panose="02020609040205080304" pitchFamily="49" charset="-128"/>
                          <a:cs typeface="Times New Roman" panose="02020603050405020304" pitchFamily="18" charset="0"/>
                        </a:rPr>
                        <a:t>kuntapolitiikka</a:t>
                      </a:r>
                      <a:r>
                        <a:rPr lang="fi-FI" sz="1600" dirty="0">
                          <a:effectLst/>
                          <a:latin typeface="+mn-lt"/>
                          <a:ea typeface="MS Mincho" panose="02020609040205080304" pitchFamily="49" charset="-128"/>
                          <a:cs typeface="Times New Roman" panose="02020603050405020304" pitchFamily="18" charset="0"/>
                        </a:rPr>
                        <a:t> </a:t>
                      </a:r>
                      <a:r>
                        <a:rPr lang="fi-FI" sz="1200" dirty="0">
                          <a:effectLst/>
                          <a:latin typeface="+mn-lt"/>
                          <a:ea typeface="MS Mincho" panose="02020609040205080304" pitchFamily="49" charset="-128"/>
                          <a:cs typeface="Times New Roman" panose="02020603050405020304" pitchFamily="18" charset="0"/>
                        </a:rPr>
                        <a:t>(keskiössä kuntajako, itsehallinto, rahoitus):  </a:t>
                      </a:r>
                      <a:r>
                        <a:rPr lang="fi-FI" sz="1600" dirty="0">
                          <a:effectLst/>
                          <a:latin typeface="+mn-lt"/>
                          <a:ea typeface="MS Mincho" panose="02020609040205080304" pitchFamily="49" charset="-128"/>
                          <a:cs typeface="Times New Roman" panose="02020603050405020304" pitchFamily="18" charset="0"/>
                        </a:rPr>
                        <a:t>Norja, </a:t>
                      </a:r>
                      <a:r>
                        <a:rPr lang="fi-FI" sz="1600" b="0" dirty="0">
                          <a:solidFill>
                            <a:schemeClr val="tx1"/>
                          </a:solidFill>
                          <a:effectLst/>
                          <a:latin typeface="+mn-lt"/>
                          <a:ea typeface="MS Mincho" panose="02020609040205080304" pitchFamily="49" charset="-128"/>
                          <a:cs typeface="Times New Roman" panose="02020603050405020304" pitchFamily="18" charset="0"/>
                        </a:rPr>
                        <a:t>Suomi</a:t>
                      </a:r>
                      <a:r>
                        <a:rPr lang="fi-FI" sz="1600" dirty="0">
                          <a:effectLst/>
                          <a:latin typeface="+mn-lt"/>
                          <a:ea typeface="MS Mincho" panose="02020609040205080304" pitchFamily="49" charset="-128"/>
                          <a:cs typeface="Times New Roman" panose="02020603050405020304" pitchFamily="18" charset="0"/>
                        </a:rPr>
                        <a:t>, Islanti</a:t>
                      </a:r>
                      <a:endParaRPr lang="fi-FI" sz="2000" dirty="0">
                        <a:effectLst/>
                        <a:latin typeface="+mn-lt"/>
                        <a:ea typeface="MS Mincho" panose="02020609040205080304" pitchFamily="49" charset="-128"/>
                        <a:cs typeface="Times New Roman" panose="02020603050405020304" pitchFamily="18" charset="0"/>
                      </a:endParaRPr>
                    </a:p>
                    <a:p>
                      <a:pPr marL="0" lvl="0" indent="0">
                        <a:lnSpc>
                          <a:spcPct val="107000"/>
                        </a:lnSpc>
                        <a:spcAft>
                          <a:spcPts val="800"/>
                        </a:spcAft>
                        <a:buFont typeface="Calibri" panose="020F0502020204030204" pitchFamily="34" charset="0"/>
                        <a:buNone/>
                      </a:pPr>
                      <a:r>
                        <a:rPr lang="fi-FI" sz="1600" b="1" dirty="0">
                          <a:solidFill>
                            <a:schemeClr val="accent1"/>
                          </a:solidFill>
                          <a:effectLst/>
                          <a:latin typeface="+mn-lt"/>
                          <a:ea typeface="MS Mincho" panose="02020609040205080304" pitchFamily="49" charset="-128"/>
                          <a:cs typeface="Times New Roman" panose="02020603050405020304" pitchFamily="18" charset="0"/>
                        </a:rPr>
                        <a:t>Epäsuora kuntapolitiikka</a:t>
                      </a:r>
                      <a:r>
                        <a:rPr lang="fi-FI" sz="1600" dirty="0">
                          <a:solidFill>
                            <a:schemeClr val="accent1"/>
                          </a:solidFill>
                          <a:effectLst/>
                          <a:latin typeface="+mn-lt"/>
                          <a:ea typeface="MS Mincho" panose="02020609040205080304" pitchFamily="49" charset="-128"/>
                          <a:cs typeface="Times New Roman" panose="02020603050405020304" pitchFamily="18" charset="0"/>
                        </a:rPr>
                        <a:t> </a:t>
                      </a:r>
                      <a:r>
                        <a:rPr lang="fi-FI" sz="1200" dirty="0">
                          <a:effectLst/>
                          <a:latin typeface="+mn-lt"/>
                          <a:ea typeface="MS Mincho" panose="02020609040205080304" pitchFamily="49" charset="-128"/>
                          <a:cs typeface="Times New Roman" panose="02020603050405020304" pitchFamily="18" charset="0"/>
                        </a:rPr>
                        <a:t>(keskiössä kuntien palvelutuotanto):</a:t>
                      </a:r>
                      <a:r>
                        <a:rPr lang="fi-FI" sz="1600" dirty="0">
                          <a:effectLst/>
                          <a:latin typeface="+mn-lt"/>
                          <a:ea typeface="MS Mincho" panose="02020609040205080304" pitchFamily="49" charset="-128"/>
                          <a:cs typeface="Times New Roman" panose="02020603050405020304" pitchFamily="18" charset="0"/>
                        </a:rPr>
                        <a:t>  Tanska, Ruotsi</a:t>
                      </a:r>
                      <a:endParaRPr lang="fi-FI" sz="2000" dirty="0">
                        <a:effectLst/>
                        <a:latin typeface="+mn-lt"/>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938204869"/>
                  </a:ext>
                </a:extLst>
              </a:tr>
              <a:tr h="928892">
                <a:tc>
                  <a:txBody>
                    <a:bodyPr/>
                    <a:lstStyle/>
                    <a:p>
                      <a:pPr>
                        <a:lnSpc>
                          <a:spcPct val="107000"/>
                        </a:lnSpc>
                        <a:spcAft>
                          <a:spcPts val="800"/>
                        </a:spcAft>
                      </a:pPr>
                      <a:r>
                        <a:rPr lang="fi-FI" sz="1800" b="1" dirty="0">
                          <a:solidFill>
                            <a:schemeClr val="accent1"/>
                          </a:solidFill>
                          <a:effectLst/>
                          <a:latin typeface="+mn-lt"/>
                          <a:ea typeface="MS Mincho" panose="02020609040205080304" pitchFamily="49" charset="-128"/>
                          <a:cs typeface="Times New Roman" panose="02020603050405020304" pitchFamily="18" charset="0"/>
                        </a:rPr>
                        <a:t>Valtakunnallisen kuntapolitiikan luonne</a:t>
                      </a:r>
                      <a:endParaRPr lang="fi-FI" sz="2400" b="1" dirty="0">
                        <a:solidFill>
                          <a:schemeClr val="accent1"/>
                        </a:solidFill>
                        <a:effectLst/>
                        <a:latin typeface="+mn-lt"/>
                        <a:ea typeface="MS Mincho" panose="02020609040205080304" pitchFamily="49" charset="-128"/>
                        <a:cs typeface="Times New Roman" panose="02020603050405020304" pitchFamily="18" charset="0"/>
                      </a:endParaRPr>
                    </a:p>
                  </a:txBody>
                  <a:tcPr marL="68580" marR="68580" marT="0" marB="0"/>
                </a:tc>
                <a:tc>
                  <a:txBody>
                    <a:bodyPr/>
                    <a:lstStyle/>
                    <a:p>
                      <a:pPr marL="0" lvl="0" indent="0">
                        <a:lnSpc>
                          <a:spcPct val="107000"/>
                        </a:lnSpc>
                        <a:buFont typeface="Calibri" panose="020F0502020204030204" pitchFamily="34" charset="0"/>
                        <a:buNone/>
                      </a:pPr>
                      <a:r>
                        <a:rPr lang="fi-FI" sz="1600" b="1" dirty="0">
                          <a:solidFill>
                            <a:schemeClr val="accent1"/>
                          </a:solidFill>
                          <a:effectLst/>
                          <a:latin typeface="+mn-lt"/>
                          <a:ea typeface="MS Mincho" panose="02020609040205080304" pitchFamily="49" charset="-128"/>
                          <a:cs typeface="Times New Roman" panose="02020603050405020304" pitchFamily="18" charset="0"/>
                        </a:rPr>
                        <a:t>Vakaa, pitkäjänteinen</a:t>
                      </a:r>
                      <a:r>
                        <a:rPr lang="fi-FI" sz="1600" dirty="0">
                          <a:effectLst/>
                          <a:latin typeface="+mn-lt"/>
                          <a:ea typeface="MS Mincho" panose="02020609040205080304" pitchFamily="49" charset="-128"/>
                          <a:cs typeface="Times New Roman" panose="02020603050405020304" pitchFamily="18" charset="0"/>
                        </a:rPr>
                        <a:t>: Tanska, Ruotsi, Islanti</a:t>
                      </a:r>
                      <a:endParaRPr lang="fi-FI" sz="2000" dirty="0">
                        <a:effectLst/>
                        <a:latin typeface="+mn-lt"/>
                        <a:ea typeface="MS Mincho" panose="02020609040205080304" pitchFamily="49" charset="-128"/>
                        <a:cs typeface="Times New Roman" panose="02020603050405020304" pitchFamily="18" charset="0"/>
                      </a:endParaRPr>
                    </a:p>
                    <a:p>
                      <a:pPr marL="0" lvl="0" indent="0">
                        <a:lnSpc>
                          <a:spcPct val="107000"/>
                        </a:lnSpc>
                        <a:spcAft>
                          <a:spcPts val="800"/>
                        </a:spcAft>
                        <a:buFont typeface="Calibri" panose="020F0502020204030204" pitchFamily="34" charset="0"/>
                        <a:buNone/>
                      </a:pPr>
                      <a:r>
                        <a:rPr lang="fi-FI" sz="1600" b="1" dirty="0">
                          <a:solidFill>
                            <a:schemeClr val="accent1"/>
                          </a:solidFill>
                          <a:effectLst/>
                          <a:latin typeface="+mn-lt"/>
                          <a:ea typeface="MS Mincho" panose="02020609040205080304" pitchFamily="49" charset="-128"/>
                          <a:cs typeface="Times New Roman" panose="02020603050405020304" pitchFamily="18" charset="0"/>
                        </a:rPr>
                        <a:t>Vaihteleva, hallituksen vaihdokset vaikuttavat</a:t>
                      </a:r>
                      <a:r>
                        <a:rPr lang="fi-FI" sz="1600" dirty="0">
                          <a:solidFill>
                            <a:schemeClr val="accent1"/>
                          </a:solidFill>
                          <a:effectLst/>
                          <a:latin typeface="+mn-lt"/>
                          <a:ea typeface="MS Mincho" panose="02020609040205080304" pitchFamily="49" charset="-128"/>
                          <a:cs typeface="Times New Roman" panose="02020603050405020304" pitchFamily="18" charset="0"/>
                        </a:rPr>
                        <a:t>: </a:t>
                      </a:r>
                      <a:r>
                        <a:rPr lang="fi-FI" sz="1600" b="0" dirty="0">
                          <a:solidFill>
                            <a:schemeClr val="tx1"/>
                          </a:solidFill>
                          <a:effectLst/>
                          <a:latin typeface="+mn-lt"/>
                          <a:ea typeface="MS Mincho" panose="02020609040205080304" pitchFamily="49" charset="-128"/>
                          <a:cs typeface="Times New Roman" panose="02020603050405020304" pitchFamily="18" charset="0"/>
                        </a:rPr>
                        <a:t>Suomi</a:t>
                      </a:r>
                      <a:r>
                        <a:rPr lang="fi-FI" sz="1600" dirty="0">
                          <a:effectLst/>
                          <a:latin typeface="+mn-lt"/>
                          <a:ea typeface="MS Mincho" panose="02020609040205080304" pitchFamily="49" charset="-128"/>
                          <a:cs typeface="Times New Roman" panose="02020603050405020304" pitchFamily="18" charset="0"/>
                        </a:rPr>
                        <a:t>, Norja</a:t>
                      </a:r>
                      <a:endParaRPr lang="fi-FI" sz="2000" dirty="0">
                        <a:effectLst/>
                        <a:latin typeface="+mn-lt"/>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246013566"/>
                  </a:ext>
                </a:extLst>
              </a:tr>
            </a:tbl>
          </a:graphicData>
        </a:graphic>
      </p:graphicFrame>
      <p:sp>
        <p:nvSpPr>
          <p:cNvPr id="4" name="Dian numeron paikkamerkki 3">
            <a:extLst>
              <a:ext uri="{FF2B5EF4-FFF2-40B4-BE49-F238E27FC236}">
                <a16:creationId xmlns:a16="http://schemas.microsoft.com/office/drawing/2014/main" id="{55944196-FF02-2539-63B8-2A987B58073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
        <p:nvSpPr>
          <p:cNvPr id="7" name="Tekstiruutu 6">
            <a:extLst>
              <a:ext uri="{FF2B5EF4-FFF2-40B4-BE49-F238E27FC236}">
                <a16:creationId xmlns:a16="http://schemas.microsoft.com/office/drawing/2014/main" id="{CC19E861-7781-D086-142E-6C4064C49F65}"/>
              </a:ext>
            </a:extLst>
          </p:cNvPr>
          <p:cNvSpPr txBox="1"/>
          <p:nvPr/>
        </p:nvSpPr>
        <p:spPr>
          <a:xfrm>
            <a:off x="1199456" y="6309321"/>
            <a:ext cx="7992888"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sng" strike="noStrike" kern="1200" cap="none" spc="0" normalizeH="0" baseline="0" noProof="0" dirty="0">
                <a:ln>
                  <a:noFill/>
                </a:ln>
                <a:solidFill>
                  <a:srgbClr val="923468"/>
                </a:solidFill>
                <a:effectLst/>
                <a:uLnTx/>
                <a:uFillTx/>
                <a:latin typeface="Work Sans"/>
                <a:ea typeface="+mn-ea"/>
                <a:cs typeface="+mn-cs"/>
              </a:rPr>
              <a:t>Lähde: </a:t>
            </a:r>
            <a:r>
              <a:rPr kumimoji="0" lang="fi-FI" sz="1100" b="1" i="0" u="none" strike="noStrike" kern="1200" cap="none" spc="0" normalizeH="0" baseline="0" noProof="0" dirty="0">
                <a:ln>
                  <a:noFill/>
                </a:ln>
                <a:solidFill>
                  <a:srgbClr val="104264"/>
                </a:solidFill>
                <a:effectLst/>
                <a:uLnTx/>
                <a:uFillTx/>
                <a:latin typeface="Work Sans"/>
                <a:ea typeface="+mn-ea"/>
                <a:cs typeface="+mn-cs"/>
              </a:rPr>
              <a:t>Siv Sandberg (2022): </a:t>
            </a:r>
            <a:r>
              <a:rPr kumimoji="0" lang="fi-FI" sz="1100" b="1" i="0" u="none" strike="noStrike" kern="1200" cap="none" spc="0" normalizeH="0" baseline="0" noProof="0" dirty="0">
                <a:ln>
                  <a:noFill/>
                </a:ln>
                <a:solidFill>
                  <a:srgbClr val="000000"/>
                </a:solidFill>
                <a:effectLst/>
                <a:uLnTx/>
                <a:uFillTx/>
                <a:latin typeface="Work Sans"/>
                <a:ea typeface="+mn-ea"/>
                <a:cs typeface="+mn-cs"/>
                <a:hlinkClick r:id="rId2"/>
              </a:rPr>
              <a:t>Kunta-valtiosuhteen ajankohtaiset trendit ja kehittämishankkeet Pohjoismaissa</a:t>
            </a:r>
            <a:r>
              <a:rPr kumimoji="0" lang="fi-FI" sz="1100" b="1" i="0" u="none" strike="noStrike" kern="1200" cap="none" spc="0" normalizeH="0" baseline="0" noProof="0" dirty="0">
                <a:ln>
                  <a:noFill/>
                </a:ln>
                <a:solidFill>
                  <a:srgbClr val="000000"/>
                </a:solidFill>
                <a:effectLst/>
                <a:uLnTx/>
                <a:uFillTx/>
                <a:latin typeface="Work Sans"/>
                <a:ea typeface="+mn-ea"/>
                <a:cs typeface="+mn-cs"/>
              </a:rPr>
              <a:t>. </a:t>
            </a:r>
            <a:r>
              <a:rPr kumimoji="0" lang="fi-FI" sz="1100" b="0" i="0" u="none" strike="noStrike" kern="1200" cap="none" spc="0" normalizeH="0" baseline="0" noProof="0" dirty="0">
                <a:ln>
                  <a:noFill/>
                </a:ln>
                <a:solidFill>
                  <a:srgbClr val="000000"/>
                </a:solidFill>
                <a:effectLst/>
                <a:uLnTx/>
                <a:uFillTx/>
                <a:latin typeface="Work Sans"/>
                <a:ea typeface="+mn-ea"/>
                <a:cs typeface="+mn-cs"/>
              </a:rPr>
              <a:t>Uutta kunnista 4/2022. Kuntaliitto.</a:t>
            </a:r>
          </a:p>
        </p:txBody>
      </p:sp>
      <p:sp>
        <p:nvSpPr>
          <p:cNvPr id="3" name="Tekstiruutu 2">
            <a:extLst>
              <a:ext uri="{FF2B5EF4-FFF2-40B4-BE49-F238E27FC236}">
                <a16:creationId xmlns:a16="http://schemas.microsoft.com/office/drawing/2014/main" id="{46B09266-9D55-5AFF-8DAB-2A842C734C82}"/>
              </a:ext>
            </a:extLst>
          </p:cNvPr>
          <p:cNvSpPr txBox="1"/>
          <p:nvPr/>
        </p:nvSpPr>
        <p:spPr>
          <a:xfrm>
            <a:off x="9552384" y="6525345"/>
            <a:ext cx="2297424"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800" b="0" i="0" u="none" strike="noStrike" kern="1200" cap="none" spc="0" normalizeH="0" baseline="0" noProof="0" dirty="0">
                <a:ln>
                  <a:noFill/>
                </a:ln>
                <a:solidFill>
                  <a:srgbClr val="000000"/>
                </a:solidFill>
                <a:effectLst/>
                <a:uLnTx/>
                <a:uFillTx/>
                <a:latin typeface="Work Sans"/>
                <a:ea typeface="+mn-ea"/>
                <a:cs typeface="+mn-cs"/>
              </a:rPr>
              <a:t>Marianne Pekola-Sjöblom, toukokuu 2026</a:t>
            </a:r>
          </a:p>
        </p:txBody>
      </p:sp>
    </p:spTree>
    <p:extLst>
      <p:ext uri="{BB962C8B-B14F-4D97-AF65-F5344CB8AC3E}">
        <p14:creationId xmlns:p14="http://schemas.microsoft.com/office/powerpoint/2010/main" val="40974909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DDB3519-1D45-8248-2609-8A53C9F0E6F4}"/>
              </a:ext>
            </a:extLst>
          </p:cNvPr>
          <p:cNvSpPr>
            <a:spLocks noGrp="1"/>
          </p:cNvSpPr>
          <p:nvPr>
            <p:ph type="title"/>
          </p:nvPr>
        </p:nvSpPr>
        <p:spPr>
          <a:xfrm>
            <a:off x="479375" y="188640"/>
            <a:ext cx="10658475" cy="1008113"/>
          </a:xfrm>
        </p:spPr>
        <p:txBody>
          <a:bodyPr/>
          <a:lstStyle/>
          <a:p>
            <a:r>
              <a:rPr kumimoji="0" lang="fi-FI" sz="1200" b="0" i="0" u="none" strike="noStrike" kern="1200" cap="none" spc="0" normalizeH="0" baseline="0" noProof="0" dirty="0">
                <a:ln>
                  <a:noFill/>
                </a:ln>
                <a:solidFill>
                  <a:srgbClr val="73899D"/>
                </a:solidFill>
                <a:effectLst/>
                <a:uLnTx/>
                <a:uFillTx/>
                <a:latin typeface="Work Sans ExtraBold" panose="00000900000000000000" pitchFamily="2" charset="0"/>
                <a:ea typeface="+mj-ea"/>
                <a:cs typeface="+mj-cs"/>
              </a:rPr>
              <a:t>Taulukko 1.</a:t>
            </a:r>
            <a:br>
              <a:rPr lang="fi-FI" sz="2000" b="1" dirty="0">
                <a:effectLst/>
                <a:latin typeface="+mj-lt"/>
                <a:ea typeface="MS Mincho" panose="02020609040205080304" pitchFamily="49" charset="-128"/>
                <a:cs typeface="Times New Roman" panose="02020603050405020304" pitchFamily="18" charset="0"/>
              </a:rPr>
            </a:br>
            <a:r>
              <a:rPr lang="fi-FI" sz="2000" b="1" dirty="0">
                <a:effectLst/>
                <a:latin typeface="+mj-lt"/>
                <a:ea typeface="MS Mincho" panose="02020609040205080304" pitchFamily="49" charset="-128"/>
                <a:cs typeface="Times New Roman" panose="02020603050405020304" pitchFamily="18" charset="0"/>
              </a:rPr>
              <a:t>Kunnallinen itsehallinto Pohjoismaissa nk. itsehallintoindeksin (</a:t>
            </a:r>
            <a:r>
              <a:rPr lang="fi-FI" sz="2000" b="1" dirty="0" err="1">
                <a:effectLst/>
                <a:latin typeface="+mj-lt"/>
                <a:ea typeface="MS Mincho" panose="02020609040205080304" pitchFamily="49" charset="-128"/>
                <a:cs typeface="Times New Roman" panose="02020603050405020304" pitchFamily="18" charset="0"/>
              </a:rPr>
              <a:t>Local</a:t>
            </a:r>
            <a:r>
              <a:rPr lang="fi-FI" sz="2000" b="1" dirty="0">
                <a:effectLst/>
                <a:latin typeface="+mj-lt"/>
                <a:ea typeface="MS Mincho" panose="02020609040205080304" pitchFamily="49" charset="-128"/>
                <a:cs typeface="Times New Roman" panose="02020603050405020304" pitchFamily="18" charset="0"/>
              </a:rPr>
              <a:t> </a:t>
            </a:r>
            <a:r>
              <a:rPr lang="fi-FI" sz="2000" b="1" dirty="0" err="1">
                <a:effectLst/>
                <a:latin typeface="+mj-lt"/>
                <a:ea typeface="MS Mincho" panose="02020609040205080304" pitchFamily="49" charset="-128"/>
                <a:cs typeface="Times New Roman" panose="02020603050405020304" pitchFamily="18" charset="0"/>
              </a:rPr>
              <a:t>Autonomy</a:t>
            </a:r>
            <a:r>
              <a:rPr lang="fi-FI" sz="2000" b="1" dirty="0">
                <a:effectLst/>
                <a:latin typeface="+mj-lt"/>
                <a:ea typeface="MS Mincho" panose="02020609040205080304" pitchFamily="49" charset="-128"/>
                <a:cs typeface="Times New Roman" panose="02020603050405020304" pitchFamily="18" charset="0"/>
              </a:rPr>
              <a:t> Index, LAI-indeksi*) valossa vuosina 2015–2022. </a:t>
            </a:r>
            <a:br>
              <a:rPr lang="fi-FI" sz="1600" b="1" dirty="0">
                <a:effectLst/>
                <a:latin typeface="+mj-lt"/>
                <a:ea typeface="MS Mincho" panose="02020609040205080304" pitchFamily="49" charset="-128"/>
                <a:cs typeface="Times New Roman" panose="02020603050405020304" pitchFamily="18" charset="0"/>
              </a:rPr>
            </a:br>
            <a:r>
              <a:rPr lang="fi-FI" sz="1600" dirty="0">
                <a:solidFill>
                  <a:schemeClr val="accent1"/>
                </a:solidFill>
                <a:effectLst/>
                <a:latin typeface="+mj-lt"/>
                <a:ea typeface="MS Mincho" panose="02020609040205080304" pitchFamily="49" charset="-128"/>
                <a:cs typeface="Times New Roman" panose="02020603050405020304" pitchFamily="18" charset="0"/>
              </a:rPr>
              <a:t>Summaindikaattoreiden arvot asteikolla 0–100; mitä suurempi arvo, sitä suurempi kuntien itsehallinto kunkin kriteerin mukaan. </a:t>
            </a:r>
            <a:br>
              <a:rPr lang="fi-FI" sz="1600" dirty="0">
                <a:solidFill>
                  <a:schemeClr val="accent1"/>
                </a:solidFill>
                <a:effectLst/>
                <a:latin typeface="+mj-lt"/>
                <a:ea typeface="MS Mincho" panose="02020609040205080304" pitchFamily="49" charset="-128"/>
                <a:cs typeface="Times New Roman" panose="02020603050405020304" pitchFamily="18" charset="0"/>
              </a:rPr>
            </a:br>
            <a:br>
              <a:rPr lang="fi-FI" sz="1100" dirty="0">
                <a:solidFill>
                  <a:schemeClr val="accent1"/>
                </a:solidFill>
                <a:effectLst/>
                <a:latin typeface="+mj-lt"/>
                <a:ea typeface="MS Mincho" panose="02020609040205080304" pitchFamily="49" charset="-128"/>
                <a:cs typeface="Times New Roman" panose="02020603050405020304" pitchFamily="18" charset="0"/>
              </a:rPr>
            </a:br>
            <a:endParaRPr lang="fi-FI" sz="3600" dirty="0">
              <a:solidFill>
                <a:schemeClr val="accent1"/>
              </a:solidFill>
              <a:latin typeface="+mj-lt"/>
            </a:endParaRPr>
          </a:p>
        </p:txBody>
      </p:sp>
      <p:sp>
        <p:nvSpPr>
          <p:cNvPr id="3" name="Dian numeron paikkamerkki 2">
            <a:extLst>
              <a:ext uri="{FF2B5EF4-FFF2-40B4-BE49-F238E27FC236}">
                <a16:creationId xmlns:a16="http://schemas.microsoft.com/office/drawing/2014/main" id="{E2EDC67D-5220-8F67-4B8F-B8874DCD88AF}"/>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graphicFrame>
        <p:nvGraphicFramePr>
          <p:cNvPr id="4" name="Taulukko 3">
            <a:extLst>
              <a:ext uri="{FF2B5EF4-FFF2-40B4-BE49-F238E27FC236}">
                <a16:creationId xmlns:a16="http://schemas.microsoft.com/office/drawing/2014/main" id="{08CE99CE-CA95-5472-4BD7-270B30CF3B65}"/>
              </a:ext>
            </a:extLst>
          </p:cNvPr>
          <p:cNvGraphicFramePr>
            <a:graphicFrameLocks noGrp="1"/>
          </p:cNvGraphicFramePr>
          <p:nvPr/>
        </p:nvGraphicFramePr>
        <p:xfrm>
          <a:off x="460578" y="1484784"/>
          <a:ext cx="10603976" cy="4666436"/>
        </p:xfrm>
        <a:graphic>
          <a:graphicData uri="http://schemas.openxmlformats.org/drawingml/2006/table">
            <a:tbl>
              <a:tblPr firstRow="1" firstCol="1" bandRow="1">
                <a:tableStyleId>{F2DE63D5-997A-4646-A377-4702673A728D}</a:tableStyleId>
              </a:tblPr>
              <a:tblGrid>
                <a:gridCol w="2794085">
                  <a:extLst>
                    <a:ext uri="{9D8B030D-6E8A-4147-A177-3AD203B41FA5}">
                      <a16:colId xmlns:a16="http://schemas.microsoft.com/office/drawing/2014/main" val="3071244310"/>
                    </a:ext>
                  </a:extLst>
                </a:gridCol>
                <a:gridCol w="1255491">
                  <a:extLst>
                    <a:ext uri="{9D8B030D-6E8A-4147-A177-3AD203B41FA5}">
                      <a16:colId xmlns:a16="http://schemas.microsoft.com/office/drawing/2014/main" val="654372434"/>
                    </a:ext>
                  </a:extLst>
                </a:gridCol>
                <a:gridCol w="1255491">
                  <a:extLst>
                    <a:ext uri="{9D8B030D-6E8A-4147-A177-3AD203B41FA5}">
                      <a16:colId xmlns:a16="http://schemas.microsoft.com/office/drawing/2014/main" val="1064187939"/>
                    </a:ext>
                  </a:extLst>
                </a:gridCol>
                <a:gridCol w="1255491">
                  <a:extLst>
                    <a:ext uri="{9D8B030D-6E8A-4147-A177-3AD203B41FA5}">
                      <a16:colId xmlns:a16="http://schemas.microsoft.com/office/drawing/2014/main" val="453384792"/>
                    </a:ext>
                  </a:extLst>
                </a:gridCol>
                <a:gridCol w="1255491">
                  <a:extLst>
                    <a:ext uri="{9D8B030D-6E8A-4147-A177-3AD203B41FA5}">
                      <a16:colId xmlns:a16="http://schemas.microsoft.com/office/drawing/2014/main" val="2743557144"/>
                    </a:ext>
                  </a:extLst>
                </a:gridCol>
                <a:gridCol w="1255491">
                  <a:extLst>
                    <a:ext uri="{9D8B030D-6E8A-4147-A177-3AD203B41FA5}">
                      <a16:colId xmlns:a16="http://schemas.microsoft.com/office/drawing/2014/main" val="4136955007"/>
                    </a:ext>
                  </a:extLst>
                </a:gridCol>
                <a:gridCol w="1532436">
                  <a:extLst>
                    <a:ext uri="{9D8B030D-6E8A-4147-A177-3AD203B41FA5}">
                      <a16:colId xmlns:a16="http://schemas.microsoft.com/office/drawing/2014/main" val="3944275913"/>
                    </a:ext>
                  </a:extLst>
                </a:gridCol>
              </a:tblGrid>
              <a:tr h="434191">
                <a:tc>
                  <a:txBody>
                    <a:bodyPr/>
                    <a:lstStyle/>
                    <a:p>
                      <a:pPr>
                        <a:lnSpc>
                          <a:spcPct val="107000"/>
                        </a:lnSpc>
                        <a:spcAft>
                          <a:spcPts val="800"/>
                        </a:spcAft>
                      </a:pPr>
                      <a:r>
                        <a:rPr lang="en-GB" sz="1400" dirty="0" err="1">
                          <a:effectLst/>
                        </a:rPr>
                        <a:t>Pääulottuvuudet</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Tanska</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Suomi</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Islanti</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Norja</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Ruotsi</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57 maan keskiarvo</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extLst>
                  <a:ext uri="{0D108BD9-81ED-4DB2-BD59-A6C34878D82A}">
                    <a16:rowId xmlns:a16="http://schemas.microsoft.com/office/drawing/2014/main" val="2437795136"/>
                  </a:ext>
                </a:extLst>
              </a:tr>
              <a:tr h="502888">
                <a:tc>
                  <a:txBody>
                    <a:bodyPr/>
                    <a:lstStyle/>
                    <a:p>
                      <a:pPr>
                        <a:lnSpc>
                          <a:spcPct val="107000"/>
                        </a:lnSpc>
                        <a:spcAft>
                          <a:spcPts val="800"/>
                        </a:spcAft>
                      </a:pPr>
                      <a:r>
                        <a:rPr lang="fi-FI" sz="1400" dirty="0">
                          <a:effectLst/>
                        </a:rPr>
                        <a:t>Juridinen itsehallinto </a:t>
                      </a:r>
                    </a:p>
                    <a:p>
                      <a:pPr>
                        <a:lnSpc>
                          <a:spcPct val="107000"/>
                        </a:lnSpc>
                        <a:spcAft>
                          <a:spcPts val="800"/>
                        </a:spcAft>
                      </a:pPr>
                      <a:r>
                        <a:rPr lang="fi-FI" sz="1200" b="0" i="1" dirty="0">
                          <a:effectLst/>
                        </a:rPr>
                        <a:t>(Legal </a:t>
                      </a:r>
                      <a:r>
                        <a:rPr lang="fi-FI" sz="1200" b="0" i="1" dirty="0" err="1">
                          <a:effectLst/>
                        </a:rPr>
                        <a:t>autonomy</a:t>
                      </a:r>
                      <a:r>
                        <a:rPr lang="fi-FI" sz="1200" b="0" i="1" dirty="0">
                          <a:effectLst/>
                        </a:rPr>
                        <a:t>)</a:t>
                      </a:r>
                      <a:endParaRPr lang="fi-FI" sz="1200" b="0" i="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33,33</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100,00</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66,67</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38,89</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33,33</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72,42</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bg1">
                        <a:lumMod val="95000"/>
                      </a:schemeClr>
                    </a:solidFill>
                  </a:tcPr>
                </a:tc>
                <a:extLst>
                  <a:ext uri="{0D108BD9-81ED-4DB2-BD59-A6C34878D82A}">
                    <a16:rowId xmlns:a16="http://schemas.microsoft.com/office/drawing/2014/main" val="2201850387"/>
                  </a:ext>
                </a:extLst>
              </a:tr>
              <a:tr h="502888">
                <a:tc>
                  <a:txBody>
                    <a:bodyPr/>
                    <a:lstStyle/>
                    <a:p>
                      <a:pPr>
                        <a:lnSpc>
                          <a:spcPct val="107000"/>
                        </a:lnSpc>
                        <a:spcAft>
                          <a:spcPts val="800"/>
                        </a:spcAft>
                      </a:pPr>
                      <a:r>
                        <a:rPr lang="fi-FI" sz="1400" dirty="0">
                          <a:effectLst/>
                        </a:rPr>
                        <a:t>Toiminnan laajuus</a:t>
                      </a:r>
                    </a:p>
                    <a:p>
                      <a:pPr>
                        <a:lnSpc>
                          <a:spcPct val="107000"/>
                        </a:lnSpc>
                        <a:spcAft>
                          <a:spcPts val="800"/>
                        </a:spcAft>
                      </a:pPr>
                      <a:r>
                        <a:rPr lang="fi-FI" sz="1200" b="0" i="1" dirty="0">
                          <a:effectLst/>
                        </a:rPr>
                        <a:t>(</a:t>
                      </a:r>
                      <a:r>
                        <a:rPr lang="fi-FI" sz="1200" b="0" i="1" dirty="0" err="1">
                          <a:effectLst/>
                        </a:rPr>
                        <a:t>Policy</a:t>
                      </a:r>
                      <a:r>
                        <a:rPr lang="fi-FI" sz="1200" b="0" i="1" dirty="0">
                          <a:effectLst/>
                        </a:rPr>
                        <a:t> </a:t>
                      </a:r>
                      <a:r>
                        <a:rPr lang="fi-FI" sz="1200" b="0" i="1" dirty="0" err="1">
                          <a:effectLst/>
                        </a:rPr>
                        <a:t>scope</a:t>
                      </a:r>
                      <a:r>
                        <a:rPr lang="fi-FI" sz="1200" b="0" i="1" dirty="0">
                          <a:effectLst/>
                        </a:rPr>
                        <a:t>)</a:t>
                      </a:r>
                      <a:endParaRPr lang="fi-FI" sz="1200" b="0" i="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76,47</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76,47</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55,39</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58,82</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67,65</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48,28</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bg1">
                        <a:lumMod val="95000"/>
                      </a:schemeClr>
                    </a:solidFill>
                  </a:tcPr>
                </a:tc>
                <a:extLst>
                  <a:ext uri="{0D108BD9-81ED-4DB2-BD59-A6C34878D82A}">
                    <a16:rowId xmlns:a16="http://schemas.microsoft.com/office/drawing/2014/main" val="3142607478"/>
                  </a:ext>
                </a:extLst>
              </a:tr>
              <a:tr h="596210">
                <a:tc>
                  <a:txBody>
                    <a:bodyPr/>
                    <a:lstStyle/>
                    <a:p>
                      <a:pPr>
                        <a:lnSpc>
                          <a:spcPct val="107000"/>
                        </a:lnSpc>
                        <a:spcAft>
                          <a:spcPts val="800"/>
                        </a:spcAft>
                      </a:pPr>
                      <a:r>
                        <a:rPr lang="fi-FI" sz="1400" dirty="0">
                          <a:effectLst/>
                        </a:rPr>
                        <a:t>Toimintavapaus</a:t>
                      </a:r>
                    </a:p>
                    <a:p>
                      <a:pPr>
                        <a:lnSpc>
                          <a:spcPct val="107000"/>
                        </a:lnSpc>
                        <a:spcAft>
                          <a:spcPts val="800"/>
                        </a:spcAft>
                      </a:pPr>
                      <a:r>
                        <a:rPr lang="fi-FI" sz="1200" b="0" i="1" dirty="0">
                          <a:effectLst/>
                        </a:rPr>
                        <a:t>(</a:t>
                      </a:r>
                      <a:r>
                        <a:rPr lang="fi-FI" sz="1200" b="0" i="1" dirty="0" err="1">
                          <a:effectLst/>
                        </a:rPr>
                        <a:t>Effective</a:t>
                      </a:r>
                      <a:r>
                        <a:rPr lang="fi-FI" sz="1200" b="0" i="1" dirty="0">
                          <a:effectLst/>
                        </a:rPr>
                        <a:t> </a:t>
                      </a:r>
                      <a:r>
                        <a:rPr lang="fi-FI" sz="1200" b="0" i="1" dirty="0" err="1">
                          <a:effectLst/>
                        </a:rPr>
                        <a:t>political</a:t>
                      </a:r>
                      <a:r>
                        <a:rPr lang="fi-FI" sz="1200" b="0" i="1" dirty="0">
                          <a:effectLst/>
                        </a:rPr>
                        <a:t> </a:t>
                      </a:r>
                      <a:r>
                        <a:rPr lang="fi-FI" sz="1200" b="0" i="1" dirty="0" err="1">
                          <a:effectLst/>
                        </a:rPr>
                        <a:t>discretion</a:t>
                      </a:r>
                      <a:r>
                        <a:rPr lang="fi-FI" sz="1200" b="0" i="1" dirty="0">
                          <a:effectLst/>
                        </a:rPr>
                        <a:t>)</a:t>
                      </a:r>
                      <a:endParaRPr lang="fi-FI" sz="1200" b="0" i="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80,15</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86,76</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64,34</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71,32</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73,53</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50,06</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bg1">
                        <a:lumMod val="95000"/>
                      </a:schemeClr>
                    </a:solidFill>
                  </a:tcPr>
                </a:tc>
                <a:extLst>
                  <a:ext uri="{0D108BD9-81ED-4DB2-BD59-A6C34878D82A}">
                    <a16:rowId xmlns:a16="http://schemas.microsoft.com/office/drawing/2014/main" val="821741876"/>
                  </a:ext>
                </a:extLst>
              </a:tr>
              <a:tr h="502888">
                <a:tc>
                  <a:txBody>
                    <a:bodyPr/>
                    <a:lstStyle/>
                    <a:p>
                      <a:pPr>
                        <a:lnSpc>
                          <a:spcPct val="107000"/>
                        </a:lnSpc>
                        <a:spcAft>
                          <a:spcPts val="800"/>
                        </a:spcAft>
                      </a:pPr>
                      <a:r>
                        <a:rPr lang="fi-FI" sz="1400" dirty="0">
                          <a:effectLst/>
                        </a:rPr>
                        <a:t>Taloudellinen itsehallinto</a:t>
                      </a:r>
                    </a:p>
                    <a:p>
                      <a:pPr>
                        <a:lnSpc>
                          <a:spcPct val="107000"/>
                        </a:lnSpc>
                        <a:spcAft>
                          <a:spcPts val="800"/>
                        </a:spcAft>
                      </a:pPr>
                      <a:r>
                        <a:rPr lang="fi-FI" sz="1200" b="0" i="1" dirty="0">
                          <a:effectLst/>
                        </a:rPr>
                        <a:t>(Financial </a:t>
                      </a:r>
                      <a:r>
                        <a:rPr lang="fi-FI" sz="1200" b="0" i="1" dirty="0" err="1">
                          <a:effectLst/>
                        </a:rPr>
                        <a:t>autonomy</a:t>
                      </a:r>
                      <a:r>
                        <a:rPr lang="fi-FI" sz="1200" b="0" i="1" dirty="0">
                          <a:effectLst/>
                        </a:rPr>
                        <a:t>)</a:t>
                      </a:r>
                      <a:endParaRPr lang="fi-FI" sz="1200" b="0" i="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79,76</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89,29</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84,52</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63,10</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89,29</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53,48</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bg1">
                        <a:lumMod val="95000"/>
                      </a:schemeClr>
                    </a:solidFill>
                  </a:tcPr>
                </a:tc>
                <a:extLst>
                  <a:ext uri="{0D108BD9-81ED-4DB2-BD59-A6C34878D82A}">
                    <a16:rowId xmlns:a16="http://schemas.microsoft.com/office/drawing/2014/main" val="3529648073"/>
                  </a:ext>
                </a:extLst>
              </a:tr>
              <a:tr h="502888">
                <a:tc>
                  <a:txBody>
                    <a:bodyPr/>
                    <a:lstStyle/>
                    <a:p>
                      <a:pPr>
                        <a:lnSpc>
                          <a:spcPct val="107000"/>
                        </a:lnSpc>
                        <a:spcAft>
                          <a:spcPts val="800"/>
                        </a:spcAft>
                      </a:pPr>
                      <a:r>
                        <a:rPr lang="fi-FI" sz="1400" dirty="0">
                          <a:effectLst/>
                        </a:rPr>
                        <a:t>Hallinnollinen itsehallinto</a:t>
                      </a:r>
                    </a:p>
                    <a:p>
                      <a:pPr>
                        <a:lnSpc>
                          <a:spcPct val="107000"/>
                        </a:lnSpc>
                        <a:spcAft>
                          <a:spcPts val="800"/>
                        </a:spcAft>
                      </a:pPr>
                      <a:r>
                        <a:rPr lang="fi-FI" sz="1200" b="0" i="1" dirty="0">
                          <a:effectLst/>
                        </a:rPr>
                        <a:t>(</a:t>
                      </a:r>
                      <a:r>
                        <a:rPr lang="fi-FI" sz="1200" b="0" i="1" dirty="0" err="1">
                          <a:effectLst/>
                        </a:rPr>
                        <a:t>Organizational</a:t>
                      </a:r>
                      <a:r>
                        <a:rPr lang="fi-FI" sz="1200" b="0" i="1" dirty="0">
                          <a:effectLst/>
                        </a:rPr>
                        <a:t> </a:t>
                      </a:r>
                      <a:r>
                        <a:rPr lang="fi-FI" sz="1200" b="0" i="1" dirty="0" err="1">
                          <a:effectLst/>
                        </a:rPr>
                        <a:t>autonomy</a:t>
                      </a:r>
                      <a:r>
                        <a:rPr lang="fi-FI" sz="1200" b="0" i="1" dirty="0">
                          <a:effectLst/>
                        </a:rPr>
                        <a:t>)</a:t>
                      </a:r>
                      <a:endParaRPr lang="fi-FI" sz="1200" b="0" i="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100,00</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dirty="0">
                          <a:effectLst/>
                        </a:rPr>
                        <a:t>87,50</a:t>
                      </a:r>
                      <a:endParaRPr lang="fi-FI" sz="1400"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100,00</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96,88</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100,00</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70,96</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bg1">
                        <a:lumMod val="95000"/>
                      </a:schemeClr>
                    </a:solidFill>
                  </a:tcPr>
                </a:tc>
                <a:extLst>
                  <a:ext uri="{0D108BD9-81ED-4DB2-BD59-A6C34878D82A}">
                    <a16:rowId xmlns:a16="http://schemas.microsoft.com/office/drawing/2014/main" val="4124488845"/>
                  </a:ext>
                </a:extLst>
              </a:tr>
              <a:tr h="502888">
                <a:tc>
                  <a:txBody>
                    <a:bodyPr/>
                    <a:lstStyle/>
                    <a:p>
                      <a:pPr>
                        <a:lnSpc>
                          <a:spcPct val="107000"/>
                        </a:lnSpc>
                        <a:spcAft>
                          <a:spcPts val="800"/>
                        </a:spcAft>
                      </a:pPr>
                      <a:r>
                        <a:rPr lang="fi-FI" sz="1400" dirty="0">
                          <a:effectLst/>
                        </a:rPr>
                        <a:t>Puuttumattomuus</a:t>
                      </a:r>
                    </a:p>
                    <a:p>
                      <a:pPr>
                        <a:lnSpc>
                          <a:spcPct val="107000"/>
                        </a:lnSpc>
                        <a:spcAft>
                          <a:spcPts val="800"/>
                        </a:spcAft>
                      </a:pPr>
                      <a:r>
                        <a:rPr lang="fi-FI" sz="1200" b="0" i="1" dirty="0">
                          <a:effectLst/>
                        </a:rPr>
                        <a:t>(Non-</a:t>
                      </a:r>
                      <a:r>
                        <a:rPr lang="fi-FI" sz="1200" b="0" i="1" dirty="0" err="1">
                          <a:effectLst/>
                        </a:rPr>
                        <a:t>interference</a:t>
                      </a:r>
                      <a:r>
                        <a:rPr lang="fi-FI" sz="1200" b="0" i="1" dirty="0">
                          <a:effectLst/>
                        </a:rPr>
                        <a:t>)</a:t>
                      </a:r>
                      <a:endParaRPr lang="fi-FI" sz="1200" b="0" i="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66,67</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91,67</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83,33</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79,17</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66,67</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56,93</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bg1">
                        <a:lumMod val="95000"/>
                      </a:schemeClr>
                    </a:solidFill>
                  </a:tcPr>
                </a:tc>
                <a:extLst>
                  <a:ext uri="{0D108BD9-81ED-4DB2-BD59-A6C34878D82A}">
                    <a16:rowId xmlns:a16="http://schemas.microsoft.com/office/drawing/2014/main" val="3861003849"/>
                  </a:ext>
                </a:extLst>
              </a:tr>
              <a:tr h="502888">
                <a:tc>
                  <a:txBody>
                    <a:bodyPr/>
                    <a:lstStyle/>
                    <a:p>
                      <a:pPr>
                        <a:lnSpc>
                          <a:spcPct val="107000"/>
                        </a:lnSpc>
                        <a:spcAft>
                          <a:spcPts val="800"/>
                        </a:spcAft>
                      </a:pPr>
                      <a:r>
                        <a:rPr lang="fi-FI" sz="1400" dirty="0">
                          <a:effectLst/>
                        </a:rPr>
                        <a:t>Vaikutusmahdollisuus </a:t>
                      </a:r>
                    </a:p>
                    <a:p>
                      <a:pPr>
                        <a:lnSpc>
                          <a:spcPct val="107000"/>
                        </a:lnSpc>
                        <a:spcAft>
                          <a:spcPts val="800"/>
                        </a:spcAft>
                      </a:pPr>
                      <a:r>
                        <a:rPr lang="fi-FI" sz="1200" b="0" i="1" dirty="0">
                          <a:effectLst/>
                        </a:rPr>
                        <a:t>(Access)</a:t>
                      </a:r>
                      <a:endParaRPr lang="fi-FI" sz="1200" b="0" i="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50,00</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66,67</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85,33</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66,67</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a:effectLst/>
                        </a:rPr>
                        <a:t>66,67</a:t>
                      </a:r>
                      <a:endParaRPr lang="fi-FI" sz="140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tc>
                <a:tc>
                  <a:txBody>
                    <a:bodyPr/>
                    <a:lstStyle/>
                    <a:p>
                      <a:pPr algn="ctr">
                        <a:lnSpc>
                          <a:spcPct val="107000"/>
                        </a:lnSpc>
                        <a:spcAft>
                          <a:spcPts val="800"/>
                        </a:spcAft>
                      </a:pPr>
                      <a:r>
                        <a:rPr lang="fi-FI" sz="1400" b="1" dirty="0">
                          <a:effectLst/>
                        </a:rPr>
                        <a:t>64,63</a:t>
                      </a:r>
                      <a:endParaRPr lang="fi-FI" sz="14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bg1">
                        <a:lumMod val="95000"/>
                      </a:schemeClr>
                    </a:solidFill>
                  </a:tcPr>
                </a:tc>
                <a:extLst>
                  <a:ext uri="{0D108BD9-81ED-4DB2-BD59-A6C34878D82A}">
                    <a16:rowId xmlns:a16="http://schemas.microsoft.com/office/drawing/2014/main" val="2129657269"/>
                  </a:ext>
                </a:extLst>
              </a:tr>
              <a:tr h="515197">
                <a:tc>
                  <a:txBody>
                    <a:bodyPr/>
                    <a:lstStyle/>
                    <a:p>
                      <a:pPr>
                        <a:lnSpc>
                          <a:spcPct val="107000"/>
                        </a:lnSpc>
                        <a:spcAft>
                          <a:spcPts val="800"/>
                        </a:spcAft>
                      </a:pPr>
                      <a:r>
                        <a:rPr lang="en-GB" sz="1600" b="1" dirty="0">
                          <a:effectLst/>
                        </a:rPr>
                        <a:t>LAI-</a:t>
                      </a:r>
                      <a:r>
                        <a:rPr lang="en-GB" sz="1600" b="1" dirty="0" err="1">
                          <a:effectLst/>
                        </a:rPr>
                        <a:t>indeksi</a:t>
                      </a:r>
                      <a:r>
                        <a:rPr lang="en-GB" sz="1600" b="1" dirty="0">
                          <a:effectLst/>
                        </a:rPr>
                        <a:t> 2015-2020</a:t>
                      </a:r>
                    </a:p>
                    <a:p>
                      <a:pPr>
                        <a:lnSpc>
                          <a:spcPct val="107000"/>
                        </a:lnSpc>
                        <a:spcAft>
                          <a:spcPts val="800"/>
                        </a:spcAft>
                      </a:pPr>
                      <a:r>
                        <a:rPr lang="en-GB" sz="1050" b="1" dirty="0">
                          <a:effectLst/>
                        </a:rPr>
                        <a:t>(Local Autonomy Index)</a:t>
                      </a:r>
                      <a:endParaRPr lang="fi-FI" sz="12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accent3">
                        <a:lumMod val="20000"/>
                        <a:lumOff val="80000"/>
                      </a:schemeClr>
                    </a:solidFill>
                  </a:tcPr>
                </a:tc>
                <a:tc>
                  <a:txBody>
                    <a:bodyPr/>
                    <a:lstStyle/>
                    <a:p>
                      <a:pPr algn="ctr">
                        <a:lnSpc>
                          <a:spcPct val="107000"/>
                        </a:lnSpc>
                        <a:spcAft>
                          <a:spcPts val="800"/>
                        </a:spcAft>
                      </a:pPr>
                      <a:r>
                        <a:rPr lang="fi-FI" sz="1600" b="1" dirty="0">
                          <a:effectLst/>
                        </a:rPr>
                        <a:t>75,59</a:t>
                      </a:r>
                      <a:endParaRPr lang="fi-FI"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accent3">
                        <a:lumMod val="20000"/>
                        <a:lumOff val="80000"/>
                      </a:schemeClr>
                    </a:solidFill>
                  </a:tcPr>
                </a:tc>
                <a:tc>
                  <a:txBody>
                    <a:bodyPr/>
                    <a:lstStyle/>
                    <a:p>
                      <a:pPr algn="ctr">
                        <a:lnSpc>
                          <a:spcPct val="107000"/>
                        </a:lnSpc>
                        <a:spcAft>
                          <a:spcPts val="800"/>
                        </a:spcAft>
                      </a:pPr>
                      <a:r>
                        <a:rPr lang="fi-FI" sz="1600" b="1" dirty="0">
                          <a:effectLst/>
                        </a:rPr>
                        <a:t>85,73</a:t>
                      </a:r>
                      <a:endParaRPr lang="fi-FI"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accent3">
                        <a:lumMod val="20000"/>
                        <a:lumOff val="80000"/>
                      </a:schemeClr>
                    </a:solidFill>
                  </a:tcPr>
                </a:tc>
                <a:tc>
                  <a:txBody>
                    <a:bodyPr/>
                    <a:lstStyle/>
                    <a:p>
                      <a:pPr algn="ctr">
                        <a:lnSpc>
                          <a:spcPct val="107000"/>
                        </a:lnSpc>
                        <a:spcAft>
                          <a:spcPts val="800"/>
                        </a:spcAft>
                      </a:pPr>
                      <a:r>
                        <a:rPr lang="fi-FI" sz="1600" b="1" dirty="0">
                          <a:effectLst/>
                        </a:rPr>
                        <a:t>76,21</a:t>
                      </a:r>
                      <a:endParaRPr lang="fi-FI"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accent3">
                        <a:lumMod val="20000"/>
                        <a:lumOff val="80000"/>
                      </a:schemeClr>
                    </a:solidFill>
                  </a:tcPr>
                </a:tc>
                <a:tc>
                  <a:txBody>
                    <a:bodyPr/>
                    <a:lstStyle/>
                    <a:p>
                      <a:pPr algn="ctr">
                        <a:lnSpc>
                          <a:spcPct val="107000"/>
                        </a:lnSpc>
                        <a:spcAft>
                          <a:spcPts val="800"/>
                        </a:spcAft>
                      </a:pPr>
                      <a:r>
                        <a:rPr lang="fi-FI" sz="1600" b="1" dirty="0">
                          <a:effectLst/>
                        </a:rPr>
                        <a:t>69,18</a:t>
                      </a:r>
                      <a:endParaRPr lang="fi-FI"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accent3">
                        <a:lumMod val="20000"/>
                        <a:lumOff val="80000"/>
                      </a:schemeClr>
                    </a:solidFill>
                  </a:tcPr>
                </a:tc>
                <a:tc>
                  <a:txBody>
                    <a:bodyPr/>
                    <a:lstStyle/>
                    <a:p>
                      <a:pPr algn="ctr">
                        <a:lnSpc>
                          <a:spcPct val="107000"/>
                        </a:lnSpc>
                        <a:spcAft>
                          <a:spcPts val="800"/>
                        </a:spcAft>
                      </a:pPr>
                      <a:r>
                        <a:rPr lang="fi-FI" sz="1600" b="1" dirty="0">
                          <a:effectLst/>
                        </a:rPr>
                        <a:t>76,19</a:t>
                      </a:r>
                      <a:endParaRPr lang="fi-FI"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accent3">
                        <a:lumMod val="20000"/>
                        <a:lumOff val="80000"/>
                      </a:schemeClr>
                    </a:solidFill>
                  </a:tcPr>
                </a:tc>
                <a:tc>
                  <a:txBody>
                    <a:bodyPr/>
                    <a:lstStyle/>
                    <a:p>
                      <a:pPr algn="ctr">
                        <a:lnSpc>
                          <a:spcPct val="107000"/>
                        </a:lnSpc>
                        <a:spcAft>
                          <a:spcPts val="800"/>
                        </a:spcAft>
                      </a:pPr>
                      <a:r>
                        <a:rPr lang="fi-FI" sz="1600" b="1" dirty="0">
                          <a:effectLst/>
                        </a:rPr>
                        <a:t>57,16</a:t>
                      </a:r>
                      <a:endParaRPr lang="fi-FI"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51838" marR="51838" marT="0" marB="0">
                    <a:solidFill>
                      <a:schemeClr val="accent3">
                        <a:lumMod val="20000"/>
                        <a:lumOff val="80000"/>
                      </a:schemeClr>
                    </a:solidFill>
                  </a:tcPr>
                </a:tc>
                <a:extLst>
                  <a:ext uri="{0D108BD9-81ED-4DB2-BD59-A6C34878D82A}">
                    <a16:rowId xmlns:a16="http://schemas.microsoft.com/office/drawing/2014/main" val="60753084"/>
                  </a:ext>
                </a:extLst>
              </a:tr>
            </a:tbl>
          </a:graphicData>
        </a:graphic>
      </p:graphicFrame>
      <p:sp>
        <p:nvSpPr>
          <p:cNvPr id="6" name="Tekstiruutu 5">
            <a:extLst>
              <a:ext uri="{FF2B5EF4-FFF2-40B4-BE49-F238E27FC236}">
                <a16:creationId xmlns:a16="http://schemas.microsoft.com/office/drawing/2014/main" id="{00A8CFE6-345D-2E9C-AF6A-9F80F29E8C12}"/>
              </a:ext>
            </a:extLst>
          </p:cNvPr>
          <p:cNvSpPr txBox="1"/>
          <p:nvPr/>
        </p:nvSpPr>
        <p:spPr>
          <a:xfrm>
            <a:off x="263352" y="6525345"/>
            <a:ext cx="8785621"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04264"/>
                </a:solidFill>
                <a:effectLst/>
                <a:uLnTx/>
                <a:uFillTx/>
                <a:latin typeface="Work Sans ExtraBold"/>
                <a:ea typeface="MS Mincho" panose="02020609040205080304" pitchFamily="49" charset="-128"/>
                <a:cs typeface="Times New Roman" panose="02020603050405020304" pitchFamily="18" charset="0"/>
              </a:rPr>
              <a:t>(*Lähde: Ladner </a:t>
            </a:r>
            <a:r>
              <a:rPr kumimoji="0" lang="en-US" sz="1100" b="0" i="0" u="none" strike="noStrike" kern="1200" cap="none" spc="0" normalizeH="0" baseline="0" noProof="0" dirty="0" err="1">
                <a:ln>
                  <a:noFill/>
                </a:ln>
                <a:solidFill>
                  <a:srgbClr val="104264"/>
                </a:solidFill>
                <a:effectLst/>
                <a:uLnTx/>
                <a:uFillTx/>
                <a:latin typeface="Work Sans ExtraBold"/>
                <a:ea typeface="MS Mincho" panose="02020609040205080304" pitchFamily="49" charset="-128"/>
                <a:cs typeface="Times New Roman" panose="02020603050405020304" pitchFamily="18" charset="0"/>
              </a:rPr>
              <a:t>ym</a:t>
            </a:r>
            <a:r>
              <a:rPr kumimoji="0" lang="en-US" sz="1100" b="0" i="0" u="none" strike="noStrike" kern="1200" cap="none" spc="0" normalizeH="0" baseline="0" noProof="0" dirty="0">
                <a:ln>
                  <a:noFill/>
                </a:ln>
                <a:solidFill>
                  <a:srgbClr val="104264"/>
                </a:solidFill>
                <a:effectLst/>
                <a:uLnTx/>
                <a:uFillTx/>
                <a:latin typeface="Work Sans ExtraBold"/>
                <a:ea typeface="MS Mincho" panose="02020609040205080304" pitchFamily="49" charset="-128"/>
                <a:cs typeface="Times New Roman" panose="02020603050405020304" pitchFamily="18" charset="0"/>
              </a:rPr>
              <a:t>. 2021: </a:t>
            </a:r>
            <a:r>
              <a:rPr kumimoji="0" lang="en-US" sz="1100" b="0" i="0" u="none" strike="noStrike" kern="1200" cap="none" spc="0" normalizeH="0" baseline="0" noProof="0" dirty="0">
                <a:ln>
                  <a:noFill/>
                </a:ln>
                <a:solidFill>
                  <a:srgbClr val="104264"/>
                </a:solidFill>
                <a:effectLst/>
                <a:uLnTx/>
                <a:uFillTx/>
                <a:latin typeface="Work Sans ExtraBold"/>
                <a:ea typeface="MS Mincho" panose="02020609040205080304" pitchFamily="49" charset="-128"/>
                <a:cs typeface="Times New Roman" panose="02020603050405020304" pitchFamily="18" charset="0"/>
                <a:hlinkClick r:id="rId2"/>
              </a:rPr>
              <a:t>Self-rule index for local authorities in the EU, Council of Europe and OECD countries 1990–2020</a:t>
            </a:r>
            <a:r>
              <a:rPr kumimoji="0" lang="en-US" sz="1100" b="0" i="0" u="none" strike="noStrike" kern="1200" cap="none" spc="0" normalizeH="0" baseline="0" noProof="0" dirty="0">
                <a:ln>
                  <a:noFill/>
                </a:ln>
                <a:solidFill>
                  <a:srgbClr val="104264"/>
                </a:solidFill>
                <a:effectLst/>
                <a:uLnTx/>
                <a:uFillTx/>
                <a:latin typeface="Work Sans ExtraBold"/>
                <a:ea typeface="MS Mincho" panose="02020609040205080304" pitchFamily="49" charset="-128"/>
                <a:cs typeface="Times New Roman" panose="02020603050405020304" pitchFamily="18" charset="0"/>
              </a:rPr>
              <a:t>)</a:t>
            </a:r>
            <a:endParaRPr kumimoji="0" lang="fi-FI" sz="1100" b="0" i="0" u="none" strike="noStrike" kern="1200" cap="none" spc="0" normalizeH="0" baseline="0" noProof="0" dirty="0">
              <a:ln>
                <a:noFill/>
              </a:ln>
              <a:solidFill>
                <a:srgbClr val="000000"/>
              </a:solidFill>
              <a:effectLst/>
              <a:uLnTx/>
              <a:uFillTx/>
              <a:latin typeface="Work Sans"/>
              <a:ea typeface="+mn-ea"/>
              <a:cs typeface="+mn-cs"/>
            </a:endParaRPr>
          </a:p>
        </p:txBody>
      </p:sp>
    </p:spTree>
    <p:extLst>
      <p:ext uri="{BB962C8B-B14F-4D97-AF65-F5344CB8AC3E}">
        <p14:creationId xmlns:p14="http://schemas.microsoft.com/office/powerpoint/2010/main" val="90879652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0DFBC1B1-3C9C-28E6-76C0-D463F835FB8A}"/>
              </a:ext>
            </a:extLst>
          </p:cNvPr>
          <p:cNvSpPr>
            <a:spLocks noGrp="1"/>
          </p:cNvSpPr>
          <p:nvPr>
            <p:ph type="title"/>
          </p:nvPr>
        </p:nvSpPr>
        <p:spPr>
          <a:xfrm>
            <a:off x="801029" y="406487"/>
            <a:ext cx="10658475" cy="720081"/>
          </a:xfrm>
        </p:spPr>
        <p:txBody>
          <a:bodyPr/>
          <a:lstStyle/>
          <a:p>
            <a:r>
              <a:rPr lang="en-US" sz="3200" dirty="0"/>
              <a:t>Dimensions and index of local autonomy </a:t>
            </a:r>
            <a:endParaRPr lang="fi-FI" sz="3200" dirty="0"/>
          </a:p>
        </p:txBody>
      </p:sp>
      <p:sp>
        <p:nvSpPr>
          <p:cNvPr id="5" name="Sisällön paikkamerkki 4">
            <a:extLst>
              <a:ext uri="{FF2B5EF4-FFF2-40B4-BE49-F238E27FC236}">
                <a16:creationId xmlns:a16="http://schemas.microsoft.com/office/drawing/2014/main" id="{BE5DB546-8E6A-8955-7683-499DF57207DF}"/>
              </a:ext>
            </a:extLst>
          </p:cNvPr>
          <p:cNvSpPr>
            <a:spLocks noGrp="1"/>
          </p:cNvSpPr>
          <p:nvPr>
            <p:ph idx="1"/>
          </p:nvPr>
        </p:nvSpPr>
        <p:spPr>
          <a:xfrm>
            <a:off x="695401" y="1126567"/>
            <a:ext cx="10513167" cy="5038737"/>
          </a:xfrm>
          <a:solidFill>
            <a:schemeClr val="bg1">
              <a:lumMod val="95000"/>
            </a:schemeClr>
          </a:solidFill>
        </p:spPr>
        <p:txBody>
          <a:bodyPr/>
          <a:lstStyle/>
          <a:p>
            <a:pPr marL="342900" indent="-342900">
              <a:buFont typeface="+mj-lt"/>
              <a:buAutoNum type="arabicPeriod"/>
            </a:pPr>
            <a:r>
              <a:rPr lang="fi-FI" sz="1600" b="1" dirty="0" err="1"/>
              <a:t>Institutional</a:t>
            </a:r>
            <a:r>
              <a:rPr lang="fi-FI" sz="1600" b="1" dirty="0"/>
              <a:t> </a:t>
            </a:r>
            <a:r>
              <a:rPr lang="fi-FI" sz="1600" b="1" dirty="0" err="1"/>
              <a:t>depth</a:t>
            </a:r>
            <a:r>
              <a:rPr lang="fi-FI" sz="1600" b="1" dirty="0"/>
              <a:t>: </a:t>
            </a:r>
            <a:r>
              <a:rPr lang="en-US" sz="1600" dirty="0"/>
              <a:t>The extent to which local government is formally autonomous and can choose the tasks they want to perform. </a:t>
            </a:r>
          </a:p>
          <a:p>
            <a:pPr marL="342900" indent="-342900">
              <a:buFont typeface="+mj-lt"/>
              <a:buAutoNum type="arabicPeriod"/>
            </a:pPr>
            <a:r>
              <a:rPr lang="en-US" sz="1600" b="1" dirty="0"/>
              <a:t>Policy scope:  </a:t>
            </a:r>
            <a:r>
              <a:rPr lang="en-US" sz="1600" dirty="0"/>
              <a:t>Range of functions (tasks) where local government assumes responsibility for the delivery of the services (whether it is provided by municipal personnel or through other arrangements). </a:t>
            </a:r>
          </a:p>
          <a:p>
            <a:pPr marL="342900" indent="-342900">
              <a:buFont typeface="+mj-lt"/>
              <a:buAutoNum type="arabicPeriod"/>
            </a:pPr>
            <a:r>
              <a:rPr lang="en-US" sz="1600" b="1" dirty="0"/>
              <a:t>Effective political discretion: </a:t>
            </a:r>
            <a:r>
              <a:rPr lang="en-US" sz="1600" dirty="0"/>
              <a:t>(institutional depth + effective political discretion) describes the range of tasks over which local government effectively has a say and whether it enjoys a general competence clause. </a:t>
            </a:r>
          </a:p>
          <a:p>
            <a:pPr marL="342900" indent="-342900">
              <a:buFont typeface="+mj-lt"/>
              <a:buAutoNum type="arabicPeriod"/>
            </a:pPr>
            <a:r>
              <a:rPr lang="en-US" sz="1600" b="1" dirty="0"/>
              <a:t>Financial autonomy: </a:t>
            </a:r>
            <a:r>
              <a:rPr lang="en-US" sz="1600" dirty="0"/>
              <a:t>(fiscal autonomy + financial self-reliance + borrowing autonomy) combines variables related to financial resources of local government giving them the possibility to influence their own budget.</a:t>
            </a:r>
          </a:p>
          <a:p>
            <a:pPr marL="342900" indent="-342900">
              <a:buFont typeface="+mj-lt"/>
              <a:buAutoNum type="arabicPeriod"/>
            </a:pPr>
            <a:r>
              <a:rPr lang="en-US" sz="1600" b="1" dirty="0"/>
              <a:t>Organizational autonomy: </a:t>
            </a:r>
            <a:r>
              <a:rPr lang="en-US" sz="1600" dirty="0"/>
              <a:t>(organizational autonomy) measures the extent to which local authorities are able to decide aspects of their political system and their own administration. </a:t>
            </a:r>
          </a:p>
          <a:p>
            <a:pPr marL="342900" indent="-342900">
              <a:buFont typeface="+mj-lt"/>
              <a:buAutoNum type="arabicPeriod"/>
            </a:pPr>
            <a:r>
              <a:rPr lang="en-US" sz="1600" b="1" dirty="0"/>
              <a:t>Non-interference: </a:t>
            </a:r>
            <a:r>
              <a:rPr lang="en-US" sz="1600" dirty="0"/>
              <a:t>(financial transfer systems + administrative supervision) combines on the one hand the importance given to the municipalities within the state and, on the other hand, the extent to which municipalities are controlled by higher levels of the state.</a:t>
            </a:r>
          </a:p>
          <a:p>
            <a:pPr marL="342900" indent="-342900">
              <a:buFont typeface="+mj-lt"/>
              <a:buAutoNum type="arabicPeriod"/>
            </a:pPr>
            <a:r>
              <a:rPr lang="en-US" sz="1600" b="1" dirty="0"/>
              <a:t>Access</a:t>
            </a:r>
            <a:r>
              <a:rPr lang="en-US" sz="1600" dirty="0"/>
              <a:t>: (central or regional access) measures the extent to which municipalities are able to influence political decisions on higher levels.</a:t>
            </a:r>
          </a:p>
          <a:p>
            <a:pPr marL="342900" indent="-342900">
              <a:buFont typeface="+mj-lt"/>
              <a:buAutoNum type="arabicPeriod"/>
            </a:pPr>
            <a:endParaRPr lang="fi-FI" sz="1400" dirty="0"/>
          </a:p>
        </p:txBody>
      </p:sp>
      <p:sp>
        <p:nvSpPr>
          <p:cNvPr id="3" name="Dian numeron paikkamerkki 2">
            <a:extLst>
              <a:ext uri="{FF2B5EF4-FFF2-40B4-BE49-F238E27FC236}">
                <a16:creationId xmlns:a16="http://schemas.microsoft.com/office/drawing/2014/main" id="{D62FF10A-10E2-0EE6-7B35-34F0D5C11F6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fi-FI" sz="1000" b="0" i="0" u="none" strike="noStrike" kern="1200" cap="none" spc="0" normalizeH="0" baseline="0" noProof="0" dirty="0">
              <a:ln>
                <a:noFill/>
              </a:ln>
              <a:solidFill>
                <a:srgbClr val="923468"/>
              </a:solidFill>
              <a:effectLst/>
              <a:uLnTx/>
              <a:uFillTx/>
              <a:latin typeface="Work Sans"/>
              <a:ea typeface="+mn-ea"/>
              <a:cs typeface="+mn-cs"/>
            </a:endParaRPr>
          </a:p>
        </p:txBody>
      </p:sp>
      <p:sp>
        <p:nvSpPr>
          <p:cNvPr id="7" name="Tekstiruutu 6">
            <a:extLst>
              <a:ext uri="{FF2B5EF4-FFF2-40B4-BE49-F238E27FC236}">
                <a16:creationId xmlns:a16="http://schemas.microsoft.com/office/drawing/2014/main" id="{EAF14272-7F3D-9099-CB2D-63F3D1B1CAAD}"/>
              </a:ext>
            </a:extLst>
          </p:cNvPr>
          <p:cNvSpPr txBox="1"/>
          <p:nvPr/>
        </p:nvSpPr>
        <p:spPr>
          <a:xfrm>
            <a:off x="911424" y="6525345"/>
            <a:ext cx="914501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04264"/>
                </a:solidFill>
                <a:effectLst/>
                <a:uLnTx/>
                <a:uFillTx/>
                <a:latin typeface="Work Sans ExtraBold"/>
                <a:ea typeface="MS Mincho" panose="02020609040205080304" pitchFamily="49" charset="-128"/>
                <a:cs typeface="Times New Roman" panose="02020603050405020304" pitchFamily="18" charset="0"/>
              </a:rPr>
              <a:t>Lähde: </a:t>
            </a:r>
            <a:r>
              <a:rPr kumimoji="0" lang="en-US" sz="1100" b="0" i="0" u="none" strike="noStrike" kern="1200" cap="none" spc="0" normalizeH="0" baseline="0" noProof="0" dirty="0">
                <a:ln>
                  <a:noFill/>
                </a:ln>
                <a:solidFill>
                  <a:srgbClr val="104264"/>
                </a:solidFill>
                <a:effectLst/>
                <a:uLnTx/>
                <a:uFillTx/>
                <a:latin typeface="Work Sans"/>
                <a:ea typeface="MS Mincho" panose="02020609040205080304" pitchFamily="49" charset="-128"/>
                <a:cs typeface="Times New Roman" panose="02020603050405020304" pitchFamily="18" charset="0"/>
              </a:rPr>
              <a:t>Ladner </a:t>
            </a:r>
            <a:r>
              <a:rPr kumimoji="0" lang="en-US" sz="1100" b="0" i="0" u="none" strike="noStrike" kern="1200" cap="none" spc="0" normalizeH="0" baseline="0" noProof="0" dirty="0" err="1">
                <a:ln>
                  <a:noFill/>
                </a:ln>
                <a:solidFill>
                  <a:srgbClr val="104264"/>
                </a:solidFill>
                <a:effectLst/>
                <a:uLnTx/>
                <a:uFillTx/>
                <a:latin typeface="Work Sans"/>
                <a:ea typeface="MS Mincho" panose="02020609040205080304" pitchFamily="49" charset="-128"/>
                <a:cs typeface="Times New Roman" panose="02020603050405020304" pitchFamily="18" charset="0"/>
              </a:rPr>
              <a:t>ym</a:t>
            </a:r>
            <a:r>
              <a:rPr kumimoji="0" lang="en-US" sz="1100" b="0" i="0" u="none" strike="noStrike" kern="1200" cap="none" spc="0" normalizeH="0" baseline="0" noProof="0" dirty="0">
                <a:ln>
                  <a:noFill/>
                </a:ln>
                <a:solidFill>
                  <a:srgbClr val="104264"/>
                </a:solidFill>
                <a:effectLst/>
                <a:uLnTx/>
                <a:uFillTx/>
                <a:latin typeface="Work Sans"/>
                <a:ea typeface="MS Mincho" panose="02020609040205080304" pitchFamily="49" charset="-128"/>
                <a:cs typeface="Times New Roman" panose="02020603050405020304" pitchFamily="18" charset="0"/>
              </a:rPr>
              <a:t>. 2021: </a:t>
            </a:r>
            <a:r>
              <a:rPr kumimoji="0" lang="en-US" sz="1100" b="0" i="0" u="none" strike="noStrike" kern="1200" cap="none" spc="0" normalizeH="0" baseline="0" noProof="0" dirty="0">
                <a:ln>
                  <a:noFill/>
                </a:ln>
                <a:solidFill>
                  <a:srgbClr val="104264"/>
                </a:solidFill>
                <a:effectLst/>
                <a:uLnTx/>
                <a:uFillTx/>
                <a:latin typeface="Work Sans"/>
                <a:ea typeface="MS Mincho" panose="02020609040205080304" pitchFamily="49" charset="-128"/>
                <a:cs typeface="Times New Roman" panose="02020603050405020304" pitchFamily="18" charset="0"/>
                <a:hlinkClick r:id="rId2"/>
              </a:rPr>
              <a:t>Self-rule index for local authorities in the EU, Council of Europe and OECD countries 1990–2020</a:t>
            </a:r>
            <a:r>
              <a:rPr kumimoji="0" lang="en-US" sz="1100" b="0" i="0" u="none" strike="noStrike" kern="1200" cap="none" spc="0" normalizeH="0" baseline="0" noProof="0" dirty="0">
                <a:ln>
                  <a:noFill/>
                </a:ln>
                <a:solidFill>
                  <a:srgbClr val="104264"/>
                </a:solidFill>
                <a:effectLst/>
                <a:uLnTx/>
                <a:uFillTx/>
                <a:latin typeface="Work Sans"/>
                <a:ea typeface="MS Mincho" panose="02020609040205080304" pitchFamily="49" charset="-128"/>
                <a:cs typeface="Times New Roman" panose="02020603050405020304" pitchFamily="18" charset="0"/>
              </a:rPr>
              <a:t>, s. 69.</a:t>
            </a:r>
            <a:endParaRPr kumimoji="0" lang="fi-FI" sz="1100" b="0" i="0" u="none" strike="noStrike" kern="1200" cap="none" spc="0" normalizeH="0" baseline="0" noProof="0" dirty="0">
              <a:ln>
                <a:noFill/>
              </a:ln>
              <a:solidFill>
                <a:srgbClr val="000000"/>
              </a:solidFill>
              <a:effectLst/>
              <a:uLnTx/>
              <a:uFillTx/>
              <a:latin typeface="Work Sans"/>
              <a:ea typeface="+mn-ea"/>
              <a:cs typeface="+mn-cs"/>
            </a:endParaRPr>
          </a:p>
        </p:txBody>
      </p:sp>
    </p:spTree>
    <p:extLst>
      <p:ext uri="{BB962C8B-B14F-4D97-AF65-F5344CB8AC3E}">
        <p14:creationId xmlns:p14="http://schemas.microsoft.com/office/powerpoint/2010/main" val="219256330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95CD34F3-D0E1-782C-7DC1-C1C8133F7FC1}"/>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
        <p:nvSpPr>
          <p:cNvPr id="8" name="Otsikko 7">
            <a:extLst>
              <a:ext uri="{FF2B5EF4-FFF2-40B4-BE49-F238E27FC236}">
                <a16:creationId xmlns:a16="http://schemas.microsoft.com/office/drawing/2014/main" id="{317C4A6C-86CC-8F6C-1D45-42F7477A6678}"/>
              </a:ext>
            </a:extLst>
          </p:cNvPr>
          <p:cNvSpPr txBox="1">
            <a:spLocks noGrp="1"/>
          </p:cNvSpPr>
          <p:nvPr>
            <p:ph type="title" idx="4294967295"/>
          </p:nvPr>
        </p:nvSpPr>
        <p:spPr>
          <a:xfrm>
            <a:off x="5447928" y="548680"/>
            <a:ext cx="6526722"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23468"/>
                </a:solidFill>
                <a:effectLst/>
                <a:uLnTx/>
                <a:uFillTx/>
                <a:latin typeface="Work Sans ExtraBold"/>
                <a:ea typeface="+mn-ea"/>
                <a:cs typeface="+mn-cs"/>
              </a:rPr>
              <a:t>Local Autonomy mean (2015-2020)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923468"/>
                </a:solidFill>
                <a:effectLst/>
                <a:uLnTx/>
                <a:uFillTx/>
                <a:latin typeface="Work Sans ExtraBold"/>
                <a:ea typeface="+mn-ea"/>
                <a:cs typeface="+mn-cs"/>
              </a:rPr>
              <a:t>eli</a:t>
            </a:r>
            <a:r>
              <a:rPr kumimoji="0" lang="en-US" sz="2800" b="1" i="0" u="none" strike="noStrike" kern="1200" cap="none" spc="0" normalizeH="0" baseline="0" noProof="0" dirty="0">
                <a:ln>
                  <a:noFill/>
                </a:ln>
                <a:solidFill>
                  <a:srgbClr val="923468"/>
                </a:solidFill>
                <a:effectLst/>
                <a:uLnTx/>
                <a:uFillTx/>
                <a:latin typeface="Work Sans ExtraBold"/>
                <a:ea typeface="+mn-ea"/>
                <a:cs typeface="+mn-cs"/>
              </a:rPr>
              <a:t> ns. LAI-</a:t>
            </a:r>
            <a:r>
              <a:rPr kumimoji="0" lang="en-US" sz="2800" b="1" i="0" u="none" strike="noStrike" kern="1200" cap="none" spc="0" normalizeH="0" baseline="0" noProof="0" dirty="0" err="1">
                <a:ln>
                  <a:noFill/>
                </a:ln>
                <a:solidFill>
                  <a:srgbClr val="923468"/>
                </a:solidFill>
                <a:effectLst/>
                <a:uLnTx/>
                <a:uFillTx/>
                <a:latin typeface="Work Sans ExtraBold"/>
                <a:ea typeface="+mn-ea"/>
                <a:cs typeface="+mn-cs"/>
              </a:rPr>
              <a:t>indeksi</a:t>
            </a:r>
            <a:r>
              <a:rPr kumimoji="0" lang="en-US" sz="2800" b="1" i="0" u="none" strike="noStrike" kern="1200" cap="none" spc="0" normalizeH="0" baseline="0" noProof="0" dirty="0">
                <a:ln>
                  <a:noFill/>
                </a:ln>
                <a:solidFill>
                  <a:srgbClr val="923468"/>
                </a:solidFill>
                <a:effectLst/>
                <a:uLnTx/>
                <a:uFillTx/>
                <a:latin typeface="Work Sans ExtraBold"/>
                <a:ea typeface="+mn-ea"/>
                <a:cs typeface="+mn-cs"/>
              </a:rPr>
              <a:t> </a:t>
            </a:r>
            <a:endParaRPr kumimoji="0" lang="fi-FI" sz="2800" b="1" i="0" u="none" strike="noStrike" kern="1200" cap="none" spc="0" normalizeH="0" baseline="0" noProof="0" dirty="0">
              <a:ln>
                <a:noFill/>
              </a:ln>
              <a:solidFill>
                <a:srgbClr val="923468"/>
              </a:solidFill>
              <a:effectLst/>
              <a:uLnTx/>
              <a:uFillTx/>
              <a:latin typeface="Work Sans ExtraBold"/>
              <a:ea typeface="+mn-ea"/>
              <a:cs typeface="+mn-cs"/>
            </a:endParaRPr>
          </a:p>
        </p:txBody>
      </p:sp>
      <p:sp>
        <p:nvSpPr>
          <p:cNvPr id="10" name="Tekstiruutu 9">
            <a:extLst>
              <a:ext uri="{FF2B5EF4-FFF2-40B4-BE49-F238E27FC236}">
                <a16:creationId xmlns:a16="http://schemas.microsoft.com/office/drawing/2014/main" id="{5FD6BED9-1267-199D-1025-57B0D8B9C59D}"/>
              </a:ext>
            </a:extLst>
          </p:cNvPr>
          <p:cNvSpPr txBox="1"/>
          <p:nvPr/>
        </p:nvSpPr>
        <p:spPr>
          <a:xfrm>
            <a:off x="5879976" y="1484784"/>
            <a:ext cx="2066591" cy="3416320"/>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i-FI" sz="1800" b="1" i="0" u="none" strike="noStrike" kern="1200" cap="none" spc="0" normalizeH="0" baseline="0" noProof="0" dirty="0">
                <a:ln>
                  <a:noFill/>
                </a:ln>
                <a:solidFill>
                  <a:srgbClr val="000000"/>
                </a:solidFill>
                <a:effectLst/>
                <a:uLnTx/>
                <a:uFillTx/>
                <a:latin typeface="Work Sans"/>
                <a:ea typeface="+mn-ea"/>
                <a:cs typeface="+mn-cs"/>
              </a:rPr>
              <a:t>Suomi</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i-FI" sz="1800" b="0" i="0" u="none" strike="noStrike" kern="1200" cap="none" spc="0" normalizeH="0" baseline="0" noProof="0" dirty="0">
                <a:ln>
                  <a:noFill/>
                </a:ln>
                <a:solidFill>
                  <a:srgbClr val="000000"/>
                </a:solidFill>
                <a:effectLst/>
                <a:uLnTx/>
                <a:uFillTx/>
                <a:latin typeface="Work Sans"/>
                <a:ea typeface="+mn-ea"/>
                <a:cs typeface="+mn-cs"/>
              </a:rPr>
              <a:t>Sveitsi</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i-FI" sz="1800" b="1" i="0" u="none" strike="noStrike" kern="1200" cap="none" spc="0" normalizeH="0" baseline="0" noProof="0" dirty="0">
                <a:ln>
                  <a:noFill/>
                </a:ln>
                <a:solidFill>
                  <a:srgbClr val="000000"/>
                </a:solidFill>
                <a:effectLst/>
                <a:uLnTx/>
                <a:uFillTx/>
                <a:latin typeface="Work Sans"/>
                <a:ea typeface="+mn-ea"/>
                <a:cs typeface="+mn-cs"/>
              </a:rPr>
              <a:t>Islanti</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i-FI" sz="1800" b="1" i="0" u="none" strike="noStrike" kern="1200" cap="none" spc="0" normalizeH="0" baseline="0" noProof="0" dirty="0">
                <a:ln>
                  <a:noFill/>
                </a:ln>
                <a:solidFill>
                  <a:srgbClr val="000000"/>
                </a:solidFill>
                <a:effectLst/>
                <a:uLnTx/>
                <a:uFillTx/>
                <a:latin typeface="Work Sans"/>
                <a:ea typeface="+mn-ea"/>
                <a:cs typeface="+mn-cs"/>
              </a:rPr>
              <a:t>Ruotsi</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i-FI" sz="1800" b="0" i="0" u="none" strike="noStrike" kern="1200" cap="none" spc="0" normalizeH="0" baseline="0" noProof="0" dirty="0">
                <a:ln>
                  <a:noFill/>
                </a:ln>
                <a:solidFill>
                  <a:srgbClr val="000000"/>
                </a:solidFill>
                <a:effectLst/>
                <a:uLnTx/>
                <a:uFillTx/>
                <a:latin typeface="Work Sans"/>
                <a:ea typeface="+mn-ea"/>
                <a:cs typeface="+mn-cs"/>
              </a:rPr>
              <a:t>Ranska</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i-FI" sz="1800" b="0" i="0" u="none" strike="noStrike" kern="1200" cap="none" spc="0" normalizeH="0" baseline="0" noProof="0" dirty="0">
                <a:ln>
                  <a:noFill/>
                </a:ln>
                <a:solidFill>
                  <a:srgbClr val="000000"/>
                </a:solidFill>
                <a:effectLst/>
                <a:uLnTx/>
                <a:uFillTx/>
                <a:latin typeface="Work Sans"/>
                <a:ea typeface="+mn-ea"/>
                <a:cs typeface="+mn-cs"/>
              </a:rPr>
              <a:t>Etelä-Afrikka</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i-FI" sz="1800" b="0" i="0" u="none" strike="noStrike" kern="1200" cap="none" spc="0" normalizeH="0" baseline="0" noProof="0" dirty="0">
                <a:ln>
                  <a:noFill/>
                </a:ln>
                <a:solidFill>
                  <a:srgbClr val="000000"/>
                </a:solidFill>
                <a:effectLst/>
                <a:uLnTx/>
                <a:uFillTx/>
                <a:latin typeface="Work Sans"/>
                <a:ea typeface="+mn-ea"/>
                <a:cs typeface="+mn-cs"/>
              </a:rPr>
              <a:t>Liechtenstein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i-FI" sz="1800" b="0" i="0" u="none" strike="noStrike" kern="1200" cap="none" spc="0" normalizeH="0" baseline="0" noProof="0" dirty="0">
                <a:ln>
                  <a:noFill/>
                </a:ln>
                <a:solidFill>
                  <a:srgbClr val="000000"/>
                </a:solidFill>
                <a:effectLst/>
                <a:uLnTx/>
                <a:uFillTx/>
                <a:latin typeface="Work Sans"/>
                <a:ea typeface="+mn-ea"/>
                <a:cs typeface="+mn-cs"/>
              </a:rPr>
              <a:t>Portugali</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i-FI" sz="1800" b="1" i="0" u="none" strike="noStrike" kern="1200" cap="none" spc="0" normalizeH="0" baseline="0" noProof="0" dirty="0">
                <a:ln>
                  <a:noFill/>
                </a:ln>
                <a:solidFill>
                  <a:srgbClr val="000000"/>
                </a:solidFill>
                <a:effectLst/>
                <a:uLnTx/>
                <a:uFillTx/>
                <a:latin typeface="Work Sans"/>
                <a:ea typeface="+mn-ea"/>
                <a:cs typeface="+mn-cs"/>
              </a:rPr>
              <a:t>Tanska</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i-FI" sz="1800" b="0" i="0" u="none" strike="noStrike" kern="1200" cap="none" spc="0" normalizeH="0" baseline="0" noProof="0" dirty="0">
                <a:ln>
                  <a:noFill/>
                </a:ln>
                <a:solidFill>
                  <a:srgbClr val="000000"/>
                </a:solidFill>
                <a:effectLst/>
                <a:uLnTx/>
                <a:uFillTx/>
                <a:latin typeface="Work Sans"/>
                <a:ea typeface="+mn-ea"/>
                <a:cs typeface="+mn-cs"/>
              </a:rPr>
              <a:t>Espanja</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i-FI" sz="1800" b="1" i="0" u="none" strike="noStrike" kern="1200" cap="none" spc="0" normalizeH="0" baseline="0" noProof="0" dirty="0">
                <a:ln>
                  <a:noFill/>
                </a:ln>
                <a:solidFill>
                  <a:srgbClr val="000000"/>
                </a:solidFill>
                <a:effectLst/>
                <a:uLnTx/>
                <a:uFillTx/>
                <a:latin typeface="Work Sans"/>
                <a:ea typeface="+mn-ea"/>
                <a:cs typeface="+mn-cs"/>
              </a:rPr>
              <a:t>Norja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000000"/>
              </a:solidFill>
              <a:effectLst/>
              <a:uLnTx/>
              <a:uFillTx/>
              <a:latin typeface="Work Sans"/>
              <a:ea typeface="+mn-ea"/>
              <a:cs typeface="+mn-cs"/>
            </a:endParaRPr>
          </a:p>
        </p:txBody>
      </p:sp>
      <p:pic>
        <p:nvPicPr>
          <p:cNvPr id="6" name="Kuva 5" descr="Kaaviokuva Local Autonomy Indexin suuruudesta Euroopan neuvoston jäsenmaissa. Suomessa se on suurin.">
            <a:extLst>
              <a:ext uri="{FF2B5EF4-FFF2-40B4-BE49-F238E27FC236}">
                <a16:creationId xmlns:a16="http://schemas.microsoft.com/office/drawing/2014/main" id="{23EEB40C-905A-01E2-AE24-E023D5D200DE}"/>
              </a:ext>
            </a:extLst>
          </p:cNvPr>
          <p:cNvPicPr>
            <a:picLocks noChangeAspect="1"/>
          </p:cNvPicPr>
          <p:nvPr/>
        </p:nvPicPr>
        <p:blipFill>
          <a:blip r:embed="rId2"/>
          <a:stretch>
            <a:fillRect/>
          </a:stretch>
        </p:blipFill>
        <p:spPr>
          <a:xfrm>
            <a:off x="1055440" y="224562"/>
            <a:ext cx="3702721" cy="6408876"/>
          </a:xfrm>
          <a:prstGeom prst="rect">
            <a:avLst/>
          </a:prstGeom>
        </p:spPr>
      </p:pic>
      <p:sp>
        <p:nvSpPr>
          <p:cNvPr id="9" name="Tekstiruutu 8">
            <a:extLst>
              <a:ext uri="{FF2B5EF4-FFF2-40B4-BE49-F238E27FC236}">
                <a16:creationId xmlns:a16="http://schemas.microsoft.com/office/drawing/2014/main" id="{8C813874-7D76-57F8-4852-316D6606C4C0}"/>
              </a:ext>
            </a:extLst>
          </p:cNvPr>
          <p:cNvSpPr txBox="1"/>
          <p:nvPr/>
        </p:nvSpPr>
        <p:spPr>
          <a:xfrm>
            <a:off x="5303912" y="5445224"/>
            <a:ext cx="6439025"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04264"/>
                </a:solidFill>
                <a:effectLst/>
                <a:uLnTx/>
                <a:uFillTx/>
                <a:latin typeface="Work Sans ExtraBold"/>
                <a:ea typeface="MS Mincho" panose="02020609040205080304" pitchFamily="49" charset="-128"/>
                <a:cs typeface="Times New Roman" panose="02020603050405020304" pitchFamily="18" charset="0"/>
              </a:rPr>
              <a:t>Lähde: Ladner </a:t>
            </a:r>
            <a:r>
              <a:rPr kumimoji="0" lang="en-US" sz="1100" b="0" i="0" u="none" strike="noStrike" kern="1200" cap="none" spc="0" normalizeH="0" baseline="0" noProof="0" dirty="0" err="1">
                <a:ln>
                  <a:noFill/>
                </a:ln>
                <a:solidFill>
                  <a:srgbClr val="104264"/>
                </a:solidFill>
                <a:effectLst/>
                <a:uLnTx/>
                <a:uFillTx/>
                <a:latin typeface="Work Sans ExtraBold"/>
                <a:ea typeface="MS Mincho" panose="02020609040205080304" pitchFamily="49" charset="-128"/>
                <a:cs typeface="Times New Roman" panose="02020603050405020304" pitchFamily="18" charset="0"/>
              </a:rPr>
              <a:t>ym</a:t>
            </a:r>
            <a:r>
              <a:rPr kumimoji="0" lang="en-US" sz="1100" b="0" i="0" u="none" strike="noStrike" kern="1200" cap="none" spc="0" normalizeH="0" baseline="0" noProof="0" dirty="0">
                <a:ln>
                  <a:noFill/>
                </a:ln>
                <a:solidFill>
                  <a:srgbClr val="104264"/>
                </a:solidFill>
                <a:effectLst/>
                <a:uLnTx/>
                <a:uFillTx/>
                <a:latin typeface="Work Sans ExtraBold"/>
                <a:ea typeface="MS Mincho" panose="02020609040205080304" pitchFamily="49" charset="-128"/>
                <a:cs typeface="Times New Roman" panose="02020603050405020304" pitchFamily="18" charset="0"/>
              </a:rPr>
              <a:t>. 2021: </a:t>
            </a:r>
            <a:r>
              <a:rPr kumimoji="0" lang="en-US" sz="1100" b="0" i="0" u="none" strike="noStrike" kern="1200" cap="none" spc="0" normalizeH="0" baseline="0" noProof="0" dirty="0">
                <a:ln>
                  <a:noFill/>
                </a:ln>
                <a:solidFill>
                  <a:srgbClr val="104264"/>
                </a:solidFill>
                <a:effectLst/>
                <a:uLnTx/>
                <a:uFillTx/>
                <a:latin typeface="Work Sans ExtraBold"/>
                <a:ea typeface="MS Mincho" panose="02020609040205080304" pitchFamily="49" charset="-128"/>
                <a:cs typeface="Times New Roman" panose="02020603050405020304" pitchFamily="18" charset="0"/>
                <a:hlinkClick r:id="rId3"/>
              </a:rPr>
              <a:t>Self-rule index for local authorities in the EU, Council of Europe and OECD countries 1990–2020</a:t>
            </a:r>
            <a:r>
              <a:rPr kumimoji="0" lang="en-US" sz="1100" b="0" i="0" u="none" strike="noStrike" kern="1200" cap="none" spc="0" normalizeH="0" baseline="0" noProof="0" dirty="0">
                <a:ln>
                  <a:noFill/>
                </a:ln>
                <a:solidFill>
                  <a:srgbClr val="104264"/>
                </a:solidFill>
                <a:effectLst/>
                <a:uLnTx/>
                <a:uFillTx/>
                <a:latin typeface="Work Sans ExtraBold"/>
                <a:ea typeface="MS Mincho" panose="02020609040205080304" pitchFamily="49" charset="-128"/>
                <a:cs typeface="Times New Roman" panose="02020603050405020304" pitchFamily="18" charset="0"/>
              </a:rPr>
              <a:t>; s. 68.</a:t>
            </a:r>
            <a:endParaRPr kumimoji="0" lang="fi-FI" sz="1100" b="0" i="0" u="none" strike="noStrike" kern="1200" cap="none" spc="0" normalizeH="0" baseline="0" noProof="0" dirty="0">
              <a:ln>
                <a:noFill/>
              </a:ln>
              <a:solidFill>
                <a:srgbClr val="000000"/>
              </a:solidFill>
              <a:effectLst/>
              <a:uLnTx/>
              <a:uFillTx/>
              <a:latin typeface="Work Sans"/>
              <a:ea typeface="+mn-ea"/>
              <a:cs typeface="+mn-cs"/>
            </a:endParaRPr>
          </a:p>
        </p:txBody>
      </p:sp>
    </p:spTree>
    <p:extLst>
      <p:ext uri="{BB962C8B-B14F-4D97-AF65-F5344CB8AC3E}">
        <p14:creationId xmlns:p14="http://schemas.microsoft.com/office/powerpoint/2010/main" val="45325685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AB9CFD4F-9136-1519-F4A8-20DD26E3A0FB}"/>
              </a:ext>
            </a:extLst>
          </p:cNvPr>
          <p:cNvSpPr>
            <a:spLocks noGrp="1"/>
          </p:cNvSpPr>
          <p:nvPr>
            <p:ph type="title"/>
          </p:nvPr>
        </p:nvSpPr>
        <p:spPr/>
        <p:txBody>
          <a:bodyPr/>
          <a:lstStyle/>
          <a:p>
            <a:r>
              <a:rPr lang="fi-FI" dirty="0"/>
              <a:t>2000-luvun kuntarakenneuudistukset Tanskassa ja Norjassa</a:t>
            </a:r>
          </a:p>
        </p:txBody>
      </p:sp>
      <p:sp>
        <p:nvSpPr>
          <p:cNvPr id="2" name="Dian numeron paikkamerkki 1">
            <a:extLst>
              <a:ext uri="{FF2B5EF4-FFF2-40B4-BE49-F238E27FC236}">
                <a16:creationId xmlns:a16="http://schemas.microsoft.com/office/drawing/2014/main" id="{BEDA55EA-C55E-134F-8AE5-FAAEFA46FF59}"/>
              </a:ext>
            </a:extLst>
          </p:cNvPr>
          <p:cNvSpPr>
            <a:spLocks noGrp="1"/>
          </p:cNvSpPr>
          <p:nvPr>
            <p:ph type="sldNum" sz="quarter" idx="4294967295"/>
          </p:nvPr>
        </p:nvSpPr>
        <p:spPr>
          <a:xfrm>
            <a:off x="0" y="6308725"/>
            <a:ext cx="433388" cy="215900"/>
          </a:xfrm>
        </p:spPr>
        <p:txBody>
          <a:bodyPr/>
          <a:lstStyle/>
          <a:p>
            <a:fld id="{0861148C-697E-4B67-BDAA-872F34DF1106}" type="slidenum">
              <a:rPr lang="fi-FI" smtClean="0"/>
              <a:t>9</a:t>
            </a:fld>
            <a:endParaRPr lang="fi-FI"/>
          </a:p>
        </p:txBody>
      </p:sp>
    </p:spTree>
    <p:extLst>
      <p:ext uri="{BB962C8B-B14F-4D97-AF65-F5344CB8AC3E}">
        <p14:creationId xmlns:p14="http://schemas.microsoft.com/office/powerpoint/2010/main" val="2408181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FB17316-44E9-F6B7-8A99-867CC3B23F0C}"/>
              </a:ext>
            </a:extLst>
          </p:cNvPr>
          <p:cNvSpPr>
            <a:spLocks noGrp="1"/>
          </p:cNvSpPr>
          <p:nvPr>
            <p:ph type="title"/>
          </p:nvPr>
        </p:nvSpPr>
        <p:spPr/>
        <p:txBody>
          <a:bodyPr/>
          <a:lstStyle/>
          <a:p>
            <a:r>
              <a:rPr lang="fi-FI" dirty="0"/>
              <a:t>Tanskan kunta- ja alueuudistus 2007</a:t>
            </a:r>
          </a:p>
        </p:txBody>
      </p:sp>
      <p:sp>
        <p:nvSpPr>
          <p:cNvPr id="4" name="Dian numeron paikkamerkki 3">
            <a:extLst>
              <a:ext uri="{FF2B5EF4-FFF2-40B4-BE49-F238E27FC236}">
                <a16:creationId xmlns:a16="http://schemas.microsoft.com/office/drawing/2014/main" id="{B9E25A25-8D10-A184-5C90-D0332C6C9D0A}"/>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pPr/>
              <a:t>10</a:t>
            </a:fld>
            <a:endParaRPr lang="fi-FI" noProof="0" dirty="0"/>
          </a:p>
        </p:txBody>
      </p:sp>
      <p:sp>
        <p:nvSpPr>
          <p:cNvPr id="7" name="Sisällön paikkamerkki 6">
            <a:extLst>
              <a:ext uri="{FF2B5EF4-FFF2-40B4-BE49-F238E27FC236}">
                <a16:creationId xmlns:a16="http://schemas.microsoft.com/office/drawing/2014/main" id="{82C53CCC-B75D-192C-5376-903E354F5EAE}"/>
              </a:ext>
            </a:extLst>
          </p:cNvPr>
          <p:cNvSpPr>
            <a:spLocks noGrp="1"/>
          </p:cNvSpPr>
          <p:nvPr>
            <p:ph idx="1"/>
          </p:nvPr>
        </p:nvSpPr>
        <p:spPr>
          <a:xfrm>
            <a:off x="4648200" y="1944000"/>
            <a:ext cx="7037070" cy="4504926"/>
          </a:xfrm>
        </p:spPr>
        <p:txBody>
          <a:bodyPr>
            <a:normAutofit fontScale="55000" lnSpcReduction="20000"/>
          </a:bodyPr>
          <a:lstStyle/>
          <a:p>
            <a:r>
              <a:rPr lang="fi-FI" dirty="0"/>
              <a:t>Sisältö</a:t>
            </a:r>
          </a:p>
          <a:p>
            <a:pPr lvl="1"/>
            <a:r>
              <a:rPr lang="fi-FI" dirty="0"/>
              <a:t>Tavoitteeksi 30 000 asukkaan kunnat, minimi 20 000 as.</a:t>
            </a:r>
          </a:p>
          <a:p>
            <a:pPr lvl="1"/>
            <a:r>
              <a:rPr lang="fi-FI" dirty="0"/>
              <a:t>Vaihtoehtona sitova yhteistyö, jossa vähintään 30 000 as. (vain kaksi alle 20 000 as. kuntaa valitsi tämän)</a:t>
            </a:r>
          </a:p>
          <a:p>
            <a:pPr lvl="1"/>
            <a:r>
              <a:rPr lang="fi-FI" dirty="0"/>
              <a:t>Poikkeuksena pienet saaristokunnat</a:t>
            </a:r>
          </a:p>
          <a:p>
            <a:r>
              <a:rPr lang="fi-FI" dirty="0"/>
              <a:t>Prosessi</a:t>
            </a:r>
          </a:p>
          <a:p>
            <a:pPr lvl="1"/>
            <a:r>
              <a:rPr lang="fi-FI" dirty="0"/>
              <a:t>Kunnilla puoli vuotta aikaa etsiä kumppanit</a:t>
            </a:r>
          </a:p>
          <a:p>
            <a:pPr lvl="1"/>
            <a:r>
              <a:rPr lang="fi-FI" dirty="0"/>
              <a:t>Vain neljän kunnan esitykset eivät vastannet tavoitteita: neuvotteluja, selvityksiä ratkaisun löytämiseksi</a:t>
            </a:r>
          </a:p>
          <a:p>
            <a:pPr lvl="1"/>
            <a:r>
              <a:rPr lang="fi-FI" dirty="0"/>
              <a:t>Pakkoliitoksia ei tarvittu, vaikka mahdollisuus oli</a:t>
            </a:r>
          </a:p>
          <a:p>
            <a:r>
              <a:rPr lang="fi-FI" dirty="0"/>
              <a:t>Muita huomioita</a:t>
            </a:r>
          </a:p>
          <a:p>
            <a:pPr lvl="1"/>
            <a:r>
              <a:rPr lang="fi-FI" dirty="0"/>
              <a:t>Ei porkkanarahoja, motivaattoreina uusien kuntien koko, vahvuus, uudet tehtävät, henkilöstön saatavuus.</a:t>
            </a:r>
          </a:p>
          <a:p>
            <a:pPr lvl="1"/>
            <a:r>
              <a:rPr lang="fi-FI" dirty="0"/>
              <a:t>Kunnat päättivät itse yhdistymis-/yhteistyökumppaninsa, suuntautumiseen ei puututtu</a:t>
            </a:r>
          </a:p>
          <a:p>
            <a:pPr lvl="1"/>
            <a:r>
              <a:rPr lang="fi-FI" dirty="0"/>
              <a:t>Taustalla rakennekomission työ 2002 – 2004: vanhan järjestelmän haasteet </a:t>
            </a:r>
            <a:r>
              <a:rPr lang="fi-FI"/>
              <a:t>tuotu selvityksessä esiin</a:t>
            </a:r>
            <a:r>
              <a:rPr lang="fi-FI" dirty="0"/>
              <a:t>.</a:t>
            </a:r>
          </a:p>
          <a:p>
            <a:endParaRPr lang="fi-FI" dirty="0"/>
          </a:p>
        </p:txBody>
      </p:sp>
      <p:sp>
        <p:nvSpPr>
          <p:cNvPr id="12" name="Tekstiruutu 11">
            <a:extLst>
              <a:ext uri="{FF2B5EF4-FFF2-40B4-BE49-F238E27FC236}">
                <a16:creationId xmlns:a16="http://schemas.microsoft.com/office/drawing/2014/main" id="{0B892575-737C-56E7-96C6-97F91A1A3B47}"/>
              </a:ext>
            </a:extLst>
          </p:cNvPr>
          <p:cNvSpPr txBox="1"/>
          <p:nvPr/>
        </p:nvSpPr>
        <p:spPr>
          <a:xfrm>
            <a:off x="956733" y="2006600"/>
            <a:ext cx="2150534" cy="369332"/>
          </a:xfrm>
          <a:prstGeom prst="rect">
            <a:avLst/>
          </a:prstGeom>
          <a:noFill/>
        </p:spPr>
        <p:txBody>
          <a:bodyPr wrap="square" rtlCol="0">
            <a:spAutoFit/>
          </a:bodyPr>
          <a:lstStyle/>
          <a:p>
            <a:r>
              <a:rPr lang="fi-FI" dirty="0"/>
              <a:t>Alueet</a:t>
            </a:r>
          </a:p>
        </p:txBody>
      </p:sp>
      <p:sp>
        <p:nvSpPr>
          <p:cNvPr id="8" name="Suorakulmio: Pyöristetyt kulmat 7">
            <a:extLst>
              <a:ext uri="{FF2B5EF4-FFF2-40B4-BE49-F238E27FC236}">
                <a16:creationId xmlns:a16="http://schemas.microsoft.com/office/drawing/2014/main" id="{4C7589AA-F29A-A7EE-9EBD-AD0B1FE92B8D}"/>
              </a:ext>
            </a:extLst>
          </p:cNvPr>
          <p:cNvSpPr/>
          <p:nvPr/>
        </p:nvSpPr>
        <p:spPr>
          <a:xfrm>
            <a:off x="956733" y="2396072"/>
            <a:ext cx="1270000" cy="745067"/>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dirty="0">
                <a:solidFill>
                  <a:schemeClr val="tx2"/>
                </a:solidFill>
              </a:rPr>
              <a:t>14</a:t>
            </a:r>
          </a:p>
        </p:txBody>
      </p:sp>
      <p:sp>
        <p:nvSpPr>
          <p:cNvPr id="9" name="Suorakulmio: Pyöristetyt kulmat 8">
            <a:extLst>
              <a:ext uri="{FF2B5EF4-FFF2-40B4-BE49-F238E27FC236}">
                <a16:creationId xmlns:a16="http://schemas.microsoft.com/office/drawing/2014/main" id="{90B6DACC-2401-D864-1350-D3BF870397F2}"/>
              </a:ext>
            </a:extLst>
          </p:cNvPr>
          <p:cNvSpPr/>
          <p:nvPr/>
        </p:nvSpPr>
        <p:spPr>
          <a:xfrm>
            <a:off x="956733" y="3999669"/>
            <a:ext cx="1270000" cy="745067"/>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dirty="0">
                <a:solidFill>
                  <a:schemeClr val="tx2"/>
                </a:solidFill>
              </a:rPr>
              <a:t>271</a:t>
            </a:r>
          </a:p>
        </p:txBody>
      </p:sp>
      <p:sp>
        <p:nvSpPr>
          <p:cNvPr id="13" name="Tekstiruutu 12">
            <a:extLst>
              <a:ext uri="{FF2B5EF4-FFF2-40B4-BE49-F238E27FC236}">
                <a16:creationId xmlns:a16="http://schemas.microsoft.com/office/drawing/2014/main" id="{6839F696-DB39-C119-481B-FD3913FEE3EF}"/>
              </a:ext>
            </a:extLst>
          </p:cNvPr>
          <p:cNvSpPr txBox="1"/>
          <p:nvPr/>
        </p:nvSpPr>
        <p:spPr>
          <a:xfrm>
            <a:off x="956733" y="3429000"/>
            <a:ext cx="2150534" cy="369332"/>
          </a:xfrm>
          <a:prstGeom prst="rect">
            <a:avLst/>
          </a:prstGeom>
          <a:noFill/>
        </p:spPr>
        <p:txBody>
          <a:bodyPr wrap="square" rtlCol="0">
            <a:spAutoFit/>
          </a:bodyPr>
          <a:lstStyle/>
          <a:p>
            <a:r>
              <a:rPr lang="fi-FI" dirty="0"/>
              <a:t>Kunnat</a:t>
            </a:r>
          </a:p>
        </p:txBody>
      </p:sp>
      <p:sp>
        <p:nvSpPr>
          <p:cNvPr id="10" name="Suorakulmio: Pyöristetyt kulmat 9">
            <a:extLst>
              <a:ext uri="{FF2B5EF4-FFF2-40B4-BE49-F238E27FC236}">
                <a16:creationId xmlns:a16="http://schemas.microsoft.com/office/drawing/2014/main" id="{D11FF293-0A66-1ABD-48B4-AA9C873BC876}"/>
              </a:ext>
            </a:extLst>
          </p:cNvPr>
          <p:cNvSpPr/>
          <p:nvPr/>
        </p:nvSpPr>
        <p:spPr>
          <a:xfrm>
            <a:off x="2726266" y="3986895"/>
            <a:ext cx="1270000" cy="7450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dirty="0"/>
              <a:t>98</a:t>
            </a:r>
          </a:p>
        </p:txBody>
      </p:sp>
      <p:sp>
        <p:nvSpPr>
          <p:cNvPr id="11" name="Suorakulmio: Pyöristetyt kulmat 10">
            <a:extLst>
              <a:ext uri="{FF2B5EF4-FFF2-40B4-BE49-F238E27FC236}">
                <a16:creationId xmlns:a16="http://schemas.microsoft.com/office/drawing/2014/main" id="{FFA176AD-8AE9-EBE8-C7D6-50F035B91B76}"/>
              </a:ext>
            </a:extLst>
          </p:cNvPr>
          <p:cNvSpPr/>
          <p:nvPr/>
        </p:nvSpPr>
        <p:spPr>
          <a:xfrm>
            <a:off x="2726266" y="2396072"/>
            <a:ext cx="1270000" cy="7450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dirty="0"/>
              <a:t>5*</a:t>
            </a:r>
          </a:p>
        </p:txBody>
      </p:sp>
      <p:sp>
        <p:nvSpPr>
          <p:cNvPr id="14" name="Nuoli: Oikea 13">
            <a:extLst>
              <a:ext uri="{FF2B5EF4-FFF2-40B4-BE49-F238E27FC236}">
                <a16:creationId xmlns:a16="http://schemas.microsoft.com/office/drawing/2014/main" id="{F88AFBA3-10C4-46B4-7249-C126750FDB98}"/>
              </a:ext>
              <a:ext uri="{C183D7F6-B498-43B3-948B-1728B52AA6E4}">
                <adec:decorative xmlns:adec="http://schemas.microsoft.com/office/drawing/2017/decorative" val="1"/>
              </a:ext>
            </a:extLst>
          </p:cNvPr>
          <p:cNvSpPr/>
          <p:nvPr/>
        </p:nvSpPr>
        <p:spPr>
          <a:xfrm>
            <a:off x="2319867" y="2663793"/>
            <a:ext cx="313266" cy="274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Nuoli: Oikea 14">
            <a:extLst>
              <a:ext uri="{FF2B5EF4-FFF2-40B4-BE49-F238E27FC236}">
                <a16:creationId xmlns:a16="http://schemas.microsoft.com/office/drawing/2014/main" id="{C37B74FA-AFF1-DA9C-8917-9A6E5DA889EE}"/>
              </a:ext>
              <a:ext uri="{C183D7F6-B498-43B3-948B-1728B52AA6E4}">
                <adec:decorative xmlns:adec="http://schemas.microsoft.com/office/drawing/2017/decorative" val="1"/>
              </a:ext>
            </a:extLst>
          </p:cNvPr>
          <p:cNvSpPr/>
          <p:nvPr/>
        </p:nvSpPr>
        <p:spPr>
          <a:xfrm>
            <a:off x="2315634" y="4152329"/>
            <a:ext cx="313266" cy="274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Tekstiruutu 15">
            <a:extLst>
              <a:ext uri="{FF2B5EF4-FFF2-40B4-BE49-F238E27FC236}">
                <a16:creationId xmlns:a16="http://schemas.microsoft.com/office/drawing/2014/main" id="{DC5D4035-DC89-0F80-6CA5-72699F1B4798}"/>
              </a:ext>
            </a:extLst>
          </p:cNvPr>
          <p:cNvSpPr txBox="1"/>
          <p:nvPr/>
        </p:nvSpPr>
        <p:spPr>
          <a:xfrm>
            <a:off x="956733" y="4927600"/>
            <a:ext cx="3039533" cy="1169551"/>
          </a:xfrm>
          <a:prstGeom prst="rect">
            <a:avLst/>
          </a:prstGeom>
          <a:noFill/>
        </p:spPr>
        <p:txBody>
          <a:bodyPr wrap="square" rtlCol="0">
            <a:spAutoFit/>
          </a:bodyPr>
          <a:lstStyle/>
          <a:p>
            <a:r>
              <a:rPr lang="fi-FI" sz="1400" dirty="0"/>
              <a:t>Uusille kunnille annettiin lisää tehtäviä: vastuut ja rooli kasvoivat (erityisesti aluetason kustannuksella), rahoitus seurasi tehtäviä</a:t>
            </a:r>
          </a:p>
        </p:txBody>
      </p:sp>
      <p:sp>
        <p:nvSpPr>
          <p:cNvPr id="17" name="Tekstiruutu 16">
            <a:extLst>
              <a:ext uri="{FF2B5EF4-FFF2-40B4-BE49-F238E27FC236}">
                <a16:creationId xmlns:a16="http://schemas.microsoft.com/office/drawing/2014/main" id="{53A3EC62-A5FD-D251-E522-B716B7EA6CBC}"/>
              </a:ext>
            </a:extLst>
          </p:cNvPr>
          <p:cNvSpPr txBox="1"/>
          <p:nvPr/>
        </p:nvSpPr>
        <p:spPr>
          <a:xfrm>
            <a:off x="1151467" y="6624250"/>
            <a:ext cx="4250266" cy="261610"/>
          </a:xfrm>
          <a:prstGeom prst="rect">
            <a:avLst/>
          </a:prstGeom>
          <a:noFill/>
        </p:spPr>
        <p:txBody>
          <a:bodyPr wrap="square" rtlCol="0">
            <a:spAutoFit/>
          </a:bodyPr>
          <a:lstStyle/>
          <a:p>
            <a:r>
              <a:rPr lang="fi-FI" sz="1100" dirty="0"/>
              <a:t>* Vuoden 2027 alusta vain neljä aluetta.</a:t>
            </a:r>
          </a:p>
        </p:txBody>
      </p:sp>
    </p:spTree>
    <p:extLst>
      <p:ext uri="{BB962C8B-B14F-4D97-AF65-F5344CB8AC3E}">
        <p14:creationId xmlns:p14="http://schemas.microsoft.com/office/powerpoint/2010/main" val="185264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785821-1F85-95CB-6984-2063658EF940}"/>
              </a:ext>
            </a:extLst>
          </p:cNvPr>
          <p:cNvSpPr>
            <a:spLocks noGrp="1"/>
          </p:cNvSpPr>
          <p:nvPr>
            <p:ph type="title"/>
          </p:nvPr>
        </p:nvSpPr>
        <p:spPr/>
        <p:txBody>
          <a:bodyPr>
            <a:normAutofit/>
          </a:bodyPr>
          <a:lstStyle/>
          <a:p>
            <a:r>
              <a:rPr lang="fi-FI" dirty="0"/>
              <a:t>Norjan kuntauudistus 2013 - 2024</a:t>
            </a:r>
          </a:p>
        </p:txBody>
      </p:sp>
      <p:sp>
        <p:nvSpPr>
          <p:cNvPr id="7" name="Tekstin paikkamerkki 6">
            <a:extLst>
              <a:ext uri="{FF2B5EF4-FFF2-40B4-BE49-F238E27FC236}">
                <a16:creationId xmlns:a16="http://schemas.microsoft.com/office/drawing/2014/main" id="{54A14E6C-EBCE-F76B-C8D2-7DB04EF51E29}"/>
              </a:ext>
            </a:extLst>
          </p:cNvPr>
          <p:cNvSpPr>
            <a:spLocks noGrp="1"/>
          </p:cNvSpPr>
          <p:nvPr>
            <p:ph type="body" idx="1"/>
          </p:nvPr>
        </p:nvSpPr>
        <p:spPr/>
        <p:txBody>
          <a:bodyPr/>
          <a:lstStyle/>
          <a:p>
            <a:r>
              <a:rPr lang="fi-FI" dirty="0"/>
              <a:t>2013 – 2020</a:t>
            </a:r>
          </a:p>
        </p:txBody>
      </p:sp>
      <p:sp>
        <p:nvSpPr>
          <p:cNvPr id="10" name="Sisällön paikkamerkki 9">
            <a:extLst>
              <a:ext uri="{FF2B5EF4-FFF2-40B4-BE49-F238E27FC236}">
                <a16:creationId xmlns:a16="http://schemas.microsoft.com/office/drawing/2014/main" id="{A373B449-5C7B-89EE-04CC-C9EFB6CDCEE4}"/>
              </a:ext>
            </a:extLst>
          </p:cNvPr>
          <p:cNvSpPr>
            <a:spLocks noGrp="1"/>
          </p:cNvSpPr>
          <p:nvPr>
            <p:ph sz="half" idx="10"/>
          </p:nvPr>
        </p:nvSpPr>
        <p:spPr/>
        <p:txBody>
          <a:bodyPr>
            <a:normAutofit fontScale="70000" lnSpcReduction="20000"/>
          </a:bodyPr>
          <a:lstStyle/>
          <a:p>
            <a:r>
              <a:rPr lang="fi-FI" dirty="0"/>
              <a:t>Tavoitteena suuremmat ja toimintakykyisemmät kunnat, parempi palvelujen laatu</a:t>
            </a:r>
          </a:p>
          <a:p>
            <a:r>
              <a:rPr lang="fi-FI" dirty="0"/>
              <a:t>Kunnille yhdistymisten selvittämisvelvoite, ei tavoitekokoa</a:t>
            </a:r>
          </a:p>
          <a:p>
            <a:pPr lvl="1"/>
            <a:r>
              <a:rPr lang="fi-FI" dirty="0"/>
              <a:t>Selvityksiä arvioitiin valtion toimesta, ohjattiin kansallisella kriteeristöllä</a:t>
            </a:r>
          </a:p>
          <a:p>
            <a:r>
              <a:rPr lang="fi-FI" dirty="0"/>
              <a:t>Kuntien määrä väheni 1.1.2020 426 kunnasta 356 kuntaan</a:t>
            </a:r>
          </a:p>
          <a:p>
            <a:pPr lvl="1"/>
            <a:r>
              <a:rPr lang="fi-FI" dirty="0"/>
              <a:t>47 yhdistymistä (119 kuntaa), joista 10 pakkoliitoksia</a:t>
            </a:r>
          </a:p>
        </p:txBody>
      </p:sp>
      <p:sp>
        <p:nvSpPr>
          <p:cNvPr id="9" name="Tekstin paikkamerkki 8">
            <a:extLst>
              <a:ext uri="{FF2B5EF4-FFF2-40B4-BE49-F238E27FC236}">
                <a16:creationId xmlns:a16="http://schemas.microsoft.com/office/drawing/2014/main" id="{CE473707-B011-7276-7227-D08A6961FDF3}"/>
              </a:ext>
            </a:extLst>
          </p:cNvPr>
          <p:cNvSpPr>
            <a:spLocks noGrp="1"/>
          </p:cNvSpPr>
          <p:nvPr>
            <p:ph type="body" sz="quarter" idx="3"/>
          </p:nvPr>
        </p:nvSpPr>
        <p:spPr/>
        <p:txBody>
          <a:bodyPr/>
          <a:lstStyle/>
          <a:p>
            <a:r>
              <a:rPr lang="fi-FI" dirty="0"/>
              <a:t>2021 - 2024</a:t>
            </a:r>
          </a:p>
        </p:txBody>
      </p:sp>
      <p:sp>
        <p:nvSpPr>
          <p:cNvPr id="8" name="Sisällön paikkamerkki 7">
            <a:extLst>
              <a:ext uri="{FF2B5EF4-FFF2-40B4-BE49-F238E27FC236}">
                <a16:creationId xmlns:a16="http://schemas.microsoft.com/office/drawing/2014/main" id="{6F0006AC-E45D-1425-CE85-76804AEEDBC0}"/>
              </a:ext>
            </a:extLst>
          </p:cNvPr>
          <p:cNvSpPr>
            <a:spLocks noGrp="1"/>
          </p:cNvSpPr>
          <p:nvPr>
            <p:ph sz="half" idx="2"/>
          </p:nvPr>
        </p:nvSpPr>
        <p:spPr/>
        <p:txBody>
          <a:bodyPr/>
          <a:lstStyle/>
          <a:p>
            <a:r>
              <a:rPr lang="fi-FI" dirty="0"/>
              <a:t>Valtakunnallista uudistamista ei jatkettu</a:t>
            </a:r>
          </a:p>
          <a:p>
            <a:r>
              <a:rPr lang="fi-FI" dirty="0"/>
              <a:t>Mahdollisuus pakkoliitosten perumiseen</a:t>
            </a:r>
          </a:p>
          <a:p>
            <a:pPr lvl="1"/>
            <a:r>
              <a:rPr lang="fi-FI" dirty="0"/>
              <a:t>Yksi kahden kunnan liitos peruttiin 1.1.2024</a:t>
            </a:r>
          </a:p>
        </p:txBody>
      </p:sp>
      <p:sp>
        <p:nvSpPr>
          <p:cNvPr id="4" name="Dian numeron paikkamerkki 3">
            <a:extLst>
              <a:ext uri="{FF2B5EF4-FFF2-40B4-BE49-F238E27FC236}">
                <a16:creationId xmlns:a16="http://schemas.microsoft.com/office/drawing/2014/main" id="{88A95E59-5658-AFD4-A2CE-BE51130EF86C}"/>
              </a:ext>
            </a:extLst>
          </p:cNvPr>
          <p:cNvSpPr>
            <a:spLocks noGrp="1"/>
          </p:cNvSpPr>
          <p:nvPr>
            <p:ph type="sldNum" sz="quarter" idx="4294967295"/>
          </p:nvPr>
        </p:nvSpPr>
        <p:spPr>
          <a:xfrm>
            <a:off x="11088688" y="6259513"/>
            <a:ext cx="1103312" cy="365125"/>
          </a:xfrm>
        </p:spPr>
        <p:txBody>
          <a:bodyPr/>
          <a:lstStyle/>
          <a:p>
            <a:fld id="{7CD1C137-87C0-4E4B-8573-EDFCC21A7E6F}" type="slidenum">
              <a:rPr lang="fi-FI" noProof="0" smtClean="0"/>
              <a:pPr/>
              <a:t>11</a:t>
            </a:fld>
            <a:endParaRPr lang="fi-FI" noProof="0" dirty="0"/>
          </a:p>
        </p:txBody>
      </p:sp>
    </p:spTree>
    <p:extLst>
      <p:ext uri="{BB962C8B-B14F-4D97-AF65-F5344CB8AC3E}">
        <p14:creationId xmlns:p14="http://schemas.microsoft.com/office/powerpoint/2010/main" val="694502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8EBD5E47-586D-2B3F-F1D0-8C682154C881}"/>
              </a:ext>
            </a:extLst>
          </p:cNvPr>
          <p:cNvSpPr>
            <a:spLocks noGrp="1"/>
          </p:cNvSpPr>
          <p:nvPr>
            <p:ph type="title"/>
          </p:nvPr>
        </p:nvSpPr>
        <p:spPr>
          <a:xfrm>
            <a:off x="4420059" y="2260209"/>
            <a:ext cx="6372863" cy="1632282"/>
          </a:xfrm>
        </p:spPr>
        <p:txBody>
          <a:bodyPr/>
          <a:lstStyle/>
          <a:p>
            <a:r>
              <a:rPr lang="fi-FI"/>
              <a:t>Kiitos!</a:t>
            </a:r>
            <a:endParaRPr lang="fi-FI">
              <a:cs typeface="Arial"/>
            </a:endParaRPr>
          </a:p>
        </p:txBody>
      </p:sp>
      <p:sp>
        <p:nvSpPr>
          <p:cNvPr id="2" name="Alaotsikko 1">
            <a:extLst>
              <a:ext uri="{FF2B5EF4-FFF2-40B4-BE49-F238E27FC236}">
                <a16:creationId xmlns:a16="http://schemas.microsoft.com/office/drawing/2014/main" id="{AA25236A-989A-B9CB-9EE9-348A39670ED4}"/>
              </a:ext>
            </a:extLst>
          </p:cNvPr>
          <p:cNvSpPr>
            <a:spLocks noGrp="1"/>
          </p:cNvSpPr>
          <p:nvPr>
            <p:ph type="subTitle" idx="1"/>
          </p:nvPr>
        </p:nvSpPr>
        <p:spPr/>
        <p:txBody>
          <a:bodyPr/>
          <a:lstStyle/>
          <a:p>
            <a:r>
              <a:rPr lang="fi-FI" dirty="0"/>
              <a:t>Etunimi Sukunimi, nimike </a:t>
            </a:r>
            <a:br>
              <a:rPr lang="fi-FI" dirty="0"/>
            </a:br>
            <a:r>
              <a:rPr lang="fi-FI" dirty="0"/>
              <a:t>etunimi.sukunimi@gov.fi</a:t>
            </a:r>
            <a:br>
              <a:rPr lang="fi-FI" dirty="0"/>
            </a:br>
            <a:r>
              <a:rPr lang="fi-FI" dirty="0"/>
              <a:t>vm.fi | @VMuutiset</a:t>
            </a:r>
            <a:r>
              <a:rPr lang="en-FI" dirty="0"/>
              <a:t> </a:t>
            </a:r>
          </a:p>
        </p:txBody>
      </p:sp>
    </p:spTree>
    <p:extLst>
      <p:ext uri="{BB962C8B-B14F-4D97-AF65-F5344CB8AC3E}">
        <p14:creationId xmlns:p14="http://schemas.microsoft.com/office/powerpoint/2010/main" val="228697134"/>
      </p:ext>
    </p:extLst>
  </p:cSld>
  <p:clrMapOvr>
    <a:masterClrMapping/>
  </p:clrMapOvr>
</p:sld>
</file>

<file path=ppt/theme/theme1.xml><?xml version="1.0" encoding="utf-8"?>
<a:theme xmlns:a="http://schemas.openxmlformats.org/drawingml/2006/main" name="Valtiovarainministeriö">
  <a:themeElements>
    <a:clrScheme name="VM väripaletti">
      <a:dk1>
        <a:srgbClr val="000000"/>
      </a:dk1>
      <a:lt1>
        <a:srgbClr val="FFFFFF"/>
      </a:lt1>
      <a:dk2>
        <a:srgbClr val="1A7483"/>
      </a:dk2>
      <a:lt2>
        <a:srgbClr val="F3F3F1"/>
      </a:lt2>
      <a:accent1>
        <a:srgbClr val="006475"/>
      </a:accent1>
      <a:accent2>
        <a:srgbClr val="B5D8CC"/>
      </a:accent2>
      <a:accent3>
        <a:srgbClr val="365ABD"/>
      </a:accent3>
      <a:accent4>
        <a:srgbClr val="F3F3F1"/>
      </a:accent4>
      <a:accent5>
        <a:srgbClr val="1B396D"/>
      </a:accent5>
      <a:accent6>
        <a:srgbClr val="C48903"/>
      </a:accent6>
      <a:hlink>
        <a:srgbClr val="1A7483"/>
      </a:hlink>
      <a:folHlink>
        <a:srgbClr val="00647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AE8A5ABE-A8FF-40F7-AA49-8D25FFD83B22}" vid="{A7AE3D7A-9652-4E67-AC39-6426DCC99A3F}"/>
    </a:ext>
  </a:extLst>
</a:theme>
</file>

<file path=ppt/theme/theme2.xml><?xml version="1.0" encoding="utf-8"?>
<a:theme xmlns:a="http://schemas.openxmlformats.org/drawingml/2006/main" name="Kuntaliitto">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3"/>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Esitys2" id="{086F9741-63BA-4D37-9331-95395FC53BE6}" vid="{F1377A33-368F-4E61-830E-711EC21FDC6E}"/>
    </a:ext>
  </a:extLst>
</a:theme>
</file>

<file path=ppt/theme/theme3.xml><?xml version="1.0" encoding="utf-8"?>
<a:theme xmlns:a="http://schemas.openxmlformats.org/drawingml/2006/main" name="Kuntaliitto SWE">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3"/>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itkä diapohja kaksikielinen.potx" id="{E0EDAC3D-019E-4245-8DAB-2EFFBC85D0E8}" vid="{651CCCAF-5CFC-464F-84A3-AF5D8D927AB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inkkiVahvaan xmlns="176d53fb-f076-4c61-994b-94caeb123559">
      <Url xsi:nil="true"/>
      <Description xsi:nil="true"/>
    </LinkkiVahvaan>
    <Tila xmlns="176d53fb-f076-4c61-994b-94caeb123559" xsi:nil="true"/>
    <ViedaanVahvaan xmlns="176d53fb-f076-4c61-994b-94caeb12355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8279F7CAC681B4FA60D1E0BD3DFBE23" ma:contentTypeVersion="6" ma:contentTypeDescription="Create a new document." ma:contentTypeScope="" ma:versionID="46e7f0e65666644ba9d40a51356825bc">
  <xsd:schema xmlns:xsd="http://www.w3.org/2001/XMLSchema" xmlns:xs="http://www.w3.org/2001/XMLSchema" xmlns:p="http://schemas.microsoft.com/office/2006/metadata/properties" xmlns:ns2="176d53fb-f076-4c61-994b-94caeb123559" targetNamespace="http://schemas.microsoft.com/office/2006/metadata/properties" ma:root="true" ma:fieldsID="99176471cedf7eb144c2938ef1babbda" ns2:_="">
    <xsd:import namespace="176d53fb-f076-4c61-994b-94caeb123559"/>
    <xsd:element name="properties">
      <xsd:complexType>
        <xsd:sequence>
          <xsd:element name="documentManagement">
            <xsd:complexType>
              <xsd:all>
                <xsd:element ref="ns2:Tila" minOccurs="0"/>
                <xsd:element ref="ns2:ViedaanVahvaan" minOccurs="0"/>
                <xsd:element ref="ns2:LinkkiVahvaan"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6d53fb-f076-4c61-994b-94caeb123559" elementFormDefault="qualified">
    <xsd:import namespace="http://schemas.microsoft.com/office/2006/documentManagement/types"/>
    <xsd:import namespace="http://schemas.microsoft.com/office/infopath/2007/PartnerControls"/>
    <xsd:element name="Tila" ma:index="8" nillable="true" ma:displayName="Tila" ma:format="Dropdown" ma:internalName="Tila">
      <xsd:simpleType>
        <xsd:restriction base="dms:Choice">
          <xsd:enumeration value="Luonnos"/>
          <xsd:enumeration value="Valmis"/>
        </xsd:restriction>
      </xsd:simpleType>
    </xsd:element>
    <xsd:element name="ViedaanVahvaan" ma:index="9" nillable="true" ma:displayName="Viedään Vahvaan" ma:format="Dropdown" ma:internalName="ViedaanVahvaan">
      <xsd:simpleType>
        <xsd:restriction base="dms:Choice">
          <xsd:enumeration value="Ei"/>
          <xsd:enumeration value="Kyllä"/>
          <xsd:enumeration value="EOS"/>
          <xsd:enumeration value="Viety"/>
        </xsd:restriction>
      </xsd:simpleType>
    </xsd:element>
    <xsd:element name="LinkkiVahvaan" ma:index="10" nillable="true" ma:displayName="Linkki Vahvaan" ma:format="Hyperlink" ma:internalName="LinkkiVahvaan">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BE5C2E-FE7E-4A22-B392-A5149A2A7A69}">
  <ds:schemaRefs>
    <ds:schemaRef ds:uri="http://schemas.microsoft.com/sharepoint/v3/contenttype/forms"/>
  </ds:schemaRefs>
</ds:datastoreItem>
</file>

<file path=customXml/itemProps2.xml><?xml version="1.0" encoding="utf-8"?>
<ds:datastoreItem xmlns:ds="http://schemas.openxmlformats.org/officeDocument/2006/customXml" ds:itemID="{47567CF1-6A31-4056-9E0B-A30236B3419B}">
  <ds:schemaRefs>
    <ds:schemaRef ds:uri="http://purl.org/dc/dcmitype/"/>
    <ds:schemaRef ds:uri="http://schemas.microsoft.com/office/infopath/2007/PartnerControls"/>
    <ds:schemaRef ds:uri="http://purl.org/dc/elements/1.1/"/>
    <ds:schemaRef ds:uri="http://schemas.microsoft.com/office/2006/metadata/properties"/>
    <ds:schemaRef ds:uri="176d53fb-f076-4c61-994b-94caeb123559"/>
    <ds:schemaRef ds:uri="http://schemas.microsoft.com/office/2006/documentManagement/types"/>
    <ds:schemaRef ds:uri="http://purl.org/dc/term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AA7DF49-228C-434C-BD8D-7FD92933C4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6d53fb-f076-4c61-994b-94caeb1235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01-Esitysmalli-VM-FI-SV</Template>
  <TotalTime>379</TotalTime>
  <Words>1116</Words>
  <Application>Microsoft Office PowerPoint</Application>
  <PresentationFormat>Laajakuva</PresentationFormat>
  <Paragraphs>270</Paragraphs>
  <Slides>12</Slides>
  <Notes>0</Notes>
  <HiddenSlides>0</HiddenSlides>
  <MMClips>0</MMClips>
  <ScaleCrop>false</ScaleCrop>
  <HeadingPairs>
    <vt:vector size="6" baseType="variant">
      <vt:variant>
        <vt:lpstr>Käytetyt fontit</vt:lpstr>
      </vt:variant>
      <vt:variant>
        <vt:i4>7</vt:i4>
      </vt:variant>
      <vt:variant>
        <vt:lpstr>Teema</vt:lpstr>
      </vt:variant>
      <vt:variant>
        <vt:i4>3</vt:i4>
      </vt:variant>
      <vt:variant>
        <vt:lpstr>Dian otsikot</vt:lpstr>
      </vt:variant>
      <vt:variant>
        <vt:i4>12</vt:i4>
      </vt:variant>
    </vt:vector>
  </HeadingPairs>
  <TitlesOfParts>
    <vt:vector size="22" baseType="lpstr">
      <vt:lpstr>Arial</vt:lpstr>
      <vt:lpstr>Calibri</vt:lpstr>
      <vt:lpstr>Segoe UI</vt:lpstr>
      <vt:lpstr>Work Sans</vt:lpstr>
      <vt:lpstr>Work Sans ExtraBold</vt:lpstr>
      <vt:lpstr>Work Sans Medium</vt:lpstr>
      <vt:lpstr>Work Sans SemiBold</vt:lpstr>
      <vt:lpstr>Valtiovarainministeriö</vt:lpstr>
      <vt:lpstr>Kuntaliitto</vt:lpstr>
      <vt:lpstr>Kuntaliitto SWE</vt:lpstr>
      <vt:lpstr>Kunnat, kuntarakenne ja uudistukset Pohjoismaissa</vt:lpstr>
      <vt:lpstr>Kuntien, alueiden ja valtion lakisääteiset tehtävät Pohjoismaissa</vt:lpstr>
      <vt:lpstr>Tietoja eri Pohjoismaiden kunnista 2026</vt:lpstr>
      <vt:lpstr>Kunnallinen itsehallinto eri pohjoismaissa</vt:lpstr>
      <vt:lpstr>Taulukko 2.  Yhteenveto kansallisen kuntapolitiikan ominaispiirteistä Pohjoismaissa </vt:lpstr>
      <vt:lpstr>Taulukko 1. Kunnallinen itsehallinto Pohjoismaissa nk. itsehallintoindeksin (Local Autonomy Index, LAI-indeksi*) valossa vuosina 2015–2022.  Summaindikaattoreiden arvot asteikolla 0–100; mitä suurempi arvo, sitä suurempi kuntien itsehallinto kunkin kriteerin mukaan.   </vt:lpstr>
      <vt:lpstr>Dimensions and index of local autonomy </vt:lpstr>
      <vt:lpstr>Local Autonomy mean (2015-2020) eli ns. LAI-indeksi </vt:lpstr>
      <vt:lpstr>2000-luvun kuntarakenneuudistukset Tanskassa ja Norjassa</vt:lpstr>
      <vt:lpstr>Tanskan kunta- ja alueuudistus 2007</vt:lpstr>
      <vt:lpstr>Norjan kuntauudistus 2013 - 2024</vt:lpstr>
      <vt:lpstr>Kiitos!</vt:lpstr>
    </vt:vector>
  </TitlesOfParts>
  <Company>Suomen valtion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Kansainvälisiä esimerkkejä kunnista ja niiden roolista</dc:title>
  <dc:creator>Savolainen Suvi (VM)</dc:creator>
  <cp:lastModifiedBy>Savolainen Suvi (VM)</cp:lastModifiedBy>
  <cp:revision>32</cp:revision>
  <dcterms:created xsi:type="dcterms:W3CDTF">2026-05-13T08:31:04Z</dcterms:created>
  <dcterms:modified xsi:type="dcterms:W3CDTF">2026-08-14T07:14:34Z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0x01010008279F7CAC681B4FA60D1E0BD3DFBE23</vt:lpwstr>
  </property>
</Properties>
</file>