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sldIdLst>
    <p:sldId id="353" r:id="rId2"/>
    <p:sldId id="332" r:id="rId3"/>
    <p:sldId id="361" r:id="rId4"/>
    <p:sldId id="356" r:id="rId5"/>
    <p:sldId id="343" r:id="rId6"/>
    <p:sldId id="338" r:id="rId7"/>
    <p:sldId id="333" r:id="rId8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CFD3"/>
    <a:srgbClr val="9BBAC0"/>
    <a:srgbClr val="B5DACC"/>
    <a:srgbClr val="00959B"/>
    <a:srgbClr val="365ABD"/>
    <a:srgbClr val="C48903"/>
    <a:srgbClr val="00A892"/>
    <a:srgbClr val="0098E8"/>
    <a:srgbClr val="1A7483"/>
    <a:srgbClr val="FFF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870" autoAdjust="0"/>
  </p:normalViewPr>
  <p:slideViewPr>
    <p:cSldViewPr snapToGrid="0" snapToObjects="1" showGuides="1">
      <p:cViewPr varScale="1">
        <p:scale>
          <a:sx n="113" d="100"/>
          <a:sy n="113" d="100"/>
        </p:scale>
        <p:origin x="51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DABD1-5F09-CB43-BCC0-1DEB934835DE}" type="datetimeFigureOut">
              <a:rPr lang="en-FI"/>
              <a:t>03/11/2026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7CB69-F670-CE45-9316-2F76980D2403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6222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Kansi, sinivihre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484D5C40-B351-929D-8EBA-583F28EF44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2800" y="828000"/>
            <a:ext cx="2973600" cy="641148"/>
          </a:xfrm>
          <a:prstGeom prst="rect">
            <a:avLst/>
          </a:prstGeom>
        </p:spPr>
      </p:pic>
      <p:grpSp>
        <p:nvGrpSpPr>
          <p:cNvPr id="4" name="Ryhmä 3">
            <a:extLst>
              <a:ext uri="{FF2B5EF4-FFF2-40B4-BE49-F238E27FC236}">
                <a16:creationId xmlns:a16="http://schemas.microsoft.com/office/drawing/2014/main" id="{9FCADA93-0FB7-CA2C-F62B-6B3CC39CB4ED}"/>
              </a:ext>
            </a:extLst>
          </p:cNvPr>
          <p:cNvGrpSpPr/>
          <p:nvPr userDrawn="1"/>
        </p:nvGrpSpPr>
        <p:grpSpPr>
          <a:xfrm>
            <a:off x="-17042" y="-4183"/>
            <a:ext cx="12270939" cy="6876000"/>
            <a:chOff x="-17042" y="3192"/>
            <a:chExt cx="12270939" cy="6856323"/>
          </a:xfrm>
        </p:grpSpPr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96D9BDDC-63C8-A606-3309-A101EDBAAD07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55192 w 12248975"/>
                <a:gd name="connsiteY8" fmla="*/ 4223964 h 5792192"/>
                <a:gd name="connsiteX9" fmla="*/ 9008360 w 12248975"/>
                <a:gd name="connsiteY9" fmla="*/ 4223079 h 5792192"/>
                <a:gd name="connsiteX10" fmla="*/ 8999144 w 12248975"/>
                <a:gd name="connsiteY10" fmla="*/ 4229517 h 5792192"/>
                <a:gd name="connsiteX11" fmla="*/ 8998008 w 12248975"/>
                <a:gd name="connsiteY11" fmla="*/ 4230276 h 5792192"/>
                <a:gd name="connsiteX12" fmla="*/ 8950545 w 12248975"/>
                <a:gd name="connsiteY12" fmla="*/ 4262971 h 5792192"/>
                <a:gd name="connsiteX13" fmla="*/ 5197147 w 12248975"/>
                <a:gd name="connsiteY13" fmla="*/ 5691670 h 5792192"/>
                <a:gd name="connsiteX14" fmla="*/ 4074813 w 12248975"/>
                <a:gd name="connsiteY14" fmla="*/ 5754786 h 5792192"/>
                <a:gd name="connsiteX15" fmla="*/ 3971176 w 12248975"/>
                <a:gd name="connsiteY15" fmla="*/ 5753144 h 5792192"/>
                <a:gd name="connsiteX16" fmla="*/ 176247 w 12248975"/>
                <a:gd name="connsiteY16" fmla="*/ 4765879 h 5792192"/>
                <a:gd name="connsiteX17" fmla="*/ -479 w 12248975"/>
                <a:gd name="connsiteY17" fmla="*/ 4668302 h 5792192"/>
                <a:gd name="connsiteX18" fmla="*/ -479 w 12248975"/>
                <a:gd name="connsiteY18" fmla="*/ 4696199 h 5792192"/>
                <a:gd name="connsiteX19" fmla="*/ 3822979 w 12248975"/>
                <a:gd name="connsiteY19" fmla="*/ 5782936 h 5792192"/>
                <a:gd name="connsiteX20" fmla="*/ 3923965 w 12248975"/>
                <a:gd name="connsiteY20" fmla="*/ 5786471 h 5792192"/>
                <a:gd name="connsiteX21" fmla="*/ 4024951 w 12248975"/>
                <a:gd name="connsiteY21" fmla="*/ 5788869 h 5792192"/>
                <a:gd name="connsiteX22" fmla="*/ 8574372 w 12248975"/>
                <a:gd name="connsiteY22" fmla="*/ 4574891 h 5792192"/>
                <a:gd name="connsiteX23" fmla="*/ 9016186 w 12248975"/>
                <a:gd name="connsiteY23" fmla="*/ 4289983 h 5792192"/>
                <a:gd name="connsiteX24" fmla="*/ 9017575 w 12248975"/>
                <a:gd name="connsiteY24" fmla="*/ 4288972 h 5792192"/>
                <a:gd name="connsiteX25" fmla="*/ 9053172 w 12248975"/>
                <a:gd name="connsiteY25" fmla="*/ 4263726 h 5792192"/>
                <a:gd name="connsiteX26" fmla="*/ 9064659 w 12248975"/>
                <a:gd name="connsiteY26" fmla="*/ 4255648 h 5792192"/>
                <a:gd name="connsiteX27" fmla="*/ 9065795 w 12248975"/>
                <a:gd name="connsiteY27" fmla="*/ 4254764 h 5792192"/>
                <a:gd name="connsiteX28" fmla="*/ 9108841 w 12248975"/>
                <a:gd name="connsiteY28" fmla="*/ 4224596 h 5792192"/>
                <a:gd name="connsiteX29" fmla="*/ 12155463 w 12248975"/>
                <a:gd name="connsiteY29" fmla="*/ 286140 h 5792192"/>
                <a:gd name="connsiteX30" fmla="*/ 12166066 w 12248975"/>
                <a:gd name="connsiteY30" fmla="*/ 258241 h 5792192"/>
                <a:gd name="connsiteX31" fmla="*/ 12228047 w 12248975"/>
                <a:gd name="connsiteY31" fmla="*/ 87071 h 5792192"/>
                <a:gd name="connsiteX32" fmla="*/ 12237514 w 12248975"/>
                <a:gd name="connsiteY32" fmla="*/ 59804 h 5792192"/>
                <a:gd name="connsiteX33" fmla="*/ 12243952 w 12248975"/>
                <a:gd name="connsiteY33" fmla="*/ 40995 h 5792192"/>
                <a:gd name="connsiteX34" fmla="*/ 12248496 w 12248975"/>
                <a:gd name="connsiteY34" fmla="*/ 28372 h 5792192"/>
                <a:gd name="connsiteX35" fmla="*/ 12225270 w 12248975"/>
                <a:gd name="connsiteY35" fmla="*/ 27489 h 5792192"/>
                <a:gd name="connsiteX36" fmla="*/ 12185759 w 12248975"/>
                <a:gd name="connsiteY36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49763" y="4205282"/>
                    <a:pt x="9052415" y="4214623"/>
                    <a:pt x="9055192" y="4223964"/>
                  </a:cubicBezTo>
                  <a:lnTo>
                    <a:pt x="9008360" y="4223079"/>
                  </a:ln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3D79F50D-C8E1-942C-5F25-BC823CF4BD82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0" name="Vapaamuotoinen: Muoto 9">
              <a:extLst>
                <a:ext uri="{FF2B5EF4-FFF2-40B4-BE49-F238E27FC236}">
                  <a16:creationId xmlns:a16="http://schemas.microsoft.com/office/drawing/2014/main" id="{40374709-EEEC-6317-3CA1-3C9E3C24DCD7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08360 w 12248975"/>
                <a:gd name="connsiteY8" fmla="*/ 4223079 h 5792192"/>
                <a:gd name="connsiteX9" fmla="*/ 8999144 w 12248975"/>
                <a:gd name="connsiteY9" fmla="*/ 4229517 h 5792192"/>
                <a:gd name="connsiteX10" fmla="*/ 8998008 w 12248975"/>
                <a:gd name="connsiteY10" fmla="*/ 4230276 h 5792192"/>
                <a:gd name="connsiteX11" fmla="*/ 8950545 w 12248975"/>
                <a:gd name="connsiteY11" fmla="*/ 4262971 h 5792192"/>
                <a:gd name="connsiteX12" fmla="*/ 5197147 w 12248975"/>
                <a:gd name="connsiteY12" fmla="*/ 5691670 h 5792192"/>
                <a:gd name="connsiteX13" fmla="*/ 4074813 w 12248975"/>
                <a:gd name="connsiteY13" fmla="*/ 5754786 h 5792192"/>
                <a:gd name="connsiteX14" fmla="*/ 3971176 w 12248975"/>
                <a:gd name="connsiteY14" fmla="*/ 5753144 h 5792192"/>
                <a:gd name="connsiteX15" fmla="*/ 176247 w 12248975"/>
                <a:gd name="connsiteY15" fmla="*/ 4765879 h 5792192"/>
                <a:gd name="connsiteX16" fmla="*/ -479 w 12248975"/>
                <a:gd name="connsiteY16" fmla="*/ 4668302 h 5792192"/>
                <a:gd name="connsiteX17" fmla="*/ -479 w 12248975"/>
                <a:gd name="connsiteY17" fmla="*/ 4696199 h 5792192"/>
                <a:gd name="connsiteX18" fmla="*/ 3822979 w 12248975"/>
                <a:gd name="connsiteY18" fmla="*/ 5782936 h 5792192"/>
                <a:gd name="connsiteX19" fmla="*/ 3923965 w 12248975"/>
                <a:gd name="connsiteY19" fmla="*/ 5786471 h 5792192"/>
                <a:gd name="connsiteX20" fmla="*/ 4024951 w 12248975"/>
                <a:gd name="connsiteY20" fmla="*/ 5788869 h 5792192"/>
                <a:gd name="connsiteX21" fmla="*/ 8574372 w 12248975"/>
                <a:gd name="connsiteY21" fmla="*/ 4574891 h 5792192"/>
                <a:gd name="connsiteX22" fmla="*/ 9016186 w 12248975"/>
                <a:gd name="connsiteY22" fmla="*/ 4289983 h 5792192"/>
                <a:gd name="connsiteX23" fmla="*/ 9017575 w 12248975"/>
                <a:gd name="connsiteY23" fmla="*/ 4288972 h 5792192"/>
                <a:gd name="connsiteX24" fmla="*/ 9053172 w 12248975"/>
                <a:gd name="connsiteY24" fmla="*/ 4263726 h 5792192"/>
                <a:gd name="connsiteX25" fmla="*/ 9064659 w 12248975"/>
                <a:gd name="connsiteY25" fmla="*/ 4255648 h 5792192"/>
                <a:gd name="connsiteX26" fmla="*/ 9065795 w 12248975"/>
                <a:gd name="connsiteY26" fmla="*/ 4254764 h 5792192"/>
                <a:gd name="connsiteX27" fmla="*/ 9108841 w 12248975"/>
                <a:gd name="connsiteY27" fmla="*/ 4224596 h 5792192"/>
                <a:gd name="connsiteX28" fmla="*/ 12155463 w 12248975"/>
                <a:gd name="connsiteY28" fmla="*/ 286140 h 5792192"/>
                <a:gd name="connsiteX29" fmla="*/ 12166066 w 12248975"/>
                <a:gd name="connsiteY29" fmla="*/ 258241 h 5792192"/>
                <a:gd name="connsiteX30" fmla="*/ 12228047 w 12248975"/>
                <a:gd name="connsiteY30" fmla="*/ 87071 h 5792192"/>
                <a:gd name="connsiteX31" fmla="*/ 12237514 w 12248975"/>
                <a:gd name="connsiteY31" fmla="*/ 59804 h 5792192"/>
                <a:gd name="connsiteX32" fmla="*/ 12243952 w 12248975"/>
                <a:gd name="connsiteY32" fmla="*/ 40995 h 5792192"/>
                <a:gd name="connsiteX33" fmla="*/ 12248496 w 12248975"/>
                <a:gd name="connsiteY33" fmla="*/ 28372 h 5792192"/>
                <a:gd name="connsiteX34" fmla="*/ 12225270 w 12248975"/>
                <a:gd name="connsiteY34" fmla="*/ 27489 h 5792192"/>
                <a:gd name="connsiteX35" fmla="*/ 12185759 w 12248975"/>
                <a:gd name="connsiteY35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34490" y="4205155"/>
                    <a:pt x="9021866" y="4214117"/>
                    <a:pt x="9008360" y="4223079"/>
                  </a:cubicBez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1" name="Vapaamuotoinen: Muoto 10">
              <a:extLst>
                <a:ext uri="{FF2B5EF4-FFF2-40B4-BE49-F238E27FC236}">
                  <a16:creationId xmlns:a16="http://schemas.microsoft.com/office/drawing/2014/main" id="{C9141825-7943-460F-AE5C-B764A83C2E47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2" name="Vapaamuotoinen: Muoto 11">
              <a:extLst>
                <a:ext uri="{FF2B5EF4-FFF2-40B4-BE49-F238E27FC236}">
                  <a16:creationId xmlns:a16="http://schemas.microsoft.com/office/drawing/2014/main" id="{A20DAC6C-B8EB-C949-0F57-78DB7E47376A}"/>
                </a:ext>
              </a:extLst>
            </p:cNvPr>
            <p:cNvSpPr/>
            <p:nvPr/>
          </p:nvSpPr>
          <p:spPr>
            <a:xfrm>
              <a:off x="3410110" y="4865294"/>
              <a:ext cx="8784649" cy="1992705"/>
            </a:xfrm>
            <a:custGeom>
              <a:avLst/>
              <a:gdLst>
                <a:gd name="connsiteX0" fmla="*/ 5060689 w 8784649"/>
                <a:gd name="connsiteY0" fmla="*/ 50208 h 1992705"/>
                <a:gd name="connsiteX1" fmla="*/ 704278 w 8784649"/>
                <a:gd name="connsiteY1" fmla="*/ 1531296 h 1992705"/>
                <a:gd name="connsiteX2" fmla="*/ 654920 w 8784649"/>
                <a:gd name="connsiteY2" fmla="*/ 1565378 h 1992705"/>
                <a:gd name="connsiteX3" fmla="*/ 469233 w 8784649"/>
                <a:gd name="connsiteY3" fmla="*/ 1698428 h 1992705"/>
                <a:gd name="connsiteX4" fmla="*/ 95332 w 8784649"/>
                <a:gd name="connsiteY4" fmla="*/ 1990781 h 1992705"/>
                <a:gd name="connsiteX5" fmla="*/ -479 w 8784649"/>
                <a:gd name="connsiteY5" fmla="*/ 1990781 h 1992705"/>
                <a:gd name="connsiteX6" fmla="*/ 552799 w 8784649"/>
                <a:gd name="connsiteY6" fmla="*/ 1562981 h 1992705"/>
                <a:gd name="connsiteX7" fmla="*/ 600009 w 8784649"/>
                <a:gd name="connsiteY7" fmla="*/ 1529653 h 1992705"/>
                <a:gd name="connsiteX8" fmla="*/ 1427968 w 8784649"/>
                <a:gd name="connsiteY8" fmla="*/ 1018791 h 1992705"/>
                <a:gd name="connsiteX9" fmla="*/ 5624571 w 8784649"/>
                <a:gd name="connsiteY9" fmla="*/ -790 h 1992705"/>
                <a:gd name="connsiteX10" fmla="*/ 5625959 w 8784649"/>
                <a:gd name="connsiteY10" fmla="*/ -790 h 1992705"/>
                <a:gd name="connsiteX11" fmla="*/ 5637194 w 8784649"/>
                <a:gd name="connsiteY11" fmla="*/ -790 h 1992705"/>
                <a:gd name="connsiteX12" fmla="*/ 5684026 w 8784649"/>
                <a:gd name="connsiteY12" fmla="*/ 94 h 1992705"/>
                <a:gd name="connsiteX13" fmla="*/ 5685414 w 8784649"/>
                <a:gd name="connsiteY13" fmla="*/ 94 h 1992705"/>
                <a:gd name="connsiteX14" fmla="*/ 5737927 w 8784649"/>
                <a:gd name="connsiteY14" fmla="*/ 1608 h 1992705"/>
                <a:gd name="connsiteX15" fmla="*/ 6259519 w 8784649"/>
                <a:gd name="connsiteY15" fmla="*/ 33039 h 1992705"/>
                <a:gd name="connsiteX16" fmla="*/ 8784170 w 8784649"/>
                <a:gd name="connsiteY16" fmla="*/ 664202 h 1992705"/>
                <a:gd name="connsiteX17" fmla="*/ 8784170 w 8784649"/>
                <a:gd name="connsiteY17" fmla="*/ 700306 h 1992705"/>
                <a:gd name="connsiteX18" fmla="*/ 5697405 w 8784649"/>
                <a:gd name="connsiteY18" fmla="*/ 40994 h 1992705"/>
                <a:gd name="connsiteX19" fmla="*/ 5696017 w 8784649"/>
                <a:gd name="connsiteY19" fmla="*/ 40994 h 1992705"/>
                <a:gd name="connsiteX20" fmla="*/ 5681879 w 8784649"/>
                <a:gd name="connsiteY20" fmla="*/ 40994 h 1992705"/>
                <a:gd name="connsiteX21" fmla="*/ 5638203 w 8784649"/>
                <a:gd name="connsiteY21" fmla="*/ 40109 h 1992705"/>
                <a:gd name="connsiteX22" fmla="*/ 5636688 w 8784649"/>
                <a:gd name="connsiteY22" fmla="*/ 40109 h 1992705"/>
                <a:gd name="connsiteX23" fmla="*/ 5579001 w 8784649"/>
                <a:gd name="connsiteY23" fmla="*/ 39351 h 1992705"/>
                <a:gd name="connsiteX24" fmla="*/ 5060689 w 8784649"/>
                <a:gd name="connsiteY24" fmla="*/ 50208 h 1992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784649" h="1992705">
                  <a:moveTo>
                    <a:pt x="5060689" y="50208"/>
                  </a:moveTo>
                  <a:cubicBezTo>
                    <a:pt x="3503232" y="130241"/>
                    <a:pt x="1988946" y="650066"/>
                    <a:pt x="704278" y="1531296"/>
                  </a:cubicBezTo>
                  <a:lnTo>
                    <a:pt x="654920" y="1565378"/>
                  </a:lnTo>
                  <a:cubicBezTo>
                    <a:pt x="592473" y="1608928"/>
                    <a:pt x="530581" y="1653236"/>
                    <a:pt x="469233" y="1698428"/>
                  </a:cubicBezTo>
                  <a:cubicBezTo>
                    <a:pt x="341485" y="1792344"/>
                    <a:pt x="216855" y="1889795"/>
                    <a:pt x="95332" y="1990781"/>
                  </a:cubicBezTo>
                  <a:lnTo>
                    <a:pt x="-479" y="1990781"/>
                  </a:lnTo>
                  <a:cubicBezTo>
                    <a:pt x="177925" y="1840692"/>
                    <a:pt x="362351" y="1698049"/>
                    <a:pt x="552799" y="1562981"/>
                  </a:cubicBezTo>
                  <a:lnTo>
                    <a:pt x="600009" y="1529653"/>
                  </a:lnTo>
                  <a:cubicBezTo>
                    <a:pt x="865994" y="1343713"/>
                    <a:pt x="1142430" y="1173046"/>
                    <a:pt x="1427968" y="1018791"/>
                  </a:cubicBezTo>
                  <a:cubicBezTo>
                    <a:pt x="2713395" y="324511"/>
                    <a:pt x="4167215" y="-24520"/>
                    <a:pt x="5624571" y="-790"/>
                  </a:cubicBezTo>
                  <a:lnTo>
                    <a:pt x="5625959" y="-790"/>
                  </a:lnTo>
                  <a:lnTo>
                    <a:pt x="5637194" y="-790"/>
                  </a:lnTo>
                  <a:lnTo>
                    <a:pt x="5684026" y="94"/>
                  </a:lnTo>
                  <a:lnTo>
                    <a:pt x="5685414" y="94"/>
                  </a:lnTo>
                  <a:lnTo>
                    <a:pt x="5737927" y="1608"/>
                  </a:lnTo>
                  <a:cubicBezTo>
                    <a:pt x="5911876" y="6785"/>
                    <a:pt x="6085697" y="17260"/>
                    <a:pt x="6259519" y="33039"/>
                  </a:cubicBezTo>
                  <a:cubicBezTo>
                    <a:pt x="7128379" y="112946"/>
                    <a:pt x="7979943" y="325775"/>
                    <a:pt x="8784170" y="664202"/>
                  </a:cubicBezTo>
                  <a:lnTo>
                    <a:pt x="8784170" y="700306"/>
                  </a:lnTo>
                  <a:cubicBezTo>
                    <a:pt x="7805489" y="289545"/>
                    <a:pt x="6758517" y="65861"/>
                    <a:pt x="5697405" y="40994"/>
                  </a:cubicBezTo>
                  <a:lnTo>
                    <a:pt x="5696017" y="40994"/>
                  </a:lnTo>
                  <a:lnTo>
                    <a:pt x="5681879" y="40994"/>
                  </a:lnTo>
                  <a:lnTo>
                    <a:pt x="5638203" y="40109"/>
                  </a:lnTo>
                  <a:lnTo>
                    <a:pt x="5636688" y="40109"/>
                  </a:lnTo>
                  <a:lnTo>
                    <a:pt x="5579001" y="39351"/>
                  </a:lnTo>
                  <a:cubicBezTo>
                    <a:pt x="5406314" y="37585"/>
                    <a:pt x="5233501" y="41246"/>
                    <a:pt x="5060689" y="50208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4" name="Vapaamuotoinen: Muoto 13">
              <a:extLst>
                <a:ext uri="{FF2B5EF4-FFF2-40B4-BE49-F238E27FC236}">
                  <a16:creationId xmlns:a16="http://schemas.microsoft.com/office/drawing/2014/main" id="{B0A815BB-81E2-C717-6AFF-4F725A43B2D6}"/>
                </a:ext>
              </a:extLst>
            </p:cNvPr>
            <p:cNvSpPr/>
            <p:nvPr/>
          </p:nvSpPr>
          <p:spPr>
            <a:xfrm>
              <a:off x="8617535" y="4960"/>
              <a:ext cx="1310653" cy="6854555"/>
            </a:xfrm>
            <a:custGeom>
              <a:avLst/>
              <a:gdLst>
                <a:gd name="connsiteX0" fmla="*/ 679391 w 1310653"/>
                <a:gd name="connsiteY0" fmla="*/ 5597879 h 6854555"/>
                <a:gd name="connsiteX1" fmla="*/ 662603 w 1310653"/>
                <a:gd name="connsiteY1" fmla="*/ 5555842 h 6854555"/>
                <a:gd name="connsiteX2" fmla="*/ 662603 w 1310653"/>
                <a:gd name="connsiteY2" fmla="*/ 5555842 h 6854555"/>
                <a:gd name="connsiteX3" fmla="*/ 464922 w 1310653"/>
                <a:gd name="connsiteY3" fmla="*/ 5000419 h 6854555"/>
                <a:gd name="connsiteX4" fmla="*/ 464291 w 1310653"/>
                <a:gd name="connsiteY4" fmla="*/ 4998527 h 6854555"/>
                <a:gd name="connsiteX5" fmla="*/ 434500 w 1310653"/>
                <a:gd name="connsiteY5" fmla="*/ 4902213 h 6854555"/>
                <a:gd name="connsiteX6" fmla="*/ 431597 w 1310653"/>
                <a:gd name="connsiteY6" fmla="*/ 4892872 h 6854555"/>
                <a:gd name="connsiteX7" fmla="*/ 422129 w 1310653"/>
                <a:gd name="connsiteY7" fmla="*/ 4861187 h 6854555"/>
                <a:gd name="connsiteX8" fmla="*/ 420741 w 1310653"/>
                <a:gd name="connsiteY8" fmla="*/ 4861187 h 6854555"/>
                <a:gd name="connsiteX9" fmla="*/ 412662 w 1310653"/>
                <a:gd name="connsiteY9" fmla="*/ 4833161 h 6854555"/>
                <a:gd name="connsiteX10" fmla="*/ 413671 w 1310653"/>
                <a:gd name="connsiteY10" fmla="*/ 4833161 h 6854555"/>
                <a:gd name="connsiteX11" fmla="*/ 397136 w 1310653"/>
                <a:gd name="connsiteY11" fmla="*/ 4776483 h 6854555"/>
                <a:gd name="connsiteX12" fmla="*/ 397136 w 1310653"/>
                <a:gd name="connsiteY12" fmla="*/ 4775601 h 6854555"/>
                <a:gd name="connsiteX13" fmla="*/ 229751 w 1310653"/>
                <a:gd name="connsiteY13" fmla="*/ 4086875 h 6854555"/>
                <a:gd name="connsiteX14" fmla="*/ 227731 w 1310653"/>
                <a:gd name="connsiteY14" fmla="*/ 747266 h 6854555"/>
                <a:gd name="connsiteX15" fmla="*/ 414429 w 1310653"/>
                <a:gd name="connsiteY15" fmla="*/ -1924 h 6854555"/>
                <a:gd name="connsiteX16" fmla="*/ 343487 w 1310653"/>
                <a:gd name="connsiteY16" fmla="*/ -1924 h 6854555"/>
                <a:gd name="connsiteX17" fmla="*/ 253483 w 1310653"/>
                <a:gd name="connsiteY17" fmla="*/ 4469487 h 6854555"/>
                <a:gd name="connsiteX18" fmla="*/ 361537 w 1310653"/>
                <a:gd name="connsiteY18" fmla="*/ 4860808 h 6854555"/>
                <a:gd name="connsiteX19" fmla="*/ 363810 w 1310653"/>
                <a:gd name="connsiteY19" fmla="*/ 4868254 h 6854555"/>
                <a:gd name="connsiteX20" fmla="*/ 374034 w 1310653"/>
                <a:gd name="connsiteY20" fmla="*/ 4901707 h 6854555"/>
                <a:gd name="connsiteX21" fmla="*/ 382239 w 1310653"/>
                <a:gd name="connsiteY21" fmla="*/ 4928341 h 6854555"/>
                <a:gd name="connsiteX22" fmla="*/ 1253244 w 1310653"/>
                <a:gd name="connsiteY22" fmla="*/ 6852632 h 6854555"/>
                <a:gd name="connsiteX23" fmla="*/ 1310175 w 1310653"/>
                <a:gd name="connsiteY23" fmla="*/ 6852632 h 6854555"/>
                <a:gd name="connsiteX24" fmla="*/ 679391 w 1310653"/>
                <a:gd name="connsiteY24" fmla="*/ 5597879 h 685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310653" h="6854555">
                  <a:moveTo>
                    <a:pt x="679391" y="5597879"/>
                  </a:moveTo>
                  <a:cubicBezTo>
                    <a:pt x="673711" y="5583869"/>
                    <a:pt x="668156" y="5569855"/>
                    <a:pt x="662603" y="5555842"/>
                  </a:cubicBezTo>
                  <a:lnTo>
                    <a:pt x="662603" y="5555842"/>
                  </a:lnTo>
                  <a:cubicBezTo>
                    <a:pt x="590270" y="5372805"/>
                    <a:pt x="524377" y="5187623"/>
                    <a:pt x="464922" y="5000419"/>
                  </a:cubicBezTo>
                  <a:cubicBezTo>
                    <a:pt x="464796" y="4999790"/>
                    <a:pt x="464543" y="4999158"/>
                    <a:pt x="464291" y="4998527"/>
                  </a:cubicBezTo>
                  <a:cubicBezTo>
                    <a:pt x="454193" y="4966463"/>
                    <a:pt x="444094" y="4934400"/>
                    <a:pt x="434500" y="4902213"/>
                  </a:cubicBezTo>
                  <a:cubicBezTo>
                    <a:pt x="433491" y="4899057"/>
                    <a:pt x="432480" y="4896027"/>
                    <a:pt x="431597" y="4892872"/>
                  </a:cubicBezTo>
                  <a:cubicBezTo>
                    <a:pt x="428441" y="4882267"/>
                    <a:pt x="425159" y="4871789"/>
                    <a:pt x="422129" y="4861187"/>
                  </a:cubicBezTo>
                  <a:lnTo>
                    <a:pt x="420741" y="4861187"/>
                  </a:lnTo>
                  <a:cubicBezTo>
                    <a:pt x="417964" y="4851846"/>
                    <a:pt x="415312" y="4842502"/>
                    <a:pt x="412662" y="4833161"/>
                  </a:cubicBezTo>
                  <a:lnTo>
                    <a:pt x="413671" y="4833161"/>
                  </a:lnTo>
                  <a:cubicBezTo>
                    <a:pt x="407991" y="4814352"/>
                    <a:pt x="402563" y="4795291"/>
                    <a:pt x="397136" y="4776483"/>
                  </a:cubicBezTo>
                  <a:cubicBezTo>
                    <a:pt x="397136" y="4776230"/>
                    <a:pt x="397136" y="4775854"/>
                    <a:pt x="397136" y="4775601"/>
                  </a:cubicBezTo>
                  <a:cubicBezTo>
                    <a:pt x="331873" y="4548383"/>
                    <a:pt x="276079" y="4318763"/>
                    <a:pt x="229751" y="4086875"/>
                  </a:cubicBezTo>
                  <a:cubicBezTo>
                    <a:pt x="8591" y="2984738"/>
                    <a:pt x="7835" y="1849656"/>
                    <a:pt x="227731" y="747266"/>
                  </a:cubicBezTo>
                  <a:cubicBezTo>
                    <a:pt x="278224" y="494801"/>
                    <a:pt x="340457" y="245114"/>
                    <a:pt x="414429" y="-1924"/>
                  </a:cubicBezTo>
                  <a:lnTo>
                    <a:pt x="343487" y="-1924"/>
                  </a:lnTo>
                  <a:cubicBezTo>
                    <a:pt x="-82295" y="1454168"/>
                    <a:pt x="-113350" y="2997361"/>
                    <a:pt x="253483" y="4469487"/>
                  </a:cubicBezTo>
                  <a:cubicBezTo>
                    <a:pt x="286429" y="4600894"/>
                    <a:pt x="322532" y="4731420"/>
                    <a:pt x="361537" y="4860808"/>
                  </a:cubicBezTo>
                  <a:cubicBezTo>
                    <a:pt x="361537" y="4863332"/>
                    <a:pt x="362927" y="4865730"/>
                    <a:pt x="363810" y="4868254"/>
                  </a:cubicBezTo>
                  <a:cubicBezTo>
                    <a:pt x="367092" y="4879490"/>
                    <a:pt x="370501" y="4890597"/>
                    <a:pt x="374034" y="4901707"/>
                  </a:cubicBezTo>
                  <a:cubicBezTo>
                    <a:pt x="376686" y="4910669"/>
                    <a:pt x="379463" y="4919505"/>
                    <a:pt x="382239" y="4928341"/>
                  </a:cubicBezTo>
                  <a:cubicBezTo>
                    <a:pt x="592291" y="5603179"/>
                    <a:pt x="884898" y="6249493"/>
                    <a:pt x="1253244" y="6852632"/>
                  </a:cubicBezTo>
                  <a:lnTo>
                    <a:pt x="1310175" y="6852632"/>
                  </a:lnTo>
                  <a:cubicBezTo>
                    <a:pt x="1065284" y="6452725"/>
                    <a:pt x="854349" y="6033002"/>
                    <a:pt x="679391" y="5597879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5" name="Vapaamuotoinen: Muoto 14">
              <a:extLst>
                <a:ext uri="{FF2B5EF4-FFF2-40B4-BE49-F238E27FC236}">
                  <a16:creationId xmlns:a16="http://schemas.microsoft.com/office/drawing/2014/main" id="{A1349553-367A-2E6F-8462-1D37FD253D02}"/>
                </a:ext>
              </a:extLst>
            </p:cNvPr>
            <p:cNvSpPr/>
            <p:nvPr/>
          </p:nvSpPr>
          <p:spPr>
            <a:xfrm>
              <a:off x="9030549" y="4838279"/>
              <a:ext cx="9467" cy="28023"/>
            </a:xfrm>
            <a:custGeom>
              <a:avLst/>
              <a:gdLst>
                <a:gd name="connsiteX0" fmla="*/ 530 w 9467"/>
                <a:gd name="connsiteY0" fmla="*/ -1924 h 28023"/>
                <a:gd name="connsiteX1" fmla="*/ -479 w 9467"/>
                <a:gd name="connsiteY1" fmla="*/ -1924 h 28023"/>
                <a:gd name="connsiteX2" fmla="*/ 7600 w 9467"/>
                <a:gd name="connsiteY2" fmla="*/ 26099 h 28023"/>
                <a:gd name="connsiteX3" fmla="*/ 8988 w 9467"/>
                <a:gd name="connsiteY3" fmla="*/ 26099 h 28023"/>
                <a:gd name="connsiteX4" fmla="*/ 530 w 9467"/>
                <a:gd name="connsiteY4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67" h="28023">
                  <a:moveTo>
                    <a:pt x="530" y="-1924"/>
                  </a:moveTo>
                  <a:lnTo>
                    <a:pt x="-479" y="-1924"/>
                  </a:lnTo>
                  <a:cubicBezTo>
                    <a:pt x="2171" y="7417"/>
                    <a:pt x="4823" y="16758"/>
                    <a:pt x="7600" y="26099"/>
                  </a:cubicBezTo>
                  <a:lnTo>
                    <a:pt x="8988" y="26099"/>
                  </a:lnTo>
                  <a:cubicBezTo>
                    <a:pt x="6085" y="17643"/>
                    <a:pt x="2803" y="8049"/>
                    <a:pt x="530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6" name="Vapaamuotoinen: Muoto 15">
              <a:extLst>
                <a:ext uri="{FF2B5EF4-FFF2-40B4-BE49-F238E27FC236}">
                  <a16:creationId xmlns:a16="http://schemas.microsoft.com/office/drawing/2014/main" id="{4F0C3B0B-D175-97F9-E62E-4EE47018B3E0}"/>
                </a:ext>
              </a:extLst>
            </p:cNvPr>
            <p:cNvSpPr/>
            <p:nvPr/>
          </p:nvSpPr>
          <p:spPr>
            <a:xfrm>
              <a:off x="8617535" y="4330"/>
              <a:ext cx="1310653" cy="6854554"/>
            </a:xfrm>
            <a:custGeom>
              <a:avLst/>
              <a:gdLst>
                <a:gd name="connsiteX0" fmla="*/ 679391 w 1310653"/>
                <a:gd name="connsiteY0" fmla="*/ 5598509 h 6854554"/>
                <a:gd name="connsiteX1" fmla="*/ 662603 w 1310653"/>
                <a:gd name="connsiteY1" fmla="*/ 5556472 h 6854554"/>
                <a:gd name="connsiteX2" fmla="*/ 662603 w 1310653"/>
                <a:gd name="connsiteY2" fmla="*/ 5556472 h 6854554"/>
                <a:gd name="connsiteX3" fmla="*/ 464922 w 1310653"/>
                <a:gd name="connsiteY3" fmla="*/ 5001049 h 6854554"/>
                <a:gd name="connsiteX4" fmla="*/ 464291 w 1310653"/>
                <a:gd name="connsiteY4" fmla="*/ 4999157 h 6854554"/>
                <a:gd name="connsiteX5" fmla="*/ 434500 w 1310653"/>
                <a:gd name="connsiteY5" fmla="*/ 4902843 h 6854554"/>
                <a:gd name="connsiteX6" fmla="*/ 431597 w 1310653"/>
                <a:gd name="connsiteY6" fmla="*/ 4893502 h 6854554"/>
                <a:gd name="connsiteX7" fmla="*/ 422129 w 1310653"/>
                <a:gd name="connsiteY7" fmla="*/ 4861817 h 6854554"/>
                <a:gd name="connsiteX8" fmla="*/ 413671 w 1310653"/>
                <a:gd name="connsiteY8" fmla="*/ 4833162 h 6854554"/>
                <a:gd name="connsiteX9" fmla="*/ 397136 w 1310653"/>
                <a:gd name="connsiteY9" fmla="*/ 4776484 h 6854554"/>
                <a:gd name="connsiteX10" fmla="*/ 397136 w 1310653"/>
                <a:gd name="connsiteY10" fmla="*/ 4775600 h 6854554"/>
                <a:gd name="connsiteX11" fmla="*/ 229751 w 1310653"/>
                <a:gd name="connsiteY11" fmla="*/ 4086874 h 6854554"/>
                <a:gd name="connsiteX12" fmla="*/ 227731 w 1310653"/>
                <a:gd name="connsiteY12" fmla="*/ 747266 h 6854554"/>
                <a:gd name="connsiteX13" fmla="*/ 414429 w 1310653"/>
                <a:gd name="connsiteY13" fmla="*/ -1924 h 6854554"/>
                <a:gd name="connsiteX14" fmla="*/ 343487 w 1310653"/>
                <a:gd name="connsiteY14" fmla="*/ -1924 h 6854554"/>
                <a:gd name="connsiteX15" fmla="*/ 253483 w 1310653"/>
                <a:gd name="connsiteY15" fmla="*/ 4469486 h 6854554"/>
                <a:gd name="connsiteX16" fmla="*/ 361537 w 1310653"/>
                <a:gd name="connsiteY16" fmla="*/ 4860807 h 6854554"/>
                <a:gd name="connsiteX17" fmla="*/ 363810 w 1310653"/>
                <a:gd name="connsiteY17" fmla="*/ 4868255 h 6854554"/>
                <a:gd name="connsiteX18" fmla="*/ 374034 w 1310653"/>
                <a:gd name="connsiteY18" fmla="*/ 4901706 h 6854554"/>
                <a:gd name="connsiteX19" fmla="*/ 382239 w 1310653"/>
                <a:gd name="connsiteY19" fmla="*/ 4928339 h 6854554"/>
                <a:gd name="connsiteX20" fmla="*/ 1253244 w 1310653"/>
                <a:gd name="connsiteY20" fmla="*/ 6852631 h 6854554"/>
                <a:gd name="connsiteX21" fmla="*/ 1310175 w 1310653"/>
                <a:gd name="connsiteY21" fmla="*/ 6852631 h 6854554"/>
                <a:gd name="connsiteX22" fmla="*/ 679391 w 1310653"/>
                <a:gd name="connsiteY22" fmla="*/ 5598509 h 6854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10653" h="6854554">
                  <a:moveTo>
                    <a:pt x="679391" y="5598509"/>
                  </a:moveTo>
                  <a:cubicBezTo>
                    <a:pt x="673711" y="5584499"/>
                    <a:pt x="668156" y="5570486"/>
                    <a:pt x="662603" y="5556472"/>
                  </a:cubicBezTo>
                  <a:lnTo>
                    <a:pt x="662603" y="5556472"/>
                  </a:lnTo>
                  <a:cubicBezTo>
                    <a:pt x="590270" y="5373435"/>
                    <a:pt x="524377" y="5188253"/>
                    <a:pt x="464922" y="5001049"/>
                  </a:cubicBezTo>
                  <a:cubicBezTo>
                    <a:pt x="464796" y="5000421"/>
                    <a:pt x="464543" y="4999789"/>
                    <a:pt x="464291" y="4999157"/>
                  </a:cubicBezTo>
                  <a:cubicBezTo>
                    <a:pt x="454193" y="4967093"/>
                    <a:pt x="444094" y="4935030"/>
                    <a:pt x="434500" y="4902843"/>
                  </a:cubicBezTo>
                  <a:cubicBezTo>
                    <a:pt x="433491" y="4899687"/>
                    <a:pt x="432480" y="4896658"/>
                    <a:pt x="431597" y="4893502"/>
                  </a:cubicBezTo>
                  <a:cubicBezTo>
                    <a:pt x="428441" y="4882897"/>
                    <a:pt x="425159" y="4872419"/>
                    <a:pt x="422129" y="4861817"/>
                  </a:cubicBezTo>
                  <a:cubicBezTo>
                    <a:pt x="419100" y="4851213"/>
                    <a:pt x="416449" y="4842756"/>
                    <a:pt x="413671" y="4833162"/>
                  </a:cubicBezTo>
                  <a:cubicBezTo>
                    <a:pt x="407991" y="4814354"/>
                    <a:pt x="402563" y="4795293"/>
                    <a:pt x="397136" y="4776484"/>
                  </a:cubicBezTo>
                  <a:cubicBezTo>
                    <a:pt x="397136" y="4776231"/>
                    <a:pt x="397136" y="4775852"/>
                    <a:pt x="397136" y="4775600"/>
                  </a:cubicBezTo>
                  <a:cubicBezTo>
                    <a:pt x="331873" y="4548381"/>
                    <a:pt x="276079" y="4318765"/>
                    <a:pt x="229751" y="4086874"/>
                  </a:cubicBezTo>
                  <a:cubicBezTo>
                    <a:pt x="8591" y="2984737"/>
                    <a:pt x="7835" y="1849654"/>
                    <a:pt x="227731" y="747266"/>
                  </a:cubicBezTo>
                  <a:cubicBezTo>
                    <a:pt x="278224" y="494801"/>
                    <a:pt x="340457" y="245112"/>
                    <a:pt x="414429" y="-1924"/>
                  </a:cubicBezTo>
                  <a:lnTo>
                    <a:pt x="343487" y="-1924"/>
                  </a:lnTo>
                  <a:cubicBezTo>
                    <a:pt x="-82295" y="1454295"/>
                    <a:pt x="-113350" y="2997360"/>
                    <a:pt x="253483" y="4469486"/>
                  </a:cubicBezTo>
                  <a:cubicBezTo>
                    <a:pt x="286429" y="4600893"/>
                    <a:pt x="322532" y="4731418"/>
                    <a:pt x="361537" y="4860807"/>
                  </a:cubicBezTo>
                  <a:cubicBezTo>
                    <a:pt x="361537" y="4863331"/>
                    <a:pt x="362927" y="4865728"/>
                    <a:pt x="363810" y="4868255"/>
                  </a:cubicBezTo>
                  <a:cubicBezTo>
                    <a:pt x="367092" y="4879489"/>
                    <a:pt x="370501" y="4890596"/>
                    <a:pt x="374034" y="4901706"/>
                  </a:cubicBezTo>
                  <a:cubicBezTo>
                    <a:pt x="376686" y="4910668"/>
                    <a:pt x="379463" y="4919503"/>
                    <a:pt x="382239" y="4928339"/>
                  </a:cubicBezTo>
                  <a:cubicBezTo>
                    <a:pt x="592291" y="5603181"/>
                    <a:pt x="884898" y="6249491"/>
                    <a:pt x="1253244" y="6852631"/>
                  </a:cubicBezTo>
                  <a:lnTo>
                    <a:pt x="1310175" y="6852631"/>
                  </a:lnTo>
                  <a:cubicBezTo>
                    <a:pt x="1065284" y="6452850"/>
                    <a:pt x="854349" y="6033379"/>
                    <a:pt x="679391" y="5598509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7" name="Vapaamuotoinen: Muoto 16">
              <a:extLst>
                <a:ext uri="{FF2B5EF4-FFF2-40B4-BE49-F238E27FC236}">
                  <a16:creationId xmlns:a16="http://schemas.microsoft.com/office/drawing/2014/main" id="{019F5014-AA56-ECA6-D298-1E24205A8E55}"/>
                </a:ext>
              </a:extLst>
            </p:cNvPr>
            <p:cNvSpPr/>
            <p:nvPr/>
          </p:nvSpPr>
          <p:spPr>
            <a:xfrm>
              <a:off x="12158970" y="640793"/>
              <a:ext cx="50493" cy="30801"/>
            </a:xfrm>
            <a:custGeom>
              <a:avLst/>
              <a:gdLst>
                <a:gd name="connsiteX0" fmla="*/ 9747 w 50493"/>
                <a:gd name="connsiteY0" fmla="*/ -1924 h 30801"/>
                <a:gd name="connsiteX1" fmla="*/ -479 w 50493"/>
                <a:gd name="connsiteY1" fmla="*/ 27614 h 30801"/>
                <a:gd name="connsiteX2" fmla="*/ 50014 w 50493"/>
                <a:gd name="connsiteY2" fmla="*/ 28878 h 30801"/>
                <a:gd name="connsiteX3" fmla="*/ 9747 w 50493"/>
                <a:gd name="connsiteY3" fmla="*/ -1924 h 30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493" h="30801">
                  <a:moveTo>
                    <a:pt x="9747" y="-1924"/>
                  </a:moveTo>
                  <a:cubicBezTo>
                    <a:pt x="6464" y="7923"/>
                    <a:pt x="3056" y="17769"/>
                    <a:pt x="-479" y="27614"/>
                  </a:cubicBezTo>
                  <a:cubicBezTo>
                    <a:pt x="16185" y="27614"/>
                    <a:pt x="32847" y="27614"/>
                    <a:pt x="50014" y="28878"/>
                  </a:cubicBezTo>
                  <a:cubicBezTo>
                    <a:pt x="36129" y="18652"/>
                    <a:pt x="22875" y="8428"/>
                    <a:pt x="9747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8" name="Vapaamuotoinen: Muoto 17">
              <a:extLst>
                <a:ext uri="{FF2B5EF4-FFF2-40B4-BE49-F238E27FC236}">
                  <a16:creationId xmlns:a16="http://schemas.microsoft.com/office/drawing/2014/main" id="{36FE07DE-EE8A-5C5F-A076-56399220594F}"/>
                </a:ext>
              </a:extLst>
            </p:cNvPr>
            <p:cNvSpPr/>
            <p:nvPr/>
          </p:nvSpPr>
          <p:spPr>
            <a:xfrm>
              <a:off x="11488928" y="3192"/>
              <a:ext cx="764842" cy="728362"/>
            </a:xfrm>
            <a:custGeom>
              <a:avLst/>
              <a:gdLst>
                <a:gd name="connsiteX0" fmla="*/ 738108 w 764842"/>
                <a:gd name="connsiteY0" fmla="*/ 680111 h 728362"/>
                <a:gd name="connsiteX1" fmla="*/ 719426 w 764842"/>
                <a:gd name="connsiteY1" fmla="*/ 666099 h 728362"/>
                <a:gd name="connsiteX2" fmla="*/ 679662 w 764842"/>
                <a:gd name="connsiteY2" fmla="*/ 635298 h 728362"/>
                <a:gd name="connsiteX3" fmla="*/ 649619 w 764842"/>
                <a:gd name="connsiteY3" fmla="*/ 611441 h 728362"/>
                <a:gd name="connsiteX4" fmla="*/ 63899 w 764842"/>
                <a:gd name="connsiteY4" fmla="*/ -1924 h 728362"/>
                <a:gd name="connsiteX5" fmla="*/ -479 w 764842"/>
                <a:gd name="connsiteY5" fmla="*/ -1924 h 728362"/>
                <a:gd name="connsiteX6" fmla="*/ 549264 w 764842"/>
                <a:gd name="connsiteY6" fmla="*/ 591369 h 728362"/>
                <a:gd name="connsiteX7" fmla="*/ 640404 w 764842"/>
                <a:gd name="connsiteY7" fmla="*/ 664837 h 728362"/>
                <a:gd name="connsiteX8" fmla="*/ 649619 w 764842"/>
                <a:gd name="connsiteY8" fmla="*/ 672032 h 728362"/>
                <a:gd name="connsiteX9" fmla="*/ 663378 w 764842"/>
                <a:gd name="connsiteY9" fmla="*/ 682635 h 728362"/>
                <a:gd name="connsiteX10" fmla="*/ 684206 w 764842"/>
                <a:gd name="connsiteY10" fmla="*/ 698414 h 728362"/>
                <a:gd name="connsiteX11" fmla="*/ 722076 w 764842"/>
                <a:gd name="connsiteY11" fmla="*/ 726439 h 728362"/>
                <a:gd name="connsiteX12" fmla="*/ 731543 w 764842"/>
                <a:gd name="connsiteY12" fmla="*/ 699172 h 728362"/>
                <a:gd name="connsiteX13" fmla="*/ 764364 w 764842"/>
                <a:gd name="connsiteY13" fmla="*/ 700055 h 72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64842" h="728362">
                  <a:moveTo>
                    <a:pt x="738108" y="680111"/>
                  </a:moveTo>
                  <a:lnTo>
                    <a:pt x="719426" y="666099"/>
                  </a:lnTo>
                  <a:cubicBezTo>
                    <a:pt x="706044" y="655874"/>
                    <a:pt x="692791" y="645650"/>
                    <a:pt x="679662" y="635298"/>
                  </a:cubicBezTo>
                  <a:cubicBezTo>
                    <a:pt x="669563" y="627471"/>
                    <a:pt x="659592" y="619519"/>
                    <a:pt x="649619" y="611441"/>
                  </a:cubicBezTo>
                  <a:cubicBezTo>
                    <a:pt x="428459" y="433452"/>
                    <a:pt x="231536" y="227188"/>
                    <a:pt x="63899" y="-1924"/>
                  </a:cubicBezTo>
                  <a:lnTo>
                    <a:pt x="-479" y="-1924"/>
                  </a:lnTo>
                  <a:cubicBezTo>
                    <a:pt x="157564" y="217847"/>
                    <a:pt x="342243" y="417043"/>
                    <a:pt x="549264" y="591369"/>
                  </a:cubicBezTo>
                  <a:cubicBezTo>
                    <a:pt x="579181" y="616616"/>
                    <a:pt x="609602" y="641105"/>
                    <a:pt x="640404" y="664837"/>
                  </a:cubicBezTo>
                  <a:lnTo>
                    <a:pt x="649619" y="672032"/>
                  </a:lnTo>
                  <a:lnTo>
                    <a:pt x="663378" y="682635"/>
                  </a:lnTo>
                  <a:cubicBezTo>
                    <a:pt x="670195" y="687937"/>
                    <a:pt x="677138" y="693113"/>
                    <a:pt x="684206" y="698414"/>
                  </a:cubicBezTo>
                  <a:cubicBezTo>
                    <a:pt x="696830" y="707881"/>
                    <a:pt x="709453" y="717223"/>
                    <a:pt x="722076" y="726439"/>
                  </a:cubicBezTo>
                  <a:lnTo>
                    <a:pt x="731543" y="699172"/>
                  </a:lnTo>
                  <a:cubicBezTo>
                    <a:pt x="742526" y="699172"/>
                    <a:pt x="753381" y="699172"/>
                    <a:pt x="764364" y="700055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9" name="Vapaamuotoinen: Muoto 18">
              <a:extLst>
                <a:ext uri="{FF2B5EF4-FFF2-40B4-BE49-F238E27FC236}">
                  <a16:creationId xmlns:a16="http://schemas.microsoft.com/office/drawing/2014/main" id="{4A4A905F-3B4B-1E83-1CD3-7D1F1EEA0679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20" name="Vapaamuotoinen: Muoto 19">
              <a:extLst>
                <a:ext uri="{FF2B5EF4-FFF2-40B4-BE49-F238E27FC236}">
                  <a16:creationId xmlns:a16="http://schemas.microsoft.com/office/drawing/2014/main" id="{AC8BCAEA-413F-DA34-F459-8494060D65D0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5792D0-593A-8142-8D86-0189A50E4627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1275769" y="1935332"/>
            <a:ext cx="6841339" cy="2393823"/>
          </a:xfrm>
        </p:spPr>
        <p:txBody>
          <a:bodyPr anchor="b" anchorCtr="0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Anna esitykselle kuvaava otsikko,</a:t>
            </a:r>
            <a:br>
              <a:rPr lang="fi-FI" dirty="0"/>
            </a:br>
            <a:r>
              <a:rPr lang="fi-FI" dirty="0"/>
              <a:t>pituus 2–3 riviä </a:t>
            </a:r>
            <a:endParaRPr lang="en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6B8FF1-3B5A-FC41-9706-02FBBA165F01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1296790" y="4500000"/>
            <a:ext cx="4053600" cy="761113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Sukunimi, nimike </a:t>
            </a:r>
            <a:br>
              <a:rPr lang="fi-FI" dirty="0"/>
            </a:br>
            <a:r>
              <a:rPr lang="fi-FI" dirty="0"/>
              <a:t>tilaisuuden </a:t>
            </a:r>
            <a:r>
              <a:rPr lang="fi-FI" dirty="0" err="1"/>
              <a:t>nimu</a:t>
            </a:r>
            <a:br>
              <a:rPr lang="fi-FI" dirty="0"/>
            </a:br>
            <a:r>
              <a:rPr lang="fi-FI" dirty="0" err="1"/>
              <a:t>pp.kk.vvvv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2466592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824">
          <p15:clr>
            <a:srgbClr val="FBAE40"/>
          </p15:clr>
        </p15:guide>
        <p15:guide id="2" pos="513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, sinivihre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B64713-1922-554E-9087-40B12698E1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59" y="-27384"/>
            <a:ext cx="12237719" cy="68980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E1236C-831E-C54D-AB26-AC3B3AA442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6681" y="2158614"/>
            <a:ext cx="7378639" cy="2160000"/>
          </a:xfrm>
        </p:spPr>
        <p:txBody>
          <a:bodyPr anchor="ctr" anchorCtr="0">
            <a:normAutofit/>
          </a:bodyPr>
          <a:lstStyle>
            <a:lvl1pPr algn="ctr">
              <a:defRPr sz="4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Väliotsikko,</a:t>
            </a:r>
            <a:br>
              <a:rPr lang="fi-FI" dirty="0"/>
            </a:br>
            <a:r>
              <a:rPr lang="fi-FI" dirty="0"/>
              <a:t>korkeintaan kaksi riviä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4067607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, harma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F843D9-84CC-8E43-A1E6-4BC6088984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-11876" y="-33643"/>
            <a:ext cx="12240090" cy="688018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6680" y="2158614"/>
            <a:ext cx="7378639" cy="2160000"/>
          </a:xfrm>
        </p:spPr>
        <p:txBody>
          <a:bodyPr anchor="ctr" anchorCtr="0">
            <a:normAutofit/>
          </a:bodyPr>
          <a:lstStyle>
            <a:lvl1pPr algn="ctr"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Väliotsikko, </a:t>
            </a:r>
            <a:br>
              <a:rPr lang="fi-FI" noProof="0" dirty="0"/>
            </a:br>
            <a:r>
              <a:rPr lang="fi-FI" noProof="0" dirty="0"/>
              <a:t>korkeintaan kaksi riviä</a:t>
            </a:r>
          </a:p>
        </p:txBody>
      </p:sp>
    </p:spTree>
    <p:extLst>
      <p:ext uri="{BB962C8B-B14F-4D97-AF65-F5344CB8AC3E}">
        <p14:creationId xmlns:p14="http://schemas.microsoft.com/office/powerpoint/2010/main" val="5317946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vihreä + kuv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600" y="1332000"/>
            <a:ext cx="4195086" cy="2353096"/>
          </a:xfrm>
        </p:spPr>
        <p:txBody>
          <a:bodyPr anchor="t" anchorCtr="0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fi-FI" noProof="0" dirty="0"/>
              <a:t>Väliotsikko esityksen jäsentämiseen</a:t>
            </a:r>
            <a:br>
              <a:rPr lang="fi-FI" noProof="0" dirty="0"/>
            </a:br>
            <a:endParaRPr lang="fi-FI" noProof="0" dirty="0"/>
          </a:p>
        </p:txBody>
      </p:sp>
      <p:sp>
        <p:nvSpPr>
          <p:cNvPr id="4" name="Kuvan paikkamerkki 19">
            <a:extLst>
              <a:ext uri="{FF2B5EF4-FFF2-40B4-BE49-F238E27FC236}">
                <a16:creationId xmlns:a16="http://schemas.microsoft.com/office/drawing/2014/main" id="{259075D9-4242-8029-EB2F-7C5944DB91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3461" y="-21262"/>
            <a:ext cx="6086310" cy="6889896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6310" h="6866965">
                <a:moveTo>
                  <a:pt x="655475" y="4483"/>
                </a:moveTo>
                <a:lnTo>
                  <a:pt x="6086309" y="0"/>
                </a:lnTo>
                <a:cubicBezTo>
                  <a:pt x="6086309" y="2288988"/>
                  <a:pt x="6086310" y="4577977"/>
                  <a:pt x="6086310" y="6866965"/>
                </a:cubicBezTo>
                <a:lnTo>
                  <a:pt x="655475" y="6862483"/>
                </a:lnTo>
                <a:cubicBezTo>
                  <a:pt x="198241" y="5584022"/>
                  <a:pt x="-1047" y="4542725"/>
                  <a:pt x="5" y="3409885"/>
                </a:cubicBezTo>
                <a:cubicBezTo>
                  <a:pt x="1057" y="2277045"/>
                  <a:pt x="220670" y="999399"/>
                  <a:pt x="655475" y="4483"/>
                </a:cubicBezTo>
                <a:close/>
              </a:path>
            </a:pathLst>
          </a:custGeo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8029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harmaa + kuv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600" y="1332000"/>
            <a:ext cx="4195086" cy="2353096"/>
          </a:xfrm>
        </p:spPr>
        <p:txBody>
          <a:bodyPr anchor="t" anchorCtr="0">
            <a:normAutofit/>
          </a:bodyPr>
          <a:lstStyle>
            <a:lvl1pPr algn="l"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Väliotsikko esityksen jäsentämiseen</a:t>
            </a:r>
            <a:br>
              <a:rPr lang="fi-FI" noProof="0" dirty="0"/>
            </a:br>
            <a:endParaRPr lang="fi-FI" noProof="0" dirty="0"/>
          </a:p>
        </p:txBody>
      </p:sp>
      <p:sp>
        <p:nvSpPr>
          <p:cNvPr id="4" name="Kuvan paikkamerkki 19">
            <a:extLst>
              <a:ext uri="{FF2B5EF4-FFF2-40B4-BE49-F238E27FC236}">
                <a16:creationId xmlns:a16="http://schemas.microsoft.com/office/drawing/2014/main" id="{259075D9-4242-8029-EB2F-7C5944DB91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3461" y="-21262"/>
            <a:ext cx="6086310" cy="6889896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6310" h="6866965">
                <a:moveTo>
                  <a:pt x="655475" y="4483"/>
                </a:moveTo>
                <a:lnTo>
                  <a:pt x="6086309" y="0"/>
                </a:lnTo>
                <a:cubicBezTo>
                  <a:pt x="6086309" y="2288988"/>
                  <a:pt x="6086310" y="4577977"/>
                  <a:pt x="6086310" y="6866965"/>
                </a:cubicBezTo>
                <a:lnTo>
                  <a:pt x="655475" y="6862483"/>
                </a:lnTo>
                <a:cubicBezTo>
                  <a:pt x="198241" y="5584022"/>
                  <a:pt x="-1047" y="4542725"/>
                  <a:pt x="5" y="3409885"/>
                </a:cubicBezTo>
                <a:cubicBezTo>
                  <a:pt x="1057" y="2277045"/>
                  <a:pt x="220670" y="999399"/>
                  <a:pt x="655475" y="4483"/>
                </a:cubicBezTo>
                <a:close/>
              </a:path>
            </a:pathLst>
          </a:cu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1706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ivis asianosto">
    <p:bg>
      <p:bgPr>
        <a:blipFill dpi="0" rotWithShape="1">
          <a:blip r:embed="rId2">
            <a:lum/>
          </a:blip>
          <a:srcRect/>
          <a:stretch>
            <a:fillRect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600" y="1332000"/>
            <a:ext cx="4195086" cy="2353096"/>
          </a:xfrm>
        </p:spPr>
        <p:txBody>
          <a:bodyPr anchor="t" anchorCtr="0">
            <a:normAutofit/>
          </a:bodyPr>
          <a:lstStyle>
            <a:lvl1pPr algn="l">
              <a:defRPr sz="3400"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Tiivis asianosto esityksen jäsentämiseen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9706E95-246C-917C-048F-36167F365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9797" y="1332000"/>
            <a:ext cx="4138295" cy="3763342"/>
          </a:xfrm>
        </p:spPr>
        <p:txBody>
          <a:bodyPr>
            <a:normAutofit/>
          </a:bodyPr>
          <a:lstStyle>
            <a:lvl1pPr marL="320675" indent="-307975">
              <a:buFont typeface="Arial" panose="020B0604020202020204" pitchFamily="34" charset="0"/>
              <a:buChar char="•"/>
              <a:tabLst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100"/>
            </a:lvl2pPr>
            <a:lvl3pPr marL="1085850" indent="-171450">
              <a:buFont typeface="Arial" panose="020B0604020202020204" pitchFamily="34" charset="0"/>
              <a:buChar char="•"/>
              <a:defRPr sz="1800"/>
            </a:lvl3pPr>
            <a:lvl4pPr marL="1543050" indent="-171450">
              <a:buFont typeface="Arial" panose="020B0604020202020204" pitchFamily="34" charset="0"/>
              <a:buChar char="•"/>
              <a:defRPr sz="1800"/>
            </a:lvl4pPr>
            <a:lvl5pPr marL="2000250" indent="-171450">
              <a:buFont typeface="Arial" panose="020B0604020202020204" pitchFamily="34" charset="0"/>
              <a:buChar char="•"/>
              <a:defRPr sz="18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EE11CFB-9B1F-0815-D11B-021619BB8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40000"/>
          </a:blip>
          <a:srcRect t="40507" r="20646" b="9178"/>
          <a:stretch/>
        </p:blipFill>
        <p:spPr>
          <a:xfrm>
            <a:off x="-75302" y="3993931"/>
            <a:ext cx="8036107" cy="286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065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2D556-3007-BA4D-A1BB-95286BEFF0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7921625" cy="1080000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Vain otsikko</a:t>
            </a:r>
            <a:br>
              <a:rPr lang="fi-FI" dirty="0"/>
            </a:br>
            <a:r>
              <a:rPr lang="fi-FI" dirty="0"/>
              <a:t>Otsikon pituus korkeintaan kaksi riviä</a:t>
            </a:r>
            <a:endParaRPr lang="en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093295-F835-2A4F-B6E6-7F158EC393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7CB1-B266-BA47-A71E-7DA39C0092DC}" type="datetime1">
              <a:rPr lang="fi-FI" noProof="0" smtClean="0"/>
              <a:t>11.3.2026</a:t>
            </a:fld>
            <a:endParaRPr lang="fi-FI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AF8893-E1E4-C14F-BF90-DAB72552F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8A1E79-F110-F947-A0EB-09EF70791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050458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3405FE-7FDF-3741-B777-88FD492BC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2D4-3613-5649-8FAA-418C1B6C0EFB}" type="datetime1">
              <a:rPr lang="fi-FI" noProof="0" smtClean="0"/>
              <a:t>11.3.2026</a:t>
            </a:fld>
            <a:endParaRPr lang="fi-FI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25F80E-B48F-E446-AC5C-21377DD38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2A5BCD-546C-3A47-B35C-2E594694A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728756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ljä nost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EF703B42-29AE-3F42-BB70-3A84480916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3275" y="3898289"/>
            <a:ext cx="5230800" cy="19602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49DC66D-C716-A24B-8BD2-22114CB5F1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53570" y="1812407"/>
            <a:ext cx="5230800" cy="1961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CB6C5A5-B492-1447-B909-CE0010AC9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53570" y="3898289"/>
            <a:ext cx="5230800" cy="19602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>
              <a:solidFill>
                <a:schemeClr val="bg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27135D-E0A4-3441-9139-7561A8275A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3275" y="1812407"/>
            <a:ext cx="5230800" cy="1961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AFA8E0-68DD-D84C-B185-D665F53FF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5" y="719999"/>
            <a:ext cx="10585450" cy="1080000"/>
          </a:xfrm>
        </p:spPr>
        <p:txBody>
          <a:bodyPr anchor="ctr" anchorCtr="0">
            <a:normAutofit/>
          </a:bodyPr>
          <a:lstStyle>
            <a:lvl1pPr>
              <a:defRPr sz="3400"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Neljä nostoa, </a:t>
            </a:r>
            <a:br>
              <a:rPr lang="fi-FI" noProof="0" dirty="0"/>
            </a:br>
            <a:r>
              <a:rPr lang="fi-FI" noProof="0" dirty="0"/>
              <a:t>kaksirivinen otsikko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EACE5EA5-0EC5-58C4-EB96-FC9E3D9AE619}"/>
              </a:ext>
            </a:extLst>
          </p:cNvPr>
          <p:cNvSpPr>
            <a:spLocks noGrp="1"/>
          </p:cNvSpPr>
          <p:nvPr>
            <p:ph type="body" sz="half" idx="22" hasCustomPrompt="1"/>
          </p:nvPr>
        </p:nvSpPr>
        <p:spPr>
          <a:xfrm>
            <a:off x="1210884" y="2055600"/>
            <a:ext cx="4414557" cy="41832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dirty="0"/>
              <a:t>Lyhyt otsikko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F1E5BE-8A05-D14D-B2A0-1AD0FC5231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1910" y="2477626"/>
            <a:ext cx="4452290" cy="998095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9225A0A2-EEE3-07EE-C156-6804854D56D1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6539145" y="2032950"/>
            <a:ext cx="4414557" cy="41832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dirty="0"/>
              <a:t>Lyhyt otsikko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54B245C6-ECDF-F9F9-8CF7-78DFAACD9DF4}"/>
              </a:ext>
            </a:extLst>
          </p:cNvPr>
          <p:cNvSpPr>
            <a:spLocks noGrp="1"/>
          </p:cNvSpPr>
          <p:nvPr>
            <p:ph type="body" sz="half" idx="23"/>
          </p:nvPr>
        </p:nvSpPr>
        <p:spPr>
          <a:xfrm>
            <a:off x="6542825" y="2476800"/>
            <a:ext cx="4452290" cy="998095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CDA761-048D-C54D-8E20-6C9D95F53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19FD-7351-674E-88EC-346BE3031EE7}" type="datetime1">
              <a:rPr lang="fi-FI" noProof="0" smtClean="0"/>
              <a:t>11.3.2026</a:t>
            </a:fld>
            <a:endParaRPr lang="fi-FI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E1E2B8-D029-384A-92E9-B5724AA136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389211-1DC9-694E-B796-2E30C7096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7FC0FB3-6F99-A3FA-11F4-F770C9023FFA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1211397" y="4183200"/>
            <a:ext cx="4414557" cy="3996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dirty="0"/>
              <a:t>Lyhyt otsikko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6562E4AD-4384-F11E-3BFC-E74384CA0A8A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1211910" y="4582800"/>
            <a:ext cx="4413531" cy="1001636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3130747-405D-D8B8-97A0-B4374FB80ED2}"/>
              </a:ext>
            </a:extLst>
          </p:cNvPr>
          <p:cNvSpPr>
            <a:spLocks noGrp="1"/>
          </p:cNvSpPr>
          <p:nvPr>
            <p:ph type="body" sz="half" idx="26" hasCustomPrompt="1"/>
          </p:nvPr>
        </p:nvSpPr>
        <p:spPr>
          <a:xfrm>
            <a:off x="6539144" y="4135499"/>
            <a:ext cx="4414557" cy="3996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dirty="0"/>
              <a:t>Lyhyt otsikko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EA7A858B-5857-DEC6-CB5B-C592D4D97308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6543484" y="4582800"/>
            <a:ext cx="4413531" cy="1001636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7176388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, sinivihre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E2BE4F23-31E6-B9AF-873E-D41F82BB4881}"/>
              </a:ext>
            </a:extLst>
          </p:cNvPr>
          <p:cNvPicPr>
            <a:picLocks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030"/>
          <a:stretch/>
        </p:blipFill>
        <p:spPr>
          <a:xfrm>
            <a:off x="-8197" y="3432"/>
            <a:ext cx="12204000" cy="6859808"/>
          </a:xfrm>
          <a:prstGeom prst="rect">
            <a:avLst/>
          </a:prstGeom>
        </p:spPr>
      </p:pic>
      <p:pic>
        <p:nvPicPr>
          <p:cNvPr id="2" name="Kuva 1">
            <a:extLst>
              <a:ext uri="{FF2B5EF4-FFF2-40B4-BE49-F238E27FC236}">
                <a16:creationId xmlns:a16="http://schemas.microsoft.com/office/drawing/2014/main" id="{C7EF83DB-CBE1-D658-D404-E78481FB368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07205" y="629550"/>
            <a:ext cx="2973600" cy="64114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19B0302-136B-9042-898B-AF4F9CE1EF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0059" y="2260209"/>
            <a:ext cx="6372863" cy="1632282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Kiitos tai kehotus, enintään 2 riviä </a:t>
            </a:r>
            <a:endParaRPr lang="en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6B8FF1-3B5A-FC41-9706-02FBBA165F0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39937" y="3928385"/>
            <a:ext cx="4035425" cy="819843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Sukunimi, nimike </a:t>
            </a:r>
            <a:br>
              <a:rPr lang="fi-FI" dirty="0"/>
            </a:br>
            <a:r>
              <a:rPr lang="fi-FI" dirty="0"/>
              <a:t>etunimi.sukunimi@gov.fi</a:t>
            </a:r>
            <a:br>
              <a:rPr lang="fi-FI" dirty="0"/>
            </a:br>
            <a:r>
              <a:rPr lang="fi-FI" dirty="0"/>
              <a:t>vm.fi | @VMuutiset</a:t>
            </a:r>
            <a:r>
              <a:rPr lang="en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0787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4362" userDrawn="1">
          <p15:clr>
            <a:srgbClr val="FBAE40"/>
          </p15:clr>
        </p15:guide>
        <p15:guide id="2" pos="6902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, harma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B82195ED-2743-42C0-2BF2-02B5DA66E3FB}"/>
              </a:ext>
            </a:extLst>
          </p:cNvPr>
          <p:cNvPicPr>
            <a:picLocks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030"/>
          <a:stretch/>
        </p:blipFill>
        <p:spPr>
          <a:xfrm>
            <a:off x="-8197" y="3432"/>
            <a:ext cx="12204000" cy="685980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19B0302-136B-9042-898B-AF4F9CE1EF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0059" y="2260209"/>
            <a:ext cx="6372863" cy="1632282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Kiitos tai kehotus, enintään 2 riviä </a:t>
            </a:r>
            <a:endParaRPr lang="en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6B8FF1-3B5A-FC41-9706-02FBBA165F0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39937" y="3928385"/>
            <a:ext cx="4035425" cy="819843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Sukunimi, nimike </a:t>
            </a:r>
            <a:br>
              <a:rPr lang="fi-FI" dirty="0"/>
            </a:br>
            <a:r>
              <a:rPr lang="fi-FI" dirty="0"/>
              <a:t>etunimi.sukunimi@gov.fi</a:t>
            </a:r>
            <a:br>
              <a:rPr lang="fi-FI" dirty="0"/>
            </a:br>
            <a:r>
              <a:rPr lang="fi-FI" dirty="0"/>
              <a:t>vm.fi | @VMuutiset</a:t>
            </a:r>
            <a:r>
              <a:rPr lang="en-FI" dirty="0"/>
              <a:t> 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6FD2CA2-C83C-1F0D-AEFA-C8D0151BD1D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07205" y="629550"/>
            <a:ext cx="2973600" cy="64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2354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4362" userDrawn="1">
          <p15:clr>
            <a:srgbClr val="FBAE40"/>
          </p15:clr>
        </p15:guide>
        <p15:guide id="2" pos="690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, harma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B2B8AAA6-2534-4185-9894-0F9DCCA14C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2800" y="828000"/>
            <a:ext cx="2973600" cy="641148"/>
          </a:xfrm>
          <a:prstGeom prst="rect">
            <a:avLst/>
          </a:prstGeom>
        </p:spPr>
      </p:pic>
      <p:grpSp>
        <p:nvGrpSpPr>
          <p:cNvPr id="18" name="Ryhmä 17">
            <a:extLst>
              <a:ext uri="{FF2B5EF4-FFF2-40B4-BE49-F238E27FC236}">
                <a16:creationId xmlns:a16="http://schemas.microsoft.com/office/drawing/2014/main" id="{804C6A93-87CA-1B07-F39F-8243F651D13F}"/>
              </a:ext>
            </a:extLst>
          </p:cNvPr>
          <p:cNvGrpSpPr/>
          <p:nvPr userDrawn="1"/>
        </p:nvGrpSpPr>
        <p:grpSpPr>
          <a:xfrm>
            <a:off x="-17042" y="-4183"/>
            <a:ext cx="12270939" cy="6876000"/>
            <a:chOff x="-17042" y="3192"/>
            <a:chExt cx="12270939" cy="6856323"/>
          </a:xfrm>
          <a:solidFill>
            <a:srgbClr val="9BBAC0"/>
          </a:solidFill>
        </p:grpSpPr>
        <p:sp>
          <p:nvSpPr>
            <p:cNvPr id="19" name="Vapaamuotoinen: Muoto 18">
              <a:extLst>
                <a:ext uri="{FF2B5EF4-FFF2-40B4-BE49-F238E27FC236}">
                  <a16:creationId xmlns:a16="http://schemas.microsoft.com/office/drawing/2014/main" id="{2FBF413C-9B35-068E-0278-46B04871BE22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55192 w 12248975"/>
                <a:gd name="connsiteY8" fmla="*/ 4223964 h 5792192"/>
                <a:gd name="connsiteX9" fmla="*/ 9008360 w 12248975"/>
                <a:gd name="connsiteY9" fmla="*/ 4223079 h 5792192"/>
                <a:gd name="connsiteX10" fmla="*/ 8999144 w 12248975"/>
                <a:gd name="connsiteY10" fmla="*/ 4229517 h 5792192"/>
                <a:gd name="connsiteX11" fmla="*/ 8998008 w 12248975"/>
                <a:gd name="connsiteY11" fmla="*/ 4230276 h 5792192"/>
                <a:gd name="connsiteX12" fmla="*/ 8950545 w 12248975"/>
                <a:gd name="connsiteY12" fmla="*/ 4262971 h 5792192"/>
                <a:gd name="connsiteX13" fmla="*/ 5197147 w 12248975"/>
                <a:gd name="connsiteY13" fmla="*/ 5691670 h 5792192"/>
                <a:gd name="connsiteX14" fmla="*/ 4074813 w 12248975"/>
                <a:gd name="connsiteY14" fmla="*/ 5754786 h 5792192"/>
                <a:gd name="connsiteX15" fmla="*/ 3971176 w 12248975"/>
                <a:gd name="connsiteY15" fmla="*/ 5753144 h 5792192"/>
                <a:gd name="connsiteX16" fmla="*/ 176247 w 12248975"/>
                <a:gd name="connsiteY16" fmla="*/ 4765879 h 5792192"/>
                <a:gd name="connsiteX17" fmla="*/ -479 w 12248975"/>
                <a:gd name="connsiteY17" fmla="*/ 4668302 h 5792192"/>
                <a:gd name="connsiteX18" fmla="*/ -479 w 12248975"/>
                <a:gd name="connsiteY18" fmla="*/ 4696199 h 5792192"/>
                <a:gd name="connsiteX19" fmla="*/ 3822979 w 12248975"/>
                <a:gd name="connsiteY19" fmla="*/ 5782936 h 5792192"/>
                <a:gd name="connsiteX20" fmla="*/ 3923965 w 12248975"/>
                <a:gd name="connsiteY20" fmla="*/ 5786471 h 5792192"/>
                <a:gd name="connsiteX21" fmla="*/ 4024951 w 12248975"/>
                <a:gd name="connsiteY21" fmla="*/ 5788869 h 5792192"/>
                <a:gd name="connsiteX22" fmla="*/ 8574372 w 12248975"/>
                <a:gd name="connsiteY22" fmla="*/ 4574891 h 5792192"/>
                <a:gd name="connsiteX23" fmla="*/ 9016186 w 12248975"/>
                <a:gd name="connsiteY23" fmla="*/ 4289983 h 5792192"/>
                <a:gd name="connsiteX24" fmla="*/ 9017575 w 12248975"/>
                <a:gd name="connsiteY24" fmla="*/ 4288972 h 5792192"/>
                <a:gd name="connsiteX25" fmla="*/ 9053172 w 12248975"/>
                <a:gd name="connsiteY25" fmla="*/ 4263726 h 5792192"/>
                <a:gd name="connsiteX26" fmla="*/ 9064659 w 12248975"/>
                <a:gd name="connsiteY26" fmla="*/ 4255648 h 5792192"/>
                <a:gd name="connsiteX27" fmla="*/ 9065795 w 12248975"/>
                <a:gd name="connsiteY27" fmla="*/ 4254764 h 5792192"/>
                <a:gd name="connsiteX28" fmla="*/ 9108841 w 12248975"/>
                <a:gd name="connsiteY28" fmla="*/ 4224596 h 5792192"/>
                <a:gd name="connsiteX29" fmla="*/ 12155463 w 12248975"/>
                <a:gd name="connsiteY29" fmla="*/ 286140 h 5792192"/>
                <a:gd name="connsiteX30" fmla="*/ 12166066 w 12248975"/>
                <a:gd name="connsiteY30" fmla="*/ 258241 h 5792192"/>
                <a:gd name="connsiteX31" fmla="*/ 12228047 w 12248975"/>
                <a:gd name="connsiteY31" fmla="*/ 87071 h 5792192"/>
                <a:gd name="connsiteX32" fmla="*/ 12237514 w 12248975"/>
                <a:gd name="connsiteY32" fmla="*/ 59804 h 5792192"/>
                <a:gd name="connsiteX33" fmla="*/ 12243952 w 12248975"/>
                <a:gd name="connsiteY33" fmla="*/ 40995 h 5792192"/>
                <a:gd name="connsiteX34" fmla="*/ 12248496 w 12248975"/>
                <a:gd name="connsiteY34" fmla="*/ 28372 h 5792192"/>
                <a:gd name="connsiteX35" fmla="*/ 12225270 w 12248975"/>
                <a:gd name="connsiteY35" fmla="*/ 27489 h 5792192"/>
                <a:gd name="connsiteX36" fmla="*/ 12185759 w 12248975"/>
                <a:gd name="connsiteY36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49763" y="4205282"/>
                    <a:pt x="9052415" y="4214623"/>
                    <a:pt x="9055192" y="4223964"/>
                  </a:cubicBezTo>
                  <a:lnTo>
                    <a:pt x="9008360" y="4223079"/>
                  </a:ln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20" name="Vapaamuotoinen: Muoto 19">
              <a:extLst>
                <a:ext uri="{FF2B5EF4-FFF2-40B4-BE49-F238E27FC236}">
                  <a16:creationId xmlns:a16="http://schemas.microsoft.com/office/drawing/2014/main" id="{DAD44D19-FA62-771E-3A78-10CE9448DF04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22" name="Vapaamuotoinen: Muoto 21">
              <a:extLst>
                <a:ext uri="{FF2B5EF4-FFF2-40B4-BE49-F238E27FC236}">
                  <a16:creationId xmlns:a16="http://schemas.microsoft.com/office/drawing/2014/main" id="{36A36485-5BCF-B7CB-5033-0A5463BFA3C0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08360 w 12248975"/>
                <a:gd name="connsiteY8" fmla="*/ 4223079 h 5792192"/>
                <a:gd name="connsiteX9" fmla="*/ 8999144 w 12248975"/>
                <a:gd name="connsiteY9" fmla="*/ 4229517 h 5792192"/>
                <a:gd name="connsiteX10" fmla="*/ 8998008 w 12248975"/>
                <a:gd name="connsiteY10" fmla="*/ 4230276 h 5792192"/>
                <a:gd name="connsiteX11" fmla="*/ 8950545 w 12248975"/>
                <a:gd name="connsiteY11" fmla="*/ 4262971 h 5792192"/>
                <a:gd name="connsiteX12" fmla="*/ 5197147 w 12248975"/>
                <a:gd name="connsiteY12" fmla="*/ 5691670 h 5792192"/>
                <a:gd name="connsiteX13" fmla="*/ 4074813 w 12248975"/>
                <a:gd name="connsiteY13" fmla="*/ 5754786 h 5792192"/>
                <a:gd name="connsiteX14" fmla="*/ 3971176 w 12248975"/>
                <a:gd name="connsiteY14" fmla="*/ 5753144 h 5792192"/>
                <a:gd name="connsiteX15" fmla="*/ 176247 w 12248975"/>
                <a:gd name="connsiteY15" fmla="*/ 4765879 h 5792192"/>
                <a:gd name="connsiteX16" fmla="*/ -479 w 12248975"/>
                <a:gd name="connsiteY16" fmla="*/ 4668302 h 5792192"/>
                <a:gd name="connsiteX17" fmla="*/ -479 w 12248975"/>
                <a:gd name="connsiteY17" fmla="*/ 4696199 h 5792192"/>
                <a:gd name="connsiteX18" fmla="*/ 3822979 w 12248975"/>
                <a:gd name="connsiteY18" fmla="*/ 5782936 h 5792192"/>
                <a:gd name="connsiteX19" fmla="*/ 3923965 w 12248975"/>
                <a:gd name="connsiteY19" fmla="*/ 5786471 h 5792192"/>
                <a:gd name="connsiteX20" fmla="*/ 4024951 w 12248975"/>
                <a:gd name="connsiteY20" fmla="*/ 5788869 h 5792192"/>
                <a:gd name="connsiteX21" fmla="*/ 8574372 w 12248975"/>
                <a:gd name="connsiteY21" fmla="*/ 4574891 h 5792192"/>
                <a:gd name="connsiteX22" fmla="*/ 9016186 w 12248975"/>
                <a:gd name="connsiteY22" fmla="*/ 4289983 h 5792192"/>
                <a:gd name="connsiteX23" fmla="*/ 9017575 w 12248975"/>
                <a:gd name="connsiteY23" fmla="*/ 4288972 h 5792192"/>
                <a:gd name="connsiteX24" fmla="*/ 9053172 w 12248975"/>
                <a:gd name="connsiteY24" fmla="*/ 4263726 h 5792192"/>
                <a:gd name="connsiteX25" fmla="*/ 9064659 w 12248975"/>
                <a:gd name="connsiteY25" fmla="*/ 4255648 h 5792192"/>
                <a:gd name="connsiteX26" fmla="*/ 9065795 w 12248975"/>
                <a:gd name="connsiteY26" fmla="*/ 4254764 h 5792192"/>
                <a:gd name="connsiteX27" fmla="*/ 9108841 w 12248975"/>
                <a:gd name="connsiteY27" fmla="*/ 4224596 h 5792192"/>
                <a:gd name="connsiteX28" fmla="*/ 12155463 w 12248975"/>
                <a:gd name="connsiteY28" fmla="*/ 286140 h 5792192"/>
                <a:gd name="connsiteX29" fmla="*/ 12166066 w 12248975"/>
                <a:gd name="connsiteY29" fmla="*/ 258241 h 5792192"/>
                <a:gd name="connsiteX30" fmla="*/ 12228047 w 12248975"/>
                <a:gd name="connsiteY30" fmla="*/ 87071 h 5792192"/>
                <a:gd name="connsiteX31" fmla="*/ 12237514 w 12248975"/>
                <a:gd name="connsiteY31" fmla="*/ 59804 h 5792192"/>
                <a:gd name="connsiteX32" fmla="*/ 12243952 w 12248975"/>
                <a:gd name="connsiteY32" fmla="*/ 40995 h 5792192"/>
                <a:gd name="connsiteX33" fmla="*/ 12248496 w 12248975"/>
                <a:gd name="connsiteY33" fmla="*/ 28372 h 5792192"/>
                <a:gd name="connsiteX34" fmla="*/ 12225270 w 12248975"/>
                <a:gd name="connsiteY34" fmla="*/ 27489 h 5792192"/>
                <a:gd name="connsiteX35" fmla="*/ 12185759 w 12248975"/>
                <a:gd name="connsiteY35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34490" y="4205155"/>
                    <a:pt x="9021866" y="4214117"/>
                    <a:pt x="9008360" y="4223079"/>
                  </a:cubicBez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5" name="Vapaamuotoinen: Muoto 34">
              <a:extLst>
                <a:ext uri="{FF2B5EF4-FFF2-40B4-BE49-F238E27FC236}">
                  <a16:creationId xmlns:a16="http://schemas.microsoft.com/office/drawing/2014/main" id="{CC761B76-4B59-CAD6-F7FE-E7B34A78B650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6" name="Vapaamuotoinen: Muoto 35">
              <a:extLst>
                <a:ext uri="{FF2B5EF4-FFF2-40B4-BE49-F238E27FC236}">
                  <a16:creationId xmlns:a16="http://schemas.microsoft.com/office/drawing/2014/main" id="{0620ED29-A106-E37E-CBCC-4FE43D8F50FE}"/>
                </a:ext>
              </a:extLst>
            </p:cNvPr>
            <p:cNvSpPr/>
            <p:nvPr/>
          </p:nvSpPr>
          <p:spPr>
            <a:xfrm>
              <a:off x="3410110" y="4865294"/>
              <a:ext cx="8784649" cy="1992705"/>
            </a:xfrm>
            <a:custGeom>
              <a:avLst/>
              <a:gdLst>
                <a:gd name="connsiteX0" fmla="*/ 5060689 w 8784649"/>
                <a:gd name="connsiteY0" fmla="*/ 50208 h 1992705"/>
                <a:gd name="connsiteX1" fmla="*/ 704278 w 8784649"/>
                <a:gd name="connsiteY1" fmla="*/ 1531296 h 1992705"/>
                <a:gd name="connsiteX2" fmla="*/ 654920 w 8784649"/>
                <a:gd name="connsiteY2" fmla="*/ 1565378 h 1992705"/>
                <a:gd name="connsiteX3" fmla="*/ 469233 w 8784649"/>
                <a:gd name="connsiteY3" fmla="*/ 1698428 h 1992705"/>
                <a:gd name="connsiteX4" fmla="*/ 95332 w 8784649"/>
                <a:gd name="connsiteY4" fmla="*/ 1990781 h 1992705"/>
                <a:gd name="connsiteX5" fmla="*/ -479 w 8784649"/>
                <a:gd name="connsiteY5" fmla="*/ 1990781 h 1992705"/>
                <a:gd name="connsiteX6" fmla="*/ 552799 w 8784649"/>
                <a:gd name="connsiteY6" fmla="*/ 1562981 h 1992705"/>
                <a:gd name="connsiteX7" fmla="*/ 600009 w 8784649"/>
                <a:gd name="connsiteY7" fmla="*/ 1529653 h 1992705"/>
                <a:gd name="connsiteX8" fmla="*/ 1427968 w 8784649"/>
                <a:gd name="connsiteY8" fmla="*/ 1018791 h 1992705"/>
                <a:gd name="connsiteX9" fmla="*/ 5624571 w 8784649"/>
                <a:gd name="connsiteY9" fmla="*/ -790 h 1992705"/>
                <a:gd name="connsiteX10" fmla="*/ 5625959 w 8784649"/>
                <a:gd name="connsiteY10" fmla="*/ -790 h 1992705"/>
                <a:gd name="connsiteX11" fmla="*/ 5637194 w 8784649"/>
                <a:gd name="connsiteY11" fmla="*/ -790 h 1992705"/>
                <a:gd name="connsiteX12" fmla="*/ 5684026 w 8784649"/>
                <a:gd name="connsiteY12" fmla="*/ 94 h 1992705"/>
                <a:gd name="connsiteX13" fmla="*/ 5685414 w 8784649"/>
                <a:gd name="connsiteY13" fmla="*/ 94 h 1992705"/>
                <a:gd name="connsiteX14" fmla="*/ 5737927 w 8784649"/>
                <a:gd name="connsiteY14" fmla="*/ 1608 h 1992705"/>
                <a:gd name="connsiteX15" fmla="*/ 6259519 w 8784649"/>
                <a:gd name="connsiteY15" fmla="*/ 33039 h 1992705"/>
                <a:gd name="connsiteX16" fmla="*/ 8784170 w 8784649"/>
                <a:gd name="connsiteY16" fmla="*/ 664202 h 1992705"/>
                <a:gd name="connsiteX17" fmla="*/ 8784170 w 8784649"/>
                <a:gd name="connsiteY17" fmla="*/ 700306 h 1992705"/>
                <a:gd name="connsiteX18" fmla="*/ 5697405 w 8784649"/>
                <a:gd name="connsiteY18" fmla="*/ 40994 h 1992705"/>
                <a:gd name="connsiteX19" fmla="*/ 5696017 w 8784649"/>
                <a:gd name="connsiteY19" fmla="*/ 40994 h 1992705"/>
                <a:gd name="connsiteX20" fmla="*/ 5681879 w 8784649"/>
                <a:gd name="connsiteY20" fmla="*/ 40994 h 1992705"/>
                <a:gd name="connsiteX21" fmla="*/ 5638203 w 8784649"/>
                <a:gd name="connsiteY21" fmla="*/ 40109 h 1992705"/>
                <a:gd name="connsiteX22" fmla="*/ 5636688 w 8784649"/>
                <a:gd name="connsiteY22" fmla="*/ 40109 h 1992705"/>
                <a:gd name="connsiteX23" fmla="*/ 5579001 w 8784649"/>
                <a:gd name="connsiteY23" fmla="*/ 39351 h 1992705"/>
                <a:gd name="connsiteX24" fmla="*/ 5060689 w 8784649"/>
                <a:gd name="connsiteY24" fmla="*/ 50208 h 1992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784649" h="1992705">
                  <a:moveTo>
                    <a:pt x="5060689" y="50208"/>
                  </a:moveTo>
                  <a:cubicBezTo>
                    <a:pt x="3503232" y="130241"/>
                    <a:pt x="1988946" y="650066"/>
                    <a:pt x="704278" y="1531296"/>
                  </a:cubicBezTo>
                  <a:lnTo>
                    <a:pt x="654920" y="1565378"/>
                  </a:lnTo>
                  <a:cubicBezTo>
                    <a:pt x="592473" y="1608928"/>
                    <a:pt x="530581" y="1653236"/>
                    <a:pt x="469233" y="1698428"/>
                  </a:cubicBezTo>
                  <a:cubicBezTo>
                    <a:pt x="341485" y="1792344"/>
                    <a:pt x="216855" y="1889795"/>
                    <a:pt x="95332" y="1990781"/>
                  </a:cubicBezTo>
                  <a:lnTo>
                    <a:pt x="-479" y="1990781"/>
                  </a:lnTo>
                  <a:cubicBezTo>
                    <a:pt x="177925" y="1840692"/>
                    <a:pt x="362351" y="1698049"/>
                    <a:pt x="552799" y="1562981"/>
                  </a:cubicBezTo>
                  <a:lnTo>
                    <a:pt x="600009" y="1529653"/>
                  </a:lnTo>
                  <a:cubicBezTo>
                    <a:pt x="865994" y="1343713"/>
                    <a:pt x="1142430" y="1173046"/>
                    <a:pt x="1427968" y="1018791"/>
                  </a:cubicBezTo>
                  <a:cubicBezTo>
                    <a:pt x="2713395" y="324511"/>
                    <a:pt x="4167215" y="-24520"/>
                    <a:pt x="5624571" y="-790"/>
                  </a:cubicBezTo>
                  <a:lnTo>
                    <a:pt x="5625959" y="-790"/>
                  </a:lnTo>
                  <a:lnTo>
                    <a:pt x="5637194" y="-790"/>
                  </a:lnTo>
                  <a:lnTo>
                    <a:pt x="5684026" y="94"/>
                  </a:lnTo>
                  <a:lnTo>
                    <a:pt x="5685414" y="94"/>
                  </a:lnTo>
                  <a:lnTo>
                    <a:pt x="5737927" y="1608"/>
                  </a:lnTo>
                  <a:cubicBezTo>
                    <a:pt x="5911876" y="6785"/>
                    <a:pt x="6085697" y="17260"/>
                    <a:pt x="6259519" y="33039"/>
                  </a:cubicBezTo>
                  <a:cubicBezTo>
                    <a:pt x="7128379" y="112946"/>
                    <a:pt x="7979943" y="325775"/>
                    <a:pt x="8784170" y="664202"/>
                  </a:cubicBezTo>
                  <a:lnTo>
                    <a:pt x="8784170" y="700306"/>
                  </a:lnTo>
                  <a:cubicBezTo>
                    <a:pt x="7805489" y="289545"/>
                    <a:pt x="6758517" y="65861"/>
                    <a:pt x="5697405" y="40994"/>
                  </a:cubicBezTo>
                  <a:lnTo>
                    <a:pt x="5696017" y="40994"/>
                  </a:lnTo>
                  <a:lnTo>
                    <a:pt x="5681879" y="40994"/>
                  </a:lnTo>
                  <a:lnTo>
                    <a:pt x="5638203" y="40109"/>
                  </a:lnTo>
                  <a:lnTo>
                    <a:pt x="5636688" y="40109"/>
                  </a:lnTo>
                  <a:lnTo>
                    <a:pt x="5579001" y="39351"/>
                  </a:lnTo>
                  <a:cubicBezTo>
                    <a:pt x="5406314" y="37585"/>
                    <a:pt x="5233501" y="41246"/>
                    <a:pt x="5060689" y="50208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7" name="Vapaamuotoinen: Muoto 36">
              <a:extLst>
                <a:ext uri="{FF2B5EF4-FFF2-40B4-BE49-F238E27FC236}">
                  <a16:creationId xmlns:a16="http://schemas.microsoft.com/office/drawing/2014/main" id="{9544D780-EDC9-C6A0-BAEC-EEA9F0214063}"/>
                </a:ext>
              </a:extLst>
            </p:cNvPr>
            <p:cNvSpPr/>
            <p:nvPr/>
          </p:nvSpPr>
          <p:spPr>
            <a:xfrm>
              <a:off x="8617535" y="4960"/>
              <a:ext cx="1310653" cy="6854555"/>
            </a:xfrm>
            <a:custGeom>
              <a:avLst/>
              <a:gdLst>
                <a:gd name="connsiteX0" fmla="*/ 679391 w 1310653"/>
                <a:gd name="connsiteY0" fmla="*/ 5597879 h 6854555"/>
                <a:gd name="connsiteX1" fmla="*/ 662603 w 1310653"/>
                <a:gd name="connsiteY1" fmla="*/ 5555842 h 6854555"/>
                <a:gd name="connsiteX2" fmla="*/ 662603 w 1310653"/>
                <a:gd name="connsiteY2" fmla="*/ 5555842 h 6854555"/>
                <a:gd name="connsiteX3" fmla="*/ 464922 w 1310653"/>
                <a:gd name="connsiteY3" fmla="*/ 5000419 h 6854555"/>
                <a:gd name="connsiteX4" fmla="*/ 464291 w 1310653"/>
                <a:gd name="connsiteY4" fmla="*/ 4998527 h 6854555"/>
                <a:gd name="connsiteX5" fmla="*/ 434500 w 1310653"/>
                <a:gd name="connsiteY5" fmla="*/ 4902213 h 6854555"/>
                <a:gd name="connsiteX6" fmla="*/ 431597 w 1310653"/>
                <a:gd name="connsiteY6" fmla="*/ 4892872 h 6854555"/>
                <a:gd name="connsiteX7" fmla="*/ 422129 w 1310653"/>
                <a:gd name="connsiteY7" fmla="*/ 4861187 h 6854555"/>
                <a:gd name="connsiteX8" fmla="*/ 420741 w 1310653"/>
                <a:gd name="connsiteY8" fmla="*/ 4861187 h 6854555"/>
                <a:gd name="connsiteX9" fmla="*/ 412662 w 1310653"/>
                <a:gd name="connsiteY9" fmla="*/ 4833161 h 6854555"/>
                <a:gd name="connsiteX10" fmla="*/ 413671 w 1310653"/>
                <a:gd name="connsiteY10" fmla="*/ 4833161 h 6854555"/>
                <a:gd name="connsiteX11" fmla="*/ 397136 w 1310653"/>
                <a:gd name="connsiteY11" fmla="*/ 4776483 h 6854555"/>
                <a:gd name="connsiteX12" fmla="*/ 397136 w 1310653"/>
                <a:gd name="connsiteY12" fmla="*/ 4775601 h 6854555"/>
                <a:gd name="connsiteX13" fmla="*/ 229751 w 1310653"/>
                <a:gd name="connsiteY13" fmla="*/ 4086875 h 6854555"/>
                <a:gd name="connsiteX14" fmla="*/ 227731 w 1310653"/>
                <a:gd name="connsiteY14" fmla="*/ 747266 h 6854555"/>
                <a:gd name="connsiteX15" fmla="*/ 414429 w 1310653"/>
                <a:gd name="connsiteY15" fmla="*/ -1924 h 6854555"/>
                <a:gd name="connsiteX16" fmla="*/ 343487 w 1310653"/>
                <a:gd name="connsiteY16" fmla="*/ -1924 h 6854555"/>
                <a:gd name="connsiteX17" fmla="*/ 253483 w 1310653"/>
                <a:gd name="connsiteY17" fmla="*/ 4469487 h 6854555"/>
                <a:gd name="connsiteX18" fmla="*/ 361537 w 1310653"/>
                <a:gd name="connsiteY18" fmla="*/ 4860808 h 6854555"/>
                <a:gd name="connsiteX19" fmla="*/ 363810 w 1310653"/>
                <a:gd name="connsiteY19" fmla="*/ 4868254 h 6854555"/>
                <a:gd name="connsiteX20" fmla="*/ 374034 w 1310653"/>
                <a:gd name="connsiteY20" fmla="*/ 4901707 h 6854555"/>
                <a:gd name="connsiteX21" fmla="*/ 382239 w 1310653"/>
                <a:gd name="connsiteY21" fmla="*/ 4928341 h 6854555"/>
                <a:gd name="connsiteX22" fmla="*/ 1253244 w 1310653"/>
                <a:gd name="connsiteY22" fmla="*/ 6852632 h 6854555"/>
                <a:gd name="connsiteX23" fmla="*/ 1310175 w 1310653"/>
                <a:gd name="connsiteY23" fmla="*/ 6852632 h 6854555"/>
                <a:gd name="connsiteX24" fmla="*/ 679391 w 1310653"/>
                <a:gd name="connsiteY24" fmla="*/ 5597879 h 685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310653" h="6854555">
                  <a:moveTo>
                    <a:pt x="679391" y="5597879"/>
                  </a:moveTo>
                  <a:cubicBezTo>
                    <a:pt x="673711" y="5583869"/>
                    <a:pt x="668156" y="5569855"/>
                    <a:pt x="662603" y="5555842"/>
                  </a:cubicBezTo>
                  <a:lnTo>
                    <a:pt x="662603" y="5555842"/>
                  </a:lnTo>
                  <a:cubicBezTo>
                    <a:pt x="590270" y="5372805"/>
                    <a:pt x="524377" y="5187623"/>
                    <a:pt x="464922" y="5000419"/>
                  </a:cubicBezTo>
                  <a:cubicBezTo>
                    <a:pt x="464796" y="4999790"/>
                    <a:pt x="464543" y="4999158"/>
                    <a:pt x="464291" y="4998527"/>
                  </a:cubicBezTo>
                  <a:cubicBezTo>
                    <a:pt x="454193" y="4966463"/>
                    <a:pt x="444094" y="4934400"/>
                    <a:pt x="434500" y="4902213"/>
                  </a:cubicBezTo>
                  <a:cubicBezTo>
                    <a:pt x="433491" y="4899057"/>
                    <a:pt x="432480" y="4896027"/>
                    <a:pt x="431597" y="4892872"/>
                  </a:cubicBezTo>
                  <a:cubicBezTo>
                    <a:pt x="428441" y="4882267"/>
                    <a:pt x="425159" y="4871789"/>
                    <a:pt x="422129" y="4861187"/>
                  </a:cubicBezTo>
                  <a:lnTo>
                    <a:pt x="420741" y="4861187"/>
                  </a:lnTo>
                  <a:cubicBezTo>
                    <a:pt x="417964" y="4851846"/>
                    <a:pt x="415312" y="4842502"/>
                    <a:pt x="412662" y="4833161"/>
                  </a:cubicBezTo>
                  <a:lnTo>
                    <a:pt x="413671" y="4833161"/>
                  </a:lnTo>
                  <a:cubicBezTo>
                    <a:pt x="407991" y="4814352"/>
                    <a:pt x="402563" y="4795291"/>
                    <a:pt x="397136" y="4776483"/>
                  </a:cubicBezTo>
                  <a:cubicBezTo>
                    <a:pt x="397136" y="4776230"/>
                    <a:pt x="397136" y="4775854"/>
                    <a:pt x="397136" y="4775601"/>
                  </a:cubicBezTo>
                  <a:cubicBezTo>
                    <a:pt x="331873" y="4548383"/>
                    <a:pt x="276079" y="4318763"/>
                    <a:pt x="229751" y="4086875"/>
                  </a:cubicBezTo>
                  <a:cubicBezTo>
                    <a:pt x="8591" y="2984738"/>
                    <a:pt x="7835" y="1849656"/>
                    <a:pt x="227731" y="747266"/>
                  </a:cubicBezTo>
                  <a:cubicBezTo>
                    <a:pt x="278224" y="494801"/>
                    <a:pt x="340457" y="245114"/>
                    <a:pt x="414429" y="-1924"/>
                  </a:cubicBezTo>
                  <a:lnTo>
                    <a:pt x="343487" y="-1924"/>
                  </a:lnTo>
                  <a:cubicBezTo>
                    <a:pt x="-82295" y="1454168"/>
                    <a:pt x="-113350" y="2997361"/>
                    <a:pt x="253483" y="4469487"/>
                  </a:cubicBezTo>
                  <a:cubicBezTo>
                    <a:pt x="286429" y="4600894"/>
                    <a:pt x="322532" y="4731420"/>
                    <a:pt x="361537" y="4860808"/>
                  </a:cubicBezTo>
                  <a:cubicBezTo>
                    <a:pt x="361537" y="4863332"/>
                    <a:pt x="362927" y="4865730"/>
                    <a:pt x="363810" y="4868254"/>
                  </a:cubicBezTo>
                  <a:cubicBezTo>
                    <a:pt x="367092" y="4879490"/>
                    <a:pt x="370501" y="4890597"/>
                    <a:pt x="374034" y="4901707"/>
                  </a:cubicBezTo>
                  <a:cubicBezTo>
                    <a:pt x="376686" y="4910669"/>
                    <a:pt x="379463" y="4919505"/>
                    <a:pt x="382239" y="4928341"/>
                  </a:cubicBezTo>
                  <a:cubicBezTo>
                    <a:pt x="592291" y="5603179"/>
                    <a:pt x="884898" y="6249493"/>
                    <a:pt x="1253244" y="6852632"/>
                  </a:cubicBezTo>
                  <a:lnTo>
                    <a:pt x="1310175" y="6852632"/>
                  </a:lnTo>
                  <a:cubicBezTo>
                    <a:pt x="1065284" y="6452725"/>
                    <a:pt x="854349" y="6033002"/>
                    <a:pt x="679391" y="5597879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8" name="Vapaamuotoinen: Muoto 37">
              <a:extLst>
                <a:ext uri="{FF2B5EF4-FFF2-40B4-BE49-F238E27FC236}">
                  <a16:creationId xmlns:a16="http://schemas.microsoft.com/office/drawing/2014/main" id="{5E6E0946-5602-1681-3A7F-CE021B9EECD4}"/>
                </a:ext>
              </a:extLst>
            </p:cNvPr>
            <p:cNvSpPr/>
            <p:nvPr/>
          </p:nvSpPr>
          <p:spPr>
            <a:xfrm>
              <a:off x="9030549" y="4838279"/>
              <a:ext cx="9467" cy="28023"/>
            </a:xfrm>
            <a:custGeom>
              <a:avLst/>
              <a:gdLst>
                <a:gd name="connsiteX0" fmla="*/ 530 w 9467"/>
                <a:gd name="connsiteY0" fmla="*/ -1924 h 28023"/>
                <a:gd name="connsiteX1" fmla="*/ -479 w 9467"/>
                <a:gd name="connsiteY1" fmla="*/ -1924 h 28023"/>
                <a:gd name="connsiteX2" fmla="*/ 7600 w 9467"/>
                <a:gd name="connsiteY2" fmla="*/ 26099 h 28023"/>
                <a:gd name="connsiteX3" fmla="*/ 8988 w 9467"/>
                <a:gd name="connsiteY3" fmla="*/ 26099 h 28023"/>
                <a:gd name="connsiteX4" fmla="*/ 530 w 9467"/>
                <a:gd name="connsiteY4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67" h="28023">
                  <a:moveTo>
                    <a:pt x="530" y="-1924"/>
                  </a:moveTo>
                  <a:lnTo>
                    <a:pt x="-479" y="-1924"/>
                  </a:lnTo>
                  <a:cubicBezTo>
                    <a:pt x="2171" y="7417"/>
                    <a:pt x="4823" y="16758"/>
                    <a:pt x="7600" y="26099"/>
                  </a:cubicBezTo>
                  <a:lnTo>
                    <a:pt x="8988" y="26099"/>
                  </a:lnTo>
                  <a:cubicBezTo>
                    <a:pt x="6085" y="17643"/>
                    <a:pt x="2803" y="8049"/>
                    <a:pt x="530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9" name="Vapaamuotoinen: Muoto 38">
              <a:extLst>
                <a:ext uri="{FF2B5EF4-FFF2-40B4-BE49-F238E27FC236}">
                  <a16:creationId xmlns:a16="http://schemas.microsoft.com/office/drawing/2014/main" id="{FBC8A880-8ED5-E05F-03BF-595CFD700C6F}"/>
                </a:ext>
              </a:extLst>
            </p:cNvPr>
            <p:cNvSpPr/>
            <p:nvPr/>
          </p:nvSpPr>
          <p:spPr>
            <a:xfrm>
              <a:off x="8617535" y="4330"/>
              <a:ext cx="1310653" cy="6854554"/>
            </a:xfrm>
            <a:custGeom>
              <a:avLst/>
              <a:gdLst>
                <a:gd name="connsiteX0" fmla="*/ 679391 w 1310653"/>
                <a:gd name="connsiteY0" fmla="*/ 5598509 h 6854554"/>
                <a:gd name="connsiteX1" fmla="*/ 662603 w 1310653"/>
                <a:gd name="connsiteY1" fmla="*/ 5556472 h 6854554"/>
                <a:gd name="connsiteX2" fmla="*/ 662603 w 1310653"/>
                <a:gd name="connsiteY2" fmla="*/ 5556472 h 6854554"/>
                <a:gd name="connsiteX3" fmla="*/ 464922 w 1310653"/>
                <a:gd name="connsiteY3" fmla="*/ 5001049 h 6854554"/>
                <a:gd name="connsiteX4" fmla="*/ 464291 w 1310653"/>
                <a:gd name="connsiteY4" fmla="*/ 4999157 h 6854554"/>
                <a:gd name="connsiteX5" fmla="*/ 434500 w 1310653"/>
                <a:gd name="connsiteY5" fmla="*/ 4902843 h 6854554"/>
                <a:gd name="connsiteX6" fmla="*/ 431597 w 1310653"/>
                <a:gd name="connsiteY6" fmla="*/ 4893502 h 6854554"/>
                <a:gd name="connsiteX7" fmla="*/ 422129 w 1310653"/>
                <a:gd name="connsiteY7" fmla="*/ 4861817 h 6854554"/>
                <a:gd name="connsiteX8" fmla="*/ 413671 w 1310653"/>
                <a:gd name="connsiteY8" fmla="*/ 4833162 h 6854554"/>
                <a:gd name="connsiteX9" fmla="*/ 397136 w 1310653"/>
                <a:gd name="connsiteY9" fmla="*/ 4776484 h 6854554"/>
                <a:gd name="connsiteX10" fmla="*/ 397136 w 1310653"/>
                <a:gd name="connsiteY10" fmla="*/ 4775600 h 6854554"/>
                <a:gd name="connsiteX11" fmla="*/ 229751 w 1310653"/>
                <a:gd name="connsiteY11" fmla="*/ 4086874 h 6854554"/>
                <a:gd name="connsiteX12" fmla="*/ 227731 w 1310653"/>
                <a:gd name="connsiteY12" fmla="*/ 747266 h 6854554"/>
                <a:gd name="connsiteX13" fmla="*/ 414429 w 1310653"/>
                <a:gd name="connsiteY13" fmla="*/ -1924 h 6854554"/>
                <a:gd name="connsiteX14" fmla="*/ 343487 w 1310653"/>
                <a:gd name="connsiteY14" fmla="*/ -1924 h 6854554"/>
                <a:gd name="connsiteX15" fmla="*/ 253483 w 1310653"/>
                <a:gd name="connsiteY15" fmla="*/ 4469486 h 6854554"/>
                <a:gd name="connsiteX16" fmla="*/ 361537 w 1310653"/>
                <a:gd name="connsiteY16" fmla="*/ 4860807 h 6854554"/>
                <a:gd name="connsiteX17" fmla="*/ 363810 w 1310653"/>
                <a:gd name="connsiteY17" fmla="*/ 4868255 h 6854554"/>
                <a:gd name="connsiteX18" fmla="*/ 374034 w 1310653"/>
                <a:gd name="connsiteY18" fmla="*/ 4901706 h 6854554"/>
                <a:gd name="connsiteX19" fmla="*/ 382239 w 1310653"/>
                <a:gd name="connsiteY19" fmla="*/ 4928339 h 6854554"/>
                <a:gd name="connsiteX20" fmla="*/ 1253244 w 1310653"/>
                <a:gd name="connsiteY20" fmla="*/ 6852631 h 6854554"/>
                <a:gd name="connsiteX21" fmla="*/ 1310175 w 1310653"/>
                <a:gd name="connsiteY21" fmla="*/ 6852631 h 6854554"/>
                <a:gd name="connsiteX22" fmla="*/ 679391 w 1310653"/>
                <a:gd name="connsiteY22" fmla="*/ 5598509 h 6854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10653" h="6854554">
                  <a:moveTo>
                    <a:pt x="679391" y="5598509"/>
                  </a:moveTo>
                  <a:cubicBezTo>
                    <a:pt x="673711" y="5584499"/>
                    <a:pt x="668156" y="5570486"/>
                    <a:pt x="662603" y="5556472"/>
                  </a:cubicBezTo>
                  <a:lnTo>
                    <a:pt x="662603" y="5556472"/>
                  </a:lnTo>
                  <a:cubicBezTo>
                    <a:pt x="590270" y="5373435"/>
                    <a:pt x="524377" y="5188253"/>
                    <a:pt x="464922" y="5001049"/>
                  </a:cubicBezTo>
                  <a:cubicBezTo>
                    <a:pt x="464796" y="5000421"/>
                    <a:pt x="464543" y="4999789"/>
                    <a:pt x="464291" y="4999157"/>
                  </a:cubicBezTo>
                  <a:cubicBezTo>
                    <a:pt x="454193" y="4967093"/>
                    <a:pt x="444094" y="4935030"/>
                    <a:pt x="434500" y="4902843"/>
                  </a:cubicBezTo>
                  <a:cubicBezTo>
                    <a:pt x="433491" y="4899687"/>
                    <a:pt x="432480" y="4896658"/>
                    <a:pt x="431597" y="4893502"/>
                  </a:cubicBezTo>
                  <a:cubicBezTo>
                    <a:pt x="428441" y="4882897"/>
                    <a:pt x="425159" y="4872419"/>
                    <a:pt x="422129" y="4861817"/>
                  </a:cubicBezTo>
                  <a:cubicBezTo>
                    <a:pt x="419100" y="4851213"/>
                    <a:pt x="416449" y="4842756"/>
                    <a:pt x="413671" y="4833162"/>
                  </a:cubicBezTo>
                  <a:cubicBezTo>
                    <a:pt x="407991" y="4814354"/>
                    <a:pt x="402563" y="4795293"/>
                    <a:pt x="397136" y="4776484"/>
                  </a:cubicBezTo>
                  <a:cubicBezTo>
                    <a:pt x="397136" y="4776231"/>
                    <a:pt x="397136" y="4775852"/>
                    <a:pt x="397136" y="4775600"/>
                  </a:cubicBezTo>
                  <a:cubicBezTo>
                    <a:pt x="331873" y="4548381"/>
                    <a:pt x="276079" y="4318765"/>
                    <a:pt x="229751" y="4086874"/>
                  </a:cubicBezTo>
                  <a:cubicBezTo>
                    <a:pt x="8591" y="2984737"/>
                    <a:pt x="7835" y="1849654"/>
                    <a:pt x="227731" y="747266"/>
                  </a:cubicBezTo>
                  <a:cubicBezTo>
                    <a:pt x="278224" y="494801"/>
                    <a:pt x="340457" y="245112"/>
                    <a:pt x="414429" y="-1924"/>
                  </a:cubicBezTo>
                  <a:lnTo>
                    <a:pt x="343487" y="-1924"/>
                  </a:lnTo>
                  <a:cubicBezTo>
                    <a:pt x="-82295" y="1454295"/>
                    <a:pt x="-113350" y="2997360"/>
                    <a:pt x="253483" y="4469486"/>
                  </a:cubicBezTo>
                  <a:cubicBezTo>
                    <a:pt x="286429" y="4600893"/>
                    <a:pt x="322532" y="4731418"/>
                    <a:pt x="361537" y="4860807"/>
                  </a:cubicBezTo>
                  <a:cubicBezTo>
                    <a:pt x="361537" y="4863331"/>
                    <a:pt x="362927" y="4865728"/>
                    <a:pt x="363810" y="4868255"/>
                  </a:cubicBezTo>
                  <a:cubicBezTo>
                    <a:pt x="367092" y="4879489"/>
                    <a:pt x="370501" y="4890596"/>
                    <a:pt x="374034" y="4901706"/>
                  </a:cubicBezTo>
                  <a:cubicBezTo>
                    <a:pt x="376686" y="4910668"/>
                    <a:pt x="379463" y="4919503"/>
                    <a:pt x="382239" y="4928339"/>
                  </a:cubicBezTo>
                  <a:cubicBezTo>
                    <a:pt x="592291" y="5603181"/>
                    <a:pt x="884898" y="6249491"/>
                    <a:pt x="1253244" y="6852631"/>
                  </a:cubicBezTo>
                  <a:lnTo>
                    <a:pt x="1310175" y="6852631"/>
                  </a:lnTo>
                  <a:cubicBezTo>
                    <a:pt x="1065284" y="6452850"/>
                    <a:pt x="854349" y="6033379"/>
                    <a:pt x="679391" y="5598509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0" name="Vapaamuotoinen: Muoto 39">
              <a:extLst>
                <a:ext uri="{FF2B5EF4-FFF2-40B4-BE49-F238E27FC236}">
                  <a16:creationId xmlns:a16="http://schemas.microsoft.com/office/drawing/2014/main" id="{48FD01E9-6994-BC06-D826-F320EBCDF73E}"/>
                </a:ext>
              </a:extLst>
            </p:cNvPr>
            <p:cNvSpPr/>
            <p:nvPr/>
          </p:nvSpPr>
          <p:spPr>
            <a:xfrm>
              <a:off x="12158970" y="640793"/>
              <a:ext cx="50493" cy="30801"/>
            </a:xfrm>
            <a:custGeom>
              <a:avLst/>
              <a:gdLst>
                <a:gd name="connsiteX0" fmla="*/ 9747 w 50493"/>
                <a:gd name="connsiteY0" fmla="*/ -1924 h 30801"/>
                <a:gd name="connsiteX1" fmla="*/ -479 w 50493"/>
                <a:gd name="connsiteY1" fmla="*/ 27614 h 30801"/>
                <a:gd name="connsiteX2" fmla="*/ 50014 w 50493"/>
                <a:gd name="connsiteY2" fmla="*/ 28878 h 30801"/>
                <a:gd name="connsiteX3" fmla="*/ 9747 w 50493"/>
                <a:gd name="connsiteY3" fmla="*/ -1924 h 30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493" h="30801">
                  <a:moveTo>
                    <a:pt x="9747" y="-1924"/>
                  </a:moveTo>
                  <a:cubicBezTo>
                    <a:pt x="6464" y="7923"/>
                    <a:pt x="3056" y="17769"/>
                    <a:pt x="-479" y="27614"/>
                  </a:cubicBezTo>
                  <a:cubicBezTo>
                    <a:pt x="16185" y="27614"/>
                    <a:pt x="32847" y="27614"/>
                    <a:pt x="50014" y="28878"/>
                  </a:cubicBezTo>
                  <a:cubicBezTo>
                    <a:pt x="36129" y="18652"/>
                    <a:pt x="22875" y="8428"/>
                    <a:pt x="9747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1" name="Vapaamuotoinen: Muoto 40">
              <a:extLst>
                <a:ext uri="{FF2B5EF4-FFF2-40B4-BE49-F238E27FC236}">
                  <a16:creationId xmlns:a16="http://schemas.microsoft.com/office/drawing/2014/main" id="{FC6393F0-F81F-0924-2069-9DD6182B9D37}"/>
                </a:ext>
              </a:extLst>
            </p:cNvPr>
            <p:cNvSpPr/>
            <p:nvPr/>
          </p:nvSpPr>
          <p:spPr>
            <a:xfrm>
              <a:off x="11488928" y="3192"/>
              <a:ext cx="764842" cy="728362"/>
            </a:xfrm>
            <a:custGeom>
              <a:avLst/>
              <a:gdLst>
                <a:gd name="connsiteX0" fmla="*/ 738108 w 764842"/>
                <a:gd name="connsiteY0" fmla="*/ 680111 h 728362"/>
                <a:gd name="connsiteX1" fmla="*/ 719426 w 764842"/>
                <a:gd name="connsiteY1" fmla="*/ 666099 h 728362"/>
                <a:gd name="connsiteX2" fmla="*/ 679662 w 764842"/>
                <a:gd name="connsiteY2" fmla="*/ 635298 h 728362"/>
                <a:gd name="connsiteX3" fmla="*/ 649619 w 764842"/>
                <a:gd name="connsiteY3" fmla="*/ 611441 h 728362"/>
                <a:gd name="connsiteX4" fmla="*/ 63899 w 764842"/>
                <a:gd name="connsiteY4" fmla="*/ -1924 h 728362"/>
                <a:gd name="connsiteX5" fmla="*/ -479 w 764842"/>
                <a:gd name="connsiteY5" fmla="*/ -1924 h 728362"/>
                <a:gd name="connsiteX6" fmla="*/ 549264 w 764842"/>
                <a:gd name="connsiteY6" fmla="*/ 591369 h 728362"/>
                <a:gd name="connsiteX7" fmla="*/ 640404 w 764842"/>
                <a:gd name="connsiteY7" fmla="*/ 664837 h 728362"/>
                <a:gd name="connsiteX8" fmla="*/ 649619 w 764842"/>
                <a:gd name="connsiteY8" fmla="*/ 672032 h 728362"/>
                <a:gd name="connsiteX9" fmla="*/ 663378 w 764842"/>
                <a:gd name="connsiteY9" fmla="*/ 682635 h 728362"/>
                <a:gd name="connsiteX10" fmla="*/ 684206 w 764842"/>
                <a:gd name="connsiteY10" fmla="*/ 698414 h 728362"/>
                <a:gd name="connsiteX11" fmla="*/ 722076 w 764842"/>
                <a:gd name="connsiteY11" fmla="*/ 726439 h 728362"/>
                <a:gd name="connsiteX12" fmla="*/ 731543 w 764842"/>
                <a:gd name="connsiteY12" fmla="*/ 699172 h 728362"/>
                <a:gd name="connsiteX13" fmla="*/ 764364 w 764842"/>
                <a:gd name="connsiteY13" fmla="*/ 700055 h 72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64842" h="728362">
                  <a:moveTo>
                    <a:pt x="738108" y="680111"/>
                  </a:moveTo>
                  <a:lnTo>
                    <a:pt x="719426" y="666099"/>
                  </a:lnTo>
                  <a:cubicBezTo>
                    <a:pt x="706044" y="655874"/>
                    <a:pt x="692791" y="645650"/>
                    <a:pt x="679662" y="635298"/>
                  </a:cubicBezTo>
                  <a:cubicBezTo>
                    <a:pt x="669563" y="627471"/>
                    <a:pt x="659592" y="619519"/>
                    <a:pt x="649619" y="611441"/>
                  </a:cubicBezTo>
                  <a:cubicBezTo>
                    <a:pt x="428459" y="433452"/>
                    <a:pt x="231536" y="227188"/>
                    <a:pt x="63899" y="-1924"/>
                  </a:cubicBezTo>
                  <a:lnTo>
                    <a:pt x="-479" y="-1924"/>
                  </a:lnTo>
                  <a:cubicBezTo>
                    <a:pt x="157564" y="217847"/>
                    <a:pt x="342243" y="417043"/>
                    <a:pt x="549264" y="591369"/>
                  </a:cubicBezTo>
                  <a:cubicBezTo>
                    <a:pt x="579181" y="616616"/>
                    <a:pt x="609602" y="641105"/>
                    <a:pt x="640404" y="664837"/>
                  </a:cubicBezTo>
                  <a:lnTo>
                    <a:pt x="649619" y="672032"/>
                  </a:lnTo>
                  <a:lnTo>
                    <a:pt x="663378" y="682635"/>
                  </a:lnTo>
                  <a:cubicBezTo>
                    <a:pt x="670195" y="687937"/>
                    <a:pt x="677138" y="693113"/>
                    <a:pt x="684206" y="698414"/>
                  </a:cubicBezTo>
                  <a:cubicBezTo>
                    <a:pt x="696830" y="707881"/>
                    <a:pt x="709453" y="717223"/>
                    <a:pt x="722076" y="726439"/>
                  </a:cubicBezTo>
                  <a:lnTo>
                    <a:pt x="731543" y="699172"/>
                  </a:lnTo>
                  <a:cubicBezTo>
                    <a:pt x="742526" y="699172"/>
                    <a:pt x="753381" y="699172"/>
                    <a:pt x="764364" y="700055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2" name="Vapaamuotoinen: Muoto 41">
              <a:extLst>
                <a:ext uri="{FF2B5EF4-FFF2-40B4-BE49-F238E27FC236}">
                  <a16:creationId xmlns:a16="http://schemas.microsoft.com/office/drawing/2014/main" id="{D7012E85-AD27-6528-80C8-FF5F84D76E88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3" name="Vapaamuotoinen: Muoto 42">
              <a:extLst>
                <a:ext uri="{FF2B5EF4-FFF2-40B4-BE49-F238E27FC236}">
                  <a16:creationId xmlns:a16="http://schemas.microsoft.com/office/drawing/2014/main" id="{1B0BF348-FD47-57FD-0AEB-3A6C6C96546B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</p:grpSp>
      <p:sp>
        <p:nvSpPr>
          <p:cNvPr id="7" name="Subtitle 2">
            <a:extLst>
              <a:ext uri="{FF2B5EF4-FFF2-40B4-BE49-F238E27FC236}">
                <a16:creationId xmlns:a16="http://schemas.microsoft.com/office/drawing/2014/main" id="{9BC09BD6-2490-7843-B7CF-5122CC607A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6000" y="4500000"/>
            <a:ext cx="4052977" cy="721165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Sukunimi, nimike </a:t>
            </a:r>
            <a:br>
              <a:rPr lang="fi-FI" dirty="0"/>
            </a:br>
            <a:r>
              <a:rPr lang="fi-FI" dirty="0"/>
              <a:t>tilaisuuden nimi</a:t>
            </a:r>
            <a:br>
              <a:rPr lang="fi-FI" dirty="0"/>
            </a:br>
            <a:r>
              <a:rPr lang="fi-FI" dirty="0" err="1"/>
              <a:t>pp.kk.vvvv</a:t>
            </a:r>
            <a:endParaRPr lang="en-FI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2C1A845-53D6-7D47-85A8-5E6FE5496E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75767" y="1936800"/>
            <a:ext cx="6840000" cy="2394000"/>
          </a:xfrm>
        </p:spPr>
        <p:txBody>
          <a:bodyPr lIns="0" anchor="b" anchorCtr="0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Anna esitykselle kuvaava otsikko, pituus 2–3 riviä</a:t>
            </a:r>
          </a:p>
        </p:txBody>
      </p:sp>
    </p:spTree>
    <p:extLst>
      <p:ext uri="{BB962C8B-B14F-4D97-AF65-F5344CB8AC3E}">
        <p14:creationId xmlns:p14="http://schemas.microsoft.com/office/powerpoint/2010/main" val="25785406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82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8DBB-6272-944F-B9E8-7AE4F2161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10888566" cy="108000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Tekstisivu, yksipalstainen</a:t>
            </a:r>
            <a:br>
              <a:rPr lang="fi-FI" dirty="0"/>
            </a:br>
            <a:r>
              <a:rPr lang="fi-FI" dirty="0"/>
              <a:t>Otsikon pituus korkeintaan kaksi riviä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28FCC-7C53-BF4F-8644-0DFBEBB49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2" y="1944000"/>
            <a:ext cx="10871108" cy="379792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ED0AC-77B1-6248-B697-D536E229D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12DA-AB31-2E4E-892B-5ABEBE080522}" type="datetime1">
              <a:rPr lang="fi-FI" noProof="0" smtClean="0"/>
              <a:t>11.3.2026</a:t>
            </a:fld>
            <a:endParaRPr lang="fi-FI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6312B-4515-D74A-B7E1-30150026C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EF686-0FF2-0449-A03C-BAE80CE40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7CD1C137-87C0-4E4B-8573-EDFCC21A7E6F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9502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, sini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8DBB-6272-944F-B9E8-7AE4F2161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8718722" cy="108000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Tekstisivu, yksipalstainen</a:t>
            </a:r>
            <a:br>
              <a:rPr lang="fi-FI" noProof="0" dirty="0"/>
            </a:br>
            <a:r>
              <a:rPr lang="fi-FI" noProof="0" dirty="0"/>
              <a:t>Otsikon pituus korkeintaan kaksi riviä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28FCC-7C53-BF4F-8644-0DFBEBB49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0" y="1944000"/>
            <a:ext cx="8718723" cy="3797921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ED0AC-77B1-6248-B697-D536E229D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12DA-AB31-2E4E-892B-5ABEBE080522}" type="datetime1">
              <a:rPr lang="fi-FI" noProof="0" smtClean="0"/>
              <a:t>11.3.2026</a:t>
            </a:fld>
            <a:endParaRPr lang="fi-FI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6312B-4515-D74A-B7E1-30150026C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EF686-0FF2-0449-A03C-BAE80CE40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7CD1C137-87C0-4E4B-8573-EDFCC21A7E6F}" type="slidenum">
              <a:rPr lang="en-FI"/>
              <a:pPr/>
              <a:t>‹#›</a:t>
            </a:fld>
            <a:endParaRPr lang="en-FI"/>
          </a:p>
        </p:txBody>
      </p:sp>
      <p:pic>
        <p:nvPicPr>
          <p:cNvPr id="27" name="Kuva 26">
            <a:extLst>
              <a:ext uri="{FF2B5EF4-FFF2-40B4-BE49-F238E27FC236}">
                <a16:creationId xmlns:a16="http://schemas.microsoft.com/office/drawing/2014/main" id="{FF1DD1D5-0CD4-6C77-E75F-A4520D537E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523" r="1158"/>
          <a:stretch/>
        </p:blipFill>
        <p:spPr>
          <a:xfrm>
            <a:off x="9298513" y="-7938"/>
            <a:ext cx="2893488" cy="6873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305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,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Kuva 38">
            <a:extLst>
              <a:ext uri="{FF2B5EF4-FFF2-40B4-BE49-F238E27FC236}">
                <a16:creationId xmlns:a16="http://schemas.microsoft.com/office/drawing/2014/main" id="{BE60F421-FC09-57C4-AC92-DC7E0936B1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070" b="1227"/>
          <a:stretch/>
        </p:blipFill>
        <p:spPr>
          <a:xfrm>
            <a:off x="9024183" y="-15875"/>
            <a:ext cx="3167818" cy="68738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538DBB-6272-944F-B9E8-7AE4F2161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8708211" cy="108000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Tekstisivu, yksipalstainen</a:t>
            </a:r>
            <a:br>
              <a:rPr lang="fi-FI" noProof="0" dirty="0"/>
            </a:br>
            <a:r>
              <a:rPr lang="fi-FI" noProof="0" dirty="0"/>
              <a:t>Otsikon pituus korkeintaan kaksi riviä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28FCC-7C53-BF4F-8644-0DFBEBB49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1" y="1944000"/>
            <a:ext cx="8708211" cy="379792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ED0AC-77B1-6248-B697-D536E229D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12DA-AB31-2E4E-892B-5ABEBE080522}" type="datetime1">
              <a:rPr lang="en-FI"/>
              <a:t>03/11/2026</a:t>
            </a:fld>
            <a:endParaRPr lang="en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6312B-4515-D74A-B7E1-30150026C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EF686-0FF2-0449-A03C-BAE80CE40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7CD1C137-87C0-4E4B-8573-EDFCC21A7E6F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8989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läotsikko, 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15E4E07F-07AA-F9F5-501A-0E3707F8D3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070"/>
          <a:stretch/>
        </p:blipFill>
        <p:spPr>
          <a:xfrm>
            <a:off x="9024183" y="-15876"/>
            <a:ext cx="3167818" cy="6959285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F7CCE-4D83-C34D-B208-4372EFF092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03275" y="783798"/>
            <a:ext cx="8214601" cy="323850"/>
          </a:xfrm>
        </p:spPr>
        <p:txBody>
          <a:bodyPr lIns="14400" tIns="0" anchor="b" anchorCtr="0">
            <a:normAutofit/>
          </a:bodyPr>
          <a:lstStyle>
            <a:lvl1pPr marL="0" indent="0">
              <a:buNone/>
              <a:defRPr sz="1350" b="0" cap="all" spc="8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/>
              <a:t>Lyhyt yläotsikko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C91F3F-1F58-0546-839E-69C27C4A8A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5" y="1061813"/>
            <a:ext cx="8225487" cy="87816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Tekstisivu, yksipalstainen, yläotsikolla</a:t>
            </a:r>
            <a:endParaRPr lang="en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81432-FB30-E843-8B2C-F0322E34C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162" y="1944000"/>
            <a:ext cx="8865866" cy="3586716"/>
          </a:xfrm>
        </p:spPr>
        <p:txBody>
          <a:bodyPr/>
          <a:lstStyle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315986-3F82-3848-9C2B-5A384D489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3AB5B-B319-0B42-AB42-7B16B0057661}" type="datetime1">
              <a:rPr lang="fi-FI" noProof="0" smtClean="0"/>
              <a:t>11.3.2026</a:t>
            </a:fld>
            <a:endParaRPr lang="fi-FI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8CAEDF-B78D-C943-A135-08F02A3D1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37DB3D-8A81-C84B-B13F-AA6BAA8A83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923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palstaa tai sisältö ja 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EC171-29DD-C147-9204-BD985F50A4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10574564" cy="10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Tekstisivu, kaksipalstainen</a:t>
            </a:r>
            <a:br>
              <a:rPr lang="fi-FI" noProof="0" dirty="0"/>
            </a:br>
            <a:r>
              <a:rPr lang="fi-FI" noProof="0" dirty="0"/>
              <a:t>Otsikon pituus korkeintaan kaksi riviä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B7E06-6098-814C-8AA5-987824D56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4161" y="1944000"/>
            <a:ext cx="4850039" cy="37814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61FE6-A0AB-9C4E-B3A8-9D5D0D29EC2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38686" y="1944000"/>
            <a:ext cx="4850039" cy="37814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476867-393E-DE42-9581-1934918B6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288-B895-514C-9963-8FCF0CCA733A}" type="datetime1">
              <a:rPr lang="fi-FI" noProof="0" smtClean="0"/>
              <a:t>11.3.2026</a:t>
            </a:fld>
            <a:endParaRPr lang="fi-FI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DA177-36B3-7D48-BF05-7BD244AE94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39B7A-AC84-A44F-980A-A1BCA6C63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18334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770A5FA-958D-0D46-A4D3-0A15521599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10574564" cy="10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Tekstisivu, vertailu</a:t>
            </a:r>
            <a:br>
              <a:rPr lang="fi-FI" noProof="0" dirty="0"/>
            </a:br>
            <a:r>
              <a:rPr lang="fi-FI" noProof="0" dirty="0"/>
              <a:t>Otsikon pituus korkeintaan kaksi riviä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7EC9C-47A9-7A4B-8807-FC4BDFB41F7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03276" y="1980000"/>
            <a:ext cx="5194300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/>
              <a:t>Pieni otsikko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6D33E1-7441-654F-8A20-7750069A51B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03275" y="2550733"/>
            <a:ext cx="5216525" cy="32436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12FD6D-AD6F-274D-9961-DA062F63274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199" y="1980000"/>
            <a:ext cx="5216525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/>
              <a:t>Pieni otsikko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A09BFCB3-417E-4345-B485-F5ABA7563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2550733"/>
            <a:ext cx="5216525" cy="32436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59440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iso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770A5FA-958D-0D46-A4D3-0A15521599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5183415" cy="10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Tekstisivu kuvalla,</a:t>
            </a:r>
            <a:br>
              <a:rPr lang="fi-FI" noProof="0" dirty="0"/>
            </a:br>
            <a:r>
              <a:rPr lang="fi-FI" noProof="0" dirty="0"/>
              <a:t>lyhyt otsikko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6D33E1-7441-654F-8A20-7750069A51B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12420" y="1944415"/>
            <a:ext cx="4462408" cy="38499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  <p:sp>
        <p:nvSpPr>
          <p:cNvPr id="7" name="Kuvan paikkamerkki 19">
            <a:extLst>
              <a:ext uri="{FF2B5EF4-FFF2-40B4-BE49-F238E27FC236}">
                <a16:creationId xmlns:a16="http://schemas.microsoft.com/office/drawing/2014/main" id="{0D327B08-75C3-EA4D-6C54-B40C5BBD45F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3461" y="-21262"/>
            <a:ext cx="6086310" cy="6889896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6310" h="6866965">
                <a:moveTo>
                  <a:pt x="655475" y="4483"/>
                </a:moveTo>
                <a:lnTo>
                  <a:pt x="6086309" y="0"/>
                </a:lnTo>
                <a:cubicBezTo>
                  <a:pt x="6086309" y="2288988"/>
                  <a:pt x="6086310" y="4577977"/>
                  <a:pt x="6086310" y="6866965"/>
                </a:cubicBezTo>
                <a:lnTo>
                  <a:pt x="655475" y="6862483"/>
                </a:lnTo>
                <a:cubicBezTo>
                  <a:pt x="198241" y="5584022"/>
                  <a:pt x="-1047" y="4542725"/>
                  <a:pt x="5" y="3409885"/>
                </a:cubicBezTo>
                <a:cubicBezTo>
                  <a:pt x="1057" y="2277045"/>
                  <a:pt x="220670" y="999399"/>
                  <a:pt x="655475" y="4483"/>
                </a:cubicBezTo>
                <a:close/>
              </a:path>
            </a:pathLst>
          </a:cu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163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005495BC-0A85-1731-D7A7-18F29910E338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475200" y="6225718"/>
            <a:ext cx="1784783" cy="38482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C9165C-3396-5C49-BB4E-E81FED19A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61" y="720000"/>
            <a:ext cx="10888566" cy="108000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/>
          <a:p>
            <a:r>
              <a:rPr lang="fi-FI" noProof="0" dirty="0"/>
              <a:t>Tekstisivu, yksipalstainen</a:t>
            </a:r>
            <a:br>
              <a:rPr lang="fi-FI" noProof="0" dirty="0"/>
            </a:br>
            <a:r>
              <a:rPr lang="fi-FI" noProof="0" dirty="0"/>
              <a:t>Otsikon pituus korkeintaan kaksi riviä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17D9C-76EE-704D-AC70-A428AA81B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4161" y="1944000"/>
            <a:ext cx="10871109" cy="376334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CDCDA-6DEE-464D-925C-45E808D9AD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50430" y="6256337"/>
            <a:ext cx="1153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670A19CC-10B7-B140-9731-4ED0E8922BE7}" type="datetime1">
              <a:rPr lang="fi-FI" noProof="0" smtClean="0"/>
              <a:pPr/>
              <a:t>11.3.2026</a:t>
            </a:fld>
            <a:endParaRPr lang="fi-FI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24F51-23B5-EC4F-B677-2471EC200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08670" y="6256337"/>
            <a:ext cx="20467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noProof="0" dirty="0"/>
              <a:t>Aihe/tekijä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EC577-6A46-F14C-B124-25FD999FD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82910" y="6259125"/>
            <a:ext cx="1102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CD1C137-87C0-4E4B-8573-EDFCC21A7E6F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453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671" r:id="rId2"/>
    <p:sldLayoutId id="2147483650" r:id="rId3"/>
    <p:sldLayoutId id="2147483712" r:id="rId4"/>
    <p:sldLayoutId id="2147483711" r:id="rId5"/>
    <p:sldLayoutId id="2147483709" r:id="rId6"/>
    <p:sldLayoutId id="2147483652" r:id="rId7"/>
    <p:sldLayoutId id="2147483677" r:id="rId8"/>
    <p:sldLayoutId id="2147483713" r:id="rId9"/>
    <p:sldLayoutId id="2147483663" r:id="rId10"/>
    <p:sldLayoutId id="2147483662" r:id="rId11"/>
    <p:sldLayoutId id="2147483717" r:id="rId12"/>
    <p:sldLayoutId id="2147483714" r:id="rId13"/>
    <p:sldLayoutId id="2147483715" r:id="rId14"/>
    <p:sldLayoutId id="2147483654" r:id="rId15"/>
    <p:sldLayoutId id="2147483655" r:id="rId16"/>
    <p:sldLayoutId id="2147483666" r:id="rId17"/>
    <p:sldLayoutId id="2147483667" r:id="rId18"/>
    <p:sldLayoutId id="2147483716" r:id="rId19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12738" indent="-312738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304800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538" indent="-338138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92275" indent="-320675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41538" indent="-312738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568" userDrawn="1">
          <p15:clr>
            <a:srgbClr val="F26B43"/>
          </p15:clr>
        </p15:guide>
        <p15:guide id="3" pos="4112" userDrawn="1">
          <p15:clr>
            <a:srgbClr val="F26B43"/>
          </p15:clr>
        </p15:guide>
        <p15:guide id="4" pos="506" userDrawn="1">
          <p15:clr>
            <a:srgbClr val="F26B43"/>
          </p15:clr>
        </p15:guide>
        <p15:guide id="5" pos="7174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8" orient="horz" pos="550" userDrawn="1">
          <p15:clr>
            <a:srgbClr val="F26B43"/>
          </p15:clr>
        </p15:guide>
        <p15:guide id="9" orient="horz" pos="1275" userDrawn="1">
          <p15:clr>
            <a:srgbClr val="F26B43"/>
          </p15:clr>
        </p15:guide>
        <p15:guide id="10" orient="horz" pos="3929" userDrawn="1">
          <p15:clr>
            <a:srgbClr val="F26B43"/>
          </p15:clr>
        </p15:guide>
        <p15:guide id="11" orient="horz" pos="36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735C0F-8037-3CEB-A4FE-63D52B2E73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Työn tavoitteet ja työskentelytavat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4E4488-F827-B7EC-E74E-914CB77825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6789" y="4500000"/>
            <a:ext cx="4536743" cy="761113"/>
          </a:xfrm>
        </p:spPr>
        <p:txBody>
          <a:bodyPr/>
          <a:lstStyle/>
          <a:p>
            <a:r>
              <a:rPr lang="fi-FI" dirty="0"/>
              <a:t>Parlamentaarinen kuntien tulevaisuustyö</a:t>
            </a:r>
          </a:p>
          <a:p>
            <a:r>
              <a:rPr lang="fi-FI" dirty="0"/>
              <a:t>8.4.2026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2107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6D9F32-B6AA-5873-AD7D-9256525F6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Tulevaisuustyön tavoitteena on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62B5BC-E2BD-87EA-28E2-F994C50DC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Parlamentaarinen työskentely siitä, minkälainen kuntaperusteinen järjestelmä pystyy kestävästi ja vaikuttavasti edistämään kuntalaisten toimivia palveluita myös tulevaisuudessa. </a:t>
            </a:r>
          </a:p>
          <a:p>
            <a:r>
              <a:rPr lang="fi-FI" dirty="0"/>
              <a:t>Luoda yhteistä ymmärrystä kuntien tilanteesta ja tulevaisuuden kehityssuunnista, muodostaa tältä pohjalta näkemys kuntien palvelulupauksesta sekä </a:t>
            </a:r>
          </a:p>
          <a:p>
            <a:r>
              <a:rPr lang="fi-FI" dirty="0"/>
              <a:t>Hakea suuntaviivoja seuraavalla vaalikaudella käynnistettävien, kuntia koskevien uudistusten pohjaksi.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7F6B0A6-8D1C-E5F0-6CCD-53B495D235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en-FI" smtClean="0"/>
              <a:pPr/>
              <a:t>2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065335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66ADC4-33E6-9225-17A2-EEFA1D92E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Työryhmän tehtävänä on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942440-0B16-E81E-C924-ED4678066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2" y="1944000"/>
            <a:ext cx="10871108" cy="4194000"/>
          </a:xfrm>
        </p:spPr>
        <p:txBody>
          <a:bodyPr>
            <a:normAutofit fontScale="62500" lnSpcReduction="20000"/>
          </a:bodyPr>
          <a:lstStyle/>
          <a:p>
            <a:r>
              <a:rPr lang="fi-FI" dirty="0"/>
              <a:t>Käydä läpi ja muodostaa tilannekuvaa ja kehityssuuntia sekä valmistella suuntaviivoja eri toimenpidevaihtoehdoille. </a:t>
            </a:r>
          </a:p>
          <a:p>
            <a:r>
              <a:rPr lang="fi-FI" dirty="0"/>
              <a:t>Työtä tulee tehdä huomioiden kuntien kestävyys ja olosuhteiden kehitys väestön, talouden ja tehtävien hoitamisen kannalta. </a:t>
            </a:r>
          </a:p>
          <a:p>
            <a:r>
              <a:rPr lang="fi-FI" dirty="0"/>
              <a:t>Työssä käsiteltäviä teemoja ovat ainakin </a:t>
            </a:r>
          </a:p>
          <a:p>
            <a:pPr lvl="1"/>
            <a:r>
              <a:rPr lang="fi-FI" dirty="0"/>
              <a:t>kuntien taloudellinen tilanne ja kestävyys, </a:t>
            </a:r>
          </a:p>
          <a:p>
            <a:pPr lvl="1"/>
            <a:r>
              <a:rPr lang="fi-FI" dirty="0"/>
              <a:t>kuntien vastuulla olevat lakisääteiset palvelut ja yleisen toimialan tehtävät, palvelulupaus, erilaistuminen, </a:t>
            </a:r>
          </a:p>
          <a:p>
            <a:pPr lvl="1"/>
            <a:r>
              <a:rPr lang="fi-FI" dirty="0"/>
              <a:t>demokratia ja kuntien itsehallinto, </a:t>
            </a:r>
          </a:p>
          <a:p>
            <a:pPr lvl="1"/>
            <a:r>
              <a:rPr lang="fi-FI" dirty="0"/>
              <a:t>kuntien välinen yhteistyö</a:t>
            </a:r>
          </a:p>
          <a:p>
            <a:pPr lvl="1"/>
            <a:r>
              <a:rPr lang="fi-FI" dirty="0"/>
              <a:t>kuntarakenne </a:t>
            </a:r>
          </a:p>
          <a:p>
            <a:pPr lvl="1"/>
            <a:r>
              <a:rPr lang="fi-FI" dirty="0"/>
              <a:t>hyvinvointialueiden ja kuntien yhteistyön tavat ja yhdyspinnat sekä </a:t>
            </a:r>
          </a:p>
          <a:p>
            <a:pPr lvl="1"/>
            <a:r>
              <a:rPr lang="fi-FI" dirty="0"/>
              <a:t>valtion kuntiin kohdistama ohjaus. </a:t>
            </a:r>
          </a:p>
          <a:p>
            <a:r>
              <a:rPr lang="fi-FI" dirty="0"/>
              <a:t>Toimittaa väliyhteenvetonsa joulukuussa 2026 ja johtopäätöksensä ennen toimikauden päättymistä syksyllä 2027.</a:t>
            </a:r>
          </a:p>
          <a:p>
            <a:r>
              <a:rPr lang="fi-FI" dirty="0"/>
              <a:t>Sihteeristön tehtävänä on valmistella ja tukea työryhmän työtä.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755E9CC-79DE-629E-9C9C-FE7F7D608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pPr/>
              <a:t>3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374592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43CD70-7271-C993-9198-E57A59F2E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Työryhmän kokoukset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873FA6-36D6-BE4B-9B8A-14A8A6F87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1" y="1943999"/>
            <a:ext cx="9557506" cy="4118133"/>
          </a:xfrm>
        </p:spPr>
        <p:txBody>
          <a:bodyPr>
            <a:normAutofit fontScale="92500"/>
          </a:bodyPr>
          <a:lstStyle/>
          <a:p>
            <a:r>
              <a:rPr lang="fi-FI" dirty="0"/>
              <a:t>Kokoukset pidetään </a:t>
            </a:r>
            <a:r>
              <a:rPr lang="fi-FI" dirty="0" err="1"/>
              <a:t>läsnäkokouksina</a:t>
            </a:r>
            <a:r>
              <a:rPr lang="fi-FI" dirty="0"/>
              <a:t> eduskunnassa</a:t>
            </a:r>
          </a:p>
          <a:p>
            <a:r>
              <a:rPr lang="fi-FI" dirty="0"/>
              <a:t>Varajäsenet osallistuvat vain työryhmän varsinaisen jäsenen ollessa estynyt</a:t>
            </a:r>
          </a:p>
          <a:p>
            <a:r>
              <a:rPr lang="fi-FI" dirty="0"/>
              <a:t>Aineistot jaetaan noin viikkoa ennen kokousta</a:t>
            </a:r>
          </a:p>
          <a:p>
            <a:pPr lvl="1"/>
            <a:r>
              <a:rPr lang="fi-FI" dirty="0"/>
              <a:t>Esitellään asiat kokouksissa ensisijaisesti tiiviisti kalvoilla, muistioita tai raportteja tarvittaessa liitteeksi</a:t>
            </a:r>
          </a:p>
          <a:p>
            <a:pPr lvl="1"/>
            <a:r>
              <a:rPr lang="fi-FI" dirty="0"/>
              <a:t>Aineistojen jakaminen: Tiimeri, kalenterikutsu, sähköposti?</a:t>
            </a:r>
          </a:p>
          <a:p>
            <a:r>
              <a:rPr lang="fi-FI" dirty="0"/>
              <a:t>Sihteeristöstä työryhmän kokouksiin osallistuu työryhmän työskentelyn kannalta tarpeellinen määrä jäseniä, kokoustilojen salliessa</a:t>
            </a:r>
          </a:p>
          <a:p>
            <a:endParaRPr lang="en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361F79F-D54C-7C9B-BC4B-B95F4EC5B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en-FI" smtClean="0"/>
              <a:pPr/>
              <a:t>4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910178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FE29D4-487F-4E0C-CA2E-E42B423D7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Viestinnän periaatteet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4C36FFE-0824-7675-7060-1D20D4C2A803}"/>
              </a:ext>
            </a:extLst>
          </p:cNvPr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Kohderyhmät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6C1451E-51D5-5B3C-FFC0-BD23CB5C7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Työhön osallistuvat kansanedustajat ja heidän puolueensa</a:t>
            </a:r>
          </a:p>
          <a:p>
            <a:r>
              <a:rPr lang="fi-FI" dirty="0"/>
              <a:t>Kunnat, kaupungit</a:t>
            </a:r>
          </a:p>
          <a:p>
            <a:r>
              <a:rPr lang="fi-FI" dirty="0"/>
              <a:t>Muu yleisö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9FA6BB1-E5D6-C530-6F9E-68FB52FE3B65}"/>
              </a:ext>
            </a:extLst>
          </p:cNvPr>
          <p:cNvSpPr>
            <a:spLocks noGrp="1"/>
          </p:cNvSpPr>
          <p:nvPr>
            <p:ph type="body" sz="half" idx="24"/>
          </p:nvPr>
        </p:nvSpPr>
        <p:spPr/>
        <p:txBody>
          <a:bodyPr/>
          <a:lstStyle/>
          <a:p>
            <a:r>
              <a:rPr lang="fi-FI" dirty="0"/>
              <a:t>Viestintävastuu</a:t>
            </a:r>
          </a:p>
          <a:p>
            <a:endParaRPr lang="fi-FI"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C9BFC3C7-FCF8-C7D4-BE14-3084C734C350}"/>
              </a:ext>
            </a:extLst>
          </p:cNvPr>
          <p:cNvSpPr>
            <a:spLocks noGrp="1"/>
          </p:cNvSpPr>
          <p:nvPr>
            <p:ph type="body" sz="half" idx="23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Viestintävastuu työn etenemisestä VM:llä</a:t>
            </a:r>
          </a:p>
          <a:p>
            <a:r>
              <a:rPr lang="fi-FI" dirty="0" err="1"/>
              <a:t>Chatham</a:t>
            </a:r>
            <a:r>
              <a:rPr lang="fi-FI" dirty="0"/>
              <a:t> house –periaate parlamentaarisen työryhmän kokouksissa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404497-F20B-6334-78E2-63E4A6CD6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smtClean="0"/>
              <a:t>5</a:t>
            </a:fld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FD5AC367-DF73-E6C6-1749-142918E9FD53}"/>
              </a:ext>
            </a:extLst>
          </p:cNvPr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r>
              <a:rPr lang="fi-FI" dirty="0"/>
              <a:t>Kokousviestintä</a:t>
            </a:r>
          </a:p>
          <a:p>
            <a:endParaRPr lang="fi-FI" dirty="0"/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FD1F129E-E9B2-19C6-4811-481C5577DDC8}"/>
              </a:ext>
            </a:extLst>
          </p:cNvPr>
          <p:cNvSpPr>
            <a:spLocks noGrp="1"/>
          </p:cNvSpPr>
          <p:nvPr>
            <p:ph type="body" sz="half" idx="2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Hankeikkuna: esityslista liitteineen, pöytäkirja</a:t>
            </a:r>
          </a:p>
          <a:p>
            <a:r>
              <a:rPr lang="fi-FI" dirty="0"/>
              <a:t>Mahdolliset tiedotteet tai muu kokouskohtainen viestintä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15232BBA-5EAB-219C-2C71-DA34BB065A84}"/>
              </a:ext>
            </a:extLst>
          </p:cNvPr>
          <p:cNvSpPr>
            <a:spLocks noGrp="1"/>
          </p:cNvSpPr>
          <p:nvPr>
            <p:ph type="body" sz="half" idx="26"/>
          </p:nvPr>
        </p:nvSpPr>
        <p:spPr/>
        <p:txBody>
          <a:bodyPr/>
          <a:lstStyle/>
          <a:p>
            <a:r>
              <a:rPr lang="fi-FI" dirty="0"/>
              <a:t>Verkostot, tilaisuudet</a:t>
            </a:r>
          </a:p>
          <a:p>
            <a:endParaRPr lang="fi-FI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79AE5CCA-7B15-8CDC-F4E3-AD8A716074DD}"/>
              </a:ext>
            </a:extLst>
          </p:cNvPr>
          <p:cNvSpPr>
            <a:spLocks noGrp="1"/>
          </p:cNvSpPr>
          <p:nvPr>
            <p:ph type="body" sz="half" idx="25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Kerrotaan työn etenemisestä tarpeen mukaan eri työryhmien sekä kunta- ja kaupunkiverkostojen tilaisuuksissa (VN, KL)</a:t>
            </a:r>
          </a:p>
        </p:txBody>
      </p:sp>
    </p:spTree>
    <p:extLst>
      <p:ext uri="{BB962C8B-B14F-4D97-AF65-F5344CB8AC3E}">
        <p14:creationId xmlns:p14="http://schemas.microsoft.com/office/powerpoint/2010/main" val="3877480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22D131-992C-4DD2-ED92-E6C1AD54A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Odotukset työlle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C047D1-1D23-4B61-CC10-5E6831D7C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0" y="1944000"/>
            <a:ext cx="9057973" cy="3797921"/>
          </a:xfrm>
        </p:spPr>
        <p:txBody>
          <a:bodyPr>
            <a:normAutofit/>
          </a:bodyPr>
          <a:lstStyle/>
          <a:p>
            <a:r>
              <a:rPr lang="fi-FI" dirty="0"/>
              <a:t>Mitä toivot tältä työltä eniten?</a:t>
            </a:r>
          </a:p>
          <a:p>
            <a:r>
              <a:rPr lang="fi-FI" dirty="0"/>
              <a:t>Millaista työskentelyä odotat?</a:t>
            </a:r>
          </a:p>
          <a:p>
            <a:r>
              <a:rPr lang="fi-FI" dirty="0"/>
              <a:t>Mitä pidät tärkeimpänä lopputuloksena? Mitä odotat lopputulokselta?</a:t>
            </a:r>
          </a:p>
          <a:p>
            <a:endParaRPr lang="en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450E6F-ED31-F7F0-7E14-55BD0BF8F5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en-FI" smtClean="0"/>
              <a:pPr/>
              <a:t>6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714051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8EBD5E47-586D-2B3F-F1D0-8C682154C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0059" y="2260209"/>
            <a:ext cx="6372863" cy="1632282"/>
          </a:xfrm>
        </p:spPr>
        <p:txBody>
          <a:bodyPr/>
          <a:lstStyle/>
          <a:p>
            <a:r>
              <a:rPr lang="fi-FI" dirty="0"/>
              <a:t>Kiitos!</a:t>
            </a:r>
          </a:p>
        </p:txBody>
      </p:sp>
      <p:sp>
        <p:nvSpPr>
          <p:cNvPr id="2" name="Alaotsikko 1">
            <a:extLst>
              <a:ext uri="{FF2B5EF4-FFF2-40B4-BE49-F238E27FC236}">
                <a16:creationId xmlns:a16="http://schemas.microsoft.com/office/drawing/2014/main" id="{AA25236A-989A-B9CB-9EE9-348A39670E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Etunimi Sukunimi, nimike </a:t>
            </a:r>
            <a:br>
              <a:rPr lang="fi-FI" dirty="0"/>
            </a:br>
            <a:r>
              <a:rPr lang="fi-FI" dirty="0"/>
              <a:t>etunimi.sukunimi@gov.fi</a:t>
            </a:r>
            <a:br>
              <a:rPr lang="fi-FI" dirty="0"/>
            </a:br>
            <a:r>
              <a:rPr lang="fi-FI" dirty="0"/>
              <a:t>vm.fi | @VMuutiset</a:t>
            </a:r>
            <a:r>
              <a:rPr lang="en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697134"/>
      </p:ext>
    </p:extLst>
  </p:cSld>
  <p:clrMapOvr>
    <a:masterClrMapping/>
  </p:clrMapOvr>
</p:sld>
</file>

<file path=ppt/theme/theme1.xml><?xml version="1.0" encoding="utf-8"?>
<a:theme xmlns:a="http://schemas.openxmlformats.org/drawingml/2006/main" name="Valtiovarainministeriö">
  <a:themeElements>
    <a:clrScheme name="VM väripaletti">
      <a:dk1>
        <a:srgbClr val="000000"/>
      </a:dk1>
      <a:lt1>
        <a:srgbClr val="FFFFFF"/>
      </a:lt1>
      <a:dk2>
        <a:srgbClr val="1A7483"/>
      </a:dk2>
      <a:lt2>
        <a:srgbClr val="F3F3F1"/>
      </a:lt2>
      <a:accent1>
        <a:srgbClr val="006475"/>
      </a:accent1>
      <a:accent2>
        <a:srgbClr val="B5D8CC"/>
      </a:accent2>
      <a:accent3>
        <a:srgbClr val="365ABD"/>
      </a:accent3>
      <a:accent4>
        <a:srgbClr val="F3F3F1"/>
      </a:accent4>
      <a:accent5>
        <a:srgbClr val="1B396D"/>
      </a:accent5>
      <a:accent6>
        <a:srgbClr val="C48903"/>
      </a:accent6>
      <a:hlink>
        <a:srgbClr val="1A7483"/>
      </a:hlink>
      <a:folHlink>
        <a:srgbClr val="00647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AE8A5ABE-A8FF-40F7-AA49-8D25FFD83B22}" vid="{A7AE3D7A-9652-4E67-AC39-6426DCC99A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01-Esitysmalli-VM-FI-SV</Template>
  <TotalTime>622</TotalTime>
  <Words>319</Words>
  <Application>Microsoft Office PowerPoint</Application>
  <PresentationFormat>Laajakuva</PresentationFormat>
  <Paragraphs>56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Valtiovarainministeriö</vt:lpstr>
      <vt:lpstr>Työn tavoitteet ja työskentelytavat</vt:lpstr>
      <vt:lpstr>Tulevaisuustyön tavoitteena on</vt:lpstr>
      <vt:lpstr>Työryhmän tehtävänä on</vt:lpstr>
      <vt:lpstr>Työryhmän kokoukset</vt:lpstr>
      <vt:lpstr>Viestinnän periaatteet</vt:lpstr>
      <vt:lpstr>Odotukset työlle</vt:lpstr>
      <vt:lpstr>Kiitos!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Anna esitykselle kuvaava otsikko, pituus 2–3 riviä</dc:title>
  <dc:creator>Savolainen Suvi (VM)</dc:creator>
  <cp:lastModifiedBy>Savolainen Suvi (VM)</cp:lastModifiedBy>
  <cp:revision>33</cp:revision>
  <dcterms:created xsi:type="dcterms:W3CDTF">2026-02-05T08:13:15Z</dcterms:created>
  <dcterms:modified xsi:type="dcterms:W3CDTF">2026-03-11T09:51:00Z</dcterms:modified>
</cp:coreProperties>
</file>