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719" r:id="rId5"/>
  </p:sldMasterIdLst>
  <p:notesMasterIdLst>
    <p:notesMasterId r:id="rId12"/>
  </p:notesMasterIdLst>
  <p:sldIdLst>
    <p:sldId id="353" r:id="rId6"/>
    <p:sldId id="2600" r:id="rId7"/>
    <p:sldId id="2598" r:id="rId8"/>
    <p:sldId id="2599" r:id="rId9"/>
    <p:sldId id="2607" r:id="rId10"/>
    <p:sldId id="333" r:id="rId11"/>
  </p:sldIdLst>
  <p:sldSz cx="12192000" cy="6858000"/>
  <p:notesSz cx="6858000" cy="9144000"/>
  <p:defaultText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letusosa" id="{6D3C1110-0F6C-4E78-BC82-5B8B43E6EA24}">
          <p14:sldIdLst>
            <p14:sldId id="353"/>
            <p14:sldId id="2600"/>
            <p14:sldId id="2598"/>
            <p14:sldId id="2599"/>
            <p14:sldId id="2607"/>
            <p14:sldId id="333"/>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CCFD3"/>
    <a:srgbClr val="9BBAC0"/>
    <a:srgbClr val="B5DACC"/>
    <a:srgbClr val="00959B"/>
    <a:srgbClr val="365ABD"/>
    <a:srgbClr val="C48903"/>
    <a:srgbClr val="00A892"/>
    <a:srgbClr val="0098E8"/>
    <a:srgbClr val="1A7483"/>
    <a:srgbClr val="FFF7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388EF97-47A6-1A64-50FD-C0A231FEC9B8}" v="29" dt="2026-05-25T07:12:54.70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5870" autoAdjust="0"/>
  </p:normalViewPr>
  <p:slideViewPr>
    <p:cSldViewPr snapToGrid="0" snapToObjects="1" showGuides="1">
      <p:cViewPr varScale="1">
        <p:scale>
          <a:sx n="113" d="100"/>
          <a:sy n="113" d="100"/>
        </p:scale>
        <p:origin x="510" y="10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theme" Target="theme/theme1.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06E942F-FD1B-417F-9591-1F0E437402D9}"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fi-FI"/>
        </a:p>
      </dgm:t>
    </dgm:pt>
    <dgm:pt modelId="{37A415F1-99B8-48D0-886E-D4A91A869ED5}">
      <dgm:prSet phldrT="[Teksti]"/>
      <dgm:spPr/>
      <dgm:t>
        <a:bodyPr/>
        <a:lstStyle/>
        <a:p>
          <a:r>
            <a:rPr lang="fi-FI" dirty="0"/>
            <a:t>Historiallisen ja vaiheittaisen kehityksen tulosta</a:t>
          </a:r>
        </a:p>
      </dgm:t>
    </dgm:pt>
    <dgm:pt modelId="{6B855486-8812-4512-973C-53DBC7737BF0}" type="parTrans" cxnId="{33413D3B-E92F-433B-A561-32692D6D5F74}">
      <dgm:prSet/>
      <dgm:spPr/>
      <dgm:t>
        <a:bodyPr/>
        <a:lstStyle/>
        <a:p>
          <a:endParaRPr lang="fi-FI"/>
        </a:p>
      </dgm:t>
    </dgm:pt>
    <dgm:pt modelId="{C447E88A-D2FB-4712-9AE2-3D0D2A15A0B4}" type="sibTrans" cxnId="{33413D3B-E92F-433B-A561-32692D6D5F74}">
      <dgm:prSet/>
      <dgm:spPr/>
      <dgm:t>
        <a:bodyPr/>
        <a:lstStyle/>
        <a:p>
          <a:endParaRPr lang="fi-FI"/>
        </a:p>
      </dgm:t>
    </dgm:pt>
    <dgm:pt modelId="{69792DF1-5C09-45C7-83C8-5AD939E7BD4B}">
      <dgm:prSet phldrT="[Teksti]"/>
      <dgm:spPr/>
      <dgm:t>
        <a:bodyPr/>
        <a:lstStyle/>
        <a:p>
          <a:r>
            <a:rPr lang="fi-FI" dirty="0"/>
            <a:t>Kuntien rooli ja tehtävät voivat olla hyvin erilaiset kuin Suomessa</a:t>
          </a:r>
        </a:p>
      </dgm:t>
    </dgm:pt>
    <dgm:pt modelId="{213CFC54-BF6B-45AB-8581-3877A73F9A4E}" type="parTrans" cxnId="{46FA89E3-7D93-4412-9B69-87448EB18A58}">
      <dgm:prSet/>
      <dgm:spPr/>
      <dgm:t>
        <a:bodyPr/>
        <a:lstStyle/>
        <a:p>
          <a:endParaRPr lang="fi-FI"/>
        </a:p>
      </dgm:t>
    </dgm:pt>
    <dgm:pt modelId="{FE27C1F4-5512-462F-A322-ABBBA5A041B2}" type="sibTrans" cxnId="{46FA89E3-7D93-4412-9B69-87448EB18A58}">
      <dgm:prSet/>
      <dgm:spPr/>
      <dgm:t>
        <a:bodyPr/>
        <a:lstStyle/>
        <a:p>
          <a:endParaRPr lang="fi-FI"/>
        </a:p>
      </dgm:t>
    </dgm:pt>
    <dgm:pt modelId="{17486404-F4BD-41B7-A6AF-C8D124C74D84}">
      <dgm:prSet phldrT="[Teksti]"/>
      <dgm:spPr/>
      <dgm:t>
        <a:bodyPr/>
        <a:lstStyle/>
        <a:p>
          <a:r>
            <a:rPr lang="fi-FI" dirty="0"/>
            <a:t>Resurssit, kyky, koko, osaaminen määrittävät tehtäviä</a:t>
          </a:r>
        </a:p>
      </dgm:t>
    </dgm:pt>
    <dgm:pt modelId="{368841B8-EBF1-4F9A-A1BE-F87C7C5409F3}" type="parTrans" cxnId="{4A9F5B27-C338-46DD-AA7C-45E4A07A6288}">
      <dgm:prSet/>
      <dgm:spPr/>
      <dgm:t>
        <a:bodyPr/>
        <a:lstStyle/>
        <a:p>
          <a:endParaRPr lang="fi-FI"/>
        </a:p>
      </dgm:t>
    </dgm:pt>
    <dgm:pt modelId="{A2419266-32F5-4EEF-9550-A2FDBF222507}" type="sibTrans" cxnId="{4A9F5B27-C338-46DD-AA7C-45E4A07A6288}">
      <dgm:prSet/>
      <dgm:spPr/>
      <dgm:t>
        <a:bodyPr/>
        <a:lstStyle/>
        <a:p>
          <a:endParaRPr lang="fi-FI"/>
        </a:p>
      </dgm:t>
    </dgm:pt>
    <dgm:pt modelId="{BCA8D560-3805-492F-BEDE-0891C0D639E8}" type="pres">
      <dgm:prSet presAssocID="{106E942F-FD1B-417F-9591-1F0E437402D9}" presName="Name0" presStyleCnt="0">
        <dgm:presLayoutVars>
          <dgm:chMax val="7"/>
          <dgm:chPref val="7"/>
          <dgm:dir/>
        </dgm:presLayoutVars>
      </dgm:prSet>
      <dgm:spPr/>
    </dgm:pt>
    <dgm:pt modelId="{A99D0BF2-8367-423F-AC07-CFD24CE6E826}" type="pres">
      <dgm:prSet presAssocID="{106E942F-FD1B-417F-9591-1F0E437402D9}" presName="Name1" presStyleCnt="0"/>
      <dgm:spPr/>
    </dgm:pt>
    <dgm:pt modelId="{4A22D553-B4F3-44EB-A3C8-E3129F6487F1}" type="pres">
      <dgm:prSet presAssocID="{106E942F-FD1B-417F-9591-1F0E437402D9}" presName="cycle" presStyleCnt="0"/>
      <dgm:spPr/>
    </dgm:pt>
    <dgm:pt modelId="{20758E7B-E41D-4BE8-B80C-15A9D8404AB5}" type="pres">
      <dgm:prSet presAssocID="{106E942F-FD1B-417F-9591-1F0E437402D9}" presName="srcNode" presStyleLbl="node1" presStyleIdx="0" presStyleCnt="3"/>
      <dgm:spPr/>
    </dgm:pt>
    <dgm:pt modelId="{C3466D2B-13BC-4A2C-8181-C9F282D41DE5}" type="pres">
      <dgm:prSet presAssocID="{106E942F-FD1B-417F-9591-1F0E437402D9}" presName="conn" presStyleLbl="parChTrans1D2" presStyleIdx="0" presStyleCnt="1"/>
      <dgm:spPr/>
    </dgm:pt>
    <dgm:pt modelId="{54042DB9-8F73-4977-9816-9B4E63100165}" type="pres">
      <dgm:prSet presAssocID="{106E942F-FD1B-417F-9591-1F0E437402D9}" presName="extraNode" presStyleLbl="node1" presStyleIdx="0" presStyleCnt="3"/>
      <dgm:spPr/>
    </dgm:pt>
    <dgm:pt modelId="{E50E130F-EDB6-4187-939E-F776C7E6BCD1}" type="pres">
      <dgm:prSet presAssocID="{106E942F-FD1B-417F-9591-1F0E437402D9}" presName="dstNode" presStyleLbl="node1" presStyleIdx="0" presStyleCnt="3"/>
      <dgm:spPr/>
    </dgm:pt>
    <dgm:pt modelId="{77088A7A-AFF6-4BC4-A7BA-971314AA118D}" type="pres">
      <dgm:prSet presAssocID="{37A415F1-99B8-48D0-886E-D4A91A869ED5}" presName="text_1" presStyleLbl="node1" presStyleIdx="0" presStyleCnt="3">
        <dgm:presLayoutVars>
          <dgm:bulletEnabled val="1"/>
        </dgm:presLayoutVars>
      </dgm:prSet>
      <dgm:spPr/>
    </dgm:pt>
    <dgm:pt modelId="{166C5E62-37ED-4ECB-B807-D72AF3A2535D}" type="pres">
      <dgm:prSet presAssocID="{37A415F1-99B8-48D0-886E-D4A91A869ED5}" presName="accent_1" presStyleCnt="0"/>
      <dgm:spPr/>
    </dgm:pt>
    <dgm:pt modelId="{497B119B-5F8A-48E9-A9CB-63AF64CB92C8}" type="pres">
      <dgm:prSet presAssocID="{37A415F1-99B8-48D0-886E-D4A91A869ED5}" presName="accentRepeatNode" presStyleLbl="solidFgAcc1" presStyleIdx="0" presStyleCnt="3"/>
      <dgm:spPr/>
    </dgm:pt>
    <dgm:pt modelId="{70C93485-F1F6-4DC4-A9FC-C8795DAD4A9A}" type="pres">
      <dgm:prSet presAssocID="{69792DF1-5C09-45C7-83C8-5AD939E7BD4B}" presName="text_2" presStyleLbl="node1" presStyleIdx="1" presStyleCnt="3">
        <dgm:presLayoutVars>
          <dgm:bulletEnabled val="1"/>
        </dgm:presLayoutVars>
      </dgm:prSet>
      <dgm:spPr/>
    </dgm:pt>
    <dgm:pt modelId="{317B8211-7F43-4CF2-B51D-D719D6853E2A}" type="pres">
      <dgm:prSet presAssocID="{69792DF1-5C09-45C7-83C8-5AD939E7BD4B}" presName="accent_2" presStyleCnt="0"/>
      <dgm:spPr/>
    </dgm:pt>
    <dgm:pt modelId="{8BB568CF-C263-4645-97F1-48940A736D13}" type="pres">
      <dgm:prSet presAssocID="{69792DF1-5C09-45C7-83C8-5AD939E7BD4B}" presName="accentRepeatNode" presStyleLbl="solidFgAcc1" presStyleIdx="1" presStyleCnt="3"/>
      <dgm:spPr/>
    </dgm:pt>
    <dgm:pt modelId="{2DA86696-16AA-42D4-BD84-B7F35061D197}" type="pres">
      <dgm:prSet presAssocID="{17486404-F4BD-41B7-A6AF-C8D124C74D84}" presName="text_3" presStyleLbl="node1" presStyleIdx="2" presStyleCnt="3">
        <dgm:presLayoutVars>
          <dgm:bulletEnabled val="1"/>
        </dgm:presLayoutVars>
      </dgm:prSet>
      <dgm:spPr/>
    </dgm:pt>
    <dgm:pt modelId="{EA6CFC1B-CCF5-4DF4-AA93-0A01A5EF76AC}" type="pres">
      <dgm:prSet presAssocID="{17486404-F4BD-41B7-A6AF-C8D124C74D84}" presName="accent_3" presStyleCnt="0"/>
      <dgm:spPr/>
    </dgm:pt>
    <dgm:pt modelId="{339333AC-5585-4EDD-9279-D5F221430270}" type="pres">
      <dgm:prSet presAssocID="{17486404-F4BD-41B7-A6AF-C8D124C74D84}" presName="accentRepeatNode" presStyleLbl="solidFgAcc1" presStyleIdx="2" presStyleCnt="3"/>
      <dgm:spPr/>
    </dgm:pt>
  </dgm:ptLst>
  <dgm:cxnLst>
    <dgm:cxn modelId="{4A9F5B27-C338-46DD-AA7C-45E4A07A6288}" srcId="{106E942F-FD1B-417F-9591-1F0E437402D9}" destId="{17486404-F4BD-41B7-A6AF-C8D124C74D84}" srcOrd="2" destOrd="0" parTransId="{368841B8-EBF1-4F9A-A1BE-F87C7C5409F3}" sibTransId="{A2419266-32F5-4EEF-9550-A2FDBF222507}"/>
    <dgm:cxn modelId="{33413D3B-E92F-433B-A561-32692D6D5F74}" srcId="{106E942F-FD1B-417F-9591-1F0E437402D9}" destId="{37A415F1-99B8-48D0-886E-D4A91A869ED5}" srcOrd="0" destOrd="0" parTransId="{6B855486-8812-4512-973C-53DBC7737BF0}" sibTransId="{C447E88A-D2FB-4712-9AE2-3D0D2A15A0B4}"/>
    <dgm:cxn modelId="{980CE549-5A39-4A89-8848-067CB9DB9AA4}" type="presOf" srcId="{69792DF1-5C09-45C7-83C8-5AD939E7BD4B}" destId="{70C93485-F1F6-4DC4-A9FC-C8795DAD4A9A}" srcOrd="0" destOrd="0" presId="urn:microsoft.com/office/officeart/2008/layout/VerticalCurvedList"/>
    <dgm:cxn modelId="{6237404E-2742-427B-9FAE-4D095CCF9872}" type="presOf" srcId="{37A415F1-99B8-48D0-886E-D4A91A869ED5}" destId="{77088A7A-AFF6-4BC4-A7BA-971314AA118D}" srcOrd="0" destOrd="0" presId="urn:microsoft.com/office/officeart/2008/layout/VerticalCurvedList"/>
    <dgm:cxn modelId="{231EE151-DEB5-4607-8F5D-6EF1C839F409}" type="presOf" srcId="{17486404-F4BD-41B7-A6AF-C8D124C74D84}" destId="{2DA86696-16AA-42D4-BD84-B7F35061D197}" srcOrd="0" destOrd="0" presId="urn:microsoft.com/office/officeart/2008/layout/VerticalCurvedList"/>
    <dgm:cxn modelId="{49EC20BE-6352-4ED1-B636-96DF69CB67A4}" type="presOf" srcId="{106E942F-FD1B-417F-9591-1F0E437402D9}" destId="{BCA8D560-3805-492F-BEDE-0891C0D639E8}" srcOrd="0" destOrd="0" presId="urn:microsoft.com/office/officeart/2008/layout/VerticalCurvedList"/>
    <dgm:cxn modelId="{C17349DD-3FC9-4599-8B07-66F07AF6538E}" type="presOf" srcId="{C447E88A-D2FB-4712-9AE2-3D0D2A15A0B4}" destId="{C3466D2B-13BC-4A2C-8181-C9F282D41DE5}" srcOrd="0" destOrd="0" presId="urn:microsoft.com/office/officeart/2008/layout/VerticalCurvedList"/>
    <dgm:cxn modelId="{46FA89E3-7D93-4412-9B69-87448EB18A58}" srcId="{106E942F-FD1B-417F-9591-1F0E437402D9}" destId="{69792DF1-5C09-45C7-83C8-5AD939E7BD4B}" srcOrd="1" destOrd="0" parTransId="{213CFC54-BF6B-45AB-8581-3877A73F9A4E}" sibTransId="{FE27C1F4-5512-462F-A322-ABBBA5A041B2}"/>
    <dgm:cxn modelId="{AE0FA4D5-24CE-4114-90BB-91BEEE28E5C1}" type="presParOf" srcId="{BCA8D560-3805-492F-BEDE-0891C0D639E8}" destId="{A99D0BF2-8367-423F-AC07-CFD24CE6E826}" srcOrd="0" destOrd="0" presId="urn:microsoft.com/office/officeart/2008/layout/VerticalCurvedList"/>
    <dgm:cxn modelId="{483880A0-7720-43FE-B09F-AA6283C90713}" type="presParOf" srcId="{A99D0BF2-8367-423F-AC07-CFD24CE6E826}" destId="{4A22D553-B4F3-44EB-A3C8-E3129F6487F1}" srcOrd="0" destOrd="0" presId="urn:microsoft.com/office/officeart/2008/layout/VerticalCurvedList"/>
    <dgm:cxn modelId="{FC821F15-9D52-42D6-8896-10F3D1E94539}" type="presParOf" srcId="{4A22D553-B4F3-44EB-A3C8-E3129F6487F1}" destId="{20758E7B-E41D-4BE8-B80C-15A9D8404AB5}" srcOrd="0" destOrd="0" presId="urn:microsoft.com/office/officeart/2008/layout/VerticalCurvedList"/>
    <dgm:cxn modelId="{0AE25CA3-D8B9-4566-9EFB-872CAE2512CE}" type="presParOf" srcId="{4A22D553-B4F3-44EB-A3C8-E3129F6487F1}" destId="{C3466D2B-13BC-4A2C-8181-C9F282D41DE5}" srcOrd="1" destOrd="0" presId="urn:microsoft.com/office/officeart/2008/layout/VerticalCurvedList"/>
    <dgm:cxn modelId="{A692C3EF-4D6A-4A4D-87D8-CDB4ECE6B55E}" type="presParOf" srcId="{4A22D553-B4F3-44EB-A3C8-E3129F6487F1}" destId="{54042DB9-8F73-4977-9816-9B4E63100165}" srcOrd="2" destOrd="0" presId="urn:microsoft.com/office/officeart/2008/layout/VerticalCurvedList"/>
    <dgm:cxn modelId="{3A0DCB34-64C7-4265-921C-22CF75EED962}" type="presParOf" srcId="{4A22D553-B4F3-44EB-A3C8-E3129F6487F1}" destId="{E50E130F-EDB6-4187-939E-F776C7E6BCD1}" srcOrd="3" destOrd="0" presId="urn:microsoft.com/office/officeart/2008/layout/VerticalCurvedList"/>
    <dgm:cxn modelId="{DC587F14-8988-45AA-A337-11D59B10BBEF}" type="presParOf" srcId="{A99D0BF2-8367-423F-AC07-CFD24CE6E826}" destId="{77088A7A-AFF6-4BC4-A7BA-971314AA118D}" srcOrd="1" destOrd="0" presId="urn:microsoft.com/office/officeart/2008/layout/VerticalCurvedList"/>
    <dgm:cxn modelId="{C0E0FF44-B18B-4A61-8918-0218738EF2A2}" type="presParOf" srcId="{A99D0BF2-8367-423F-AC07-CFD24CE6E826}" destId="{166C5E62-37ED-4ECB-B807-D72AF3A2535D}" srcOrd="2" destOrd="0" presId="urn:microsoft.com/office/officeart/2008/layout/VerticalCurvedList"/>
    <dgm:cxn modelId="{DEB46FA3-4B86-44D7-927A-4BC69B2D5E4D}" type="presParOf" srcId="{166C5E62-37ED-4ECB-B807-D72AF3A2535D}" destId="{497B119B-5F8A-48E9-A9CB-63AF64CB92C8}" srcOrd="0" destOrd="0" presId="urn:microsoft.com/office/officeart/2008/layout/VerticalCurvedList"/>
    <dgm:cxn modelId="{679BB791-1748-43B8-AA5F-900FF86F93E0}" type="presParOf" srcId="{A99D0BF2-8367-423F-AC07-CFD24CE6E826}" destId="{70C93485-F1F6-4DC4-A9FC-C8795DAD4A9A}" srcOrd="3" destOrd="0" presId="urn:microsoft.com/office/officeart/2008/layout/VerticalCurvedList"/>
    <dgm:cxn modelId="{EAF5495D-F06B-42F1-954D-24B250557579}" type="presParOf" srcId="{A99D0BF2-8367-423F-AC07-CFD24CE6E826}" destId="{317B8211-7F43-4CF2-B51D-D719D6853E2A}" srcOrd="4" destOrd="0" presId="urn:microsoft.com/office/officeart/2008/layout/VerticalCurvedList"/>
    <dgm:cxn modelId="{06C751F8-D39D-49C8-AC47-749383D6DD50}" type="presParOf" srcId="{317B8211-7F43-4CF2-B51D-D719D6853E2A}" destId="{8BB568CF-C263-4645-97F1-48940A736D13}" srcOrd="0" destOrd="0" presId="urn:microsoft.com/office/officeart/2008/layout/VerticalCurvedList"/>
    <dgm:cxn modelId="{BD419C78-2F66-4513-A62F-08F3BD95C677}" type="presParOf" srcId="{A99D0BF2-8367-423F-AC07-CFD24CE6E826}" destId="{2DA86696-16AA-42D4-BD84-B7F35061D197}" srcOrd="5" destOrd="0" presId="urn:microsoft.com/office/officeart/2008/layout/VerticalCurvedList"/>
    <dgm:cxn modelId="{D2DCFAB1-6311-4A8C-9E0D-891B061B0476}" type="presParOf" srcId="{A99D0BF2-8367-423F-AC07-CFD24CE6E826}" destId="{EA6CFC1B-CCF5-4DF4-AA93-0A01A5EF76AC}" srcOrd="6" destOrd="0" presId="urn:microsoft.com/office/officeart/2008/layout/VerticalCurvedList"/>
    <dgm:cxn modelId="{EC56D05B-3F31-433D-A6D4-AAB12F28E440}" type="presParOf" srcId="{EA6CFC1B-CCF5-4DF4-AA93-0A01A5EF76AC}" destId="{339333AC-5585-4EDD-9279-D5F221430270}"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466D2B-13BC-4A2C-8181-C9F282D41DE5}">
      <dsp:nvSpPr>
        <dsp:cNvPr id="0" name=""/>
        <dsp:cNvSpPr/>
      </dsp:nvSpPr>
      <dsp:spPr>
        <a:xfrm>
          <a:off x="-4292596" y="-658535"/>
          <a:ext cx="5114371" cy="5114371"/>
        </a:xfrm>
        <a:prstGeom prst="blockArc">
          <a:avLst>
            <a:gd name="adj1" fmla="val 18900000"/>
            <a:gd name="adj2" fmla="val 2700000"/>
            <a:gd name="adj3" fmla="val 422"/>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7088A7A-AFF6-4BC4-A7BA-971314AA118D}">
      <dsp:nvSpPr>
        <dsp:cNvPr id="0" name=""/>
        <dsp:cNvSpPr/>
      </dsp:nvSpPr>
      <dsp:spPr>
        <a:xfrm>
          <a:off x="528493" y="379730"/>
          <a:ext cx="10291732" cy="75946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2821" tIns="63500" rIns="63500" bIns="63500" numCol="1" spcCol="1270" anchor="ctr" anchorCtr="0">
          <a:noAutofit/>
        </a:bodyPr>
        <a:lstStyle/>
        <a:p>
          <a:pPr marL="0" lvl="0" indent="0" algn="l" defTabSz="1111250">
            <a:lnSpc>
              <a:spcPct val="90000"/>
            </a:lnSpc>
            <a:spcBef>
              <a:spcPct val="0"/>
            </a:spcBef>
            <a:spcAft>
              <a:spcPct val="35000"/>
            </a:spcAft>
            <a:buNone/>
          </a:pPr>
          <a:r>
            <a:rPr lang="fi-FI" sz="2500" kern="1200" dirty="0"/>
            <a:t>Historiallisen ja vaiheittaisen kehityksen tulosta</a:t>
          </a:r>
        </a:p>
      </dsp:txBody>
      <dsp:txXfrm>
        <a:off x="528493" y="379730"/>
        <a:ext cx="10291732" cy="759460"/>
      </dsp:txXfrm>
    </dsp:sp>
    <dsp:sp modelId="{497B119B-5F8A-48E9-A9CB-63AF64CB92C8}">
      <dsp:nvSpPr>
        <dsp:cNvPr id="0" name=""/>
        <dsp:cNvSpPr/>
      </dsp:nvSpPr>
      <dsp:spPr>
        <a:xfrm>
          <a:off x="53831" y="284797"/>
          <a:ext cx="949325" cy="949325"/>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0C93485-F1F6-4DC4-A9FC-C8795DAD4A9A}">
      <dsp:nvSpPr>
        <dsp:cNvPr id="0" name=""/>
        <dsp:cNvSpPr/>
      </dsp:nvSpPr>
      <dsp:spPr>
        <a:xfrm>
          <a:off x="804557" y="1518920"/>
          <a:ext cx="10015668" cy="75946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2821" tIns="63500" rIns="63500" bIns="63500" numCol="1" spcCol="1270" anchor="ctr" anchorCtr="0">
          <a:noAutofit/>
        </a:bodyPr>
        <a:lstStyle/>
        <a:p>
          <a:pPr marL="0" lvl="0" indent="0" algn="l" defTabSz="1111250">
            <a:lnSpc>
              <a:spcPct val="90000"/>
            </a:lnSpc>
            <a:spcBef>
              <a:spcPct val="0"/>
            </a:spcBef>
            <a:spcAft>
              <a:spcPct val="35000"/>
            </a:spcAft>
            <a:buNone/>
          </a:pPr>
          <a:r>
            <a:rPr lang="fi-FI" sz="2500" kern="1200" dirty="0"/>
            <a:t>Kuntien rooli ja tehtävät voivat olla hyvin erilaiset kuin Suomessa</a:t>
          </a:r>
        </a:p>
      </dsp:txBody>
      <dsp:txXfrm>
        <a:off x="804557" y="1518920"/>
        <a:ext cx="10015668" cy="759460"/>
      </dsp:txXfrm>
    </dsp:sp>
    <dsp:sp modelId="{8BB568CF-C263-4645-97F1-48940A736D13}">
      <dsp:nvSpPr>
        <dsp:cNvPr id="0" name=""/>
        <dsp:cNvSpPr/>
      </dsp:nvSpPr>
      <dsp:spPr>
        <a:xfrm>
          <a:off x="329894" y="1423987"/>
          <a:ext cx="949325" cy="949325"/>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DA86696-16AA-42D4-BD84-B7F35061D197}">
      <dsp:nvSpPr>
        <dsp:cNvPr id="0" name=""/>
        <dsp:cNvSpPr/>
      </dsp:nvSpPr>
      <dsp:spPr>
        <a:xfrm>
          <a:off x="528493" y="2658110"/>
          <a:ext cx="10291732" cy="75946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2821" tIns="63500" rIns="63500" bIns="63500" numCol="1" spcCol="1270" anchor="ctr" anchorCtr="0">
          <a:noAutofit/>
        </a:bodyPr>
        <a:lstStyle/>
        <a:p>
          <a:pPr marL="0" lvl="0" indent="0" algn="l" defTabSz="1111250">
            <a:lnSpc>
              <a:spcPct val="90000"/>
            </a:lnSpc>
            <a:spcBef>
              <a:spcPct val="0"/>
            </a:spcBef>
            <a:spcAft>
              <a:spcPct val="35000"/>
            </a:spcAft>
            <a:buNone/>
          </a:pPr>
          <a:r>
            <a:rPr lang="fi-FI" sz="2500" kern="1200" dirty="0"/>
            <a:t>Resurssit, kyky, koko, osaaminen määrittävät tehtäviä</a:t>
          </a:r>
        </a:p>
      </dsp:txBody>
      <dsp:txXfrm>
        <a:off x="528493" y="2658110"/>
        <a:ext cx="10291732" cy="759460"/>
      </dsp:txXfrm>
    </dsp:sp>
    <dsp:sp modelId="{339333AC-5585-4EDD-9279-D5F221430270}">
      <dsp:nvSpPr>
        <dsp:cNvPr id="0" name=""/>
        <dsp:cNvSpPr/>
      </dsp:nvSpPr>
      <dsp:spPr>
        <a:xfrm>
          <a:off x="53831" y="2563177"/>
          <a:ext cx="949325" cy="949325"/>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F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CDABD1-5F09-CB43-BCC0-1DEB934835DE}" type="datetimeFigureOut">
              <a:rPr lang="en-FI"/>
              <a:t>06/09/2026</a:t>
            </a:fld>
            <a:endParaRPr lang="en-FI"/>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F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F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67CB69-F670-CE45-9316-2F76980D2403}" type="slidenum">
              <a:rPr/>
              <a:t>‹#›</a:t>
            </a:fld>
            <a:endParaRPr lang="en-FI"/>
          </a:p>
        </p:txBody>
      </p:sp>
    </p:spTree>
    <p:extLst>
      <p:ext uri="{BB962C8B-B14F-4D97-AF65-F5344CB8AC3E}">
        <p14:creationId xmlns:p14="http://schemas.microsoft.com/office/powerpoint/2010/main" val="3762225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6.jp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7.jp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hyperlink" Target="http://www.kuntaliitto.fi/" TargetMode="External"/><Relationship Id="rId7" Type="http://schemas.openxmlformats.org/officeDocument/2006/relationships/hyperlink" Target="https://www.instagram.com/kuntaliitto/" TargetMode="External"/><Relationship Id="rId2" Type="http://schemas.openxmlformats.org/officeDocument/2006/relationships/image" Target="../media/image37.jpg"/><Relationship Id="rId1" Type="http://schemas.openxmlformats.org/officeDocument/2006/relationships/slideMaster" Target="../slideMasters/slideMaster2.xml"/><Relationship Id="rId6" Type="http://schemas.openxmlformats.org/officeDocument/2006/relationships/hyperlink" Target="https://www.linkedin.com/company/association-of-finnish-local-and-regional-authorities-kuntaliitto-" TargetMode="External"/><Relationship Id="rId5" Type="http://schemas.openxmlformats.org/officeDocument/2006/relationships/hyperlink" Target="https://twitter.com/kuntaliitto" TargetMode="External"/><Relationship Id="rId4" Type="http://schemas.openxmlformats.org/officeDocument/2006/relationships/hyperlink" Target="https://www.facebook.com/kuntaliitto" TargetMode="External"/></Relationships>
</file>

<file path=ppt/slideLayouts/_rels/slideLayout63.xml.rels><?xml version="1.0" encoding="UTF-8" standalone="yes"?>
<Relationships xmlns="http://schemas.openxmlformats.org/package/2006/relationships"><Relationship Id="rId3" Type="http://schemas.openxmlformats.org/officeDocument/2006/relationships/hyperlink" Target="http://www.kuntaliitto.fi/" TargetMode="External"/><Relationship Id="rId7" Type="http://schemas.openxmlformats.org/officeDocument/2006/relationships/hyperlink" Target="https://www.instagram.com/kuntaliitto/" TargetMode="External"/><Relationship Id="rId2" Type="http://schemas.openxmlformats.org/officeDocument/2006/relationships/image" Target="../media/image38.jpg"/><Relationship Id="rId1" Type="http://schemas.openxmlformats.org/officeDocument/2006/relationships/slideMaster" Target="../slideMasters/slideMaster2.xml"/><Relationship Id="rId6" Type="http://schemas.openxmlformats.org/officeDocument/2006/relationships/hyperlink" Target="https://www.linkedin.com/company/association-of-finnish-local-and-regional-authorities-kuntaliitto-" TargetMode="External"/><Relationship Id="rId5" Type="http://schemas.openxmlformats.org/officeDocument/2006/relationships/hyperlink" Target="https://twitter.com/kuntaliitto" TargetMode="External"/><Relationship Id="rId4" Type="http://schemas.openxmlformats.org/officeDocument/2006/relationships/hyperlink" Target="https://www.facebook.com/kuntaliitto" TargetMode="External"/></Relationships>
</file>

<file path=ppt/slideLayouts/_rels/slideLayout64.xml.rels><?xml version="1.0" encoding="UTF-8" standalone="yes"?>
<Relationships xmlns="http://schemas.openxmlformats.org/package/2006/relationships"><Relationship Id="rId3" Type="http://schemas.openxmlformats.org/officeDocument/2006/relationships/hyperlink" Target="https://www.facebook.com/kuntaliitto" TargetMode="External"/><Relationship Id="rId2" Type="http://schemas.openxmlformats.org/officeDocument/2006/relationships/hyperlink" Target="http://www.kuntaliitto.fi/" TargetMode="External"/><Relationship Id="rId1" Type="http://schemas.openxmlformats.org/officeDocument/2006/relationships/slideMaster" Target="../slideMasters/slideMaster2.xml"/><Relationship Id="rId6" Type="http://schemas.openxmlformats.org/officeDocument/2006/relationships/hyperlink" Target="https://www.instagram.com/kuntaliitto/" TargetMode="External"/><Relationship Id="rId5" Type="http://schemas.openxmlformats.org/officeDocument/2006/relationships/hyperlink" Target="https://www.linkedin.com/company/association-of-finnish-local-and-regional-authorities-kuntaliitto-" TargetMode="External"/><Relationship Id="rId4" Type="http://schemas.openxmlformats.org/officeDocument/2006/relationships/hyperlink" Target="https://twitter.com/kuntaliitto" TargetMode="External"/></Relationships>
</file>

<file path=ppt/slideLayouts/_rels/slideLayout65.xml.rels><?xml version="1.0" encoding="UTF-8" standalone="yes"?>
<Relationships xmlns="http://schemas.openxmlformats.org/package/2006/relationships"><Relationship Id="rId3" Type="http://schemas.openxmlformats.org/officeDocument/2006/relationships/hyperlink" Target="https://www.facebook.com/kuntaliitto" TargetMode="External"/><Relationship Id="rId2" Type="http://schemas.openxmlformats.org/officeDocument/2006/relationships/hyperlink" Target="http://www.kuntaliitto.fi/" TargetMode="External"/><Relationship Id="rId1" Type="http://schemas.openxmlformats.org/officeDocument/2006/relationships/slideMaster" Target="../slideMasters/slideMaster2.xml"/><Relationship Id="rId6" Type="http://schemas.openxmlformats.org/officeDocument/2006/relationships/hyperlink" Target="https://www.instagram.com/kuntaliitto/" TargetMode="External"/><Relationship Id="rId5" Type="http://schemas.openxmlformats.org/officeDocument/2006/relationships/hyperlink" Target="https://www.linkedin.com/company/association-of-finnish-local-and-regional-authorities-kuntaliitto-" TargetMode="External"/><Relationship Id="rId4" Type="http://schemas.openxmlformats.org/officeDocument/2006/relationships/hyperlink" Target="https://twitter.com/kuntaliitto" TargetMode="Externa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Kansi, sinivihreä">
    <p:bg>
      <p:bgPr>
        <a:solidFill>
          <a:schemeClr val="bg2"/>
        </a:solidFill>
        <a:effectLst/>
      </p:bgPr>
    </p:bg>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484D5C40-B351-929D-8EBA-583F28EF44D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12800" y="828000"/>
            <a:ext cx="2973600" cy="641148"/>
          </a:xfrm>
          <a:prstGeom prst="rect">
            <a:avLst/>
          </a:prstGeom>
        </p:spPr>
      </p:pic>
      <p:grpSp>
        <p:nvGrpSpPr>
          <p:cNvPr id="4" name="Ryhmä 3">
            <a:extLst>
              <a:ext uri="{FF2B5EF4-FFF2-40B4-BE49-F238E27FC236}">
                <a16:creationId xmlns:a16="http://schemas.microsoft.com/office/drawing/2014/main" id="{9FCADA93-0FB7-CA2C-F62B-6B3CC39CB4ED}"/>
              </a:ext>
            </a:extLst>
          </p:cNvPr>
          <p:cNvGrpSpPr/>
          <p:nvPr userDrawn="1"/>
        </p:nvGrpSpPr>
        <p:grpSpPr>
          <a:xfrm>
            <a:off x="-17042" y="-4183"/>
            <a:ext cx="12270939" cy="6876000"/>
            <a:chOff x="-17042" y="3192"/>
            <a:chExt cx="12270939" cy="6856323"/>
          </a:xfrm>
        </p:grpSpPr>
        <p:sp>
          <p:nvSpPr>
            <p:cNvPr id="7" name="Vapaamuotoinen: Muoto 6">
              <a:extLst>
                <a:ext uri="{FF2B5EF4-FFF2-40B4-BE49-F238E27FC236}">
                  <a16:creationId xmlns:a16="http://schemas.microsoft.com/office/drawing/2014/main" id="{96D9BDDC-63C8-A606-3309-A101EDBAAD07}"/>
                </a:ext>
              </a:extLst>
            </p:cNvPr>
            <p:cNvSpPr/>
            <p:nvPr/>
          </p:nvSpPr>
          <p:spPr>
            <a:xfrm>
              <a:off x="-17042" y="640793"/>
              <a:ext cx="12248975" cy="5792192"/>
            </a:xfrm>
            <a:custGeom>
              <a:avLst/>
              <a:gdLst>
                <a:gd name="connsiteX0" fmla="*/ 12185759 w 12248975"/>
                <a:gd name="connsiteY0" fmla="*/ -1924 h 5792192"/>
                <a:gd name="connsiteX1" fmla="*/ 12175534 w 12248975"/>
                <a:gd name="connsiteY1" fmla="*/ 27614 h 5792192"/>
                <a:gd name="connsiteX2" fmla="*/ 12169475 w 12248975"/>
                <a:gd name="connsiteY2" fmla="*/ 45161 h 5792192"/>
                <a:gd name="connsiteX3" fmla="*/ 12164047 w 12248975"/>
                <a:gd name="connsiteY3" fmla="*/ 60687 h 5792192"/>
                <a:gd name="connsiteX4" fmla="*/ 12155716 w 12248975"/>
                <a:gd name="connsiteY4" fmla="*/ 83915 h 5792192"/>
                <a:gd name="connsiteX5" fmla="*/ 9722078 w 12248975"/>
                <a:gd name="connsiteY5" fmla="*/ 3667656 h 5792192"/>
                <a:gd name="connsiteX6" fmla="*/ 9048122 w 12248975"/>
                <a:gd name="connsiteY6" fmla="*/ 4195941 h 5792192"/>
                <a:gd name="connsiteX7" fmla="*/ 9047113 w 12248975"/>
                <a:gd name="connsiteY7" fmla="*/ 4195941 h 5792192"/>
                <a:gd name="connsiteX8" fmla="*/ 9055192 w 12248975"/>
                <a:gd name="connsiteY8" fmla="*/ 4223964 h 5792192"/>
                <a:gd name="connsiteX9" fmla="*/ 9008360 w 12248975"/>
                <a:gd name="connsiteY9" fmla="*/ 4223079 h 5792192"/>
                <a:gd name="connsiteX10" fmla="*/ 8999144 w 12248975"/>
                <a:gd name="connsiteY10" fmla="*/ 4229517 h 5792192"/>
                <a:gd name="connsiteX11" fmla="*/ 8998008 w 12248975"/>
                <a:gd name="connsiteY11" fmla="*/ 4230276 h 5792192"/>
                <a:gd name="connsiteX12" fmla="*/ 8950545 w 12248975"/>
                <a:gd name="connsiteY12" fmla="*/ 4262971 h 5792192"/>
                <a:gd name="connsiteX13" fmla="*/ 5197147 w 12248975"/>
                <a:gd name="connsiteY13" fmla="*/ 5691670 h 5792192"/>
                <a:gd name="connsiteX14" fmla="*/ 4074813 w 12248975"/>
                <a:gd name="connsiteY14" fmla="*/ 5754786 h 5792192"/>
                <a:gd name="connsiteX15" fmla="*/ 3971176 w 12248975"/>
                <a:gd name="connsiteY15" fmla="*/ 5753144 h 5792192"/>
                <a:gd name="connsiteX16" fmla="*/ 176247 w 12248975"/>
                <a:gd name="connsiteY16" fmla="*/ 4765879 h 5792192"/>
                <a:gd name="connsiteX17" fmla="*/ -479 w 12248975"/>
                <a:gd name="connsiteY17" fmla="*/ 4668302 h 5792192"/>
                <a:gd name="connsiteX18" fmla="*/ -479 w 12248975"/>
                <a:gd name="connsiteY18" fmla="*/ 4696199 h 5792192"/>
                <a:gd name="connsiteX19" fmla="*/ 3822979 w 12248975"/>
                <a:gd name="connsiteY19" fmla="*/ 5782936 h 5792192"/>
                <a:gd name="connsiteX20" fmla="*/ 3923965 w 12248975"/>
                <a:gd name="connsiteY20" fmla="*/ 5786471 h 5792192"/>
                <a:gd name="connsiteX21" fmla="*/ 4024951 w 12248975"/>
                <a:gd name="connsiteY21" fmla="*/ 5788869 h 5792192"/>
                <a:gd name="connsiteX22" fmla="*/ 8574372 w 12248975"/>
                <a:gd name="connsiteY22" fmla="*/ 4574891 h 5792192"/>
                <a:gd name="connsiteX23" fmla="*/ 9016186 w 12248975"/>
                <a:gd name="connsiteY23" fmla="*/ 4289983 h 5792192"/>
                <a:gd name="connsiteX24" fmla="*/ 9017575 w 12248975"/>
                <a:gd name="connsiteY24" fmla="*/ 4288972 h 5792192"/>
                <a:gd name="connsiteX25" fmla="*/ 9053172 w 12248975"/>
                <a:gd name="connsiteY25" fmla="*/ 4263726 h 5792192"/>
                <a:gd name="connsiteX26" fmla="*/ 9064659 w 12248975"/>
                <a:gd name="connsiteY26" fmla="*/ 4255648 h 5792192"/>
                <a:gd name="connsiteX27" fmla="*/ 9065795 w 12248975"/>
                <a:gd name="connsiteY27" fmla="*/ 4254764 h 5792192"/>
                <a:gd name="connsiteX28" fmla="*/ 9108841 w 12248975"/>
                <a:gd name="connsiteY28" fmla="*/ 4224596 h 5792192"/>
                <a:gd name="connsiteX29" fmla="*/ 12155463 w 12248975"/>
                <a:gd name="connsiteY29" fmla="*/ 286140 h 5792192"/>
                <a:gd name="connsiteX30" fmla="*/ 12166066 w 12248975"/>
                <a:gd name="connsiteY30" fmla="*/ 258241 h 5792192"/>
                <a:gd name="connsiteX31" fmla="*/ 12228047 w 12248975"/>
                <a:gd name="connsiteY31" fmla="*/ 87071 h 5792192"/>
                <a:gd name="connsiteX32" fmla="*/ 12237514 w 12248975"/>
                <a:gd name="connsiteY32" fmla="*/ 59804 h 5792192"/>
                <a:gd name="connsiteX33" fmla="*/ 12243952 w 12248975"/>
                <a:gd name="connsiteY33" fmla="*/ 40995 h 5792192"/>
                <a:gd name="connsiteX34" fmla="*/ 12248496 w 12248975"/>
                <a:gd name="connsiteY34" fmla="*/ 28372 h 5792192"/>
                <a:gd name="connsiteX35" fmla="*/ 12225270 w 12248975"/>
                <a:gd name="connsiteY35" fmla="*/ 27489 h 5792192"/>
                <a:gd name="connsiteX36" fmla="*/ 12185759 w 12248975"/>
                <a:gd name="connsiteY36" fmla="*/ -1924 h 5792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2248975" h="5792192">
                  <a:moveTo>
                    <a:pt x="12185759" y="-1924"/>
                  </a:moveTo>
                  <a:cubicBezTo>
                    <a:pt x="12182477" y="7923"/>
                    <a:pt x="12179068" y="17769"/>
                    <a:pt x="12175534" y="27614"/>
                  </a:cubicBezTo>
                  <a:cubicBezTo>
                    <a:pt x="12173641" y="33548"/>
                    <a:pt x="12171495" y="39354"/>
                    <a:pt x="12169475" y="45161"/>
                  </a:cubicBezTo>
                  <a:lnTo>
                    <a:pt x="12164047" y="60687"/>
                  </a:lnTo>
                  <a:cubicBezTo>
                    <a:pt x="12161269" y="68515"/>
                    <a:pt x="12158619" y="76215"/>
                    <a:pt x="12155716" y="83915"/>
                  </a:cubicBezTo>
                  <a:cubicBezTo>
                    <a:pt x="11666817" y="1459850"/>
                    <a:pt x="10828886" y="2705891"/>
                    <a:pt x="9722078" y="3667656"/>
                  </a:cubicBezTo>
                  <a:cubicBezTo>
                    <a:pt x="9506347" y="3854860"/>
                    <a:pt x="9281401" y="4031206"/>
                    <a:pt x="9048122" y="4195941"/>
                  </a:cubicBezTo>
                  <a:lnTo>
                    <a:pt x="9047113" y="4195941"/>
                  </a:lnTo>
                  <a:cubicBezTo>
                    <a:pt x="9049763" y="4205282"/>
                    <a:pt x="9052415" y="4214623"/>
                    <a:pt x="9055192" y="4223964"/>
                  </a:cubicBezTo>
                  <a:lnTo>
                    <a:pt x="9008360" y="4223079"/>
                  </a:lnTo>
                  <a:cubicBezTo>
                    <a:pt x="9005331" y="4225354"/>
                    <a:pt x="9002175" y="4227499"/>
                    <a:pt x="8999144" y="4229517"/>
                  </a:cubicBezTo>
                  <a:cubicBezTo>
                    <a:pt x="8998766" y="4229896"/>
                    <a:pt x="8998387" y="4230149"/>
                    <a:pt x="8998008" y="4230276"/>
                  </a:cubicBezTo>
                  <a:cubicBezTo>
                    <a:pt x="8982229" y="4241383"/>
                    <a:pt x="8966450" y="4252240"/>
                    <a:pt x="8950545" y="4262971"/>
                  </a:cubicBezTo>
                  <a:cubicBezTo>
                    <a:pt x="7834901" y="5027686"/>
                    <a:pt x="6543669" y="5524538"/>
                    <a:pt x="5197147" y="5691670"/>
                  </a:cubicBezTo>
                  <a:cubicBezTo>
                    <a:pt x="4824861" y="5737617"/>
                    <a:pt x="4449913" y="5758700"/>
                    <a:pt x="4074813" y="5754786"/>
                  </a:cubicBezTo>
                  <a:cubicBezTo>
                    <a:pt x="4040225" y="5754786"/>
                    <a:pt x="4005675" y="5754281"/>
                    <a:pt x="3971176" y="5753144"/>
                  </a:cubicBezTo>
                  <a:cubicBezTo>
                    <a:pt x="2652424" y="5724492"/>
                    <a:pt x="1344655" y="5389849"/>
                    <a:pt x="176247" y="4765879"/>
                  </a:cubicBezTo>
                  <a:cubicBezTo>
                    <a:pt x="117334" y="4734069"/>
                    <a:pt x="58434" y="4701503"/>
                    <a:pt x="-479" y="4668302"/>
                  </a:cubicBezTo>
                  <a:lnTo>
                    <a:pt x="-479" y="4696199"/>
                  </a:lnTo>
                  <a:cubicBezTo>
                    <a:pt x="1171451" y="5352608"/>
                    <a:pt x="2481025" y="5724741"/>
                    <a:pt x="3822979" y="5782936"/>
                  </a:cubicBezTo>
                  <a:cubicBezTo>
                    <a:pt x="3856683" y="5784326"/>
                    <a:pt x="3890260" y="5785586"/>
                    <a:pt x="3923965" y="5786471"/>
                  </a:cubicBezTo>
                  <a:cubicBezTo>
                    <a:pt x="3957669" y="5787355"/>
                    <a:pt x="3991626" y="5788363"/>
                    <a:pt x="4024951" y="5788869"/>
                  </a:cubicBezTo>
                  <a:cubicBezTo>
                    <a:pt x="5618511" y="5817776"/>
                    <a:pt x="7206012" y="5398558"/>
                    <a:pt x="8574372" y="4574891"/>
                  </a:cubicBezTo>
                  <a:cubicBezTo>
                    <a:pt x="8724588" y="4484380"/>
                    <a:pt x="8871902" y="4389330"/>
                    <a:pt x="9016186" y="4289983"/>
                  </a:cubicBezTo>
                  <a:lnTo>
                    <a:pt x="9017575" y="4288972"/>
                  </a:lnTo>
                  <a:lnTo>
                    <a:pt x="9053172" y="4263726"/>
                  </a:lnTo>
                  <a:lnTo>
                    <a:pt x="9064659" y="4255648"/>
                  </a:lnTo>
                  <a:cubicBezTo>
                    <a:pt x="9065165" y="4255522"/>
                    <a:pt x="9065542" y="4255143"/>
                    <a:pt x="9065795" y="4254764"/>
                  </a:cubicBezTo>
                  <a:cubicBezTo>
                    <a:pt x="9080186" y="4244917"/>
                    <a:pt x="9094576" y="4234821"/>
                    <a:pt x="9108841" y="4224596"/>
                  </a:cubicBezTo>
                  <a:cubicBezTo>
                    <a:pt x="10484775" y="3247933"/>
                    <a:pt x="11556869" y="1870358"/>
                    <a:pt x="12155463" y="286140"/>
                  </a:cubicBezTo>
                  <a:cubicBezTo>
                    <a:pt x="12159124" y="276923"/>
                    <a:pt x="12162533" y="267582"/>
                    <a:pt x="12166066" y="258241"/>
                  </a:cubicBezTo>
                  <a:cubicBezTo>
                    <a:pt x="12187274" y="201436"/>
                    <a:pt x="12207976" y="144379"/>
                    <a:pt x="12228047" y="87071"/>
                  </a:cubicBezTo>
                  <a:lnTo>
                    <a:pt x="12237514" y="59804"/>
                  </a:lnTo>
                  <a:lnTo>
                    <a:pt x="12243952" y="40995"/>
                  </a:lnTo>
                  <a:lnTo>
                    <a:pt x="12248496" y="28372"/>
                  </a:lnTo>
                  <a:cubicBezTo>
                    <a:pt x="12240796" y="28372"/>
                    <a:pt x="12232970" y="27614"/>
                    <a:pt x="12225270" y="27489"/>
                  </a:cubicBezTo>
                  <a:cubicBezTo>
                    <a:pt x="12212141" y="18652"/>
                    <a:pt x="12198888" y="8428"/>
                    <a:pt x="12185759" y="-1924"/>
                  </a:cubicBezTo>
                  <a:close/>
                </a:path>
              </a:pathLst>
            </a:custGeom>
            <a:solidFill>
              <a:srgbClr val="B5DACC"/>
            </a:solidFill>
            <a:ln w="12622" cap="flat">
              <a:noFill/>
              <a:prstDash val="solid"/>
              <a:miter/>
            </a:ln>
          </p:spPr>
          <p:txBody>
            <a:bodyPr rtlCol="0" anchor="ctr"/>
            <a:lstStyle/>
            <a:p>
              <a:endParaRPr lang="fi-FI"/>
            </a:p>
          </p:txBody>
        </p:sp>
        <p:sp>
          <p:nvSpPr>
            <p:cNvPr id="8" name="Vapaamuotoinen: Muoto 7">
              <a:extLst>
                <a:ext uri="{FF2B5EF4-FFF2-40B4-BE49-F238E27FC236}">
                  <a16:creationId xmlns:a16="http://schemas.microsoft.com/office/drawing/2014/main" id="{3D79F50D-C8E1-942C-5F25-BC823CF4BD82}"/>
                </a:ext>
              </a:extLst>
            </p:cNvPr>
            <p:cNvSpPr/>
            <p:nvPr/>
          </p:nvSpPr>
          <p:spPr>
            <a:xfrm>
              <a:off x="8991797" y="4839289"/>
              <a:ext cx="46831" cy="28023"/>
            </a:xfrm>
            <a:custGeom>
              <a:avLst/>
              <a:gdLst>
                <a:gd name="connsiteX0" fmla="*/ 38274 w 46831"/>
                <a:gd name="connsiteY0" fmla="*/ -1924 h 28023"/>
                <a:gd name="connsiteX1" fmla="*/ -479 w 46831"/>
                <a:gd name="connsiteY1" fmla="*/ 25215 h 28023"/>
                <a:gd name="connsiteX2" fmla="*/ 46353 w 46831"/>
                <a:gd name="connsiteY2" fmla="*/ 26099 h 28023"/>
                <a:gd name="connsiteX3" fmla="*/ 38274 w 46831"/>
                <a:gd name="connsiteY3" fmla="*/ -1924 h 28023"/>
              </a:gdLst>
              <a:ahLst/>
              <a:cxnLst>
                <a:cxn ang="0">
                  <a:pos x="connsiteX0" y="connsiteY0"/>
                </a:cxn>
                <a:cxn ang="0">
                  <a:pos x="connsiteX1" y="connsiteY1"/>
                </a:cxn>
                <a:cxn ang="0">
                  <a:pos x="connsiteX2" y="connsiteY2"/>
                </a:cxn>
                <a:cxn ang="0">
                  <a:pos x="connsiteX3" y="connsiteY3"/>
                </a:cxn>
              </a:cxnLst>
              <a:rect l="l" t="t" r="r" b="b"/>
              <a:pathLst>
                <a:path w="46831" h="28023">
                  <a:moveTo>
                    <a:pt x="38274" y="-1924"/>
                  </a:moveTo>
                  <a:cubicBezTo>
                    <a:pt x="25650" y="7291"/>
                    <a:pt x="13027" y="16253"/>
                    <a:pt x="-479" y="25215"/>
                  </a:cubicBezTo>
                  <a:lnTo>
                    <a:pt x="46353" y="26099"/>
                  </a:lnTo>
                  <a:cubicBezTo>
                    <a:pt x="43576" y="16758"/>
                    <a:pt x="41556" y="7417"/>
                    <a:pt x="38274" y="-1924"/>
                  </a:cubicBezTo>
                  <a:close/>
                </a:path>
              </a:pathLst>
            </a:custGeom>
            <a:noFill/>
            <a:ln w="12622" cap="flat">
              <a:noFill/>
              <a:prstDash val="solid"/>
              <a:miter/>
            </a:ln>
          </p:spPr>
          <p:txBody>
            <a:bodyPr rtlCol="0" anchor="ctr"/>
            <a:lstStyle/>
            <a:p>
              <a:endParaRPr lang="fi-FI"/>
            </a:p>
          </p:txBody>
        </p:sp>
        <p:sp>
          <p:nvSpPr>
            <p:cNvPr id="10" name="Vapaamuotoinen: Muoto 9">
              <a:extLst>
                <a:ext uri="{FF2B5EF4-FFF2-40B4-BE49-F238E27FC236}">
                  <a16:creationId xmlns:a16="http://schemas.microsoft.com/office/drawing/2014/main" id="{40374709-EEEC-6317-3CA1-3C9E3C24DCD7}"/>
                </a:ext>
              </a:extLst>
            </p:cNvPr>
            <p:cNvSpPr/>
            <p:nvPr/>
          </p:nvSpPr>
          <p:spPr>
            <a:xfrm>
              <a:off x="-17042" y="640793"/>
              <a:ext cx="12248975" cy="5792192"/>
            </a:xfrm>
            <a:custGeom>
              <a:avLst/>
              <a:gdLst>
                <a:gd name="connsiteX0" fmla="*/ 12185759 w 12248975"/>
                <a:gd name="connsiteY0" fmla="*/ -1924 h 5792192"/>
                <a:gd name="connsiteX1" fmla="*/ 12175534 w 12248975"/>
                <a:gd name="connsiteY1" fmla="*/ 27614 h 5792192"/>
                <a:gd name="connsiteX2" fmla="*/ 12169475 w 12248975"/>
                <a:gd name="connsiteY2" fmla="*/ 45161 h 5792192"/>
                <a:gd name="connsiteX3" fmla="*/ 12164047 w 12248975"/>
                <a:gd name="connsiteY3" fmla="*/ 60687 h 5792192"/>
                <a:gd name="connsiteX4" fmla="*/ 12155716 w 12248975"/>
                <a:gd name="connsiteY4" fmla="*/ 83915 h 5792192"/>
                <a:gd name="connsiteX5" fmla="*/ 9722078 w 12248975"/>
                <a:gd name="connsiteY5" fmla="*/ 3667656 h 5792192"/>
                <a:gd name="connsiteX6" fmla="*/ 9048122 w 12248975"/>
                <a:gd name="connsiteY6" fmla="*/ 4195941 h 5792192"/>
                <a:gd name="connsiteX7" fmla="*/ 9047113 w 12248975"/>
                <a:gd name="connsiteY7" fmla="*/ 4195941 h 5792192"/>
                <a:gd name="connsiteX8" fmla="*/ 9008360 w 12248975"/>
                <a:gd name="connsiteY8" fmla="*/ 4223079 h 5792192"/>
                <a:gd name="connsiteX9" fmla="*/ 8999144 w 12248975"/>
                <a:gd name="connsiteY9" fmla="*/ 4229517 h 5792192"/>
                <a:gd name="connsiteX10" fmla="*/ 8998008 w 12248975"/>
                <a:gd name="connsiteY10" fmla="*/ 4230276 h 5792192"/>
                <a:gd name="connsiteX11" fmla="*/ 8950545 w 12248975"/>
                <a:gd name="connsiteY11" fmla="*/ 4262971 h 5792192"/>
                <a:gd name="connsiteX12" fmla="*/ 5197147 w 12248975"/>
                <a:gd name="connsiteY12" fmla="*/ 5691670 h 5792192"/>
                <a:gd name="connsiteX13" fmla="*/ 4074813 w 12248975"/>
                <a:gd name="connsiteY13" fmla="*/ 5754786 h 5792192"/>
                <a:gd name="connsiteX14" fmla="*/ 3971176 w 12248975"/>
                <a:gd name="connsiteY14" fmla="*/ 5753144 h 5792192"/>
                <a:gd name="connsiteX15" fmla="*/ 176247 w 12248975"/>
                <a:gd name="connsiteY15" fmla="*/ 4765879 h 5792192"/>
                <a:gd name="connsiteX16" fmla="*/ -479 w 12248975"/>
                <a:gd name="connsiteY16" fmla="*/ 4668302 h 5792192"/>
                <a:gd name="connsiteX17" fmla="*/ -479 w 12248975"/>
                <a:gd name="connsiteY17" fmla="*/ 4696199 h 5792192"/>
                <a:gd name="connsiteX18" fmla="*/ 3822979 w 12248975"/>
                <a:gd name="connsiteY18" fmla="*/ 5782936 h 5792192"/>
                <a:gd name="connsiteX19" fmla="*/ 3923965 w 12248975"/>
                <a:gd name="connsiteY19" fmla="*/ 5786471 h 5792192"/>
                <a:gd name="connsiteX20" fmla="*/ 4024951 w 12248975"/>
                <a:gd name="connsiteY20" fmla="*/ 5788869 h 5792192"/>
                <a:gd name="connsiteX21" fmla="*/ 8574372 w 12248975"/>
                <a:gd name="connsiteY21" fmla="*/ 4574891 h 5792192"/>
                <a:gd name="connsiteX22" fmla="*/ 9016186 w 12248975"/>
                <a:gd name="connsiteY22" fmla="*/ 4289983 h 5792192"/>
                <a:gd name="connsiteX23" fmla="*/ 9017575 w 12248975"/>
                <a:gd name="connsiteY23" fmla="*/ 4288972 h 5792192"/>
                <a:gd name="connsiteX24" fmla="*/ 9053172 w 12248975"/>
                <a:gd name="connsiteY24" fmla="*/ 4263726 h 5792192"/>
                <a:gd name="connsiteX25" fmla="*/ 9064659 w 12248975"/>
                <a:gd name="connsiteY25" fmla="*/ 4255648 h 5792192"/>
                <a:gd name="connsiteX26" fmla="*/ 9065795 w 12248975"/>
                <a:gd name="connsiteY26" fmla="*/ 4254764 h 5792192"/>
                <a:gd name="connsiteX27" fmla="*/ 9108841 w 12248975"/>
                <a:gd name="connsiteY27" fmla="*/ 4224596 h 5792192"/>
                <a:gd name="connsiteX28" fmla="*/ 12155463 w 12248975"/>
                <a:gd name="connsiteY28" fmla="*/ 286140 h 5792192"/>
                <a:gd name="connsiteX29" fmla="*/ 12166066 w 12248975"/>
                <a:gd name="connsiteY29" fmla="*/ 258241 h 5792192"/>
                <a:gd name="connsiteX30" fmla="*/ 12228047 w 12248975"/>
                <a:gd name="connsiteY30" fmla="*/ 87071 h 5792192"/>
                <a:gd name="connsiteX31" fmla="*/ 12237514 w 12248975"/>
                <a:gd name="connsiteY31" fmla="*/ 59804 h 5792192"/>
                <a:gd name="connsiteX32" fmla="*/ 12243952 w 12248975"/>
                <a:gd name="connsiteY32" fmla="*/ 40995 h 5792192"/>
                <a:gd name="connsiteX33" fmla="*/ 12248496 w 12248975"/>
                <a:gd name="connsiteY33" fmla="*/ 28372 h 5792192"/>
                <a:gd name="connsiteX34" fmla="*/ 12225270 w 12248975"/>
                <a:gd name="connsiteY34" fmla="*/ 27489 h 5792192"/>
                <a:gd name="connsiteX35" fmla="*/ 12185759 w 12248975"/>
                <a:gd name="connsiteY35" fmla="*/ -1924 h 5792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248975" h="5792192">
                  <a:moveTo>
                    <a:pt x="12185759" y="-1924"/>
                  </a:moveTo>
                  <a:cubicBezTo>
                    <a:pt x="12182477" y="7923"/>
                    <a:pt x="12179068" y="17769"/>
                    <a:pt x="12175534" y="27614"/>
                  </a:cubicBezTo>
                  <a:cubicBezTo>
                    <a:pt x="12173641" y="33548"/>
                    <a:pt x="12171495" y="39354"/>
                    <a:pt x="12169475" y="45161"/>
                  </a:cubicBezTo>
                  <a:lnTo>
                    <a:pt x="12164047" y="60687"/>
                  </a:lnTo>
                  <a:cubicBezTo>
                    <a:pt x="12161269" y="68515"/>
                    <a:pt x="12158619" y="76215"/>
                    <a:pt x="12155716" y="83915"/>
                  </a:cubicBezTo>
                  <a:cubicBezTo>
                    <a:pt x="11666817" y="1459850"/>
                    <a:pt x="10828886" y="2705891"/>
                    <a:pt x="9722078" y="3667656"/>
                  </a:cubicBezTo>
                  <a:cubicBezTo>
                    <a:pt x="9506347" y="3854860"/>
                    <a:pt x="9281401" y="4031206"/>
                    <a:pt x="9048122" y="4195941"/>
                  </a:cubicBezTo>
                  <a:lnTo>
                    <a:pt x="9047113" y="4195941"/>
                  </a:lnTo>
                  <a:cubicBezTo>
                    <a:pt x="9034490" y="4205155"/>
                    <a:pt x="9021866" y="4214117"/>
                    <a:pt x="9008360" y="4223079"/>
                  </a:cubicBezTo>
                  <a:cubicBezTo>
                    <a:pt x="9005331" y="4225354"/>
                    <a:pt x="9002175" y="4227499"/>
                    <a:pt x="8999144" y="4229517"/>
                  </a:cubicBezTo>
                  <a:cubicBezTo>
                    <a:pt x="8998766" y="4229896"/>
                    <a:pt x="8998387" y="4230149"/>
                    <a:pt x="8998008" y="4230276"/>
                  </a:cubicBezTo>
                  <a:cubicBezTo>
                    <a:pt x="8982229" y="4241383"/>
                    <a:pt x="8966450" y="4252240"/>
                    <a:pt x="8950545" y="4262971"/>
                  </a:cubicBezTo>
                  <a:cubicBezTo>
                    <a:pt x="7834901" y="5027686"/>
                    <a:pt x="6543669" y="5524538"/>
                    <a:pt x="5197147" y="5691670"/>
                  </a:cubicBezTo>
                  <a:cubicBezTo>
                    <a:pt x="4824861" y="5737617"/>
                    <a:pt x="4449913" y="5758700"/>
                    <a:pt x="4074813" y="5754786"/>
                  </a:cubicBezTo>
                  <a:cubicBezTo>
                    <a:pt x="4040225" y="5754786"/>
                    <a:pt x="4005675" y="5754281"/>
                    <a:pt x="3971176" y="5753144"/>
                  </a:cubicBezTo>
                  <a:cubicBezTo>
                    <a:pt x="2652424" y="5724492"/>
                    <a:pt x="1344655" y="5389849"/>
                    <a:pt x="176247" y="4765879"/>
                  </a:cubicBezTo>
                  <a:cubicBezTo>
                    <a:pt x="117334" y="4734069"/>
                    <a:pt x="58434" y="4701503"/>
                    <a:pt x="-479" y="4668302"/>
                  </a:cubicBezTo>
                  <a:lnTo>
                    <a:pt x="-479" y="4696199"/>
                  </a:lnTo>
                  <a:cubicBezTo>
                    <a:pt x="1171451" y="5352608"/>
                    <a:pt x="2481025" y="5724741"/>
                    <a:pt x="3822979" y="5782936"/>
                  </a:cubicBezTo>
                  <a:cubicBezTo>
                    <a:pt x="3856683" y="5784326"/>
                    <a:pt x="3890260" y="5785586"/>
                    <a:pt x="3923965" y="5786471"/>
                  </a:cubicBezTo>
                  <a:cubicBezTo>
                    <a:pt x="3957669" y="5787355"/>
                    <a:pt x="3991626" y="5788363"/>
                    <a:pt x="4024951" y="5788869"/>
                  </a:cubicBezTo>
                  <a:cubicBezTo>
                    <a:pt x="5618511" y="5817776"/>
                    <a:pt x="7206012" y="5398558"/>
                    <a:pt x="8574372" y="4574891"/>
                  </a:cubicBezTo>
                  <a:cubicBezTo>
                    <a:pt x="8724588" y="4484380"/>
                    <a:pt x="8871902" y="4389330"/>
                    <a:pt x="9016186" y="4289983"/>
                  </a:cubicBezTo>
                  <a:lnTo>
                    <a:pt x="9017575" y="4288972"/>
                  </a:lnTo>
                  <a:lnTo>
                    <a:pt x="9053172" y="4263726"/>
                  </a:lnTo>
                  <a:lnTo>
                    <a:pt x="9064659" y="4255648"/>
                  </a:lnTo>
                  <a:cubicBezTo>
                    <a:pt x="9065165" y="4255522"/>
                    <a:pt x="9065542" y="4255143"/>
                    <a:pt x="9065795" y="4254764"/>
                  </a:cubicBezTo>
                  <a:cubicBezTo>
                    <a:pt x="9080186" y="4244917"/>
                    <a:pt x="9094576" y="4234821"/>
                    <a:pt x="9108841" y="4224596"/>
                  </a:cubicBezTo>
                  <a:cubicBezTo>
                    <a:pt x="10484775" y="3247933"/>
                    <a:pt x="11556869" y="1870358"/>
                    <a:pt x="12155463" y="286140"/>
                  </a:cubicBezTo>
                  <a:cubicBezTo>
                    <a:pt x="12159124" y="276923"/>
                    <a:pt x="12162533" y="267582"/>
                    <a:pt x="12166066" y="258241"/>
                  </a:cubicBezTo>
                  <a:cubicBezTo>
                    <a:pt x="12187274" y="201436"/>
                    <a:pt x="12207976" y="144379"/>
                    <a:pt x="12228047" y="87071"/>
                  </a:cubicBezTo>
                  <a:lnTo>
                    <a:pt x="12237514" y="59804"/>
                  </a:lnTo>
                  <a:lnTo>
                    <a:pt x="12243952" y="40995"/>
                  </a:lnTo>
                  <a:lnTo>
                    <a:pt x="12248496" y="28372"/>
                  </a:lnTo>
                  <a:cubicBezTo>
                    <a:pt x="12240796" y="28372"/>
                    <a:pt x="12232970" y="27614"/>
                    <a:pt x="12225270" y="27489"/>
                  </a:cubicBezTo>
                  <a:cubicBezTo>
                    <a:pt x="12212141" y="18652"/>
                    <a:pt x="12198888" y="8428"/>
                    <a:pt x="12185759" y="-1924"/>
                  </a:cubicBezTo>
                  <a:close/>
                </a:path>
              </a:pathLst>
            </a:custGeom>
            <a:noFill/>
            <a:ln w="12622" cap="flat">
              <a:noFill/>
              <a:prstDash val="solid"/>
              <a:miter/>
            </a:ln>
          </p:spPr>
          <p:txBody>
            <a:bodyPr rtlCol="0" anchor="ctr"/>
            <a:lstStyle/>
            <a:p>
              <a:endParaRPr lang="fi-FI"/>
            </a:p>
          </p:txBody>
        </p:sp>
        <p:sp>
          <p:nvSpPr>
            <p:cNvPr id="11" name="Vapaamuotoinen: Muoto 10">
              <a:extLst>
                <a:ext uri="{FF2B5EF4-FFF2-40B4-BE49-F238E27FC236}">
                  <a16:creationId xmlns:a16="http://schemas.microsoft.com/office/drawing/2014/main" id="{C9141825-7943-460F-AE5C-B764A83C2E47}"/>
                </a:ext>
              </a:extLst>
            </p:cNvPr>
            <p:cNvSpPr/>
            <p:nvPr/>
          </p:nvSpPr>
          <p:spPr>
            <a:xfrm>
              <a:off x="8991797" y="4839289"/>
              <a:ext cx="46831" cy="28023"/>
            </a:xfrm>
            <a:custGeom>
              <a:avLst/>
              <a:gdLst>
                <a:gd name="connsiteX0" fmla="*/ 38274 w 46831"/>
                <a:gd name="connsiteY0" fmla="*/ -1924 h 28023"/>
                <a:gd name="connsiteX1" fmla="*/ -479 w 46831"/>
                <a:gd name="connsiteY1" fmla="*/ 25215 h 28023"/>
                <a:gd name="connsiteX2" fmla="*/ 46353 w 46831"/>
                <a:gd name="connsiteY2" fmla="*/ 26099 h 28023"/>
                <a:gd name="connsiteX3" fmla="*/ 38274 w 46831"/>
                <a:gd name="connsiteY3" fmla="*/ -1924 h 28023"/>
              </a:gdLst>
              <a:ahLst/>
              <a:cxnLst>
                <a:cxn ang="0">
                  <a:pos x="connsiteX0" y="connsiteY0"/>
                </a:cxn>
                <a:cxn ang="0">
                  <a:pos x="connsiteX1" y="connsiteY1"/>
                </a:cxn>
                <a:cxn ang="0">
                  <a:pos x="connsiteX2" y="connsiteY2"/>
                </a:cxn>
                <a:cxn ang="0">
                  <a:pos x="connsiteX3" y="connsiteY3"/>
                </a:cxn>
              </a:cxnLst>
              <a:rect l="l" t="t" r="r" b="b"/>
              <a:pathLst>
                <a:path w="46831" h="28023">
                  <a:moveTo>
                    <a:pt x="38274" y="-1924"/>
                  </a:moveTo>
                  <a:cubicBezTo>
                    <a:pt x="25650" y="7291"/>
                    <a:pt x="13027" y="16253"/>
                    <a:pt x="-479" y="25215"/>
                  </a:cubicBezTo>
                  <a:lnTo>
                    <a:pt x="46353" y="26099"/>
                  </a:lnTo>
                  <a:cubicBezTo>
                    <a:pt x="43576" y="16758"/>
                    <a:pt x="41556" y="7417"/>
                    <a:pt x="38274" y="-1924"/>
                  </a:cubicBezTo>
                  <a:close/>
                </a:path>
              </a:pathLst>
            </a:custGeom>
            <a:noFill/>
            <a:ln w="12622" cap="flat">
              <a:noFill/>
              <a:prstDash val="solid"/>
              <a:miter/>
            </a:ln>
          </p:spPr>
          <p:txBody>
            <a:bodyPr rtlCol="0" anchor="ctr"/>
            <a:lstStyle/>
            <a:p>
              <a:endParaRPr lang="fi-FI"/>
            </a:p>
          </p:txBody>
        </p:sp>
        <p:sp>
          <p:nvSpPr>
            <p:cNvPr id="12" name="Vapaamuotoinen: Muoto 11">
              <a:extLst>
                <a:ext uri="{FF2B5EF4-FFF2-40B4-BE49-F238E27FC236}">
                  <a16:creationId xmlns:a16="http://schemas.microsoft.com/office/drawing/2014/main" id="{A20DAC6C-B8EB-C949-0F57-78DB7E47376A}"/>
                </a:ext>
              </a:extLst>
            </p:cNvPr>
            <p:cNvSpPr/>
            <p:nvPr/>
          </p:nvSpPr>
          <p:spPr>
            <a:xfrm>
              <a:off x="3410110" y="4865294"/>
              <a:ext cx="8784649" cy="1992705"/>
            </a:xfrm>
            <a:custGeom>
              <a:avLst/>
              <a:gdLst>
                <a:gd name="connsiteX0" fmla="*/ 5060689 w 8784649"/>
                <a:gd name="connsiteY0" fmla="*/ 50208 h 1992705"/>
                <a:gd name="connsiteX1" fmla="*/ 704278 w 8784649"/>
                <a:gd name="connsiteY1" fmla="*/ 1531296 h 1992705"/>
                <a:gd name="connsiteX2" fmla="*/ 654920 w 8784649"/>
                <a:gd name="connsiteY2" fmla="*/ 1565378 h 1992705"/>
                <a:gd name="connsiteX3" fmla="*/ 469233 w 8784649"/>
                <a:gd name="connsiteY3" fmla="*/ 1698428 h 1992705"/>
                <a:gd name="connsiteX4" fmla="*/ 95332 w 8784649"/>
                <a:gd name="connsiteY4" fmla="*/ 1990781 h 1992705"/>
                <a:gd name="connsiteX5" fmla="*/ -479 w 8784649"/>
                <a:gd name="connsiteY5" fmla="*/ 1990781 h 1992705"/>
                <a:gd name="connsiteX6" fmla="*/ 552799 w 8784649"/>
                <a:gd name="connsiteY6" fmla="*/ 1562981 h 1992705"/>
                <a:gd name="connsiteX7" fmla="*/ 600009 w 8784649"/>
                <a:gd name="connsiteY7" fmla="*/ 1529653 h 1992705"/>
                <a:gd name="connsiteX8" fmla="*/ 1427968 w 8784649"/>
                <a:gd name="connsiteY8" fmla="*/ 1018791 h 1992705"/>
                <a:gd name="connsiteX9" fmla="*/ 5624571 w 8784649"/>
                <a:gd name="connsiteY9" fmla="*/ -790 h 1992705"/>
                <a:gd name="connsiteX10" fmla="*/ 5625959 w 8784649"/>
                <a:gd name="connsiteY10" fmla="*/ -790 h 1992705"/>
                <a:gd name="connsiteX11" fmla="*/ 5637194 w 8784649"/>
                <a:gd name="connsiteY11" fmla="*/ -790 h 1992705"/>
                <a:gd name="connsiteX12" fmla="*/ 5684026 w 8784649"/>
                <a:gd name="connsiteY12" fmla="*/ 94 h 1992705"/>
                <a:gd name="connsiteX13" fmla="*/ 5685414 w 8784649"/>
                <a:gd name="connsiteY13" fmla="*/ 94 h 1992705"/>
                <a:gd name="connsiteX14" fmla="*/ 5737927 w 8784649"/>
                <a:gd name="connsiteY14" fmla="*/ 1608 h 1992705"/>
                <a:gd name="connsiteX15" fmla="*/ 6259519 w 8784649"/>
                <a:gd name="connsiteY15" fmla="*/ 33039 h 1992705"/>
                <a:gd name="connsiteX16" fmla="*/ 8784170 w 8784649"/>
                <a:gd name="connsiteY16" fmla="*/ 664202 h 1992705"/>
                <a:gd name="connsiteX17" fmla="*/ 8784170 w 8784649"/>
                <a:gd name="connsiteY17" fmla="*/ 700306 h 1992705"/>
                <a:gd name="connsiteX18" fmla="*/ 5697405 w 8784649"/>
                <a:gd name="connsiteY18" fmla="*/ 40994 h 1992705"/>
                <a:gd name="connsiteX19" fmla="*/ 5696017 w 8784649"/>
                <a:gd name="connsiteY19" fmla="*/ 40994 h 1992705"/>
                <a:gd name="connsiteX20" fmla="*/ 5681879 w 8784649"/>
                <a:gd name="connsiteY20" fmla="*/ 40994 h 1992705"/>
                <a:gd name="connsiteX21" fmla="*/ 5638203 w 8784649"/>
                <a:gd name="connsiteY21" fmla="*/ 40109 h 1992705"/>
                <a:gd name="connsiteX22" fmla="*/ 5636688 w 8784649"/>
                <a:gd name="connsiteY22" fmla="*/ 40109 h 1992705"/>
                <a:gd name="connsiteX23" fmla="*/ 5579001 w 8784649"/>
                <a:gd name="connsiteY23" fmla="*/ 39351 h 1992705"/>
                <a:gd name="connsiteX24" fmla="*/ 5060689 w 8784649"/>
                <a:gd name="connsiteY24" fmla="*/ 50208 h 199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784649" h="1992705">
                  <a:moveTo>
                    <a:pt x="5060689" y="50208"/>
                  </a:moveTo>
                  <a:cubicBezTo>
                    <a:pt x="3503232" y="130241"/>
                    <a:pt x="1988946" y="650066"/>
                    <a:pt x="704278" y="1531296"/>
                  </a:cubicBezTo>
                  <a:lnTo>
                    <a:pt x="654920" y="1565378"/>
                  </a:lnTo>
                  <a:cubicBezTo>
                    <a:pt x="592473" y="1608928"/>
                    <a:pt x="530581" y="1653236"/>
                    <a:pt x="469233" y="1698428"/>
                  </a:cubicBezTo>
                  <a:cubicBezTo>
                    <a:pt x="341485" y="1792344"/>
                    <a:pt x="216855" y="1889795"/>
                    <a:pt x="95332" y="1990781"/>
                  </a:cubicBezTo>
                  <a:lnTo>
                    <a:pt x="-479" y="1990781"/>
                  </a:lnTo>
                  <a:cubicBezTo>
                    <a:pt x="177925" y="1840692"/>
                    <a:pt x="362351" y="1698049"/>
                    <a:pt x="552799" y="1562981"/>
                  </a:cubicBezTo>
                  <a:lnTo>
                    <a:pt x="600009" y="1529653"/>
                  </a:lnTo>
                  <a:cubicBezTo>
                    <a:pt x="865994" y="1343713"/>
                    <a:pt x="1142430" y="1173046"/>
                    <a:pt x="1427968" y="1018791"/>
                  </a:cubicBezTo>
                  <a:cubicBezTo>
                    <a:pt x="2713395" y="324511"/>
                    <a:pt x="4167215" y="-24520"/>
                    <a:pt x="5624571" y="-790"/>
                  </a:cubicBezTo>
                  <a:lnTo>
                    <a:pt x="5625959" y="-790"/>
                  </a:lnTo>
                  <a:lnTo>
                    <a:pt x="5637194" y="-790"/>
                  </a:lnTo>
                  <a:lnTo>
                    <a:pt x="5684026" y="94"/>
                  </a:lnTo>
                  <a:lnTo>
                    <a:pt x="5685414" y="94"/>
                  </a:lnTo>
                  <a:lnTo>
                    <a:pt x="5737927" y="1608"/>
                  </a:lnTo>
                  <a:cubicBezTo>
                    <a:pt x="5911876" y="6785"/>
                    <a:pt x="6085697" y="17260"/>
                    <a:pt x="6259519" y="33039"/>
                  </a:cubicBezTo>
                  <a:cubicBezTo>
                    <a:pt x="7128379" y="112946"/>
                    <a:pt x="7979943" y="325775"/>
                    <a:pt x="8784170" y="664202"/>
                  </a:cubicBezTo>
                  <a:lnTo>
                    <a:pt x="8784170" y="700306"/>
                  </a:lnTo>
                  <a:cubicBezTo>
                    <a:pt x="7805489" y="289545"/>
                    <a:pt x="6758517" y="65861"/>
                    <a:pt x="5697405" y="40994"/>
                  </a:cubicBezTo>
                  <a:lnTo>
                    <a:pt x="5696017" y="40994"/>
                  </a:lnTo>
                  <a:lnTo>
                    <a:pt x="5681879" y="40994"/>
                  </a:lnTo>
                  <a:lnTo>
                    <a:pt x="5638203" y="40109"/>
                  </a:lnTo>
                  <a:lnTo>
                    <a:pt x="5636688" y="40109"/>
                  </a:lnTo>
                  <a:lnTo>
                    <a:pt x="5579001" y="39351"/>
                  </a:lnTo>
                  <a:cubicBezTo>
                    <a:pt x="5406314" y="37585"/>
                    <a:pt x="5233501" y="41246"/>
                    <a:pt x="5060689" y="50208"/>
                  </a:cubicBezTo>
                  <a:close/>
                </a:path>
              </a:pathLst>
            </a:custGeom>
            <a:solidFill>
              <a:srgbClr val="B5DACC"/>
            </a:solidFill>
            <a:ln w="12622" cap="flat">
              <a:noFill/>
              <a:prstDash val="solid"/>
              <a:miter/>
            </a:ln>
          </p:spPr>
          <p:txBody>
            <a:bodyPr rtlCol="0" anchor="ctr"/>
            <a:lstStyle/>
            <a:p>
              <a:endParaRPr lang="fi-FI"/>
            </a:p>
          </p:txBody>
        </p:sp>
        <p:sp>
          <p:nvSpPr>
            <p:cNvPr id="14" name="Vapaamuotoinen: Muoto 13">
              <a:extLst>
                <a:ext uri="{FF2B5EF4-FFF2-40B4-BE49-F238E27FC236}">
                  <a16:creationId xmlns:a16="http://schemas.microsoft.com/office/drawing/2014/main" id="{B0A815BB-81E2-C717-6AFF-4F725A43B2D6}"/>
                </a:ext>
              </a:extLst>
            </p:cNvPr>
            <p:cNvSpPr/>
            <p:nvPr/>
          </p:nvSpPr>
          <p:spPr>
            <a:xfrm>
              <a:off x="8617535" y="4960"/>
              <a:ext cx="1310653" cy="6854555"/>
            </a:xfrm>
            <a:custGeom>
              <a:avLst/>
              <a:gdLst>
                <a:gd name="connsiteX0" fmla="*/ 679391 w 1310653"/>
                <a:gd name="connsiteY0" fmla="*/ 5597879 h 6854555"/>
                <a:gd name="connsiteX1" fmla="*/ 662603 w 1310653"/>
                <a:gd name="connsiteY1" fmla="*/ 5555842 h 6854555"/>
                <a:gd name="connsiteX2" fmla="*/ 662603 w 1310653"/>
                <a:gd name="connsiteY2" fmla="*/ 5555842 h 6854555"/>
                <a:gd name="connsiteX3" fmla="*/ 464922 w 1310653"/>
                <a:gd name="connsiteY3" fmla="*/ 5000419 h 6854555"/>
                <a:gd name="connsiteX4" fmla="*/ 464291 w 1310653"/>
                <a:gd name="connsiteY4" fmla="*/ 4998527 h 6854555"/>
                <a:gd name="connsiteX5" fmla="*/ 434500 w 1310653"/>
                <a:gd name="connsiteY5" fmla="*/ 4902213 h 6854555"/>
                <a:gd name="connsiteX6" fmla="*/ 431597 w 1310653"/>
                <a:gd name="connsiteY6" fmla="*/ 4892872 h 6854555"/>
                <a:gd name="connsiteX7" fmla="*/ 422129 w 1310653"/>
                <a:gd name="connsiteY7" fmla="*/ 4861187 h 6854555"/>
                <a:gd name="connsiteX8" fmla="*/ 420741 w 1310653"/>
                <a:gd name="connsiteY8" fmla="*/ 4861187 h 6854555"/>
                <a:gd name="connsiteX9" fmla="*/ 412662 w 1310653"/>
                <a:gd name="connsiteY9" fmla="*/ 4833161 h 6854555"/>
                <a:gd name="connsiteX10" fmla="*/ 413671 w 1310653"/>
                <a:gd name="connsiteY10" fmla="*/ 4833161 h 6854555"/>
                <a:gd name="connsiteX11" fmla="*/ 397136 w 1310653"/>
                <a:gd name="connsiteY11" fmla="*/ 4776483 h 6854555"/>
                <a:gd name="connsiteX12" fmla="*/ 397136 w 1310653"/>
                <a:gd name="connsiteY12" fmla="*/ 4775601 h 6854555"/>
                <a:gd name="connsiteX13" fmla="*/ 229751 w 1310653"/>
                <a:gd name="connsiteY13" fmla="*/ 4086875 h 6854555"/>
                <a:gd name="connsiteX14" fmla="*/ 227731 w 1310653"/>
                <a:gd name="connsiteY14" fmla="*/ 747266 h 6854555"/>
                <a:gd name="connsiteX15" fmla="*/ 414429 w 1310653"/>
                <a:gd name="connsiteY15" fmla="*/ -1924 h 6854555"/>
                <a:gd name="connsiteX16" fmla="*/ 343487 w 1310653"/>
                <a:gd name="connsiteY16" fmla="*/ -1924 h 6854555"/>
                <a:gd name="connsiteX17" fmla="*/ 253483 w 1310653"/>
                <a:gd name="connsiteY17" fmla="*/ 4469487 h 6854555"/>
                <a:gd name="connsiteX18" fmla="*/ 361537 w 1310653"/>
                <a:gd name="connsiteY18" fmla="*/ 4860808 h 6854555"/>
                <a:gd name="connsiteX19" fmla="*/ 363810 w 1310653"/>
                <a:gd name="connsiteY19" fmla="*/ 4868254 h 6854555"/>
                <a:gd name="connsiteX20" fmla="*/ 374034 w 1310653"/>
                <a:gd name="connsiteY20" fmla="*/ 4901707 h 6854555"/>
                <a:gd name="connsiteX21" fmla="*/ 382239 w 1310653"/>
                <a:gd name="connsiteY21" fmla="*/ 4928341 h 6854555"/>
                <a:gd name="connsiteX22" fmla="*/ 1253244 w 1310653"/>
                <a:gd name="connsiteY22" fmla="*/ 6852632 h 6854555"/>
                <a:gd name="connsiteX23" fmla="*/ 1310175 w 1310653"/>
                <a:gd name="connsiteY23" fmla="*/ 6852632 h 6854555"/>
                <a:gd name="connsiteX24" fmla="*/ 679391 w 1310653"/>
                <a:gd name="connsiteY24" fmla="*/ 5597879 h 6854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10653" h="6854555">
                  <a:moveTo>
                    <a:pt x="679391" y="5597879"/>
                  </a:moveTo>
                  <a:cubicBezTo>
                    <a:pt x="673711" y="5583869"/>
                    <a:pt x="668156" y="5569855"/>
                    <a:pt x="662603" y="5555842"/>
                  </a:cubicBezTo>
                  <a:lnTo>
                    <a:pt x="662603" y="5555842"/>
                  </a:lnTo>
                  <a:cubicBezTo>
                    <a:pt x="590270" y="5372805"/>
                    <a:pt x="524377" y="5187623"/>
                    <a:pt x="464922" y="5000419"/>
                  </a:cubicBezTo>
                  <a:cubicBezTo>
                    <a:pt x="464796" y="4999790"/>
                    <a:pt x="464543" y="4999158"/>
                    <a:pt x="464291" y="4998527"/>
                  </a:cubicBezTo>
                  <a:cubicBezTo>
                    <a:pt x="454193" y="4966463"/>
                    <a:pt x="444094" y="4934400"/>
                    <a:pt x="434500" y="4902213"/>
                  </a:cubicBezTo>
                  <a:cubicBezTo>
                    <a:pt x="433491" y="4899057"/>
                    <a:pt x="432480" y="4896027"/>
                    <a:pt x="431597" y="4892872"/>
                  </a:cubicBezTo>
                  <a:cubicBezTo>
                    <a:pt x="428441" y="4882267"/>
                    <a:pt x="425159" y="4871789"/>
                    <a:pt x="422129" y="4861187"/>
                  </a:cubicBezTo>
                  <a:lnTo>
                    <a:pt x="420741" y="4861187"/>
                  </a:lnTo>
                  <a:cubicBezTo>
                    <a:pt x="417964" y="4851846"/>
                    <a:pt x="415312" y="4842502"/>
                    <a:pt x="412662" y="4833161"/>
                  </a:cubicBezTo>
                  <a:lnTo>
                    <a:pt x="413671" y="4833161"/>
                  </a:lnTo>
                  <a:cubicBezTo>
                    <a:pt x="407991" y="4814352"/>
                    <a:pt x="402563" y="4795291"/>
                    <a:pt x="397136" y="4776483"/>
                  </a:cubicBezTo>
                  <a:cubicBezTo>
                    <a:pt x="397136" y="4776230"/>
                    <a:pt x="397136" y="4775854"/>
                    <a:pt x="397136" y="4775601"/>
                  </a:cubicBezTo>
                  <a:cubicBezTo>
                    <a:pt x="331873" y="4548383"/>
                    <a:pt x="276079" y="4318763"/>
                    <a:pt x="229751" y="4086875"/>
                  </a:cubicBezTo>
                  <a:cubicBezTo>
                    <a:pt x="8591" y="2984738"/>
                    <a:pt x="7835" y="1849656"/>
                    <a:pt x="227731" y="747266"/>
                  </a:cubicBezTo>
                  <a:cubicBezTo>
                    <a:pt x="278224" y="494801"/>
                    <a:pt x="340457" y="245114"/>
                    <a:pt x="414429" y="-1924"/>
                  </a:cubicBezTo>
                  <a:lnTo>
                    <a:pt x="343487" y="-1924"/>
                  </a:lnTo>
                  <a:cubicBezTo>
                    <a:pt x="-82295" y="1454168"/>
                    <a:pt x="-113350" y="2997361"/>
                    <a:pt x="253483" y="4469487"/>
                  </a:cubicBezTo>
                  <a:cubicBezTo>
                    <a:pt x="286429" y="4600894"/>
                    <a:pt x="322532" y="4731420"/>
                    <a:pt x="361537" y="4860808"/>
                  </a:cubicBezTo>
                  <a:cubicBezTo>
                    <a:pt x="361537" y="4863332"/>
                    <a:pt x="362927" y="4865730"/>
                    <a:pt x="363810" y="4868254"/>
                  </a:cubicBezTo>
                  <a:cubicBezTo>
                    <a:pt x="367092" y="4879490"/>
                    <a:pt x="370501" y="4890597"/>
                    <a:pt x="374034" y="4901707"/>
                  </a:cubicBezTo>
                  <a:cubicBezTo>
                    <a:pt x="376686" y="4910669"/>
                    <a:pt x="379463" y="4919505"/>
                    <a:pt x="382239" y="4928341"/>
                  </a:cubicBezTo>
                  <a:cubicBezTo>
                    <a:pt x="592291" y="5603179"/>
                    <a:pt x="884898" y="6249493"/>
                    <a:pt x="1253244" y="6852632"/>
                  </a:cubicBezTo>
                  <a:lnTo>
                    <a:pt x="1310175" y="6852632"/>
                  </a:lnTo>
                  <a:cubicBezTo>
                    <a:pt x="1065284" y="6452725"/>
                    <a:pt x="854349" y="6033002"/>
                    <a:pt x="679391" y="5597879"/>
                  </a:cubicBezTo>
                  <a:close/>
                </a:path>
              </a:pathLst>
            </a:custGeom>
            <a:solidFill>
              <a:srgbClr val="B5DACC"/>
            </a:solidFill>
            <a:ln w="12622" cap="flat">
              <a:noFill/>
              <a:prstDash val="solid"/>
              <a:miter/>
            </a:ln>
          </p:spPr>
          <p:txBody>
            <a:bodyPr rtlCol="0" anchor="ctr"/>
            <a:lstStyle/>
            <a:p>
              <a:endParaRPr lang="fi-FI"/>
            </a:p>
          </p:txBody>
        </p:sp>
        <p:sp>
          <p:nvSpPr>
            <p:cNvPr id="15" name="Vapaamuotoinen: Muoto 14">
              <a:extLst>
                <a:ext uri="{FF2B5EF4-FFF2-40B4-BE49-F238E27FC236}">
                  <a16:creationId xmlns:a16="http://schemas.microsoft.com/office/drawing/2014/main" id="{A1349553-367A-2E6F-8462-1D37FD253D02}"/>
                </a:ext>
              </a:extLst>
            </p:cNvPr>
            <p:cNvSpPr/>
            <p:nvPr/>
          </p:nvSpPr>
          <p:spPr>
            <a:xfrm>
              <a:off x="9030549" y="4838279"/>
              <a:ext cx="9467" cy="28023"/>
            </a:xfrm>
            <a:custGeom>
              <a:avLst/>
              <a:gdLst>
                <a:gd name="connsiteX0" fmla="*/ 530 w 9467"/>
                <a:gd name="connsiteY0" fmla="*/ -1924 h 28023"/>
                <a:gd name="connsiteX1" fmla="*/ -479 w 9467"/>
                <a:gd name="connsiteY1" fmla="*/ -1924 h 28023"/>
                <a:gd name="connsiteX2" fmla="*/ 7600 w 9467"/>
                <a:gd name="connsiteY2" fmla="*/ 26099 h 28023"/>
                <a:gd name="connsiteX3" fmla="*/ 8988 w 9467"/>
                <a:gd name="connsiteY3" fmla="*/ 26099 h 28023"/>
                <a:gd name="connsiteX4" fmla="*/ 530 w 9467"/>
                <a:gd name="connsiteY4" fmla="*/ -1924 h 28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67" h="28023">
                  <a:moveTo>
                    <a:pt x="530" y="-1924"/>
                  </a:moveTo>
                  <a:lnTo>
                    <a:pt x="-479" y="-1924"/>
                  </a:lnTo>
                  <a:cubicBezTo>
                    <a:pt x="2171" y="7417"/>
                    <a:pt x="4823" y="16758"/>
                    <a:pt x="7600" y="26099"/>
                  </a:cubicBezTo>
                  <a:lnTo>
                    <a:pt x="8988" y="26099"/>
                  </a:lnTo>
                  <a:cubicBezTo>
                    <a:pt x="6085" y="17643"/>
                    <a:pt x="2803" y="8049"/>
                    <a:pt x="530" y="-1924"/>
                  </a:cubicBezTo>
                  <a:close/>
                </a:path>
              </a:pathLst>
            </a:custGeom>
            <a:noFill/>
            <a:ln w="12622" cap="flat">
              <a:noFill/>
              <a:prstDash val="solid"/>
              <a:miter/>
            </a:ln>
          </p:spPr>
          <p:txBody>
            <a:bodyPr rtlCol="0" anchor="ctr"/>
            <a:lstStyle/>
            <a:p>
              <a:endParaRPr lang="fi-FI"/>
            </a:p>
          </p:txBody>
        </p:sp>
        <p:sp>
          <p:nvSpPr>
            <p:cNvPr id="16" name="Vapaamuotoinen: Muoto 15">
              <a:extLst>
                <a:ext uri="{FF2B5EF4-FFF2-40B4-BE49-F238E27FC236}">
                  <a16:creationId xmlns:a16="http://schemas.microsoft.com/office/drawing/2014/main" id="{4F0C3B0B-D175-97F9-E62E-4EE47018B3E0}"/>
                </a:ext>
              </a:extLst>
            </p:cNvPr>
            <p:cNvSpPr/>
            <p:nvPr/>
          </p:nvSpPr>
          <p:spPr>
            <a:xfrm>
              <a:off x="8617535" y="4330"/>
              <a:ext cx="1310653" cy="6854554"/>
            </a:xfrm>
            <a:custGeom>
              <a:avLst/>
              <a:gdLst>
                <a:gd name="connsiteX0" fmla="*/ 679391 w 1310653"/>
                <a:gd name="connsiteY0" fmla="*/ 5598509 h 6854554"/>
                <a:gd name="connsiteX1" fmla="*/ 662603 w 1310653"/>
                <a:gd name="connsiteY1" fmla="*/ 5556472 h 6854554"/>
                <a:gd name="connsiteX2" fmla="*/ 662603 w 1310653"/>
                <a:gd name="connsiteY2" fmla="*/ 5556472 h 6854554"/>
                <a:gd name="connsiteX3" fmla="*/ 464922 w 1310653"/>
                <a:gd name="connsiteY3" fmla="*/ 5001049 h 6854554"/>
                <a:gd name="connsiteX4" fmla="*/ 464291 w 1310653"/>
                <a:gd name="connsiteY4" fmla="*/ 4999157 h 6854554"/>
                <a:gd name="connsiteX5" fmla="*/ 434500 w 1310653"/>
                <a:gd name="connsiteY5" fmla="*/ 4902843 h 6854554"/>
                <a:gd name="connsiteX6" fmla="*/ 431597 w 1310653"/>
                <a:gd name="connsiteY6" fmla="*/ 4893502 h 6854554"/>
                <a:gd name="connsiteX7" fmla="*/ 422129 w 1310653"/>
                <a:gd name="connsiteY7" fmla="*/ 4861817 h 6854554"/>
                <a:gd name="connsiteX8" fmla="*/ 413671 w 1310653"/>
                <a:gd name="connsiteY8" fmla="*/ 4833162 h 6854554"/>
                <a:gd name="connsiteX9" fmla="*/ 397136 w 1310653"/>
                <a:gd name="connsiteY9" fmla="*/ 4776484 h 6854554"/>
                <a:gd name="connsiteX10" fmla="*/ 397136 w 1310653"/>
                <a:gd name="connsiteY10" fmla="*/ 4775600 h 6854554"/>
                <a:gd name="connsiteX11" fmla="*/ 229751 w 1310653"/>
                <a:gd name="connsiteY11" fmla="*/ 4086874 h 6854554"/>
                <a:gd name="connsiteX12" fmla="*/ 227731 w 1310653"/>
                <a:gd name="connsiteY12" fmla="*/ 747266 h 6854554"/>
                <a:gd name="connsiteX13" fmla="*/ 414429 w 1310653"/>
                <a:gd name="connsiteY13" fmla="*/ -1924 h 6854554"/>
                <a:gd name="connsiteX14" fmla="*/ 343487 w 1310653"/>
                <a:gd name="connsiteY14" fmla="*/ -1924 h 6854554"/>
                <a:gd name="connsiteX15" fmla="*/ 253483 w 1310653"/>
                <a:gd name="connsiteY15" fmla="*/ 4469486 h 6854554"/>
                <a:gd name="connsiteX16" fmla="*/ 361537 w 1310653"/>
                <a:gd name="connsiteY16" fmla="*/ 4860807 h 6854554"/>
                <a:gd name="connsiteX17" fmla="*/ 363810 w 1310653"/>
                <a:gd name="connsiteY17" fmla="*/ 4868255 h 6854554"/>
                <a:gd name="connsiteX18" fmla="*/ 374034 w 1310653"/>
                <a:gd name="connsiteY18" fmla="*/ 4901706 h 6854554"/>
                <a:gd name="connsiteX19" fmla="*/ 382239 w 1310653"/>
                <a:gd name="connsiteY19" fmla="*/ 4928339 h 6854554"/>
                <a:gd name="connsiteX20" fmla="*/ 1253244 w 1310653"/>
                <a:gd name="connsiteY20" fmla="*/ 6852631 h 6854554"/>
                <a:gd name="connsiteX21" fmla="*/ 1310175 w 1310653"/>
                <a:gd name="connsiteY21" fmla="*/ 6852631 h 6854554"/>
                <a:gd name="connsiteX22" fmla="*/ 679391 w 1310653"/>
                <a:gd name="connsiteY22" fmla="*/ 5598509 h 685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10653" h="6854554">
                  <a:moveTo>
                    <a:pt x="679391" y="5598509"/>
                  </a:moveTo>
                  <a:cubicBezTo>
                    <a:pt x="673711" y="5584499"/>
                    <a:pt x="668156" y="5570486"/>
                    <a:pt x="662603" y="5556472"/>
                  </a:cubicBezTo>
                  <a:lnTo>
                    <a:pt x="662603" y="5556472"/>
                  </a:lnTo>
                  <a:cubicBezTo>
                    <a:pt x="590270" y="5373435"/>
                    <a:pt x="524377" y="5188253"/>
                    <a:pt x="464922" y="5001049"/>
                  </a:cubicBezTo>
                  <a:cubicBezTo>
                    <a:pt x="464796" y="5000421"/>
                    <a:pt x="464543" y="4999789"/>
                    <a:pt x="464291" y="4999157"/>
                  </a:cubicBezTo>
                  <a:cubicBezTo>
                    <a:pt x="454193" y="4967093"/>
                    <a:pt x="444094" y="4935030"/>
                    <a:pt x="434500" y="4902843"/>
                  </a:cubicBezTo>
                  <a:cubicBezTo>
                    <a:pt x="433491" y="4899687"/>
                    <a:pt x="432480" y="4896658"/>
                    <a:pt x="431597" y="4893502"/>
                  </a:cubicBezTo>
                  <a:cubicBezTo>
                    <a:pt x="428441" y="4882897"/>
                    <a:pt x="425159" y="4872419"/>
                    <a:pt x="422129" y="4861817"/>
                  </a:cubicBezTo>
                  <a:cubicBezTo>
                    <a:pt x="419100" y="4851213"/>
                    <a:pt x="416449" y="4842756"/>
                    <a:pt x="413671" y="4833162"/>
                  </a:cubicBezTo>
                  <a:cubicBezTo>
                    <a:pt x="407991" y="4814354"/>
                    <a:pt x="402563" y="4795293"/>
                    <a:pt x="397136" y="4776484"/>
                  </a:cubicBezTo>
                  <a:cubicBezTo>
                    <a:pt x="397136" y="4776231"/>
                    <a:pt x="397136" y="4775852"/>
                    <a:pt x="397136" y="4775600"/>
                  </a:cubicBezTo>
                  <a:cubicBezTo>
                    <a:pt x="331873" y="4548381"/>
                    <a:pt x="276079" y="4318765"/>
                    <a:pt x="229751" y="4086874"/>
                  </a:cubicBezTo>
                  <a:cubicBezTo>
                    <a:pt x="8591" y="2984737"/>
                    <a:pt x="7835" y="1849654"/>
                    <a:pt x="227731" y="747266"/>
                  </a:cubicBezTo>
                  <a:cubicBezTo>
                    <a:pt x="278224" y="494801"/>
                    <a:pt x="340457" y="245112"/>
                    <a:pt x="414429" y="-1924"/>
                  </a:cubicBezTo>
                  <a:lnTo>
                    <a:pt x="343487" y="-1924"/>
                  </a:lnTo>
                  <a:cubicBezTo>
                    <a:pt x="-82295" y="1454295"/>
                    <a:pt x="-113350" y="2997360"/>
                    <a:pt x="253483" y="4469486"/>
                  </a:cubicBezTo>
                  <a:cubicBezTo>
                    <a:pt x="286429" y="4600893"/>
                    <a:pt x="322532" y="4731418"/>
                    <a:pt x="361537" y="4860807"/>
                  </a:cubicBezTo>
                  <a:cubicBezTo>
                    <a:pt x="361537" y="4863331"/>
                    <a:pt x="362927" y="4865728"/>
                    <a:pt x="363810" y="4868255"/>
                  </a:cubicBezTo>
                  <a:cubicBezTo>
                    <a:pt x="367092" y="4879489"/>
                    <a:pt x="370501" y="4890596"/>
                    <a:pt x="374034" y="4901706"/>
                  </a:cubicBezTo>
                  <a:cubicBezTo>
                    <a:pt x="376686" y="4910668"/>
                    <a:pt x="379463" y="4919503"/>
                    <a:pt x="382239" y="4928339"/>
                  </a:cubicBezTo>
                  <a:cubicBezTo>
                    <a:pt x="592291" y="5603181"/>
                    <a:pt x="884898" y="6249491"/>
                    <a:pt x="1253244" y="6852631"/>
                  </a:cubicBezTo>
                  <a:lnTo>
                    <a:pt x="1310175" y="6852631"/>
                  </a:lnTo>
                  <a:cubicBezTo>
                    <a:pt x="1065284" y="6452850"/>
                    <a:pt x="854349" y="6033379"/>
                    <a:pt x="679391" y="5598509"/>
                  </a:cubicBezTo>
                  <a:close/>
                </a:path>
              </a:pathLst>
            </a:custGeom>
            <a:noFill/>
            <a:ln w="12622" cap="flat">
              <a:noFill/>
              <a:prstDash val="solid"/>
              <a:miter/>
            </a:ln>
          </p:spPr>
          <p:txBody>
            <a:bodyPr rtlCol="0" anchor="ctr"/>
            <a:lstStyle/>
            <a:p>
              <a:endParaRPr lang="fi-FI"/>
            </a:p>
          </p:txBody>
        </p:sp>
        <p:sp>
          <p:nvSpPr>
            <p:cNvPr id="17" name="Vapaamuotoinen: Muoto 16">
              <a:extLst>
                <a:ext uri="{FF2B5EF4-FFF2-40B4-BE49-F238E27FC236}">
                  <a16:creationId xmlns:a16="http://schemas.microsoft.com/office/drawing/2014/main" id="{019F5014-AA56-ECA6-D298-1E24205A8E55}"/>
                </a:ext>
              </a:extLst>
            </p:cNvPr>
            <p:cNvSpPr/>
            <p:nvPr/>
          </p:nvSpPr>
          <p:spPr>
            <a:xfrm>
              <a:off x="12158970" y="640793"/>
              <a:ext cx="50493" cy="30801"/>
            </a:xfrm>
            <a:custGeom>
              <a:avLst/>
              <a:gdLst>
                <a:gd name="connsiteX0" fmla="*/ 9747 w 50493"/>
                <a:gd name="connsiteY0" fmla="*/ -1924 h 30801"/>
                <a:gd name="connsiteX1" fmla="*/ -479 w 50493"/>
                <a:gd name="connsiteY1" fmla="*/ 27614 h 30801"/>
                <a:gd name="connsiteX2" fmla="*/ 50014 w 50493"/>
                <a:gd name="connsiteY2" fmla="*/ 28878 h 30801"/>
                <a:gd name="connsiteX3" fmla="*/ 9747 w 50493"/>
                <a:gd name="connsiteY3" fmla="*/ -1924 h 30801"/>
              </a:gdLst>
              <a:ahLst/>
              <a:cxnLst>
                <a:cxn ang="0">
                  <a:pos x="connsiteX0" y="connsiteY0"/>
                </a:cxn>
                <a:cxn ang="0">
                  <a:pos x="connsiteX1" y="connsiteY1"/>
                </a:cxn>
                <a:cxn ang="0">
                  <a:pos x="connsiteX2" y="connsiteY2"/>
                </a:cxn>
                <a:cxn ang="0">
                  <a:pos x="connsiteX3" y="connsiteY3"/>
                </a:cxn>
              </a:cxnLst>
              <a:rect l="l" t="t" r="r" b="b"/>
              <a:pathLst>
                <a:path w="50493" h="30801">
                  <a:moveTo>
                    <a:pt x="9747" y="-1924"/>
                  </a:moveTo>
                  <a:cubicBezTo>
                    <a:pt x="6464" y="7923"/>
                    <a:pt x="3056" y="17769"/>
                    <a:pt x="-479" y="27614"/>
                  </a:cubicBezTo>
                  <a:cubicBezTo>
                    <a:pt x="16185" y="27614"/>
                    <a:pt x="32847" y="27614"/>
                    <a:pt x="50014" y="28878"/>
                  </a:cubicBezTo>
                  <a:cubicBezTo>
                    <a:pt x="36129" y="18652"/>
                    <a:pt x="22875" y="8428"/>
                    <a:pt x="9747" y="-1924"/>
                  </a:cubicBezTo>
                  <a:close/>
                </a:path>
              </a:pathLst>
            </a:custGeom>
            <a:noFill/>
            <a:ln w="12622" cap="flat">
              <a:noFill/>
              <a:prstDash val="solid"/>
              <a:miter/>
            </a:ln>
          </p:spPr>
          <p:txBody>
            <a:bodyPr rtlCol="0" anchor="ctr"/>
            <a:lstStyle/>
            <a:p>
              <a:endParaRPr lang="fi-FI"/>
            </a:p>
          </p:txBody>
        </p:sp>
        <p:sp>
          <p:nvSpPr>
            <p:cNvPr id="18" name="Vapaamuotoinen: Muoto 17">
              <a:extLst>
                <a:ext uri="{FF2B5EF4-FFF2-40B4-BE49-F238E27FC236}">
                  <a16:creationId xmlns:a16="http://schemas.microsoft.com/office/drawing/2014/main" id="{36FE07DE-EE8A-5C5F-A076-56399220594F}"/>
                </a:ext>
              </a:extLst>
            </p:cNvPr>
            <p:cNvSpPr/>
            <p:nvPr/>
          </p:nvSpPr>
          <p:spPr>
            <a:xfrm>
              <a:off x="11488928" y="3192"/>
              <a:ext cx="764842" cy="728362"/>
            </a:xfrm>
            <a:custGeom>
              <a:avLst/>
              <a:gdLst>
                <a:gd name="connsiteX0" fmla="*/ 738108 w 764842"/>
                <a:gd name="connsiteY0" fmla="*/ 680111 h 728362"/>
                <a:gd name="connsiteX1" fmla="*/ 719426 w 764842"/>
                <a:gd name="connsiteY1" fmla="*/ 666099 h 728362"/>
                <a:gd name="connsiteX2" fmla="*/ 679662 w 764842"/>
                <a:gd name="connsiteY2" fmla="*/ 635298 h 728362"/>
                <a:gd name="connsiteX3" fmla="*/ 649619 w 764842"/>
                <a:gd name="connsiteY3" fmla="*/ 611441 h 728362"/>
                <a:gd name="connsiteX4" fmla="*/ 63899 w 764842"/>
                <a:gd name="connsiteY4" fmla="*/ -1924 h 728362"/>
                <a:gd name="connsiteX5" fmla="*/ -479 w 764842"/>
                <a:gd name="connsiteY5" fmla="*/ -1924 h 728362"/>
                <a:gd name="connsiteX6" fmla="*/ 549264 w 764842"/>
                <a:gd name="connsiteY6" fmla="*/ 591369 h 728362"/>
                <a:gd name="connsiteX7" fmla="*/ 640404 w 764842"/>
                <a:gd name="connsiteY7" fmla="*/ 664837 h 728362"/>
                <a:gd name="connsiteX8" fmla="*/ 649619 w 764842"/>
                <a:gd name="connsiteY8" fmla="*/ 672032 h 728362"/>
                <a:gd name="connsiteX9" fmla="*/ 663378 w 764842"/>
                <a:gd name="connsiteY9" fmla="*/ 682635 h 728362"/>
                <a:gd name="connsiteX10" fmla="*/ 684206 w 764842"/>
                <a:gd name="connsiteY10" fmla="*/ 698414 h 728362"/>
                <a:gd name="connsiteX11" fmla="*/ 722076 w 764842"/>
                <a:gd name="connsiteY11" fmla="*/ 726439 h 728362"/>
                <a:gd name="connsiteX12" fmla="*/ 731543 w 764842"/>
                <a:gd name="connsiteY12" fmla="*/ 699172 h 728362"/>
                <a:gd name="connsiteX13" fmla="*/ 764364 w 764842"/>
                <a:gd name="connsiteY13" fmla="*/ 700055 h 728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4842" h="728362">
                  <a:moveTo>
                    <a:pt x="738108" y="680111"/>
                  </a:moveTo>
                  <a:lnTo>
                    <a:pt x="719426" y="666099"/>
                  </a:lnTo>
                  <a:cubicBezTo>
                    <a:pt x="706044" y="655874"/>
                    <a:pt x="692791" y="645650"/>
                    <a:pt x="679662" y="635298"/>
                  </a:cubicBezTo>
                  <a:cubicBezTo>
                    <a:pt x="669563" y="627471"/>
                    <a:pt x="659592" y="619519"/>
                    <a:pt x="649619" y="611441"/>
                  </a:cubicBezTo>
                  <a:cubicBezTo>
                    <a:pt x="428459" y="433452"/>
                    <a:pt x="231536" y="227188"/>
                    <a:pt x="63899" y="-1924"/>
                  </a:cubicBezTo>
                  <a:lnTo>
                    <a:pt x="-479" y="-1924"/>
                  </a:lnTo>
                  <a:cubicBezTo>
                    <a:pt x="157564" y="217847"/>
                    <a:pt x="342243" y="417043"/>
                    <a:pt x="549264" y="591369"/>
                  </a:cubicBezTo>
                  <a:cubicBezTo>
                    <a:pt x="579181" y="616616"/>
                    <a:pt x="609602" y="641105"/>
                    <a:pt x="640404" y="664837"/>
                  </a:cubicBezTo>
                  <a:lnTo>
                    <a:pt x="649619" y="672032"/>
                  </a:lnTo>
                  <a:lnTo>
                    <a:pt x="663378" y="682635"/>
                  </a:lnTo>
                  <a:cubicBezTo>
                    <a:pt x="670195" y="687937"/>
                    <a:pt x="677138" y="693113"/>
                    <a:pt x="684206" y="698414"/>
                  </a:cubicBezTo>
                  <a:cubicBezTo>
                    <a:pt x="696830" y="707881"/>
                    <a:pt x="709453" y="717223"/>
                    <a:pt x="722076" y="726439"/>
                  </a:cubicBezTo>
                  <a:lnTo>
                    <a:pt x="731543" y="699172"/>
                  </a:lnTo>
                  <a:cubicBezTo>
                    <a:pt x="742526" y="699172"/>
                    <a:pt x="753381" y="699172"/>
                    <a:pt x="764364" y="700055"/>
                  </a:cubicBezTo>
                  <a:close/>
                </a:path>
              </a:pathLst>
            </a:custGeom>
            <a:solidFill>
              <a:srgbClr val="B5DACC"/>
            </a:solidFill>
            <a:ln w="12622" cap="flat">
              <a:noFill/>
              <a:prstDash val="solid"/>
              <a:miter/>
            </a:ln>
          </p:spPr>
          <p:txBody>
            <a:bodyPr rtlCol="0" anchor="ctr"/>
            <a:lstStyle/>
            <a:p>
              <a:endParaRPr lang="fi-FI"/>
            </a:p>
          </p:txBody>
        </p:sp>
        <p:sp>
          <p:nvSpPr>
            <p:cNvPr id="19" name="Vapaamuotoinen: Muoto 18">
              <a:extLst>
                <a:ext uri="{FF2B5EF4-FFF2-40B4-BE49-F238E27FC236}">
                  <a16:creationId xmlns:a16="http://schemas.microsoft.com/office/drawing/2014/main" id="{4A4A905F-3B4B-1E83-1CD3-7D1F1EEA0679}"/>
                </a:ext>
              </a:extLst>
            </p:cNvPr>
            <p:cNvSpPr/>
            <p:nvPr/>
          </p:nvSpPr>
          <p:spPr>
            <a:xfrm>
              <a:off x="8843085" y="670603"/>
              <a:ext cx="3410812" cy="6187269"/>
            </a:xfrm>
            <a:custGeom>
              <a:avLst/>
              <a:gdLst>
                <a:gd name="connsiteX0" fmla="*/ 3383951 w 3410812"/>
                <a:gd name="connsiteY0" fmla="*/ 12700 h 6187269"/>
                <a:gd name="connsiteX1" fmla="*/ 3410333 w 3410812"/>
                <a:gd name="connsiteY1" fmla="*/ 32393 h 6187269"/>
                <a:gd name="connsiteX2" fmla="*/ 3377513 w 3410812"/>
                <a:gd name="connsiteY2" fmla="*/ 31509 h 6187269"/>
                <a:gd name="connsiteX3" fmla="*/ 3330050 w 3410812"/>
                <a:gd name="connsiteY3" fmla="*/ 30752 h 6187269"/>
                <a:gd name="connsiteX4" fmla="*/ 3303794 w 3410812"/>
                <a:gd name="connsiteY4" fmla="*/ 30752 h 6187269"/>
                <a:gd name="connsiteX5" fmla="*/ 3295588 w 3410812"/>
                <a:gd name="connsiteY5" fmla="*/ 30752 h 6187269"/>
                <a:gd name="connsiteX6" fmla="*/ 3136788 w 3410812"/>
                <a:gd name="connsiteY6" fmla="*/ 35044 h 6187269"/>
                <a:gd name="connsiteX7" fmla="*/ 68706 w 3410812"/>
                <a:gd name="connsiteY7" fmla="*/ 3457333 h 6187269"/>
                <a:gd name="connsiteX8" fmla="*/ 171206 w 3410812"/>
                <a:gd name="connsiteY8" fmla="*/ 4108441 h 6187269"/>
                <a:gd name="connsiteX9" fmla="*/ 171206 w 3410812"/>
                <a:gd name="connsiteY9" fmla="*/ 4109326 h 6187269"/>
                <a:gd name="connsiteX10" fmla="*/ 186733 w 3410812"/>
                <a:gd name="connsiteY10" fmla="*/ 4166636 h 6187269"/>
                <a:gd name="connsiteX11" fmla="*/ 194812 w 3410812"/>
                <a:gd name="connsiteY11" fmla="*/ 4194659 h 6187269"/>
                <a:gd name="connsiteX12" fmla="*/ 203523 w 3410812"/>
                <a:gd name="connsiteY12" fmla="*/ 4223946 h 6187269"/>
                <a:gd name="connsiteX13" fmla="*/ 204532 w 3410812"/>
                <a:gd name="connsiteY13" fmla="*/ 4227228 h 6187269"/>
                <a:gd name="connsiteX14" fmla="*/ 207182 w 3410812"/>
                <a:gd name="connsiteY14" fmla="*/ 4235559 h 6187269"/>
                <a:gd name="connsiteX15" fmla="*/ 238363 w 3410812"/>
                <a:gd name="connsiteY15" fmla="*/ 4331999 h 6187269"/>
                <a:gd name="connsiteX16" fmla="*/ 238993 w 3410812"/>
                <a:gd name="connsiteY16" fmla="*/ 4333894 h 6187269"/>
                <a:gd name="connsiteX17" fmla="*/ 1345801 w 3410812"/>
                <a:gd name="connsiteY17" fmla="*/ 5866609 h 6187269"/>
                <a:gd name="connsiteX18" fmla="*/ 1766281 w 3410812"/>
                <a:gd name="connsiteY18" fmla="*/ 6136872 h 6187269"/>
                <a:gd name="connsiteX19" fmla="*/ 1860955 w 3410812"/>
                <a:gd name="connsiteY19" fmla="*/ 6185346 h 6187269"/>
                <a:gd name="connsiteX20" fmla="*/ 1811094 w 3410812"/>
                <a:gd name="connsiteY20" fmla="*/ 6185346 h 6187269"/>
                <a:gd name="connsiteX21" fmla="*/ 1294297 w 3410812"/>
                <a:gd name="connsiteY21" fmla="*/ 5863706 h 6187269"/>
                <a:gd name="connsiteX22" fmla="*/ 930116 w 3410812"/>
                <a:gd name="connsiteY22" fmla="*/ 5541813 h 6187269"/>
                <a:gd name="connsiteX23" fmla="*/ 436800 w 3410812"/>
                <a:gd name="connsiteY23" fmla="*/ 4890073 h 6187269"/>
                <a:gd name="connsiteX24" fmla="*/ 436800 w 3410812"/>
                <a:gd name="connsiteY24" fmla="*/ 4890073 h 6187269"/>
                <a:gd name="connsiteX25" fmla="*/ 157574 w 3410812"/>
                <a:gd name="connsiteY25" fmla="*/ 4260426 h 6187269"/>
                <a:gd name="connsiteX26" fmla="*/ 149495 w 3410812"/>
                <a:gd name="connsiteY26" fmla="*/ 4235180 h 6187269"/>
                <a:gd name="connsiteX27" fmla="*/ 138892 w 3410812"/>
                <a:gd name="connsiteY27" fmla="*/ 4200971 h 6187269"/>
                <a:gd name="connsiteX28" fmla="*/ 136871 w 3410812"/>
                <a:gd name="connsiteY28" fmla="*/ 4194280 h 6187269"/>
                <a:gd name="connsiteX29" fmla="*/ 3695 w 3410812"/>
                <a:gd name="connsiteY29" fmla="*/ 3420474 h 6187269"/>
                <a:gd name="connsiteX30" fmla="*/ 3095384 w 3410812"/>
                <a:gd name="connsiteY30" fmla="*/ 2223 h 6187269"/>
                <a:gd name="connsiteX31" fmla="*/ 3285742 w 3410812"/>
                <a:gd name="connsiteY31" fmla="*/ -1817 h 6187269"/>
                <a:gd name="connsiteX32" fmla="*/ 3314776 w 3410812"/>
                <a:gd name="connsiteY32" fmla="*/ -1817 h 6187269"/>
                <a:gd name="connsiteX33" fmla="*/ 3365269 w 3410812"/>
                <a:gd name="connsiteY33" fmla="*/ -555 h 6187269"/>
                <a:gd name="connsiteX34" fmla="*/ 3388495 w 3410812"/>
                <a:gd name="connsiteY34" fmla="*/ 330 h 6187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410812" h="6187269">
                  <a:moveTo>
                    <a:pt x="3383951" y="12700"/>
                  </a:moveTo>
                  <a:lnTo>
                    <a:pt x="3410333" y="32393"/>
                  </a:lnTo>
                  <a:cubicBezTo>
                    <a:pt x="3399351" y="32393"/>
                    <a:pt x="3388495" y="31635"/>
                    <a:pt x="3377513" y="31509"/>
                  </a:cubicBezTo>
                  <a:cubicBezTo>
                    <a:pt x="3361734" y="31509"/>
                    <a:pt x="3345955" y="30752"/>
                    <a:pt x="3330050" y="30752"/>
                  </a:cubicBezTo>
                  <a:cubicBezTo>
                    <a:pt x="3321340" y="30752"/>
                    <a:pt x="3312503" y="30752"/>
                    <a:pt x="3303794" y="30752"/>
                  </a:cubicBezTo>
                  <a:lnTo>
                    <a:pt x="3295588" y="30752"/>
                  </a:lnTo>
                  <a:cubicBezTo>
                    <a:pt x="3242698" y="30752"/>
                    <a:pt x="3189679" y="32140"/>
                    <a:pt x="3136788" y="35044"/>
                  </a:cubicBezTo>
                  <a:cubicBezTo>
                    <a:pt x="1344537" y="132874"/>
                    <a:pt x="-29125" y="1665083"/>
                    <a:pt x="68706" y="3457333"/>
                  </a:cubicBezTo>
                  <a:cubicBezTo>
                    <a:pt x="80697" y="3677232"/>
                    <a:pt x="115033" y="3895489"/>
                    <a:pt x="171206" y="4108441"/>
                  </a:cubicBezTo>
                  <a:cubicBezTo>
                    <a:pt x="171206" y="4108694"/>
                    <a:pt x="171206" y="4109073"/>
                    <a:pt x="171206" y="4109326"/>
                  </a:cubicBezTo>
                  <a:cubicBezTo>
                    <a:pt x="176130" y="4128514"/>
                    <a:pt x="181432" y="4147196"/>
                    <a:pt x="186733" y="4166636"/>
                  </a:cubicBezTo>
                  <a:cubicBezTo>
                    <a:pt x="189385" y="4175977"/>
                    <a:pt x="192035" y="4185318"/>
                    <a:pt x="194812" y="4194659"/>
                  </a:cubicBezTo>
                  <a:lnTo>
                    <a:pt x="203523" y="4223946"/>
                  </a:lnTo>
                  <a:lnTo>
                    <a:pt x="204532" y="4227228"/>
                  </a:lnTo>
                  <a:cubicBezTo>
                    <a:pt x="205415" y="4230005"/>
                    <a:pt x="206173" y="4232782"/>
                    <a:pt x="207182" y="4235559"/>
                  </a:cubicBezTo>
                  <a:cubicBezTo>
                    <a:pt x="217029" y="4267875"/>
                    <a:pt x="227506" y="4300062"/>
                    <a:pt x="238363" y="4331999"/>
                  </a:cubicBezTo>
                  <a:cubicBezTo>
                    <a:pt x="238614" y="4332631"/>
                    <a:pt x="238867" y="4333262"/>
                    <a:pt x="238993" y="4333894"/>
                  </a:cubicBezTo>
                  <a:cubicBezTo>
                    <a:pt x="448035" y="4943093"/>
                    <a:pt x="833295" y="5476552"/>
                    <a:pt x="1345801" y="5866609"/>
                  </a:cubicBezTo>
                  <a:cubicBezTo>
                    <a:pt x="1478471" y="5967848"/>
                    <a:pt x="1619093" y="6058229"/>
                    <a:pt x="1766281" y="6136872"/>
                  </a:cubicBezTo>
                  <a:cubicBezTo>
                    <a:pt x="1797586" y="6153662"/>
                    <a:pt x="1829144" y="6169820"/>
                    <a:pt x="1860955" y="6185346"/>
                  </a:cubicBezTo>
                  <a:lnTo>
                    <a:pt x="1811094" y="6185346"/>
                  </a:lnTo>
                  <a:cubicBezTo>
                    <a:pt x="1629445" y="6093954"/>
                    <a:pt x="1456507" y="5986277"/>
                    <a:pt x="1294297" y="5863706"/>
                  </a:cubicBezTo>
                  <a:cubicBezTo>
                    <a:pt x="1165288" y="5765370"/>
                    <a:pt x="1043473" y="5657820"/>
                    <a:pt x="930116" y="5541813"/>
                  </a:cubicBezTo>
                  <a:cubicBezTo>
                    <a:pt x="738747" y="5346279"/>
                    <a:pt x="573004" y="5127264"/>
                    <a:pt x="436800" y="4890073"/>
                  </a:cubicBezTo>
                  <a:lnTo>
                    <a:pt x="436800" y="4890073"/>
                  </a:lnTo>
                  <a:cubicBezTo>
                    <a:pt x="322054" y="4690501"/>
                    <a:pt x="228390" y="4479441"/>
                    <a:pt x="157574" y="4260426"/>
                  </a:cubicBezTo>
                  <a:cubicBezTo>
                    <a:pt x="154795" y="4251969"/>
                    <a:pt x="152019" y="4243383"/>
                    <a:pt x="149495" y="4235180"/>
                  </a:cubicBezTo>
                  <a:cubicBezTo>
                    <a:pt x="145833" y="4223820"/>
                    <a:pt x="142299" y="4212457"/>
                    <a:pt x="138892" y="4200971"/>
                  </a:cubicBezTo>
                  <a:cubicBezTo>
                    <a:pt x="138133" y="4198826"/>
                    <a:pt x="137502" y="4196552"/>
                    <a:pt x="136871" y="4194280"/>
                  </a:cubicBezTo>
                  <a:cubicBezTo>
                    <a:pt x="61006" y="3942700"/>
                    <a:pt x="16319" y="3682912"/>
                    <a:pt x="3695" y="3420474"/>
                  </a:cubicBezTo>
                  <a:cubicBezTo>
                    <a:pt x="-86561" y="1622797"/>
                    <a:pt x="1297706" y="92354"/>
                    <a:pt x="3095384" y="2223"/>
                  </a:cubicBezTo>
                  <a:cubicBezTo>
                    <a:pt x="3158753" y="-1059"/>
                    <a:pt x="3222247" y="-2321"/>
                    <a:pt x="3285742" y="-1817"/>
                  </a:cubicBezTo>
                  <a:lnTo>
                    <a:pt x="3314776" y="-1817"/>
                  </a:lnTo>
                  <a:cubicBezTo>
                    <a:pt x="3331438" y="-1817"/>
                    <a:pt x="3348102" y="-1817"/>
                    <a:pt x="3365269" y="-555"/>
                  </a:cubicBezTo>
                  <a:cubicBezTo>
                    <a:pt x="3372969" y="-555"/>
                    <a:pt x="3380795" y="-555"/>
                    <a:pt x="3388495" y="330"/>
                  </a:cubicBezTo>
                  <a:close/>
                </a:path>
              </a:pathLst>
            </a:custGeom>
            <a:solidFill>
              <a:srgbClr val="B5DACC"/>
            </a:solidFill>
            <a:ln w="12622" cap="flat">
              <a:noFill/>
              <a:prstDash val="solid"/>
              <a:miter/>
            </a:ln>
          </p:spPr>
          <p:txBody>
            <a:bodyPr rtlCol="0" anchor="ctr"/>
            <a:lstStyle/>
            <a:p>
              <a:endParaRPr lang="fi-FI"/>
            </a:p>
          </p:txBody>
        </p:sp>
        <p:sp>
          <p:nvSpPr>
            <p:cNvPr id="20" name="Vapaamuotoinen: Muoto 19">
              <a:extLst>
                <a:ext uri="{FF2B5EF4-FFF2-40B4-BE49-F238E27FC236}">
                  <a16:creationId xmlns:a16="http://schemas.microsoft.com/office/drawing/2014/main" id="{AC8BCAEA-413F-DA34-F459-8494060D65D0}"/>
                </a:ext>
              </a:extLst>
            </p:cNvPr>
            <p:cNvSpPr/>
            <p:nvPr/>
          </p:nvSpPr>
          <p:spPr>
            <a:xfrm>
              <a:off x="8843085" y="670603"/>
              <a:ext cx="3410812" cy="6187269"/>
            </a:xfrm>
            <a:custGeom>
              <a:avLst/>
              <a:gdLst>
                <a:gd name="connsiteX0" fmla="*/ 3383951 w 3410812"/>
                <a:gd name="connsiteY0" fmla="*/ 12700 h 6187269"/>
                <a:gd name="connsiteX1" fmla="*/ 3410333 w 3410812"/>
                <a:gd name="connsiteY1" fmla="*/ 32393 h 6187269"/>
                <a:gd name="connsiteX2" fmla="*/ 3377513 w 3410812"/>
                <a:gd name="connsiteY2" fmla="*/ 31509 h 6187269"/>
                <a:gd name="connsiteX3" fmla="*/ 3330050 w 3410812"/>
                <a:gd name="connsiteY3" fmla="*/ 30752 h 6187269"/>
                <a:gd name="connsiteX4" fmla="*/ 3303794 w 3410812"/>
                <a:gd name="connsiteY4" fmla="*/ 30752 h 6187269"/>
                <a:gd name="connsiteX5" fmla="*/ 3295588 w 3410812"/>
                <a:gd name="connsiteY5" fmla="*/ 30752 h 6187269"/>
                <a:gd name="connsiteX6" fmla="*/ 3136788 w 3410812"/>
                <a:gd name="connsiteY6" fmla="*/ 35044 h 6187269"/>
                <a:gd name="connsiteX7" fmla="*/ 68706 w 3410812"/>
                <a:gd name="connsiteY7" fmla="*/ 3457333 h 6187269"/>
                <a:gd name="connsiteX8" fmla="*/ 171206 w 3410812"/>
                <a:gd name="connsiteY8" fmla="*/ 4108441 h 6187269"/>
                <a:gd name="connsiteX9" fmla="*/ 171206 w 3410812"/>
                <a:gd name="connsiteY9" fmla="*/ 4109326 h 6187269"/>
                <a:gd name="connsiteX10" fmla="*/ 186733 w 3410812"/>
                <a:gd name="connsiteY10" fmla="*/ 4166636 h 6187269"/>
                <a:gd name="connsiteX11" fmla="*/ 194812 w 3410812"/>
                <a:gd name="connsiteY11" fmla="*/ 4194659 h 6187269"/>
                <a:gd name="connsiteX12" fmla="*/ 203523 w 3410812"/>
                <a:gd name="connsiteY12" fmla="*/ 4223946 h 6187269"/>
                <a:gd name="connsiteX13" fmla="*/ 204532 w 3410812"/>
                <a:gd name="connsiteY13" fmla="*/ 4227228 h 6187269"/>
                <a:gd name="connsiteX14" fmla="*/ 207182 w 3410812"/>
                <a:gd name="connsiteY14" fmla="*/ 4235559 h 6187269"/>
                <a:gd name="connsiteX15" fmla="*/ 238363 w 3410812"/>
                <a:gd name="connsiteY15" fmla="*/ 4331999 h 6187269"/>
                <a:gd name="connsiteX16" fmla="*/ 238993 w 3410812"/>
                <a:gd name="connsiteY16" fmla="*/ 4333894 h 6187269"/>
                <a:gd name="connsiteX17" fmla="*/ 1345801 w 3410812"/>
                <a:gd name="connsiteY17" fmla="*/ 5866609 h 6187269"/>
                <a:gd name="connsiteX18" fmla="*/ 1766281 w 3410812"/>
                <a:gd name="connsiteY18" fmla="*/ 6136872 h 6187269"/>
                <a:gd name="connsiteX19" fmla="*/ 1860955 w 3410812"/>
                <a:gd name="connsiteY19" fmla="*/ 6185346 h 6187269"/>
                <a:gd name="connsiteX20" fmla="*/ 1811094 w 3410812"/>
                <a:gd name="connsiteY20" fmla="*/ 6185346 h 6187269"/>
                <a:gd name="connsiteX21" fmla="*/ 1294297 w 3410812"/>
                <a:gd name="connsiteY21" fmla="*/ 5863706 h 6187269"/>
                <a:gd name="connsiteX22" fmla="*/ 930116 w 3410812"/>
                <a:gd name="connsiteY22" fmla="*/ 5541813 h 6187269"/>
                <a:gd name="connsiteX23" fmla="*/ 436800 w 3410812"/>
                <a:gd name="connsiteY23" fmla="*/ 4890073 h 6187269"/>
                <a:gd name="connsiteX24" fmla="*/ 436800 w 3410812"/>
                <a:gd name="connsiteY24" fmla="*/ 4890073 h 6187269"/>
                <a:gd name="connsiteX25" fmla="*/ 157574 w 3410812"/>
                <a:gd name="connsiteY25" fmla="*/ 4260426 h 6187269"/>
                <a:gd name="connsiteX26" fmla="*/ 149495 w 3410812"/>
                <a:gd name="connsiteY26" fmla="*/ 4235180 h 6187269"/>
                <a:gd name="connsiteX27" fmla="*/ 138892 w 3410812"/>
                <a:gd name="connsiteY27" fmla="*/ 4200971 h 6187269"/>
                <a:gd name="connsiteX28" fmla="*/ 136871 w 3410812"/>
                <a:gd name="connsiteY28" fmla="*/ 4194280 h 6187269"/>
                <a:gd name="connsiteX29" fmla="*/ 3695 w 3410812"/>
                <a:gd name="connsiteY29" fmla="*/ 3420474 h 6187269"/>
                <a:gd name="connsiteX30" fmla="*/ 3095384 w 3410812"/>
                <a:gd name="connsiteY30" fmla="*/ 2223 h 6187269"/>
                <a:gd name="connsiteX31" fmla="*/ 3285742 w 3410812"/>
                <a:gd name="connsiteY31" fmla="*/ -1817 h 6187269"/>
                <a:gd name="connsiteX32" fmla="*/ 3314776 w 3410812"/>
                <a:gd name="connsiteY32" fmla="*/ -1817 h 6187269"/>
                <a:gd name="connsiteX33" fmla="*/ 3365269 w 3410812"/>
                <a:gd name="connsiteY33" fmla="*/ -555 h 6187269"/>
                <a:gd name="connsiteX34" fmla="*/ 3388495 w 3410812"/>
                <a:gd name="connsiteY34" fmla="*/ 330 h 6187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410812" h="6187269">
                  <a:moveTo>
                    <a:pt x="3383951" y="12700"/>
                  </a:moveTo>
                  <a:lnTo>
                    <a:pt x="3410333" y="32393"/>
                  </a:lnTo>
                  <a:cubicBezTo>
                    <a:pt x="3399351" y="32393"/>
                    <a:pt x="3388495" y="31635"/>
                    <a:pt x="3377513" y="31509"/>
                  </a:cubicBezTo>
                  <a:cubicBezTo>
                    <a:pt x="3361734" y="31509"/>
                    <a:pt x="3345955" y="30752"/>
                    <a:pt x="3330050" y="30752"/>
                  </a:cubicBezTo>
                  <a:cubicBezTo>
                    <a:pt x="3321340" y="30752"/>
                    <a:pt x="3312503" y="30752"/>
                    <a:pt x="3303794" y="30752"/>
                  </a:cubicBezTo>
                  <a:lnTo>
                    <a:pt x="3295588" y="30752"/>
                  </a:lnTo>
                  <a:cubicBezTo>
                    <a:pt x="3242698" y="30752"/>
                    <a:pt x="3189679" y="32140"/>
                    <a:pt x="3136788" y="35044"/>
                  </a:cubicBezTo>
                  <a:cubicBezTo>
                    <a:pt x="1344537" y="132874"/>
                    <a:pt x="-29125" y="1665083"/>
                    <a:pt x="68706" y="3457333"/>
                  </a:cubicBezTo>
                  <a:cubicBezTo>
                    <a:pt x="80697" y="3677232"/>
                    <a:pt x="115033" y="3895489"/>
                    <a:pt x="171206" y="4108441"/>
                  </a:cubicBezTo>
                  <a:cubicBezTo>
                    <a:pt x="171206" y="4108694"/>
                    <a:pt x="171206" y="4109073"/>
                    <a:pt x="171206" y="4109326"/>
                  </a:cubicBezTo>
                  <a:cubicBezTo>
                    <a:pt x="176130" y="4128514"/>
                    <a:pt x="181432" y="4147196"/>
                    <a:pt x="186733" y="4166636"/>
                  </a:cubicBezTo>
                  <a:cubicBezTo>
                    <a:pt x="189385" y="4175977"/>
                    <a:pt x="192035" y="4185318"/>
                    <a:pt x="194812" y="4194659"/>
                  </a:cubicBezTo>
                  <a:lnTo>
                    <a:pt x="203523" y="4223946"/>
                  </a:lnTo>
                  <a:lnTo>
                    <a:pt x="204532" y="4227228"/>
                  </a:lnTo>
                  <a:cubicBezTo>
                    <a:pt x="205415" y="4230005"/>
                    <a:pt x="206173" y="4232782"/>
                    <a:pt x="207182" y="4235559"/>
                  </a:cubicBezTo>
                  <a:cubicBezTo>
                    <a:pt x="217029" y="4267875"/>
                    <a:pt x="227506" y="4300062"/>
                    <a:pt x="238363" y="4331999"/>
                  </a:cubicBezTo>
                  <a:cubicBezTo>
                    <a:pt x="238614" y="4332631"/>
                    <a:pt x="238867" y="4333262"/>
                    <a:pt x="238993" y="4333894"/>
                  </a:cubicBezTo>
                  <a:cubicBezTo>
                    <a:pt x="448035" y="4943093"/>
                    <a:pt x="833295" y="5476552"/>
                    <a:pt x="1345801" y="5866609"/>
                  </a:cubicBezTo>
                  <a:cubicBezTo>
                    <a:pt x="1478471" y="5967848"/>
                    <a:pt x="1619093" y="6058229"/>
                    <a:pt x="1766281" y="6136872"/>
                  </a:cubicBezTo>
                  <a:cubicBezTo>
                    <a:pt x="1797586" y="6153662"/>
                    <a:pt x="1829144" y="6169820"/>
                    <a:pt x="1860955" y="6185346"/>
                  </a:cubicBezTo>
                  <a:lnTo>
                    <a:pt x="1811094" y="6185346"/>
                  </a:lnTo>
                  <a:cubicBezTo>
                    <a:pt x="1629445" y="6093954"/>
                    <a:pt x="1456507" y="5986277"/>
                    <a:pt x="1294297" y="5863706"/>
                  </a:cubicBezTo>
                  <a:cubicBezTo>
                    <a:pt x="1165288" y="5765370"/>
                    <a:pt x="1043473" y="5657820"/>
                    <a:pt x="930116" y="5541813"/>
                  </a:cubicBezTo>
                  <a:cubicBezTo>
                    <a:pt x="738747" y="5346279"/>
                    <a:pt x="573004" y="5127264"/>
                    <a:pt x="436800" y="4890073"/>
                  </a:cubicBezTo>
                  <a:lnTo>
                    <a:pt x="436800" y="4890073"/>
                  </a:lnTo>
                  <a:cubicBezTo>
                    <a:pt x="322054" y="4690501"/>
                    <a:pt x="228390" y="4479441"/>
                    <a:pt x="157574" y="4260426"/>
                  </a:cubicBezTo>
                  <a:cubicBezTo>
                    <a:pt x="154795" y="4251969"/>
                    <a:pt x="152019" y="4243383"/>
                    <a:pt x="149495" y="4235180"/>
                  </a:cubicBezTo>
                  <a:cubicBezTo>
                    <a:pt x="145833" y="4223820"/>
                    <a:pt x="142299" y="4212457"/>
                    <a:pt x="138892" y="4200971"/>
                  </a:cubicBezTo>
                  <a:cubicBezTo>
                    <a:pt x="138133" y="4198826"/>
                    <a:pt x="137502" y="4196552"/>
                    <a:pt x="136871" y="4194280"/>
                  </a:cubicBezTo>
                  <a:cubicBezTo>
                    <a:pt x="61006" y="3942700"/>
                    <a:pt x="16319" y="3682912"/>
                    <a:pt x="3695" y="3420474"/>
                  </a:cubicBezTo>
                  <a:cubicBezTo>
                    <a:pt x="-86561" y="1622797"/>
                    <a:pt x="1297706" y="92354"/>
                    <a:pt x="3095384" y="2223"/>
                  </a:cubicBezTo>
                  <a:cubicBezTo>
                    <a:pt x="3158753" y="-1059"/>
                    <a:pt x="3222247" y="-2321"/>
                    <a:pt x="3285742" y="-1817"/>
                  </a:cubicBezTo>
                  <a:lnTo>
                    <a:pt x="3314776" y="-1817"/>
                  </a:lnTo>
                  <a:cubicBezTo>
                    <a:pt x="3331438" y="-1817"/>
                    <a:pt x="3348102" y="-1817"/>
                    <a:pt x="3365269" y="-555"/>
                  </a:cubicBezTo>
                  <a:cubicBezTo>
                    <a:pt x="3372969" y="-555"/>
                    <a:pt x="3380795" y="-555"/>
                    <a:pt x="3388495" y="330"/>
                  </a:cubicBezTo>
                  <a:close/>
                </a:path>
              </a:pathLst>
            </a:custGeom>
            <a:noFill/>
            <a:ln w="12622" cap="flat">
              <a:noFill/>
              <a:prstDash val="solid"/>
              <a:miter/>
            </a:ln>
          </p:spPr>
          <p:txBody>
            <a:bodyPr rtlCol="0" anchor="ctr"/>
            <a:lstStyle/>
            <a:p>
              <a:endParaRPr lang="fi-FI"/>
            </a:p>
          </p:txBody>
        </p:sp>
      </p:grpSp>
      <p:sp>
        <p:nvSpPr>
          <p:cNvPr id="2" name="Title 1">
            <a:extLst>
              <a:ext uri="{FF2B5EF4-FFF2-40B4-BE49-F238E27FC236}">
                <a16:creationId xmlns:a16="http://schemas.microsoft.com/office/drawing/2014/main" id="{855792D0-593A-8142-8D86-0189A50E4627}"/>
              </a:ext>
            </a:extLst>
          </p:cNvPr>
          <p:cNvSpPr>
            <a:spLocks noGrp="1"/>
          </p:cNvSpPr>
          <p:nvPr userDrawn="1">
            <p:ph type="ctrTitle" hasCustomPrompt="1"/>
          </p:nvPr>
        </p:nvSpPr>
        <p:spPr>
          <a:xfrm>
            <a:off x="1275769" y="1935332"/>
            <a:ext cx="6841339" cy="2393823"/>
          </a:xfrm>
        </p:spPr>
        <p:txBody>
          <a:bodyPr anchor="b" anchorCtr="0">
            <a:normAutofit/>
          </a:bodyPr>
          <a:lstStyle>
            <a:lvl1pPr algn="l">
              <a:lnSpc>
                <a:spcPct val="100000"/>
              </a:lnSpc>
              <a:defRPr sz="4800">
                <a:solidFill>
                  <a:schemeClr val="tx1"/>
                </a:solidFill>
              </a:defRPr>
            </a:lvl1pPr>
          </a:lstStyle>
          <a:p>
            <a:r>
              <a:rPr lang="fi-FI" dirty="0"/>
              <a:t>Anna esitykselle kuvaava otsikko,</a:t>
            </a:r>
            <a:br>
              <a:rPr lang="fi-FI" dirty="0"/>
            </a:br>
            <a:r>
              <a:rPr lang="fi-FI" dirty="0"/>
              <a:t>pituus 2–3 riviä </a:t>
            </a:r>
            <a:endParaRPr lang="en-FI" dirty="0"/>
          </a:p>
        </p:txBody>
      </p:sp>
      <p:sp>
        <p:nvSpPr>
          <p:cNvPr id="3" name="Subtitle 2">
            <a:extLst>
              <a:ext uri="{FF2B5EF4-FFF2-40B4-BE49-F238E27FC236}">
                <a16:creationId xmlns:a16="http://schemas.microsoft.com/office/drawing/2014/main" id="{D26B8FF1-3B5A-FC41-9706-02FBBA165F01}"/>
              </a:ext>
            </a:extLst>
          </p:cNvPr>
          <p:cNvSpPr>
            <a:spLocks noGrp="1"/>
          </p:cNvSpPr>
          <p:nvPr userDrawn="1">
            <p:ph type="subTitle" idx="1" hasCustomPrompt="1"/>
          </p:nvPr>
        </p:nvSpPr>
        <p:spPr>
          <a:xfrm>
            <a:off x="1296790" y="4500000"/>
            <a:ext cx="4053600" cy="761113"/>
          </a:xfrm>
        </p:spPr>
        <p:txBody>
          <a:bodyPr anchor="t" anchorCtr="0">
            <a:noAutofit/>
          </a:bodyPr>
          <a:lstStyle>
            <a:lvl1pPr marL="0" indent="0" algn="l">
              <a:lnSpc>
                <a:spcPct val="130000"/>
              </a:lnSpc>
              <a:spcBef>
                <a:spcPts val="0"/>
              </a:spcBef>
              <a:buNone/>
              <a:defRPr sz="1100" b="1" cap="all" spc="1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Etunimi Sukunimi, nimike </a:t>
            </a:r>
            <a:br>
              <a:rPr lang="fi-FI" dirty="0"/>
            </a:br>
            <a:r>
              <a:rPr lang="fi-FI" dirty="0"/>
              <a:t>tilaisuuden </a:t>
            </a:r>
            <a:r>
              <a:rPr lang="fi-FI" dirty="0" err="1"/>
              <a:t>nimu</a:t>
            </a:r>
            <a:br>
              <a:rPr lang="fi-FI" dirty="0"/>
            </a:br>
            <a:r>
              <a:rPr lang="fi-FI" dirty="0" err="1"/>
              <a:t>pp.kk.vvvv</a:t>
            </a:r>
            <a:endParaRPr lang="en-FI" dirty="0"/>
          </a:p>
        </p:txBody>
      </p:sp>
    </p:spTree>
    <p:extLst>
      <p:ext uri="{BB962C8B-B14F-4D97-AF65-F5344CB8AC3E}">
        <p14:creationId xmlns:p14="http://schemas.microsoft.com/office/powerpoint/2010/main" val="224665926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824">
          <p15:clr>
            <a:srgbClr val="FBAE40"/>
          </p15:clr>
        </p15:guide>
        <p15:guide id="2" pos="5133">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Kansi, harmaa">
    <p:bg>
      <p:bgPr>
        <a:solidFill>
          <a:schemeClr val="bg2"/>
        </a:solidFill>
        <a:effectLst/>
      </p:bgPr>
    </p:bg>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B2B8AAA6-2534-4185-9894-0F9DCCA14C0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12800" y="828000"/>
            <a:ext cx="2973600" cy="641148"/>
          </a:xfrm>
          <a:prstGeom prst="rect">
            <a:avLst/>
          </a:prstGeom>
        </p:spPr>
      </p:pic>
      <p:grpSp>
        <p:nvGrpSpPr>
          <p:cNvPr id="18" name="Ryhmä 17">
            <a:extLst>
              <a:ext uri="{FF2B5EF4-FFF2-40B4-BE49-F238E27FC236}">
                <a16:creationId xmlns:a16="http://schemas.microsoft.com/office/drawing/2014/main" id="{804C6A93-87CA-1B07-F39F-8243F651D13F}"/>
              </a:ext>
            </a:extLst>
          </p:cNvPr>
          <p:cNvGrpSpPr/>
          <p:nvPr userDrawn="1"/>
        </p:nvGrpSpPr>
        <p:grpSpPr>
          <a:xfrm>
            <a:off x="-17042" y="-4183"/>
            <a:ext cx="12270939" cy="6876000"/>
            <a:chOff x="-17042" y="3192"/>
            <a:chExt cx="12270939" cy="6856323"/>
          </a:xfrm>
          <a:solidFill>
            <a:srgbClr val="9BBAC0"/>
          </a:solidFill>
        </p:grpSpPr>
        <p:sp>
          <p:nvSpPr>
            <p:cNvPr id="19" name="Vapaamuotoinen: Muoto 18">
              <a:extLst>
                <a:ext uri="{FF2B5EF4-FFF2-40B4-BE49-F238E27FC236}">
                  <a16:creationId xmlns:a16="http://schemas.microsoft.com/office/drawing/2014/main" id="{2FBF413C-9B35-068E-0278-46B04871BE22}"/>
                </a:ext>
              </a:extLst>
            </p:cNvPr>
            <p:cNvSpPr/>
            <p:nvPr/>
          </p:nvSpPr>
          <p:spPr>
            <a:xfrm>
              <a:off x="-17042" y="640793"/>
              <a:ext cx="12248975" cy="5792192"/>
            </a:xfrm>
            <a:custGeom>
              <a:avLst/>
              <a:gdLst>
                <a:gd name="connsiteX0" fmla="*/ 12185759 w 12248975"/>
                <a:gd name="connsiteY0" fmla="*/ -1924 h 5792192"/>
                <a:gd name="connsiteX1" fmla="*/ 12175534 w 12248975"/>
                <a:gd name="connsiteY1" fmla="*/ 27614 h 5792192"/>
                <a:gd name="connsiteX2" fmla="*/ 12169475 w 12248975"/>
                <a:gd name="connsiteY2" fmla="*/ 45161 h 5792192"/>
                <a:gd name="connsiteX3" fmla="*/ 12164047 w 12248975"/>
                <a:gd name="connsiteY3" fmla="*/ 60687 h 5792192"/>
                <a:gd name="connsiteX4" fmla="*/ 12155716 w 12248975"/>
                <a:gd name="connsiteY4" fmla="*/ 83915 h 5792192"/>
                <a:gd name="connsiteX5" fmla="*/ 9722078 w 12248975"/>
                <a:gd name="connsiteY5" fmla="*/ 3667656 h 5792192"/>
                <a:gd name="connsiteX6" fmla="*/ 9048122 w 12248975"/>
                <a:gd name="connsiteY6" fmla="*/ 4195941 h 5792192"/>
                <a:gd name="connsiteX7" fmla="*/ 9047113 w 12248975"/>
                <a:gd name="connsiteY7" fmla="*/ 4195941 h 5792192"/>
                <a:gd name="connsiteX8" fmla="*/ 9055192 w 12248975"/>
                <a:gd name="connsiteY8" fmla="*/ 4223964 h 5792192"/>
                <a:gd name="connsiteX9" fmla="*/ 9008360 w 12248975"/>
                <a:gd name="connsiteY9" fmla="*/ 4223079 h 5792192"/>
                <a:gd name="connsiteX10" fmla="*/ 8999144 w 12248975"/>
                <a:gd name="connsiteY10" fmla="*/ 4229517 h 5792192"/>
                <a:gd name="connsiteX11" fmla="*/ 8998008 w 12248975"/>
                <a:gd name="connsiteY11" fmla="*/ 4230276 h 5792192"/>
                <a:gd name="connsiteX12" fmla="*/ 8950545 w 12248975"/>
                <a:gd name="connsiteY12" fmla="*/ 4262971 h 5792192"/>
                <a:gd name="connsiteX13" fmla="*/ 5197147 w 12248975"/>
                <a:gd name="connsiteY13" fmla="*/ 5691670 h 5792192"/>
                <a:gd name="connsiteX14" fmla="*/ 4074813 w 12248975"/>
                <a:gd name="connsiteY14" fmla="*/ 5754786 h 5792192"/>
                <a:gd name="connsiteX15" fmla="*/ 3971176 w 12248975"/>
                <a:gd name="connsiteY15" fmla="*/ 5753144 h 5792192"/>
                <a:gd name="connsiteX16" fmla="*/ 176247 w 12248975"/>
                <a:gd name="connsiteY16" fmla="*/ 4765879 h 5792192"/>
                <a:gd name="connsiteX17" fmla="*/ -479 w 12248975"/>
                <a:gd name="connsiteY17" fmla="*/ 4668302 h 5792192"/>
                <a:gd name="connsiteX18" fmla="*/ -479 w 12248975"/>
                <a:gd name="connsiteY18" fmla="*/ 4696199 h 5792192"/>
                <a:gd name="connsiteX19" fmla="*/ 3822979 w 12248975"/>
                <a:gd name="connsiteY19" fmla="*/ 5782936 h 5792192"/>
                <a:gd name="connsiteX20" fmla="*/ 3923965 w 12248975"/>
                <a:gd name="connsiteY20" fmla="*/ 5786471 h 5792192"/>
                <a:gd name="connsiteX21" fmla="*/ 4024951 w 12248975"/>
                <a:gd name="connsiteY21" fmla="*/ 5788869 h 5792192"/>
                <a:gd name="connsiteX22" fmla="*/ 8574372 w 12248975"/>
                <a:gd name="connsiteY22" fmla="*/ 4574891 h 5792192"/>
                <a:gd name="connsiteX23" fmla="*/ 9016186 w 12248975"/>
                <a:gd name="connsiteY23" fmla="*/ 4289983 h 5792192"/>
                <a:gd name="connsiteX24" fmla="*/ 9017575 w 12248975"/>
                <a:gd name="connsiteY24" fmla="*/ 4288972 h 5792192"/>
                <a:gd name="connsiteX25" fmla="*/ 9053172 w 12248975"/>
                <a:gd name="connsiteY25" fmla="*/ 4263726 h 5792192"/>
                <a:gd name="connsiteX26" fmla="*/ 9064659 w 12248975"/>
                <a:gd name="connsiteY26" fmla="*/ 4255648 h 5792192"/>
                <a:gd name="connsiteX27" fmla="*/ 9065795 w 12248975"/>
                <a:gd name="connsiteY27" fmla="*/ 4254764 h 5792192"/>
                <a:gd name="connsiteX28" fmla="*/ 9108841 w 12248975"/>
                <a:gd name="connsiteY28" fmla="*/ 4224596 h 5792192"/>
                <a:gd name="connsiteX29" fmla="*/ 12155463 w 12248975"/>
                <a:gd name="connsiteY29" fmla="*/ 286140 h 5792192"/>
                <a:gd name="connsiteX30" fmla="*/ 12166066 w 12248975"/>
                <a:gd name="connsiteY30" fmla="*/ 258241 h 5792192"/>
                <a:gd name="connsiteX31" fmla="*/ 12228047 w 12248975"/>
                <a:gd name="connsiteY31" fmla="*/ 87071 h 5792192"/>
                <a:gd name="connsiteX32" fmla="*/ 12237514 w 12248975"/>
                <a:gd name="connsiteY32" fmla="*/ 59804 h 5792192"/>
                <a:gd name="connsiteX33" fmla="*/ 12243952 w 12248975"/>
                <a:gd name="connsiteY33" fmla="*/ 40995 h 5792192"/>
                <a:gd name="connsiteX34" fmla="*/ 12248496 w 12248975"/>
                <a:gd name="connsiteY34" fmla="*/ 28372 h 5792192"/>
                <a:gd name="connsiteX35" fmla="*/ 12225270 w 12248975"/>
                <a:gd name="connsiteY35" fmla="*/ 27489 h 5792192"/>
                <a:gd name="connsiteX36" fmla="*/ 12185759 w 12248975"/>
                <a:gd name="connsiteY36" fmla="*/ -1924 h 5792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2248975" h="5792192">
                  <a:moveTo>
                    <a:pt x="12185759" y="-1924"/>
                  </a:moveTo>
                  <a:cubicBezTo>
                    <a:pt x="12182477" y="7923"/>
                    <a:pt x="12179068" y="17769"/>
                    <a:pt x="12175534" y="27614"/>
                  </a:cubicBezTo>
                  <a:cubicBezTo>
                    <a:pt x="12173641" y="33548"/>
                    <a:pt x="12171495" y="39354"/>
                    <a:pt x="12169475" y="45161"/>
                  </a:cubicBezTo>
                  <a:lnTo>
                    <a:pt x="12164047" y="60687"/>
                  </a:lnTo>
                  <a:cubicBezTo>
                    <a:pt x="12161269" y="68515"/>
                    <a:pt x="12158619" y="76215"/>
                    <a:pt x="12155716" y="83915"/>
                  </a:cubicBezTo>
                  <a:cubicBezTo>
                    <a:pt x="11666817" y="1459850"/>
                    <a:pt x="10828886" y="2705891"/>
                    <a:pt x="9722078" y="3667656"/>
                  </a:cubicBezTo>
                  <a:cubicBezTo>
                    <a:pt x="9506347" y="3854860"/>
                    <a:pt x="9281401" y="4031206"/>
                    <a:pt x="9048122" y="4195941"/>
                  </a:cubicBezTo>
                  <a:lnTo>
                    <a:pt x="9047113" y="4195941"/>
                  </a:lnTo>
                  <a:cubicBezTo>
                    <a:pt x="9049763" y="4205282"/>
                    <a:pt x="9052415" y="4214623"/>
                    <a:pt x="9055192" y="4223964"/>
                  </a:cubicBezTo>
                  <a:lnTo>
                    <a:pt x="9008360" y="4223079"/>
                  </a:lnTo>
                  <a:cubicBezTo>
                    <a:pt x="9005331" y="4225354"/>
                    <a:pt x="9002175" y="4227499"/>
                    <a:pt x="8999144" y="4229517"/>
                  </a:cubicBezTo>
                  <a:cubicBezTo>
                    <a:pt x="8998766" y="4229896"/>
                    <a:pt x="8998387" y="4230149"/>
                    <a:pt x="8998008" y="4230276"/>
                  </a:cubicBezTo>
                  <a:cubicBezTo>
                    <a:pt x="8982229" y="4241383"/>
                    <a:pt x="8966450" y="4252240"/>
                    <a:pt x="8950545" y="4262971"/>
                  </a:cubicBezTo>
                  <a:cubicBezTo>
                    <a:pt x="7834901" y="5027686"/>
                    <a:pt x="6543669" y="5524538"/>
                    <a:pt x="5197147" y="5691670"/>
                  </a:cubicBezTo>
                  <a:cubicBezTo>
                    <a:pt x="4824861" y="5737617"/>
                    <a:pt x="4449913" y="5758700"/>
                    <a:pt x="4074813" y="5754786"/>
                  </a:cubicBezTo>
                  <a:cubicBezTo>
                    <a:pt x="4040225" y="5754786"/>
                    <a:pt x="4005675" y="5754281"/>
                    <a:pt x="3971176" y="5753144"/>
                  </a:cubicBezTo>
                  <a:cubicBezTo>
                    <a:pt x="2652424" y="5724492"/>
                    <a:pt x="1344655" y="5389849"/>
                    <a:pt x="176247" y="4765879"/>
                  </a:cubicBezTo>
                  <a:cubicBezTo>
                    <a:pt x="117334" y="4734069"/>
                    <a:pt x="58434" y="4701503"/>
                    <a:pt x="-479" y="4668302"/>
                  </a:cubicBezTo>
                  <a:lnTo>
                    <a:pt x="-479" y="4696199"/>
                  </a:lnTo>
                  <a:cubicBezTo>
                    <a:pt x="1171451" y="5352608"/>
                    <a:pt x="2481025" y="5724741"/>
                    <a:pt x="3822979" y="5782936"/>
                  </a:cubicBezTo>
                  <a:cubicBezTo>
                    <a:pt x="3856683" y="5784326"/>
                    <a:pt x="3890260" y="5785586"/>
                    <a:pt x="3923965" y="5786471"/>
                  </a:cubicBezTo>
                  <a:cubicBezTo>
                    <a:pt x="3957669" y="5787355"/>
                    <a:pt x="3991626" y="5788363"/>
                    <a:pt x="4024951" y="5788869"/>
                  </a:cubicBezTo>
                  <a:cubicBezTo>
                    <a:pt x="5618511" y="5817776"/>
                    <a:pt x="7206012" y="5398558"/>
                    <a:pt x="8574372" y="4574891"/>
                  </a:cubicBezTo>
                  <a:cubicBezTo>
                    <a:pt x="8724588" y="4484380"/>
                    <a:pt x="8871902" y="4389330"/>
                    <a:pt x="9016186" y="4289983"/>
                  </a:cubicBezTo>
                  <a:lnTo>
                    <a:pt x="9017575" y="4288972"/>
                  </a:lnTo>
                  <a:lnTo>
                    <a:pt x="9053172" y="4263726"/>
                  </a:lnTo>
                  <a:lnTo>
                    <a:pt x="9064659" y="4255648"/>
                  </a:lnTo>
                  <a:cubicBezTo>
                    <a:pt x="9065165" y="4255522"/>
                    <a:pt x="9065542" y="4255143"/>
                    <a:pt x="9065795" y="4254764"/>
                  </a:cubicBezTo>
                  <a:cubicBezTo>
                    <a:pt x="9080186" y="4244917"/>
                    <a:pt x="9094576" y="4234821"/>
                    <a:pt x="9108841" y="4224596"/>
                  </a:cubicBezTo>
                  <a:cubicBezTo>
                    <a:pt x="10484775" y="3247933"/>
                    <a:pt x="11556869" y="1870358"/>
                    <a:pt x="12155463" y="286140"/>
                  </a:cubicBezTo>
                  <a:cubicBezTo>
                    <a:pt x="12159124" y="276923"/>
                    <a:pt x="12162533" y="267582"/>
                    <a:pt x="12166066" y="258241"/>
                  </a:cubicBezTo>
                  <a:cubicBezTo>
                    <a:pt x="12187274" y="201436"/>
                    <a:pt x="12207976" y="144379"/>
                    <a:pt x="12228047" y="87071"/>
                  </a:cubicBezTo>
                  <a:lnTo>
                    <a:pt x="12237514" y="59804"/>
                  </a:lnTo>
                  <a:lnTo>
                    <a:pt x="12243952" y="40995"/>
                  </a:lnTo>
                  <a:lnTo>
                    <a:pt x="12248496" y="28372"/>
                  </a:lnTo>
                  <a:cubicBezTo>
                    <a:pt x="12240796" y="28372"/>
                    <a:pt x="12232970" y="27614"/>
                    <a:pt x="12225270" y="27489"/>
                  </a:cubicBezTo>
                  <a:cubicBezTo>
                    <a:pt x="12212141" y="18652"/>
                    <a:pt x="12198888" y="8428"/>
                    <a:pt x="12185759" y="-1924"/>
                  </a:cubicBezTo>
                  <a:close/>
                </a:path>
              </a:pathLst>
            </a:custGeom>
            <a:grpFill/>
            <a:ln w="12622" cap="flat">
              <a:noFill/>
              <a:prstDash val="solid"/>
              <a:miter/>
            </a:ln>
          </p:spPr>
          <p:txBody>
            <a:bodyPr rtlCol="0" anchor="ctr"/>
            <a:lstStyle/>
            <a:p>
              <a:endParaRPr lang="fi-FI"/>
            </a:p>
          </p:txBody>
        </p:sp>
        <p:sp>
          <p:nvSpPr>
            <p:cNvPr id="20" name="Vapaamuotoinen: Muoto 19">
              <a:extLst>
                <a:ext uri="{FF2B5EF4-FFF2-40B4-BE49-F238E27FC236}">
                  <a16:creationId xmlns:a16="http://schemas.microsoft.com/office/drawing/2014/main" id="{DAD44D19-FA62-771E-3A78-10CE9448DF04}"/>
                </a:ext>
              </a:extLst>
            </p:cNvPr>
            <p:cNvSpPr/>
            <p:nvPr/>
          </p:nvSpPr>
          <p:spPr>
            <a:xfrm>
              <a:off x="8991797" y="4839289"/>
              <a:ext cx="46831" cy="28023"/>
            </a:xfrm>
            <a:custGeom>
              <a:avLst/>
              <a:gdLst>
                <a:gd name="connsiteX0" fmla="*/ 38274 w 46831"/>
                <a:gd name="connsiteY0" fmla="*/ -1924 h 28023"/>
                <a:gd name="connsiteX1" fmla="*/ -479 w 46831"/>
                <a:gd name="connsiteY1" fmla="*/ 25215 h 28023"/>
                <a:gd name="connsiteX2" fmla="*/ 46353 w 46831"/>
                <a:gd name="connsiteY2" fmla="*/ 26099 h 28023"/>
                <a:gd name="connsiteX3" fmla="*/ 38274 w 46831"/>
                <a:gd name="connsiteY3" fmla="*/ -1924 h 28023"/>
              </a:gdLst>
              <a:ahLst/>
              <a:cxnLst>
                <a:cxn ang="0">
                  <a:pos x="connsiteX0" y="connsiteY0"/>
                </a:cxn>
                <a:cxn ang="0">
                  <a:pos x="connsiteX1" y="connsiteY1"/>
                </a:cxn>
                <a:cxn ang="0">
                  <a:pos x="connsiteX2" y="connsiteY2"/>
                </a:cxn>
                <a:cxn ang="0">
                  <a:pos x="connsiteX3" y="connsiteY3"/>
                </a:cxn>
              </a:cxnLst>
              <a:rect l="l" t="t" r="r" b="b"/>
              <a:pathLst>
                <a:path w="46831" h="28023">
                  <a:moveTo>
                    <a:pt x="38274" y="-1924"/>
                  </a:moveTo>
                  <a:cubicBezTo>
                    <a:pt x="25650" y="7291"/>
                    <a:pt x="13027" y="16253"/>
                    <a:pt x="-479" y="25215"/>
                  </a:cubicBezTo>
                  <a:lnTo>
                    <a:pt x="46353" y="26099"/>
                  </a:lnTo>
                  <a:cubicBezTo>
                    <a:pt x="43576" y="16758"/>
                    <a:pt x="41556" y="7417"/>
                    <a:pt x="38274" y="-1924"/>
                  </a:cubicBezTo>
                  <a:close/>
                </a:path>
              </a:pathLst>
            </a:custGeom>
            <a:grpFill/>
            <a:ln w="12622" cap="flat">
              <a:noFill/>
              <a:prstDash val="solid"/>
              <a:miter/>
            </a:ln>
          </p:spPr>
          <p:txBody>
            <a:bodyPr rtlCol="0" anchor="ctr"/>
            <a:lstStyle/>
            <a:p>
              <a:endParaRPr lang="fi-FI"/>
            </a:p>
          </p:txBody>
        </p:sp>
        <p:sp>
          <p:nvSpPr>
            <p:cNvPr id="22" name="Vapaamuotoinen: Muoto 21">
              <a:extLst>
                <a:ext uri="{FF2B5EF4-FFF2-40B4-BE49-F238E27FC236}">
                  <a16:creationId xmlns:a16="http://schemas.microsoft.com/office/drawing/2014/main" id="{36A36485-5BCF-B7CB-5033-0A5463BFA3C0}"/>
                </a:ext>
              </a:extLst>
            </p:cNvPr>
            <p:cNvSpPr/>
            <p:nvPr/>
          </p:nvSpPr>
          <p:spPr>
            <a:xfrm>
              <a:off x="-17042" y="640793"/>
              <a:ext cx="12248975" cy="5792192"/>
            </a:xfrm>
            <a:custGeom>
              <a:avLst/>
              <a:gdLst>
                <a:gd name="connsiteX0" fmla="*/ 12185759 w 12248975"/>
                <a:gd name="connsiteY0" fmla="*/ -1924 h 5792192"/>
                <a:gd name="connsiteX1" fmla="*/ 12175534 w 12248975"/>
                <a:gd name="connsiteY1" fmla="*/ 27614 h 5792192"/>
                <a:gd name="connsiteX2" fmla="*/ 12169475 w 12248975"/>
                <a:gd name="connsiteY2" fmla="*/ 45161 h 5792192"/>
                <a:gd name="connsiteX3" fmla="*/ 12164047 w 12248975"/>
                <a:gd name="connsiteY3" fmla="*/ 60687 h 5792192"/>
                <a:gd name="connsiteX4" fmla="*/ 12155716 w 12248975"/>
                <a:gd name="connsiteY4" fmla="*/ 83915 h 5792192"/>
                <a:gd name="connsiteX5" fmla="*/ 9722078 w 12248975"/>
                <a:gd name="connsiteY5" fmla="*/ 3667656 h 5792192"/>
                <a:gd name="connsiteX6" fmla="*/ 9048122 w 12248975"/>
                <a:gd name="connsiteY6" fmla="*/ 4195941 h 5792192"/>
                <a:gd name="connsiteX7" fmla="*/ 9047113 w 12248975"/>
                <a:gd name="connsiteY7" fmla="*/ 4195941 h 5792192"/>
                <a:gd name="connsiteX8" fmla="*/ 9008360 w 12248975"/>
                <a:gd name="connsiteY8" fmla="*/ 4223079 h 5792192"/>
                <a:gd name="connsiteX9" fmla="*/ 8999144 w 12248975"/>
                <a:gd name="connsiteY9" fmla="*/ 4229517 h 5792192"/>
                <a:gd name="connsiteX10" fmla="*/ 8998008 w 12248975"/>
                <a:gd name="connsiteY10" fmla="*/ 4230276 h 5792192"/>
                <a:gd name="connsiteX11" fmla="*/ 8950545 w 12248975"/>
                <a:gd name="connsiteY11" fmla="*/ 4262971 h 5792192"/>
                <a:gd name="connsiteX12" fmla="*/ 5197147 w 12248975"/>
                <a:gd name="connsiteY12" fmla="*/ 5691670 h 5792192"/>
                <a:gd name="connsiteX13" fmla="*/ 4074813 w 12248975"/>
                <a:gd name="connsiteY13" fmla="*/ 5754786 h 5792192"/>
                <a:gd name="connsiteX14" fmla="*/ 3971176 w 12248975"/>
                <a:gd name="connsiteY14" fmla="*/ 5753144 h 5792192"/>
                <a:gd name="connsiteX15" fmla="*/ 176247 w 12248975"/>
                <a:gd name="connsiteY15" fmla="*/ 4765879 h 5792192"/>
                <a:gd name="connsiteX16" fmla="*/ -479 w 12248975"/>
                <a:gd name="connsiteY16" fmla="*/ 4668302 h 5792192"/>
                <a:gd name="connsiteX17" fmla="*/ -479 w 12248975"/>
                <a:gd name="connsiteY17" fmla="*/ 4696199 h 5792192"/>
                <a:gd name="connsiteX18" fmla="*/ 3822979 w 12248975"/>
                <a:gd name="connsiteY18" fmla="*/ 5782936 h 5792192"/>
                <a:gd name="connsiteX19" fmla="*/ 3923965 w 12248975"/>
                <a:gd name="connsiteY19" fmla="*/ 5786471 h 5792192"/>
                <a:gd name="connsiteX20" fmla="*/ 4024951 w 12248975"/>
                <a:gd name="connsiteY20" fmla="*/ 5788869 h 5792192"/>
                <a:gd name="connsiteX21" fmla="*/ 8574372 w 12248975"/>
                <a:gd name="connsiteY21" fmla="*/ 4574891 h 5792192"/>
                <a:gd name="connsiteX22" fmla="*/ 9016186 w 12248975"/>
                <a:gd name="connsiteY22" fmla="*/ 4289983 h 5792192"/>
                <a:gd name="connsiteX23" fmla="*/ 9017575 w 12248975"/>
                <a:gd name="connsiteY23" fmla="*/ 4288972 h 5792192"/>
                <a:gd name="connsiteX24" fmla="*/ 9053172 w 12248975"/>
                <a:gd name="connsiteY24" fmla="*/ 4263726 h 5792192"/>
                <a:gd name="connsiteX25" fmla="*/ 9064659 w 12248975"/>
                <a:gd name="connsiteY25" fmla="*/ 4255648 h 5792192"/>
                <a:gd name="connsiteX26" fmla="*/ 9065795 w 12248975"/>
                <a:gd name="connsiteY26" fmla="*/ 4254764 h 5792192"/>
                <a:gd name="connsiteX27" fmla="*/ 9108841 w 12248975"/>
                <a:gd name="connsiteY27" fmla="*/ 4224596 h 5792192"/>
                <a:gd name="connsiteX28" fmla="*/ 12155463 w 12248975"/>
                <a:gd name="connsiteY28" fmla="*/ 286140 h 5792192"/>
                <a:gd name="connsiteX29" fmla="*/ 12166066 w 12248975"/>
                <a:gd name="connsiteY29" fmla="*/ 258241 h 5792192"/>
                <a:gd name="connsiteX30" fmla="*/ 12228047 w 12248975"/>
                <a:gd name="connsiteY30" fmla="*/ 87071 h 5792192"/>
                <a:gd name="connsiteX31" fmla="*/ 12237514 w 12248975"/>
                <a:gd name="connsiteY31" fmla="*/ 59804 h 5792192"/>
                <a:gd name="connsiteX32" fmla="*/ 12243952 w 12248975"/>
                <a:gd name="connsiteY32" fmla="*/ 40995 h 5792192"/>
                <a:gd name="connsiteX33" fmla="*/ 12248496 w 12248975"/>
                <a:gd name="connsiteY33" fmla="*/ 28372 h 5792192"/>
                <a:gd name="connsiteX34" fmla="*/ 12225270 w 12248975"/>
                <a:gd name="connsiteY34" fmla="*/ 27489 h 5792192"/>
                <a:gd name="connsiteX35" fmla="*/ 12185759 w 12248975"/>
                <a:gd name="connsiteY35" fmla="*/ -1924 h 5792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248975" h="5792192">
                  <a:moveTo>
                    <a:pt x="12185759" y="-1924"/>
                  </a:moveTo>
                  <a:cubicBezTo>
                    <a:pt x="12182477" y="7923"/>
                    <a:pt x="12179068" y="17769"/>
                    <a:pt x="12175534" y="27614"/>
                  </a:cubicBezTo>
                  <a:cubicBezTo>
                    <a:pt x="12173641" y="33548"/>
                    <a:pt x="12171495" y="39354"/>
                    <a:pt x="12169475" y="45161"/>
                  </a:cubicBezTo>
                  <a:lnTo>
                    <a:pt x="12164047" y="60687"/>
                  </a:lnTo>
                  <a:cubicBezTo>
                    <a:pt x="12161269" y="68515"/>
                    <a:pt x="12158619" y="76215"/>
                    <a:pt x="12155716" y="83915"/>
                  </a:cubicBezTo>
                  <a:cubicBezTo>
                    <a:pt x="11666817" y="1459850"/>
                    <a:pt x="10828886" y="2705891"/>
                    <a:pt x="9722078" y="3667656"/>
                  </a:cubicBezTo>
                  <a:cubicBezTo>
                    <a:pt x="9506347" y="3854860"/>
                    <a:pt x="9281401" y="4031206"/>
                    <a:pt x="9048122" y="4195941"/>
                  </a:cubicBezTo>
                  <a:lnTo>
                    <a:pt x="9047113" y="4195941"/>
                  </a:lnTo>
                  <a:cubicBezTo>
                    <a:pt x="9034490" y="4205155"/>
                    <a:pt x="9021866" y="4214117"/>
                    <a:pt x="9008360" y="4223079"/>
                  </a:cubicBezTo>
                  <a:cubicBezTo>
                    <a:pt x="9005331" y="4225354"/>
                    <a:pt x="9002175" y="4227499"/>
                    <a:pt x="8999144" y="4229517"/>
                  </a:cubicBezTo>
                  <a:cubicBezTo>
                    <a:pt x="8998766" y="4229896"/>
                    <a:pt x="8998387" y="4230149"/>
                    <a:pt x="8998008" y="4230276"/>
                  </a:cubicBezTo>
                  <a:cubicBezTo>
                    <a:pt x="8982229" y="4241383"/>
                    <a:pt x="8966450" y="4252240"/>
                    <a:pt x="8950545" y="4262971"/>
                  </a:cubicBezTo>
                  <a:cubicBezTo>
                    <a:pt x="7834901" y="5027686"/>
                    <a:pt x="6543669" y="5524538"/>
                    <a:pt x="5197147" y="5691670"/>
                  </a:cubicBezTo>
                  <a:cubicBezTo>
                    <a:pt x="4824861" y="5737617"/>
                    <a:pt x="4449913" y="5758700"/>
                    <a:pt x="4074813" y="5754786"/>
                  </a:cubicBezTo>
                  <a:cubicBezTo>
                    <a:pt x="4040225" y="5754786"/>
                    <a:pt x="4005675" y="5754281"/>
                    <a:pt x="3971176" y="5753144"/>
                  </a:cubicBezTo>
                  <a:cubicBezTo>
                    <a:pt x="2652424" y="5724492"/>
                    <a:pt x="1344655" y="5389849"/>
                    <a:pt x="176247" y="4765879"/>
                  </a:cubicBezTo>
                  <a:cubicBezTo>
                    <a:pt x="117334" y="4734069"/>
                    <a:pt x="58434" y="4701503"/>
                    <a:pt x="-479" y="4668302"/>
                  </a:cubicBezTo>
                  <a:lnTo>
                    <a:pt x="-479" y="4696199"/>
                  </a:lnTo>
                  <a:cubicBezTo>
                    <a:pt x="1171451" y="5352608"/>
                    <a:pt x="2481025" y="5724741"/>
                    <a:pt x="3822979" y="5782936"/>
                  </a:cubicBezTo>
                  <a:cubicBezTo>
                    <a:pt x="3856683" y="5784326"/>
                    <a:pt x="3890260" y="5785586"/>
                    <a:pt x="3923965" y="5786471"/>
                  </a:cubicBezTo>
                  <a:cubicBezTo>
                    <a:pt x="3957669" y="5787355"/>
                    <a:pt x="3991626" y="5788363"/>
                    <a:pt x="4024951" y="5788869"/>
                  </a:cubicBezTo>
                  <a:cubicBezTo>
                    <a:pt x="5618511" y="5817776"/>
                    <a:pt x="7206012" y="5398558"/>
                    <a:pt x="8574372" y="4574891"/>
                  </a:cubicBezTo>
                  <a:cubicBezTo>
                    <a:pt x="8724588" y="4484380"/>
                    <a:pt x="8871902" y="4389330"/>
                    <a:pt x="9016186" y="4289983"/>
                  </a:cubicBezTo>
                  <a:lnTo>
                    <a:pt x="9017575" y="4288972"/>
                  </a:lnTo>
                  <a:lnTo>
                    <a:pt x="9053172" y="4263726"/>
                  </a:lnTo>
                  <a:lnTo>
                    <a:pt x="9064659" y="4255648"/>
                  </a:lnTo>
                  <a:cubicBezTo>
                    <a:pt x="9065165" y="4255522"/>
                    <a:pt x="9065542" y="4255143"/>
                    <a:pt x="9065795" y="4254764"/>
                  </a:cubicBezTo>
                  <a:cubicBezTo>
                    <a:pt x="9080186" y="4244917"/>
                    <a:pt x="9094576" y="4234821"/>
                    <a:pt x="9108841" y="4224596"/>
                  </a:cubicBezTo>
                  <a:cubicBezTo>
                    <a:pt x="10484775" y="3247933"/>
                    <a:pt x="11556869" y="1870358"/>
                    <a:pt x="12155463" y="286140"/>
                  </a:cubicBezTo>
                  <a:cubicBezTo>
                    <a:pt x="12159124" y="276923"/>
                    <a:pt x="12162533" y="267582"/>
                    <a:pt x="12166066" y="258241"/>
                  </a:cubicBezTo>
                  <a:cubicBezTo>
                    <a:pt x="12187274" y="201436"/>
                    <a:pt x="12207976" y="144379"/>
                    <a:pt x="12228047" y="87071"/>
                  </a:cubicBezTo>
                  <a:lnTo>
                    <a:pt x="12237514" y="59804"/>
                  </a:lnTo>
                  <a:lnTo>
                    <a:pt x="12243952" y="40995"/>
                  </a:lnTo>
                  <a:lnTo>
                    <a:pt x="12248496" y="28372"/>
                  </a:lnTo>
                  <a:cubicBezTo>
                    <a:pt x="12240796" y="28372"/>
                    <a:pt x="12232970" y="27614"/>
                    <a:pt x="12225270" y="27489"/>
                  </a:cubicBezTo>
                  <a:cubicBezTo>
                    <a:pt x="12212141" y="18652"/>
                    <a:pt x="12198888" y="8428"/>
                    <a:pt x="12185759" y="-1924"/>
                  </a:cubicBezTo>
                  <a:close/>
                </a:path>
              </a:pathLst>
            </a:custGeom>
            <a:grpFill/>
            <a:ln w="12622" cap="flat">
              <a:noFill/>
              <a:prstDash val="solid"/>
              <a:miter/>
            </a:ln>
          </p:spPr>
          <p:txBody>
            <a:bodyPr rtlCol="0" anchor="ctr"/>
            <a:lstStyle/>
            <a:p>
              <a:endParaRPr lang="fi-FI"/>
            </a:p>
          </p:txBody>
        </p:sp>
        <p:sp>
          <p:nvSpPr>
            <p:cNvPr id="35" name="Vapaamuotoinen: Muoto 34">
              <a:extLst>
                <a:ext uri="{FF2B5EF4-FFF2-40B4-BE49-F238E27FC236}">
                  <a16:creationId xmlns:a16="http://schemas.microsoft.com/office/drawing/2014/main" id="{CC761B76-4B59-CAD6-F7FE-E7B34A78B650}"/>
                </a:ext>
              </a:extLst>
            </p:cNvPr>
            <p:cNvSpPr/>
            <p:nvPr/>
          </p:nvSpPr>
          <p:spPr>
            <a:xfrm>
              <a:off x="8991797" y="4839289"/>
              <a:ext cx="46831" cy="28023"/>
            </a:xfrm>
            <a:custGeom>
              <a:avLst/>
              <a:gdLst>
                <a:gd name="connsiteX0" fmla="*/ 38274 w 46831"/>
                <a:gd name="connsiteY0" fmla="*/ -1924 h 28023"/>
                <a:gd name="connsiteX1" fmla="*/ -479 w 46831"/>
                <a:gd name="connsiteY1" fmla="*/ 25215 h 28023"/>
                <a:gd name="connsiteX2" fmla="*/ 46353 w 46831"/>
                <a:gd name="connsiteY2" fmla="*/ 26099 h 28023"/>
                <a:gd name="connsiteX3" fmla="*/ 38274 w 46831"/>
                <a:gd name="connsiteY3" fmla="*/ -1924 h 28023"/>
              </a:gdLst>
              <a:ahLst/>
              <a:cxnLst>
                <a:cxn ang="0">
                  <a:pos x="connsiteX0" y="connsiteY0"/>
                </a:cxn>
                <a:cxn ang="0">
                  <a:pos x="connsiteX1" y="connsiteY1"/>
                </a:cxn>
                <a:cxn ang="0">
                  <a:pos x="connsiteX2" y="connsiteY2"/>
                </a:cxn>
                <a:cxn ang="0">
                  <a:pos x="connsiteX3" y="connsiteY3"/>
                </a:cxn>
              </a:cxnLst>
              <a:rect l="l" t="t" r="r" b="b"/>
              <a:pathLst>
                <a:path w="46831" h="28023">
                  <a:moveTo>
                    <a:pt x="38274" y="-1924"/>
                  </a:moveTo>
                  <a:cubicBezTo>
                    <a:pt x="25650" y="7291"/>
                    <a:pt x="13027" y="16253"/>
                    <a:pt x="-479" y="25215"/>
                  </a:cubicBezTo>
                  <a:lnTo>
                    <a:pt x="46353" y="26099"/>
                  </a:lnTo>
                  <a:cubicBezTo>
                    <a:pt x="43576" y="16758"/>
                    <a:pt x="41556" y="7417"/>
                    <a:pt x="38274" y="-1924"/>
                  </a:cubicBezTo>
                  <a:close/>
                </a:path>
              </a:pathLst>
            </a:custGeom>
            <a:grpFill/>
            <a:ln w="12622" cap="flat">
              <a:noFill/>
              <a:prstDash val="solid"/>
              <a:miter/>
            </a:ln>
          </p:spPr>
          <p:txBody>
            <a:bodyPr rtlCol="0" anchor="ctr"/>
            <a:lstStyle/>
            <a:p>
              <a:endParaRPr lang="fi-FI"/>
            </a:p>
          </p:txBody>
        </p:sp>
        <p:sp>
          <p:nvSpPr>
            <p:cNvPr id="36" name="Vapaamuotoinen: Muoto 35">
              <a:extLst>
                <a:ext uri="{FF2B5EF4-FFF2-40B4-BE49-F238E27FC236}">
                  <a16:creationId xmlns:a16="http://schemas.microsoft.com/office/drawing/2014/main" id="{0620ED29-A106-E37E-CBCC-4FE43D8F50FE}"/>
                </a:ext>
              </a:extLst>
            </p:cNvPr>
            <p:cNvSpPr/>
            <p:nvPr/>
          </p:nvSpPr>
          <p:spPr>
            <a:xfrm>
              <a:off x="3410110" y="4865294"/>
              <a:ext cx="8784649" cy="1992705"/>
            </a:xfrm>
            <a:custGeom>
              <a:avLst/>
              <a:gdLst>
                <a:gd name="connsiteX0" fmla="*/ 5060689 w 8784649"/>
                <a:gd name="connsiteY0" fmla="*/ 50208 h 1992705"/>
                <a:gd name="connsiteX1" fmla="*/ 704278 w 8784649"/>
                <a:gd name="connsiteY1" fmla="*/ 1531296 h 1992705"/>
                <a:gd name="connsiteX2" fmla="*/ 654920 w 8784649"/>
                <a:gd name="connsiteY2" fmla="*/ 1565378 h 1992705"/>
                <a:gd name="connsiteX3" fmla="*/ 469233 w 8784649"/>
                <a:gd name="connsiteY3" fmla="*/ 1698428 h 1992705"/>
                <a:gd name="connsiteX4" fmla="*/ 95332 w 8784649"/>
                <a:gd name="connsiteY4" fmla="*/ 1990781 h 1992705"/>
                <a:gd name="connsiteX5" fmla="*/ -479 w 8784649"/>
                <a:gd name="connsiteY5" fmla="*/ 1990781 h 1992705"/>
                <a:gd name="connsiteX6" fmla="*/ 552799 w 8784649"/>
                <a:gd name="connsiteY6" fmla="*/ 1562981 h 1992705"/>
                <a:gd name="connsiteX7" fmla="*/ 600009 w 8784649"/>
                <a:gd name="connsiteY7" fmla="*/ 1529653 h 1992705"/>
                <a:gd name="connsiteX8" fmla="*/ 1427968 w 8784649"/>
                <a:gd name="connsiteY8" fmla="*/ 1018791 h 1992705"/>
                <a:gd name="connsiteX9" fmla="*/ 5624571 w 8784649"/>
                <a:gd name="connsiteY9" fmla="*/ -790 h 1992705"/>
                <a:gd name="connsiteX10" fmla="*/ 5625959 w 8784649"/>
                <a:gd name="connsiteY10" fmla="*/ -790 h 1992705"/>
                <a:gd name="connsiteX11" fmla="*/ 5637194 w 8784649"/>
                <a:gd name="connsiteY11" fmla="*/ -790 h 1992705"/>
                <a:gd name="connsiteX12" fmla="*/ 5684026 w 8784649"/>
                <a:gd name="connsiteY12" fmla="*/ 94 h 1992705"/>
                <a:gd name="connsiteX13" fmla="*/ 5685414 w 8784649"/>
                <a:gd name="connsiteY13" fmla="*/ 94 h 1992705"/>
                <a:gd name="connsiteX14" fmla="*/ 5737927 w 8784649"/>
                <a:gd name="connsiteY14" fmla="*/ 1608 h 1992705"/>
                <a:gd name="connsiteX15" fmla="*/ 6259519 w 8784649"/>
                <a:gd name="connsiteY15" fmla="*/ 33039 h 1992705"/>
                <a:gd name="connsiteX16" fmla="*/ 8784170 w 8784649"/>
                <a:gd name="connsiteY16" fmla="*/ 664202 h 1992705"/>
                <a:gd name="connsiteX17" fmla="*/ 8784170 w 8784649"/>
                <a:gd name="connsiteY17" fmla="*/ 700306 h 1992705"/>
                <a:gd name="connsiteX18" fmla="*/ 5697405 w 8784649"/>
                <a:gd name="connsiteY18" fmla="*/ 40994 h 1992705"/>
                <a:gd name="connsiteX19" fmla="*/ 5696017 w 8784649"/>
                <a:gd name="connsiteY19" fmla="*/ 40994 h 1992705"/>
                <a:gd name="connsiteX20" fmla="*/ 5681879 w 8784649"/>
                <a:gd name="connsiteY20" fmla="*/ 40994 h 1992705"/>
                <a:gd name="connsiteX21" fmla="*/ 5638203 w 8784649"/>
                <a:gd name="connsiteY21" fmla="*/ 40109 h 1992705"/>
                <a:gd name="connsiteX22" fmla="*/ 5636688 w 8784649"/>
                <a:gd name="connsiteY22" fmla="*/ 40109 h 1992705"/>
                <a:gd name="connsiteX23" fmla="*/ 5579001 w 8784649"/>
                <a:gd name="connsiteY23" fmla="*/ 39351 h 1992705"/>
                <a:gd name="connsiteX24" fmla="*/ 5060689 w 8784649"/>
                <a:gd name="connsiteY24" fmla="*/ 50208 h 1992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784649" h="1992705">
                  <a:moveTo>
                    <a:pt x="5060689" y="50208"/>
                  </a:moveTo>
                  <a:cubicBezTo>
                    <a:pt x="3503232" y="130241"/>
                    <a:pt x="1988946" y="650066"/>
                    <a:pt x="704278" y="1531296"/>
                  </a:cubicBezTo>
                  <a:lnTo>
                    <a:pt x="654920" y="1565378"/>
                  </a:lnTo>
                  <a:cubicBezTo>
                    <a:pt x="592473" y="1608928"/>
                    <a:pt x="530581" y="1653236"/>
                    <a:pt x="469233" y="1698428"/>
                  </a:cubicBezTo>
                  <a:cubicBezTo>
                    <a:pt x="341485" y="1792344"/>
                    <a:pt x="216855" y="1889795"/>
                    <a:pt x="95332" y="1990781"/>
                  </a:cubicBezTo>
                  <a:lnTo>
                    <a:pt x="-479" y="1990781"/>
                  </a:lnTo>
                  <a:cubicBezTo>
                    <a:pt x="177925" y="1840692"/>
                    <a:pt x="362351" y="1698049"/>
                    <a:pt x="552799" y="1562981"/>
                  </a:cubicBezTo>
                  <a:lnTo>
                    <a:pt x="600009" y="1529653"/>
                  </a:lnTo>
                  <a:cubicBezTo>
                    <a:pt x="865994" y="1343713"/>
                    <a:pt x="1142430" y="1173046"/>
                    <a:pt x="1427968" y="1018791"/>
                  </a:cubicBezTo>
                  <a:cubicBezTo>
                    <a:pt x="2713395" y="324511"/>
                    <a:pt x="4167215" y="-24520"/>
                    <a:pt x="5624571" y="-790"/>
                  </a:cubicBezTo>
                  <a:lnTo>
                    <a:pt x="5625959" y="-790"/>
                  </a:lnTo>
                  <a:lnTo>
                    <a:pt x="5637194" y="-790"/>
                  </a:lnTo>
                  <a:lnTo>
                    <a:pt x="5684026" y="94"/>
                  </a:lnTo>
                  <a:lnTo>
                    <a:pt x="5685414" y="94"/>
                  </a:lnTo>
                  <a:lnTo>
                    <a:pt x="5737927" y="1608"/>
                  </a:lnTo>
                  <a:cubicBezTo>
                    <a:pt x="5911876" y="6785"/>
                    <a:pt x="6085697" y="17260"/>
                    <a:pt x="6259519" y="33039"/>
                  </a:cubicBezTo>
                  <a:cubicBezTo>
                    <a:pt x="7128379" y="112946"/>
                    <a:pt x="7979943" y="325775"/>
                    <a:pt x="8784170" y="664202"/>
                  </a:cubicBezTo>
                  <a:lnTo>
                    <a:pt x="8784170" y="700306"/>
                  </a:lnTo>
                  <a:cubicBezTo>
                    <a:pt x="7805489" y="289545"/>
                    <a:pt x="6758517" y="65861"/>
                    <a:pt x="5697405" y="40994"/>
                  </a:cubicBezTo>
                  <a:lnTo>
                    <a:pt x="5696017" y="40994"/>
                  </a:lnTo>
                  <a:lnTo>
                    <a:pt x="5681879" y="40994"/>
                  </a:lnTo>
                  <a:lnTo>
                    <a:pt x="5638203" y="40109"/>
                  </a:lnTo>
                  <a:lnTo>
                    <a:pt x="5636688" y="40109"/>
                  </a:lnTo>
                  <a:lnTo>
                    <a:pt x="5579001" y="39351"/>
                  </a:lnTo>
                  <a:cubicBezTo>
                    <a:pt x="5406314" y="37585"/>
                    <a:pt x="5233501" y="41246"/>
                    <a:pt x="5060689" y="50208"/>
                  </a:cubicBezTo>
                  <a:close/>
                </a:path>
              </a:pathLst>
            </a:custGeom>
            <a:grpFill/>
            <a:ln w="12622" cap="flat">
              <a:noFill/>
              <a:prstDash val="solid"/>
              <a:miter/>
            </a:ln>
          </p:spPr>
          <p:txBody>
            <a:bodyPr rtlCol="0" anchor="ctr"/>
            <a:lstStyle/>
            <a:p>
              <a:endParaRPr lang="fi-FI"/>
            </a:p>
          </p:txBody>
        </p:sp>
        <p:sp>
          <p:nvSpPr>
            <p:cNvPr id="37" name="Vapaamuotoinen: Muoto 36">
              <a:extLst>
                <a:ext uri="{FF2B5EF4-FFF2-40B4-BE49-F238E27FC236}">
                  <a16:creationId xmlns:a16="http://schemas.microsoft.com/office/drawing/2014/main" id="{9544D780-EDC9-C6A0-BAEC-EEA9F0214063}"/>
                </a:ext>
              </a:extLst>
            </p:cNvPr>
            <p:cNvSpPr/>
            <p:nvPr/>
          </p:nvSpPr>
          <p:spPr>
            <a:xfrm>
              <a:off x="8617535" y="4960"/>
              <a:ext cx="1310653" cy="6854555"/>
            </a:xfrm>
            <a:custGeom>
              <a:avLst/>
              <a:gdLst>
                <a:gd name="connsiteX0" fmla="*/ 679391 w 1310653"/>
                <a:gd name="connsiteY0" fmla="*/ 5597879 h 6854555"/>
                <a:gd name="connsiteX1" fmla="*/ 662603 w 1310653"/>
                <a:gd name="connsiteY1" fmla="*/ 5555842 h 6854555"/>
                <a:gd name="connsiteX2" fmla="*/ 662603 w 1310653"/>
                <a:gd name="connsiteY2" fmla="*/ 5555842 h 6854555"/>
                <a:gd name="connsiteX3" fmla="*/ 464922 w 1310653"/>
                <a:gd name="connsiteY3" fmla="*/ 5000419 h 6854555"/>
                <a:gd name="connsiteX4" fmla="*/ 464291 w 1310653"/>
                <a:gd name="connsiteY4" fmla="*/ 4998527 h 6854555"/>
                <a:gd name="connsiteX5" fmla="*/ 434500 w 1310653"/>
                <a:gd name="connsiteY5" fmla="*/ 4902213 h 6854555"/>
                <a:gd name="connsiteX6" fmla="*/ 431597 w 1310653"/>
                <a:gd name="connsiteY6" fmla="*/ 4892872 h 6854555"/>
                <a:gd name="connsiteX7" fmla="*/ 422129 w 1310653"/>
                <a:gd name="connsiteY7" fmla="*/ 4861187 h 6854555"/>
                <a:gd name="connsiteX8" fmla="*/ 420741 w 1310653"/>
                <a:gd name="connsiteY8" fmla="*/ 4861187 h 6854555"/>
                <a:gd name="connsiteX9" fmla="*/ 412662 w 1310653"/>
                <a:gd name="connsiteY9" fmla="*/ 4833161 h 6854555"/>
                <a:gd name="connsiteX10" fmla="*/ 413671 w 1310653"/>
                <a:gd name="connsiteY10" fmla="*/ 4833161 h 6854555"/>
                <a:gd name="connsiteX11" fmla="*/ 397136 w 1310653"/>
                <a:gd name="connsiteY11" fmla="*/ 4776483 h 6854555"/>
                <a:gd name="connsiteX12" fmla="*/ 397136 w 1310653"/>
                <a:gd name="connsiteY12" fmla="*/ 4775601 h 6854555"/>
                <a:gd name="connsiteX13" fmla="*/ 229751 w 1310653"/>
                <a:gd name="connsiteY13" fmla="*/ 4086875 h 6854555"/>
                <a:gd name="connsiteX14" fmla="*/ 227731 w 1310653"/>
                <a:gd name="connsiteY14" fmla="*/ 747266 h 6854555"/>
                <a:gd name="connsiteX15" fmla="*/ 414429 w 1310653"/>
                <a:gd name="connsiteY15" fmla="*/ -1924 h 6854555"/>
                <a:gd name="connsiteX16" fmla="*/ 343487 w 1310653"/>
                <a:gd name="connsiteY16" fmla="*/ -1924 h 6854555"/>
                <a:gd name="connsiteX17" fmla="*/ 253483 w 1310653"/>
                <a:gd name="connsiteY17" fmla="*/ 4469487 h 6854555"/>
                <a:gd name="connsiteX18" fmla="*/ 361537 w 1310653"/>
                <a:gd name="connsiteY18" fmla="*/ 4860808 h 6854555"/>
                <a:gd name="connsiteX19" fmla="*/ 363810 w 1310653"/>
                <a:gd name="connsiteY19" fmla="*/ 4868254 h 6854555"/>
                <a:gd name="connsiteX20" fmla="*/ 374034 w 1310653"/>
                <a:gd name="connsiteY20" fmla="*/ 4901707 h 6854555"/>
                <a:gd name="connsiteX21" fmla="*/ 382239 w 1310653"/>
                <a:gd name="connsiteY21" fmla="*/ 4928341 h 6854555"/>
                <a:gd name="connsiteX22" fmla="*/ 1253244 w 1310653"/>
                <a:gd name="connsiteY22" fmla="*/ 6852632 h 6854555"/>
                <a:gd name="connsiteX23" fmla="*/ 1310175 w 1310653"/>
                <a:gd name="connsiteY23" fmla="*/ 6852632 h 6854555"/>
                <a:gd name="connsiteX24" fmla="*/ 679391 w 1310653"/>
                <a:gd name="connsiteY24" fmla="*/ 5597879 h 6854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10653" h="6854555">
                  <a:moveTo>
                    <a:pt x="679391" y="5597879"/>
                  </a:moveTo>
                  <a:cubicBezTo>
                    <a:pt x="673711" y="5583869"/>
                    <a:pt x="668156" y="5569855"/>
                    <a:pt x="662603" y="5555842"/>
                  </a:cubicBezTo>
                  <a:lnTo>
                    <a:pt x="662603" y="5555842"/>
                  </a:lnTo>
                  <a:cubicBezTo>
                    <a:pt x="590270" y="5372805"/>
                    <a:pt x="524377" y="5187623"/>
                    <a:pt x="464922" y="5000419"/>
                  </a:cubicBezTo>
                  <a:cubicBezTo>
                    <a:pt x="464796" y="4999790"/>
                    <a:pt x="464543" y="4999158"/>
                    <a:pt x="464291" y="4998527"/>
                  </a:cubicBezTo>
                  <a:cubicBezTo>
                    <a:pt x="454193" y="4966463"/>
                    <a:pt x="444094" y="4934400"/>
                    <a:pt x="434500" y="4902213"/>
                  </a:cubicBezTo>
                  <a:cubicBezTo>
                    <a:pt x="433491" y="4899057"/>
                    <a:pt x="432480" y="4896027"/>
                    <a:pt x="431597" y="4892872"/>
                  </a:cubicBezTo>
                  <a:cubicBezTo>
                    <a:pt x="428441" y="4882267"/>
                    <a:pt x="425159" y="4871789"/>
                    <a:pt x="422129" y="4861187"/>
                  </a:cubicBezTo>
                  <a:lnTo>
                    <a:pt x="420741" y="4861187"/>
                  </a:lnTo>
                  <a:cubicBezTo>
                    <a:pt x="417964" y="4851846"/>
                    <a:pt x="415312" y="4842502"/>
                    <a:pt x="412662" y="4833161"/>
                  </a:cubicBezTo>
                  <a:lnTo>
                    <a:pt x="413671" y="4833161"/>
                  </a:lnTo>
                  <a:cubicBezTo>
                    <a:pt x="407991" y="4814352"/>
                    <a:pt x="402563" y="4795291"/>
                    <a:pt x="397136" y="4776483"/>
                  </a:cubicBezTo>
                  <a:cubicBezTo>
                    <a:pt x="397136" y="4776230"/>
                    <a:pt x="397136" y="4775854"/>
                    <a:pt x="397136" y="4775601"/>
                  </a:cubicBezTo>
                  <a:cubicBezTo>
                    <a:pt x="331873" y="4548383"/>
                    <a:pt x="276079" y="4318763"/>
                    <a:pt x="229751" y="4086875"/>
                  </a:cubicBezTo>
                  <a:cubicBezTo>
                    <a:pt x="8591" y="2984738"/>
                    <a:pt x="7835" y="1849656"/>
                    <a:pt x="227731" y="747266"/>
                  </a:cubicBezTo>
                  <a:cubicBezTo>
                    <a:pt x="278224" y="494801"/>
                    <a:pt x="340457" y="245114"/>
                    <a:pt x="414429" y="-1924"/>
                  </a:cubicBezTo>
                  <a:lnTo>
                    <a:pt x="343487" y="-1924"/>
                  </a:lnTo>
                  <a:cubicBezTo>
                    <a:pt x="-82295" y="1454168"/>
                    <a:pt x="-113350" y="2997361"/>
                    <a:pt x="253483" y="4469487"/>
                  </a:cubicBezTo>
                  <a:cubicBezTo>
                    <a:pt x="286429" y="4600894"/>
                    <a:pt x="322532" y="4731420"/>
                    <a:pt x="361537" y="4860808"/>
                  </a:cubicBezTo>
                  <a:cubicBezTo>
                    <a:pt x="361537" y="4863332"/>
                    <a:pt x="362927" y="4865730"/>
                    <a:pt x="363810" y="4868254"/>
                  </a:cubicBezTo>
                  <a:cubicBezTo>
                    <a:pt x="367092" y="4879490"/>
                    <a:pt x="370501" y="4890597"/>
                    <a:pt x="374034" y="4901707"/>
                  </a:cubicBezTo>
                  <a:cubicBezTo>
                    <a:pt x="376686" y="4910669"/>
                    <a:pt x="379463" y="4919505"/>
                    <a:pt x="382239" y="4928341"/>
                  </a:cubicBezTo>
                  <a:cubicBezTo>
                    <a:pt x="592291" y="5603179"/>
                    <a:pt x="884898" y="6249493"/>
                    <a:pt x="1253244" y="6852632"/>
                  </a:cubicBezTo>
                  <a:lnTo>
                    <a:pt x="1310175" y="6852632"/>
                  </a:lnTo>
                  <a:cubicBezTo>
                    <a:pt x="1065284" y="6452725"/>
                    <a:pt x="854349" y="6033002"/>
                    <a:pt x="679391" y="5597879"/>
                  </a:cubicBezTo>
                  <a:close/>
                </a:path>
              </a:pathLst>
            </a:custGeom>
            <a:grpFill/>
            <a:ln w="12622" cap="flat">
              <a:noFill/>
              <a:prstDash val="solid"/>
              <a:miter/>
            </a:ln>
          </p:spPr>
          <p:txBody>
            <a:bodyPr rtlCol="0" anchor="ctr"/>
            <a:lstStyle/>
            <a:p>
              <a:endParaRPr lang="fi-FI"/>
            </a:p>
          </p:txBody>
        </p:sp>
        <p:sp>
          <p:nvSpPr>
            <p:cNvPr id="38" name="Vapaamuotoinen: Muoto 37">
              <a:extLst>
                <a:ext uri="{FF2B5EF4-FFF2-40B4-BE49-F238E27FC236}">
                  <a16:creationId xmlns:a16="http://schemas.microsoft.com/office/drawing/2014/main" id="{5E6E0946-5602-1681-3A7F-CE021B9EECD4}"/>
                </a:ext>
              </a:extLst>
            </p:cNvPr>
            <p:cNvSpPr/>
            <p:nvPr/>
          </p:nvSpPr>
          <p:spPr>
            <a:xfrm>
              <a:off x="9030549" y="4838279"/>
              <a:ext cx="9467" cy="28023"/>
            </a:xfrm>
            <a:custGeom>
              <a:avLst/>
              <a:gdLst>
                <a:gd name="connsiteX0" fmla="*/ 530 w 9467"/>
                <a:gd name="connsiteY0" fmla="*/ -1924 h 28023"/>
                <a:gd name="connsiteX1" fmla="*/ -479 w 9467"/>
                <a:gd name="connsiteY1" fmla="*/ -1924 h 28023"/>
                <a:gd name="connsiteX2" fmla="*/ 7600 w 9467"/>
                <a:gd name="connsiteY2" fmla="*/ 26099 h 28023"/>
                <a:gd name="connsiteX3" fmla="*/ 8988 w 9467"/>
                <a:gd name="connsiteY3" fmla="*/ 26099 h 28023"/>
                <a:gd name="connsiteX4" fmla="*/ 530 w 9467"/>
                <a:gd name="connsiteY4" fmla="*/ -1924 h 28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67" h="28023">
                  <a:moveTo>
                    <a:pt x="530" y="-1924"/>
                  </a:moveTo>
                  <a:lnTo>
                    <a:pt x="-479" y="-1924"/>
                  </a:lnTo>
                  <a:cubicBezTo>
                    <a:pt x="2171" y="7417"/>
                    <a:pt x="4823" y="16758"/>
                    <a:pt x="7600" y="26099"/>
                  </a:cubicBezTo>
                  <a:lnTo>
                    <a:pt x="8988" y="26099"/>
                  </a:lnTo>
                  <a:cubicBezTo>
                    <a:pt x="6085" y="17643"/>
                    <a:pt x="2803" y="8049"/>
                    <a:pt x="530" y="-1924"/>
                  </a:cubicBezTo>
                  <a:close/>
                </a:path>
              </a:pathLst>
            </a:custGeom>
            <a:grpFill/>
            <a:ln w="12622" cap="flat">
              <a:noFill/>
              <a:prstDash val="solid"/>
              <a:miter/>
            </a:ln>
          </p:spPr>
          <p:txBody>
            <a:bodyPr rtlCol="0" anchor="ctr"/>
            <a:lstStyle/>
            <a:p>
              <a:endParaRPr lang="fi-FI"/>
            </a:p>
          </p:txBody>
        </p:sp>
        <p:sp>
          <p:nvSpPr>
            <p:cNvPr id="39" name="Vapaamuotoinen: Muoto 38">
              <a:extLst>
                <a:ext uri="{FF2B5EF4-FFF2-40B4-BE49-F238E27FC236}">
                  <a16:creationId xmlns:a16="http://schemas.microsoft.com/office/drawing/2014/main" id="{FBC8A880-8ED5-E05F-03BF-595CFD700C6F}"/>
                </a:ext>
              </a:extLst>
            </p:cNvPr>
            <p:cNvSpPr/>
            <p:nvPr/>
          </p:nvSpPr>
          <p:spPr>
            <a:xfrm>
              <a:off x="8617535" y="4330"/>
              <a:ext cx="1310653" cy="6854554"/>
            </a:xfrm>
            <a:custGeom>
              <a:avLst/>
              <a:gdLst>
                <a:gd name="connsiteX0" fmla="*/ 679391 w 1310653"/>
                <a:gd name="connsiteY0" fmla="*/ 5598509 h 6854554"/>
                <a:gd name="connsiteX1" fmla="*/ 662603 w 1310653"/>
                <a:gd name="connsiteY1" fmla="*/ 5556472 h 6854554"/>
                <a:gd name="connsiteX2" fmla="*/ 662603 w 1310653"/>
                <a:gd name="connsiteY2" fmla="*/ 5556472 h 6854554"/>
                <a:gd name="connsiteX3" fmla="*/ 464922 w 1310653"/>
                <a:gd name="connsiteY3" fmla="*/ 5001049 h 6854554"/>
                <a:gd name="connsiteX4" fmla="*/ 464291 w 1310653"/>
                <a:gd name="connsiteY4" fmla="*/ 4999157 h 6854554"/>
                <a:gd name="connsiteX5" fmla="*/ 434500 w 1310653"/>
                <a:gd name="connsiteY5" fmla="*/ 4902843 h 6854554"/>
                <a:gd name="connsiteX6" fmla="*/ 431597 w 1310653"/>
                <a:gd name="connsiteY6" fmla="*/ 4893502 h 6854554"/>
                <a:gd name="connsiteX7" fmla="*/ 422129 w 1310653"/>
                <a:gd name="connsiteY7" fmla="*/ 4861817 h 6854554"/>
                <a:gd name="connsiteX8" fmla="*/ 413671 w 1310653"/>
                <a:gd name="connsiteY8" fmla="*/ 4833162 h 6854554"/>
                <a:gd name="connsiteX9" fmla="*/ 397136 w 1310653"/>
                <a:gd name="connsiteY9" fmla="*/ 4776484 h 6854554"/>
                <a:gd name="connsiteX10" fmla="*/ 397136 w 1310653"/>
                <a:gd name="connsiteY10" fmla="*/ 4775600 h 6854554"/>
                <a:gd name="connsiteX11" fmla="*/ 229751 w 1310653"/>
                <a:gd name="connsiteY11" fmla="*/ 4086874 h 6854554"/>
                <a:gd name="connsiteX12" fmla="*/ 227731 w 1310653"/>
                <a:gd name="connsiteY12" fmla="*/ 747266 h 6854554"/>
                <a:gd name="connsiteX13" fmla="*/ 414429 w 1310653"/>
                <a:gd name="connsiteY13" fmla="*/ -1924 h 6854554"/>
                <a:gd name="connsiteX14" fmla="*/ 343487 w 1310653"/>
                <a:gd name="connsiteY14" fmla="*/ -1924 h 6854554"/>
                <a:gd name="connsiteX15" fmla="*/ 253483 w 1310653"/>
                <a:gd name="connsiteY15" fmla="*/ 4469486 h 6854554"/>
                <a:gd name="connsiteX16" fmla="*/ 361537 w 1310653"/>
                <a:gd name="connsiteY16" fmla="*/ 4860807 h 6854554"/>
                <a:gd name="connsiteX17" fmla="*/ 363810 w 1310653"/>
                <a:gd name="connsiteY17" fmla="*/ 4868255 h 6854554"/>
                <a:gd name="connsiteX18" fmla="*/ 374034 w 1310653"/>
                <a:gd name="connsiteY18" fmla="*/ 4901706 h 6854554"/>
                <a:gd name="connsiteX19" fmla="*/ 382239 w 1310653"/>
                <a:gd name="connsiteY19" fmla="*/ 4928339 h 6854554"/>
                <a:gd name="connsiteX20" fmla="*/ 1253244 w 1310653"/>
                <a:gd name="connsiteY20" fmla="*/ 6852631 h 6854554"/>
                <a:gd name="connsiteX21" fmla="*/ 1310175 w 1310653"/>
                <a:gd name="connsiteY21" fmla="*/ 6852631 h 6854554"/>
                <a:gd name="connsiteX22" fmla="*/ 679391 w 1310653"/>
                <a:gd name="connsiteY22" fmla="*/ 5598509 h 685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10653" h="6854554">
                  <a:moveTo>
                    <a:pt x="679391" y="5598509"/>
                  </a:moveTo>
                  <a:cubicBezTo>
                    <a:pt x="673711" y="5584499"/>
                    <a:pt x="668156" y="5570486"/>
                    <a:pt x="662603" y="5556472"/>
                  </a:cubicBezTo>
                  <a:lnTo>
                    <a:pt x="662603" y="5556472"/>
                  </a:lnTo>
                  <a:cubicBezTo>
                    <a:pt x="590270" y="5373435"/>
                    <a:pt x="524377" y="5188253"/>
                    <a:pt x="464922" y="5001049"/>
                  </a:cubicBezTo>
                  <a:cubicBezTo>
                    <a:pt x="464796" y="5000421"/>
                    <a:pt x="464543" y="4999789"/>
                    <a:pt x="464291" y="4999157"/>
                  </a:cubicBezTo>
                  <a:cubicBezTo>
                    <a:pt x="454193" y="4967093"/>
                    <a:pt x="444094" y="4935030"/>
                    <a:pt x="434500" y="4902843"/>
                  </a:cubicBezTo>
                  <a:cubicBezTo>
                    <a:pt x="433491" y="4899687"/>
                    <a:pt x="432480" y="4896658"/>
                    <a:pt x="431597" y="4893502"/>
                  </a:cubicBezTo>
                  <a:cubicBezTo>
                    <a:pt x="428441" y="4882897"/>
                    <a:pt x="425159" y="4872419"/>
                    <a:pt x="422129" y="4861817"/>
                  </a:cubicBezTo>
                  <a:cubicBezTo>
                    <a:pt x="419100" y="4851213"/>
                    <a:pt x="416449" y="4842756"/>
                    <a:pt x="413671" y="4833162"/>
                  </a:cubicBezTo>
                  <a:cubicBezTo>
                    <a:pt x="407991" y="4814354"/>
                    <a:pt x="402563" y="4795293"/>
                    <a:pt x="397136" y="4776484"/>
                  </a:cubicBezTo>
                  <a:cubicBezTo>
                    <a:pt x="397136" y="4776231"/>
                    <a:pt x="397136" y="4775852"/>
                    <a:pt x="397136" y="4775600"/>
                  </a:cubicBezTo>
                  <a:cubicBezTo>
                    <a:pt x="331873" y="4548381"/>
                    <a:pt x="276079" y="4318765"/>
                    <a:pt x="229751" y="4086874"/>
                  </a:cubicBezTo>
                  <a:cubicBezTo>
                    <a:pt x="8591" y="2984737"/>
                    <a:pt x="7835" y="1849654"/>
                    <a:pt x="227731" y="747266"/>
                  </a:cubicBezTo>
                  <a:cubicBezTo>
                    <a:pt x="278224" y="494801"/>
                    <a:pt x="340457" y="245112"/>
                    <a:pt x="414429" y="-1924"/>
                  </a:cubicBezTo>
                  <a:lnTo>
                    <a:pt x="343487" y="-1924"/>
                  </a:lnTo>
                  <a:cubicBezTo>
                    <a:pt x="-82295" y="1454295"/>
                    <a:pt x="-113350" y="2997360"/>
                    <a:pt x="253483" y="4469486"/>
                  </a:cubicBezTo>
                  <a:cubicBezTo>
                    <a:pt x="286429" y="4600893"/>
                    <a:pt x="322532" y="4731418"/>
                    <a:pt x="361537" y="4860807"/>
                  </a:cubicBezTo>
                  <a:cubicBezTo>
                    <a:pt x="361537" y="4863331"/>
                    <a:pt x="362927" y="4865728"/>
                    <a:pt x="363810" y="4868255"/>
                  </a:cubicBezTo>
                  <a:cubicBezTo>
                    <a:pt x="367092" y="4879489"/>
                    <a:pt x="370501" y="4890596"/>
                    <a:pt x="374034" y="4901706"/>
                  </a:cubicBezTo>
                  <a:cubicBezTo>
                    <a:pt x="376686" y="4910668"/>
                    <a:pt x="379463" y="4919503"/>
                    <a:pt x="382239" y="4928339"/>
                  </a:cubicBezTo>
                  <a:cubicBezTo>
                    <a:pt x="592291" y="5603181"/>
                    <a:pt x="884898" y="6249491"/>
                    <a:pt x="1253244" y="6852631"/>
                  </a:cubicBezTo>
                  <a:lnTo>
                    <a:pt x="1310175" y="6852631"/>
                  </a:lnTo>
                  <a:cubicBezTo>
                    <a:pt x="1065284" y="6452850"/>
                    <a:pt x="854349" y="6033379"/>
                    <a:pt x="679391" y="5598509"/>
                  </a:cubicBezTo>
                  <a:close/>
                </a:path>
              </a:pathLst>
            </a:custGeom>
            <a:grpFill/>
            <a:ln w="12622" cap="flat">
              <a:noFill/>
              <a:prstDash val="solid"/>
              <a:miter/>
            </a:ln>
          </p:spPr>
          <p:txBody>
            <a:bodyPr rtlCol="0" anchor="ctr"/>
            <a:lstStyle/>
            <a:p>
              <a:endParaRPr lang="fi-FI"/>
            </a:p>
          </p:txBody>
        </p:sp>
        <p:sp>
          <p:nvSpPr>
            <p:cNvPr id="40" name="Vapaamuotoinen: Muoto 39">
              <a:extLst>
                <a:ext uri="{FF2B5EF4-FFF2-40B4-BE49-F238E27FC236}">
                  <a16:creationId xmlns:a16="http://schemas.microsoft.com/office/drawing/2014/main" id="{48FD01E9-6994-BC06-D826-F320EBCDF73E}"/>
                </a:ext>
              </a:extLst>
            </p:cNvPr>
            <p:cNvSpPr/>
            <p:nvPr/>
          </p:nvSpPr>
          <p:spPr>
            <a:xfrm>
              <a:off x="12158970" y="640793"/>
              <a:ext cx="50493" cy="30801"/>
            </a:xfrm>
            <a:custGeom>
              <a:avLst/>
              <a:gdLst>
                <a:gd name="connsiteX0" fmla="*/ 9747 w 50493"/>
                <a:gd name="connsiteY0" fmla="*/ -1924 h 30801"/>
                <a:gd name="connsiteX1" fmla="*/ -479 w 50493"/>
                <a:gd name="connsiteY1" fmla="*/ 27614 h 30801"/>
                <a:gd name="connsiteX2" fmla="*/ 50014 w 50493"/>
                <a:gd name="connsiteY2" fmla="*/ 28878 h 30801"/>
                <a:gd name="connsiteX3" fmla="*/ 9747 w 50493"/>
                <a:gd name="connsiteY3" fmla="*/ -1924 h 30801"/>
              </a:gdLst>
              <a:ahLst/>
              <a:cxnLst>
                <a:cxn ang="0">
                  <a:pos x="connsiteX0" y="connsiteY0"/>
                </a:cxn>
                <a:cxn ang="0">
                  <a:pos x="connsiteX1" y="connsiteY1"/>
                </a:cxn>
                <a:cxn ang="0">
                  <a:pos x="connsiteX2" y="connsiteY2"/>
                </a:cxn>
                <a:cxn ang="0">
                  <a:pos x="connsiteX3" y="connsiteY3"/>
                </a:cxn>
              </a:cxnLst>
              <a:rect l="l" t="t" r="r" b="b"/>
              <a:pathLst>
                <a:path w="50493" h="30801">
                  <a:moveTo>
                    <a:pt x="9747" y="-1924"/>
                  </a:moveTo>
                  <a:cubicBezTo>
                    <a:pt x="6464" y="7923"/>
                    <a:pt x="3056" y="17769"/>
                    <a:pt x="-479" y="27614"/>
                  </a:cubicBezTo>
                  <a:cubicBezTo>
                    <a:pt x="16185" y="27614"/>
                    <a:pt x="32847" y="27614"/>
                    <a:pt x="50014" y="28878"/>
                  </a:cubicBezTo>
                  <a:cubicBezTo>
                    <a:pt x="36129" y="18652"/>
                    <a:pt x="22875" y="8428"/>
                    <a:pt x="9747" y="-1924"/>
                  </a:cubicBezTo>
                  <a:close/>
                </a:path>
              </a:pathLst>
            </a:custGeom>
            <a:grpFill/>
            <a:ln w="12622" cap="flat">
              <a:noFill/>
              <a:prstDash val="solid"/>
              <a:miter/>
            </a:ln>
          </p:spPr>
          <p:txBody>
            <a:bodyPr rtlCol="0" anchor="ctr"/>
            <a:lstStyle/>
            <a:p>
              <a:endParaRPr lang="fi-FI"/>
            </a:p>
          </p:txBody>
        </p:sp>
        <p:sp>
          <p:nvSpPr>
            <p:cNvPr id="41" name="Vapaamuotoinen: Muoto 40">
              <a:extLst>
                <a:ext uri="{FF2B5EF4-FFF2-40B4-BE49-F238E27FC236}">
                  <a16:creationId xmlns:a16="http://schemas.microsoft.com/office/drawing/2014/main" id="{FC6393F0-F81F-0924-2069-9DD6182B9D37}"/>
                </a:ext>
              </a:extLst>
            </p:cNvPr>
            <p:cNvSpPr/>
            <p:nvPr/>
          </p:nvSpPr>
          <p:spPr>
            <a:xfrm>
              <a:off x="11488928" y="3192"/>
              <a:ext cx="764842" cy="728362"/>
            </a:xfrm>
            <a:custGeom>
              <a:avLst/>
              <a:gdLst>
                <a:gd name="connsiteX0" fmla="*/ 738108 w 764842"/>
                <a:gd name="connsiteY0" fmla="*/ 680111 h 728362"/>
                <a:gd name="connsiteX1" fmla="*/ 719426 w 764842"/>
                <a:gd name="connsiteY1" fmla="*/ 666099 h 728362"/>
                <a:gd name="connsiteX2" fmla="*/ 679662 w 764842"/>
                <a:gd name="connsiteY2" fmla="*/ 635298 h 728362"/>
                <a:gd name="connsiteX3" fmla="*/ 649619 w 764842"/>
                <a:gd name="connsiteY3" fmla="*/ 611441 h 728362"/>
                <a:gd name="connsiteX4" fmla="*/ 63899 w 764842"/>
                <a:gd name="connsiteY4" fmla="*/ -1924 h 728362"/>
                <a:gd name="connsiteX5" fmla="*/ -479 w 764842"/>
                <a:gd name="connsiteY5" fmla="*/ -1924 h 728362"/>
                <a:gd name="connsiteX6" fmla="*/ 549264 w 764842"/>
                <a:gd name="connsiteY6" fmla="*/ 591369 h 728362"/>
                <a:gd name="connsiteX7" fmla="*/ 640404 w 764842"/>
                <a:gd name="connsiteY7" fmla="*/ 664837 h 728362"/>
                <a:gd name="connsiteX8" fmla="*/ 649619 w 764842"/>
                <a:gd name="connsiteY8" fmla="*/ 672032 h 728362"/>
                <a:gd name="connsiteX9" fmla="*/ 663378 w 764842"/>
                <a:gd name="connsiteY9" fmla="*/ 682635 h 728362"/>
                <a:gd name="connsiteX10" fmla="*/ 684206 w 764842"/>
                <a:gd name="connsiteY10" fmla="*/ 698414 h 728362"/>
                <a:gd name="connsiteX11" fmla="*/ 722076 w 764842"/>
                <a:gd name="connsiteY11" fmla="*/ 726439 h 728362"/>
                <a:gd name="connsiteX12" fmla="*/ 731543 w 764842"/>
                <a:gd name="connsiteY12" fmla="*/ 699172 h 728362"/>
                <a:gd name="connsiteX13" fmla="*/ 764364 w 764842"/>
                <a:gd name="connsiteY13" fmla="*/ 700055 h 728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4842" h="728362">
                  <a:moveTo>
                    <a:pt x="738108" y="680111"/>
                  </a:moveTo>
                  <a:lnTo>
                    <a:pt x="719426" y="666099"/>
                  </a:lnTo>
                  <a:cubicBezTo>
                    <a:pt x="706044" y="655874"/>
                    <a:pt x="692791" y="645650"/>
                    <a:pt x="679662" y="635298"/>
                  </a:cubicBezTo>
                  <a:cubicBezTo>
                    <a:pt x="669563" y="627471"/>
                    <a:pt x="659592" y="619519"/>
                    <a:pt x="649619" y="611441"/>
                  </a:cubicBezTo>
                  <a:cubicBezTo>
                    <a:pt x="428459" y="433452"/>
                    <a:pt x="231536" y="227188"/>
                    <a:pt x="63899" y="-1924"/>
                  </a:cubicBezTo>
                  <a:lnTo>
                    <a:pt x="-479" y="-1924"/>
                  </a:lnTo>
                  <a:cubicBezTo>
                    <a:pt x="157564" y="217847"/>
                    <a:pt x="342243" y="417043"/>
                    <a:pt x="549264" y="591369"/>
                  </a:cubicBezTo>
                  <a:cubicBezTo>
                    <a:pt x="579181" y="616616"/>
                    <a:pt x="609602" y="641105"/>
                    <a:pt x="640404" y="664837"/>
                  </a:cubicBezTo>
                  <a:lnTo>
                    <a:pt x="649619" y="672032"/>
                  </a:lnTo>
                  <a:lnTo>
                    <a:pt x="663378" y="682635"/>
                  </a:lnTo>
                  <a:cubicBezTo>
                    <a:pt x="670195" y="687937"/>
                    <a:pt x="677138" y="693113"/>
                    <a:pt x="684206" y="698414"/>
                  </a:cubicBezTo>
                  <a:cubicBezTo>
                    <a:pt x="696830" y="707881"/>
                    <a:pt x="709453" y="717223"/>
                    <a:pt x="722076" y="726439"/>
                  </a:cubicBezTo>
                  <a:lnTo>
                    <a:pt x="731543" y="699172"/>
                  </a:lnTo>
                  <a:cubicBezTo>
                    <a:pt x="742526" y="699172"/>
                    <a:pt x="753381" y="699172"/>
                    <a:pt x="764364" y="700055"/>
                  </a:cubicBezTo>
                  <a:close/>
                </a:path>
              </a:pathLst>
            </a:custGeom>
            <a:grpFill/>
            <a:ln w="12622" cap="flat">
              <a:noFill/>
              <a:prstDash val="solid"/>
              <a:miter/>
            </a:ln>
          </p:spPr>
          <p:txBody>
            <a:bodyPr rtlCol="0" anchor="ctr"/>
            <a:lstStyle/>
            <a:p>
              <a:endParaRPr lang="fi-FI"/>
            </a:p>
          </p:txBody>
        </p:sp>
        <p:sp>
          <p:nvSpPr>
            <p:cNvPr id="42" name="Vapaamuotoinen: Muoto 41">
              <a:extLst>
                <a:ext uri="{FF2B5EF4-FFF2-40B4-BE49-F238E27FC236}">
                  <a16:creationId xmlns:a16="http://schemas.microsoft.com/office/drawing/2014/main" id="{D7012E85-AD27-6528-80C8-FF5F84D76E88}"/>
                </a:ext>
              </a:extLst>
            </p:cNvPr>
            <p:cNvSpPr/>
            <p:nvPr/>
          </p:nvSpPr>
          <p:spPr>
            <a:xfrm>
              <a:off x="8843085" y="670603"/>
              <a:ext cx="3410812" cy="6187269"/>
            </a:xfrm>
            <a:custGeom>
              <a:avLst/>
              <a:gdLst>
                <a:gd name="connsiteX0" fmla="*/ 3383951 w 3410812"/>
                <a:gd name="connsiteY0" fmla="*/ 12700 h 6187269"/>
                <a:gd name="connsiteX1" fmla="*/ 3410333 w 3410812"/>
                <a:gd name="connsiteY1" fmla="*/ 32393 h 6187269"/>
                <a:gd name="connsiteX2" fmla="*/ 3377513 w 3410812"/>
                <a:gd name="connsiteY2" fmla="*/ 31509 h 6187269"/>
                <a:gd name="connsiteX3" fmla="*/ 3330050 w 3410812"/>
                <a:gd name="connsiteY3" fmla="*/ 30752 h 6187269"/>
                <a:gd name="connsiteX4" fmla="*/ 3303794 w 3410812"/>
                <a:gd name="connsiteY4" fmla="*/ 30752 h 6187269"/>
                <a:gd name="connsiteX5" fmla="*/ 3295588 w 3410812"/>
                <a:gd name="connsiteY5" fmla="*/ 30752 h 6187269"/>
                <a:gd name="connsiteX6" fmla="*/ 3136788 w 3410812"/>
                <a:gd name="connsiteY6" fmla="*/ 35044 h 6187269"/>
                <a:gd name="connsiteX7" fmla="*/ 68706 w 3410812"/>
                <a:gd name="connsiteY7" fmla="*/ 3457333 h 6187269"/>
                <a:gd name="connsiteX8" fmla="*/ 171206 w 3410812"/>
                <a:gd name="connsiteY8" fmla="*/ 4108441 h 6187269"/>
                <a:gd name="connsiteX9" fmla="*/ 171206 w 3410812"/>
                <a:gd name="connsiteY9" fmla="*/ 4109326 h 6187269"/>
                <a:gd name="connsiteX10" fmla="*/ 186733 w 3410812"/>
                <a:gd name="connsiteY10" fmla="*/ 4166636 h 6187269"/>
                <a:gd name="connsiteX11" fmla="*/ 194812 w 3410812"/>
                <a:gd name="connsiteY11" fmla="*/ 4194659 h 6187269"/>
                <a:gd name="connsiteX12" fmla="*/ 203523 w 3410812"/>
                <a:gd name="connsiteY12" fmla="*/ 4223946 h 6187269"/>
                <a:gd name="connsiteX13" fmla="*/ 204532 w 3410812"/>
                <a:gd name="connsiteY13" fmla="*/ 4227228 h 6187269"/>
                <a:gd name="connsiteX14" fmla="*/ 207182 w 3410812"/>
                <a:gd name="connsiteY14" fmla="*/ 4235559 h 6187269"/>
                <a:gd name="connsiteX15" fmla="*/ 238363 w 3410812"/>
                <a:gd name="connsiteY15" fmla="*/ 4331999 h 6187269"/>
                <a:gd name="connsiteX16" fmla="*/ 238993 w 3410812"/>
                <a:gd name="connsiteY16" fmla="*/ 4333894 h 6187269"/>
                <a:gd name="connsiteX17" fmla="*/ 1345801 w 3410812"/>
                <a:gd name="connsiteY17" fmla="*/ 5866609 h 6187269"/>
                <a:gd name="connsiteX18" fmla="*/ 1766281 w 3410812"/>
                <a:gd name="connsiteY18" fmla="*/ 6136872 h 6187269"/>
                <a:gd name="connsiteX19" fmla="*/ 1860955 w 3410812"/>
                <a:gd name="connsiteY19" fmla="*/ 6185346 h 6187269"/>
                <a:gd name="connsiteX20" fmla="*/ 1811094 w 3410812"/>
                <a:gd name="connsiteY20" fmla="*/ 6185346 h 6187269"/>
                <a:gd name="connsiteX21" fmla="*/ 1294297 w 3410812"/>
                <a:gd name="connsiteY21" fmla="*/ 5863706 h 6187269"/>
                <a:gd name="connsiteX22" fmla="*/ 930116 w 3410812"/>
                <a:gd name="connsiteY22" fmla="*/ 5541813 h 6187269"/>
                <a:gd name="connsiteX23" fmla="*/ 436800 w 3410812"/>
                <a:gd name="connsiteY23" fmla="*/ 4890073 h 6187269"/>
                <a:gd name="connsiteX24" fmla="*/ 436800 w 3410812"/>
                <a:gd name="connsiteY24" fmla="*/ 4890073 h 6187269"/>
                <a:gd name="connsiteX25" fmla="*/ 157574 w 3410812"/>
                <a:gd name="connsiteY25" fmla="*/ 4260426 h 6187269"/>
                <a:gd name="connsiteX26" fmla="*/ 149495 w 3410812"/>
                <a:gd name="connsiteY26" fmla="*/ 4235180 h 6187269"/>
                <a:gd name="connsiteX27" fmla="*/ 138892 w 3410812"/>
                <a:gd name="connsiteY27" fmla="*/ 4200971 h 6187269"/>
                <a:gd name="connsiteX28" fmla="*/ 136871 w 3410812"/>
                <a:gd name="connsiteY28" fmla="*/ 4194280 h 6187269"/>
                <a:gd name="connsiteX29" fmla="*/ 3695 w 3410812"/>
                <a:gd name="connsiteY29" fmla="*/ 3420474 h 6187269"/>
                <a:gd name="connsiteX30" fmla="*/ 3095384 w 3410812"/>
                <a:gd name="connsiteY30" fmla="*/ 2223 h 6187269"/>
                <a:gd name="connsiteX31" fmla="*/ 3285742 w 3410812"/>
                <a:gd name="connsiteY31" fmla="*/ -1817 h 6187269"/>
                <a:gd name="connsiteX32" fmla="*/ 3314776 w 3410812"/>
                <a:gd name="connsiteY32" fmla="*/ -1817 h 6187269"/>
                <a:gd name="connsiteX33" fmla="*/ 3365269 w 3410812"/>
                <a:gd name="connsiteY33" fmla="*/ -555 h 6187269"/>
                <a:gd name="connsiteX34" fmla="*/ 3388495 w 3410812"/>
                <a:gd name="connsiteY34" fmla="*/ 330 h 6187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410812" h="6187269">
                  <a:moveTo>
                    <a:pt x="3383951" y="12700"/>
                  </a:moveTo>
                  <a:lnTo>
                    <a:pt x="3410333" y="32393"/>
                  </a:lnTo>
                  <a:cubicBezTo>
                    <a:pt x="3399351" y="32393"/>
                    <a:pt x="3388495" y="31635"/>
                    <a:pt x="3377513" y="31509"/>
                  </a:cubicBezTo>
                  <a:cubicBezTo>
                    <a:pt x="3361734" y="31509"/>
                    <a:pt x="3345955" y="30752"/>
                    <a:pt x="3330050" y="30752"/>
                  </a:cubicBezTo>
                  <a:cubicBezTo>
                    <a:pt x="3321340" y="30752"/>
                    <a:pt x="3312503" y="30752"/>
                    <a:pt x="3303794" y="30752"/>
                  </a:cubicBezTo>
                  <a:lnTo>
                    <a:pt x="3295588" y="30752"/>
                  </a:lnTo>
                  <a:cubicBezTo>
                    <a:pt x="3242698" y="30752"/>
                    <a:pt x="3189679" y="32140"/>
                    <a:pt x="3136788" y="35044"/>
                  </a:cubicBezTo>
                  <a:cubicBezTo>
                    <a:pt x="1344537" y="132874"/>
                    <a:pt x="-29125" y="1665083"/>
                    <a:pt x="68706" y="3457333"/>
                  </a:cubicBezTo>
                  <a:cubicBezTo>
                    <a:pt x="80697" y="3677232"/>
                    <a:pt x="115033" y="3895489"/>
                    <a:pt x="171206" y="4108441"/>
                  </a:cubicBezTo>
                  <a:cubicBezTo>
                    <a:pt x="171206" y="4108694"/>
                    <a:pt x="171206" y="4109073"/>
                    <a:pt x="171206" y="4109326"/>
                  </a:cubicBezTo>
                  <a:cubicBezTo>
                    <a:pt x="176130" y="4128514"/>
                    <a:pt x="181432" y="4147196"/>
                    <a:pt x="186733" y="4166636"/>
                  </a:cubicBezTo>
                  <a:cubicBezTo>
                    <a:pt x="189385" y="4175977"/>
                    <a:pt x="192035" y="4185318"/>
                    <a:pt x="194812" y="4194659"/>
                  </a:cubicBezTo>
                  <a:lnTo>
                    <a:pt x="203523" y="4223946"/>
                  </a:lnTo>
                  <a:lnTo>
                    <a:pt x="204532" y="4227228"/>
                  </a:lnTo>
                  <a:cubicBezTo>
                    <a:pt x="205415" y="4230005"/>
                    <a:pt x="206173" y="4232782"/>
                    <a:pt x="207182" y="4235559"/>
                  </a:cubicBezTo>
                  <a:cubicBezTo>
                    <a:pt x="217029" y="4267875"/>
                    <a:pt x="227506" y="4300062"/>
                    <a:pt x="238363" y="4331999"/>
                  </a:cubicBezTo>
                  <a:cubicBezTo>
                    <a:pt x="238614" y="4332631"/>
                    <a:pt x="238867" y="4333262"/>
                    <a:pt x="238993" y="4333894"/>
                  </a:cubicBezTo>
                  <a:cubicBezTo>
                    <a:pt x="448035" y="4943093"/>
                    <a:pt x="833295" y="5476552"/>
                    <a:pt x="1345801" y="5866609"/>
                  </a:cubicBezTo>
                  <a:cubicBezTo>
                    <a:pt x="1478471" y="5967848"/>
                    <a:pt x="1619093" y="6058229"/>
                    <a:pt x="1766281" y="6136872"/>
                  </a:cubicBezTo>
                  <a:cubicBezTo>
                    <a:pt x="1797586" y="6153662"/>
                    <a:pt x="1829144" y="6169820"/>
                    <a:pt x="1860955" y="6185346"/>
                  </a:cubicBezTo>
                  <a:lnTo>
                    <a:pt x="1811094" y="6185346"/>
                  </a:lnTo>
                  <a:cubicBezTo>
                    <a:pt x="1629445" y="6093954"/>
                    <a:pt x="1456507" y="5986277"/>
                    <a:pt x="1294297" y="5863706"/>
                  </a:cubicBezTo>
                  <a:cubicBezTo>
                    <a:pt x="1165288" y="5765370"/>
                    <a:pt x="1043473" y="5657820"/>
                    <a:pt x="930116" y="5541813"/>
                  </a:cubicBezTo>
                  <a:cubicBezTo>
                    <a:pt x="738747" y="5346279"/>
                    <a:pt x="573004" y="5127264"/>
                    <a:pt x="436800" y="4890073"/>
                  </a:cubicBezTo>
                  <a:lnTo>
                    <a:pt x="436800" y="4890073"/>
                  </a:lnTo>
                  <a:cubicBezTo>
                    <a:pt x="322054" y="4690501"/>
                    <a:pt x="228390" y="4479441"/>
                    <a:pt x="157574" y="4260426"/>
                  </a:cubicBezTo>
                  <a:cubicBezTo>
                    <a:pt x="154795" y="4251969"/>
                    <a:pt x="152019" y="4243383"/>
                    <a:pt x="149495" y="4235180"/>
                  </a:cubicBezTo>
                  <a:cubicBezTo>
                    <a:pt x="145833" y="4223820"/>
                    <a:pt x="142299" y="4212457"/>
                    <a:pt x="138892" y="4200971"/>
                  </a:cubicBezTo>
                  <a:cubicBezTo>
                    <a:pt x="138133" y="4198826"/>
                    <a:pt x="137502" y="4196552"/>
                    <a:pt x="136871" y="4194280"/>
                  </a:cubicBezTo>
                  <a:cubicBezTo>
                    <a:pt x="61006" y="3942700"/>
                    <a:pt x="16319" y="3682912"/>
                    <a:pt x="3695" y="3420474"/>
                  </a:cubicBezTo>
                  <a:cubicBezTo>
                    <a:pt x="-86561" y="1622797"/>
                    <a:pt x="1297706" y="92354"/>
                    <a:pt x="3095384" y="2223"/>
                  </a:cubicBezTo>
                  <a:cubicBezTo>
                    <a:pt x="3158753" y="-1059"/>
                    <a:pt x="3222247" y="-2321"/>
                    <a:pt x="3285742" y="-1817"/>
                  </a:cubicBezTo>
                  <a:lnTo>
                    <a:pt x="3314776" y="-1817"/>
                  </a:lnTo>
                  <a:cubicBezTo>
                    <a:pt x="3331438" y="-1817"/>
                    <a:pt x="3348102" y="-1817"/>
                    <a:pt x="3365269" y="-555"/>
                  </a:cubicBezTo>
                  <a:cubicBezTo>
                    <a:pt x="3372969" y="-555"/>
                    <a:pt x="3380795" y="-555"/>
                    <a:pt x="3388495" y="330"/>
                  </a:cubicBezTo>
                  <a:close/>
                </a:path>
              </a:pathLst>
            </a:custGeom>
            <a:grpFill/>
            <a:ln w="12622" cap="flat">
              <a:noFill/>
              <a:prstDash val="solid"/>
              <a:miter/>
            </a:ln>
          </p:spPr>
          <p:txBody>
            <a:bodyPr rtlCol="0" anchor="ctr"/>
            <a:lstStyle/>
            <a:p>
              <a:endParaRPr lang="fi-FI"/>
            </a:p>
          </p:txBody>
        </p:sp>
        <p:sp>
          <p:nvSpPr>
            <p:cNvPr id="43" name="Vapaamuotoinen: Muoto 42">
              <a:extLst>
                <a:ext uri="{FF2B5EF4-FFF2-40B4-BE49-F238E27FC236}">
                  <a16:creationId xmlns:a16="http://schemas.microsoft.com/office/drawing/2014/main" id="{1B0BF348-FD47-57FD-0AEB-3A6C6C96546B}"/>
                </a:ext>
              </a:extLst>
            </p:cNvPr>
            <p:cNvSpPr/>
            <p:nvPr/>
          </p:nvSpPr>
          <p:spPr>
            <a:xfrm>
              <a:off x="8843085" y="670603"/>
              <a:ext cx="3410812" cy="6187269"/>
            </a:xfrm>
            <a:custGeom>
              <a:avLst/>
              <a:gdLst>
                <a:gd name="connsiteX0" fmla="*/ 3383951 w 3410812"/>
                <a:gd name="connsiteY0" fmla="*/ 12700 h 6187269"/>
                <a:gd name="connsiteX1" fmla="*/ 3410333 w 3410812"/>
                <a:gd name="connsiteY1" fmla="*/ 32393 h 6187269"/>
                <a:gd name="connsiteX2" fmla="*/ 3377513 w 3410812"/>
                <a:gd name="connsiteY2" fmla="*/ 31509 h 6187269"/>
                <a:gd name="connsiteX3" fmla="*/ 3330050 w 3410812"/>
                <a:gd name="connsiteY3" fmla="*/ 30752 h 6187269"/>
                <a:gd name="connsiteX4" fmla="*/ 3303794 w 3410812"/>
                <a:gd name="connsiteY4" fmla="*/ 30752 h 6187269"/>
                <a:gd name="connsiteX5" fmla="*/ 3295588 w 3410812"/>
                <a:gd name="connsiteY5" fmla="*/ 30752 h 6187269"/>
                <a:gd name="connsiteX6" fmla="*/ 3136788 w 3410812"/>
                <a:gd name="connsiteY6" fmla="*/ 35044 h 6187269"/>
                <a:gd name="connsiteX7" fmla="*/ 68706 w 3410812"/>
                <a:gd name="connsiteY7" fmla="*/ 3457333 h 6187269"/>
                <a:gd name="connsiteX8" fmla="*/ 171206 w 3410812"/>
                <a:gd name="connsiteY8" fmla="*/ 4108441 h 6187269"/>
                <a:gd name="connsiteX9" fmla="*/ 171206 w 3410812"/>
                <a:gd name="connsiteY9" fmla="*/ 4109326 h 6187269"/>
                <a:gd name="connsiteX10" fmla="*/ 186733 w 3410812"/>
                <a:gd name="connsiteY10" fmla="*/ 4166636 h 6187269"/>
                <a:gd name="connsiteX11" fmla="*/ 194812 w 3410812"/>
                <a:gd name="connsiteY11" fmla="*/ 4194659 h 6187269"/>
                <a:gd name="connsiteX12" fmla="*/ 203523 w 3410812"/>
                <a:gd name="connsiteY12" fmla="*/ 4223946 h 6187269"/>
                <a:gd name="connsiteX13" fmla="*/ 204532 w 3410812"/>
                <a:gd name="connsiteY13" fmla="*/ 4227228 h 6187269"/>
                <a:gd name="connsiteX14" fmla="*/ 207182 w 3410812"/>
                <a:gd name="connsiteY14" fmla="*/ 4235559 h 6187269"/>
                <a:gd name="connsiteX15" fmla="*/ 238363 w 3410812"/>
                <a:gd name="connsiteY15" fmla="*/ 4331999 h 6187269"/>
                <a:gd name="connsiteX16" fmla="*/ 238993 w 3410812"/>
                <a:gd name="connsiteY16" fmla="*/ 4333894 h 6187269"/>
                <a:gd name="connsiteX17" fmla="*/ 1345801 w 3410812"/>
                <a:gd name="connsiteY17" fmla="*/ 5866609 h 6187269"/>
                <a:gd name="connsiteX18" fmla="*/ 1766281 w 3410812"/>
                <a:gd name="connsiteY18" fmla="*/ 6136872 h 6187269"/>
                <a:gd name="connsiteX19" fmla="*/ 1860955 w 3410812"/>
                <a:gd name="connsiteY19" fmla="*/ 6185346 h 6187269"/>
                <a:gd name="connsiteX20" fmla="*/ 1811094 w 3410812"/>
                <a:gd name="connsiteY20" fmla="*/ 6185346 h 6187269"/>
                <a:gd name="connsiteX21" fmla="*/ 1294297 w 3410812"/>
                <a:gd name="connsiteY21" fmla="*/ 5863706 h 6187269"/>
                <a:gd name="connsiteX22" fmla="*/ 930116 w 3410812"/>
                <a:gd name="connsiteY22" fmla="*/ 5541813 h 6187269"/>
                <a:gd name="connsiteX23" fmla="*/ 436800 w 3410812"/>
                <a:gd name="connsiteY23" fmla="*/ 4890073 h 6187269"/>
                <a:gd name="connsiteX24" fmla="*/ 436800 w 3410812"/>
                <a:gd name="connsiteY24" fmla="*/ 4890073 h 6187269"/>
                <a:gd name="connsiteX25" fmla="*/ 157574 w 3410812"/>
                <a:gd name="connsiteY25" fmla="*/ 4260426 h 6187269"/>
                <a:gd name="connsiteX26" fmla="*/ 149495 w 3410812"/>
                <a:gd name="connsiteY26" fmla="*/ 4235180 h 6187269"/>
                <a:gd name="connsiteX27" fmla="*/ 138892 w 3410812"/>
                <a:gd name="connsiteY27" fmla="*/ 4200971 h 6187269"/>
                <a:gd name="connsiteX28" fmla="*/ 136871 w 3410812"/>
                <a:gd name="connsiteY28" fmla="*/ 4194280 h 6187269"/>
                <a:gd name="connsiteX29" fmla="*/ 3695 w 3410812"/>
                <a:gd name="connsiteY29" fmla="*/ 3420474 h 6187269"/>
                <a:gd name="connsiteX30" fmla="*/ 3095384 w 3410812"/>
                <a:gd name="connsiteY30" fmla="*/ 2223 h 6187269"/>
                <a:gd name="connsiteX31" fmla="*/ 3285742 w 3410812"/>
                <a:gd name="connsiteY31" fmla="*/ -1817 h 6187269"/>
                <a:gd name="connsiteX32" fmla="*/ 3314776 w 3410812"/>
                <a:gd name="connsiteY32" fmla="*/ -1817 h 6187269"/>
                <a:gd name="connsiteX33" fmla="*/ 3365269 w 3410812"/>
                <a:gd name="connsiteY33" fmla="*/ -555 h 6187269"/>
                <a:gd name="connsiteX34" fmla="*/ 3388495 w 3410812"/>
                <a:gd name="connsiteY34" fmla="*/ 330 h 6187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410812" h="6187269">
                  <a:moveTo>
                    <a:pt x="3383951" y="12700"/>
                  </a:moveTo>
                  <a:lnTo>
                    <a:pt x="3410333" y="32393"/>
                  </a:lnTo>
                  <a:cubicBezTo>
                    <a:pt x="3399351" y="32393"/>
                    <a:pt x="3388495" y="31635"/>
                    <a:pt x="3377513" y="31509"/>
                  </a:cubicBezTo>
                  <a:cubicBezTo>
                    <a:pt x="3361734" y="31509"/>
                    <a:pt x="3345955" y="30752"/>
                    <a:pt x="3330050" y="30752"/>
                  </a:cubicBezTo>
                  <a:cubicBezTo>
                    <a:pt x="3321340" y="30752"/>
                    <a:pt x="3312503" y="30752"/>
                    <a:pt x="3303794" y="30752"/>
                  </a:cubicBezTo>
                  <a:lnTo>
                    <a:pt x="3295588" y="30752"/>
                  </a:lnTo>
                  <a:cubicBezTo>
                    <a:pt x="3242698" y="30752"/>
                    <a:pt x="3189679" y="32140"/>
                    <a:pt x="3136788" y="35044"/>
                  </a:cubicBezTo>
                  <a:cubicBezTo>
                    <a:pt x="1344537" y="132874"/>
                    <a:pt x="-29125" y="1665083"/>
                    <a:pt x="68706" y="3457333"/>
                  </a:cubicBezTo>
                  <a:cubicBezTo>
                    <a:pt x="80697" y="3677232"/>
                    <a:pt x="115033" y="3895489"/>
                    <a:pt x="171206" y="4108441"/>
                  </a:cubicBezTo>
                  <a:cubicBezTo>
                    <a:pt x="171206" y="4108694"/>
                    <a:pt x="171206" y="4109073"/>
                    <a:pt x="171206" y="4109326"/>
                  </a:cubicBezTo>
                  <a:cubicBezTo>
                    <a:pt x="176130" y="4128514"/>
                    <a:pt x="181432" y="4147196"/>
                    <a:pt x="186733" y="4166636"/>
                  </a:cubicBezTo>
                  <a:cubicBezTo>
                    <a:pt x="189385" y="4175977"/>
                    <a:pt x="192035" y="4185318"/>
                    <a:pt x="194812" y="4194659"/>
                  </a:cubicBezTo>
                  <a:lnTo>
                    <a:pt x="203523" y="4223946"/>
                  </a:lnTo>
                  <a:lnTo>
                    <a:pt x="204532" y="4227228"/>
                  </a:lnTo>
                  <a:cubicBezTo>
                    <a:pt x="205415" y="4230005"/>
                    <a:pt x="206173" y="4232782"/>
                    <a:pt x="207182" y="4235559"/>
                  </a:cubicBezTo>
                  <a:cubicBezTo>
                    <a:pt x="217029" y="4267875"/>
                    <a:pt x="227506" y="4300062"/>
                    <a:pt x="238363" y="4331999"/>
                  </a:cubicBezTo>
                  <a:cubicBezTo>
                    <a:pt x="238614" y="4332631"/>
                    <a:pt x="238867" y="4333262"/>
                    <a:pt x="238993" y="4333894"/>
                  </a:cubicBezTo>
                  <a:cubicBezTo>
                    <a:pt x="448035" y="4943093"/>
                    <a:pt x="833295" y="5476552"/>
                    <a:pt x="1345801" y="5866609"/>
                  </a:cubicBezTo>
                  <a:cubicBezTo>
                    <a:pt x="1478471" y="5967848"/>
                    <a:pt x="1619093" y="6058229"/>
                    <a:pt x="1766281" y="6136872"/>
                  </a:cubicBezTo>
                  <a:cubicBezTo>
                    <a:pt x="1797586" y="6153662"/>
                    <a:pt x="1829144" y="6169820"/>
                    <a:pt x="1860955" y="6185346"/>
                  </a:cubicBezTo>
                  <a:lnTo>
                    <a:pt x="1811094" y="6185346"/>
                  </a:lnTo>
                  <a:cubicBezTo>
                    <a:pt x="1629445" y="6093954"/>
                    <a:pt x="1456507" y="5986277"/>
                    <a:pt x="1294297" y="5863706"/>
                  </a:cubicBezTo>
                  <a:cubicBezTo>
                    <a:pt x="1165288" y="5765370"/>
                    <a:pt x="1043473" y="5657820"/>
                    <a:pt x="930116" y="5541813"/>
                  </a:cubicBezTo>
                  <a:cubicBezTo>
                    <a:pt x="738747" y="5346279"/>
                    <a:pt x="573004" y="5127264"/>
                    <a:pt x="436800" y="4890073"/>
                  </a:cubicBezTo>
                  <a:lnTo>
                    <a:pt x="436800" y="4890073"/>
                  </a:lnTo>
                  <a:cubicBezTo>
                    <a:pt x="322054" y="4690501"/>
                    <a:pt x="228390" y="4479441"/>
                    <a:pt x="157574" y="4260426"/>
                  </a:cubicBezTo>
                  <a:cubicBezTo>
                    <a:pt x="154795" y="4251969"/>
                    <a:pt x="152019" y="4243383"/>
                    <a:pt x="149495" y="4235180"/>
                  </a:cubicBezTo>
                  <a:cubicBezTo>
                    <a:pt x="145833" y="4223820"/>
                    <a:pt x="142299" y="4212457"/>
                    <a:pt x="138892" y="4200971"/>
                  </a:cubicBezTo>
                  <a:cubicBezTo>
                    <a:pt x="138133" y="4198826"/>
                    <a:pt x="137502" y="4196552"/>
                    <a:pt x="136871" y="4194280"/>
                  </a:cubicBezTo>
                  <a:cubicBezTo>
                    <a:pt x="61006" y="3942700"/>
                    <a:pt x="16319" y="3682912"/>
                    <a:pt x="3695" y="3420474"/>
                  </a:cubicBezTo>
                  <a:cubicBezTo>
                    <a:pt x="-86561" y="1622797"/>
                    <a:pt x="1297706" y="92354"/>
                    <a:pt x="3095384" y="2223"/>
                  </a:cubicBezTo>
                  <a:cubicBezTo>
                    <a:pt x="3158753" y="-1059"/>
                    <a:pt x="3222247" y="-2321"/>
                    <a:pt x="3285742" y="-1817"/>
                  </a:cubicBezTo>
                  <a:lnTo>
                    <a:pt x="3314776" y="-1817"/>
                  </a:lnTo>
                  <a:cubicBezTo>
                    <a:pt x="3331438" y="-1817"/>
                    <a:pt x="3348102" y="-1817"/>
                    <a:pt x="3365269" y="-555"/>
                  </a:cubicBezTo>
                  <a:cubicBezTo>
                    <a:pt x="3372969" y="-555"/>
                    <a:pt x="3380795" y="-555"/>
                    <a:pt x="3388495" y="330"/>
                  </a:cubicBezTo>
                  <a:close/>
                </a:path>
              </a:pathLst>
            </a:custGeom>
            <a:grpFill/>
            <a:ln w="12622" cap="flat">
              <a:noFill/>
              <a:prstDash val="solid"/>
              <a:miter/>
            </a:ln>
          </p:spPr>
          <p:txBody>
            <a:bodyPr rtlCol="0" anchor="ctr"/>
            <a:lstStyle/>
            <a:p>
              <a:endParaRPr lang="fi-FI"/>
            </a:p>
          </p:txBody>
        </p:sp>
      </p:grpSp>
      <p:sp>
        <p:nvSpPr>
          <p:cNvPr id="7" name="Subtitle 2">
            <a:extLst>
              <a:ext uri="{FF2B5EF4-FFF2-40B4-BE49-F238E27FC236}">
                <a16:creationId xmlns:a16="http://schemas.microsoft.com/office/drawing/2014/main" id="{9BC09BD6-2490-7843-B7CF-5122CC607AB5}"/>
              </a:ext>
            </a:extLst>
          </p:cNvPr>
          <p:cNvSpPr>
            <a:spLocks noGrp="1"/>
          </p:cNvSpPr>
          <p:nvPr>
            <p:ph type="subTitle" idx="1" hasCustomPrompt="1"/>
          </p:nvPr>
        </p:nvSpPr>
        <p:spPr>
          <a:xfrm>
            <a:off x="1296000" y="4500000"/>
            <a:ext cx="4052977" cy="721165"/>
          </a:xfrm>
        </p:spPr>
        <p:txBody>
          <a:bodyPr anchor="t" anchorCtr="0">
            <a:noAutofit/>
          </a:bodyPr>
          <a:lstStyle>
            <a:lvl1pPr marL="0" indent="0" algn="l">
              <a:lnSpc>
                <a:spcPct val="130000"/>
              </a:lnSpc>
              <a:spcBef>
                <a:spcPts val="0"/>
              </a:spcBef>
              <a:buNone/>
              <a:defRPr sz="1100" b="1" cap="all" spc="10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Etunimi Sukunimi, nimike </a:t>
            </a:r>
            <a:br>
              <a:rPr lang="fi-FI" dirty="0"/>
            </a:br>
            <a:r>
              <a:rPr lang="fi-FI" dirty="0"/>
              <a:t>tilaisuuden nimi</a:t>
            </a:r>
            <a:br>
              <a:rPr lang="fi-FI" dirty="0"/>
            </a:br>
            <a:r>
              <a:rPr lang="fi-FI" dirty="0" err="1"/>
              <a:t>pp.kk.vvvv</a:t>
            </a:r>
            <a:endParaRPr lang="en-FI" dirty="0"/>
          </a:p>
        </p:txBody>
      </p:sp>
      <p:sp>
        <p:nvSpPr>
          <p:cNvPr id="6" name="Title 1">
            <a:extLst>
              <a:ext uri="{FF2B5EF4-FFF2-40B4-BE49-F238E27FC236}">
                <a16:creationId xmlns:a16="http://schemas.microsoft.com/office/drawing/2014/main" id="{52C1A845-53D6-7D47-85A8-5E6FE5496E40}"/>
              </a:ext>
            </a:extLst>
          </p:cNvPr>
          <p:cNvSpPr>
            <a:spLocks noGrp="1"/>
          </p:cNvSpPr>
          <p:nvPr>
            <p:ph type="ctrTitle" hasCustomPrompt="1"/>
          </p:nvPr>
        </p:nvSpPr>
        <p:spPr>
          <a:xfrm>
            <a:off x="1275767" y="1936800"/>
            <a:ext cx="6840000" cy="2394000"/>
          </a:xfrm>
        </p:spPr>
        <p:txBody>
          <a:bodyPr lIns="0" anchor="b" anchorCtr="0">
            <a:normAutofit/>
          </a:bodyPr>
          <a:lstStyle>
            <a:lvl1pPr algn="l">
              <a:lnSpc>
                <a:spcPct val="100000"/>
              </a:lnSpc>
              <a:defRPr sz="4800">
                <a:solidFill>
                  <a:schemeClr val="accent1"/>
                </a:solidFill>
              </a:defRPr>
            </a:lvl1pPr>
          </a:lstStyle>
          <a:p>
            <a:r>
              <a:rPr lang="fi-FI" noProof="0" dirty="0"/>
              <a:t>Anna esitykselle kuvaava otsikko, pituus 2–3 riviä</a:t>
            </a:r>
          </a:p>
        </p:txBody>
      </p:sp>
    </p:spTree>
    <p:extLst>
      <p:ext uri="{BB962C8B-B14F-4D97-AF65-F5344CB8AC3E}">
        <p14:creationId xmlns:p14="http://schemas.microsoft.com/office/powerpoint/2010/main" val="257854065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82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tsikko ja sisältö">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38DBB-6272-944F-B9E8-7AE4F2161D6E}"/>
              </a:ext>
            </a:extLst>
          </p:cNvPr>
          <p:cNvSpPr>
            <a:spLocks noGrp="1"/>
          </p:cNvSpPr>
          <p:nvPr>
            <p:ph type="title" hasCustomPrompt="1"/>
          </p:nvPr>
        </p:nvSpPr>
        <p:spPr>
          <a:xfrm>
            <a:off x="814161" y="720000"/>
            <a:ext cx="10888566" cy="1080000"/>
          </a:xfrm>
        </p:spPr>
        <p:txBody>
          <a:bodyPr anchor="ctr" anchorCtr="0">
            <a:normAutofit/>
          </a:bodyPr>
          <a:lstStyle>
            <a:lvl1pPr>
              <a:defRPr>
                <a:solidFill>
                  <a:schemeClr val="accent1"/>
                </a:solidFill>
              </a:defRPr>
            </a:lvl1pPr>
          </a:lstStyle>
          <a:p>
            <a:r>
              <a:rPr lang="fi-FI" dirty="0"/>
              <a:t>Tekstisivu, yksipalstainen</a:t>
            </a:r>
            <a:br>
              <a:rPr lang="fi-FI" dirty="0"/>
            </a:br>
            <a:r>
              <a:rPr lang="fi-FI" dirty="0"/>
              <a:t>Otsikon pituus korkeintaan kaksi riviä</a:t>
            </a:r>
            <a:endParaRPr lang="en-FI" dirty="0"/>
          </a:p>
        </p:txBody>
      </p:sp>
      <p:sp>
        <p:nvSpPr>
          <p:cNvPr id="3" name="Content Placeholder 2">
            <a:extLst>
              <a:ext uri="{FF2B5EF4-FFF2-40B4-BE49-F238E27FC236}">
                <a16:creationId xmlns:a16="http://schemas.microsoft.com/office/drawing/2014/main" id="{45C28FCC-7C53-BF4F-8644-0DFBEBB491D4}"/>
              </a:ext>
            </a:extLst>
          </p:cNvPr>
          <p:cNvSpPr>
            <a:spLocks noGrp="1"/>
          </p:cNvSpPr>
          <p:nvPr>
            <p:ph idx="1"/>
          </p:nvPr>
        </p:nvSpPr>
        <p:spPr>
          <a:xfrm>
            <a:off x="814162" y="1944000"/>
            <a:ext cx="10871108" cy="3797920"/>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dirty="0"/>
          </a:p>
        </p:txBody>
      </p:sp>
      <p:sp>
        <p:nvSpPr>
          <p:cNvPr id="4" name="Date Placeholder 3">
            <a:extLst>
              <a:ext uri="{FF2B5EF4-FFF2-40B4-BE49-F238E27FC236}">
                <a16:creationId xmlns:a16="http://schemas.microsoft.com/office/drawing/2014/main" id="{335ED0AC-77B1-6248-B697-D536E229D46C}"/>
              </a:ext>
              <a:ext uri="{C183D7F6-B498-43B3-948B-1728B52AA6E4}">
                <adec:decorative xmlns:adec="http://schemas.microsoft.com/office/drawing/2017/decorative" val="1"/>
              </a:ext>
            </a:extLst>
          </p:cNvPr>
          <p:cNvSpPr>
            <a:spLocks noGrp="1"/>
          </p:cNvSpPr>
          <p:nvPr>
            <p:ph type="dt" sz="half" idx="10"/>
          </p:nvPr>
        </p:nvSpPr>
        <p:spPr/>
        <p:txBody>
          <a:bodyPr/>
          <a:lstStyle/>
          <a:p>
            <a:fld id="{0FB912DA-AB31-2E4E-892B-5ABEBE080522}" type="datetime1">
              <a:rPr lang="fi-FI" noProof="0" smtClean="0"/>
              <a:t>9.6.2026</a:t>
            </a:fld>
            <a:endParaRPr lang="fi-FI" noProof="0" dirty="0"/>
          </a:p>
        </p:txBody>
      </p:sp>
      <p:sp>
        <p:nvSpPr>
          <p:cNvPr id="5" name="Footer Placeholder 4">
            <a:extLst>
              <a:ext uri="{FF2B5EF4-FFF2-40B4-BE49-F238E27FC236}">
                <a16:creationId xmlns:a16="http://schemas.microsoft.com/office/drawing/2014/main" id="{96E6312B-4515-D74A-B7E1-30150026CA25}"/>
              </a:ext>
              <a:ext uri="{C183D7F6-B498-43B3-948B-1728B52AA6E4}">
                <adec:decorative xmlns:adec="http://schemas.microsoft.com/office/drawing/2017/decorative" val="1"/>
              </a:ext>
            </a:extLst>
          </p:cNvPr>
          <p:cNvSpPr>
            <a:spLocks noGrp="1"/>
          </p:cNvSpPr>
          <p:nvPr>
            <p:ph type="ftr" sz="quarter" idx="11"/>
          </p:nvPr>
        </p:nvSpPr>
        <p:spPr/>
        <p:txBody>
          <a:bodyPr/>
          <a:lstStyle>
            <a:lvl1pPr algn="l">
              <a:defRPr/>
            </a:lvl1pPr>
          </a:lstStyle>
          <a:p>
            <a:endParaRPr lang="fi-FI" noProof="0" dirty="0"/>
          </a:p>
        </p:txBody>
      </p:sp>
      <p:sp>
        <p:nvSpPr>
          <p:cNvPr id="6" name="Slide Number Placeholder 5">
            <a:extLst>
              <a:ext uri="{FF2B5EF4-FFF2-40B4-BE49-F238E27FC236}">
                <a16:creationId xmlns:a16="http://schemas.microsoft.com/office/drawing/2014/main" id="{CBAEF686-0FF2-0449-A03C-BAE80CE405A0}"/>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sz="1100"/>
            </a:lvl1pPr>
          </a:lstStyle>
          <a:p>
            <a:fld id="{7CD1C137-87C0-4E4B-8573-EDFCC21A7E6F}" type="slidenum">
              <a:rPr lang="fi-FI" noProof="0" smtClean="0"/>
              <a:pPr/>
              <a:t>‹#›</a:t>
            </a:fld>
            <a:endParaRPr lang="fi-FI" noProof="0" dirty="0"/>
          </a:p>
        </p:txBody>
      </p:sp>
    </p:spTree>
    <p:extLst>
      <p:ext uri="{BB962C8B-B14F-4D97-AF65-F5344CB8AC3E}">
        <p14:creationId xmlns:p14="http://schemas.microsoft.com/office/powerpoint/2010/main" val="395021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tsikko ja sisältö, sinivihreä">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38DBB-6272-944F-B9E8-7AE4F2161D6E}"/>
              </a:ext>
            </a:extLst>
          </p:cNvPr>
          <p:cNvSpPr>
            <a:spLocks noGrp="1"/>
          </p:cNvSpPr>
          <p:nvPr>
            <p:ph type="title" hasCustomPrompt="1"/>
          </p:nvPr>
        </p:nvSpPr>
        <p:spPr>
          <a:xfrm>
            <a:off x="814161" y="720000"/>
            <a:ext cx="8718722" cy="1080000"/>
          </a:xfrm>
        </p:spPr>
        <p:txBody>
          <a:bodyPr anchor="ctr" anchorCtr="0">
            <a:normAutofit/>
          </a:bodyPr>
          <a:lstStyle>
            <a:lvl1pPr>
              <a:defRPr>
                <a:solidFill>
                  <a:schemeClr val="accent1"/>
                </a:solidFill>
              </a:defRPr>
            </a:lvl1pPr>
          </a:lstStyle>
          <a:p>
            <a:r>
              <a:rPr lang="fi-FI" noProof="0" dirty="0"/>
              <a:t>Tekstisivu, yksipalstainen</a:t>
            </a:r>
            <a:br>
              <a:rPr lang="fi-FI" noProof="0" dirty="0"/>
            </a:br>
            <a:r>
              <a:rPr lang="fi-FI" noProof="0" dirty="0"/>
              <a:t>Otsikon pituus korkeintaan kaksi riviä</a:t>
            </a:r>
          </a:p>
        </p:txBody>
      </p:sp>
      <p:sp>
        <p:nvSpPr>
          <p:cNvPr id="3" name="Content Placeholder 2">
            <a:extLst>
              <a:ext uri="{FF2B5EF4-FFF2-40B4-BE49-F238E27FC236}">
                <a16:creationId xmlns:a16="http://schemas.microsoft.com/office/drawing/2014/main" id="{45C28FCC-7C53-BF4F-8644-0DFBEBB491D4}"/>
              </a:ext>
            </a:extLst>
          </p:cNvPr>
          <p:cNvSpPr>
            <a:spLocks noGrp="1"/>
          </p:cNvSpPr>
          <p:nvPr>
            <p:ph idx="1"/>
          </p:nvPr>
        </p:nvSpPr>
        <p:spPr>
          <a:xfrm>
            <a:off x="814160" y="1944000"/>
            <a:ext cx="8718723" cy="3797921"/>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dirty="0"/>
          </a:p>
        </p:txBody>
      </p:sp>
      <p:sp>
        <p:nvSpPr>
          <p:cNvPr id="4" name="Date Placeholder 3">
            <a:extLst>
              <a:ext uri="{FF2B5EF4-FFF2-40B4-BE49-F238E27FC236}">
                <a16:creationId xmlns:a16="http://schemas.microsoft.com/office/drawing/2014/main" id="{335ED0AC-77B1-6248-B697-D536E229D46C}"/>
              </a:ext>
              <a:ext uri="{C183D7F6-B498-43B3-948B-1728B52AA6E4}">
                <adec:decorative xmlns:adec="http://schemas.microsoft.com/office/drawing/2017/decorative" val="1"/>
              </a:ext>
            </a:extLst>
          </p:cNvPr>
          <p:cNvSpPr>
            <a:spLocks noGrp="1"/>
          </p:cNvSpPr>
          <p:nvPr>
            <p:ph type="dt" sz="half" idx="10"/>
          </p:nvPr>
        </p:nvSpPr>
        <p:spPr/>
        <p:txBody>
          <a:bodyPr/>
          <a:lstStyle/>
          <a:p>
            <a:fld id="{0FB912DA-AB31-2E4E-892B-5ABEBE080522}" type="datetime1">
              <a:rPr lang="fi-FI" noProof="0" smtClean="0"/>
              <a:t>9.6.2026</a:t>
            </a:fld>
            <a:endParaRPr lang="fi-FI" noProof="0" dirty="0"/>
          </a:p>
        </p:txBody>
      </p:sp>
      <p:sp>
        <p:nvSpPr>
          <p:cNvPr id="5" name="Footer Placeholder 4">
            <a:extLst>
              <a:ext uri="{FF2B5EF4-FFF2-40B4-BE49-F238E27FC236}">
                <a16:creationId xmlns:a16="http://schemas.microsoft.com/office/drawing/2014/main" id="{96E6312B-4515-D74A-B7E1-30150026CA25}"/>
              </a:ext>
              <a:ext uri="{C183D7F6-B498-43B3-948B-1728B52AA6E4}">
                <adec:decorative xmlns:adec="http://schemas.microsoft.com/office/drawing/2017/decorative" val="1"/>
              </a:ext>
            </a:extLst>
          </p:cNvPr>
          <p:cNvSpPr>
            <a:spLocks noGrp="1"/>
          </p:cNvSpPr>
          <p:nvPr>
            <p:ph type="ftr" sz="quarter" idx="11"/>
          </p:nvPr>
        </p:nvSpPr>
        <p:spPr/>
        <p:txBody>
          <a:bodyPr/>
          <a:lstStyle>
            <a:lvl1pPr algn="l">
              <a:defRPr/>
            </a:lvl1pPr>
          </a:lstStyle>
          <a:p>
            <a:endParaRPr lang="fi-FI" noProof="0" dirty="0"/>
          </a:p>
        </p:txBody>
      </p:sp>
      <p:sp>
        <p:nvSpPr>
          <p:cNvPr id="6" name="Slide Number Placeholder 5">
            <a:extLst>
              <a:ext uri="{FF2B5EF4-FFF2-40B4-BE49-F238E27FC236}">
                <a16:creationId xmlns:a16="http://schemas.microsoft.com/office/drawing/2014/main" id="{CBAEF686-0FF2-0449-A03C-BAE80CE405A0}"/>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sz="1100"/>
            </a:lvl1pPr>
          </a:lstStyle>
          <a:p>
            <a:fld id="{7CD1C137-87C0-4E4B-8573-EDFCC21A7E6F}" type="slidenum">
              <a:rPr lang="en-FI"/>
              <a:pPr/>
              <a:t>‹#›</a:t>
            </a:fld>
            <a:endParaRPr lang="en-FI"/>
          </a:p>
        </p:txBody>
      </p:sp>
      <p:pic>
        <p:nvPicPr>
          <p:cNvPr id="27" name="Kuva 26">
            <a:extLst>
              <a:ext uri="{FF2B5EF4-FFF2-40B4-BE49-F238E27FC236}">
                <a16:creationId xmlns:a16="http://schemas.microsoft.com/office/drawing/2014/main" id="{FF1DD1D5-0CD4-6C77-E75F-A4520D537E32}"/>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2523" r="1158"/>
          <a:stretch/>
        </p:blipFill>
        <p:spPr>
          <a:xfrm>
            <a:off x="9298513" y="-7938"/>
            <a:ext cx="2893488" cy="6873876"/>
          </a:xfrm>
          <a:prstGeom prst="rect">
            <a:avLst/>
          </a:prstGeom>
        </p:spPr>
      </p:pic>
    </p:spTree>
    <p:extLst>
      <p:ext uri="{BB962C8B-B14F-4D97-AF65-F5344CB8AC3E}">
        <p14:creationId xmlns:p14="http://schemas.microsoft.com/office/powerpoint/2010/main" val="3711305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tsikko ja sisältö, harmaa">
    <p:spTree>
      <p:nvGrpSpPr>
        <p:cNvPr id="1" name=""/>
        <p:cNvGrpSpPr/>
        <p:nvPr/>
      </p:nvGrpSpPr>
      <p:grpSpPr>
        <a:xfrm>
          <a:off x="0" y="0"/>
          <a:ext cx="0" cy="0"/>
          <a:chOff x="0" y="0"/>
          <a:chExt cx="0" cy="0"/>
        </a:xfrm>
      </p:grpSpPr>
      <p:pic>
        <p:nvPicPr>
          <p:cNvPr id="39" name="Kuva 38">
            <a:extLst>
              <a:ext uri="{FF2B5EF4-FFF2-40B4-BE49-F238E27FC236}">
                <a16:creationId xmlns:a16="http://schemas.microsoft.com/office/drawing/2014/main" id="{BE60F421-FC09-57C4-AC92-DC7E0936B170}"/>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2070" b="1227"/>
          <a:stretch/>
        </p:blipFill>
        <p:spPr>
          <a:xfrm>
            <a:off x="9024183" y="-15875"/>
            <a:ext cx="3167818" cy="6873876"/>
          </a:xfrm>
          <a:prstGeom prst="rect">
            <a:avLst/>
          </a:prstGeom>
        </p:spPr>
      </p:pic>
      <p:sp>
        <p:nvSpPr>
          <p:cNvPr id="2" name="Title 1">
            <a:extLst>
              <a:ext uri="{FF2B5EF4-FFF2-40B4-BE49-F238E27FC236}">
                <a16:creationId xmlns:a16="http://schemas.microsoft.com/office/drawing/2014/main" id="{5C538DBB-6272-944F-B9E8-7AE4F2161D6E}"/>
              </a:ext>
            </a:extLst>
          </p:cNvPr>
          <p:cNvSpPr>
            <a:spLocks noGrp="1"/>
          </p:cNvSpPr>
          <p:nvPr>
            <p:ph type="title" hasCustomPrompt="1"/>
          </p:nvPr>
        </p:nvSpPr>
        <p:spPr>
          <a:xfrm>
            <a:off x="814161" y="720000"/>
            <a:ext cx="8708211" cy="1080000"/>
          </a:xfrm>
        </p:spPr>
        <p:txBody>
          <a:bodyPr anchor="ctr" anchorCtr="0">
            <a:normAutofit/>
          </a:bodyPr>
          <a:lstStyle>
            <a:lvl1pPr>
              <a:defRPr>
                <a:solidFill>
                  <a:schemeClr val="accent1"/>
                </a:solidFill>
              </a:defRPr>
            </a:lvl1pPr>
          </a:lstStyle>
          <a:p>
            <a:r>
              <a:rPr lang="fi-FI" noProof="0" dirty="0"/>
              <a:t>Tekstisivu, yksipalstainen</a:t>
            </a:r>
            <a:br>
              <a:rPr lang="fi-FI" noProof="0" dirty="0"/>
            </a:br>
            <a:r>
              <a:rPr lang="fi-FI" noProof="0" dirty="0"/>
              <a:t>Otsikon pituus korkeintaan kaksi riviä</a:t>
            </a:r>
          </a:p>
        </p:txBody>
      </p:sp>
      <p:sp>
        <p:nvSpPr>
          <p:cNvPr id="3" name="Content Placeholder 2">
            <a:extLst>
              <a:ext uri="{FF2B5EF4-FFF2-40B4-BE49-F238E27FC236}">
                <a16:creationId xmlns:a16="http://schemas.microsoft.com/office/drawing/2014/main" id="{45C28FCC-7C53-BF4F-8644-0DFBEBB491D4}"/>
              </a:ext>
            </a:extLst>
          </p:cNvPr>
          <p:cNvSpPr>
            <a:spLocks noGrp="1"/>
          </p:cNvSpPr>
          <p:nvPr>
            <p:ph idx="1"/>
          </p:nvPr>
        </p:nvSpPr>
        <p:spPr>
          <a:xfrm>
            <a:off x="814161" y="1944000"/>
            <a:ext cx="8708211" cy="3797920"/>
          </a:xfrm>
        </p:spPr>
        <p:txBody>
          <a:bodyPr>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dirty="0"/>
          </a:p>
        </p:txBody>
      </p:sp>
      <p:sp>
        <p:nvSpPr>
          <p:cNvPr id="4" name="Date Placeholder 3">
            <a:extLst>
              <a:ext uri="{FF2B5EF4-FFF2-40B4-BE49-F238E27FC236}">
                <a16:creationId xmlns:a16="http://schemas.microsoft.com/office/drawing/2014/main" id="{335ED0AC-77B1-6248-B697-D536E229D46C}"/>
              </a:ext>
              <a:ext uri="{C183D7F6-B498-43B3-948B-1728B52AA6E4}">
                <adec:decorative xmlns:adec="http://schemas.microsoft.com/office/drawing/2017/decorative" val="1"/>
              </a:ext>
            </a:extLst>
          </p:cNvPr>
          <p:cNvSpPr>
            <a:spLocks noGrp="1"/>
          </p:cNvSpPr>
          <p:nvPr>
            <p:ph type="dt" sz="half" idx="10"/>
          </p:nvPr>
        </p:nvSpPr>
        <p:spPr/>
        <p:txBody>
          <a:bodyPr/>
          <a:lstStyle/>
          <a:p>
            <a:fld id="{0FB912DA-AB31-2E4E-892B-5ABEBE080522}" type="datetime1">
              <a:rPr lang="en-FI"/>
              <a:t>06/09/2026</a:t>
            </a:fld>
            <a:endParaRPr lang="en-FI" dirty="0"/>
          </a:p>
        </p:txBody>
      </p:sp>
      <p:sp>
        <p:nvSpPr>
          <p:cNvPr id="5" name="Footer Placeholder 4">
            <a:extLst>
              <a:ext uri="{FF2B5EF4-FFF2-40B4-BE49-F238E27FC236}">
                <a16:creationId xmlns:a16="http://schemas.microsoft.com/office/drawing/2014/main" id="{96E6312B-4515-D74A-B7E1-30150026CA25}"/>
              </a:ext>
              <a:ext uri="{C183D7F6-B498-43B3-948B-1728B52AA6E4}">
                <adec:decorative xmlns:adec="http://schemas.microsoft.com/office/drawing/2017/decorative" val="1"/>
              </a:ext>
            </a:extLst>
          </p:cNvPr>
          <p:cNvSpPr>
            <a:spLocks noGrp="1"/>
          </p:cNvSpPr>
          <p:nvPr>
            <p:ph type="ftr" sz="quarter" idx="11"/>
          </p:nvPr>
        </p:nvSpPr>
        <p:spPr/>
        <p:txBody>
          <a:bodyPr/>
          <a:lstStyle>
            <a:lvl1pPr algn="l">
              <a:defRPr/>
            </a:lvl1pPr>
          </a:lstStyle>
          <a:p>
            <a:endParaRPr lang="fi-FI" noProof="0" dirty="0"/>
          </a:p>
        </p:txBody>
      </p:sp>
      <p:sp>
        <p:nvSpPr>
          <p:cNvPr id="6" name="Slide Number Placeholder 5">
            <a:extLst>
              <a:ext uri="{FF2B5EF4-FFF2-40B4-BE49-F238E27FC236}">
                <a16:creationId xmlns:a16="http://schemas.microsoft.com/office/drawing/2014/main" id="{CBAEF686-0FF2-0449-A03C-BAE80CE405A0}"/>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sz="1100"/>
            </a:lvl1pPr>
          </a:lstStyle>
          <a:p>
            <a:fld id="{7CD1C137-87C0-4E4B-8573-EDFCC21A7E6F}" type="slidenum">
              <a:rPr lang="fi-FI" noProof="0" smtClean="0"/>
              <a:pPr/>
              <a:t>‹#›</a:t>
            </a:fld>
            <a:endParaRPr lang="fi-FI" noProof="0" dirty="0"/>
          </a:p>
        </p:txBody>
      </p:sp>
    </p:spTree>
    <p:extLst>
      <p:ext uri="{BB962C8B-B14F-4D97-AF65-F5344CB8AC3E}">
        <p14:creationId xmlns:p14="http://schemas.microsoft.com/office/powerpoint/2010/main" val="989899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Yläotsikko, otsikko ja sisältö">
    <p:spTree>
      <p:nvGrpSpPr>
        <p:cNvPr id="1" name=""/>
        <p:cNvGrpSpPr/>
        <p:nvPr/>
      </p:nvGrpSpPr>
      <p:grpSpPr>
        <a:xfrm>
          <a:off x="0" y="0"/>
          <a:ext cx="0" cy="0"/>
          <a:chOff x="0" y="0"/>
          <a:chExt cx="0" cy="0"/>
        </a:xfrm>
      </p:grpSpPr>
      <p:pic>
        <p:nvPicPr>
          <p:cNvPr id="10" name="Kuva 9">
            <a:extLst>
              <a:ext uri="{FF2B5EF4-FFF2-40B4-BE49-F238E27FC236}">
                <a16:creationId xmlns:a16="http://schemas.microsoft.com/office/drawing/2014/main" id="{15E4E07F-07AA-F9F5-501A-0E3707F8D3FC}"/>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2070"/>
          <a:stretch/>
        </p:blipFill>
        <p:spPr>
          <a:xfrm>
            <a:off x="9024183" y="-15876"/>
            <a:ext cx="3167818" cy="6959285"/>
          </a:xfrm>
          <a:prstGeom prst="rect">
            <a:avLst/>
          </a:prstGeom>
        </p:spPr>
      </p:pic>
      <p:sp>
        <p:nvSpPr>
          <p:cNvPr id="3" name="Text Placeholder 2">
            <a:extLst>
              <a:ext uri="{FF2B5EF4-FFF2-40B4-BE49-F238E27FC236}">
                <a16:creationId xmlns:a16="http://schemas.microsoft.com/office/drawing/2014/main" id="{CE5F7CCE-4D83-C34D-B208-4372EFF0926A}"/>
              </a:ext>
            </a:extLst>
          </p:cNvPr>
          <p:cNvSpPr>
            <a:spLocks noGrp="1"/>
          </p:cNvSpPr>
          <p:nvPr>
            <p:ph type="body" idx="1" hasCustomPrompt="1"/>
          </p:nvPr>
        </p:nvSpPr>
        <p:spPr>
          <a:xfrm>
            <a:off x="803275" y="783798"/>
            <a:ext cx="8214601" cy="323850"/>
          </a:xfrm>
        </p:spPr>
        <p:txBody>
          <a:bodyPr lIns="14400" tIns="0" anchor="b" anchorCtr="0">
            <a:normAutofit/>
          </a:bodyPr>
          <a:lstStyle>
            <a:lvl1pPr marL="0" indent="0">
              <a:buNone/>
              <a:defRPr sz="1350" b="0" cap="all" spc="8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Lyhyt yläotsikko</a:t>
            </a:r>
          </a:p>
        </p:txBody>
      </p:sp>
      <p:sp>
        <p:nvSpPr>
          <p:cNvPr id="2" name="Title 1">
            <a:extLst>
              <a:ext uri="{FF2B5EF4-FFF2-40B4-BE49-F238E27FC236}">
                <a16:creationId xmlns:a16="http://schemas.microsoft.com/office/drawing/2014/main" id="{A8C91F3F-1F58-0546-839E-69C27C4A8A5C}"/>
              </a:ext>
            </a:extLst>
          </p:cNvPr>
          <p:cNvSpPr>
            <a:spLocks noGrp="1"/>
          </p:cNvSpPr>
          <p:nvPr>
            <p:ph type="title" hasCustomPrompt="1"/>
          </p:nvPr>
        </p:nvSpPr>
        <p:spPr>
          <a:xfrm>
            <a:off x="803275" y="1061813"/>
            <a:ext cx="8225487" cy="878160"/>
          </a:xfrm>
        </p:spPr>
        <p:txBody>
          <a:bodyPr anchor="ctr" anchorCtr="0">
            <a:normAutofit/>
          </a:bodyPr>
          <a:lstStyle>
            <a:lvl1pPr>
              <a:defRPr>
                <a:solidFill>
                  <a:schemeClr val="accent1"/>
                </a:solidFill>
              </a:defRPr>
            </a:lvl1pPr>
          </a:lstStyle>
          <a:p>
            <a:r>
              <a:rPr lang="fi-FI" dirty="0"/>
              <a:t>Tekstisivu, yksipalstainen, yläotsikolla</a:t>
            </a:r>
            <a:endParaRPr lang="en-FI" dirty="0"/>
          </a:p>
        </p:txBody>
      </p:sp>
      <p:sp>
        <p:nvSpPr>
          <p:cNvPr id="4" name="Content Placeholder 3">
            <a:extLst>
              <a:ext uri="{FF2B5EF4-FFF2-40B4-BE49-F238E27FC236}">
                <a16:creationId xmlns:a16="http://schemas.microsoft.com/office/drawing/2014/main" id="{F0781432-FB30-E843-8B2C-F0322E34C454}"/>
              </a:ext>
            </a:extLst>
          </p:cNvPr>
          <p:cNvSpPr>
            <a:spLocks noGrp="1"/>
          </p:cNvSpPr>
          <p:nvPr>
            <p:ph sz="half" idx="2"/>
          </p:nvPr>
        </p:nvSpPr>
        <p:spPr>
          <a:xfrm>
            <a:off x="814162" y="1944000"/>
            <a:ext cx="8865866" cy="3586716"/>
          </a:xfrm>
        </p:spPr>
        <p:txBody>
          <a:bodyPr/>
          <a:lstStyle>
            <a:lvl3pPr>
              <a:defRPr sz="1800"/>
            </a:lvl3pPr>
            <a:lvl4pPr>
              <a:defRPr sz="1800"/>
            </a:lvl4pPr>
            <a:lvl5pPr>
              <a:defRPr sz="1800"/>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dirty="0"/>
          </a:p>
        </p:txBody>
      </p:sp>
      <p:sp>
        <p:nvSpPr>
          <p:cNvPr id="7" name="Date Placeholder 6">
            <a:extLst>
              <a:ext uri="{FF2B5EF4-FFF2-40B4-BE49-F238E27FC236}">
                <a16:creationId xmlns:a16="http://schemas.microsoft.com/office/drawing/2014/main" id="{8F315986-3F82-3848-9C2B-5A384D4899F7}"/>
              </a:ext>
              <a:ext uri="{C183D7F6-B498-43B3-948B-1728B52AA6E4}">
                <adec:decorative xmlns:adec="http://schemas.microsoft.com/office/drawing/2017/decorative" val="1"/>
              </a:ext>
            </a:extLst>
          </p:cNvPr>
          <p:cNvSpPr>
            <a:spLocks noGrp="1"/>
          </p:cNvSpPr>
          <p:nvPr>
            <p:ph type="dt" sz="half" idx="10"/>
          </p:nvPr>
        </p:nvSpPr>
        <p:spPr/>
        <p:txBody>
          <a:bodyPr/>
          <a:lstStyle/>
          <a:p>
            <a:fld id="{7653AB5B-B319-0B42-AB42-7B16B0057661}" type="datetime1">
              <a:rPr lang="fi-FI" noProof="0" smtClean="0"/>
              <a:t>9.6.2026</a:t>
            </a:fld>
            <a:endParaRPr lang="fi-FI" noProof="0" dirty="0"/>
          </a:p>
        </p:txBody>
      </p:sp>
      <p:sp>
        <p:nvSpPr>
          <p:cNvPr id="8" name="Footer Placeholder 7">
            <a:extLst>
              <a:ext uri="{FF2B5EF4-FFF2-40B4-BE49-F238E27FC236}">
                <a16:creationId xmlns:a16="http://schemas.microsoft.com/office/drawing/2014/main" id="{8A8CAEDF-B78D-C943-A135-08F02A3D1095}"/>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fi-FI" noProof="0" dirty="0"/>
          </a:p>
        </p:txBody>
      </p:sp>
      <p:sp>
        <p:nvSpPr>
          <p:cNvPr id="9" name="Slide Number Placeholder 8">
            <a:extLst>
              <a:ext uri="{FF2B5EF4-FFF2-40B4-BE49-F238E27FC236}">
                <a16:creationId xmlns:a16="http://schemas.microsoft.com/office/drawing/2014/main" id="{6F37DB3D-8A81-C84B-B13F-AA6BAA8A8376}"/>
              </a:ext>
              <a:ext uri="{C183D7F6-B498-43B3-948B-1728B52AA6E4}">
                <adec:decorative xmlns:adec="http://schemas.microsoft.com/office/drawing/2017/decorative" val="1"/>
              </a:ext>
            </a:extLst>
          </p:cNvPr>
          <p:cNvSpPr>
            <a:spLocks noGrp="1"/>
          </p:cNvSpPr>
          <p:nvPr>
            <p:ph type="sldNum" sz="quarter" idx="12"/>
          </p:nvPr>
        </p:nvSpPr>
        <p:spPr/>
        <p:txBody>
          <a:bodyPr/>
          <a:lstStyle/>
          <a:p>
            <a:fld id="{7CD1C137-87C0-4E4B-8573-EDFCC21A7E6F}" type="slidenum">
              <a:rPr lang="fi-FI" noProof="0" smtClean="0"/>
              <a:t>‹#›</a:t>
            </a:fld>
            <a:endParaRPr lang="fi-FI" noProof="0" dirty="0"/>
          </a:p>
        </p:txBody>
      </p:sp>
    </p:spTree>
    <p:extLst>
      <p:ext uri="{BB962C8B-B14F-4D97-AF65-F5344CB8AC3E}">
        <p14:creationId xmlns:p14="http://schemas.microsoft.com/office/powerpoint/2010/main" val="39233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Kaksi palstaa tai sisältö ja graafi">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EC171-29DD-C147-9204-BD985F50A42F}"/>
              </a:ext>
            </a:extLst>
          </p:cNvPr>
          <p:cNvSpPr>
            <a:spLocks noGrp="1"/>
          </p:cNvSpPr>
          <p:nvPr>
            <p:ph type="title" hasCustomPrompt="1"/>
          </p:nvPr>
        </p:nvSpPr>
        <p:spPr>
          <a:xfrm>
            <a:off x="814161" y="720000"/>
            <a:ext cx="10574564" cy="1080000"/>
          </a:xfrm>
        </p:spPr>
        <p:txBody>
          <a:bodyPr/>
          <a:lstStyle>
            <a:lvl1pPr>
              <a:defRPr>
                <a:solidFill>
                  <a:schemeClr val="accent1"/>
                </a:solidFill>
              </a:defRPr>
            </a:lvl1pPr>
          </a:lstStyle>
          <a:p>
            <a:r>
              <a:rPr lang="fi-FI" noProof="0" dirty="0"/>
              <a:t>Tekstisivu, kaksipalstainen</a:t>
            </a:r>
            <a:br>
              <a:rPr lang="fi-FI" noProof="0" dirty="0"/>
            </a:br>
            <a:r>
              <a:rPr lang="fi-FI" noProof="0" dirty="0"/>
              <a:t>Otsikon pituus korkeintaan kaksi riviä</a:t>
            </a:r>
          </a:p>
        </p:txBody>
      </p:sp>
      <p:sp>
        <p:nvSpPr>
          <p:cNvPr id="3" name="Content Placeholder 2">
            <a:extLst>
              <a:ext uri="{FF2B5EF4-FFF2-40B4-BE49-F238E27FC236}">
                <a16:creationId xmlns:a16="http://schemas.microsoft.com/office/drawing/2014/main" id="{0BAB7E06-6098-814C-8AA5-987824D561F6}"/>
              </a:ext>
            </a:extLst>
          </p:cNvPr>
          <p:cNvSpPr>
            <a:spLocks noGrp="1"/>
          </p:cNvSpPr>
          <p:nvPr>
            <p:ph sz="half" idx="1"/>
          </p:nvPr>
        </p:nvSpPr>
        <p:spPr>
          <a:xfrm>
            <a:off x="814161" y="1944000"/>
            <a:ext cx="4850039" cy="3781425"/>
          </a:xfrm>
        </p:spPr>
        <p:txBody>
          <a:bodyPr>
            <a:normAutofit/>
          </a:bodyPr>
          <a:lstStyle>
            <a:lvl1pPr>
              <a:defRPr sz="2400"/>
            </a:lvl1pPr>
            <a:lvl2pPr>
              <a:defRPr sz="2100"/>
            </a:lvl2pPr>
            <a:lvl3pPr>
              <a:defRPr sz="1800"/>
            </a:lvl3pPr>
            <a:lvl4pPr>
              <a:defRPr sz="1800"/>
            </a:lvl4pPr>
            <a:lvl5pPr>
              <a:defRPr sz="1800"/>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dirty="0"/>
          </a:p>
        </p:txBody>
      </p:sp>
      <p:sp>
        <p:nvSpPr>
          <p:cNvPr id="4" name="Content Placeholder 3">
            <a:extLst>
              <a:ext uri="{FF2B5EF4-FFF2-40B4-BE49-F238E27FC236}">
                <a16:creationId xmlns:a16="http://schemas.microsoft.com/office/drawing/2014/main" id="{FEA61FE6-A0AB-9C4E-B3A8-9D5D0D29EC27}"/>
              </a:ext>
              <a:ext uri="{C183D7F6-B498-43B3-948B-1728B52AA6E4}">
                <adec:decorative xmlns:adec="http://schemas.microsoft.com/office/drawing/2017/decorative" val="0"/>
              </a:ext>
            </a:extLst>
          </p:cNvPr>
          <p:cNvSpPr>
            <a:spLocks noGrp="1"/>
          </p:cNvSpPr>
          <p:nvPr>
            <p:ph sz="half" idx="2"/>
          </p:nvPr>
        </p:nvSpPr>
        <p:spPr>
          <a:xfrm>
            <a:off x="6538686" y="1944000"/>
            <a:ext cx="4850039" cy="3781425"/>
          </a:xfrm>
        </p:spPr>
        <p:txBody>
          <a:bodyPr>
            <a:normAutofit/>
          </a:bodyPr>
          <a:lstStyle>
            <a:lvl1pPr>
              <a:defRPr sz="2400"/>
            </a:lvl1pPr>
            <a:lvl2pPr>
              <a:defRPr sz="2100"/>
            </a:lvl2pPr>
            <a:lvl3pPr>
              <a:defRPr sz="1800"/>
            </a:lvl3pPr>
            <a:lvl4pPr>
              <a:defRPr sz="1800"/>
            </a:lvl4pPr>
            <a:lvl5pPr>
              <a:defRPr sz="1800"/>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dirty="0"/>
          </a:p>
        </p:txBody>
      </p:sp>
      <p:sp>
        <p:nvSpPr>
          <p:cNvPr id="5" name="Date Placeholder 4">
            <a:extLst>
              <a:ext uri="{FF2B5EF4-FFF2-40B4-BE49-F238E27FC236}">
                <a16:creationId xmlns:a16="http://schemas.microsoft.com/office/drawing/2014/main" id="{C2476867-393E-DE42-9581-1934918B6B83}"/>
              </a:ext>
              <a:ext uri="{C183D7F6-B498-43B3-948B-1728B52AA6E4}">
                <adec:decorative xmlns:adec="http://schemas.microsoft.com/office/drawing/2017/decorative" val="1"/>
              </a:ext>
            </a:extLst>
          </p:cNvPr>
          <p:cNvSpPr>
            <a:spLocks noGrp="1"/>
          </p:cNvSpPr>
          <p:nvPr>
            <p:ph type="dt" sz="half" idx="10"/>
          </p:nvPr>
        </p:nvSpPr>
        <p:spPr/>
        <p:txBody>
          <a:bodyPr/>
          <a:lstStyle/>
          <a:p>
            <a:fld id="{18ECC288-B895-514C-9963-8FCF0CCA733A}" type="datetime1">
              <a:rPr lang="fi-FI" noProof="0" smtClean="0"/>
              <a:t>9.6.2026</a:t>
            </a:fld>
            <a:endParaRPr lang="fi-FI" noProof="0" dirty="0"/>
          </a:p>
        </p:txBody>
      </p:sp>
      <p:sp>
        <p:nvSpPr>
          <p:cNvPr id="6" name="Footer Placeholder 5">
            <a:extLst>
              <a:ext uri="{FF2B5EF4-FFF2-40B4-BE49-F238E27FC236}">
                <a16:creationId xmlns:a16="http://schemas.microsoft.com/office/drawing/2014/main" id="{608DA177-36B3-7D48-BF05-7BD244AE9485}"/>
              </a:ext>
              <a:ext uri="{C183D7F6-B498-43B3-948B-1728B52AA6E4}">
                <adec:decorative xmlns:adec="http://schemas.microsoft.com/office/drawing/2017/decorative" val="1"/>
              </a:ext>
            </a:extLst>
          </p:cNvPr>
          <p:cNvSpPr>
            <a:spLocks noGrp="1"/>
          </p:cNvSpPr>
          <p:nvPr>
            <p:ph type="ftr" sz="quarter" idx="11"/>
          </p:nvPr>
        </p:nvSpPr>
        <p:spPr/>
        <p:txBody>
          <a:bodyPr/>
          <a:lstStyle>
            <a:lvl1pPr algn="l">
              <a:defRPr/>
            </a:lvl1pPr>
          </a:lstStyle>
          <a:p>
            <a:endParaRPr lang="fi-FI" noProof="0" dirty="0"/>
          </a:p>
        </p:txBody>
      </p:sp>
      <p:sp>
        <p:nvSpPr>
          <p:cNvPr id="7" name="Slide Number Placeholder 6">
            <a:extLst>
              <a:ext uri="{FF2B5EF4-FFF2-40B4-BE49-F238E27FC236}">
                <a16:creationId xmlns:a16="http://schemas.microsoft.com/office/drawing/2014/main" id="{BBE39B7A-AC84-A44F-980A-A1BCA6C63D42}"/>
              </a:ext>
              <a:ext uri="{C183D7F6-B498-43B3-948B-1728B52AA6E4}">
                <adec:decorative xmlns:adec="http://schemas.microsoft.com/office/drawing/2017/decorative" val="1"/>
              </a:ext>
            </a:extLst>
          </p:cNvPr>
          <p:cNvSpPr>
            <a:spLocks noGrp="1"/>
          </p:cNvSpPr>
          <p:nvPr>
            <p:ph type="sldNum" sz="quarter" idx="12"/>
          </p:nvPr>
        </p:nvSpPr>
        <p:spPr/>
        <p:txBody>
          <a:bodyPr/>
          <a:lstStyle/>
          <a:p>
            <a:fld id="{7CD1C137-87C0-4E4B-8573-EDFCC21A7E6F}" type="slidenum">
              <a:rPr lang="fi-FI" noProof="0" smtClean="0"/>
              <a:t>‹#›</a:t>
            </a:fld>
            <a:endParaRPr lang="fi-FI" noProof="0" dirty="0"/>
          </a:p>
        </p:txBody>
      </p:sp>
    </p:spTree>
    <p:extLst>
      <p:ext uri="{BB962C8B-B14F-4D97-AF65-F5344CB8AC3E}">
        <p14:creationId xmlns:p14="http://schemas.microsoft.com/office/powerpoint/2010/main" val="2183346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ertailu">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770A5FA-958D-0D46-A4D3-0A15521599CE}"/>
              </a:ext>
            </a:extLst>
          </p:cNvPr>
          <p:cNvSpPr>
            <a:spLocks noGrp="1"/>
          </p:cNvSpPr>
          <p:nvPr>
            <p:ph type="title" hasCustomPrompt="1"/>
          </p:nvPr>
        </p:nvSpPr>
        <p:spPr>
          <a:xfrm>
            <a:off x="814161" y="720000"/>
            <a:ext cx="10574564" cy="1080000"/>
          </a:xfrm>
        </p:spPr>
        <p:txBody>
          <a:bodyPr/>
          <a:lstStyle>
            <a:lvl1pPr>
              <a:defRPr>
                <a:solidFill>
                  <a:schemeClr val="accent1"/>
                </a:solidFill>
              </a:defRPr>
            </a:lvl1pPr>
          </a:lstStyle>
          <a:p>
            <a:r>
              <a:rPr lang="fi-FI" noProof="0" dirty="0"/>
              <a:t>Tekstisivu, vertailu</a:t>
            </a:r>
            <a:br>
              <a:rPr lang="fi-FI" noProof="0" dirty="0"/>
            </a:br>
            <a:r>
              <a:rPr lang="fi-FI" noProof="0" dirty="0"/>
              <a:t>Otsikon pituus korkeintaan kaksi riviä</a:t>
            </a:r>
          </a:p>
        </p:txBody>
      </p:sp>
      <p:sp>
        <p:nvSpPr>
          <p:cNvPr id="3" name="Text Placeholder 2">
            <a:extLst>
              <a:ext uri="{FF2B5EF4-FFF2-40B4-BE49-F238E27FC236}">
                <a16:creationId xmlns:a16="http://schemas.microsoft.com/office/drawing/2014/main" id="{B5C7EC9C-47A9-7A4B-8807-FC4BDFB41F71}"/>
              </a:ext>
            </a:extLst>
          </p:cNvPr>
          <p:cNvSpPr>
            <a:spLocks noGrp="1"/>
          </p:cNvSpPr>
          <p:nvPr>
            <p:ph type="body" idx="1" hasCustomPrompt="1"/>
          </p:nvPr>
        </p:nvSpPr>
        <p:spPr>
          <a:xfrm>
            <a:off x="803276" y="1980000"/>
            <a:ext cx="5194300" cy="481012"/>
          </a:xfrm>
          <a:prstGeom prst="rect">
            <a:avLst/>
          </a:prstGeo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Pieni otsikko</a:t>
            </a:r>
          </a:p>
        </p:txBody>
      </p:sp>
      <p:sp>
        <p:nvSpPr>
          <p:cNvPr id="8" name="Content Placeholder 2">
            <a:extLst>
              <a:ext uri="{FF2B5EF4-FFF2-40B4-BE49-F238E27FC236}">
                <a16:creationId xmlns:a16="http://schemas.microsoft.com/office/drawing/2014/main" id="{C16D33E1-7441-654F-8A20-7750069A51BD}"/>
              </a:ext>
            </a:extLst>
          </p:cNvPr>
          <p:cNvSpPr>
            <a:spLocks noGrp="1"/>
          </p:cNvSpPr>
          <p:nvPr>
            <p:ph sz="half" idx="10"/>
          </p:nvPr>
        </p:nvSpPr>
        <p:spPr>
          <a:xfrm>
            <a:off x="803275" y="2550733"/>
            <a:ext cx="5216525" cy="3243629"/>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dirty="0"/>
          </a:p>
        </p:txBody>
      </p:sp>
      <p:sp>
        <p:nvSpPr>
          <p:cNvPr id="5" name="Text Placeholder 4">
            <a:extLst>
              <a:ext uri="{FF2B5EF4-FFF2-40B4-BE49-F238E27FC236}">
                <a16:creationId xmlns:a16="http://schemas.microsoft.com/office/drawing/2014/main" id="{B012FD6D-AD6F-274D-9961-DA062F632742}"/>
              </a:ext>
            </a:extLst>
          </p:cNvPr>
          <p:cNvSpPr>
            <a:spLocks noGrp="1"/>
          </p:cNvSpPr>
          <p:nvPr>
            <p:ph type="body" sz="quarter" idx="3" hasCustomPrompt="1"/>
          </p:nvPr>
        </p:nvSpPr>
        <p:spPr>
          <a:xfrm>
            <a:off x="6172199" y="1980000"/>
            <a:ext cx="5216525" cy="481012"/>
          </a:xfrm>
          <a:prstGeom prst="rect">
            <a:avLst/>
          </a:prstGeo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dirty="0"/>
              <a:t>Pieni otsikko</a:t>
            </a:r>
          </a:p>
        </p:txBody>
      </p:sp>
      <p:sp>
        <p:nvSpPr>
          <p:cNvPr id="9" name="Content Placeholder 3">
            <a:extLst>
              <a:ext uri="{FF2B5EF4-FFF2-40B4-BE49-F238E27FC236}">
                <a16:creationId xmlns:a16="http://schemas.microsoft.com/office/drawing/2014/main" id="{A09BFCB3-417E-4345-B485-F5ABA75634F2}"/>
              </a:ext>
            </a:extLst>
          </p:cNvPr>
          <p:cNvSpPr>
            <a:spLocks noGrp="1"/>
          </p:cNvSpPr>
          <p:nvPr>
            <p:ph sz="half" idx="2"/>
          </p:nvPr>
        </p:nvSpPr>
        <p:spPr>
          <a:xfrm>
            <a:off x="6172199" y="2550733"/>
            <a:ext cx="5216525" cy="3243629"/>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dirty="0"/>
          </a:p>
        </p:txBody>
      </p:sp>
    </p:spTree>
    <p:extLst>
      <p:ext uri="{BB962C8B-B14F-4D97-AF65-F5344CB8AC3E}">
        <p14:creationId xmlns:p14="http://schemas.microsoft.com/office/powerpoint/2010/main" val="5944060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tsikko, sisältö ja iso kuva">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770A5FA-958D-0D46-A4D3-0A15521599CE}"/>
              </a:ext>
            </a:extLst>
          </p:cNvPr>
          <p:cNvSpPr>
            <a:spLocks noGrp="1"/>
          </p:cNvSpPr>
          <p:nvPr>
            <p:ph type="title" hasCustomPrompt="1"/>
          </p:nvPr>
        </p:nvSpPr>
        <p:spPr>
          <a:xfrm>
            <a:off x="814161" y="720000"/>
            <a:ext cx="5183415" cy="1080000"/>
          </a:xfrm>
        </p:spPr>
        <p:txBody>
          <a:bodyPr/>
          <a:lstStyle>
            <a:lvl1pPr>
              <a:defRPr>
                <a:solidFill>
                  <a:schemeClr val="accent1"/>
                </a:solidFill>
              </a:defRPr>
            </a:lvl1pPr>
          </a:lstStyle>
          <a:p>
            <a:r>
              <a:rPr lang="fi-FI" noProof="0" dirty="0"/>
              <a:t>Tekstisivu kuvalla,</a:t>
            </a:r>
            <a:br>
              <a:rPr lang="fi-FI" noProof="0" dirty="0"/>
            </a:br>
            <a:r>
              <a:rPr lang="fi-FI" noProof="0" dirty="0"/>
              <a:t>lyhyt otsikko</a:t>
            </a:r>
          </a:p>
        </p:txBody>
      </p:sp>
      <p:sp>
        <p:nvSpPr>
          <p:cNvPr id="8" name="Content Placeholder 2">
            <a:extLst>
              <a:ext uri="{FF2B5EF4-FFF2-40B4-BE49-F238E27FC236}">
                <a16:creationId xmlns:a16="http://schemas.microsoft.com/office/drawing/2014/main" id="{C16D33E1-7441-654F-8A20-7750069A51BD}"/>
              </a:ext>
            </a:extLst>
          </p:cNvPr>
          <p:cNvSpPr>
            <a:spLocks noGrp="1"/>
          </p:cNvSpPr>
          <p:nvPr>
            <p:ph sz="half" idx="10"/>
          </p:nvPr>
        </p:nvSpPr>
        <p:spPr>
          <a:xfrm>
            <a:off x="812420" y="1944415"/>
            <a:ext cx="4462408" cy="3849948"/>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FI" dirty="0"/>
          </a:p>
        </p:txBody>
      </p:sp>
      <p:sp>
        <p:nvSpPr>
          <p:cNvPr id="7" name="Kuvan paikkamerkki 19">
            <a:extLst>
              <a:ext uri="{FF2B5EF4-FFF2-40B4-BE49-F238E27FC236}">
                <a16:creationId xmlns:a16="http://schemas.microsoft.com/office/drawing/2014/main" id="{0D327B08-75C3-EA4D-6C54-B40C5BBD45F9}"/>
              </a:ext>
              <a:ext uri="{C183D7F6-B498-43B3-948B-1728B52AA6E4}">
                <adec:decorative xmlns:adec="http://schemas.microsoft.com/office/drawing/2017/decorative" val="0"/>
              </a:ext>
            </a:extLst>
          </p:cNvPr>
          <p:cNvSpPr>
            <a:spLocks noGrp="1"/>
          </p:cNvSpPr>
          <p:nvPr>
            <p:ph type="pic" sz="quarter" idx="13"/>
          </p:nvPr>
        </p:nvSpPr>
        <p:spPr>
          <a:xfrm>
            <a:off x="6113461" y="-21262"/>
            <a:ext cx="6086310" cy="6889896"/>
          </a:xfrm>
          <a:custGeom>
            <a:avLst/>
            <a:gdLst>
              <a:gd name="connsiteX0" fmla="*/ 0 w 3431705"/>
              <a:gd name="connsiteY0" fmla="*/ 0 h 6858000"/>
              <a:gd name="connsiteX1" fmla="*/ 3431705 w 3431705"/>
              <a:gd name="connsiteY1" fmla="*/ 0 h 6858000"/>
              <a:gd name="connsiteX2" fmla="*/ 3431705 w 3431705"/>
              <a:gd name="connsiteY2" fmla="*/ 6858000 h 6858000"/>
              <a:gd name="connsiteX3" fmla="*/ 0 w 3431705"/>
              <a:gd name="connsiteY3" fmla="*/ 6858000 h 6858000"/>
              <a:gd name="connsiteX4" fmla="*/ 0 w 3431705"/>
              <a:gd name="connsiteY4" fmla="*/ 0 h 6858000"/>
              <a:gd name="connsiteX0" fmla="*/ 3157 w 3434862"/>
              <a:gd name="connsiteY0" fmla="*/ 0 h 6858000"/>
              <a:gd name="connsiteX1" fmla="*/ 3434862 w 3434862"/>
              <a:gd name="connsiteY1" fmla="*/ 0 h 6858000"/>
              <a:gd name="connsiteX2" fmla="*/ 3434862 w 3434862"/>
              <a:gd name="connsiteY2" fmla="*/ 6858000 h 6858000"/>
              <a:gd name="connsiteX3" fmla="*/ 3157 w 3434862"/>
              <a:gd name="connsiteY3" fmla="*/ 6858000 h 6858000"/>
              <a:gd name="connsiteX4" fmla="*/ 0 w 3434862"/>
              <a:gd name="connsiteY4" fmla="*/ 3124200 h 6858000"/>
              <a:gd name="connsiteX5" fmla="*/ 3157 w 3434862"/>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758837 w 4190542"/>
              <a:gd name="connsiteY0" fmla="*/ 0 h 6858000"/>
              <a:gd name="connsiteX1" fmla="*/ 4190542 w 4190542"/>
              <a:gd name="connsiteY1" fmla="*/ 0 h 6858000"/>
              <a:gd name="connsiteX2" fmla="*/ 4190542 w 4190542"/>
              <a:gd name="connsiteY2" fmla="*/ 6858000 h 6858000"/>
              <a:gd name="connsiteX3" fmla="*/ 758837 w 4190542"/>
              <a:gd name="connsiteY3" fmla="*/ 6858000 h 6858000"/>
              <a:gd name="connsiteX4" fmla="*/ 0 w 4190542"/>
              <a:gd name="connsiteY4" fmla="*/ 3548525 h 6858000"/>
              <a:gd name="connsiteX5" fmla="*/ 758837 w 4190542"/>
              <a:gd name="connsiteY5" fmla="*/ 0 h 6858000"/>
              <a:gd name="connsiteX0" fmla="*/ 647519 w 4079224"/>
              <a:gd name="connsiteY0" fmla="*/ 0 h 6858000"/>
              <a:gd name="connsiteX1" fmla="*/ 4079224 w 4079224"/>
              <a:gd name="connsiteY1" fmla="*/ 0 h 6858000"/>
              <a:gd name="connsiteX2" fmla="*/ 4079224 w 4079224"/>
              <a:gd name="connsiteY2" fmla="*/ 6858000 h 6858000"/>
              <a:gd name="connsiteX3" fmla="*/ 647519 w 4079224"/>
              <a:gd name="connsiteY3" fmla="*/ 6858000 h 6858000"/>
              <a:gd name="connsiteX4" fmla="*/ 0 w 4079224"/>
              <a:gd name="connsiteY4" fmla="*/ 3528647 h 6858000"/>
              <a:gd name="connsiteX5" fmla="*/ 647519 w 4079224"/>
              <a:gd name="connsiteY5" fmla="*/ 0 h 6858000"/>
              <a:gd name="connsiteX0" fmla="*/ 648002 w 4079707"/>
              <a:gd name="connsiteY0" fmla="*/ 0 h 6858000"/>
              <a:gd name="connsiteX1" fmla="*/ 4079707 w 4079707"/>
              <a:gd name="connsiteY1" fmla="*/ 0 h 6858000"/>
              <a:gd name="connsiteX2" fmla="*/ 4079707 w 4079707"/>
              <a:gd name="connsiteY2" fmla="*/ 6858000 h 6858000"/>
              <a:gd name="connsiteX3" fmla="*/ 648002 w 4079707"/>
              <a:gd name="connsiteY3" fmla="*/ 6858000 h 6858000"/>
              <a:gd name="connsiteX4" fmla="*/ 483 w 4079707"/>
              <a:gd name="connsiteY4" fmla="*/ 3528647 h 6858000"/>
              <a:gd name="connsiteX5" fmla="*/ 648002 w 4079707"/>
              <a:gd name="connsiteY5" fmla="*/ 0 h 6858000"/>
              <a:gd name="connsiteX0" fmla="*/ 647524 w 4079229"/>
              <a:gd name="connsiteY0" fmla="*/ 0 h 6858000"/>
              <a:gd name="connsiteX1" fmla="*/ 4079229 w 4079229"/>
              <a:gd name="connsiteY1" fmla="*/ 0 h 6858000"/>
              <a:gd name="connsiteX2" fmla="*/ 4079229 w 4079229"/>
              <a:gd name="connsiteY2" fmla="*/ 6858000 h 6858000"/>
              <a:gd name="connsiteX3" fmla="*/ 647524 w 4079229"/>
              <a:gd name="connsiteY3" fmla="*/ 6858000 h 6858000"/>
              <a:gd name="connsiteX4" fmla="*/ 5 w 4079229"/>
              <a:gd name="connsiteY4" fmla="*/ 3528647 h 6858000"/>
              <a:gd name="connsiteX5" fmla="*/ 647524 w 4079229"/>
              <a:gd name="connsiteY5" fmla="*/ 0 h 6858000"/>
              <a:gd name="connsiteX0" fmla="*/ 655474 w 4087179"/>
              <a:gd name="connsiteY0" fmla="*/ 0 h 6858000"/>
              <a:gd name="connsiteX1" fmla="*/ 4087179 w 4087179"/>
              <a:gd name="connsiteY1" fmla="*/ 0 h 6858000"/>
              <a:gd name="connsiteX2" fmla="*/ 4087179 w 4087179"/>
              <a:gd name="connsiteY2" fmla="*/ 6858000 h 6858000"/>
              <a:gd name="connsiteX3" fmla="*/ 655474 w 4087179"/>
              <a:gd name="connsiteY3" fmla="*/ 6858000 h 6858000"/>
              <a:gd name="connsiteX4" fmla="*/ 4 w 4087179"/>
              <a:gd name="connsiteY4" fmla="*/ 3405402 h 6858000"/>
              <a:gd name="connsiteX5" fmla="*/ 655474 w 4087179"/>
              <a:gd name="connsiteY5" fmla="*/ 0 h 6858000"/>
              <a:gd name="connsiteX0" fmla="*/ 655836 w 4087541"/>
              <a:gd name="connsiteY0" fmla="*/ 0 h 6858000"/>
              <a:gd name="connsiteX1" fmla="*/ 4087541 w 4087541"/>
              <a:gd name="connsiteY1" fmla="*/ 0 h 6858000"/>
              <a:gd name="connsiteX2" fmla="*/ 4087541 w 4087541"/>
              <a:gd name="connsiteY2" fmla="*/ 6858000 h 6858000"/>
              <a:gd name="connsiteX3" fmla="*/ 655836 w 4087541"/>
              <a:gd name="connsiteY3" fmla="*/ 6858000 h 6858000"/>
              <a:gd name="connsiteX4" fmla="*/ 366 w 4087541"/>
              <a:gd name="connsiteY4" fmla="*/ 3405402 h 6858000"/>
              <a:gd name="connsiteX5" fmla="*/ 655836 w 4087541"/>
              <a:gd name="connsiteY5" fmla="*/ 0 h 6858000"/>
              <a:gd name="connsiteX0" fmla="*/ 655475 w 4087180"/>
              <a:gd name="connsiteY0" fmla="*/ 0 h 6858000"/>
              <a:gd name="connsiteX1" fmla="*/ 4087180 w 4087180"/>
              <a:gd name="connsiteY1" fmla="*/ 0 h 6858000"/>
              <a:gd name="connsiteX2" fmla="*/ 4087180 w 4087180"/>
              <a:gd name="connsiteY2" fmla="*/ 6858000 h 6858000"/>
              <a:gd name="connsiteX3" fmla="*/ 655475 w 4087180"/>
              <a:gd name="connsiteY3" fmla="*/ 6858000 h 6858000"/>
              <a:gd name="connsiteX4" fmla="*/ 5 w 4087180"/>
              <a:gd name="connsiteY4" fmla="*/ 3405402 h 6858000"/>
              <a:gd name="connsiteX5" fmla="*/ 655475 w 4087180"/>
              <a:gd name="connsiteY5" fmla="*/ 0 h 6858000"/>
              <a:gd name="connsiteX0" fmla="*/ 655475 w 4087180"/>
              <a:gd name="connsiteY0" fmla="*/ 0 h 6858000"/>
              <a:gd name="connsiteX1" fmla="*/ 4087180 w 4087180"/>
              <a:gd name="connsiteY1" fmla="*/ 0 h 6858000"/>
              <a:gd name="connsiteX2" fmla="*/ 4087180 w 4087180"/>
              <a:gd name="connsiteY2" fmla="*/ 6858000 h 6858000"/>
              <a:gd name="connsiteX3" fmla="*/ 655475 w 4087180"/>
              <a:gd name="connsiteY3" fmla="*/ 6858000 h 6858000"/>
              <a:gd name="connsiteX4" fmla="*/ 5 w 4087180"/>
              <a:gd name="connsiteY4" fmla="*/ 3405402 h 6858000"/>
              <a:gd name="connsiteX5" fmla="*/ 655475 w 4087180"/>
              <a:gd name="connsiteY5" fmla="*/ 0 h 6858000"/>
              <a:gd name="connsiteX0" fmla="*/ 655475 w 6086309"/>
              <a:gd name="connsiteY0" fmla="*/ 4483 h 6862483"/>
              <a:gd name="connsiteX1" fmla="*/ 6086309 w 6086309"/>
              <a:gd name="connsiteY1" fmla="*/ 0 h 6862483"/>
              <a:gd name="connsiteX2" fmla="*/ 4087180 w 6086309"/>
              <a:gd name="connsiteY2" fmla="*/ 6862483 h 6862483"/>
              <a:gd name="connsiteX3" fmla="*/ 655475 w 6086309"/>
              <a:gd name="connsiteY3" fmla="*/ 6862483 h 6862483"/>
              <a:gd name="connsiteX4" fmla="*/ 5 w 6086309"/>
              <a:gd name="connsiteY4" fmla="*/ 3409885 h 6862483"/>
              <a:gd name="connsiteX5" fmla="*/ 655475 w 6086309"/>
              <a:gd name="connsiteY5" fmla="*/ 4483 h 6862483"/>
              <a:gd name="connsiteX0" fmla="*/ 655475 w 6086310"/>
              <a:gd name="connsiteY0" fmla="*/ 4483 h 6866965"/>
              <a:gd name="connsiteX1" fmla="*/ 6086309 w 6086310"/>
              <a:gd name="connsiteY1" fmla="*/ 0 h 6866965"/>
              <a:gd name="connsiteX2" fmla="*/ 6086310 w 6086310"/>
              <a:gd name="connsiteY2" fmla="*/ 6866965 h 6866965"/>
              <a:gd name="connsiteX3" fmla="*/ 655475 w 6086310"/>
              <a:gd name="connsiteY3" fmla="*/ 6862483 h 6866965"/>
              <a:gd name="connsiteX4" fmla="*/ 5 w 6086310"/>
              <a:gd name="connsiteY4" fmla="*/ 3409885 h 6866965"/>
              <a:gd name="connsiteX5" fmla="*/ 655475 w 6086310"/>
              <a:gd name="connsiteY5" fmla="*/ 4483 h 6866965"/>
              <a:gd name="connsiteX0" fmla="*/ 655475 w 6086310"/>
              <a:gd name="connsiteY0" fmla="*/ 4483 h 6866965"/>
              <a:gd name="connsiteX1" fmla="*/ 6086309 w 6086310"/>
              <a:gd name="connsiteY1" fmla="*/ 0 h 6866965"/>
              <a:gd name="connsiteX2" fmla="*/ 6086310 w 6086310"/>
              <a:gd name="connsiteY2" fmla="*/ 6866965 h 6866965"/>
              <a:gd name="connsiteX3" fmla="*/ 655475 w 6086310"/>
              <a:gd name="connsiteY3" fmla="*/ 6862483 h 6866965"/>
              <a:gd name="connsiteX4" fmla="*/ 5 w 6086310"/>
              <a:gd name="connsiteY4" fmla="*/ 3409885 h 6866965"/>
              <a:gd name="connsiteX5" fmla="*/ 655475 w 6086310"/>
              <a:gd name="connsiteY5" fmla="*/ 4483 h 6866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86310" h="6866965">
                <a:moveTo>
                  <a:pt x="655475" y="4483"/>
                </a:moveTo>
                <a:lnTo>
                  <a:pt x="6086309" y="0"/>
                </a:lnTo>
                <a:cubicBezTo>
                  <a:pt x="6086309" y="2288988"/>
                  <a:pt x="6086310" y="4577977"/>
                  <a:pt x="6086310" y="6866965"/>
                </a:cubicBezTo>
                <a:lnTo>
                  <a:pt x="655475" y="6862483"/>
                </a:lnTo>
                <a:cubicBezTo>
                  <a:pt x="198241" y="5584022"/>
                  <a:pt x="-1047" y="4542725"/>
                  <a:pt x="5" y="3409885"/>
                </a:cubicBezTo>
                <a:cubicBezTo>
                  <a:pt x="1057" y="2277045"/>
                  <a:pt x="220670" y="999399"/>
                  <a:pt x="655475" y="4483"/>
                </a:cubicBezTo>
                <a:close/>
              </a:path>
            </a:pathLst>
          </a:custGeom>
        </p:spPr>
        <p:txBody>
          <a:bodyPr anchor="ctr" anchorCtr="0"/>
          <a:lstStyle>
            <a:lvl1pPr marL="0" indent="0" algn="ctr">
              <a:buNone/>
              <a:defRPr/>
            </a:lvl1pPr>
          </a:lstStyle>
          <a:p>
            <a:r>
              <a:rPr lang="fi-FI"/>
              <a:t>Lisää kuva napsauttamalla kuvaketta</a:t>
            </a:r>
            <a:endParaRPr lang="fi-FI" dirty="0"/>
          </a:p>
        </p:txBody>
      </p:sp>
    </p:spTree>
    <p:extLst>
      <p:ext uri="{BB962C8B-B14F-4D97-AF65-F5344CB8AC3E}">
        <p14:creationId xmlns:p14="http://schemas.microsoft.com/office/powerpoint/2010/main" val="368163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Väliotsikko, sinivihreä">
    <p:bg>
      <p:bgPr>
        <a:solidFill>
          <a:schemeClr val="bg2"/>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7B64713-1922-554E-9087-40B12698E1CB}"/>
              </a:ext>
            </a:extLst>
          </p:cNvPr>
          <p:cNvPicPr>
            <a:picLocks noChangeAspect="1"/>
          </p:cNvPicPr>
          <p:nvPr userDrawn="1"/>
        </p:nvPicPr>
        <p:blipFill>
          <a:blip r:embed="rId2"/>
          <a:stretch>
            <a:fillRect/>
          </a:stretch>
        </p:blipFill>
        <p:spPr>
          <a:xfrm>
            <a:off x="-22859" y="-27384"/>
            <a:ext cx="12237719" cy="6898088"/>
          </a:xfrm>
          <a:prstGeom prst="rect">
            <a:avLst/>
          </a:prstGeom>
        </p:spPr>
      </p:pic>
      <p:sp>
        <p:nvSpPr>
          <p:cNvPr id="2" name="Title 1">
            <a:extLst>
              <a:ext uri="{FF2B5EF4-FFF2-40B4-BE49-F238E27FC236}">
                <a16:creationId xmlns:a16="http://schemas.microsoft.com/office/drawing/2014/main" id="{DFE1236C-831E-C54D-AB26-AC3B3AA44254}"/>
              </a:ext>
            </a:extLst>
          </p:cNvPr>
          <p:cNvSpPr>
            <a:spLocks noGrp="1"/>
          </p:cNvSpPr>
          <p:nvPr>
            <p:ph type="title" hasCustomPrompt="1"/>
          </p:nvPr>
        </p:nvSpPr>
        <p:spPr>
          <a:xfrm>
            <a:off x="2406681" y="2158614"/>
            <a:ext cx="7378639" cy="2160000"/>
          </a:xfrm>
        </p:spPr>
        <p:txBody>
          <a:bodyPr anchor="ctr" anchorCtr="0">
            <a:normAutofit/>
          </a:bodyPr>
          <a:lstStyle>
            <a:lvl1pPr algn="ctr">
              <a:defRPr sz="4200">
                <a:solidFill>
                  <a:schemeClr val="tx1"/>
                </a:solidFill>
              </a:defRPr>
            </a:lvl1pPr>
          </a:lstStyle>
          <a:p>
            <a:r>
              <a:rPr lang="fi-FI" dirty="0"/>
              <a:t>Väliotsikko,</a:t>
            </a:r>
            <a:br>
              <a:rPr lang="fi-FI" dirty="0"/>
            </a:br>
            <a:r>
              <a:rPr lang="fi-FI" dirty="0"/>
              <a:t>korkeintaan kaksi riviä</a:t>
            </a:r>
            <a:endParaRPr lang="en-FI" dirty="0"/>
          </a:p>
        </p:txBody>
      </p:sp>
    </p:spTree>
    <p:extLst>
      <p:ext uri="{BB962C8B-B14F-4D97-AF65-F5344CB8AC3E}">
        <p14:creationId xmlns:p14="http://schemas.microsoft.com/office/powerpoint/2010/main" val="4067607723"/>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Väliotsikko, harmaa">
    <p:bg>
      <p:bgPr>
        <a:solidFill>
          <a:schemeClr val="bg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9F843D9-84CC-8E43-A1E6-4BC6088984AA}"/>
              </a:ext>
            </a:extLst>
          </p:cNvPr>
          <p:cNvPicPr>
            <a:picLocks noChangeAspect="1"/>
          </p:cNvPicPr>
          <p:nvPr userDrawn="1"/>
        </p:nvPicPr>
        <p:blipFill>
          <a:blip r:embed="rId2">
            <a:alphaModFix amt="40000"/>
          </a:blip>
          <a:stretch>
            <a:fillRect/>
          </a:stretch>
        </p:blipFill>
        <p:spPr>
          <a:xfrm>
            <a:off x="-11876" y="-33643"/>
            <a:ext cx="12240090" cy="6880187"/>
          </a:xfrm>
          <a:prstGeom prst="rect">
            <a:avLst/>
          </a:prstGeom>
        </p:spPr>
      </p:pic>
      <p:sp>
        <p:nvSpPr>
          <p:cNvPr id="5" name="Title 1">
            <a:extLst>
              <a:ext uri="{FF2B5EF4-FFF2-40B4-BE49-F238E27FC236}">
                <a16:creationId xmlns:a16="http://schemas.microsoft.com/office/drawing/2014/main" id="{692975A7-6CAF-0742-9FBC-767EF649DA8D}"/>
              </a:ext>
            </a:extLst>
          </p:cNvPr>
          <p:cNvSpPr>
            <a:spLocks noGrp="1"/>
          </p:cNvSpPr>
          <p:nvPr>
            <p:ph type="title" hasCustomPrompt="1"/>
          </p:nvPr>
        </p:nvSpPr>
        <p:spPr>
          <a:xfrm>
            <a:off x="2406680" y="2158614"/>
            <a:ext cx="7378639" cy="2160000"/>
          </a:xfrm>
        </p:spPr>
        <p:txBody>
          <a:bodyPr anchor="ctr" anchorCtr="0">
            <a:normAutofit/>
          </a:bodyPr>
          <a:lstStyle>
            <a:lvl1pPr algn="ctr">
              <a:defRPr sz="4200">
                <a:solidFill>
                  <a:schemeClr val="accent1"/>
                </a:solidFill>
              </a:defRPr>
            </a:lvl1pPr>
          </a:lstStyle>
          <a:p>
            <a:r>
              <a:rPr lang="fi-FI" noProof="0" dirty="0"/>
              <a:t>Väliotsikko, </a:t>
            </a:r>
            <a:br>
              <a:rPr lang="fi-FI" noProof="0" dirty="0"/>
            </a:br>
            <a:r>
              <a:rPr lang="fi-FI" noProof="0" dirty="0"/>
              <a:t>korkeintaan kaksi riviä</a:t>
            </a:r>
          </a:p>
        </p:txBody>
      </p:sp>
    </p:spTree>
    <p:extLst>
      <p:ext uri="{BB962C8B-B14F-4D97-AF65-F5344CB8AC3E}">
        <p14:creationId xmlns:p14="http://schemas.microsoft.com/office/powerpoint/2010/main" val="531794695"/>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Väliotsikko sinivihreä + kuva">
    <p:bg>
      <p:bgPr>
        <a:solidFill>
          <a:schemeClr val="tx2"/>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92975A7-6CAF-0742-9FBC-767EF649DA8D}"/>
              </a:ext>
            </a:extLst>
          </p:cNvPr>
          <p:cNvSpPr>
            <a:spLocks noGrp="1"/>
          </p:cNvSpPr>
          <p:nvPr>
            <p:ph type="title" hasCustomPrompt="1"/>
          </p:nvPr>
        </p:nvSpPr>
        <p:spPr>
          <a:xfrm>
            <a:off x="813600" y="1332000"/>
            <a:ext cx="4195086" cy="2353096"/>
          </a:xfrm>
        </p:spPr>
        <p:txBody>
          <a:bodyPr anchor="t" anchorCtr="0">
            <a:normAutofit/>
          </a:bodyPr>
          <a:lstStyle>
            <a:lvl1pPr algn="l">
              <a:defRPr sz="4200">
                <a:solidFill>
                  <a:schemeClr val="bg1"/>
                </a:solidFill>
              </a:defRPr>
            </a:lvl1pPr>
          </a:lstStyle>
          <a:p>
            <a:r>
              <a:rPr lang="fi-FI" noProof="0" dirty="0"/>
              <a:t>Väliotsikko esityksen jäsentämiseen</a:t>
            </a:r>
            <a:br>
              <a:rPr lang="fi-FI" noProof="0" dirty="0"/>
            </a:br>
            <a:endParaRPr lang="fi-FI" noProof="0" dirty="0"/>
          </a:p>
        </p:txBody>
      </p:sp>
      <p:sp>
        <p:nvSpPr>
          <p:cNvPr id="4" name="Kuvan paikkamerkki 19">
            <a:extLst>
              <a:ext uri="{FF2B5EF4-FFF2-40B4-BE49-F238E27FC236}">
                <a16:creationId xmlns:a16="http://schemas.microsoft.com/office/drawing/2014/main" id="{259075D9-4242-8029-EB2F-7C5944DB91B8}"/>
              </a:ext>
              <a:ext uri="{C183D7F6-B498-43B3-948B-1728B52AA6E4}">
                <adec:decorative xmlns:adec="http://schemas.microsoft.com/office/drawing/2017/decorative" val="0"/>
              </a:ext>
            </a:extLst>
          </p:cNvPr>
          <p:cNvSpPr>
            <a:spLocks noGrp="1"/>
          </p:cNvSpPr>
          <p:nvPr>
            <p:ph type="pic" sz="quarter" idx="13"/>
          </p:nvPr>
        </p:nvSpPr>
        <p:spPr>
          <a:xfrm>
            <a:off x="6113461" y="-21262"/>
            <a:ext cx="6086310" cy="6889896"/>
          </a:xfrm>
          <a:custGeom>
            <a:avLst/>
            <a:gdLst>
              <a:gd name="connsiteX0" fmla="*/ 0 w 3431705"/>
              <a:gd name="connsiteY0" fmla="*/ 0 h 6858000"/>
              <a:gd name="connsiteX1" fmla="*/ 3431705 w 3431705"/>
              <a:gd name="connsiteY1" fmla="*/ 0 h 6858000"/>
              <a:gd name="connsiteX2" fmla="*/ 3431705 w 3431705"/>
              <a:gd name="connsiteY2" fmla="*/ 6858000 h 6858000"/>
              <a:gd name="connsiteX3" fmla="*/ 0 w 3431705"/>
              <a:gd name="connsiteY3" fmla="*/ 6858000 h 6858000"/>
              <a:gd name="connsiteX4" fmla="*/ 0 w 3431705"/>
              <a:gd name="connsiteY4" fmla="*/ 0 h 6858000"/>
              <a:gd name="connsiteX0" fmla="*/ 3157 w 3434862"/>
              <a:gd name="connsiteY0" fmla="*/ 0 h 6858000"/>
              <a:gd name="connsiteX1" fmla="*/ 3434862 w 3434862"/>
              <a:gd name="connsiteY1" fmla="*/ 0 h 6858000"/>
              <a:gd name="connsiteX2" fmla="*/ 3434862 w 3434862"/>
              <a:gd name="connsiteY2" fmla="*/ 6858000 h 6858000"/>
              <a:gd name="connsiteX3" fmla="*/ 3157 w 3434862"/>
              <a:gd name="connsiteY3" fmla="*/ 6858000 h 6858000"/>
              <a:gd name="connsiteX4" fmla="*/ 0 w 3434862"/>
              <a:gd name="connsiteY4" fmla="*/ 3124200 h 6858000"/>
              <a:gd name="connsiteX5" fmla="*/ 3157 w 3434862"/>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758837 w 4190542"/>
              <a:gd name="connsiteY0" fmla="*/ 0 h 6858000"/>
              <a:gd name="connsiteX1" fmla="*/ 4190542 w 4190542"/>
              <a:gd name="connsiteY1" fmla="*/ 0 h 6858000"/>
              <a:gd name="connsiteX2" fmla="*/ 4190542 w 4190542"/>
              <a:gd name="connsiteY2" fmla="*/ 6858000 h 6858000"/>
              <a:gd name="connsiteX3" fmla="*/ 758837 w 4190542"/>
              <a:gd name="connsiteY3" fmla="*/ 6858000 h 6858000"/>
              <a:gd name="connsiteX4" fmla="*/ 0 w 4190542"/>
              <a:gd name="connsiteY4" fmla="*/ 3548525 h 6858000"/>
              <a:gd name="connsiteX5" fmla="*/ 758837 w 4190542"/>
              <a:gd name="connsiteY5" fmla="*/ 0 h 6858000"/>
              <a:gd name="connsiteX0" fmla="*/ 647519 w 4079224"/>
              <a:gd name="connsiteY0" fmla="*/ 0 h 6858000"/>
              <a:gd name="connsiteX1" fmla="*/ 4079224 w 4079224"/>
              <a:gd name="connsiteY1" fmla="*/ 0 h 6858000"/>
              <a:gd name="connsiteX2" fmla="*/ 4079224 w 4079224"/>
              <a:gd name="connsiteY2" fmla="*/ 6858000 h 6858000"/>
              <a:gd name="connsiteX3" fmla="*/ 647519 w 4079224"/>
              <a:gd name="connsiteY3" fmla="*/ 6858000 h 6858000"/>
              <a:gd name="connsiteX4" fmla="*/ 0 w 4079224"/>
              <a:gd name="connsiteY4" fmla="*/ 3528647 h 6858000"/>
              <a:gd name="connsiteX5" fmla="*/ 647519 w 4079224"/>
              <a:gd name="connsiteY5" fmla="*/ 0 h 6858000"/>
              <a:gd name="connsiteX0" fmla="*/ 648002 w 4079707"/>
              <a:gd name="connsiteY0" fmla="*/ 0 h 6858000"/>
              <a:gd name="connsiteX1" fmla="*/ 4079707 w 4079707"/>
              <a:gd name="connsiteY1" fmla="*/ 0 h 6858000"/>
              <a:gd name="connsiteX2" fmla="*/ 4079707 w 4079707"/>
              <a:gd name="connsiteY2" fmla="*/ 6858000 h 6858000"/>
              <a:gd name="connsiteX3" fmla="*/ 648002 w 4079707"/>
              <a:gd name="connsiteY3" fmla="*/ 6858000 h 6858000"/>
              <a:gd name="connsiteX4" fmla="*/ 483 w 4079707"/>
              <a:gd name="connsiteY4" fmla="*/ 3528647 h 6858000"/>
              <a:gd name="connsiteX5" fmla="*/ 648002 w 4079707"/>
              <a:gd name="connsiteY5" fmla="*/ 0 h 6858000"/>
              <a:gd name="connsiteX0" fmla="*/ 647524 w 4079229"/>
              <a:gd name="connsiteY0" fmla="*/ 0 h 6858000"/>
              <a:gd name="connsiteX1" fmla="*/ 4079229 w 4079229"/>
              <a:gd name="connsiteY1" fmla="*/ 0 h 6858000"/>
              <a:gd name="connsiteX2" fmla="*/ 4079229 w 4079229"/>
              <a:gd name="connsiteY2" fmla="*/ 6858000 h 6858000"/>
              <a:gd name="connsiteX3" fmla="*/ 647524 w 4079229"/>
              <a:gd name="connsiteY3" fmla="*/ 6858000 h 6858000"/>
              <a:gd name="connsiteX4" fmla="*/ 5 w 4079229"/>
              <a:gd name="connsiteY4" fmla="*/ 3528647 h 6858000"/>
              <a:gd name="connsiteX5" fmla="*/ 647524 w 4079229"/>
              <a:gd name="connsiteY5" fmla="*/ 0 h 6858000"/>
              <a:gd name="connsiteX0" fmla="*/ 655474 w 4087179"/>
              <a:gd name="connsiteY0" fmla="*/ 0 h 6858000"/>
              <a:gd name="connsiteX1" fmla="*/ 4087179 w 4087179"/>
              <a:gd name="connsiteY1" fmla="*/ 0 h 6858000"/>
              <a:gd name="connsiteX2" fmla="*/ 4087179 w 4087179"/>
              <a:gd name="connsiteY2" fmla="*/ 6858000 h 6858000"/>
              <a:gd name="connsiteX3" fmla="*/ 655474 w 4087179"/>
              <a:gd name="connsiteY3" fmla="*/ 6858000 h 6858000"/>
              <a:gd name="connsiteX4" fmla="*/ 4 w 4087179"/>
              <a:gd name="connsiteY4" fmla="*/ 3405402 h 6858000"/>
              <a:gd name="connsiteX5" fmla="*/ 655474 w 4087179"/>
              <a:gd name="connsiteY5" fmla="*/ 0 h 6858000"/>
              <a:gd name="connsiteX0" fmla="*/ 655836 w 4087541"/>
              <a:gd name="connsiteY0" fmla="*/ 0 h 6858000"/>
              <a:gd name="connsiteX1" fmla="*/ 4087541 w 4087541"/>
              <a:gd name="connsiteY1" fmla="*/ 0 h 6858000"/>
              <a:gd name="connsiteX2" fmla="*/ 4087541 w 4087541"/>
              <a:gd name="connsiteY2" fmla="*/ 6858000 h 6858000"/>
              <a:gd name="connsiteX3" fmla="*/ 655836 w 4087541"/>
              <a:gd name="connsiteY3" fmla="*/ 6858000 h 6858000"/>
              <a:gd name="connsiteX4" fmla="*/ 366 w 4087541"/>
              <a:gd name="connsiteY4" fmla="*/ 3405402 h 6858000"/>
              <a:gd name="connsiteX5" fmla="*/ 655836 w 4087541"/>
              <a:gd name="connsiteY5" fmla="*/ 0 h 6858000"/>
              <a:gd name="connsiteX0" fmla="*/ 655475 w 4087180"/>
              <a:gd name="connsiteY0" fmla="*/ 0 h 6858000"/>
              <a:gd name="connsiteX1" fmla="*/ 4087180 w 4087180"/>
              <a:gd name="connsiteY1" fmla="*/ 0 h 6858000"/>
              <a:gd name="connsiteX2" fmla="*/ 4087180 w 4087180"/>
              <a:gd name="connsiteY2" fmla="*/ 6858000 h 6858000"/>
              <a:gd name="connsiteX3" fmla="*/ 655475 w 4087180"/>
              <a:gd name="connsiteY3" fmla="*/ 6858000 h 6858000"/>
              <a:gd name="connsiteX4" fmla="*/ 5 w 4087180"/>
              <a:gd name="connsiteY4" fmla="*/ 3405402 h 6858000"/>
              <a:gd name="connsiteX5" fmla="*/ 655475 w 4087180"/>
              <a:gd name="connsiteY5" fmla="*/ 0 h 6858000"/>
              <a:gd name="connsiteX0" fmla="*/ 655475 w 4087180"/>
              <a:gd name="connsiteY0" fmla="*/ 0 h 6858000"/>
              <a:gd name="connsiteX1" fmla="*/ 4087180 w 4087180"/>
              <a:gd name="connsiteY1" fmla="*/ 0 h 6858000"/>
              <a:gd name="connsiteX2" fmla="*/ 4087180 w 4087180"/>
              <a:gd name="connsiteY2" fmla="*/ 6858000 h 6858000"/>
              <a:gd name="connsiteX3" fmla="*/ 655475 w 4087180"/>
              <a:gd name="connsiteY3" fmla="*/ 6858000 h 6858000"/>
              <a:gd name="connsiteX4" fmla="*/ 5 w 4087180"/>
              <a:gd name="connsiteY4" fmla="*/ 3405402 h 6858000"/>
              <a:gd name="connsiteX5" fmla="*/ 655475 w 4087180"/>
              <a:gd name="connsiteY5" fmla="*/ 0 h 6858000"/>
              <a:gd name="connsiteX0" fmla="*/ 655475 w 6086309"/>
              <a:gd name="connsiteY0" fmla="*/ 4483 h 6862483"/>
              <a:gd name="connsiteX1" fmla="*/ 6086309 w 6086309"/>
              <a:gd name="connsiteY1" fmla="*/ 0 h 6862483"/>
              <a:gd name="connsiteX2" fmla="*/ 4087180 w 6086309"/>
              <a:gd name="connsiteY2" fmla="*/ 6862483 h 6862483"/>
              <a:gd name="connsiteX3" fmla="*/ 655475 w 6086309"/>
              <a:gd name="connsiteY3" fmla="*/ 6862483 h 6862483"/>
              <a:gd name="connsiteX4" fmla="*/ 5 w 6086309"/>
              <a:gd name="connsiteY4" fmla="*/ 3409885 h 6862483"/>
              <a:gd name="connsiteX5" fmla="*/ 655475 w 6086309"/>
              <a:gd name="connsiteY5" fmla="*/ 4483 h 6862483"/>
              <a:gd name="connsiteX0" fmla="*/ 655475 w 6086310"/>
              <a:gd name="connsiteY0" fmla="*/ 4483 h 6866965"/>
              <a:gd name="connsiteX1" fmla="*/ 6086309 w 6086310"/>
              <a:gd name="connsiteY1" fmla="*/ 0 h 6866965"/>
              <a:gd name="connsiteX2" fmla="*/ 6086310 w 6086310"/>
              <a:gd name="connsiteY2" fmla="*/ 6866965 h 6866965"/>
              <a:gd name="connsiteX3" fmla="*/ 655475 w 6086310"/>
              <a:gd name="connsiteY3" fmla="*/ 6862483 h 6866965"/>
              <a:gd name="connsiteX4" fmla="*/ 5 w 6086310"/>
              <a:gd name="connsiteY4" fmla="*/ 3409885 h 6866965"/>
              <a:gd name="connsiteX5" fmla="*/ 655475 w 6086310"/>
              <a:gd name="connsiteY5" fmla="*/ 4483 h 6866965"/>
              <a:gd name="connsiteX0" fmla="*/ 655475 w 6086310"/>
              <a:gd name="connsiteY0" fmla="*/ 4483 h 6866965"/>
              <a:gd name="connsiteX1" fmla="*/ 6086309 w 6086310"/>
              <a:gd name="connsiteY1" fmla="*/ 0 h 6866965"/>
              <a:gd name="connsiteX2" fmla="*/ 6086310 w 6086310"/>
              <a:gd name="connsiteY2" fmla="*/ 6866965 h 6866965"/>
              <a:gd name="connsiteX3" fmla="*/ 655475 w 6086310"/>
              <a:gd name="connsiteY3" fmla="*/ 6862483 h 6866965"/>
              <a:gd name="connsiteX4" fmla="*/ 5 w 6086310"/>
              <a:gd name="connsiteY4" fmla="*/ 3409885 h 6866965"/>
              <a:gd name="connsiteX5" fmla="*/ 655475 w 6086310"/>
              <a:gd name="connsiteY5" fmla="*/ 4483 h 6866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86310" h="6866965">
                <a:moveTo>
                  <a:pt x="655475" y="4483"/>
                </a:moveTo>
                <a:lnTo>
                  <a:pt x="6086309" y="0"/>
                </a:lnTo>
                <a:cubicBezTo>
                  <a:pt x="6086309" y="2288988"/>
                  <a:pt x="6086310" y="4577977"/>
                  <a:pt x="6086310" y="6866965"/>
                </a:cubicBezTo>
                <a:lnTo>
                  <a:pt x="655475" y="6862483"/>
                </a:lnTo>
                <a:cubicBezTo>
                  <a:pt x="198241" y="5584022"/>
                  <a:pt x="-1047" y="4542725"/>
                  <a:pt x="5" y="3409885"/>
                </a:cubicBezTo>
                <a:cubicBezTo>
                  <a:pt x="1057" y="2277045"/>
                  <a:pt x="220670" y="999399"/>
                  <a:pt x="655475" y="4483"/>
                </a:cubicBezTo>
                <a:close/>
              </a:path>
            </a:pathLst>
          </a:custGeom>
        </p:spPr>
        <p:txBody>
          <a:bodyPr anchor="ctr" anchorCtr="0"/>
          <a:lstStyle>
            <a:lvl1pPr marL="0" indent="0" algn="ctr">
              <a:buNone/>
              <a:defRPr>
                <a:solidFill>
                  <a:schemeClr val="bg1"/>
                </a:solidFill>
              </a:defRPr>
            </a:lvl1pPr>
          </a:lstStyle>
          <a:p>
            <a:r>
              <a:rPr lang="fi-FI"/>
              <a:t>Lisää kuva napsauttamalla kuvaketta</a:t>
            </a:r>
            <a:endParaRPr lang="fi-FI" dirty="0"/>
          </a:p>
        </p:txBody>
      </p:sp>
    </p:spTree>
    <p:extLst>
      <p:ext uri="{BB962C8B-B14F-4D97-AF65-F5344CB8AC3E}">
        <p14:creationId xmlns:p14="http://schemas.microsoft.com/office/powerpoint/2010/main" val="2698029179"/>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Väliotsikko harmaa + kuva">
    <p:bg>
      <p:bgPr>
        <a:solidFill>
          <a:schemeClr val="bg2"/>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92975A7-6CAF-0742-9FBC-767EF649DA8D}"/>
              </a:ext>
            </a:extLst>
          </p:cNvPr>
          <p:cNvSpPr>
            <a:spLocks noGrp="1"/>
          </p:cNvSpPr>
          <p:nvPr>
            <p:ph type="title" hasCustomPrompt="1"/>
          </p:nvPr>
        </p:nvSpPr>
        <p:spPr>
          <a:xfrm>
            <a:off x="813600" y="1332000"/>
            <a:ext cx="4195086" cy="2353096"/>
          </a:xfrm>
        </p:spPr>
        <p:txBody>
          <a:bodyPr anchor="t" anchorCtr="0">
            <a:normAutofit/>
          </a:bodyPr>
          <a:lstStyle>
            <a:lvl1pPr algn="l">
              <a:defRPr sz="4200">
                <a:solidFill>
                  <a:schemeClr val="accent1"/>
                </a:solidFill>
              </a:defRPr>
            </a:lvl1pPr>
          </a:lstStyle>
          <a:p>
            <a:r>
              <a:rPr lang="fi-FI" noProof="0" dirty="0"/>
              <a:t>Väliotsikko esityksen jäsentämiseen</a:t>
            </a:r>
            <a:br>
              <a:rPr lang="fi-FI" noProof="0" dirty="0"/>
            </a:br>
            <a:endParaRPr lang="fi-FI" noProof="0" dirty="0"/>
          </a:p>
        </p:txBody>
      </p:sp>
      <p:sp>
        <p:nvSpPr>
          <p:cNvPr id="4" name="Kuvan paikkamerkki 19">
            <a:extLst>
              <a:ext uri="{FF2B5EF4-FFF2-40B4-BE49-F238E27FC236}">
                <a16:creationId xmlns:a16="http://schemas.microsoft.com/office/drawing/2014/main" id="{259075D9-4242-8029-EB2F-7C5944DB91B8}"/>
              </a:ext>
              <a:ext uri="{C183D7F6-B498-43B3-948B-1728B52AA6E4}">
                <adec:decorative xmlns:adec="http://schemas.microsoft.com/office/drawing/2017/decorative" val="0"/>
              </a:ext>
            </a:extLst>
          </p:cNvPr>
          <p:cNvSpPr>
            <a:spLocks noGrp="1"/>
          </p:cNvSpPr>
          <p:nvPr>
            <p:ph type="pic" sz="quarter" idx="13"/>
          </p:nvPr>
        </p:nvSpPr>
        <p:spPr>
          <a:xfrm>
            <a:off x="6113461" y="-21262"/>
            <a:ext cx="6086310" cy="6889896"/>
          </a:xfrm>
          <a:custGeom>
            <a:avLst/>
            <a:gdLst>
              <a:gd name="connsiteX0" fmla="*/ 0 w 3431705"/>
              <a:gd name="connsiteY0" fmla="*/ 0 h 6858000"/>
              <a:gd name="connsiteX1" fmla="*/ 3431705 w 3431705"/>
              <a:gd name="connsiteY1" fmla="*/ 0 h 6858000"/>
              <a:gd name="connsiteX2" fmla="*/ 3431705 w 3431705"/>
              <a:gd name="connsiteY2" fmla="*/ 6858000 h 6858000"/>
              <a:gd name="connsiteX3" fmla="*/ 0 w 3431705"/>
              <a:gd name="connsiteY3" fmla="*/ 6858000 h 6858000"/>
              <a:gd name="connsiteX4" fmla="*/ 0 w 3431705"/>
              <a:gd name="connsiteY4" fmla="*/ 0 h 6858000"/>
              <a:gd name="connsiteX0" fmla="*/ 3157 w 3434862"/>
              <a:gd name="connsiteY0" fmla="*/ 0 h 6858000"/>
              <a:gd name="connsiteX1" fmla="*/ 3434862 w 3434862"/>
              <a:gd name="connsiteY1" fmla="*/ 0 h 6858000"/>
              <a:gd name="connsiteX2" fmla="*/ 3434862 w 3434862"/>
              <a:gd name="connsiteY2" fmla="*/ 6858000 h 6858000"/>
              <a:gd name="connsiteX3" fmla="*/ 3157 w 3434862"/>
              <a:gd name="connsiteY3" fmla="*/ 6858000 h 6858000"/>
              <a:gd name="connsiteX4" fmla="*/ 0 w 3434862"/>
              <a:gd name="connsiteY4" fmla="*/ 3124200 h 6858000"/>
              <a:gd name="connsiteX5" fmla="*/ 3157 w 3434862"/>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671373 w 4103078"/>
              <a:gd name="connsiteY0" fmla="*/ 0 h 6858000"/>
              <a:gd name="connsiteX1" fmla="*/ 4103078 w 4103078"/>
              <a:gd name="connsiteY1" fmla="*/ 0 h 6858000"/>
              <a:gd name="connsiteX2" fmla="*/ 4103078 w 4103078"/>
              <a:gd name="connsiteY2" fmla="*/ 6858000 h 6858000"/>
              <a:gd name="connsiteX3" fmla="*/ 671373 w 4103078"/>
              <a:gd name="connsiteY3" fmla="*/ 6858000 h 6858000"/>
              <a:gd name="connsiteX4" fmla="*/ 0 w 4103078"/>
              <a:gd name="connsiteY4" fmla="*/ 3528646 h 6858000"/>
              <a:gd name="connsiteX5" fmla="*/ 671373 w 4103078"/>
              <a:gd name="connsiteY5" fmla="*/ 0 h 6858000"/>
              <a:gd name="connsiteX0" fmla="*/ 758837 w 4190542"/>
              <a:gd name="connsiteY0" fmla="*/ 0 h 6858000"/>
              <a:gd name="connsiteX1" fmla="*/ 4190542 w 4190542"/>
              <a:gd name="connsiteY1" fmla="*/ 0 h 6858000"/>
              <a:gd name="connsiteX2" fmla="*/ 4190542 w 4190542"/>
              <a:gd name="connsiteY2" fmla="*/ 6858000 h 6858000"/>
              <a:gd name="connsiteX3" fmla="*/ 758837 w 4190542"/>
              <a:gd name="connsiteY3" fmla="*/ 6858000 h 6858000"/>
              <a:gd name="connsiteX4" fmla="*/ 0 w 4190542"/>
              <a:gd name="connsiteY4" fmla="*/ 3548525 h 6858000"/>
              <a:gd name="connsiteX5" fmla="*/ 758837 w 4190542"/>
              <a:gd name="connsiteY5" fmla="*/ 0 h 6858000"/>
              <a:gd name="connsiteX0" fmla="*/ 647519 w 4079224"/>
              <a:gd name="connsiteY0" fmla="*/ 0 h 6858000"/>
              <a:gd name="connsiteX1" fmla="*/ 4079224 w 4079224"/>
              <a:gd name="connsiteY1" fmla="*/ 0 h 6858000"/>
              <a:gd name="connsiteX2" fmla="*/ 4079224 w 4079224"/>
              <a:gd name="connsiteY2" fmla="*/ 6858000 h 6858000"/>
              <a:gd name="connsiteX3" fmla="*/ 647519 w 4079224"/>
              <a:gd name="connsiteY3" fmla="*/ 6858000 h 6858000"/>
              <a:gd name="connsiteX4" fmla="*/ 0 w 4079224"/>
              <a:gd name="connsiteY4" fmla="*/ 3528647 h 6858000"/>
              <a:gd name="connsiteX5" fmla="*/ 647519 w 4079224"/>
              <a:gd name="connsiteY5" fmla="*/ 0 h 6858000"/>
              <a:gd name="connsiteX0" fmla="*/ 648002 w 4079707"/>
              <a:gd name="connsiteY0" fmla="*/ 0 h 6858000"/>
              <a:gd name="connsiteX1" fmla="*/ 4079707 w 4079707"/>
              <a:gd name="connsiteY1" fmla="*/ 0 h 6858000"/>
              <a:gd name="connsiteX2" fmla="*/ 4079707 w 4079707"/>
              <a:gd name="connsiteY2" fmla="*/ 6858000 h 6858000"/>
              <a:gd name="connsiteX3" fmla="*/ 648002 w 4079707"/>
              <a:gd name="connsiteY3" fmla="*/ 6858000 h 6858000"/>
              <a:gd name="connsiteX4" fmla="*/ 483 w 4079707"/>
              <a:gd name="connsiteY4" fmla="*/ 3528647 h 6858000"/>
              <a:gd name="connsiteX5" fmla="*/ 648002 w 4079707"/>
              <a:gd name="connsiteY5" fmla="*/ 0 h 6858000"/>
              <a:gd name="connsiteX0" fmla="*/ 647524 w 4079229"/>
              <a:gd name="connsiteY0" fmla="*/ 0 h 6858000"/>
              <a:gd name="connsiteX1" fmla="*/ 4079229 w 4079229"/>
              <a:gd name="connsiteY1" fmla="*/ 0 h 6858000"/>
              <a:gd name="connsiteX2" fmla="*/ 4079229 w 4079229"/>
              <a:gd name="connsiteY2" fmla="*/ 6858000 h 6858000"/>
              <a:gd name="connsiteX3" fmla="*/ 647524 w 4079229"/>
              <a:gd name="connsiteY3" fmla="*/ 6858000 h 6858000"/>
              <a:gd name="connsiteX4" fmla="*/ 5 w 4079229"/>
              <a:gd name="connsiteY4" fmla="*/ 3528647 h 6858000"/>
              <a:gd name="connsiteX5" fmla="*/ 647524 w 4079229"/>
              <a:gd name="connsiteY5" fmla="*/ 0 h 6858000"/>
              <a:gd name="connsiteX0" fmla="*/ 655474 w 4087179"/>
              <a:gd name="connsiteY0" fmla="*/ 0 h 6858000"/>
              <a:gd name="connsiteX1" fmla="*/ 4087179 w 4087179"/>
              <a:gd name="connsiteY1" fmla="*/ 0 h 6858000"/>
              <a:gd name="connsiteX2" fmla="*/ 4087179 w 4087179"/>
              <a:gd name="connsiteY2" fmla="*/ 6858000 h 6858000"/>
              <a:gd name="connsiteX3" fmla="*/ 655474 w 4087179"/>
              <a:gd name="connsiteY3" fmla="*/ 6858000 h 6858000"/>
              <a:gd name="connsiteX4" fmla="*/ 4 w 4087179"/>
              <a:gd name="connsiteY4" fmla="*/ 3405402 h 6858000"/>
              <a:gd name="connsiteX5" fmla="*/ 655474 w 4087179"/>
              <a:gd name="connsiteY5" fmla="*/ 0 h 6858000"/>
              <a:gd name="connsiteX0" fmla="*/ 655836 w 4087541"/>
              <a:gd name="connsiteY0" fmla="*/ 0 h 6858000"/>
              <a:gd name="connsiteX1" fmla="*/ 4087541 w 4087541"/>
              <a:gd name="connsiteY1" fmla="*/ 0 h 6858000"/>
              <a:gd name="connsiteX2" fmla="*/ 4087541 w 4087541"/>
              <a:gd name="connsiteY2" fmla="*/ 6858000 h 6858000"/>
              <a:gd name="connsiteX3" fmla="*/ 655836 w 4087541"/>
              <a:gd name="connsiteY3" fmla="*/ 6858000 h 6858000"/>
              <a:gd name="connsiteX4" fmla="*/ 366 w 4087541"/>
              <a:gd name="connsiteY4" fmla="*/ 3405402 h 6858000"/>
              <a:gd name="connsiteX5" fmla="*/ 655836 w 4087541"/>
              <a:gd name="connsiteY5" fmla="*/ 0 h 6858000"/>
              <a:gd name="connsiteX0" fmla="*/ 655475 w 4087180"/>
              <a:gd name="connsiteY0" fmla="*/ 0 h 6858000"/>
              <a:gd name="connsiteX1" fmla="*/ 4087180 w 4087180"/>
              <a:gd name="connsiteY1" fmla="*/ 0 h 6858000"/>
              <a:gd name="connsiteX2" fmla="*/ 4087180 w 4087180"/>
              <a:gd name="connsiteY2" fmla="*/ 6858000 h 6858000"/>
              <a:gd name="connsiteX3" fmla="*/ 655475 w 4087180"/>
              <a:gd name="connsiteY3" fmla="*/ 6858000 h 6858000"/>
              <a:gd name="connsiteX4" fmla="*/ 5 w 4087180"/>
              <a:gd name="connsiteY4" fmla="*/ 3405402 h 6858000"/>
              <a:gd name="connsiteX5" fmla="*/ 655475 w 4087180"/>
              <a:gd name="connsiteY5" fmla="*/ 0 h 6858000"/>
              <a:gd name="connsiteX0" fmla="*/ 655475 w 4087180"/>
              <a:gd name="connsiteY0" fmla="*/ 0 h 6858000"/>
              <a:gd name="connsiteX1" fmla="*/ 4087180 w 4087180"/>
              <a:gd name="connsiteY1" fmla="*/ 0 h 6858000"/>
              <a:gd name="connsiteX2" fmla="*/ 4087180 w 4087180"/>
              <a:gd name="connsiteY2" fmla="*/ 6858000 h 6858000"/>
              <a:gd name="connsiteX3" fmla="*/ 655475 w 4087180"/>
              <a:gd name="connsiteY3" fmla="*/ 6858000 h 6858000"/>
              <a:gd name="connsiteX4" fmla="*/ 5 w 4087180"/>
              <a:gd name="connsiteY4" fmla="*/ 3405402 h 6858000"/>
              <a:gd name="connsiteX5" fmla="*/ 655475 w 4087180"/>
              <a:gd name="connsiteY5" fmla="*/ 0 h 6858000"/>
              <a:gd name="connsiteX0" fmla="*/ 655475 w 6086309"/>
              <a:gd name="connsiteY0" fmla="*/ 4483 h 6862483"/>
              <a:gd name="connsiteX1" fmla="*/ 6086309 w 6086309"/>
              <a:gd name="connsiteY1" fmla="*/ 0 h 6862483"/>
              <a:gd name="connsiteX2" fmla="*/ 4087180 w 6086309"/>
              <a:gd name="connsiteY2" fmla="*/ 6862483 h 6862483"/>
              <a:gd name="connsiteX3" fmla="*/ 655475 w 6086309"/>
              <a:gd name="connsiteY3" fmla="*/ 6862483 h 6862483"/>
              <a:gd name="connsiteX4" fmla="*/ 5 w 6086309"/>
              <a:gd name="connsiteY4" fmla="*/ 3409885 h 6862483"/>
              <a:gd name="connsiteX5" fmla="*/ 655475 w 6086309"/>
              <a:gd name="connsiteY5" fmla="*/ 4483 h 6862483"/>
              <a:gd name="connsiteX0" fmla="*/ 655475 w 6086310"/>
              <a:gd name="connsiteY0" fmla="*/ 4483 h 6866965"/>
              <a:gd name="connsiteX1" fmla="*/ 6086309 w 6086310"/>
              <a:gd name="connsiteY1" fmla="*/ 0 h 6866965"/>
              <a:gd name="connsiteX2" fmla="*/ 6086310 w 6086310"/>
              <a:gd name="connsiteY2" fmla="*/ 6866965 h 6866965"/>
              <a:gd name="connsiteX3" fmla="*/ 655475 w 6086310"/>
              <a:gd name="connsiteY3" fmla="*/ 6862483 h 6866965"/>
              <a:gd name="connsiteX4" fmla="*/ 5 w 6086310"/>
              <a:gd name="connsiteY4" fmla="*/ 3409885 h 6866965"/>
              <a:gd name="connsiteX5" fmla="*/ 655475 w 6086310"/>
              <a:gd name="connsiteY5" fmla="*/ 4483 h 6866965"/>
              <a:gd name="connsiteX0" fmla="*/ 655475 w 6086310"/>
              <a:gd name="connsiteY0" fmla="*/ 4483 h 6866965"/>
              <a:gd name="connsiteX1" fmla="*/ 6086309 w 6086310"/>
              <a:gd name="connsiteY1" fmla="*/ 0 h 6866965"/>
              <a:gd name="connsiteX2" fmla="*/ 6086310 w 6086310"/>
              <a:gd name="connsiteY2" fmla="*/ 6866965 h 6866965"/>
              <a:gd name="connsiteX3" fmla="*/ 655475 w 6086310"/>
              <a:gd name="connsiteY3" fmla="*/ 6862483 h 6866965"/>
              <a:gd name="connsiteX4" fmla="*/ 5 w 6086310"/>
              <a:gd name="connsiteY4" fmla="*/ 3409885 h 6866965"/>
              <a:gd name="connsiteX5" fmla="*/ 655475 w 6086310"/>
              <a:gd name="connsiteY5" fmla="*/ 4483 h 6866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86310" h="6866965">
                <a:moveTo>
                  <a:pt x="655475" y="4483"/>
                </a:moveTo>
                <a:lnTo>
                  <a:pt x="6086309" y="0"/>
                </a:lnTo>
                <a:cubicBezTo>
                  <a:pt x="6086309" y="2288988"/>
                  <a:pt x="6086310" y="4577977"/>
                  <a:pt x="6086310" y="6866965"/>
                </a:cubicBezTo>
                <a:lnTo>
                  <a:pt x="655475" y="6862483"/>
                </a:lnTo>
                <a:cubicBezTo>
                  <a:pt x="198241" y="5584022"/>
                  <a:pt x="-1047" y="4542725"/>
                  <a:pt x="5" y="3409885"/>
                </a:cubicBezTo>
                <a:cubicBezTo>
                  <a:pt x="1057" y="2277045"/>
                  <a:pt x="220670" y="999399"/>
                  <a:pt x="655475" y="4483"/>
                </a:cubicBezTo>
                <a:close/>
              </a:path>
            </a:pathLst>
          </a:custGeom>
        </p:spPr>
        <p:txBody>
          <a:bodyPr anchor="ctr" anchorCtr="0"/>
          <a:lstStyle>
            <a:lvl1pPr marL="0" indent="0" algn="ctr">
              <a:buNone/>
              <a:defRPr/>
            </a:lvl1pPr>
          </a:lstStyle>
          <a:p>
            <a:r>
              <a:rPr lang="fi-FI"/>
              <a:t>Lisää kuva napsauttamalla kuvaketta</a:t>
            </a:r>
            <a:endParaRPr lang="fi-FI" dirty="0"/>
          </a:p>
        </p:txBody>
      </p:sp>
    </p:spTree>
    <p:extLst>
      <p:ext uri="{BB962C8B-B14F-4D97-AF65-F5344CB8AC3E}">
        <p14:creationId xmlns:p14="http://schemas.microsoft.com/office/powerpoint/2010/main" val="1071706433"/>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ivis asianosto">
    <p:bg>
      <p:bgPr>
        <a:blipFill dpi="0" rotWithShape="1">
          <a:blip r:embed="rId2">
            <a:lum/>
          </a:blip>
          <a:srcRect/>
          <a:stretch>
            <a:fillRect b="-1000"/>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92975A7-6CAF-0742-9FBC-767EF649DA8D}"/>
              </a:ext>
            </a:extLst>
          </p:cNvPr>
          <p:cNvSpPr>
            <a:spLocks noGrp="1"/>
          </p:cNvSpPr>
          <p:nvPr>
            <p:ph type="title" hasCustomPrompt="1"/>
          </p:nvPr>
        </p:nvSpPr>
        <p:spPr>
          <a:xfrm>
            <a:off x="813600" y="1332000"/>
            <a:ext cx="4195086" cy="2353096"/>
          </a:xfrm>
        </p:spPr>
        <p:txBody>
          <a:bodyPr anchor="t" anchorCtr="0">
            <a:normAutofit/>
          </a:bodyPr>
          <a:lstStyle>
            <a:lvl1pPr algn="l">
              <a:defRPr sz="3400">
                <a:solidFill>
                  <a:schemeClr val="accent1"/>
                </a:solidFill>
              </a:defRPr>
            </a:lvl1pPr>
          </a:lstStyle>
          <a:p>
            <a:r>
              <a:rPr lang="fi-FI" noProof="0" dirty="0"/>
              <a:t>Tiivis asianosto esityksen jäsentämiseen</a:t>
            </a:r>
          </a:p>
        </p:txBody>
      </p:sp>
      <p:sp>
        <p:nvSpPr>
          <p:cNvPr id="6" name="Text Placeholder 3">
            <a:extLst>
              <a:ext uri="{FF2B5EF4-FFF2-40B4-BE49-F238E27FC236}">
                <a16:creationId xmlns:a16="http://schemas.microsoft.com/office/drawing/2014/main" id="{19706E95-246C-917C-048F-36167F365523}"/>
              </a:ext>
            </a:extLst>
          </p:cNvPr>
          <p:cNvSpPr>
            <a:spLocks noGrp="1"/>
          </p:cNvSpPr>
          <p:nvPr>
            <p:ph type="body" sz="half" idx="2"/>
          </p:nvPr>
        </p:nvSpPr>
        <p:spPr>
          <a:xfrm>
            <a:off x="7239797" y="1332000"/>
            <a:ext cx="4138295" cy="3763342"/>
          </a:xfrm>
        </p:spPr>
        <p:txBody>
          <a:bodyPr>
            <a:normAutofit/>
          </a:bodyPr>
          <a:lstStyle>
            <a:lvl1pPr marL="320675" indent="-307975">
              <a:buFont typeface="Arial" panose="020B0604020202020204" pitchFamily="34" charset="0"/>
              <a:buChar char="•"/>
              <a:tabLst/>
              <a:defRPr sz="2400"/>
            </a:lvl1pPr>
            <a:lvl2pPr marL="742950" indent="-285750">
              <a:buFont typeface="Arial" panose="020B0604020202020204" pitchFamily="34" charset="0"/>
              <a:buChar char="•"/>
              <a:defRPr sz="2100"/>
            </a:lvl2pPr>
            <a:lvl3pPr marL="1085850" indent="-171450">
              <a:buFont typeface="Arial" panose="020B0604020202020204" pitchFamily="34" charset="0"/>
              <a:buChar char="•"/>
              <a:defRPr sz="1800"/>
            </a:lvl3pPr>
            <a:lvl4pPr marL="1543050" indent="-171450">
              <a:buFont typeface="Arial" panose="020B0604020202020204" pitchFamily="34" charset="0"/>
              <a:buChar char="•"/>
              <a:defRPr sz="1800"/>
            </a:lvl4pPr>
            <a:lvl5pPr marL="2000250" indent="-171450">
              <a:buFont typeface="Arial" panose="020B0604020202020204" pitchFamily="34" charset="0"/>
              <a:buChar char="•"/>
              <a:defRPr sz="18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GB" dirty="0"/>
          </a:p>
        </p:txBody>
      </p:sp>
      <p:pic>
        <p:nvPicPr>
          <p:cNvPr id="4" name="Picture 2">
            <a:extLst>
              <a:ext uri="{FF2B5EF4-FFF2-40B4-BE49-F238E27FC236}">
                <a16:creationId xmlns:a16="http://schemas.microsoft.com/office/drawing/2014/main" id="{8EE11CFB-9B1F-0815-D11B-021619BB835D}"/>
              </a:ext>
              <a:ext uri="{C183D7F6-B498-43B3-948B-1728B52AA6E4}">
                <adec:decorative xmlns:adec="http://schemas.microsoft.com/office/drawing/2017/decorative" val="1"/>
              </a:ext>
            </a:extLst>
          </p:cNvPr>
          <p:cNvPicPr>
            <a:picLocks noChangeAspect="1"/>
          </p:cNvPicPr>
          <p:nvPr userDrawn="1"/>
        </p:nvPicPr>
        <p:blipFill rotWithShape="1">
          <a:blip r:embed="rId3">
            <a:alphaModFix amt="40000"/>
          </a:blip>
          <a:srcRect t="40507" r="20646" b="9178"/>
          <a:stretch/>
        </p:blipFill>
        <p:spPr>
          <a:xfrm>
            <a:off x="-75302" y="3993931"/>
            <a:ext cx="8036107" cy="2864068"/>
          </a:xfrm>
          <a:prstGeom prst="rect">
            <a:avLst/>
          </a:prstGeom>
        </p:spPr>
      </p:pic>
    </p:spTree>
    <p:extLst>
      <p:ext uri="{BB962C8B-B14F-4D97-AF65-F5344CB8AC3E}">
        <p14:creationId xmlns:p14="http://schemas.microsoft.com/office/powerpoint/2010/main" val="3005065749"/>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Vain otsikko">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2D556-3007-BA4D-A1BB-95286BEFF08A}"/>
              </a:ext>
            </a:extLst>
          </p:cNvPr>
          <p:cNvSpPr>
            <a:spLocks noGrp="1"/>
          </p:cNvSpPr>
          <p:nvPr>
            <p:ph type="title" hasCustomPrompt="1"/>
          </p:nvPr>
        </p:nvSpPr>
        <p:spPr>
          <a:xfrm>
            <a:off x="814161" y="720000"/>
            <a:ext cx="7921625" cy="1080000"/>
          </a:xfrm>
        </p:spPr>
        <p:txBody>
          <a:bodyPr>
            <a:normAutofit/>
          </a:bodyPr>
          <a:lstStyle>
            <a:lvl1pPr>
              <a:defRPr>
                <a:solidFill>
                  <a:schemeClr val="accent1"/>
                </a:solidFill>
              </a:defRPr>
            </a:lvl1pPr>
          </a:lstStyle>
          <a:p>
            <a:r>
              <a:rPr lang="fi-FI" dirty="0"/>
              <a:t>Vain otsikko</a:t>
            </a:r>
            <a:br>
              <a:rPr lang="fi-FI" dirty="0"/>
            </a:br>
            <a:r>
              <a:rPr lang="fi-FI" dirty="0"/>
              <a:t>Otsikon pituus korkeintaan kaksi riviä</a:t>
            </a:r>
            <a:endParaRPr lang="en-FI" dirty="0"/>
          </a:p>
        </p:txBody>
      </p:sp>
      <p:sp>
        <p:nvSpPr>
          <p:cNvPr id="3" name="Date Placeholder 2">
            <a:extLst>
              <a:ext uri="{FF2B5EF4-FFF2-40B4-BE49-F238E27FC236}">
                <a16:creationId xmlns:a16="http://schemas.microsoft.com/office/drawing/2014/main" id="{B3093295-F835-2A4F-B6E6-7F158EC393E9}"/>
              </a:ext>
              <a:ext uri="{C183D7F6-B498-43B3-948B-1728B52AA6E4}">
                <adec:decorative xmlns:adec="http://schemas.microsoft.com/office/drawing/2017/decorative" val="1"/>
              </a:ext>
            </a:extLst>
          </p:cNvPr>
          <p:cNvSpPr>
            <a:spLocks noGrp="1"/>
          </p:cNvSpPr>
          <p:nvPr>
            <p:ph type="dt" sz="half" idx="10"/>
          </p:nvPr>
        </p:nvSpPr>
        <p:spPr/>
        <p:txBody>
          <a:bodyPr/>
          <a:lstStyle/>
          <a:p>
            <a:fld id="{ED557CB1-B266-BA47-A71E-7DA39C0092DC}" type="datetime1">
              <a:rPr lang="fi-FI" noProof="0" smtClean="0"/>
              <a:t>9.6.2026</a:t>
            </a:fld>
            <a:endParaRPr lang="fi-FI" noProof="0" dirty="0"/>
          </a:p>
        </p:txBody>
      </p:sp>
      <p:sp>
        <p:nvSpPr>
          <p:cNvPr id="4" name="Footer Placeholder 3">
            <a:extLst>
              <a:ext uri="{FF2B5EF4-FFF2-40B4-BE49-F238E27FC236}">
                <a16:creationId xmlns:a16="http://schemas.microsoft.com/office/drawing/2014/main" id="{39AF8893-E1E4-C14F-BF90-DAB72552FA7E}"/>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fi-FI" noProof="0" dirty="0"/>
          </a:p>
        </p:txBody>
      </p:sp>
      <p:sp>
        <p:nvSpPr>
          <p:cNvPr id="5" name="Slide Number Placeholder 4">
            <a:extLst>
              <a:ext uri="{FF2B5EF4-FFF2-40B4-BE49-F238E27FC236}">
                <a16:creationId xmlns:a16="http://schemas.microsoft.com/office/drawing/2014/main" id="{AA8A1E79-F110-F947-A0EB-09EF70791DAD}"/>
              </a:ext>
              <a:ext uri="{C183D7F6-B498-43B3-948B-1728B52AA6E4}">
                <adec:decorative xmlns:adec="http://schemas.microsoft.com/office/drawing/2017/decorative" val="1"/>
              </a:ext>
            </a:extLst>
          </p:cNvPr>
          <p:cNvSpPr>
            <a:spLocks noGrp="1"/>
          </p:cNvSpPr>
          <p:nvPr>
            <p:ph type="sldNum" sz="quarter" idx="12"/>
          </p:nvPr>
        </p:nvSpPr>
        <p:spPr/>
        <p:txBody>
          <a:bodyPr/>
          <a:lstStyle/>
          <a:p>
            <a:fld id="{7CD1C137-87C0-4E4B-8573-EDFCC21A7E6F}" type="slidenum">
              <a:rPr lang="fi-FI" noProof="0" smtClean="0"/>
              <a:t>‹#›</a:t>
            </a:fld>
            <a:endParaRPr lang="fi-FI" noProof="0" dirty="0"/>
          </a:p>
        </p:txBody>
      </p:sp>
    </p:spTree>
    <p:extLst>
      <p:ext uri="{BB962C8B-B14F-4D97-AF65-F5344CB8AC3E}">
        <p14:creationId xmlns:p14="http://schemas.microsoft.com/office/powerpoint/2010/main" val="30504586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Tyhjä">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3405FE-7FDF-3741-B777-88FD492BC7A3}"/>
              </a:ext>
            </a:extLst>
          </p:cNvPr>
          <p:cNvSpPr>
            <a:spLocks noGrp="1"/>
          </p:cNvSpPr>
          <p:nvPr>
            <p:ph type="dt" sz="half" idx="10"/>
          </p:nvPr>
        </p:nvSpPr>
        <p:spPr/>
        <p:txBody>
          <a:bodyPr/>
          <a:lstStyle/>
          <a:p>
            <a:fld id="{913D02D4-3613-5649-8FAA-418C1B6C0EFB}" type="datetime1">
              <a:rPr lang="fi-FI" noProof="0" smtClean="0"/>
              <a:t>9.6.2026</a:t>
            </a:fld>
            <a:endParaRPr lang="fi-FI" noProof="0" dirty="0"/>
          </a:p>
        </p:txBody>
      </p:sp>
      <p:sp>
        <p:nvSpPr>
          <p:cNvPr id="3" name="Footer Placeholder 2">
            <a:extLst>
              <a:ext uri="{FF2B5EF4-FFF2-40B4-BE49-F238E27FC236}">
                <a16:creationId xmlns:a16="http://schemas.microsoft.com/office/drawing/2014/main" id="{F225F80E-B48F-E446-AC5C-21377DD38002}"/>
              </a:ext>
            </a:extLst>
          </p:cNvPr>
          <p:cNvSpPr>
            <a:spLocks noGrp="1"/>
          </p:cNvSpPr>
          <p:nvPr>
            <p:ph type="ftr" sz="quarter" idx="11"/>
          </p:nvPr>
        </p:nvSpPr>
        <p:spPr/>
        <p:txBody>
          <a:bodyPr/>
          <a:lstStyle/>
          <a:p>
            <a:endParaRPr lang="fi-FI" noProof="0" dirty="0"/>
          </a:p>
        </p:txBody>
      </p:sp>
      <p:sp>
        <p:nvSpPr>
          <p:cNvPr id="4" name="Slide Number Placeholder 3">
            <a:extLst>
              <a:ext uri="{FF2B5EF4-FFF2-40B4-BE49-F238E27FC236}">
                <a16:creationId xmlns:a16="http://schemas.microsoft.com/office/drawing/2014/main" id="{FE2A5BCD-546C-3A47-B35C-2E594694A401}"/>
              </a:ext>
            </a:extLst>
          </p:cNvPr>
          <p:cNvSpPr>
            <a:spLocks noGrp="1"/>
          </p:cNvSpPr>
          <p:nvPr>
            <p:ph type="sldNum" sz="quarter" idx="12"/>
          </p:nvPr>
        </p:nvSpPr>
        <p:spPr/>
        <p:txBody>
          <a:bodyPr/>
          <a:lstStyle/>
          <a:p>
            <a:fld id="{7CD1C137-87C0-4E4B-8573-EDFCC21A7E6F}" type="slidenum">
              <a:rPr lang="fi-FI" noProof="0" smtClean="0"/>
              <a:t>‹#›</a:t>
            </a:fld>
            <a:endParaRPr lang="fi-FI" noProof="0" dirty="0"/>
          </a:p>
        </p:txBody>
      </p:sp>
    </p:spTree>
    <p:extLst>
      <p:ext uri="{BB962C8B-B14F-4D97-AF65-F5344CB8AC3E}">
        <p14:creationId xmlns:p14="http://schemas.microsoft.com/office/powerpoint/2010/main" val="37287561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Neljä nostoa">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F703B42-29AE-3F42-BB70-3A844809162D}"/>
              </a:ext>
              <a:ext uri="{C183D7F6-B498-43B3-948B-1728B52AA6E4}">
                <adec:decorative xmlns:adec="http://schemas.microsoft.com/office/drawing/2017/decorative" val="1"/>
              </a:ext>
            </a:extLst>
          </p:cNvPr>
          <p:cNvSpPr/>
          <p:nvPr userDrawn="1"/>
        </p:nvSpPr>
        <p:spPr>
          <a:xfrm>
            <a:off x="803275" y="3898289"/>
            <a:ext cx="5230800" cy="19602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FI"/>
          </a:p>
        </p:txBody>
      </p:sp>
      <p:sp>
        <p:nvSpPr>
          <p:cNvPr id="32" name="Rectangle 31">
            <a:extLst>
              <a:ext uri="{FF2B5EF4-FFF2-40B4-BE49-F238E27FC236}">
                <a16:creationId xmlns:a16="http://schemas.microsoft.com/office/drawing/2014/main" id="{D49DC66D-C716-A24B-8BD2-22114CB5F1C9}"/>
              </a:ext>
              <a:ext uri="{C183D7F6-B498-43B3-948B-1728B52AA6E4}">
                <adec:decorative xmlns:adec="http://schemas.microsoft.com/office/drawing/2017/decorative" val="1"/>
              </a:ext>
            </a:extLst>
          </p:cNvPr>
          <p:cNvSpPr/>
          <p:nvPr userDrawn="1"/>
        </p:nvSpPr>
        <p:spPr>
          <a:xfrm>
            <a:off x="6153570" y="1812407"/>
            <a:ext cx="5230800" cy="196100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FI"/>
          </a:p>
        </p:txBody>
      </p:sp>
      <p:sp>
        <p:nvSpPr>
          <p:cNvPr id="35" name="Rectangle 34">
            <a:extLst>
              <a:ext uri="{FF2B5EF4-FFF2-40B4-BE49-F238E27FC236}">
                <a16:creationId xmlns:a16="http://schemas.microsoft.com/office/drawing/2014/main" id="{DCB6C5A5-B492-1447-B909-CE0010AC99FB}"/>
              </a:ext>
              <a:ext uri="{C183D7F6-B498-43B3-948B-1728B52AA6E4}">
                <adec:decorative xmlns:adec="http://schemas.microsoft.com/office/drawing/2017/decorative" val="1"/>
              </a:ext>
            </a:extLst>
          </p:cNvPr>
          <p:cNvSpPr/>
          <p:nvPr userDrawn="1"/>
        </p:nvSpPr>
        <p:spPr>
          <a:xfrm>
            <a:off x="6153570" y="3898289"/>
            <a:ext cx="5230800" cy="19602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FI">
              <a:solidFill>
                <a:schemeClr val="bg2"/>
              </a:solidFill>
            </a:endParaRPr>
          </a:p>
        </p:txBody>
      </p:sp>
      <p:sp>
        <p:nvSpPr>
          <p:cNvPr id="9" name="Rectangle 8">
            <a:extLst>
              <a:ext uri="{FF2B5EF4-FFF2-40B4-BE49-F238E27FC236}">
                <a16:creationId xmlns:a16="http://schemas.microsoft.com/office/drawing/2014/main" id="{E627135D-E0A4-3441-9139-7561A8275A06}"/>
              </a:ext>
              <a:ext uri="{C183D7F6-B498-43B3-948B-1728B52AA6E4}">
                <adec:decorative xmlns:adec="http://schemas.microsoft.com/office/drawing/2017/decorative" val="1"/>
              </a:ext>
            </a:extLst>
          </p:cNvPr>
          <p:cNvSpPr/>
          <p:nvPr userDrawn="1"/>
        </p:nvSpPr>
        <p:spPr>
          <a:xfrm>
            <a:off x="803275" y="1812407"/>
            <a:ext cx="5230800" cy="19610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FI"/>
          </a:p>
        </p:txBody>
      </p:sp>
      <p:sp>
        <p:nvSpPr>
          <p:cNvPr id="2" name="Title 1">
            <a:extLst>
              <a:ext uri="{FF2B5EF4-FFF2-40B4-BE49-F238E27FC236}">
                <a16:creationId xmlns:a16="http://schemas.microsoft.com/office/drawing/2014/main" id="{5BAFA8E0-68DD-D84C-B185-D665F53FFC53}"/>
              </a:ext>
            </a:extLst>
          </p:cNvPr>
          <p:cNvSpPr>
            <a:spLocks noGrp="1"/>
          </p:cNvSpPr>
          <p:nvPr>
            <p:ph type="title" hasCustomPrompt="1"/>
          </p:nvPr>
        </p:nvSpPr>
        <p:spPr>
          <a:xfrm>
            <a:off x="803275" y="719999"/>
            <a:ext cx="10585450" cy="1080000"/>
          </a:xfrm>
        </p:spPr>
        <p:txBody>
          <a:bodyPr anchor="ctr" anchorCtr="0">
            <a:normAutofit/>
          </a:bodyPr>
          <a:lstStyle>
            <a:lvl1pPr>
              <a:defRPr sz="3400">
                <a:solidFill>
                  <a:schemeClr val="accent1"/>
                </a:solidFill>
              </a:defRPr>
            </a:lvl1pPr>
          </a:lstStyle>
          <a:p>
            <a:r>
              <a:rPr lang="fi-FI" noProof="0" dirty="0"/>
              <a:t>Neljä nostoa, </a:t>
            </a:r>
            <a:br>
              <a:rPr lang="fi-FI" noProof="0" dirty="0"/>
            </a:br>
            <a:r>
              <a:rPr lang="fi-FI" noProof="0" dirty="0"/>
              <a:t>kaksirivinen otsikko</a:t>
            </a:r>
          </a:p>
        </p:txBody>
      </p:sp>
      <p:sp>
        <p:nvSpPr>
          <p:cNvPr id="20" name="Text Placeholder 3">
            <a:extLst>
              <a:ext uri="{FF2B5EF4-FFF2-40B4-BE49-F238E27FC236}">
                <a16:creationId xmlns:a16="http://schemas.microsoft.com/office/drawing/2014/main" id="{EACE5EA5-0EC5-58C4-EB96-FC9E3D9AE619}"/>
              </a:ext>
            </a:extLst>
          </p:cNvPr>
          <p:cNvSpPr>
            <a:spLocks noGrp="1"/>
          </p:cNvSpPr>
          <p:nvPr>
            <p:ph type="body" sz="half" idx="22" hasCustomPrompt="1"/>
          </p:nvPr>
        </p:nvSpPr>
        <p:spPr>
          <a:xfrm>
            <a:off x="1210884" y="2055600"/>
            <a:ext cx="4414557" cy="418322"/>
          </a:xfrm>
        </p:spPr>
        <p:txBody>
          <a:bodyPr lIns="0" tIns="0" rIns="0" bIns="0">
            <a:normAutofit/>
          </a:bodyPr>
          <a:lstStyle>
            <a:lvl1pPr marL="0" indent="0">
              <a:buNone/>
              <a:defRPr sz="2100" b="1">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noProof="0" dirty="0"/>
              <a:t>Lyhyt otsikko</a:t>
            </a:r>
          </a:p>
        </p:txBody>
      </p:sp>
      <p:sp>
        <p:nvSpPr>
          <p:cNvPr id="4" name="Text Placeholder 3">
            <a:extLst>
              <a:ext uri="{FF2B5EF4-FFF2-40B4-BE49-F238E27FC236}">
                <a16:creationId xmlns:a16="http://schemas.microsoft.com/office/drawing/2014/main" id="{27F1E5BE-8A05-D14D-B2A0-1AD0FC52318D}"/>
              </a:ext>
            </a:extLst>
          </p:cNvPr>
          <p:cNvSpPr>
            <a:spLocks noGrp="1"/>
          </p:cNvSpPr>
          <p:nvPr>
            <p:ph type="body" sz="half" idx="2"/>
          </p:nvPr>
        </p:nvSpPr>
        <p:spPr>
          <a:xfrm>
            <a:off x="1211910" y="2477626"/>
            <a:ext cx="4452290" cy="998095"/>
          </a:xfrm>
        </p:spPr>
        <p:txBody>
          <a:bodyPr lIns="0" tIns="0" rIns="0" bIns="0" anchor="t" anchorCtr="0">
            <a:normAutofit/>
          </a:bodyPr>
          <a:lstStyle>
            <a:lvl1pPr marL="285750" indent="-285750">
              <a:lnSpc>
                <a:spcPct val="110000"/>
              </a:lnSpc>
              <a:spcBef>
                <a:spcPts val="0"/>
              </a:spcBef>
              <a:buClr>
                <a:schemeClr val="bg1"/>
              </a:buClr>
              <a:buFont typeface="Arial" panose="020B0604020202020204" pitchFamily="34" charset="0"/>
              <a:buChar char="•"/>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noProof="0"/>
              <a:t>Muokkaa tekstin perustyylejä napsauttamalla</a:t>
            </a:r>
          </a:p>
        </p:txBody>
      </p:sp>
      <p:sp>
        <p:nvSpPr>
          <p:cNvPr id="22" name="Text Placeholder 3">
            <a:extLst>
              <a:ext uri="{FF2B5EF4-FFF2-40B4-BE49-F238E27FC236}">
                <a16:creationId xmlns:a16="http://schemas.microsoft.com/office/drawing/2014/main" id="{9225A0A2-EEE3-07EE-C156-6804854D56D1}"/>
              </a:ext>
            </a:extLst>
          </p:cNvPr>
          <p:cNvSpPr>
            <a:spLocks noGrp="1"/>
          </p:cNvSpPr>
          <p:nvPr>
            <p:ph type="body" sz="half" idx="24" hasCustomPrompt="1"/>
          </p:nvPr>
        </p:nvSpPr>
        <p:spPr>
          <a:xfrm>
            <a:off x="6539145" y="2032950"/>
            <a:ext cx="4414557" cy="418322"/>
          </a:xfrm>
        </p:spPr>
        <p:txBody>
          <a:bodyPr lIns="0" tIns="0" rIns="0" bIns="0">
            <a:normAutofit/>
          </a:bodyPr>
          <a:lstStyle>
            <a:lvl1pPr marL="0" indent="0">
              <a:buNone/>
              <a:defRPr sz="2100" b="1">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noProof="0" dirty="0"/>
              <a:t>Lyhyt otsikko</a:t>
            </a:r>
          </a:p>
        </p:txBody>
      </p:sp>
      <p:sp>
        <p:nvSpPr>
          <p:cNvPr id="21" name="Text Placeholder 3">
            <a:extLst>
              <a:ext uri="{FF2B5EF4-FFF2-40B4-BE49-F238E27FC236}">
                <a16:creationId xmlns:a16="http://schemas.microsoft.com/office/drawing/2014/main" id="{54B245C6-ECDF-F9F9-8CF7-78DFAACD9DF4}"/>
              </a:ext>
            </a:extLst>
          </p:cNvPr>
          <p:cNvSpPr>
            <a:spLocks noGrp="1"/>
          </p:cNvSpPr>
          <p:nvPr>
            <p:ph type="body" sz="half" idx="23"/>
          </p:nvPr>
        </p:nvSpPr>
        <p:spPr>
          <a:xfrm>
            <a:off x="6542825" y="2476800"/>
            <a:ext cx="4452290" cy="998095"/>
          </a:xfrm>
        </p:spPr>
        <p:txBody>
          <a:bodyPr lIns="0" tIns="0" rIns="0" bIns="0" anchor="t" anchorCtr="0">
            <a:normAutofit/>
          </a:bodyPr>
          <a:lstStyle>
            <a:lvl1pPr marL="285750" indent="-285750">
              <a:lnSpc>
                <a:spcPct val="110000"/>
              </a:lnSpc>
              <a:spcBef>
                <a:spcPts val="0"/>
              </a:spcBef>
              <a:buFont typeface="Arial" panose="020B0604020202020204" pitchFamily="34" charset="0"/>
              <a:buChar char="•"/>
              <a:defRPr sz="18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Date Placeholder 4">
            <a:extLst>
              <a:ext uri="{FF2B5EF4-FFF2-40B4-BE49-F238E27FC236}">
                <a16:creationId xmlns:a16="http://schemas.microsoft.com/office/drawing/2014/main" id="{C0CDA761-048D-C54D-8E20-6C9D95F53A67}"/>
              </a:ext>
              <a:ext uri="{C183D7F6-B498-43B3-948B-1728B52AA6E4}">
                <adec:decorative xmlns:adec="http://schemas.microsoft.com/office/drawing/2017/decorative" val="1"/>
              </a:ext>
            </a:extLst>
          </p:cNvPr>
          <p:cNvSpPr>
            <a:spLocks noGrp="1"/>
          </p:cNvSpPr>
          <p:nvPr>
            <p:ph type="dt" sz="half" idx="10"/>
          </p:nvPr>
        </p:nvSpPr>
        <p:spPr/>
        <p:txBody>
          <a:bodyPr/>
          <a:lstStyle/>
          <a:p>
            <a:fld id="{5AB019FD-7351-674E-88EC-346BE3031EE7}" type="datetime1">
              <a:rPr lang="fi-FI" noProof="0" smtClean="0"/>
              <a:t>9.6.2026</a:t>
            </a:fld>
            <a:endParaRPr lang="fi-FI" noProof="0" dirty="0"/>
          </a:p>
        </p:txBody>
      </p:sp>
      <p:sp>
        <p:nvSpPr>
          <p:cNvPr id="6" name="Footer Placeholder 5">
            <a:extLst>
              <a:ext uri="{FF2B5EF4-FFF2-40B4-BE49-F238E27FC236}">
                <a16:creationId xmlns:a16="http://schemas.microsoft.com/office/drawing/2014/main" id="{12E1E2B8-D029-384A-92E9-B5724AA13637}"/>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fi-FI" noProof="0" dirty="0"/>
          </a:p>
        </p:txBody>
      </p:sp>
      <p:sp>
        <p:nvSpPr>
          <p:cNvPr id="7" name="Slide Number Placeholder 6">
            <a:extLst>
              <a:ext uri="{FF2B5EF4-FFF2-40B4-BE49-F238E27FC236}">
                <a16:creationId xmlns:a16="http://schemas.microsoft.com/office/drawing/2014/main" id="{4D389211-1DC9-694E-B796-2E30C709603A}"/>
              </a:ext>
              <a:ext uri="{C183D7F6-B498-43B3-948B-1728B52AA6E4}">
                <adec:decorative xmlns:adec="http://schemas.microsoft.com/office/drawing/2017/decorative" val="1"/>
              </a:ext>
            </a:extLst>
          </p:cNvPr>
          <p:cNvSpPr>
            <a:spLocks noGrp="1"/>
          </p:cNvSpPr>
          <p:nvPr>
            <p:ph type="sldNum" sz="quarter" idx="12"/>
          </p:nvPr>
        </p:nvSpPr>
        <p:spPr/>
        <p:txBody>
          <a:bodyPr/>
          <a:lstStyle/>
          <a:p>
            <a:fld id="{7CD1C137-87C0-4E4B-8573-EDFCC21A7E6F}" type="slidenum">
              <a:rPr lang="fi-FI" noProof="0" smtClean="0"/>
              <a:t>‹#›</a:t>
            </a:fld>
            <a:endParaRPr lang="fi-FI" noProof="0" dirty="0"/>
          </a:p>
        </p:txBody>
      </p:sp>
      <p:sp>
        <p:nvSpPr>
          <p:cNvPr id="19" name="Text Placeholder 3">
            <a:extLst>
              <a:ext uri="{FF2B5EF4-FFF2-40B4-BE49-F238E27FC236}">
                <a16:creationId xmlns:a16="http://schemas.microsoft.com/office/drawing/2014/main" id="{87FC0FB3-6F99-A3FA-11F4-F770C9023FFA}"/>
              </a:ext>
            </a:extLst>
          </p:cNvPr>
          <p:cNvSpPr>
            <a:spLocks noGrp="1"/>
          </p:cNvSpPr>
          <p:nvPr>
            <p:ph type="body" sz="half" idx="21" hasCustomPrompt="1"/>
          </p:nvPr>
        </p:nvSpPr>
        <p:spPr>
          <a:xfrm>
            <a:off x="1211397" y="4183200"/>
            <a:ext cx="4414557" cy="399600"/>
          </a:xfrm>
        </p:spPr>
        <p:txBody>
          <a:bodyPr lIns="0" tIns="0" rIns="0" bIns="0">
            <a:normAutofit/>
          </a:bodyPr>
          <a:lstStyle>
            <a:lvl1pPr marL="0" indent="0">
              <a:buNone/>
              <a:defRPr sz="2100" b="1">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noProof="0" dirty="0"/>
              <a:t>Lyhyt otsikko</a:t>
            </a:r>
          </a:p>
        </p:txBody>
      </p:sp>
      <p:sp>
        <p:nvSpPr>
          <p:cNvPr id="18" name="Text Placeholder 3">
            <a:extLst>
              <a:ext uri="{FF2B5EF4-FFF2-40B4-BE49-F238E27FC236}">
                <a16:creationId xmlns:a16="http://schemas.microsoft.com/office/drawing/2014/main" id="{6562E4AD-4384-F11E-3BFC-E74384CA0A8A}"/>
              </a:ext>
            </a:extLst>
          </p:cNvPr>
          <p:cNvSpPr>
            <a:spLocks noGrp="1"/>
          </p:cNvSpPr>
          <p:nvPr>
            <p:ph type="body" sz="half" idx="20"/>
          </p:nvPr>
        </p:nvSpPr>
        <p:spPr>
          <a:xfrm>
            <a:off x="1211910" y="4582800"/>
            <a:ext cx="4413531" cy="1001636"/>
          </a:xfrm>
        </p:spPr>
        <p:txBody>
          <a:bodyPr lIns="0" tIns="0" rIns="0" bIns="0" anchor="t" anchorCtr="0">
            <a:normAutofit/>
          </a:bodyPr>
          <a:lstStyle>
            <a:lvl1pPr marL="285750" indent="-285750">
              <a:lnSpc>
                <a:spcPct val="110000"/>
              </a:lnSpc>
              <a:spcBef>
                <a:spcPts val="0"/>
              </a:spcBef>
              <a:buFont typeface="Arial" panose="020B0604020202020204" pitchFamily="34" charset="0"/>
              <a:buChar char="•"/>
              <a:defRPr sz="18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24" name="Text Placeholder 3">
            <a:extLst>
              <a:ext uri="{FF2B5EF4-FFF2-40B4-BE49-F238E27FC236}">
                <a16:creationId xmlns:a16="http://schemas.microsoft.com/office/drawing/2014/main" id="{13130747-405D-D8B8-97A0-B4374FB80ED2}"/>
              </a:ext>
            </a:extLst>
          </p:cNvPr>
          <p:cNvSpPr>
            <a:spLocks noGrp="1"/>
          </p:cNvSpPr>
          <p:nvPr>
            <p:ph type="body" sz="half" idx="26" hasCustomPrompt="1"/>
          </p:nvPr>
        </p:nvSpPr>
        <p:spPr>
          <a:xfrm>
            <a:off x="6539144" y="4135499"/>
            <a:ext cx="4414557" cy="399600"/>
          </a:xfrm>
        </p:spPr>
        <p:txBody>
          <a:bodyPr lIns="0" tIns="0" rIns="0" bIns="0">
            <a:normAutofit/>
          </a:bodyPr>
          <a:lstStyle>
            <a:lvl1pPr marL="0" indent="0">
              <a:buNone/>
              <a:defRPr sz="2100" b="1">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noProof="0" dirty="0"/>
              <a:t>Lyhyt otsikko</a:t>
            </a:r>
          </a:p>
        </p:txBody>
      </p:sp>
      <p:sp>
        <p:nvSpPr>
          <p:cNvPr id="23" name="Text Placeholder 3">
            <a:extLst>
              <a:ext uri="{FF2B5EF4-FFF2-40B4-BE49-F238E27FC236}">
                <a16:creationId xmlns:a16="http://schemas.microsoft.com/office/drawing/2014/main" id="{EA7A858B-5857-DEC6-CB5B-C592D4D97308}"/>
              </a:ext>
            </a:extLst>
          </p:cNvPr>
          <p:cNvSpPr>
            <a:spLocks noGrp="1"/>
          </p:cNvSpPr>
          <p:nvPr>
            <p:ph type="body" sz="half" idx="25"/>
          </p:nvPr>
        </p:nvSpPr>
        <p:spPr>
          <a:xfrm>
            <a:off x="6543484" y="4582800"/>
            <a:ext cx="4413531" cy="1001636"/>
          </a:xfrm>
        </p:spPr>
        <p:txBody>
          <a:bodyPr lIns="0" tIns="0" rIns="0" bIns="0" anchor="t" anchorCtr="0">
            <a:normAutofit/>
          </a:bodyPr>
          <a:lstStyle>
            <a:lvl1pPr marL="285750" indent="-285750">
              <a:lnSpc>
                <a:spcPct val="110000"/>
              </a:lnSpc>
              <a:spcBef>
                <a:spcPts val="0"/>
              </a:spcBef>
              <a:buClr>
                <a:schemeClr val="bg1"/>
              </a:buClr>
              <a:buFont typeface="Arial" panose="020B0604020202020204" pitchFamily="34" charset="0"/>
              <a:buChar char="•"/>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27176388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Lopetus, sinivihreä">
    <p:bg>
      <p:bgPr>
        <a:solidFill>
          <a:schemeClr val="bg2"/>
        </a:solidFill>
        <a:effectLst/>
      </p:bgPr>
    </p:bg>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E2BE4F23-31E6-B9AF-873E-D41F82BB4881}"/>
              </a:ext>
            </a:extLst>
          </p:cNvPr>
          <p:cNvPicPr>
            <a:picLocks/>
          </p:cNvPicPr>
          <p:nvPr userDrawn="1"/>
        </p:nvPicPr>
        <p:blipFill rotWithShape="1">
          <a:blip r:embed="rId2">
            <a:extLst>
              <a:ext uri="{96DAC541-7B7A-43D3-8B79-37D633B846F1}">
                <asvg:svgBlip xmlns:asvg="http://schemas.microsoft.com/office/drawing/2016/SVG/main" r:embed="rId3"/>
              </a:ext>
            </a:extLst>
          </a:blip>
          <a:srcRect b="8030"/>
          <a:stretch/>
        </p:blipFill>
        <p:spPr>
          <a:xfrm>
            <a:off x="-8197" y="3432"/>
            <a:ext cx="12204000" cy="6859808"/>
          </a:xfrm>
          <a:prstGeom prst="rect">
            <a:avLst/>
          </a:prstGeom>
        </p:spPr>
      </p:pic>
      <p:pic>
        <p:nvPicPr>
          <p:cNvPr id="2" name="Kuva 1">
            <a:extLst>
              <a:ext uri="{FF2B5EF4-FFF2-40B4-BE49-F238E27FC236}">
                <a16:creationId xmlns:a16="http://schemas.microsoft.com/office/drawing/2014/main" id="{C7EF83DB-CBE1-D658-D404-E78481FB368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507205" y="629550"/>
            <a:ext cx="2973600" cy="641148"/>
          </a:xfrm>
          <a:prstGeom prst="rect">
            <a:avLst/>
          </a:prstGeom>
        </p:spPr>
      </p:pic>
      <p:sp>
        <p:nvSpPr>
          <p:cNvPr id="8" name="Title 1">
            <a:extLst>
              <a:ext uri="{FF2B5EF4-FFF2-40B4-BE49-F238E27FC236}">
                <a16:creationId xmlns:a16="http://schemas.microsoft.com/office/drawing/2014/main" id="{819B0302-136B-9042-898B-AF4F9CE1EFA2}"/>
              </a:ext>
            </a:extLst>
          </p:cNvPr>
          <p:cNvSpPr>
            <a:spLocks noGrp="1"/>
          </p:cNvSpPr>
          <p:nvPr>
            <p:ph type="title" hasCustomPrompt="1"/>
          </p:nvPr>
        </p:nvSpPr>
        <p:spPr>
          <a:xfrm>
            <a:off x="4420059" y="2260209"/>
            <a:ext cx="6372863" cy="1632282"/>
          </a:xfrm>
        </p:spPr>
        <p:txBody>
          <a:bodyPr anchor="b">
            <a:normAutofit/>
          </a:bodyPr>
          <a:lstStyle>
            <a:lvl1pPr>
              <a:defRPr sz="4800">
                <a:solidFill>
                  <a:schemeClr val="tx1"/>
                </a:solidFill>
              </a:defRPr>
            </a:lvl1pPr>
          </a:lstStyle>
          <a:p>
            <a:r>
              <a:rPr lang="fi-FI" dirty="0"/>
              <a:t>Kiitos tai kehotus, enintään 2 riviä </a:t>
            </a:r>
            <a:endParaRPr lang="en-FI" dirty="0"/>
          </a:p>
        </p:txBody>
      </p:sp>
      <p:sp>
        <p:nvSpPr>
          <p:cNvPr id="3" name="Subtitle 2">
            <a:extLst>
              <a:ext uri="{FF2B5EF4-FFF2-40B4-BE49-F238E27FC236}">
                <a16:creationId xmlns:a16="http://schemas.microsoft.com/office/drawing/2014/main" id="{D26B8FF1-3B5A-FC41-9706-02FBBA165F01}"/>
              </a:ext>
            </a:extLst>
          </p:cNvPr>
          <p:cNvSpPr>
            <a:spLocks noGrp="1"/>
          </p:cNvSpPr>
          <p:nvPr>
            <p:ph type="subTitle" idx="1" hasCustomPrompt="1"/>
          </p:nvPr>
        </p:nvSpPr>
        <p:spPr>
          <a:xfrm>
            <a:off x="4439937" y="3928385"/>
            <a:ext cx="4035425" cy="819843"/>
          </a:xfrm>
        </p:spPr>
        <p:txBody>
          <a:bodyPr anchor="b" anchorCtr="0">
            <a:normAutofit/>
          </a:bodyPr>
          <a:lstStyle>
            <a:lvl1pPr marL="0" indent="0" algn="l">
              <a:lnSpc>
                <a:spcPct val="130000"/>
              </a:lnSpc>
              <a:spcBef>
                <a:spcPts val="0"/>
              </a:spcBef>
              <a:buNone/>
              <a:defRPr sz="1100" b="1" cap="all" spc="1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Etunimi Sukunimi, nimike </a:t>
            </a:r>
            <a:br>
              <a:rPr lang="fi-FI" dirty="0"/>
            </a:br>
            <a:r>
              <a:rPr lang="fi-FI" dirty="0"/>
              <a:t>etunimi.sukunimi@gov.fi</a:t>
            </a:r>
            <a:br>
              <a:rPr lang="fi-FI" dirty="0"/>
            </a:br>
            <a:r>
              <a:rPr lang="fi-FI" dirty="0"/>
              <a:t>vm.fi | @VMuutiset</a:t>
            </a:r>
            <a:r>
              <a:rPr lang="en-FI" dirty="0"/>
              <a:t> </a:t>
            </a:r>
          </a:p>
        </p:txBody>
      </p:sp>
    </p:spTree>
    <p:extLst>
      <p:ext uri="{BB962C8B-B14F-4D97-AF65-F5344CB8AC3E}">
        <p14:creationId xmlns:p14="http://schemas.microsoft.com/office/powerpoint/2010/main" val="207078739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4362" userDrawn="1">
          <p15:clr>
            <a:srgbClr val="FBAE40"/>
          </p15:clr>
        </p15:guide>
        <p15:guide id="2" pos="6902"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Lopetus, harmaa">
    <p:bg>
      <p:bgPr>
        <a:solidFill>
          <a:schemeClr val="accent4"/>
        </a:solidFill>
        <a:effectLst/>
      </p:bgPr>
    </p:bg>
    <p:spTree>
      <p:nvGrpSpPr>
        <p:cNvPr id="1" name=""/>
        <p:cNvGrpSpPr/>
        <p:nvPr/>
      </p:nvGrpSpPr>
      <p:grpSpPr>
        <a:xfrm>
          <a:off x="0" y="0"/>
          <a:ext cx="0" cy="0"/>
          <a:chOff x="0" y="0"/>
          <a:chExt cx="0" cy="0"/>
        </a:xfrm>
      </p:grpSpPr>
      <p:pic>
        <p:nvPicPr>
          <p:cNvPr id="10" name="Kuva 9">
            <a:extLst>
              <a:ext uri="{FF2B5EF4-FFF2-40B4-BE49-F238E27FC236}">
                <a16:creationId xmlns:a16="http://schemas.microsoft.com/office/drawing/2014/main" id="{B82195ED-2743-42C0-2BF2-02B5DA66E3FB}"/>
              </a:ext>
            </a:extLst>
          </p:cNvPr>
          <p:cNvPicPr>
            <a:picLocks/>
          </p:cNvPicPr>
          <p:nvPr userDrawn="1"/>
        </p:nvPicPr>
        <p:blipFill rotWithShape="1">
          <a:blip r:embed="rId2">
            <a:extLst>
              <a:ext uri="{96DAC541-7B7A-43D3-8B79-37D633B846F1}">
                <asvg:svgBlip xmlns:asvg="http://schemas.microsoft.com/office/drawing/2016/SVG/main" r:embed="rId3"/>
              </a:ext>
            </a:extLst>
          </a:blip>
          <a:srcRect b="8030"/>
          <a:stretch/>
        </p:blipFill>
        <p:spPr>
          <a:xfrm>
            <a:off x="-8197" y="3432"/>
            <a:ext cx="12204000" cy="6859808"/>
          </a:xfrm>
          <a:prstGeom prst="rect">
            <a:avLst/>
          </a:prstGeom>
        </p:spPr>
      </p:pic>
      <p:sp>
        <p:nvSpPr>
          <p:cNvPr id="8" name="Title 1">
            <a:extLst>
              <a:ext uri="{FF2B5EF4-FFF2-40B4-BE49-F238E27FC236}">
                <a16:creationId xmlns:a16="http://schemas.microsoft.com/office/drawing/2014/main" id="{819B0302-136B-9042-898B-AF4F9CE1EFA2}"/>
              </a:ext>
            </a:extLst>
          </p:cNvPr>
          <p:cNvSpPr>
            <a:spLocks noGrp="1"/>
          </p:cNvSpPr>
          <p:nvPr>
            <p:ph type="title" hasCustomPrompt="1"/>
          </p:nvPr>
        </p:nvSpPr>
        <p:spPr>
          <a:xfrm>
            <a:off x="4420059" y="2260209"/>
            <a:ext cx="6372863" cy="1632282"/>
          </a:xfrm>
        </p:spPr>
        <p:txBody>
          <a:bodyPr anchor="b">
            <a:normAutofit/>
          </a:bodyPr>
          <a:lstStyle>
            <a:lvl1pPr>
              <a:defRPr sz="4800">
                <a:solidFill>
                  <a:schemeClr val="accent1"/>
                </a:solidFill>
              </a:defRPr>
            </a:lvl1pPr>
          </a:lstStyle>
          <a:p>
            <a:r>
              <a:rPr lang="fi-FI" dirty="0"/>
              <a:t>Kiitos tai kehotus, enintään 2 riviä </a:t>
            </a:r>
            <a:endParaRPr lang="en-FI" dirty="0"/>
          </a:p>
        </p:txBody>
      </p:sp>
      <p:sp>
        <p:nvSpPr>
          <p:cNvPr id="3" name="Subtitle 2">
            <a:extLst>
              <a:ext uri="{FF2B5EF4-FFF2-40B4-BE49-F238E27FC236}">
                <a16:creationId xmlns:a16="http://schemas.microsoft.com/office/drawing/2014/main" id="{D26B8FF1-3B5A-FC41-9706-02FBBA165F01}"/>
              </a:ext>
            </a:extLst>
          </p:cNvPr>
          <p:cNvSpPr>
            <a:spLocks noGrp="1"/>
          </p:cNvSpPr>
          <p:nvPr>
            <p:ph type="subTitle" idx="1" hasCustomPrompt="1"/>
          </p:nvPr>
        </p:nvSpPr>
        <p:spPr>
          <a:xfrm>
            <a:off x="4439937" y="3928385"/>
            <a:ext cx="4035425" cy="819843"/>
          </a:xfrm>
        </p:spPr>
        <p:txBody>
          <a:bodyPr anchor="b" anchorCtr="0">
            <a:normAutofit/>
          </a:bodyPr>
          <a:lstStyle>
            <a:lvl1pPr marL="0" indent="0" algn="l">
              <a:lnSpc>
                <a:spcPct val="130000"/>
              </a:lnSpc>
              <a:spcBef>
                <a:spcPts val="0"/>
              </a:spcBef>
              <a:buNone/>
              <a:defRPr sz="1100" b="1" cap="all" spc="10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Etunimi Sukunimi, nimike </a:t>
            </a:r>
            <a:br>
              <a:rPr lang="fi-FI" dirty="0"/>
            </a:br>
            <a:r>
              <a:rPr lang="fi-FI" dirty="0"/>
              <a:t>etunimi.sukunimi@gov.fi</a:t>
            </a:r>
            <a:br>
              <a:rPr lang="fi-FI" dirty="0"/>
            </a:br>
            <a:r>
              <a:rPr lang="fi-FI" dirty="0"/>
              <a:t>vm.fi | @VMuutiset</a:t>
            </a:r>
            <a:r>
              <a:rPr lang="en-FI" dirty="0"/>
              <a:t> </a:t>
            </a:r>
          </a:p>
        </p:txBody>
      </p:sp>
      <p:pic>
        <p:nvPicPr>
          <p:cNvPr id="2" name="Kuva 1">
            <a:extLst>
              <a:ext uri="{FF2B5EF4-FFF2-40B4-BE49-F238E27FC236}">
                <a16:creationId xmlns:a16="http://schemas.microsoft.com/office/drawing/2014/main" id="{66FD2CA2-C83C-1F0D-AEFA-C8D0151BD1D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507205" y="629550"/>
            <a:ext cx="2973600" cy="641148"/>
          </a:xfrm>
          <a:prstGeom prst="rect">
            <a:avLst/>
          </a:prstGeom>
        </p:spPr>
      </p:pic>
    </p:spTree>
    <p:extLst>
      <p:ext uri="{BB962C8B-B14F-4D97-AF65-F5344CB8AC3E}">
        <p14:creationId xmlns:p14="http://schemas.microsoft.com/office/powerpoint/2010/main" val="261823543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4362" userDrawn="1">
          <p15:clr>
            <a:srgbClr val="FBAE40"/>
          </p15:clr>
        </p15:guide>
        <p15:guide id="2" pos="6902"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Aloitusdia sininen">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t" anchorCtr="0">
            <a:noAutofit/>
          </a:bodyPr>
          <a:lstStyle>
            <a:lvl1pPr algn="l">
              <a:defRPr sz="5400">
                <a:solidFill>
                  <a:schemeClr val="bg1"/>
                </a:solidFill>
              </a:defRPr>
            </a:lvl1pPr>
          </a:lstStyle>
          <a:p>
            <a:r>
              <a:rPr lang="fi-FI" noProof="0"/>
              <a:t>Muokkaa ots. perustyyl. napsautt.</a:t>
            </a:r>
            <a:endParaRPr lang="fi-FI" noProof="0" dirty="0"/>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endParaRPr lang="fi-FI" noProof="0" dirty="0"/>
          </a:p>
        </p:txBody>
      </p:sp>
      <p:sp>
        <p:nvSpPr>
          <p:cNvPr id="4" name="Date Placeholder 3"/>
          <p:cNvSpPr>
            <a:spLocks noGrp="1"/>
          </p:cNvSpPr>
          <p:nvPr>
            <p:ph type="dt" sz="half" idx="10"/>
          </p:nvPr>
        </p:nvSpPr>
        <p:spPr/>
        <p:txBody>
          <a:bodyPr/>
          <a:lstStyle>
            <a:lvl1pPr>
              <a:defRPr>
                <a:noFill/>
              </a:defRPr>
            </a:lvl1pPr>
          </a:lstStyle>
          <a:p>
            <a:fld id="{3F73254E-B6CD-4592-9C35-AAF54117EE2A}" type="datetime1">
              <a:rPr lang="fi-FI" noProof="0" smtClean="0"/>
              <a:t>9.6.2026</a:t>
            </a:fld>
            <a:endParaRPr lang="fi-FI" noProof="0" dirty="0"/>
          </a:p>
        </p:txBody>
      </p:sp>
      <p:sp>
        <p:nvSpPr>
          <p:cNvPr id="5" name="Footer Placeholder 4"/>
          <p:cNvSpPr>
            <a:spLocks noGrp="1"/>
          </p:cNvSpPr>
          <p:nvPr>
            <p:ph type="ftr" sz="quarter" idx="11"/>
          </p:nvPr>
        </p:nvSpPr>
        <p:spPr/>
        <p:txBody>
          <a:bodyPr/>
          <a:lstStyle>
            <a:lvl1pPr>
              <a:defRPr>
                <a:noFill/>
              </a:defRPr>
            </a:lvl1pPr>
          </a:lstStyle>
          <a:p>
            <a:r>
              <a:rPr lang="fi-FI" noProof="0"/>
              <a:t>Esityksen nimi ja tekijä</a:t>
            </a:r>
            <a:endParaRPr lang="fi-FI" noProof="0"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noProof="0" smtClean="0"/>
              <a:pPr/>
              <a:t>‹#›</a:t>
            </a:fld>
            <a:endParaRPr lang="fi-FI" noProof="0" dirty="0"/>
          </a:p>
        </p:txBody>
      </p:sp>
      <p:sp>
        <p:nvSpPr>
          <p:cNvPr id="9" name="Freeform 6"/>
          <p:cNvSpPr>
            <a:spLocks noChangeAspect="1" noEditPoints="1"/>
          </p:cNvSpPr>
          <p:nvPr userDrawn="1"/>
        </p:nvSpPr>
        <p:spPr bwMode="auto">
          <a:xfrm>
            <a:off x="479425" y="375646"/>
            <a:ext cx="1561879" cy="468000"/>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dirty="0"/>
              <a:t>Etunimi Sukunimi @twitter</a:t>
            </a:r>
          </a:p>
        </p:txBody>
      </p:sp>
    </p:spTree>
    <p:extLst>
      <p:ext uri="{BB962C8B-B14F-4D97-AF65-F5344CB8AC3E}">
        <p14:creationId xmlns:p14="http://schemas.microsoft.com/office/powerpoint/2010/main" val="116622715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Aloitusdia vaalealla kuvalla">
    <p:bg>
      <p:bgPr>
        <a:solidFill>
          <a:schemeClr val="bg2"/>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20" hasCustomPrompt="1"/>
          </p:nvPr>
        </p:nvSpPr>
        <p:spPr>
          <a:xfrm>
            <a:off x="0" y="0"/>
            <a:ext cx="12192000" cy="6858000"/>
          </a:xfrm>
          <a:blipFill>
            <a:blip r:embed="rId2"/>
            <a:stretch>
              <a:fillRect/>
            </a:stretch>
          </a:blipFill>
        </p:spPr>
        <p:txBody>
          <a:bodyPr/>
          <a:lstStyle>
            <a:lvl1pPr marL="0" indent="0">
              <a:buFontTx/>
              <a:buNone/>
              <a:defRPr sz="1000" baseline="0"/>
            </a:lvl1pPr>
          </a:lstStyle>
          <a:p>
            <a:r>
              <a:rPr lang="fi-FI" dirty="0"/>
              <a:t>Vaihdakuva: valitse tämä objekti ja lisää kuva valikosta</a:t>
            </a:r>
          </a:p>
        </p:txBody>
      </p:sp>
      <p:sp>
        <p:nvSpPr>
          <p:cNvPr id="2" name="Title 1"/>
          <p:cNvSpPr>
            <a:spLocks noGrp="1"/>
          </p:cNvSpPr>
          <p:nvPr>
            <p:ph type="ctrTitle"/>
          </p:nvPr>
        </p:nvSpPr>
        <p:spPr>
          <a:xfrm>
            <a:off x="766763" y="1989138"/>
            <a:ext cx="10658475" cy="747897"/>
          </a:xfrm>
        </p:spPr>
        <p:txBody>
          <a:bodyPr anchor="t" anchorCtr="0">
            <a:spAutoFit/>
          </a:bodyPr>
          <a:lstStyle>
            <a:lvl1pPr algn="l">
              <a:defRPr sz="5400">
                <a:solidFill>
                  <a:schemeClr val="accent3"/>
                </a:solidFill>
              </a:defRPr>
            </a:lvl1pPr>
          </a:lstStyle>
          <a:p>
            <a:r>
              <a:rPr lang="fi-FI" noProof="0"/>
              <a:t>Muokkaa ots. perustyyl. napsautt.</a:t>
            </a:r>
            <a:endParaRPr lang="fi-FI" noProof="0" dirty="0"/>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endParaRPr lang="fi-FI" noProof="0" dirty="0"/>
          </a:p>
        </p:txBody>
      </p:sp>
      <p:sp>
        <p:nvSpPr>
          <p:cNvPr id="4" name="Date Placeholder 3"/>
          <p:cNvSpPr>
            <a:spLocks noGrp="1"/>
          </p:cNvSpPr>
          <p:nvPr>
            <p:ph type="dt" sz="half" idx="10"/>
          </p:nvPr>
        </p:nvSpPr>
        <p:spPr/>
        <p:txBody>
          <a:bodyPr/>
          <a:lstStyle>
            <a:lvl1pPr>
              <a:defRPr>
                <a:noFill/>
              </a:defRPr>
            </a:lvl1pPr>
          </a:lstStyle>
          <a:p>
            <a:fld id="{4EB299D4-57F5-4C10-81C1-8BF8F799F7C0}" type="datetime1">
              <a:rPr lang="fi-FI" smtClean="0"/>
              <a:t>9.6.2026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accent3"/>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dirty="0"/>
              <a:t>Etunimi Sukunimi @twitter</a:t>
            </a:r>
          </a:p>
        </p:txBody>
      </p:sp>
      <p:sp>
        <p:nvSpPr>
          <p:cNvPr id="11" name="Text Placeholder 2"/>
          <p:cNvSpPr>
            <a:spLocks noGrp="1" noChangeAspect="1"/>
          </p:cNvSpPr>
          <p:nvPr>
            <p:ph type="body" sz="quarter" idx="19"/>
          </p:nvPr>
        </p:nvSpPr>
        <p:spPr>
          <a:xfrm>
            <a:off x="479220" y="374400"/>
            <a:ext cx="1562400" cy="468000"/>
          </a:xfrm>
          <a:blipFill>
            <a:blip r:embed="rId3"/>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408668733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Aloitusdia tummalla kuvalla">
    <p:bg>
      <p:bgPr>
        <a:solidFill>
          <a:schemeClr val="bg2"/>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20" hasCustomPrompt="1"/>
          </p:nvPr>
        </p:nvSpPr>
        <p:spPr>
          <a:xfrm>
            <a:off x="0" y="0"/>
            <a:ext cx="12192000" cy="6858000"/>
          </a:xfrm>
          <a:blipFill>
            <a:blip r:embed="rId2"/>
            <a:stretch>
              <a:fillRect/>
            </a:stretch>
          </a:blipFill>
        </p:spPr>
        <p:txBody>
          <a:bodyPr/>
          <a:lstStyle>
            <a:lvl1pPr marL="0" indent="0">
              <a:buFontTx/>
              <a:buNone/>
              <a:defRPr sz="1000" baseline="0">
                <a:solidFill>
                  <a:schemeClr val="bg1"/>
                </a:solidFill>
              </a:defRPr>
            </a:lvl1pPr>
          </a:lstStyle>
          <a:p>
            <a:r>
              <a:rPr lang="fi-FI" dirty="0"/>
              <a:t>Vaihdakuva: valitse tämä objekti ja lisää kuva valikosta</a:t>
            </a:r>
          </a:p>
        </p:txBody>
      </p:sp>
      <p:sp>
        <p:nvSpPr>
          <p:cNvPr id="2" name="Title 1"/>
          <p:cNvSpPr>
            <a:spLocks noGrp="1"/>
          </p:cNvSpPr>
          <p:nvPr>
            <p:ph type="ctrTitle"/>
          </p:nvPr>
        </p:nvSpPr>
        <p:spPr>
          <a:xfrm>
            <a:off x="766763" y="1989138"/>
            <a:ext cx="10658475" cy="747897"/>
          </a:xfrm>
        </p:spPr>
        <p:txBody>
          <a:bodyPr anchor="t" anchorCtr="0">
            <a:spAutoFit/>
          </a:bodyPr>
          <a:lstStyle>
            <a:lvl1pPr algn="l">
              <a:defRPr sz="5400">
                <a:solidFill>
                  <a:schemeClr val="bg1"/>
                </a:solidFill>
              </a:defRPr>
            </a:lvl1pPr>
          </a:lstStyle>
          <a:p>
            <a:r>
              <a:rPr lang="fi-FI" noProof="0"/>
              <a:t>Muokkaa ots. perustyyl. napsautt.</a:t>
            </a:r>
            <a:endParaRPr lang="fi-FI" noProof="0" dirty="0"/>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endParaRPr lang="fi-FI" noProof="0" dirty="0"/>
          </a:p>
        </p:txBody>
      </p:sp>
      <p:sp>
        <p:nvSpPr>
          <p:cNvPr id="4" name="Date Placeholder 3"/>
          <p:cNvSpPr>
            <a:spLocks noGrp="1"/>
          </p:cNvSpPr>
          <p:nvPr>
            <p:ph type="dt" sz="half" idx="10"/>
          </p:nvPr>
        </p:nvSpPr>
        <p:spPr/>
        <p:txBody>
          <a:bodyPr/>
          <a:lstStyle>
            <a:lvl1pPr>
              <a:defRPr>
                <a:noFill/>
              </a:defRPr>
            </a:lvl1pPr>
          </a:lstStyle>
          <a:p>
            <a:fld id="{7A227564-0586-4505-BF1F-E84027D5EBA7}" type="datetime1">
              <a:rPr lang="fi-FI" smtClean="0"/>
              <a:t>9.6.2026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dirty="0"/>
              <a:t>Etunimi Sukunimi @twitter</a:t>
            </a:r>
          </a:p>
        </p:txBody>
      </p:sp>
      <p:sp>
        <p:nvSpPr>
          <p:cNvPr id="11" name="Text Placeholder 2"/>
          <p:cNvSpPr>
            <a:spLocks noGrp="1" noChangeAspect="1"/>
          </p:cNvSpPr>
          <p:nvPr>
            <p:ph type="body" sz="quarter" idx="19"/>
          </p:nvPr>
        </p:nvSpPr>
        <p:spPr>
          <a:xfrm>
            <a:off x="479220" y="374400"/>
            <a:ext cx="1562400" cy="468000"/>
          </a:xfrm>
          <a:blipFill>
            <a:blip r:embed="rId3"/>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18105896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Aloitusdia punainen">
    <p:bg>
      <p:bgPr>
        <a:solidFill>
          <a:srgbClr val="FF3E60"/>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t" anchorCtr="0">
            <a:noAutofit/>
          </a:bodyPr>
          <a:lstStyle>
            <a:lvl1pPr algn="l">
              <a:defRPr sz="5400">
                <a:solidFill>
                  <a:schemeClr val="bg1"/>
                </a:solidFill>
              </a:defRPr>
            </a:lvl1pPr>
          </a:lstStyle>
          <a:p>
            <a:r>
              <a:rPr lang="fi-FI" noProof="0"/>
              <a:t>Muokkaa ots. perustyyl. napsautt.</a:t>
            </a:r>
            <a:endParaRPr lang="fi-FI" noProof="0" dirty="0"/>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endParaRPr lang="fi-FI" noProof="0" dirty="0"/>
          </a:p>
        </p:txBody>
      </p:sp>
      <p:sp>
        <p:nvSpPr>
          <p:cNvPr id="4" name="Date Placeholder 3"/>
          <p:cNvSpPr>
            <a:spLocks noGrp="1"/>
          </p:cNvSpPr>
          <p:nvPr>
            <p:ph type="dt" sz="half" idx="10"/>
          </p:nvPr>
        </p:nvSpPr>
        <p:spPr/>
        <p:txBody>
          <a:bodyPr/>
          <a:lstStyle>
            <a:lvl1pPr>
              <a:defRPr>
                <a:noFill/>
              </a:defRPr>
            </a:lvl1pPr>
          </a:lstStyle>
          <a:p>
            <a:fld id="{7BE94E73-A393-4ECF-BC02-065EDEC21D28}" type="datetime1">
              <a:rPr lang="fi-FI" smtClean="0"/>
              <a:t>9.6.2026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9" name="Freeform 6"/>
          <p:cNvSpPr>
            <a:spLocks noChangeAspect="1" noEditPoints="1"/>
          </p:cNvSpPr>
          <p:nvPr userDrawn="1"/>
        </p:nvSpPr>
        <p:spPr bwMode="auto">
          <a:xfrm>
            <a:off x="479425" y="375646"/>
            <a:ext cx="1561879" cy="468000"/>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dirty="0"/>
              <a:t>Etunimi Sukunimi @twitter</a:t>
            </a:r>
          </a:p>
        </p:txBody>
      </p:sp>
    </p:spTree>
    <p:extLst>
      <p:ext uri="{BB962C8B-B14F-4D97-AF65-F5344CB8AC3E}">
        <p14:creationId xmlns:p14="http://schemas.microsoft.com/office/powerpoint/2010/main" val="141943177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Aloitusdia grafiikk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t" anchorCtr="0">
            <a:noAutofit/>
          </a:bodyPr>
          <a:lstStyle>
            <a:lvl1pPr algn="l">
              <a:defRPr sz="5400">
                <a:solidFill>
                  <a:schemeClr val="accent4"/>
                </a:solidFill>
              </a:defRPr>
            </a:lvl1pPr>
          </a:lstStyle>
          <a:p>
            <a:r>
              <a:rPr lang="fi-FI" noProof="0"/>
              <a:t>Muokkaa ots. perustyyl. napsautt.</a:t>
            </a:r>
            <a:endParaRPr lang="fi-FI" noProof="0" dirty="0"/>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accent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endParaRPr lang="fi-FI" noProof="0" dirty="0"/>
          </a:p>
        </p:txBody>
      </p:sp>
      <p:sp>
        <p:nvSpPr>
          <p:cNvPr id="4" name="Date Placeholder 3"/>
          <p:cNvSpPr>
            <a:spLocks noGrp="1"/>
          </p:cNvSpPr>
          <p:nvPr>
            <p:ph type="dt" sz="half" idx="10"/>
          </p:nvPr>
        </p:nvSpPr>
        <p:spPr/>
        <p:txBody>
          <a:bodyPr/>
          <a:lstStyle>
            <a:lvl1pPr>
              <a:defRPr>
                <a:noFill/>
              </a:defRPr>
            </a:lvl1pPr>
          </a:lstStyle>
          <a:p>
            <a:fld id="{62FAB94D-EAA4-4ABB-AA8C-06714C2040FE}" type="datetime1">
              <a:rPr lang="fi-FI" smtClean="0"/>
              <a:t>9.6.2026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9" name="Freeform 6"/>
          <p:cNvSpPr>
            <a:spLocks noChangeAspect="1" noEditPoints="1"/>
          </p:cNvSpPr>
          <p:nvPr userDrawn="1"/>
        </p:nvSpPr>
        <p:spPr bwMode="auto">
          <a:xfrm>
            <a:off x="479425" y="375646"/>
            <a:ext cx="1561879" cy="468000"/>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accent4"/>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dirty="0"/>
              <a:t>Etunimi Sukunimi @twitter</a:t>
            </a:r>
          </a:p>
        </p:txBody>
      </p:sp>
    </p:spTree>
    <p:extLst>
      <p:ext uri="{BB962C8B-B14F-4D97-AF65-F5344CB8AC3E}">
        <p14:creationId xmlns:p14="http://schemas.microsoft.com/office/powerpoint/2010/main" val="161700855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Aloitusdia grafiikk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t" anchorCtr="0">
            <a:noAutofit/>
          </a:bodyPr>
          <a:lstStyle>
            <a:lvl1pPr algn="l">
              <a:defRPr sz="5400">
                <a:solidFill>
                  <a:schemeClr val="accent3"/>
                </a:solidFill>
              </a:defRPr>
            </a:lvl1pPr>
          </a:lstStyle>
          <a:p>
            <a:r>
              <a:rPr lang="fi-FI" noProof="0"/>
              <a:t>Muokkaa ots. perustyyl. napsautt.</a:t>
            </a:r>
            <a:endParaRPr lang="fi-FI" noProof="0" dirty="0"/>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endParaRPr lang="fi-FI" noProof="0" dirty="0"/>
          </a:p>
        </p:txBody>
      </p:sp>
      <p:sp>
        <p:nvSpPr>
          <p:cNvPr id="4" name="Date Placeholder 3"/>
          <p:cNvSpPr>
            <a:spLocks noGrp="1"/>
          </p:cNvSpPr>
          <p:nvPr>
            <p:ph type="dt" sz="half" idx="10"/>
          </p:nvPr>
        </p:nvSpPr>
        <p:spPr/>
        <p:txBody>
          <a:bodyPr/>
          <a:lstStyle>
            <a:lvl1pPr>
              <a:defRPr>
                <a:noFill/>
              </a:defRPr>
            </a:lvl1pPr>
          </a:lstStyle>
          <a:p>
            <a:fld id="{EC95CC45-6607-47DC-A7A9-BF90EC2628BD}" type="datetime1">
              <a:rPr lang="fi-FI" smtClean="0"/>
              <a:t>9.6.2026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9" name="Freeform 6"/>
          <p:cNvSpPr>
            <a:spLocks noChangeAspect="1" noEditPoints="1"/>
          </p:cNvSpPr>
          <p:nvPr userDrawn="1"/>
        </p:nvSpPr>
        <p:spPr bwMode="auto">
          <a:xfrm>
            <a:off x="479425" y="375646"/>
            <a:ext cx="1561879" cy="468000"/>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accent3"/>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dirty="0"/>
              <a:t>Etunimi Sukunimi @twitter</a:t>
            </a:r>
          </a:p>
        </p:txBody>
      </p:sp>
    </p:spTree>
    <p:extLst>
      <p:ext uri="{BB962C8B-B14F-4D97-AF65-F5344CB8AC3E}">
        <p14:creationId xmlns:p14="http://schemas.microsoft.com/office/powerpoint/2010/main" val="50552012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Lainaus / somenos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456050" y="1628750"/>
            <a:ext cx="4969188" cy="2592360"/>
          </a:xfrm>
        </p:spPr>
        <p:txBody>
          <a:bodyPr anchor="t" anchorCtr="0">
            <a:noAutofit/>
          </a:bodyPr>
          <a:lstStyle>
            <a:lvl1pPr algn="l">
              <a:defRPr sz="4000">
                <a:solidFill>
                  <a:schemeClr val="accent3"/>
                </a:solidFill>
              </a:defRPr>
            </a:lvl1pPr>
          </a:lstStyle>
          <a:p>
            <a:r>
              <a:rPr lang="fi-FI" noProof="0"/>
              <a:t>Muokkaa ots. perustyyl. napsautt.</a:t>
            </a:r>
            <a:endParaRPr lang="fi-FI" noProof="0" dirty="0"/>
          </a:p>
        </p:txBody>
      </p:sp>
      <p:sp>
        <p:nvSpPr>
          <p:cNvPr id="4" name="Date Placeholder 3"/>
          <p:cNvSpPr>
            <a:spLocks noGrp="1"/>
          </p:cNvSpPr>
          <p:nvPr>
            <p:ph type="dt" sz="half" idx="10"/>
          </p:nvPr>
        </p:nvSpPr>
        <p:spPr/>
        <p:txBody>
          <a:bodyPr/>
          <a:lstStyle>
            <a:lvl1pPr>
              <a:defRPr>
                <a:noFill/>
              </a:defRPr>
            </a:lvl1pPr>
          </a:lstStyle>
          <a:p>
            <a:fld id="{B33FB06A-2199-45FA-83DB-6FECE6E0A95E}" type="datetime1">
              <a:rPr lang="fi-FI" smtClean="0"/>
              <a:t>9.6.2026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6456050" y="4365130"/>
            <a:ext cx="4969188" cy="1440359"/>
          </a:xfrm>
        </p:spPr>
        <p:txBody>
          <a:bodyPr>
            <a:noAutofit/>
          </a:bodyPr>
          <a:lstStyle>
            <a:lvl1pPr marL="0" indent="0">
              <a:buFontTx/>
              <a:buNone/>
              <a:defRPr sz="2000">
                <a:solidFill>
                  <a:schemeClr val="accent3"/>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dirty="0"/>
              <a:t>Etunimi Sukunimi @twitter</a:t>
            </a:r>
          </a:p>
        </p:txBody>
      </p:sp>
    </p:spTree>
    <p:extLst>
      <p:ext uri="{BB962C8B-B14F-4D97-AF65-F5344CB8AC3E}">
        <p14:creationId xmlns:p14="http://schemas.microsoft.com/office/powerpoint/2010/main" val="130051370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Nosto vaalealla kuvalla">
    <p:spTree>
      <p:nvGrpSpPr>
        <p:cNvPr id="1" name=""/>
        <p:cNvGrpSpPr/>
        <p:nvPr/>
      </p:nvGrpSpPr>
      <p:grpSpPr>
        <a:xfrm>
          <a:off x="0" y="0"/>
          <a:ext cx="0" cy="0"/>
          <a:chOff x="0" y="0"/>
          <a:chExt cx="0" cy="0"/>
        </a:xfrm>
      </p:grpSpPr>
      <p:sp>
        <p:nvSpPr>
          <p:cNvPr id="8" name="Picture Placeholder 7"/>
          <p:cNvSpPr>
            <a:spLocks noGrp="1"/>
          </p:cNvSpPr>
          <p:nvPr>
            <p:ph type="pic" sz="quarter" idx="20" hasCustomPrompt="1"/>
          </p:nvPr>
        </p:nvSpPr>
        <p:spPr>
          <a:xfrm>
            <a:off x="0" y="0"/>
            <a:ext cx="12192000" cy="6858000"/>
          </a:xfrm>
          <a:blipFill>
            <a:blip r:embed="rId2"/>
            <a:stretch>
              <a:fillRect/>
            </a:stretch>
          </a:blipFill>
        </p:spPr>
        <p:txBody>
          <a:bodyPr/>
          <a:lstStyle>
            <a:lvl1pPr marL="0" indent="0">
              <a:buFontTx/>
              <a:buNone/>
              <a:defRPr sz="1000" baseline="0"/>
            </a:lvl1pPr>
          </a:lstStyle>
          <a:p>
            <a:r>
              <a:rPr lang="fi-FI" dirty="0"/>
              <a:t>Vaihdakuva: valitse tämä objekti ja lisää kuva valikosta</a:t>
            </a:r>
          </a:p>
        </p:txBody>
      </p:sp>
      <p:sp>
        <p:nvSpPr>
          <p:cNvPr id="2" name="Date Placeholder 1"/>
          <p:cNvSpPr>
            <a:spLocks noGrp="1"/>
          </p:cNvSpPr>
          <p:nvPr>
            <p:ph type="dt" sz="half" idx="10"/>
          </p:nvPr>
        </p:nvSpPr>
        <p:spPr/>
        <p:txBody>
          <a:bodyPr/>
          <a:lstStyle>
            <a:lvl1pPr>
              <a:defRPr>
                <a:noFill/>
              </a:defRPr>
            </a:lvl1pPr>
          </a:lstStyle>
          <a:p>
            <a:fld id="{68316CC7-DE12-41D9-9D9A-4FA28A6C21A8}" type="datetime1">
              <a:rPr lang="fi-FI" smtClean="0"/>
              <a:t>9.6.2026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6000">
                <a:solidFill>
                  <a:schemeClr val="accent3"/>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sp>
        <p:nvSpPr>
          <p:cNvPr id="9" name="Text Placeholder 2"/>
          <p:cNvSpPr>
            <a:spLocks noGrp="1" noChangeAspect="1"/>
          </p:cNvSpPr>
          <p:nvPr>
            <p:ph type="body" sz="quarter" idx="19"/>
          </p:nvPr>
        </p:nvSpPr>
        <p:spPr>
          <a:xfrm>
            <a:off x="10814400" y="6326675"/>
            <a:ext cx="612000" cy="183318"/>
          </a:xfrm>
          <a:blipFill>
            <a:blip r:embed="rId3"/>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60022582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Nosto tummalla kuvalla">
    <p:bg>
      <p:bgPr>
        <a:solidFill>
          <a:schemeClr val="bg2"/>
        </a:solidFill>
        <a:effectLst/>
      </p:bgPr>
    </p:bg>
    <p:spTree>
      <p:nvGrpSpPr>
        <p:cNvPr id="1" name=""/>
        <p:cNvGrpSpPr/>
        <p:nvPr/>
      </p:nvGrpSpPr>
      <p:grpSpPr>
        <a:xfrm>
          <a:off x="0" y="0"/>
          <a:ext cx="0" cy="0"/>
          <a:chOff x="0" y="0"/>
          <a:chExt cx="0" cy="0"/>
        </a:xfrm>
      </p:grpSpPr>
      <p:sp>
        <p:nvSpPr>
          <p:cNvPr id="9" name="Picture Placeholder 7"/>
          <p:cNvSpPr>
            <a:spLocks noGrp="1"/>
          </p:cNvSpPr>
          <p:nvPr>
            <p:ph type="pic" sz="quarter" idx="20" hasCustomPrompt="1"/>
          </p:nvPr>
        </p:nvSpPr>
        <p:spPr>
          <a:xfrm>
            <a:off x="0" y="0"/>
            <a:ext cx="12192000" cy="6858000"/>
          </a:xfrm>
          <a:blipFill>
            <a:blip r:embed="rId2"/>
            <a:stretch>
              <a:fillRect/>
            </a:stretch>
          </a:blipFill>
        </p:spPr>
        <p:txBody>
          <a:bodyPr/>
          <a:lstStyle>
            <a:lvl1pPr marL="0" indent="0">
              <a:buFontTx/>
              <a:buNone/>
              <a:defRPr sz="1000" baseline="0"/>
            </a:lvl1pPr>
          </a:lstStyle>
          <a:p>
            <a:r>
              <a:rPr lang="fi-FI" dirty="0"/>
              <a:t>Vaihdakuva: valitse tämä objekti ja lisää kuva valikosta</a:t>
            </a:r>
          </a:p>
        </p:txBody>
      </p:sp>
      <p:sp>
        <p:nvSpPr>
          <p:cNvPr id="2" name="Date Placeholder 1"/>
          <p:cNvSpPr>
            <a:spLocks noGrp="1"/>
          </p:cNvSpPr>
          <p:nvPr>
            <p:ph type="dt" sz="half" idx="10"/>
          </p:nvPr>
        </p:nvSpPr>
        <p:spPr/>
        <p:txBody>
          <a:bodyPr/>
          <a:lstStyle>
            <a:lvl1pPr>
              <a:defRPr>
                <a:noFill/>
              </a:defRPr>
            </a:lvl1pPr>
          </a:lstStyle>
          <a:p>
            <a:fld id="{467A1DCB-3851-4A5B-BCB6-D4786F0F6F94}" type="datetime1">
              <a:rPr lang="fi-FI" smtClean="0"/>
              <a:t>9.6.2026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6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sp>
        <p:nvSpPr>
          <p:cNvPr id="8" name="Text Placeholder 2"/>
          <p:cNvSpPr>
            <a:spLocks noGrp="1" noChangeAspect="1"/>
          </p:cNvSpPr>
          <p:nvPr>
            <p:ph type="body" sz="quarter" idx="19"/>
          </p:nvPr>
        </p:nvSpPr>
        <p:spPr>
          <a:xfrm>
            <a:off x="10814400" y="6326675"/>
            <a:ext cx="612000" cy="183318"/>
          </a:xfrm>
          <a:blipFill>
            <a:blip r:embed="rId3"/>
            <a:stretch>
              <a:fillRect/>
            </a:stretch>
          </a:blipFill>
        </p:spPr>
        <p:txBody>
          <a:bodyPr/>
          <a:lstStyle>
            <a:lvl1pPr>
              <a:defRPr sz="100">
                <a:noFill/>
              </a:defRPr>
            </a:lvl1pPr>
          </a:lstStyle>
          <a:p>
            <a:pPr lvl="0"/>
            <a:r>
              <a:rPr lang="fi-FI"/>
              <a:t>Muokkaa tekstin perustyylejä napsauttamalla</a:t>
            </a:r>
          </a:p>
        </p:txBody>
      </p:sp>
    </p:spTree>
    <p:extLst>
      <p:ext uri="{BB962C8B-B14F-4D97-AF65-F5344CB8AC3E}">
        <p14:creationId xmlns:p14="http://schemas.microsoft.com/office/powerpoint/2010/main" val="211722459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2-rivinen otsikko ja sisältö ">
    <p:spTree>
      <p:nvGrpSpPr>
        <p:cNvPr id="1" name=""/>
        <p:cNvGrpSpPr/>
        <p:nvPr/>
      </p:nvGrpSpPr>
      <p:grpSpPr>
        <a:xfrm>
          <a:off x="0" y="0"/>
          <a:ext cx="0" cy="0"/>
          <a:chOff x="0" y="0"/>
          <a:chExt cx="0" cy="0"/>
        </a:xfrm>
      </p:grpSpPr>
      <p:sp>
        <p:nvSpPr>
          <p:cNvPr id="2" name="Title 1"/>
          <p:cNvSpPr>
            <a:spLocks noGrp="1"/>
          </p:cNvSpPr>
          <p:nvPr>
            <p:ph type="title"/>
          </p:nvPr>
        </p:nvSpPr>
        <p:spPr>
          <a:xfrm>
            <a:off x="766763" y="836711"/>
            <a:ext cx="10658475" cy="1584149"/>
          </a:xfrm>
        </p:spPr>
        <p:txBody>
          <a:bodyPr/>
          <a:lstStyle/>
          <a:p>
            <a:r>
              <a:rPr lang="fi-FI" noProof="0"/>
              <a:t>Muokkaa ots. perustyyl. napsautt.</a:t>
            </a:r>
            <a:endParaRPr lang="fi-FI" noProof="0" dirty="0"/>
          </a:p>
        </p:txBody>
      </p:sp>
      <p:sp>
        <p:nvSpPr>
          <p:cNvPr id="3" name="Content Placeholder 2"/>
          <p:cNvSpPr>
            <a:spLocks noGrp="1"/>
          </p:cNvSpPr>
          <p:nvPr>
            <p:ph idx="1"/>
          </p:nvPr>
        </p:nvSpPr>
        <p:spPr>
          <a:xfrm>
            <a:off x="766763" y="2565400"/>
            <a:ext cx="10658475" cy="324008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4" name="Date Placeholder 3"/>
          <p:cNvSpPr>
            <a:spLocks noGrp="1"/>
          </p:cNvSpPr>
          <p:nvPr>
            <p:ph type="dt" sz="half" idx="10"/>
          </p:nvPr>
        </p:nvSpPr>
        <p:spPr/>
        <p:txBody>
          <a:bodyPr/>
          <a:lstStyle/>
          <a:p>
            <a:fld id="{54ECBA33-160D-4EC6-909B-9CB559B0B403}" type="datetime1">
              <a:rPr lang="fi-FI" noProof="0" smtClean="0"/>
              <a:t>9.6.2026</a:t>
            </a:fld>
            <a:endParaRPr lang="fi-FI" noProof="0" dirty="0"/>
          </a:p>
        </p:txBody>
      </p:sp>
      <p:sp>
        <p:nvSpPr>
          <p:cNvPr id="5" name="Footer Placeholder 4"/>
          <p:cNvSpPr>
            <a:spLocks noGrp="1"/>
          </p:cNvSpPr>
          <p:nvPr>
            <p:ph type="ftr" sz="quarter" idx="11"/>
          </p:nvPr>
        </p:nvSpPr>
        <p:spPr/>
        <p:txBody>
          <a:bodyPr/>
          <a:lstStyle/>
          <a:p>
            <a:r>
              <a:rPr lang="fi-FI" noProof="0"/>
              <a:t>Esityksen nimi ja tekijä</a:t>
            </a:r>
            <a:endParaRPr lang="fi-FI" noProof="0" dirty="0"/>
          </a:p>
        </p:txBody>
      </p:sp>
      <p:sp>
        <p:nvSpPr>
          <p:cNvPr id="6" name="Slide Number Placeholder 5"/>
          <p:cNvSpPr>
            <a:spLocks noGrp="1"/>
          </p:cNvSpPr>
          <p:nvPr>
            <p:ph type="sldNum" sz="quarter" idx="12"/>
          </p:nvPr>
        </p:nvSpPr>
        <p:spPr/>
        <p:txBody>
          <a:bodyPr/>
          <a:lstStyle/>
          <a:p>
            <a:fld id="{0861148C-697E-4B67-BDAA-872F34DF1106}" type="slidenum">
              <a:rPr lang="fi-FI" noProof="0" smtClean="0"/>
              <a:t>‹#›</a:t>
            </a:fld>
            <a:endParaRPr lang="fi-FI" noProof="0" dirty="0"/>
          </a:p>
        </p:txBody>
      </p:sp>
    </p:spTree>
    <p:extLst>
      <p:ext uri="{BB962C8B-B14F-4D97-AF65-F5344CB8AC3E}">
        <p14:creationId xmlns:p14="http://schemas.microsoft.com/office/powerpoint/2010/main" val="179683580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1-rivinen otsikko ja sisältö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3" name="Content Placeholder 2"/>
          <p:cNvSpPr>
            <a:spLocks noGrp="1"/>
          </p:cNvSpPr>
          <p:nvPr>
            <p:ph idx="1"/>
          </p:nvPr>
        </p:nvSpPr>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4" name="Date Placeholder 3"/>
          <p:cNvSpPr>
            <a:spLocks noGrp="1"/>
          </p:cNvSpPr>
          <p:nvPr>
            <p:ph type="dt" sz="half" idx="10"/>
          </p:nvPr>
        </p:nvSpPr>
        <p:spPr/>
        <p:txBody>
          <a:bodyPr/>
          <a:lstStyle/>
          <a:p>
            <a:fld id="{98AD4220-0D06-4B95-9657-C9EB0E3F48C9}" type="datetime1">
              <a:rPr lang="fi-FI" smtClean="0"/>
              <a:t>9.6.2026</a:t>
            </a:fld>
            <a:endParaRPr lang="fi-FI"/>
          </a:p>
        </p:txBody>
      </p:sp>
      <p:sp>
        <p:nvSpPr>
          <p:cNvPr id="5" name="Footer Placeholder 4"/>
          <p:cNvSpPr>
            <a:spLocks noGrp="1"/>
          </p:cNvSpPr>
          <p:nvPr>
            <p:ph type="ftr" sz="quarter" idx="11"/>
          </p:nvPr>
        </p:nvSpPr>
        <p:spPr/>
        <p:txBody>
          <a:bodyPr/>
          <a:lstStyle/>
          <a:p>
            <a:r>
              <a:rPr lang="fi-FI"/>
              <a:t>Esityksen nimi ja tekijä</a:t>
            </a:r>
          </a:p>
        </p:txBody>
      </p:sp>
      <p:sp>
        <p:nvSpPr>
          <p:cNvPr id="6" name="Slide Number Placeholder 5"/>
          <p:cNvSpPr>
            <a:spLocks noGrp="1"/>
          </p:cNvSpPr>
          <p:nvPr>
            <p:ph type="sldNum" sz="quarter" idx="12"/>
          </p:nvPr>
        </p:nvSpPr>
        <p:spPr/>
        <p:txBody>
          <a:bodyPr/>
          <a:lstStyle/>
          <a:p>
            <a:fld id="{0861148C-697E-4B67-BDAA-872F34DF1106}" type="slidenum">
              <a:rPr lang="fi-FI" smtClean="0"/>
              <a:t>‹#›</a:t>
            </a:fld>
            <a:endParaRPr lang="fi-FI"/>
          </a:p>
        </p:txBody>
      </p:sp>
    </p:spTree>
    <p:extLst>
      <p:ext uri="{BB962C8B-B14F-4D97-AF65-F5344CB8AC3E}">
        <p14:creationId xmlns:p14="http://schemas.microsoft.com/office/powerpoint/2010/main" val="258125577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Otsikko ja sisältö 2 väliotsikoilla">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5" name="Text Placeholder 4"/>
          <p:cNvSpPr>
            <a:spLocks noGrp="1"/>
          </p:cNvSpPr>
          <p:nvPr>
            <p:ph type="body" sz="quarter" idx="3"/>
          </p:nvPr>
        </p:nvSpPr>
        <p:spPr>
          <a:xfrm>
            <a:off x="6311900" y="1989137"/>
            <a:ext cx="5113338"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6" name="Content Placeholder 5"/>
          <p:cNvSpPr>
            <a:spLocks noGrp="1"/>
          </p:cNvSpPr>
          <p:nvPr>
            <p:ph sz="quarter" idx="4"/>
          </p:nvPr>
        </p:nvSpPr>
        <p:spPr>
          <a:xfrm>
            <a:off x="6311900" y="2852919"/>
            <a:ext cx="5113338" cy="2952569"/>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7" name="Date Placeholder 6"/>
          <p:cNvSpPr>
            <a:spLocks noGrp="1"/>
          </p:cNvSpPr>
          <p:nvPr>
            <p:ph type="dt" sz="half" idx="10"/>
          </p:nvPr>
        </p:nvSpPr>
        <p:spPr/>
        <p:txBody>
          <a:bodyPr/>
          <a:lstStyle/>
          <a:p>
            <a:fld id="{841CBBC2-2705-4909-A44B-E8E547993242}" type="datetime1">
              <a:rPr lang="fi-FI" smtClean="0"/>
              <a:t>9.6.2026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endParaRPr lang="fi-FI" noProof="0" dirty="0"/>
          </a:p>
        </p:txBody>
      </p:sp>
    </p:spTree>
    <p:extLst>
      <p:ext uri="{BB962C8B-B14F-4D97-AF65-F5344CB8AC3E}">
        <p14:creationId xmlns:p14="http://schemas.microsoft.com/office/powerpoint/2010/main" val="31432848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Otsikko ja sisältö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3" name="Content Placeholder 2"/>
          <p:cNvSpPr>
            <a:spLocks noGrp="1"/>
          </p:cNvSpPr>
          <p:nvPr>
            <p:ph sz="half" idx="1"/>
          </p:nvPr>
        </p:nvSpPr>
        <p:spPr>
          <a:xfrm>
            <a:off x="766763" y="1989138"/>
            <a:ext cx="5113337" cy="3816350"/>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4" name="Content Placeholder 3"/>
          <p:cNvSpPr>
            <a:spLocks noGrp="1"/>
          </p:cNvSpPr>
          <p:nvPr>
            <p:ph sz="half" idx="2"/>
          </p:nvPr>
        </p:nvSpPr>
        <p:spPr>
          <a:xfrm>
            <a:off x="6311900" y="1989137"/>
            <a:ext cx="5113338" cy="3816351"/>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5" name="Date Placeholder 4"/>
          <p:cNvSpPr>
            <a:spLocks noGrp="1"/>
          </p:cNvSpPr>
          <p:nvPr>
            <p:ph type="dt" sz="half" idx="10"/>
          </p:nvPr>
        </p:nvSpPr>
        <p:spPr/>
        <p:txBody>
          <a:bodyPr/>
          <a:lstStyle/>
          <a:p>
            <a:fld id="{7C401418-3AB9-4A57-9BE9-76E818D353E7}" type="datetime1">
              <a:rPr lang="fi-FI" smtClean="0"/>
              <a:t>9.6.2026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Tree>
    <p:extLst>
      <p:ext uri="{BB962C8B-B14F-4D97-AF65-F5344CB8AC3E}">
        <p14:creationId xmlns:p14="http://schemas.microsoft.com/office/powerpoint/2010/main" val="287568455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Otsikko ja sisältö 3">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10658475"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10651227"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7" name="Date Placeholder 6"/>
          <p:cNvSpPr>
            <a:spLocks noGrp="1"/>
          </p:cNvSpPr>
          <p:nvPr>
            <p:ph type="dt" sz="half" idx="10"/>
          </p:nvPr>
        </p:nvSpPr>
        <p:spPr/>
        <p:txBody>
          <a:bodyPr/>
          <a:lstStyle/>
          <a:p>
            <a:fld id="{90606902-C255-44A1-8286-8619BDE5DB6C}" type="datetime1">
              <a:rPr lang="fi-FI" smtClean="0"/>
              <a:t>9.6.2026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endParaRPr lang="fi-FI" noProof="0" dirty="0"/>
          </a:p>
        </p:txBody>
      </p:sp>
    </p:spTree>
    <p:extLst>
      <p:ext uri="{BB962C8B-B14F-4D97-AF65-F5344CB8AC3E}">
        <p14:creationId xmlns:p14="http://schemas.microsoft.com/office/powerpoint/2010/main" val="85323104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isältö ja kuva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3" name="Content Placeholder 2"/>
          <p:cNvSpPr>
            <a:spLocks noGrp="1"/>
          </p:cNvSpPr>
          <p:nvPr>
            <p:ph sz="half" idx="1"/>
          </p:nvPr>
        </p:nvSpPr>
        <p:spPr>
          <a:xfrm>
            <a:off x="766763" y="1989138"/>
            <a:ext cx="5113337" cy="3816350"/>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5" name="Date Placeholder 4"/>
          <p:cNvSpPr>
            <a:spLocks noGrp="1"/>
          </p:cNvSpPr>
          <p:nvPr>
            <p:ph type="dt" sz="half" idx="10"/>
          </p:nvPr>
        </p:nvSpPr>
        <p:spPr/>
        <p:txBody>
          <a:bodyPr/>
          <a:lstStyle/>
          <a:p>
            <a:fld id="{8A95EB08-A361-4348-9F3E-02C2712B35A8}" type="datetime1">
              <a:rPr lang="fi-FI" smtClean="0"/>
              <a:t>9.6.2026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Picture Placeholder 8"/>
          <p:cNvSpPr>
            <a:spLocks noGrp="1"/>
          </p:cNvSpPr>
          <p:nvPr>
            <p:ph type="pic" sz="quarter" idx="13"/>
          </p:nvPr>
        </p:nvSpPr>
        <p:spPr>
          <a:xfrm>
            <a:off x="6311900" y="1989138"/>
            <a:ext cx="5113338" cy="3816350"/>
          </a:xfrm>
          <a:solidFill>
            <a:schemeClr val="bg1">
              <a:lumMod val="95000"/>
            </a:schemeClr>
          </a:solidFill>
        </p:spPr>
        <p:txBody>
          <a:bodyPr/>
          <a:lstStyle>
            <a:lvl1pPr marL="0" indent="0">
              <a:buFontTx/>
              <a:buNone/>
              <a:defRPr sz="1200"/>
            </a:lvl1pPr>
          </a:lstStyle>
          <a:p>
            <a:r>
              <a:rPr lang="fi-FI" noProof="0"/>
              <a:t>Lisää kuva napsauttamalla kuvaketta</a:t>
            </a:r>
            <a:endParaRPr lang="fi-FI" noProof="0" dirty="0"/>
          </a:p>
        </p:txBody>
      </p:sp>
    </p:spTree>
    <p:extLst>
      <p:ext uri="{BB962C8B-B14F-4D97-AF65-F5344CB8AC3E}">
        <p14:creationId xmlns:p14="http://schemas.microsoft.com/office/powerpoint/2010/main" val="410193986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isältö ja kuva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3" name="Content Placeholder 2"/>
          <p:cNvSpPr>
            <a:spLocks noGrp="1"/>
          </p:cNvSpPr>
          <p:nvPr>
            <p:ph sz="half" idx="1"/>
          </p:nvPr>
        </p:nvSpPr>
        <p:spPr>
          <a:xfrm>
            <a:off x="6311901" y="1989138"/>
            <a:ext cx="5113338" cy="3816350"/>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5" name="Date Placeholder 4"/>
          <p:cNvSpPr>
            <a:spLocks noGrp="1"/>
          </p:cNvSpPr>
          <p:nvPr>
            <p:ph type="dt" sz="half" idx="10"/>
          </p:nvPr>
        </p:nvSpPr>
        <p:spPr/>
        <p:txBody>
          <a:bodyPr/>
          <a:lstStyle/>
          <a:p>
            <a:fld id="{5F0FA206-5037-4386-A71E-BA74030E6AF4}" type="datetime1">
              <a:rPr lang="fi-FI" smtClean="0"/>
              <a:t>9.6.2026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Picture Placeholder 8"/>
          <p:cNvSpPr>
            <a:spLocks noGrp="1"/>
          </p:cNvSpPr>
          <p:nvPr>
            <p:ph type="pic" sz="quarter" idx="13"/>
          </p:nvPr>
        </p:nvSpPr>
        <p:spPr>
          <a:xfrm>
            <a:off x="766763" y="1989138"/>
            <a:ext cx="5113337" cy="3816350"/>
          </a:xfrm>
          <a:solidFill>
            <a:schemeClr val="bg1">
              <a:lumMod val="95000"/>
            </a:schemeClr>
          </a:solidFill>
        </p:spPr>
        <p:txBody>
          <a:bodyPr/>
          <a:lstStyle>
            <a:lvl1pPr marL="0" indent="0">
              <a:buFontTx/>
              <a:buNone/>
              <a:defRPr sz="1200"/>
            </a:lvl1pPr>
          </a:lstStyle>
          <a:p>
            <a:r>
              <a:rPr lang="fi-FI" noProof="0"/>
              <a:t>Lisää kuva napsauttamalla kuvaketta</a:t>
            </a:r>
            <a:endParaRPr lang="fi-FI" noProof="0" dirty="0"/>
          </a:p>
        </p:txBody>
      </p:sp>
    </p:spTree>
    <p:extLst>
      <p:ext uri="{BB962C8B-B14F-4D97-AF65-F5344CB8AC3E}">
        <p14:creationId xmlns:p14="http://schemas.microsoft.com/office/powerpoint/2010/main" val="81448122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isältö ja grafiikk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7" name="Date Placeholder 6"/>
          <p:cNvSpPr>
            <a:spLocks noGrp="1"/>
          </p:cNvSpPr>
          <p:nvPr>
            <p:ph type="dt" sz="half" idx="10"/>
          </p:nvPr>
        </p:nvSpPr>
        <p:spPr/>
        <p:txBody>
          <a:bodyPr/>
          <a:lstStyle/>
          <a:p>
            <a:fld id="{84340ED4-C6FE-4FAE-AFC3-75E56FFF71C9}" type="datetime1">
              <a:rPr lang="fi-FI" smtClean="0"/>
              <a:t>9.6.2026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endParaRPr lang="fi-FI" noProof="0" dirty="0"/>
          </a:p>
        </p:txBody>
      </p:sp>
    </p:spTree>
    <p:extLst>
      <p:ext uri="{BB962C8B-B14F-4D97-AF65-F5344CB8AC3E}">
        <p14:creationId xmlns:p14="http://schemas.microsoft.com/office/powerpoint/2010/main" val="292725677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isältö ja grafiikk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7" name="Date Placeholder 6"/>
          <p:cNvSpPr>
            <a:spLocks noGrp="1"/>
          </p:cNvSpPr>
          <p:nvPr>
            <p:ph type="dt" sz="half" idx="10"/>
          </p:nvPr>
        </p:nvSpPr>
        <p:spPr/>
        <p:txBody>
          <a:bodyPr/>
          <a:lstStyle/>
          <a:p>
            <a:fld id="{9C76FDF6-01CE-4895-B906-A8CDF2AFEEBB}" type="datetime1">
              <a:rPr lang="fi-FI" smtClean="0"/>
              <a:t>9.6.2026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endParaRPr lang="fi-FI" noProof="0" dirty="0"/>
          </a:p>
        </p:txBody>
      </p:sp>
    </p:spTree>
    <p:extLst>
      <p:ext uri="{BB962C8B-B14F-4D97-AF65-F5344CB8AC3E}">
        <p14:creationId xmlns:p14="http://schemas.microsoft.com/office/powerpoint/2010/main" val="283784076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isältö ja grafiikka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7" name="Date Placeholder 6"/>
          <p:cNvSpPr>
            <a:spLocks noGrp="1"/>
          </p:cNvSpPr>
          <p:nvPr>
            <p:ph type="dt" sz="half" idx="10"/>
          </p:nvPr>
        </p:nvSpPr>
        <p:spPr/>
        <p:txBody>
          <a:bodyPr/>
          <a:lstStyle/>
          <a:p>
            <a:fld id="{3C7E74B2-E516-4435-B461-CA65DCAC78D1}" type="datetime1">
              <a:rPr lang="fi-FI" smtClean="0"/>
              <a:t>9.6.2026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endParaRPr lang="fi-FI" noProof="0" dirty="0"/>
          </a:p>
        </p:txBody>
      </p:sp>
    </p:spTree>
    <p:extLst>
      <p:ext uri="{BB962C8B-B14F-4D97-AF65-F5344CB8AC3E}">
        <p14:creationId xmlns:p14="http://schemas.microsoft.com/office/powerpoint/2010/main" val="264515354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Kolme nosto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3" name="Content Placeholder 2"/>
          <p:cNvSpPr>
            <a:spLocks noGrp="1"/>
          </p:cNvSpPr>
          <p:nvPr>
            <p:ph sz="half" idx="1"/>
          </p:nvPr>
        </p:nvSpPr>
        <p:spPr>
          <a:xfrm>
            <a:off x="766763" y="1989138"/>
            <a:ext cx="3384967" cy="3816350"/>
          </a:xfrm>
          <a:solidFill>
            <a:srgbClr val="DFDAD6">
              <a:alpha val="50196"/>
            </a:srgbClr>
          </a:solidFill>
        </p:spPr>
        <p:txBody>
          <a:bodyPr lIns="216000" tIns="216000" rIns="216000" bIns="216000"/>
          <a:lstStyle>
            <a:lvl1pPr marL="0" indent="0">
              <a:buFontTx/>
              <a:buNone/>
              <a:defRPr>
                <a:latin typeface="Work Sans SemiBold" panose="00000700000000000000" pitchFamily="2" charset="0"/>
              </a:defRPr>
            </a:lvl1pPr>
            <a:lvl2pPr marL="0" indent="0" algn="just">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5" name="Date Placeholder 4"/>
          <p:cNvSpPr>
            <a:spLocks noGrp="1"/>
          </p:cNvSpPr>
          <p:nvPr>
            <p:ph type="dt" sz="half" idx="10"/>
          </p:nvPr>
        </p:nvSpPr>
        <p:spPr/>
        <p:txBody>
          <a:bodyPr/>
          <a:lstStyle/>
          <a:p>
            <a:fld id="{768E5A34-EE4F-4300-BC0F-34FBC4D65423}" type="datetime1">
              <a:rPr lang="fi-FI" smtClean="0"/>
              <a:t>9.6.2026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Content Placeholder 2"/>
          <p:cNvSpPr>
            <a:spLocks noGrp="1"/>
          </p:cNvSpPr>
          <p:nvPr>
            <p:ph sz="half" idx="13"/>
          </p:nvPr>
        </p:nvSpPr>
        <p:spPr>
          <a:xfrm>
            <a:off x="4403516" y="1989138"/>
            <a:ext cx="3384967" cy="3816350"/>
          </a:xfrm>
          <a:solidFill>
            <a:srgbClr val="DFDAD6">
              <a:alpha val="50196"/>
            </a:srgbClr>
          </a:solidFill>
        </p:spPr>
        <p:txBody>
          <a:bodyPr lIns="216000" tIns="216000" rIns="216000" bIns="216000"/>
          <a:lstStyle>
            <a:lvl1pPr marL="0" indent="0">
              <a:buFontTx/>
              <a:buNone/>
              <a:defRPr>
                <a:latin typeface="Work Sans SemiBold" panose="00000700000000000000" pitchFamily="2" charset="0"/>
              </a:defRPr>
            </a:lvl1pPr>
            <a:lvl2pPr marL="0" indent="0" algn="just">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10" name="Content Placeholder 2"/>
          <p:cNvSpPr>
            <a:spLocks noGrp="1"/>
          </p:cNvSpPr>
          <p:nvPr>
            <p:ph sz="half" idx="14"/>
          </p:nvPr>
        </p:nvSpPr>
        <p:spPr>
          <a:xfrm>
            <a:off x="8040271" y="1989138"/>
            <a:ext cx="3384967" cy="3816350"/>
          </a:xfrm>
          <a:solidFill>
            <a:srgbClr val="DFDAD6">
              <a:alpha val="50196"/>
            </a:srgbClr>
          </a:solidFill>
        </p:spPr>
        <p:txBody>
          <a:bodyPr lIns="216000" tIns="216000" rIns="216000" bIns="216000"/>
          <a:lstStyle>
            <a:lvl1pPr marL="0" indent="0">
              <a:buFontTx/>
              <a:buNone/>
              <a:defRPr>
                <a:latin typeface="Work Sans SemiBold" panose="00000700000000000000" pitchFamily="2" charset="0"/>
              </a:defRPr>
            </a:lvl1pPr>
            <a:lvl2pPr marL="0" indent="0" algn="just">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Tree>
    <p:extLst>
      <p:ext uri="{BB962C8B-B14F-4D97-AF65-F5344CB8AC3E}">
        <p14:creationId xmlns:p14="http://schemas.microsoft.com/office/powerpoint/2010/main" val="280958921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Kolme nostoa kuvill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3" name="Content Placeholder 2"/>
          <p:cNvSpPr>
            <a:spLocks noGrp="1"/>
          </p:cNvSpPr>
          <p:nvPr>
            <p:ph sz="half" idx="1"/>
          </p:nvPr>
        </p:nvSpPr>
        <p:spPr>
          <a:xfrm>
            <a:off x="766763" y="1989138"/>
            <a:ext cx="3384967" cy="3816350"/>
          </a:xfrm>
          <a:solidFill>
            <a:srgbClr val="DFDAD6">
              <a:alpha val="50196"/>
            </a:srgbClr>
          </a:solidFill>
        </p:spPr>
        <p:txBody>
          <a:bodyPr lIns="216000" tIns="1512000" rIns="216000" bIns="216000"/>
          <a:lstStyle>
            <a:lvl1pPr marL="0" indent="0">
              <a:buFontTx/>
              <a:buNone/>
              <a:defRPr>
                <a:latin typeface="Work Sans SemiBold" panose="00000700000000000000" pitchFamily="2" charset="0"/>
              </a:defRPr>
            </a:lvl1pPr>
            <a:lvl2pPr marL="0" indent="0" algn="just">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5" name="Date Placeholder 4"/>
          <p:cNvSpPr>
            <a:spLocks noGrp="1"/>
          </p:cNvSpPr>
          <p:nvPr>
            <p:ph type="dt" sz="half" idx="10"/>
          </p:nvPr>
        </p:nvSpPr>
        <p:spPr/>
        <p:txBody>
          <a:bodyPr/>
          <a:lstStyle/>
          <a:p>
            <a:fld id="{49A53939-6D20-48CE-8A65-6883A101DFFB}" type="datetime1">
              <a:rPr lang="fi-FI" smtClean="0"/>
              <a:t>9.6.2026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Content Placeholder 2"/>
          <p:cNvSpPr>
            <a:spLocks noGrp="1"/>
          </p:cNvSpPr>
          <p:nvPr>
            <p:ph sz="half" idx="13"/>
          </p:nvPr>
        </p:nvSpPr>
        <p:spPr>
          <a:xfrm>
            <a:off x="4403516" y="1989138"/>
            <a:ext cx="3384967" cy="3816350"/>
          </a:xfrm>
          <a:solidFill>
            <a:srgbClr val="DFDAD6">
              <a:alpha val="50196"/>
            </a:srgbClr>
          </a:solidFill>
        </p:spPr>
        <p:txBody>
          <a:bodyPr lIns="216000" tIns="1512000" rIns="216000" bIns="216000"/>
          <a:lstStyle>
            <a:lvl1pPr marL="0" indent="0">
              <a:buFontTx/>
              <a:buNone/>
              <a:defRPr>
                <a:latin typeface="Work Sans SemiBold" panose="00000700000000000000" pitchFamily="2" charset="0"/>
              </a:defRPr>
            </a:lvl1pPr>
            <a:lvl2pPr marL="0" indent="0" algn="just">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10" name="Content Placeholder 2"/>
          <p:cNvSpPr>
            <a:spLocks noGrp="1"/>
          </p:cNvSpPr>
          <p:nvPr>
            <p:ph sz="half" idx="14"/>
          </p:nvPr>
        </p:nvSpPr>
        <p:spPr>
          <a:xfrm>
            <a:off x="8040271" y="1989138"/>
            <a:ext cx="3384967" cy="3816350"/>
          </a:xfrm>
          <a:solidFill>
            <a:srgbClr val="DFDAD6">
              <a:alpha val="50196"/>
            </a:srgbClr>
          </a:solidFill>
        </p:spPr>
        <p:txBody>
          <a:bodyPr lIns="216000" tIns="1512000" rIns="216000" bIns="216000"/>
          <a:lstStyle>
            <a:lvl1pPr marL="0" indent="0">
              <a:buFontTx/>
              <a:buNone/>
              <a:defRPr>
                <a:latin typeface="Work Sans SemiBold" panose="00000700000000000000" pitchFamily="2" charset="0"/>
              </a:defRPr>
            </a:lvl1pPr>
            <a:lvl2pPr marL="0" indent="0" algn="just">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8" name="Picture Placeholder 7"/>
          <p:cNvSpPr>
            <a:spLocks noGrp="1"/>
          </p:cNvSpPr>
          <p:nvPr>
            <p:ph type="pic" sz="quarter" idx="15"/>
          </p:nvPr>
        </p:nvSpPr>
        <p:spPr>
          <a:xfrm>
            <a:off x="983290" y="2205039"/>
            <a:ext cx="2952123" cy="1079942"/>
          </a:xfrm>
          <a:solidFill>
            <a:schemeClr val="bg1">
              <a:lumMod val="95000"/>
            </a:schemeClr>
          </a:solidFill>
        </p:spPr>
        <p:txBody>
          <a:bodyPr/>
          <a:lstStyle>
            <a:lvl1pPr marL="0" indent="0">
              <a:buFontTx/>
              <a:buNone/>
              <a:defRPr sz="1000"/>
            </a:lvl1pPr>
          </a:lstStyle>
          <a:p>
            <a:r>
              <a:rPr lang="fi-FI" noProof="0"/>
              <a:t>Lisää kuva napsauttamalla kuvaketta</a:t>
            </a:r>
            <a:endParaRPr lang="fi-FI" noProof="0" dirty="0"/>
          </a:p>
        </p:txBody>
      </p:sp>
      <p:sp>
        <p:nvSpPr>
          <p:cNvPr id="11" name="Picture Placeholder 7"/>
          <p:cNvSpPr>
            <a:spLocks noGrp="1"/>
          </p:cNvSpPr>
          <p:nvPr>
            <p:ph type="pic" sz="quarter" idx="16"/>
          </p:nvPr>
        </p:nvSpPr>
        <p:spPr>
          <a:xfrm>
            <a:off x="4619938" y="2205039"/>
            <a:ext cx="2952123" cy="1079942"/>
          </a:xfrm>
          <a:solidFill>
            <a:schemeClr val="bg1">
              <a:lumMod val="95000"/>
            </a:schemeClr>
          </a:solidFill>
        </p:spPr>
        <p:txBody>
          <a:bodyPr/>
          <a:lstStyle>
            <a:lvl1pPr marL="0" indent="0">
              <a:buFontTx/>
              <a:buNone/>
              <a:defRPr sz="1000"/>
            </a:lvl1pPr>
          </a:lstStyle>
          <a:p>
            <a:r>
              <a:rPr lang="fi-FI" noProof="0"/>
              <a:t>Lisää kuva napsauttamalla kuvaketta</a:t>
            </a:r>
            <a:endParaRPr lang="fi-FI" noProof="0" dirty="0"/>
          </a:p>
        </p:txBody>
      </p:sp>
      <p:sp>
        <p:nvSpPr>
          <p:cNvPr id="12" name="Picture Placeholder 7"/>
          <p:cNvSpPr>
            <a:spLocks noGrp="1"/>
          </p:cNvSpPr>
          <p:nvPr>
            <p:ph type="pic" sz="quarter" idx="17"/>
          </p:nvPr>
        </p:nvSpPr>
        <p:spPr>
          <a:xfrm>
            <a:off x="8256300" y="2205039"/>
            <a:ext cx="2952123" cy="1079942"/>
          </a:xfrm>
          <a:solidFill>
            <a:schemeClr val="bg1">
              <a:lumMod val="95000"/>
            </a:schemeClr>
          </a:solidFill>
        </p:spPr>
        <p:txBody>
          <a:bodyPr/>
          <a:lstStyle>
            <a:lvl1pPr marL="0" indent="0">
              <a:buFontTx/>
              <a:buNone/>
              <a:defRPr sz="1000"/>
            </a:lvl1pPr>
          </a:lstStyle>
          <a:p>
            <a:r>
              <a:rPr lang="fi-FI" noProof="0"/>
              <a:t>Lisää kuva napsauttamalla kuvaketta</a:t>
            </a:r>
            <a:endParaRPr lang="fi-FI" noProof="0" dirty="0"/>
          </a:p>
        </p:txBody>
      </p:sp>
    </p:spTree>
    <p:extLst>
      <p:ext uri="{BB962C8B-B14F-4D97-AF65-F5344CB8AC3E}">
        <p14:creationId xmlns:p14="http://schemas.microsoft.com/office/powerpoint/2010/main" val="151011272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Neljä nostoa (swo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3" name="Content Placeholder 2"/>
          <p:cNvSpPr>
            <a:spLocks noGrp="1"/>
          </p:cNvSpPr>
          <p:nvPr>
            <p:ph sz="half" idx="1"/>
          </p:nvPr>
        </p:nvSpPr>
        <p:spPr>
          <a:xfrm>
            <a:off x="766763" y="1989138"/>
            <a:ext cx="5113337" cy="1799912"/>
          </a:xfrm>
          <a:solidFill>
            <a:srgbClr val="DFDAD6">
              <a:alpha val="50196"/>
            </a:srgbClr>
          </a:solidFill>
        </p:spPr>
        <p:txBody>
          <a:bodyPr lIns="216000" tIns="216000" rIns="216000" bIns="216000"/>
          <a:lstStyle>
            <a:lvl1pPr marL="0" indent="0">
              <a:buFontTx/>
              <a:buNone/>
              <a:defRPr>
                <a:latin typeface="Work Sans SemiBold" panose="00000700000000000000" pitchFamily="2" charset="0"/>
              </a:defRPr>
            </a:lvl1pPr>
            <a:lvl2pPr marL="0" indent="0" algn="just">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5" name="Date Placeholder 4"/>
          <p:cNvSpPr>
            <a:spLocks noGrp="1"/>
          </p:cNvSpPr>
          <p:nvPr>
            <p:ph type="dt" sz="half" idx="10"/>
          </p:nvPr>
        </p:nvSpPr>
        <p:spPr/>
        <p:txBody>
          <a:bodyPr/>
          <a:lstStyle/>
          <a:p>
            <a:fld id="{1DA28073-A458-4B12-9446-D38333399C64}" type="datetime1">
              <a:rPr lang="fi-FI" smtClean="0"/>
              <a:t>9.6.2026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Content Placeholder 2"/>
          <p:cNvSpPr>
            <a:spLocks noGrp="1"/>
          </p:cNvSpPr>
          <p:nvPr>
            <p:ph sz="half" idx="13"/>
          </p:nvPr>
        </p:nvSpPr>
        <p:spPr>
          <a:xfrm>
            <a:off x="6311900" y="1989138"/>
            <a:ext cx="5113338" cy="1799912"/>
          </a:xfrm>
          <a:solidFill>
            <a:srgbClr val="DFDAD6">
              <a:alpha val="50196"/>
            </a:srgbClr>
          </a:solidFill>
        </p:spPr>
        <p:txBody>
          <a:bodyPr lIns="216000" tIns="216000" rIns="216000" bIns="216000"/>
          <a:lstStyle>
            <a:lvl1pPr marL="0" indent="0">
              <a:buFontTx/>
              <a:buNone/>
              <a:defRPr>
                <a:latin typeface="Work Sans SemiBold" panose="00000700000000000000" pitchFamily="2" charset="0"/>
              </a:defRPr>
            </a:lvl1pPr>
            <a:lvl2pPr marL="0" indent="0" algn="just">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10" name="Content Placeholder 2"/>
          <p:cNvSpPr>
            <a:spLocks noGrp="1"/>
          </p:cNvSpPr>
          <p:nvPr>
            <p:ph sz="half" idx="14"/>
          </p:nvPr>
        </p:nvSpPr>
        <p:spPr>
          <a:xfrm>
            <a:off x="766762" y="4005576"/>
            <a:ext cx="5113338" cy="1799912"/>
          </a:xfrm>
          <a:solidFill>
            <a:srgbClr val="DFDAD6">
              <a:alpha val="50196"/>
            </a:srgbClr>
          </a:solidFill>
        </p:spPr>
        <p:txBody>
          <a:bodyPr lIns="216000" tIns="216000" rIns="216000" bIns="216000"/>
          <a:lstStyle>
            <a:lvl1pPr marL="0" indent="0">
              <a:buFontTx/>
              <a:buNone/>
              <a:defRPr>
                <a:latin typeface="Work Sans SemiBold" panose="00000700000000000000" pitchFamily="2" charset="0"/>
              </a:defRPr>
            </a:lvl1pPr>
            <a:lvl2pPr marL="0" indent="0" algn="just">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11" name="Content Placeholder 2"/>
          <p:cNvSpPr>
            <a:spLocks noGrp="1"/>
          </p:cNvSpPr>
          <p:nvPr>
            <p:ph sz="half" idx="15"/>
          </p:nvPr>
        </p:nvSpPr>
        <p:spPr>
          <a:xfrm>
            <a:off x="6311900" y="4005576"/>
            <a:ext cx="5113338" cy="1799912"/>
          </a:xfrm>
          <a:solidFill>
            <a:srgbClr val="DFDAD6">
              <a:alpha val="50196"/>
            </a:srgbClr>
          </a:solidFill>
        </p:spPr>
        <p:txBody>
          <a:bodyPr lIns="216000" tIns="216000" rIns="216000" bIns="216000"/>
          <a:lstStyle>
            <a:lvl1pPr marL="0" indent="0">
              <a:buFontTx/>
              <a:buNone/>
              <a:defRPr>
                <a:latin typeface="Work Sans SemiBold" panose="00000700000000000000" pitchFamily="2" charset="0"/>
              </a:defRPr>
            </a:lvl1pPr>
            <a:lvl2pPr marL="0" indent="0" algn="just">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Tree>
    <p:extLst>
      <p:ext uri="{BB962C8B-B14F-4D97-AF65-F5344CB8AC3E}">
        <p14:creationId xmlns:p14="http://schemas.microsoft.com/office/powerpoint/2010/main" val="172397247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isältö ja nosto">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774011" y="2276840"/>
            <a:ext cx="10218669" cy="3528648"/>
          </a:xfrm>
          <a:solidFill>
            <a:srgbClr val="DFDAD6">
              <a:alpha val="50196"/>
            </a:srgbClr>
          </a:solidFill>
        </p:spPr>
        <p:txBody>
          <a:bodyPr lIns="216000" tIns="1296000" rIns="2520000" bIns="216000"/>
          <a:lstStyle>
            <a:lvl1pPr marL="0" indent="0">
              <a:buFontTx/>
              <a:buNone/>
              <a:defRPr sz="1800"/>
            </a:lvl1pPr>
            <a:lvl2pPr marL="444500" indent="-271463">
              <a:defRPr/>
            </a:lvl2pPr>
            <a:lvl3pPr marL="898525" indent="-263525">
              <a:defRPr/>
            </a:lvl3pPr>
            <a:lvl4pPr marL="1343025" indent="-271463">
              <a:defRPr/>
            </a:lvl4pPr>
            <a:lvl5pPr marL="1795463" indent="-263525">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3" name="Text Placeholder 2"/>
          <p:cNvSpPr>
            <a:spLocks noGrp="1"/>
          </p:cNvSpPr>
          <p:nvPr>
            <p:ph type="body" idx="1"/>
          </p:nvPr>
        </p:nvSpPr>
        <p:spPr>
          <a:xfrm>
            <a:off x="983290" y="2636890"/>
            <a:ext cx="7345020" cy="792110"/>
          </a:xfrm>
        </p:spPr>
        <p:txBody>
          <a:bodyPr lIns="0" tIns="0" rIns="0" bIns="0"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7" name="Date Placeholder 6"/>
          <p:cNvSpPr>
            <a:spLocks noGrp="1"/>
          </p:cNvSpPr>
          <p:nvPr>
            <p:ph type="dt" sz="half" idx="10"/>
          </p:nvPr>
        </p:nvSpPr>
        <p:spPr/>
        <p:txBody>
          <a:bodyPr/>
          <a:lstStyle/>
          <a:p>
            <a:fld id="{90963F2F-44B9-41C8-8927-50FD9A36BCAE}" type="datetime1">
              <a:rPr lang="fi-FI" smtClean="0"/>
              <a:t>9.6.2026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endParaRPr lang="fi-FI" noProof="0" dirty="0"/>
          </a:p>
        </p:txBody>
      </p:sp>
      <p:sp>
        <p:nvSpPr>
          <p:cNvPr id="6" name="Text Placeholder 5"/>
          <p:cNvSpPr>
            <a:spLocks noGrp="1"/>
          </p:cNvSpPr>
          <p:nvPr>
            <p:ph type="body" sz="quarter" idx="13" hasCustomPrompt="1"/>
          </p:nvPr>
        </p:nvSpPr>
        <p:spPr>
          <a:xfrm>
            <a:off x="8759825" y="2565400"/>
            <a:ext cx="3097213" cy="2808288"/>
          </a:xfrm>
          <a:solidFill>
            <a:srgbClr val="FF3E60"/>
          </a:solidFill>
        </p:spPr>
        <p:txBody>
          <a:bodyPr lIns="216000" tIns="648000" rIns="216000" bIns="648000"/>
          <a:lstStyle>
            <a:lvl1pPr marL="0" indent="0">
              <a:spcBef>
                <a:spcPts val="200"/>
              </a:spcBef>
              <a:buFontTx/>
              <a:buNone/>
              <a:defRPr sz="3600">
                <a:solidFill>
                  <a:schemeClr val="bg1"/>
                </a:solidFill>
                <a:latin typeface="+mj-lt"/>
              </a:defRPr>
            </a:lvl1pPr>
            <a:lvl2pPr marL="0" indent="0">
              <a:spcBef>
                <a:spcPts val="200"/>
              </a:spcBef>
              <a:buFontTx/>
              <a:buNone/>
              <a:defRPr>
                <a:solidFill>
                  <a:schemeClr val="bg1"/>
                </a:solidFill>
                <a:latin typeface="Work Sans SemiBold" panose="00000700000000000000" pitchFamily="2" charset="0"/>
              </a:defRPr>
            </a:lvl2pPr>
            <a:lvl3pPr marL="0" indent="0">
              <a:spcBef>
                <a:spcPts val="200"/>
              </a:spcBef>
              <a:buFontTx/>
              <a:buNone/>
              <a:defRPr>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dirty="0"/>
              <a:t>nosto%</a:t>
            </a:r>
          </a:p>
          <a:p>
            <a:pPr lvl="1"/>
            <a:r>
              <a:rPr lang="fi-FI" noProof="0" dirty="0"/>
              <a:t>Second level</a:t>
            </a:r>
          </a:p>
          <a:p>
            <a:pPr lvl="2"/>
            <a:r>
              <a:rPr lang="fi-FI" noProof="0" dirty="0"/>
              <a:t>Third level</a:t>
            </a:r>
          </a:p>
        </p:txBody>
      </p:sp>
    </p:spTree>
    <p:extLst>
      <p:ext uri="{BB962C8B-B14F-4D97-AF65-F5344CB8AC3E}">
        <p14:creationId xmlns:p14="http://schemas.microsoft.com/office/powerpoint/2010/main" val="289471448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isältö ja nosto2">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774011" y="2276840"/>
            <a:ext cx="10218669" cy="3528648"/>
          </a:xfrm>
          <a:solidFill>
            <a:srgbClr val="DFDAD6">
              <a:alpha val="50196"/>
            </a:srgbClr>
          </a:solidFill>
        </p:spPr>
        <p:txBody>
          <a:bodyPr lIns="216000" tIns="1296000" rIns="2520000" bIns="216000"/>
          <a:lstStyle>
            <a:lvl1pPr marL="0" indent="0">
              <a:buFontTx/>
              <a:buNone/>
              <a:defRPr sz="1800"/>
            </a:lvl1pPr>
            <a:lvl2pPr marL="444500" indent="-271463">
              <a:defRPr/>
            </a:lvl2pPr>
            <a:lvl3pPr marL="898525" indent="-263525">
              <a:defRPr/>
            </a:lvl3pPr>
            <a:lvl4pPr marL="1343025" indent="-271463">
              <a:defRPr/>
            </a:lvl4pPr>
            <a:lvl5pPr marL="1795463" indent="-263525">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3" name="Text Placeholder 2"/>
          <p:cNvSpPr>
            <a:spLocks noGrp="1"/>
          </p:cNvSpPr>
          <p:nvPr>
            <p:ph type="body" idx="1"/>
          </p:nvPr>
        </p:nvSpPr>
        <p:spPr>
          <a:xfrm>
            <a:off x="983290" y="2636890"/>
            <a:ext cx="7345020" cy="792110"/>
          </a:xfrm>
        </p:spPr>
        <p:txBody>
          <a:bodyPr lIns="0" tIns="0" rIns="0" bIns="0"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7" name="Date Placeholder 6"/>
          <p:cNvSpPr>
            <a:spLocks noGrp="1"/>
          </p:cNvSpPr>
          <p:nvPr>
            <p:ph type="dt" sz="half" idx="10"/>
          </p:nvPr>
        </p:nvSpPr>
        <p:spPr/>
        <p:txBody>
          <a:bodyPr/>
          <a:lstStyle/>
          <a:p>
            <a:fld id="{C6BF9130-7A42-4FBD-AEC6-4BFCDA2A07E7}" type="datetime1">
              <a:rPr lang="fi-FI" smtClean="0"/>
              <a:t>9.6.2026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endParaRPr lang="fi-FI" noProof="0" dirty="0"/>
          </a:p>
        </p:txBody>
      </p:sp>
      <p:sp>
        <p:nvSpPr>
          <p:cNvPr id="6" name="Text Placeholder 5"/>
          <p:cNvSpPr>
            <a:spLocks noGrp="1"/>
          </p:cNvSpPr>
          <p:nvPr>
            <p:ph type="body" sz="quarter" idx="13" hasCustomPrompt="1"/>
          </p:nvPr>
        </p:nvSpPr>
        <p:spPr>
          <a:xfrm>
            <a:off x="8759825" y="2565400"/>
            <a:ext cx="3097213" cy="2808288"/>
          </a:xfrm>
          <a:solidFill>
            <a:schemeClr val="accent1"/>
          </a:solidFill>
        </p:spPr>
        <p:txBody>
          <a:bodyPr lIns="216000" tIns="648000" rIns="216000" bIns="648000"/>
          <a:lstStyle>
            <a:lvl1pPr marL="0" indent="0">
              <a:spcBef>
                <a:spcPts val="200"/>
              </a:spcBef>
              <a:buFontTx/>
              <a:buNone/>
              <a:defRPr sz="3600">
                <a:solidFill>
                  <a:schemeClr val="bg1"/>
                </a:solidFill>
                <a:latin typeface="+mj-lt"/>
              </a:defRPr>
            </a:lvl1pPr>
            <a:lvl2pPr marL="0" indent="0">
              <a:spcBef>
                <a:spcPts val="200"/>
              </a:spcBef>
              <a:buFontTx/>
              <a:buNone/>
              <a:defRPr>
                <a:solidFill>
                  <a:schemeClr val="bg1"/>
                </a:solidFill>
                <a:latin typeface="Work Sans SemiBold" panose="00000700000000000000" pitchFamily="2" charset="0"/>
              </a:defRPr>
            </a:lvl2pPr>
            <a:lvl3pPr marL="0" indent="0">
              <a:spcBef>
                <a:spcPts val="200"/>
              </a:spcBef>
              <a:buFontTx/>
              <a:buNone/>
              <a:defRPr>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dirty="0"/>
              <a:t>nosto%</a:t>
            </a:r>
          </a:p>
          <a:p>
            <a:pPr lvl="1"/>
            <a:r>
              <a:rPr lang="fi-FI" noProof="0" dirty="0"/>
              <a:t>Second level</a:t>
            </a:r>
          </a:p>
          <a:p>
            <a:pPr lvl="2"/>
            <a:r>
              <a:rPr lang="fi-FI" noProof="0" dirty="0"/>
              <a:t>Third level</a:t>
            </a:r>
          </a:p>
        </p:txBody>
      </p:sp>
    </p:spTree>
    <p:extLst>
      <p:ext uri="{BB962C8B-B14F-4D97-AF65-F5344CB8AC3E}">
        <p14:creationId xmlns:p14="http://schemas.microsoft.com/office/powerpoint/2010/main" val="106874461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isältö ja kaavi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7" name="Date Placeholder 6"/>
          <p:cNvSpPr>
            <a:spLocks noGrp="1"/>
          </p:cNvSpPr>
          <p:nvPr>
            <p:ph type="dt" sz="half" idx="10"/>
          </p:nvPr>
        </p:nvSpPr>
        <p:spPr/>
        <p:txBody>
          <a:bodyPr/>
          <a:lstStyle/>
          <a:p>
            <a:fld id="{CAFC92E4-B935-4FE6-B163-FE6F8B9B506C}" type="datetime1">
              <a:rPr lang="fi-FI" smtClean="0"/>
              <a:t>9.6.2026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a:xfrm>
            <a:off x="766763" y="836711"/>
            <a:ext cx="10658475" cy="576009"/>
          </a:xfrm>
        </p:spPr>
        <p:txBody>
          <a:bodyPr/>
          <a:lstStyle/>
          <a:p>
            <a:r>
              <a:rPr lang="fi-FI" noProof="0"/>
              <a:t>Muokkaa ots. perustyyl. napsautt.</a:t>
            </a:r>
            <a:endParaRPr lang="fi-FI" noProof="0" dirty="0"/>
          </a:p>
        </p:txBody>
      </p:sp>
      <p:sp>
        <p:nvSpPr>
          <p:cNvPr id="5" name="Chart Placeholder 4"/>
          <p:cNvSpPr>
            <a:spLocks noGrp="1"/>
          </p:cNvSpPr>
          <p:nvPr>
            <p:ph type="chart" sz="quarter" idx="13"/>
          </p:nvPr>
        </p:nvSpPr>
        <p:spPr>
          <a:xfrm>
            <a:off x="6311900" y="1556740"/>
            <a:ext cx="5113338" cy="4248748"/>
          </a:xfrm>
        </p:spPr>
        <p:txBody>
          <a:bodyPr/>
          <a:lstStyle>
            <a:lvl1pPr marL="0" indent="0">
              <a:buFontTx/>
              <a:buNone/>
              <a:defRPr sz="1200"/>
            </a:lvl1pPr>
          </a:lstStyle>
          <a:p>
            <a:r>
              <a:rPr lang="fi-FI" noProof="0"/>
              <a:t>Lisää kaavio napsauttamalla kuvaketta</a:t>
            </a:r>
            <a:endParaRPr lang="fi-FI" noProof="0" dirty="0"/>
          </a:p>
        </p:txBody>
      </p:sp>
    </p:spTree>
    <p:extLst>
      <p:ext uri="{BB962C8B-B14F-4D97-AF65-F5344CB8AC3E}">
        <p14:creationId xmlns:p14="http://schemas.microsoft.com/office/powerpoint/2010/main" val="303344050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Kaksi kaaviota">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95D09515-BBF2-40CB-8DFB-BA183B8AAB94}" type="datetime1">
              <a:rPr lang="fi-FI" smtClean="0"/>
              <a:t>9.6.2026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a:xfrm>
            <a:off x="766763" y="836711"/>
            <a:ext cx="10658475" cy="576009"/>
          </a:xfrm>
        </p:spPr>
        <p:txBody>
          <a:bodyPr/>
          <a:lstStyle/>
          <a:p>
            <a:r>
              <a:rPr lang="fi-FI" noProof="0"/>
              <a:t>Muokkaa ots. perustyyl. napsautt.</a:t>
            </a:r>
            <a:endParaRPr lang="fi-FI" noProof="0" dirty="0"/>
          </a:p>
        </p:txBody>
      </p:sp>
      <p:sp>
        <p:nvSpPr>
          <p:cNvPr id="5" name="Chart Placeholder 4"/>
          <p:cNvSpPr>
            <a:spLocks noGrp="1"/>
          </p:cNvSpPr>
          <p:nvPr>
            <p:ph type="chart" sz="quarter" idx="13"/>
          </p:nvPr>
        </p:nvSpPr>
        <p:spPr>
          <a:xfrm>
            <a:off x="766763" y="1556740"/>
            <a:ext cx="5113337" cy="4248748"/>
          </a:xfrm>
        </p:spPr>
        <p:txBody>
          <a:bodyPr/>
          <a:lstStyle>
            <a:lvl1pPr marL="0" indent="0">
              <a:buFontTx/>
              <a:buNone/>
              <a:defRPr sz="1200"/>
            </a:lvl1pPr>
          </a:lstStyle>
          <a:p>
            <a:r>
              <a:rPr lang="fi-FI" noProof="0"/>
              <a:t>Lisää kaavio napsauttamalla kuvaketta</a:t>
            </a:r>
            <a:endParaRPr lang="fi-FI" noProof="0" dirty="0"/>
          </a:p>
        </p:txBody>
      </p:sp>
      <p:sp>
        <p:nvSpPr>
          <p:cNvPr id="11" name="Chart Placeholder 4"/>
          <p:cNvSpPr>
            <a:spLocks noGrp="1"/>
          </p:cNvSpPr>
          <p:nvPr>
            <p:ph type="chart" sz="quarter" idx="14"/>
          </p:nvPr>
        </p:nvSpPr>
        <p:spPr>
          <a:xfrm>
            <a:off x="6311900" y="1556740"/>
            <a:ext cx="5113338" cy="4248748"/>
          </a:xfrm>
        </p:spPr>
        <p:txBody>
          <a:bodyPr/>
          <a:lstStyle>
            <a:lvl1pPr marL="0" indent="0">
              <a:buFontTx/>
              <a:buNone/>
              <a:defRPr sz="1200"/>
            </a:lvl1pPr>
          </a:lstStyle>
          <a:p>
            <a:r>
              <a:rPr lang="fi-FI" noProof="0"/>
              <a:t>Lisää kaavio napsauttamalla kuvaketta</a:t>
            </a:r>
            <a:endParaRPr lang="fi-FI" noProof="0" dirty="0"/>
          </a:p>
        </p:txBody>
      </p:sp>
    </p:spTree>
    <p:extLst>
      <p:ext uri="{BB962C8B-B14F-4D97-AF65-F5344CB8AC3E}">
        <p14:creationId xmlns:p14="http://schemas.microsoft.com/office/powerpoint/2010/main" val="356160184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Kaavio">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2B40BE1D-27B4-45A7-AD76-1198A7D57D99}" type="datetime1">
              <a:rPr lang="fi-FI" smtClean="0"/>
              <a:t>9.6.2026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a:xfrm>
            <a:off x="766763" y="836711"/>
            <a:ext cx="10658475" cy="576009"/>
          </a:xfrm>
        </p:spPr>
        <p:txBody>
          <a:bodyPr/>
          <a:lstStyle/>
          <a:p>
            <a:r>
              <a:rPr lang="fi-FI" noProof="0"/>
              <a:t>Muokkaa ots. perustyyl. napsautt.</a:t>
            </a:r>
            <a:endParaRPr lang="fi-FI" noProof="0" dirty="0"/>
          </a:p>
        </p:txBody>
      </p:sp>
      <p:sp>
        <p:nvSpPr>
          <p:cNvPr id="5" name="Chart Placeholder 4"/>
          <p:cNvSpPr>
            <a:spLocks noGrp="1"/>
          </p:cNvSpPr>
          <p:nvPr>
            <p:ph type="chart" sz="quarter" idx="13"/>
          </p:nvPr>
        </p:nvSpPr>
        <p:spPr>
          <a:xfrm>
            <a:off x="766763" y="1556740"/>
            <a:ext cx="10658475" cy="4248748"/>
          </a:xfrm>
        </p:spPr>
        <p:txBody>
          <a:bodyPr/>
          <a:lstStyle>
            <a:lvl1pPr marL="0" indent="0">
              <a:buFontTx/>
              <a:buNone/>
              <a:defRPr sz="1200"/>
            </a:lvl1pPr>
          </a:lstStyle>
          <a:p>
            <a:r>
              <a:rPr lang="fi-FI" noProof="0"/>
              <a:t>Lisää kaavio napsauttamalla kuvaketta</a:t>
            </a:r>
            <a:endParaRPr lang="fi-FI" noProof="0" dirty="0"/>
          </a:p>
        </p:txBody>
      </p:sp>
    </p:spTree>
    <p:extLst>
      <p:ext uri="{BB962C8B-B14F-4D97-AF65-F5344CB8AC3E}">
        <p14:creationId xmlns:p14="http://schemas.microsoft.com/office/powerpoint/2010/main" val="223386603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aulukko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5" name="Date Placeholder 4"/>
          <p:cNvSpPr>
            <a:spLocks noGrp="1"/>
          </p:cNvSpPr>
          <p:nvPr>
            <p:ph type="dt" sz="half" idx="10"/>
          </p:nvPr>
        </p:nvSpPr>
        <p:spPr/>
        <p:txBody>
          <a:bodyPr/>
          <a:lstStyle/>
          <a:p>
            <a:fld id="{3DBA2578-D1ED-4406-9F94-0AB22A2B6A3C}" type="datetime1">
              <a:rPr lang="fi-FI" smtClean="0"/>
              <a:t>9.6.2026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Table Placeholder 8"/>
          <p:cNvSpPr>
            <a:spLocks noGrp="1"/>
          </p:cNvSpPr>
          <p:nvPr>
            <p:ph type="tbl" sz="quarter" idx="13"/>
          </p:nvPr>
        </p:nvSpPr>
        <p:spPr>
          <a:xfrm>
            <a:off x="766763" y="1989138"/>
            <a:ext cx="10658475" cy="3816350"/>
          </a:xfrm>
        </p:spPr>
        <p:txBody>
          <a:bodyPr/>
          <a:lstStyle>
            <a:lvl1pPr marL="0" indent="0">
              <a:buFontTx/>
              <a:buNone/>
              <a:defRPr sz="1200"/>
            </a:lvl1pPr>
          </a:lstStyle>
          <a:p>
            <a:r>
              <a:rPr lang="fi-FI"/>
              <a:t>Lisää taulukko napsauttamalla kuvaketta</a:t>
            </a:r>
            <a:endParaRPr lang="en-US"/>
          </a:p>
        </p:txBody>
      </p:sp>
    </p:spTree>
    <p:extLst>
      <p:ext uri="{BB962C8B-B14F-4D97-AF65-F5344CB8AC3E}">
        <p14:creationId xmlns:p14="http://schemas.microsoft.com/office/powerpoint/2010/main" val="159347619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Neljä taulukko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5" name="Date Placeholder 4"/>
          <p:cNvSpPr>
            <a:spLocks noGrp="1"/>
          </p:cNvSpPr>
          <p:nvPr>
            <p:ph type="dt" sz="half" idx="10"/>
          </p:nvPr>
        </p:nvSpPr>
        <p:spPr/>
        <p:txBody>
          <a:bodyPr/>
          <a:lstStyle/>
          <a:p>
            <a:fld id="{9F5BD0C2-3805-48AA-8034-4776FDEFC4F5}" type="datetime1">
              <a:rPr lang="fi-FI" smtClean="0"/>
              <a:t>9.6.2026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Table Placeholder 8"/>
          <p:cNvSpPr>
            <a:spLocks noGrp="1"/>
          </p:cNvSpPr>
          <p:nvPr>
            <p:ph type="tbl" sz="quarter" idx="13"/>
          </p:nvPr>
        </p:nvSpPr>
        <p:spPr>
          <a:xfrm>
            <a:off x="766763" y="1989138"/>
            <a:ext cx="5113337" cy="1871662"/>
          </a:xfrm>
        </p:spPr>
        <p:txBody>
          <a:bodyPr/>
          <a:lstStyle>
            <a:lvl1pPr marL="0" indent="0">
              <a:buFontTx/>
              <a:buNone/>
              <a:defRPr sz="1200"/>
            </a:lvl1pPr>
          </a:lstStyle>
          <a:p>
            <a:r>
              <a:rPr lang="fi-FI"/>
              <a:t>Lisää taulukko napsauttamalla kuvaketta</a:t>
            </a:r>
            <a:endParaRPr lang="en-US"/>
          </a:p>
        </p:txBody>
      </p:sp>
      <p:sp>
        <p:nvSpPr>
          <p:cNvPr id="10" name="Table Placeholder 8"/>
          <p:cNvSpPr>
            <a:spLocks noGrp="1"/>
          </p:cNvSpPr>
          <p:nvPr>
            <p:ph type="tbl" sz="quarter" idx="14"/>
          </p:nvPr>
        </p:nvSpPr>
        <p:spPr>
          <a:xfrm>
            <a:off x="766763" y="3933826"/>
            <a:ext cx="5113337" cy="1871662"/>
          </a:xfrm>
        </p:spPr>
        <p:txBody>
          <a:bodyPr/>
          <a:lstStyle>
            <a:lvl1pPr marL="0" indent="0">
              <a:buFontTx/>
              <a:buNone/>
              <a:defRPr sz="1200"/>
            </a:lvl1pPr>
          </a:lstStyle>
          <a:p>
            <a:r>
              <a:rPr lang="fi-FI"/>
              <a:t>Lisää taulukko napsauttamalla kuvaketta</a:t>
            </a:r>
            <a:endParaRPr lang="en-US"/>
          </a:p>
        </p:txBody>
      </p:sp>
      <p:sp>
        <p:nvSpPr>
          <p:cNvPr id="11" name="Table Placeholder 8"/>
          <p:cNvSpPr>
            <a:spLocks noGrp="1"/>
          </p:cNvSpPr>
          <p:nvPr>
            <p:ph type="tbl" sz="quarter" idx="15"/>
          </p:nvPr>
        </p:nvSpPr>
        <p:spPr>
          <a:xfrm>
            <a:off x="6312030" y="1989138"/>
            <a:ext cx="5113208" cy="1871662"/>
          </a:xfrm>
        </p:spPr>
        <p:txBody>
          <a:bodyPr/>
          <a:lstStyle>
            <a:lvl1pPr marL="0" indent="0">
              <a:buFontTx/>
              <a:buNone/>
              <a:defRPr sz="1200"/>
            </a:lvl1pPr>
          </a:lstStyle>
          <a:p>
            <a:r>
              <a:rPr lang="fi-FI"/>
              <a:t>Lisää taulukko napsauttamalla kuvaketta</a:t>
            </a:r>
            <a:endParaRPr lang="en-US" dirty="0"/>
          </a:p>
        </p:txBody>
      </p:sp>
      <p:sp>
        <p:nvSpPr>
          <p:cNvPr id="12" name="Table Placeholder 8"/>
          <p:cNvSpPr>
            <a:spLocks noGrp="1"/>
          </p:cNvSpPr>
          <p:nvPr>
            <p:ph type="tbl" sz="quarter" idx="16"/>
          </p:nvPr>
        </p:nvSpPr>
        <p:spPr>
          <a:xfrm>
            <a:off x="6312030" y="3933826"/>
            <a:ext cx="5113208" cy="1871662"/>
          </a:xfrm>
        </p:spPr>
        <p:txBody>
          <a:bodyPr/>
          <a:lstStyle>
            <a:lvl1pPr marL="0" indent="0">
              <a:buFontTx/>
              <a:buNone/>
              <a:defRPr sz="1200"/>
            </a:lvl1pPr>
          </a:lstStyle>
          <a:p>
            <a:r>
              <a:rPr lang="fi-FI"/>
              <a:t>Lisää taulukko napsauttamalla kuvaketta</a:t>
            </a:r>
            <a:endParaRPr lang="en-US"/>
          </a:p>
        </p:txBody>
      </p:sp>
    </p:spTree>
    <p:extLst>
      <p:ext uri="{BB962C8B-B14F-4D97-AF65-F5344CB8AC3E}">
        <p14:creationId xmlns:p14="http://schemas.microsoft.com/office/powerpoint/2010/main" val="377535058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secHead" preserve="1">
  <p:cSld name="Väliotsikkodia roosa">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bg1"/>
                </a:solidFill>
              </a:defRPr>
            </a:lvl1pPr>
          </a:lstStyle>
          <a:p>
            <a:r>
              <a:rPr lang="fi-FI" noProof="0"/>
              <a:t>Muokkaa ots. perustyyl. napsautt.</a:t>
            </a:r>
            <a:endParaRPr lang="fi-FI" noProof="0" dirty="0"/>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0614DF77-57E5-43AE-89EB-A3037004F2C0}" type="datetime1">
              <a:rPr lang="fi-FI" smtClean="0"/>
              <a:t>9.6.2026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8" name="Freeform 6"/>
          <p:cNvSpPr>
            <a:spLocks noChangeAspect="1" noEditPoints="1"/>
          </p:cNvSpPr>
          <p:nvPr userDrawn="1"/>
        </p:nvSpPr>
        <p:spPr bwMode="auto">
          <a:xfrm>
            <a:off x="479425" y="375646"/>
            <a:ext cx="1561879" cy="468000"/>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292894607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secHead" preserve="1">
  <p:cSld name="Väliotsikkodia petroli">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bg1"/>
                </a:solidFill>
              </a:defRPr>
            </a:lvl1pPr>
          </a:lstStyle>
          <a:p>
            <a:r>
              <a:rPr lang="fi-FI" noProof="0"/>
              <a:t>Muokkaa ots. perustyyl. napsautt.</a:t>
            </a:r>
            <a:endParaRPr lang="fi-FI" noProof="0" dirty="0"/>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55070E62-652A-4FCA-A48A-A3C9B5D21054}" type="datetime1">
              <a:rPr lang="fi-FI" smtClean="0"/>
              <a:t>9.6.2026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8" name="Freeform 6"/>
          <p:cNvSpPr>
            <a:spLocks noChangeAspect="1" noEditPoints="1"/>
          </p:cNvSpPr>
          <p:nvPr userDrawn="1"/>
        </p:nvSpPr>
        <p:spPr bwMode="auto">
          <a:xfrm>
            <a:off x="479425" y="375646"/>
            <a:ext cx="1561879" cy="468000"/>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32221829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secHead" preserve="1">
  <p:cSld name="Väliotsikkodia grafiikk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accent3"/>
                </a:solidFill>
              </a:defRPr>
            </a:lvl1pPr>
          </a:lstStyle>
          <a:p>
            <a:r>
              <a:rPr lang="fi-FI" noProof="0"/>
              <a:t>Muokkaa ots. perustyyl. napsautt.</a:t>
            </a:r>
            <a:endParaRPr lang="fi-FI" noProof="0" dirty="0"/>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64807B02-D0B4-4A08-B62E-A00F5B78E985}" type="datetime1">
              <a:rPr lang="fi-FI" smtClean="0"/>
              <a:t>9.6.2026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8" name="Freeform 6"/>
          <p:cNvSpPr>
            <a:spLocks noChangeAspect="1" noEditPoints="1"/>
          </p:cNvSpPr>
          <p:nvPr userDrawn="1"/>
        </p:nvSpPr>
        <p:spPr bwMode="auto">
          <a:xfrm>
            <a:off x="479425" y="375646"/>
            <a:ext cx="1561879" cy="468000"/>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255571888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secHead" preserve="1">
  <p:cSld name="Väliotsikkodia grafiikk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bg1"/>
                </a:solidFill>
              </a:defRPr>
            </a:lvl1pPr>
          </a:lstStyle>
          <a:p>
            <a:r>
              <a:rPr lang="fi-FI" noProof="0"/>
              <a:t>Muokkaa ots. perustyyl. napsautt.</a:t>
            </a:r>
            <a:endParaRPr lang="fi-FI" noProof="0" dirty="0"/>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96A53D7B-6B97-4993-8B7C-225FD1A23FDA}" type="datetime1">
              <a:rPr lang="fi-FI" smtClean="0"/>
              <a:t>9.6.2026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8" name="Freeform 6"/>
          <p:cNvSpPr>
            <a:spLocks noChangeAspect="1" noEditPoints="1"/>
          </p:cNvSpPr>
          <p:nvPr userDrawn="1"/>
        </p:nvSpPr>
        <p:spPr bwMode="auto">
          <a:xfrm>
            <a:off x="479425" y="375646"/>
            <a:ext cx="1561879" cy="468000"/>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83789721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endParaRPr lang="fi-FI" noProof="0" dirty="0"/>
          </a:p>
        </p:txBody>
      </p:sp>
      <p:sp>
        <p:nvSpPr>
          <p:cNvPr id="3" name="Date Placeholder 2"/>
          <p:cNvSpPr>
            <a:spLocks noGrp="1"/>
          </p:cNvSpPr>
          <p:nvPr>
            <p:ph type="dt" sz="half" idx="10"/>
          </p:nvPr>
        </p:nvSpPr>
        <p:spPr/>
        <p:txBody>
          <a:bodyPr/>
          <a:lstStyle/>
          <a:p>
            <a:fld id="{49B95E72-162F-498F-B705-BE5BB9DFFA3F}" type="datetime1">
              <a:rPr lang="fi-FI" smtClean="0"/>
              <a:t>9.6.2026</a:t>
            </a:fld>
            <a:endParaRPr lang="fi-FI"/>
          </a:p>
        </p:txBody>
      </p:sp>
      <p:sp>
        <p:nvSpPr>
          <p:cNvPr id="4" name="Footer Placeholder 3"/>
          <p:cNvSpPr>
            <a:spLocks noGrp="1"/>
          </p:cNvSpPr>
          <p:nvPr>
            <p:ph type="ftr" sz="quarter" idx="11"/>
          </p:nvPr>
        </p:nvSpPr>
        <p:spPr/>
        <p:txBody>
          <a:bodyPr/>
          <a:lstStyle/>
          <a:p>
            <a:r>
              <a:rPr lang="fi-FI"/>
              <a:t>Esityksen nimi ja tekijä</a:t>
            </a:r>
          </a:p>
        </p:txBody>
      </p:sp>
      <p:sp>
        <p:nvSpPr>
          <p:cNvPr id="5" name="Slide Number Placeholder 4"/>
          <p:cNvSpPr>
            <a:spLocks noGrp="1"/>
          </p:cNvSpPr>
          <p:nvPr>
            <p:ph type="sldNum" sz="quarter" idx="12"/>
          </p:nvPr>
        </p:nvSpPr>
        <p:spPr/>
        <p:txBody>
          <a:bodyPr/>
          <a:lstStyle/>
          <a:p>
            <a:fld id="{0861148C-697E-4B67-BDAA-872F34DF1106}" type="slidenum">
              <a:rPr lang="fi-FI" smtClean="0"/>
              <a:t>‹#›</a:t>
            </a:fld>
            <a:endParaRPr lang="fi-FI"/>
          </a:p>
        </p:txBody>
      </p:sp>
    </p:spTree>
    <p:extLst>
      <p:ext uri="{BB962C8B-B14F-4D97-AF65-F5344CB8AC3E}">
        <p14:creationId xmlns:p14="http://schemas.microsoft.com/office/powerpoint/2010/main" val="304084786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Lainaus kuv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F2DA8B51-994D-4A31-B782-77968A11E968}" type="datetime1">
              <a:rPr lang="fi-FI" smtClean="0"/>
              <a:t>9.6.2026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6311900" y="1052670"/>
            <a:ext cx="5113338" cy="4464620"/>
          </a:xfrm>
        </p:spPr>
        <p:txBody>
          <a:bodyPr anchor="ctr" anchorCtr="0"/>
          <a:lstStyle>
            <a:lvl1pPr marL="0" indent="0" algn="l">
              <a:lnSpc>
                <a:spcPct val="90000"/>
              </a:lnSpc>
              <a:spcBef>
                <a:spcPts val="200"/>
              </a:spcBef>
              <a:buFontTx/>
              <a:buNone/>
              <a:defRPr sz="4000">
                <a:solidFill>
                  <a:schemeClr val="accent3"/>
                </a:solidFill>
                <a:latin typeface="+mj-lt"/>
              </a:defRPr>
            </a:lvl1pPr>
            <a:lvl2pPr marL="0" indent="0" algn="l">
              <a:buFontTx/>
              <a:buNone/>
              <a:defRPr>
                <a:solidFill>
                  <a:schemeClr val="accent3"/>
                </a:solidFill>
                <a:latin typeface="Work Sans SemiBold" panose="00000700000000000000" pitchFamily="2" charset="0"/>
              </a:defRPr>
            </a:lvl2pPr>
            <a:lvl3pPr marL="0" indent="0" algn="l">
              <a:buFontTx/>
              <a:buNone/>
              <a:defRPr>
                <a:solidFill>
                  <a:schemeClr val="accent3"/>
                </a:solidFill>
              </a:defRPr>
            </a:lvl3pPr>
            <a:lvl4pPr marL="0" indent="0" algn="l">
              <a:buFontTx/>
              <a:buNone/>
              <a:defRPr>
                <a:solidFill>
                  <a:schemeClr val="accent3"/>
                </a:solidFill>
              </a:defRPr>
            </a:lvl4pPr>
            <a:lvl5pPr marL="0" indent="0" algn="l">
              <a:buFontTx/>
              <a:buNone/>
              <a:defRPr>
                <a:solidFill>
                  <a:schemeClr val="accent3"/>
                </a:solidFill>
              </a:defRPr>
            </a:lvl5pPr>
            <a:lvl6pPr marL="0" indent="0" algn="l">
              <a:buFontTx/>
              <a:buNone/>
              <a:defRPr>
                <a:solidFill>
                  <a:schemeClr val="accent3"/>
                </a:solidFill>
              </a:defRPr>
            </a:lvl6pPr>
            <a:lvl7pPr marL="0" indent="0" algn="l">
              <a:buFontTx/>
              <a:buNone/>
              <a:defRPr>
                <a:solidFill>
                  <a:schemeClr val="accent3"/>
                </a:solidFill>
              </a:defRPr>
            </a:lvl7pPr>
            <a:lvl8pPr marL="0" indent="0" algn="l">
              <a:buFontTx/>
              <a:buNone/>
              <a:defRPr>
                <a:solidFill>
                  <a:schemeClr val="accent3"/>
                </a:solidFill>
              </a:defRPr>
            </a:lvl8pPr>
            <a:lvl9pPr marL="0" indent="0" algn="l">
              <a:buFontTx/>
              <a:buNone/>
              <a:defRPr>
                <a:solidFill>
                  <a:schemeClr val="accent3"/>
                </a:solidFill>
              </a:defRPr>
            </a:lvl9pPr>
          </a:lstStyle>
          <a:p>
            <a:pPr lvl="0"/>
            <a:r>
              <a:rPr lang="fi-FI" noProof="0"/>
              <a:t>Muokkaa tekstin perustyylejä napsauttamalla</a:t>
            </a:r>
          </a:p>
        </p:txBody>
      </p:sp>
      <p:sp>
        <p:nvSpPr>
          <p:cNvPr id="10" name="Freeform 6"/>
          <p:cNvSpPr>
            <a:spLocks noChangeAspect="1" noEditPoints="1"/>
          </p:cNvSpPr>
          <p:nvPr userDrawn="1"/>
        </p:nvSpPr>
        <p:spPr bwMode="auto">
          <a:xfrm>
            <a:off x="10813238" y="6324170"/>
            <a:ext cx="612000" cy="183379"/>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endParaRPr lang="fi-FI"/>
          </a:p>
        </p:txBody>
      </p:sp>
    </p:spTree>
    <p:extLst>
      <p:ext uri="{BB962C8B-B14F-4D97-AF65-F5344CB8AC3E}">
        <p14:creationId xmlns:p14="http://schemas.microsoft.com/office/powerpoint/2010/main" val="3021797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Lainaus kuv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C44088E3-6F12-4947-AD33-6B633F33A9C7}" type="datetime1">
              <a:rPr lang="fi-FI" smtClean="0"/>
              <a:t>9.6.2026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5113337" cy="4464620"/>
          </a:xfrm>
        </p:spPr>
        <p:txBody>
          <a:bodyPr anchor="ctr" anchorCtr="0"/>
          <a:lstStyle>
            <a:lvl1pPr marL="0" indent="0" algn="l">
              <a:lnSpc>
                <a:spcPct val="90000"/>
              </a:lnSpc>
              <a:spcBef>
                <a:spcPts val="200"/>
              </a:spcBef>
              <a:buFontTx/>
              <a:buNone/>
              <a:defRPr sz="4000">
                <a:solidFill>
                  <a:schemeClr val="bg1"/>
                </a:solidFill>
                <a:latin typeface="+mj-lt"/>
              </a:defRPr>
            </a:lvl1pPr>
            <a:lvl2pPr marL="0" indent="0" algn="l">
              <a:buFontTx/>
              <a:buNone/>
              <a:defRPr>
                <a:solidFill>
                  <a:schemeClr val="bg1"/>
                </a:solidFill>
                <a:latin typeface="Work Sans SemiBold" panose="00000700000000000000" pitchFamily="2" charset="0"/>
              </a:defRPr>
            </a:lvl2pPr>
            <a:lvl3pPr marL="0" indent="0" algn="l">
              <a:buFontTx/>
              <a:buNone/>
              <a:defRPr>
                <a:solidFill>
                  <a:schemeClr val="bg1"/>
                </a:solidFill>
              </a:defRPr>
            </a:lvl3pPr>
            <a:lvl4pPr marL="0" indent="0" algn="l">
              <a:buFontTx/>
              <a:buNone/>
              <a:defRPr>
                <a:solidFill>
                  <a:schemeClr val="bg1"/>
                </a:solidFill>
              </a:defRPr>
            </a:lvl4pPr>
            <a:lvl5pPr marL="0" indent="0" algn="l">
              <a:buFontTx/>
              <a:buNone/>
              <a:defRPr>
                <a:solidFill>
                  <a:schemeClr val="bg1"/>
                </a:solidFill>
              </a:defRPr>
            </a:lvl5pPr>
            <a:lvl6pPr marL="0" indent="0" algn="l">
              <a:buFontTx/>
              <a:buNone/>
              <a:defRPr>
                <a:solidFill>
                  <a:schemeClr val="bg1"/>
                </a:solidFill>
              </a:defRPr>
            </a:lvl6pPr>
            <a:lvl7pPr marL="0" indent="0" algn="l">
              <a:buFontTx/>
              <a:buNone/>
              <a:defRPr>
                <a:solidFill>
                  <a:schemeClr val="bg1"/>
                </a:solidFill>
              </a:defRPr>
            </a:lvl7pPr>
            <a:lvl8pPr marL="0" indent="0" algn="l">
              <a:buFontTx/>
              <a:buNone/>
              <a:defRPr>
                <a:solidFill>
                  <a:schemeClr val="bg1"/>
                </a:solidFill>
              </a:defRPr>
            </a:lvl8pPr>
            <a:lvl9pPr marL="0" indent="0" algn="l">
              <a:buFontTx/>
              <a:buNone/>
              <a:defRPr>
                <a:solidFill>
                  <a:schemeClr val="bg1"/>
                </a:solidFill>
              </a:defRPr>
            </a:lvl9pPr>
          </a:lstStyle>
          <a:p>
            <a:pPr lvl="0"/>
            <a:r>
              <a:rPr lang="fi-FI" noProof="0"/>
              <a:t>Muokkaa tekstin perustyylejä napsauttamalla</a:t>
            </a:r>
          </a:p>
        </p:txBody>
      </p:sp>
      <p:sp>
        <p:nvSpPr>
          <p:cNvPr id="10" name="Freeform 6"/>
          <p:cNvSpPr>
            <a:spLocks noChangeAspect="1" noEditPoints="1"/>
          </p:cNvSpPr>
          <p:nvPr userDrawn="1"/>
        </p:nvSpPr>
        <p:spPr bwMode="auto">
          <a:xfrm>
            <a:off x="10813238" y="6324170"/>
            <a:ext cx="612000" cy="183379"/>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fi-FI"/>
          </a:p>
        </p:txBody>
      </p:sp>
    </p:spTree>
    <p:extLst>
      <p:ext uri="{BB962C8B-B14F-4D97-AF65-F5344CB8AC3E}">
        <p14:creationId xmlns:p14="http://schemas.microsoft.com/office/powerpoint/2010/main" val="296387096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Lainaus kuva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256D4DAF-E4C3-4958-B746-FD7B1AD5EF19}" type="datetime1">
              <a:rPr lang="fi-FI" smtClean="0"/>
              <a:t>9.6.2026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6311900" y="1052670"/>
            <a:ext cx="5113338" cy="4464620"/>
          </a:xfrm>
        </p:spPr>
        <p:txBody>
          <a:bodyPr anchor="ctr" anchorCtr="0"/>
          <a:lstStyle>
            <a:lvl1pPr marL="0" indent="0" algn="l">
              <a:lnSpc>
                <a:spcPct val="90000"/>
              </a:lnSpc>
              <a:spcBef>
                <a:spcPts val="200"/>
              </a:spcBef>
              <a:buFontTx/>
              <a:buNone/>
              <a:defRPr sz="4000">
                <a:solidFill>
                  <a:schemeClr val="accent3"/>
                </a:solidFill>
                <a:latin typeface="+mj-lt"/>
              </a:defRPr>
            </a:lvl1pPr>
            <a:lvl2pPr marL="0" indent="0" algn="l">
              <a:buFontTx/>
              <a:buNone/>
              <a:defRPr>
                <a:solidFill>
                  <a:schemeClr val="accent3"/>
                </a:solidFill>
                <a:latin typeface="Work Sans SemiBold" panose="00000700000000000000" pitchFamily="2" charset="0"/>
              </a:defRPr>
            </a:lvl2pPr>
            <a:lvl3pPr marL="0" indent="0" algn="l">
              <a:buFontTx/>
              <a:buNone/>
              <a:defRPr>
                <a:solidFill>
                  <a:schemeClr val="accent3"/>
                </a:solidFill>
              </a:defRPr>
            </a:lvl3pPr>
            <a:lvl4pPr marL="0" indent="0" algn="l">
              <a:buFontTx/>
              <a:buNone/>
              <a:defRPr>
                <a:solidFill>
                  <a:schemeClr val="accent3"/>
                </a:solidFill>
              </a:defRPr>
            </a:lvl4pPr>
            <a:lvl5pPr marL="0" indent="0" algn="l">
              <a:buFontTx/>
              <a:buNone/>
              <a:defRPr>
                <a:solidFill>
                  <a:schemeClr val="accent3"/>
                </a:solidFill>
              </a:defRPr>
            </a:lvl5pPr>
            <a:lvl6pPr marL="0" indent="0" algn="l">
              <a:buFontTx/>
              <a:buNone/>
              <a:defRPr>
                <a:solidFill>
                  <a:schemeClr val="accent3"/>
                </a:solidFill>
              </a:defRPr>
            </a:lvl6pPr>
            <a:lvl7pPr marL="0" indent="0" algn="l">
              <a:buFontTx/>
              <a:buNone/>
              <a:defRPr>
                <a:solidFill>
                  <a:schemeClr val="accent3"/>
                </a:solidFill>
              </a:defRPr>
            </a:lvl7pPr>
            <a:lvl8pPr marL="0" indent="0" algn="l">
              <a:buFontTx/>
              <a:buNone/>
              <a:defRPr>
                <a:solidFill>
                  <a:schemeClr val="accent3"/>
                </a:solidFill>
              </a:defRPr>
            </a:lvl8pPr>
            <a:lvl9pPr marL="0" indent="0" algn="l">
              <a:buFontTx/>
              <a:buNone/>
              <a:defRPr>
                <a:solidFill>
                  <a:schemeClr val="accent3"/>
                </a:solidFill>
              </a:defRPr>
            </a:lvl9pPr>
          </a:lstStyle>
          <a:p>
            <a:pPr lvl="0"/>
            <a:r>
              <a:rPr lang="fi-FI" noProof="0"/>
              <a:t>Muokkaa tekstin perustyylejä napsauttamalla</a:t>
            </a:r>
          </a:p>
        </p:txBody>
      </p:sp>
      <p:sp>
        <p:nvSpPr>
          <p:cNvPr id="10" name="Freeform 6"/>
          <p:cNvSpPr>
            <a:spLocks noChangeAspect="1" noEditPoints="1"/>
          </p:cNvSpPr>
          <p:nvPr userDrawn="1"/>
        </p:nvSpPr>
        <p:spPr bwMode="auto">
          <a:xfrm>
            <a:off x="10813238" y="6324170"/>
            <a:ext cx="612000" cy="183379"/>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endParaRPr lang="fi-FI"/>
          </a:p>
        </p:txBody>
      </p:sp>
    </p:spTree>
    <p:extLst>
      <p:ext uri="{BB962C8B-B14F-4D97-AF65-F5344CB8AC3E}">
        <p14:creationId xmlns:p14="http://schemas.microsoft.com/office/powerpoint/2010/main" val="347555428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Nosto sininen">
    <p:bg>
      <p:bgPr>
        <a:solidFill>
          <a:schemeClr val="accent4"/>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937FF261-7541-42FA-B569-1D24A5023728}" type="datetime1">
              <a:rPr lang="fi-FI" smtClean="0"/>
              <a:t>9.6.2026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6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sp>
        <p:nvSpPr>
          <p:cNvPr id="10" name="Freeform 6"/>
          <p:cNvSpPr>
            <a:spLocks noChangeAspect="1" noEditPoints="1"/>
          </p:cNvSpPr>
          <p:nvPr userDrawn="1"/>
        </p:nvSpPr>
        <p:spPr bwMode="auto">
          <a:xfrm>
            <a:off x="10813238" y="6324170"/>
            <a:ext cx="612000" cy="183379"/>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fi-FI"/>
          </a:p>
        </p:txBody>
      </p:sp>
    </p:spTree>
    <p:extLst>
      <p:ext uri="{BB962C8B-B14F-4D97-AF65-F5344CB8AC3E}">
        <p14:creationId xmlns:p14="http://schemas.microsoft.com/office/powerpoint/2010/main" val="314411260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Nosto grafiikk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9348F61E-A88D-43AD-B098-855ED78C6251}" type="datetime1">
              <a:rPr lang="fi-FI" smtClean="0"/>
              <a:t>9.6.2026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4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sp>
        <p:nvSpPr>
          <p:cNvPr id="10" name="Freeform 6"/>
          <p:cNvSpPr>
            <a:spLocks noChangeAspect="1" noEditPoints="1"/>
          </p:cNvSpPr>
          <p:nvPr userDrawn="1"/>
        </p:nvSpPr>
        <p:spPr bwMode="auto">
          <a:xfrm>
            <a:off x="10813238" y="6324170"/>
            <a:ext cx="612000" cy="183379"/>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fi-FI"/>
          </a:p>
        </p:txBody>
      </p:sp>
    </p:spTree>
    <p:extLst>
      <p:ext uri="{BB962C8B-B14F-4D97-AF65-F5344CB8AC3E}">
        <p14:creationId xmlns:p14="http://schemas.microsoft.com/office/powerpoint/2010/main" val="296787180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Lainaus / Somenosto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196690"/>
            <a:ext cx="5905317" cy="3744520"/>
          </a:xfrm>
        </p:spPr>
        <p:txBody>
          <a:bodyPr anchor="t" anchorCtr="0">
            <a:noAutofit/>
          </a:bodyPr>
          <a:lstStyle>
            <a:lvl1pPr algn="l">
              <a:defRPr sz="4000">
                <a:solidFill>
                  <a:schemeClr val="bg1"/>
                </a:solidFill>
              </a:defRPr>
            </a:lvl1pPr>
          </a:lstStyle>
          <a:p>
            <a:r>
              <a:rPr lang="fi-FI" noProof="0"/>
              <a:t>Muokkaa ots. perustyyl. napsautt.</a:t>
            </a:r>
            <a:endParaRPr lang="fi-FI" noProof="0" dirty="0"/>
          </a:p>
        </p:txBody>
      </p:sp>
      <p:sp>
        <p:nvSpPr>
          <p:cNvPr id="4" name="Date Placeholder 3"/>
          <p:cNvSpPr>
            <a:spLocks noGrp="1"/>
          </p:cNvSpPr>
          <p:nvPr>
            <p:ph type="dt" sz="half" idx="10"/>
          </p:nvPr>
        </p:nvSpPr>
        <p:spPr/>
        <p:txBody>
          <a:bodyPr/>
          <a:lstStyle>
            <a:lvl1pPr>
              <a:defRPr>
                <a:solidFill>
                  <a:schemeClr val="accent3"/>
                </a:solidFill>
              </a:defRPr>
            </a:lvl1pPr>
          </a:lstStyle>
          <a:p>
            <a:fld id="{7355545E-CA5D-4F16-9BEC-18C7CE8404EA}" type="datetime1">
              <a:rPr lang="fi-FI" smtClean="0"/>
              <a:t>9.6.2026</a:t>
            </a:fld>
            <a:endParaRPr lang="fi-FI"/>
          </a:p>
        </p:txBody>
      </p:sp>
      <p:sp>
        <p:nvSpPr>
          <p:cNvPr id="5" name="Footer Placeholder 4"/>
          <p:cNvSpPr>
            <a:spLocks noGrp="1"/>
          </p:cNvSpPr>
          <p:nvPr>
            <p:ph type="ftr" sz="quarter" idx="11"/>
          </p:nvPr>
        </p:nvSpPr>
        <p:spPr/>
        <p:txBody>
          <a:bodyPr/>
          <a:lstStyle>
            <a:lvl1pPr>
              <a:defRPr>
                <a:solidFill>
                  <a:schemeClr val="accent3"/>
                </a:solid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solidFill>
                  <a:schemeClr val="accent3"/>
                </a:solid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085230"/>
            <a:ext cx="5905317" cy="720259"/>
          </a:xfrm>
        </p:spPr>
        <p:txBody>
          <a:bodyPr>
            <a:noAutofit/>
          </a:bodyPr>
          <a:lstStyle>
            <a:lvl1pPr marL="0" indent="0">
              <a:buFontTx/>
              <a:buNone/>
              <a:defRPr sz="24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dirty="0"/>
              <a:t>Etunimi Sukunimi @twitter</a:t>
            </a:r>
          </a:p>
        </p:txBody>
      </p:sp>
      <p:sp>
        <p:nvSpPr>
          <p:cNvPr id="8" name="Picture Placeholder 7"/>
          <p:cNvSpPr>
            <a:spLocks noGrp="1"/>
          </p:cNvSpPr>
          <p:nvPr>
            <p:ph type="pic" sz="quarter" idx="14"/>
          </p:nvPr>
        </p:nvSpPr>
        <p:spPr>
          <a:xfrm>
            <a:off x="7032625" y="1052670"/>
            <a:ext cx="5159375" cy="4752818"/>
          </a:xfrm>
          <a:solidFill>
            <a:schemeClr val="accent3">
              <a:lumMod val="75000"/>
            </a:schemeClr>
          </a:solidFill>
        </p:spPr>
        <p:txBody>
          <a:bodyPr/>
          <a:lstStyle>
            <a:lvl1pPr marL="0" indent="0">
              <a:buFontTx/>
              <a:buNone/>
              <a:defRPr sz="1000">
                <a:solidFill>
                  <a:schemeClr val="bg1"/>
                </a:solidFill>
              </a:defRPr>
            </a:lvl1pPr>
          </a:lstStyle>
          <a:p>
            <a:r>
              <a:rPr lang="fi-FI" noProof="0"/>
              <a:t>Lisää kuva napsauttamalla kuvaketta</a:t>
            </a:r>
            <a:endParaRPr lang="fi-FI" noProof="0" dirty="0"/>
          </a:p>
        </p:txBody>
      </p:sp>
      <p:sp>
        <p:nvSpPr>
          <p:cNvPr id="9" name="Freeform 6"/>
          <p:cNvSpPr>
            <a:spLocks noChangeAspect="1" noEditPoints="1"/>
          </p:cNvSpPr>
          <p:nvPr userDrawn="1"/>
        </p:nvSpPr>
        <p:spPr bwMode="auto">
          <a:xfrm>
            <a:off x="10813238" y="6324170"/>
            <a:ext cx="612000" cy="183379"/>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fi-FI"/>
          </a:p>
        </p:txBody>
      </p:sp>
    </p:spTree>
    <p:extLst>
      <p:ext uri="{BB962C8B-B14F-4D97-AF65-F5344CB8AC3E}">
        <p14:creationId xmlns:p14="http://schemas.microsoft.com/office/powerpoint/2010/main" val="429288280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Lainaus / somenosto 2">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196690"/>
            <a:ext cx="5905317" cy="3744520"/>
          </a:xfrm>
        </p:spPr>
        <p:txBody>
          <a:bodyPr anchor="t" anchorCtr="0">
            <a:noAutofit/>
          </a:bodyPr>
          <a:lstStyle>
            <a:lvl1pPr algn="l">
              <a:defRPr sz="4000">
                <a:solidFill>
                  <a:schemeClr val="accent3"/>
                </a:solidFill>
              </a:defRPr>
            </a:lvl1pPr>
          </a:lstStyle>
          <a:p>
            <a:r>
              <a:rPr lang="fi-FI" noProof="0"/>
              <a:t>Muokkaa ots. perustyyl. napsautt.</a:t>
            </a:r>
            <a:endParaRPr lang="fi-FI" noProof="0" dirty="0"/>
          </a:p>
        </p:txBody>
      </p:sp>
      <p:sp>
        <p:nvSpPr>
          <p:cNvPr id="4" name="Date Placeholder 3"/>
          <p:cNvSpPr>
            <a:spLocks noGrp="1"/>
          </p:cNvSpPr>
          <p:nvPr>
            <p:ph type="dt" sz="half" idx="10"/>
          </p:nvPr>
        </p:nvSpPr>
        <p:spPr/>
        <p:txBody>
          <a:bodyPr/>
          <a:lstStyle>
            <a:lvl1pPr>
              <a:defRPr>
                <a:solidFill>
                  <a:schemeClr val="accent3"/>
                </a:solidFill>
              </a:defRPr>
            </a:lvl1pPr>
          </a:lstStyle>
          <a:p>
            <a:fld id="{251DFD47-2053-4F82-99FB-D06916968DBF}" type="datetime1">
              <a:rPr lang="fi-FI" smtClean="0"/>
              <a:t>9.6.2026</a:t>
            </a:fld>
            <a:endParaRPr lang="fi-FI"/>
          </a:p>
        </p:txBody>
      </p:sp>
      <p:sp>
        <p:nvSpPr>
          <p:cNvPr id="5" name="Footer Placeholder 4"/>
          <p:cNvSpPr>
            <a:spLocks noGrp="1"/>
          </p:cNvSpPr>
          <p:nvPr>
            <p:ph type="ftr" sz="quarter" idx="11"/>
          </p:nvPr>
        </p:nvSpPr>
        <p:spPr/>
        <p:txBody>
          <a:bodyPr/>
          <a:lstStyle>
            <a:lvl1pPr>
              <a:defRPr>
                <a:solidFill>
                  <a:schemeClr val="accent3"/>
                </a:solid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solidFill>
                  <a:schemeClr val="accent3"/>
                </a:solid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085230"/>
            <a:ext cx="5905317" cy="720259"/>
          </a:xfrm>
        </p:spPr>
        <p:txBody>
          <a:bodyPr>
            <a:noAutofit/>
          </a:bodyPr>
          <a:lstStyle>
            <a:lvl1pPr marL="0" indent="0">
              <a:buFontTx/>
              <a:buNone/>
              <a:defRPr sz="2400">
                <a:solidFill>
                  <a:schemeClr val="accent3"/>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dirty="0"/>
              <a:t>Etunimi Sukunimi @twitter</a:t>
            </a:r>
          </a:p>
        </p:txBody>
      </p:sp>
      <p:sp>
        <p:nvSpPr>
          <p:cNvPr id="8" name="Picture Placeholder 7"/>
          <p:cNvSpPr>
            <a:spLocks noGrp="1"/>
          </p:cNvSpPr>
          <p:nvPr>
            <p:ph type="pic" sz="quarter" idx="14"/>
          </p:nvPr>
        </p:nvSpPr>
        <p:spPr>
          <a:xfrm>
            <a:off x="7032625" y="1052670"/>
            <a:ext cx="5159375" cy="4752818"/>
          </a:xfrm>
          <a:solidFill>
            <a:schemeClr val="bg1">
              <a:lumMod val="95000"/>
            </a:schemeClr>
          </a:solidFill>
        </p:spPr>
        <p:txBody>
          <a:bodyPr/>
          <a:lstStyle>
            <a:lvl1pPr marL="0" indent="0">
              <a:buFontTx/>
              <a:buNone/>
              <a:defRPr sz="1000"/>
            </a:lvl1pPr>
          </a:lstStyle>
          <a:p>
            <a:r>
              <a:rPr lang="fi-FI" noProof="0"/>
              <a:t>Lisää kuva napsauttamalla kuvaketta</a:t>
            </a:r>
            <a:endParaRPr lang="fi-FI" noProof="0" dirty="0"/>
          </a:p>
        </p:txBody>
      </p:sp>
    </p:spTree>
    <p:extLst>
      <p:ext uri="{BB962C8B-B14F-4D97-AF65-F5344CB8AC3E}">
        <p14:creationId xmlns:p14="http://schemas.microsoft.com/office/powerpoint/2010/main" val="233051224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Tyhjä ">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302BE5-232C-48AE-9285-4176BBC77C70}" type="datetime1">
              <a:rPr lang="fi-FI" smtClean="0"/>
              <a:t>9.6.2026</a:t>
            </a:fld>
            <a:endParaRPr lang="fi-FI"/>
          </a:p>
        </p:txBody>
      </p:sp>
      <p:sp>
        <p:nvSpPr>
          <p:cNvPr id="3" name="Footer Placeholder 2"/>
          <p:cNvSpPr>
            <a:spLocks noGrp="1"/>
          </p:cNvSpPr>
          <p:nvPr>
            <p:ph type="ftr" sz="quarter" idx="11"/>
          </p:nvPr>
        </p:nvSpPr>
        <p:spPr/>
        <p:txBody>
          <a:bodyPr/>
          <a:lstStyle/>
          <a:p>
            <a:r>
              <a:rPr lang="fi-FI"/>
              <a:t>Esityksen nimi ja tekijä</a:t>
            </a:r>
          </a:p>
        </p:txBody>
      </p:sp>
      <p:sp>
        <p:nvSpPr>
          <p:cNvPr id="4" name="Slide Number Placeholder 3"/>
          <p:cNvSpPr>
            <a:spLocks noGrp="1"/>
          </p:cNvSpPr>
          <p:nvPr>
            <p:ph type="sldNum" sz="quarter" idx="12"/>
          </p:nvPr>
        </p:nvSpPr>
        <p:spPr/>
        <p:txBody>
          <a:bodyPr/>
          <a:lstStyle/>
          <a:p>
            <a:fld id="{0861148C-697E-4B67-BDAA-872F34DF1106}" type="slidenum">
              <a:rPr lang="fi-FI" smtClean="0"/>
              <a:t>‹#›</a:t>
            </a:fld>
            <a:endParaRPr lang="fi-FI"/>
          </a:p>
        </p:txBody>
      </p:sp>
    </p:spTree>
    <p:extLst>
      <p:ext uri="{BB962C8B-B14F-4D97-AF65-F5344CB8AC3E}">
        <p14:creationId xmlns:p14="http://schemas.microsoft.com/office/powerpoint/2010/main" val="328176266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Kiitos grafiikall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66763" y="1556740"/>
            <a:ext cx="10658475" cy="1008660"/>
          </a:xfrm>
        </p:spPr>
        <p:txBody>
          <a:bodyPr anchor="t" anchorCtr="0">
            <a:noAutofit/>
          </a:bodyPr>
          <a:lstStyle>
            <a:lvl1pPr algn="l">
              <a:defRPr sz="6000">
                <a:solidFill>
                  <a:schemeClr val="accent3"/>
                </a:solidFill>
              </a:defRPr>
            </a:lvl1pPr>
          </a:lstStyle>
          <a:p>
            <a:r>
              <a:rPr lang="fi-FI" noProof="0" dirty="0"/>
              <a:t>Kiitos.</a:t>
            </a:r>
          </a:p>
        </p:txBody>
      </p:sp>
      <p:sp>
        <p:nvSpPr>
          <p:cNvPr id="3" name="Subtitle 2"/>
          <p:cNvSpPr>
            <a:spLocks noGrp="1"/>
          </p:cNvSpPr>
          <p:nvPr>
            <p:ph type="subTitle" idx="1" hasCustomPrompt="1"/>
          </p:nvPr>
        </p:nvSpPr>
        <p:spPr>
          <a:xfrm>
            <a:off x="766763" y="2852920"/>
            <a:ext cx="10658475" cy="2448340"/>
          </a:xfrm>
        </p:spPr>
        <p:txBody>
          <a:bodyPr>
            <a:noAutofit/>
          </a:bodyPr>
          <a:lstStyle>
            <a:lvl1pPr marL="0" indent="0" algn="l">
              <a:spcBef>
                <a:spcPts val="200"/>
              </a:spcBef>
              <a:buNone/>
              <a:defRPr sz="2400">
                <a:solidFill>
                  <a:schemeClr val="accent3"/>
                </a:solidFill>
                <a:latin typeface="Work Sans Medium" panose="000006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yhteystiedot</a:t>
            </a:r>
          </a:p>
        </p:txBody>
      </p:sp>
      <p:sp>
        <p:nvSpPr>
          <p:cNvPr id="4" name="Date Placeholder 3"/>
          <p:cNvSpPr>
            <a:spLocks noGrp="1"/>
          </p:cNvSpPr>
          <p:nvPr>
            <p:ph type="dt" sz="half" idx="10"/>
          </p:nvPr>
        </p:nvSpPr>
        <p:spPr/>
        <p:txBody>
          <a:bodyPr/>
          <a:lstStyle>
            <a:lvl1pPr>
              <a:defRPr>
                <a:noFill/>
              </a:defRPr>
            </a:lvl1pPr>
          </a:lstStyle>
          <a:p>
            <a:fld id="{2172D856-1DF6-4939-B870-A33B0202D2C1}" type="datetime1">
              <a:rPr lang="fi-FI" smtClean="0"/>
              <a:t>9.6.2026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8" name="TextBox 7">
            <a:hlinkClick r:id="rId3"/>
          </p:cNvPr>
          <p:cNvSpPr txBox="1"/>
          <p:nvPr userDrawn="1"/>
        </p:nvSpPr>
        <p:spPr>
          <a:xfrm>
            <a:off x="9047486" y="6145643"/>
            <a:ext cx="2377254" cy="307777"/>
          </a:xfrm>
          <a:prstGeom prst="rect">
            <a:avLst/>
          </a:prstGeom>
          <a:noFill/>
        </p:spPr>
        <p:txBody>
          <a:bodyPr wrap="none" lIns="0" tIns="0" rIns="0" bIns="0" rtlCol="0">
            <a:spAutoFit/>
          </a:bodyPr>
          <a:lstStyle/>
          <a:p>
            <a:pPr algn="r"/>
            <a:r>
              <a:rPr lang="fi-FI" sz="2000" b="1" dirty="0">
                <a:solidFill>
                  <a:schemeClr val="accent3"/>
                </a:solidFill>
                <a:latin typeface="+mn-lt"/>
              </a:rPr>
              <a:t>www.kuntaliitto.fi</a:t>
            </a:r>
          </a:p>
        </p:txBody>
      </p:sp>
      <p:sp>
        <p:nvSpPr>
          <p:cNvPr id="12" name="Freeform 6">
            <a:hlinkClick r:id="rId4" tooltip="facebook"/>
          </p:cNvPr>
          <p:cNvSpPr>
            <a:spLocks noChangeAspect="1" noEditPoints="1"/>
          </p:cNvSpPr>
          <p:nvPr userDrawn="1"/>
        </p:nvSpPr>
        <p:spPr bwMode="auto">
          <a:xfrm>
            <a:off x="11172183" y="5877340"/>
            <a:ext cx="252557" cy="252000"/>
          </a:xfrm>
          <a:custGeom>
            <a:avLst/>
            <a:gdLst>
              <a:gd name="T0" fmla="*/ 1245 w 2268"/>
              <a:gd name="T1" fmla="*/ 935 h 2720"/>
              <a:gd name="T2" fmla="*/ 1257 w 2268"/>
              <a:gd name="T3" fmla="*/ 850 h 2720"/>
              <a:gd name="T4" fmla="*/ 1285 w 2268"/>
              <a:gd name="T5" fmla="*/ 811 h 2720"/>
              <a:gd name="T6" fmla="*/ 1320 w 2268"/>
              <a:gd name="T7" fmla="*/ 794 h 2720"/>
              <a:gd name="T8" fmla="*/ 1506 w 2268"/>
              <a:gd name="T9" fmla="*/ 514 h 2720"/>
              <a:gd name="T10" fmla="*/ 1310 w 2268"/>
              <a:gd name="T11" fmla="*/ 502 h 2720"/>
              <a:gd name="T12" fmla="*/ 1207 w 2268"/>
              <a:gd name="T13" fmla="*/ 518 h 2720"/>
              <a:gd name="T14" fmla="*/ 1134 w 2268"/>
              <a:gd name="T15" fmla="*/ 551 h 2720"/>
              <a:gd name="T16" fmla="*/ 1073 w 2268"/>
              <a:gd name="T17" fmla="*/ 607 h 2720"/>
              <a:gd name="T18" fmla="*/ 1019 w 2268"/>
              <a:gd name="T19" fmla="*/ 697 h 2720"/>
              <a:gd name="T20" fmla="*/ 992 w 2268"/>
              <a:gd name="T21" fmla="*/ 793 h 2720"/>
              <a:gd name="T22" fmla="*/ 983 w 2268"/>
              <a:gd name="T23" fmla="*/ 1131 h 2720"/>
              <a:gd name="T24" fmla="*/ 0 w 2268"/>
              <a:gd name="T25" fmla="*/ 1360 h 2720"/>
              <a:gd name="T26" fmla="*/ 13 w 2268"/>
              <a:gd name="T27" fmla="*/ 1152 h 2720"/>
              <a:gd name="T28" fmla="*/ 51 w 2268"/>
              <a:gd name="T29" fmla="*/ 956 h 2720"/>
              <a:gd name="T30" fmla="*/ 111 w 2268"/>
              <a:gd name="T31" fmla="*/ 770 h 2720"/>
              <a:gd name="T32" fmla="*/ 193 w 2268"/>
              <a:gd name="T33" fmla="*/ 599 h 2720"/>
              <a:gd name="T34" fmla="*/ 294 w 2268"/>
              <a:gd name="T35" fmla="*/ 446 h 2720"/>
              <a:gd name="T36" fmla="*/ 413 w 2268"/>
              <a:gd name="T37" fmla="*/ 310 h 2720"/>
              <a:gd name="T38" fmla="*/ 547 w 2268"/>
              <a:gd name="T39" fmla="*/ 196 h 2720"/>
              <a:gd name="T40" fmla="*/ 693 w 2268"/>
              <a:gd name="T41" fmla="*/ 106 h 2720"/>
              <a:gd name="T42" fmla="*/ 851 w 2268"/>
              <a:gd name="T43" fmla="*/ 43 h 2720"/>
              <a:gd name="T44" fmla="*/ 1019 w 2268"/>
              <a:gd name="T45" fmla="*/ 7 h 2720"/>
              <a:gd name="T46" fmla="*/ 1193 w 2268"/>
              <a:gd name="T47" fmla="*/ 2 h 2720"/>
              <a:gd name="T48" fmla="*/ 1363 w 2268"/>
              <a:gd name="T49" fmla="*/ 27 h 2720"/>
              <a:gd name="T50" fmla="*/ 1524 w 2268"/>
              <a:gd name="T51" fmla="*/ 82 h 2720"/>
              <a:gd name="T52" fmla="*/ 1675 w 2268"/>
              <a:gd name="T53" fmla="*/ 164 h 2720"/>
              <a:gd name="T54" fmla="*/ 1813 w 2268"/>
              <a:gd name="T55" fmla="*/ 270 h 2720"/>
              <a:gd name="T56" fmla="*/ 1936 w 2268"/>
              <a:gd name="T57" fmla="*/ 398 h 2720"/>
              <a:gd name="T58" fmla="*/ 2043 w 2268"/>
              <a:gd name="T59" fmla="*/ 547 h 2720"/>
              <a:gd name="T60" fmla="*/ 2131 w 2268"/>
              <a:gd name="T61" fmla="*/ 712 h 2720"/>
              <a:gd name="T62" fmla="*/ 2200 w 2268"/>
              <a:gd name="T63" fmla="*/ 892 h 2720"/>
              <a:gd name="T64" fmla="*/ 2245 w 2268"/>
              <a:gd name="T65" fmla="*/ 1085 h 2720"/>
              <a:gd name="T66" fmla="*/ 2267 w 2268"/>
              <a:gd name="T67" fmla="*/ 1290 h 2720"/>
              <a:gd name="T68" fmla="*/ 2262 w 2268"/>
              <a:gd name="T69" fmla="*/ 1499 h 2720"/>
              <a:gd name="T70" fmla="*/ 2233 w 2268"/>
              <a:gd name="T71" fmla="*/ 1699 h 2720"/>
              <a:gd name="T72" fmla="*/ 2179 w 2268"/>
              <a:gd name="T73" fmla="*/ 1889 h 2720"/>
              <a:gd name="T74" fmla="*/ 2104 w 2268"/>
              <a:gd name="T75" fmla="*/ 2065 h 2720"/>
              <a:gd name="T76" fmla="*/ 2009 w 2268"/>
              <a:gd name="T77" fmla="*/ 2225 h 2720"/>
              <a:gd name="T78" fmla="*/ 1897 w 2268"/>
              <a:gd name="T79" fmla="*/ 2366 h 2720"/>
              <a:gd name="T80" fmla="*/ 1768 w 2268"/>
              <a:gd name="T81" fmla="*/ 2487 h 2720"/>
              <a:gd name="T82" fmla="*/ 1626 w 2268"/>
              <a:gd name="T83" fmla="*/ 2586 h 2720"/>
              <a:gd name="T84" fmla="*/ 1472 w 2268"/>
              <a:gd name="T85" fmla="*/ 2659 h 2720"/>
              <a:gd name="T86" fmla="*/ 1307 w 2268"/>
              <a:gd name="T87" fmla="*/ 2705 h 2720"/>
              <a:gd name="T88" fmla="*/ 1134 w 2268"/>
              <a:gd name="T89" fmla="*/ 2720 h 2720"/>
              <a:gd name="T90" fmla="*/ 962 w 2268"/>
              <a:gd name="T91" fmla="*/ 2705 h 2720"/>
              <a:gd name="T92" fmla="*/ 797 w 2268"/>
              <a:gd name="T93" fmla="*/ 2659 h 2720"/>
              <a:gd name="T94" fmla="*/ 643 w 2268"/>
              <a:gd name="T95" fmla="*/ 2586 h 2720"/>
              <a:gd name="T96" fmla="*/ 501 w 2268"/>
              <a:gd name="T97" fmla="*/ 2487 h 2720"/>
              <a:gd name="T98" fmla="*/ 372 w 2268"/>
              <a:gd name="T99" fmla="*/ 2366 h 2720"/>
              <a:gd name="T100" fmla="*/ 259 w 2268"/>
              <a:gd name="T101" fmla="*/ 2225 h 2720"/>
              <a:gd name="T102" fmla="*/ 164 w 2268"/>
              <a:gd name="T103" fmla="*/ 2065 h 2720"/>
              <a:gd name="T104" fmla="*/ 89 w 2268"/>
              <a:gd name="T105" fmla="*/ 1889 h 2720"/>
              <a:gd name="T106" fmla="*/ 35 w 2268"/>
              <a:gd name="T107" fmla="*/ 1699 h 2720"/>
              <a:gd name="T108" fmla="*/ 5 w 2268"/>
              <a:gd name="T109" fmla="*/ 1499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68" h="2720">
                <a:moveTo>
                  <a:pt x="1245" y="2218"/>
                </a:moveTo>
                <a:lnTo>
                  <a:pt x="1245" y="1436"/>
                </a:lnTo>
                <a:lnTo>
                  <a:pt x="1464" y="1436"/>
                </a:lnTo>
                <a:lnTo>
                  <a:pt x="1497" y="1131"/>
                </a:lnTo>
                <a:lnTo>
                  <a:pt x="1245" y="1131"/>
                </a:lnTo>
                <a:lnTo>
                  <a:pt x="1245" y="935"/>
                </a:lnTo>
                <a:lnTo>
                  <a:pt x="1245" y="920"/>
                </a:lnTo>
                <a:lnTo>
                  <a:pt x="1246" y="904"/>
                </a:lnTo>
                <a:lnTo>
                  <a:pt x="1248" y="890"/>
                </a:lnTo>
                <a:lnTo>
                  <a:pt x="1250" y="875"/>
                </a:lnTo>
                <a:lnTo>
                  <a:pt x="1253" y="862"/>
                </a:lnTo>
                <a:lnTo>
                  <a:pt x="1257" y="850"/>
                </a:lnTo>
                <a:lnTo>
                  <a:pt x="1262" y="838"/>
                </a:lnTo>
                <a:lnTo>
                  <a:pt x="1269" y="829"/>
                </a:lnTo>
                <a:lnTo>
                  <a:pt x="1272" y="824"/>
                </a:lnTo>
                <a:lnTo>
                  <a:pt x="1276" y="819"/>
                </a:lnTo>
                <a:lnTo>
                  <a:pt x="1280" y="815"/>
                </a:lnTo>
                <a:lnTo>
                  <a:pt x="1285" y="811"/>
                </a:lnTo>
                <a:lnTo>
                  <a:pt x="1290" y="807"/>
                </a:lnTo>
                <a:lnTo>
                  <a:pt x="1295" y="803"/>
                </a:lnTo>
                <a:lnTo>
                  <a:pt x="1301" y="801"/>
                </a:lnTo>
                <a:lnTo>
                  <a:pt x="1307" y="799"/>
                </a:lnTo>
                <a:lnTo>
                  <a:pt x="1313" y="795"/>
                </a:lnTo>
                <a:lnTo>
                  <a:pt x="1320" y="794"/>
                </a:lnTo>
                <a:lnTo>
                  <a:pt x="1335" y="790"/>
                </a:lnTo>
                <a:lnTo>
                  <a:pt x="1352" y="788"/>
                </a:lnTo>
                <a:lnTo>
                  <a:pt x="1361" y="788"/>
                </a:lnTo>
                <a:lnTo>
                  <a:pt x="1371" y="788"/>
                </a:lnTo>
                <a:lnTo>
                  <a:pt x="1506" y="788"/>
                </a:lnTo>
                <a:lnTo>
                  <a:pt x="1506" y="514"/>
                </a:lnTo>
                <a:lnTo>
                  <a:pt x="1478" y="511"/>
                </a:lnTo>
                <a:lnTo>
                  <a:pt x="1434" y="507"/>
                </a:lnTo>
                <a:lnTo>
                  <a:pt x="1376" y="503"/>
                </a:lnTo>
                <a:lnTo>
                  <a:pt x="1360" y="503"/>
                </a:lnTo>
                <a:lnTo>
                  <a:pt x="1344" y="503"/>
                </a:lnTo>
                <a:lnTo>
                  <a:pt x="1310" y="502"/>
                </a:lnTo>
                <a:lnTo>
                  <a:pt x="1292" y="503"/>
                </a:lnTo>
                <a:lnTo>
                  <a:pt x="1274" y="505"/>
                </a:lnTo>
                <a:lnTo>
                  <a:pt x="1257" y="506"/>
                </a:lnTo>
                <a:lnTo>
                  <a:pt x="1240" y="509"/>
                </a:lnTo>
                <a:lnTo>
                  <a:pt x="1223" y="513"/>
                </a:lnTo>
                <a:lnTo>
                  <a:pt x="1207" y="518"/>
                </a:lnTo>
                <a:lnTo>
                  <a:pt x="1200" y="520"/>
                </a:lnTo>
                <a:lnTo>
                  <a:pt x="1192" y="523"/>
                </a:lnTo>
                <a:lnTo>
                  <a:pt x="1177" y="529"/>
                </a:lnTo>
                <a:lnTo>
                  <a:pt x="1162" y="536"/>
                </a:lnTo>
                <a:lnTo>
                  <a:pt x="1148" y="543"/>
                </a:lnTo>
                <a:lnTo>
                  <a:pt x="1134" y="551"/>
                </a:lnTo>
                <a:lnTo>
                  <a:pt x="1121" y="561"/>
                </a:lnTo>
                <a:lnTo>
                  <a:pt x="1108" y="572"/>
                </a:lnTo>
                <a:lnTo>
                  <a:pt x="1096" y="583"/>
                </a:lnTo>
                <a:lnTo>
                  <a:pt x="1090" y="587"/>
                </a:lnTo>
                <a:lnTo>
                  <a:pt x="1084" y="593"/>
                </a:lnTo>
                <a:lnTo>
                  <a:pt x="1073" y="607"/>
                </a:lnTo>
                <a:lnTo>
                  <a:pt x="1063" y="620"/>
                </a:lnTo>
                <a:lnTo>
                  <a:pt x="1053" y="633"/>
                </a:lnTo>
                <a:lnTo>
                  <a:pt x="1044" y="647"/>
                </a:lnTo>
                <a:lnTo>
                  <a:pt x="1035" y="663"/>
                </a:lnTo>
                <a:lnTo>
                  <a:pt x="1027" y="680"/>
                </a:lnTo>
                <a:lnTo>
                  <a:pt x="1019" y="697"/>
                </a:lnTo>
                <a:lnTo>
                  <a:pt x="1016" y="705"/>
                </a:lnTo>
                <a:lnTo>
                  <a:pt x="1013" y="715"/>
                </a:lnTo>
                <a:lnTo>
                  <a:pt x="1007" y="733"/>
                </a:lnTo>
                <a:lnTo>
                  <a:pt x="1001" y="752"/>
                </a:lnTo>
                <a:lnTo>
                  <a:pt x="996" y="771"/>
                </a:lnTo>
                <a:lnTo>
                  <a:pt x="992" y="793"/>
                </a:lnTo>
                <a:lnTo>
                  <a:pt x="989" y="813"/>
                </a:lnTo>
                <a:lnTo>
                  <a:pt x="986" y="836"/>
                </a:lnTo>
                <a:lnTo>
                  <a:pt x="984" y="859"/>
                </a:lnTo>
                <a:lnTo>
                  <a:pt x="983" y="881"/>
                </a:lnTo>
                <a:lnTo>
                  <a:pt x="983" y="905"/>
                </a:lnTo>
                <a:lnTo>
                  <a:pt x="983" y="1131"/>
                </a:lnTo>
                <a:lnTo>
                  <a:pt x="763" y="1131"/>
                </a:lnTo>
                <a:lnTo>
                  <a:pt x="763" y="1436"/>
                </a:lnTo>
                <a:lnTo>
                  <a:pt x="983" y="1436"/>
                </a:lnTo>
                <a:lnTo>
                  <a:pt x="983" y="2218"/>
                </a:lnTo>
                <a:lnTo>
                  <a:pt x="1245" y="2218"/>
                </a:lnTo>
                <a:close/>
                <a:moveTo>
                  <a:pt x="0" y="1360"/>
                </a:moveTo>
                <a:lnTo>
                  <a:pt x="0" y="1325"/>
                </a:lnTo>
                <a:lnTo>
                  <a:pt x="1" y="1290"/>
                </a:lnTo>
                <a:lnTo>
                  <a:pt x="3" y="1256"/>
                </a:lnTo>
                <a:lnTo>
                  <a:pt x="5" y="1221"/>
                </a:lnTo>
                <a:lnTo>
                  <a:pt x="9" y="1187"/>
                </a:lnTo>
                <a:lnTo>
                  <a:pt x="13" y="1152"/>
                </a:lnTo>
                <a:lnTo>
                  <a:pt x="17" y="1119"/>
                </a:lnTo>
                <a:lnTo>
                  <a:pt x="23" y="1085"/>
                </a:lnTo>
                <a:lnTo>
                  <a:pt x="29" y="1053"/>
                </a:lnTo>
                <a:lnTo>
                  <a:pt x="35" y="1020"/>
                </a:lnTo>
                <a:lnTo>
                  <a:pt x="43" y="988"/>
                </a:lnTo>
                <a:lnTo>
                  <a:pt x="51" y="956"/>
                </a:lnTo>
                <a:lnTo>
                  <a:pt x="59" y="923"/>
                </a:lnTo>
                <a:lnTo>
                  <a:pt x="68" y="892"/>
                </a:lnTo>
                <a:lnTo>
                  <a:pt x="78" y="861"/>
                </a:lnTo>
                <a:lnTo>
                  <a:pt x="89" y="831"/>
                </a:lnTo>
                <a:lnTo>
                  <a:pt x="100" y="800"/>
                </a:lnTo>
                <a:lnTo>
                  <a:pt x="111" y="770"/>
                </a:lnTo>
                <a:lnTo>
                  <a:pt x="124" y="741"/>
                </a:lnTo>
                <a:lnTo>
                  <a:pt x="136" y="712"/>
                </a:lnTo>
                <a:lnTo>
                  <a:pt x="150" y="683"/>
                </a:lnTo>
                <a:lnTo>
                  <a:pt x="164" y="655"/>
                </a:lnTo>
                <a:lnTo>
                  <a:pt x="178" y="627"/>
                </a:lnTo>
                <a:lnTo>
                  <a:pt x="193" y="599"/>
                </a:lnTo>
                <a:lnTo>
                  <a:pt x="209" y="573"/>
                </a:lnTo>
                <a:lnTo>
                  <a:pt x="225" y="547"/>
                </a:lnTo>
                <a:lnTo>
                  <a:pt x="241" y="520"/>
                </a:lnTo>
                <a:lnTo>
                  <a:pt x="259" y="495"/>
                </a:lnTo>
                <a:lnTo>
                  <a:pt x="276" y="470"/>
                </a:lnTo>
                <a:lnTo>
                  <a:pt x="294" y="446"/>
                </a:lnTo>
                <a:lnTo>
                  <a:pt x="313" y="422"/>
                </a:lnTo>
                <a:lnTo>
                  <a:pt x="332" y="398"/>
                </a:lnTo>
                <a:lnTo>
                  <a:pt x="351" y="375"/>
                </a:lnTo>
                <a:lnTo>
                  <a:pt x="372" y="354"/>
                </a:lnTo>
                <a:lnTo>
                  <a:pt x="392" y="332"/>
                </a:lnTo>
                <a:lnTo>
                  <a:pt x="413" y="310"/>
                </a:lnTo>
                <a:lnTo>
                  <a:pt x="434" y="290"/>
                </a:lnTo>
                <a:lnTo>
                  <a:pt x="456" y="270"/>
                </a:lnTo>
                <a:lnTo>
                  <a:pt x="478" y="250"/>
                </a:lnTo>
                <a:lnTo>
                  <a:pt x="501" y="232"/>
                </a:lnTo>
                <a:lnTo>
                  <a:pt x="523" y="214"/>
                </a:lnTo>
                <a:lnTo>
                  <a:pt x="547" y="196"/>
                </a:lnTo>
                <a:lnTo>
                  <a:pt x="570" y="180"/>
                </a:lnTo>
                <a:lnTo>
                  <a:pt x="594" y="164"/>
                </a:lnTo>
                <a:lnTo>
                  <a:pt x="618" y="148"/>
                </a:lnTo>
                <a:lnTo>
                  <a:pt x="643" y="134"/>
                </a:lnTo>
                <a:lnTo>
                  <a:pt x="668" y="120"/>
                </a:lnTo>
                <a:lnTo>
                  <a:pt x="693" y="106"/>
                </a:lnTo>
                <a:lnTo>
                  <a:pt x="719" y="94"/>
                </a:lnTo>
                <a:lnTo>
                  <a:pt x="745" y="82"/>
                </a:lnTo>
                <a:lnTo>
                  <a:pt x="771" y="72"/>
                </a:lnTo>
                <a:lnTo>
                  <a:pt x="797" y="61"/>
                </a:lnTo>
                <a:lnTo>
                  <a:pt x="824" y="51"/>
                </a:lnTo>
                <a:lnTo>
                  <a:pt x="851" y="43"/>
                </a:lnTo>
                <a:lnTo>
                  <a:pt x="878" y="34"/>
                </a:lnTo>
                <a:lnTo>
                  <a:pt x="906" y="27"/>
                </a:lnTo>
                <a:lnTo>
                  <a:pt x="934" y="21"/>
                </a:lnTo>
                <a:lnTo>
                  <a:pt x="962" y="15"/>
                </a:lnTo>
                <a:lnTo>
                  <a:pt x="990" y="11"/>
                </a:lnTo>
                <a:lnTo>
                  <a:pt x="1019" y="7"/>
                </a:lnTo>
                <a:lnTo>
                  <a:pt x="1047" y="3"/>
                </a:lnTo>
                <a:lnTo>
                  <a:pt x="1076" y="2"/>
                </a:lnTo>
                <a:lnTo>
                  <a:pt x="1105" y="0"/>
                </a:lnTo>
                <a:lnTo>
                  <a:pt x="1134" y="0"/>
                </a:lnTo>
                <a:lnTo>
                  <a:pt x="1164" y="0"/>
                </a:lnTo>
                <a:lnTo>
                  <a:pt x="1193" y="2"/>
                </a:lnTo>
                <a:lnTo>
                  <a:pt x="1222" y="3"/>
                </a:lnTo>
                <a:lnTo>
                  <a:pt x="1250" y="7"/>
                </a:lnTo>
                <a:lnTo>
                  <a:pt x="1279" y="11"/>
                </a:lnTo>
                <a:lnTo>
                  <a:pt x="1307" y="15"/>
                </a:lnTo>
                <a:lnTo>
                  <a:pt x="1335" y="21"/>
                </a:lnTo>
                <a:lnTo>
                  <a:pt x="1363" y="27"/>
                </a:lnTo>
                <a:lnTo>
                  <a:pt x="1391" y="34"/>
                </a:lnTo>
                <a:lnTo>
                  <a:pt x="1418" y="43"/>
                </a:lnTo>
                <a:lnTo>
                  <a:pt x="1445" y="51"/>
                </a:lnTo>
                <a:lnTo>
                  <a:pt x="1472" y="61"/>
                </a:lnTo>
                <a:lnTo>
                  <a:pt x="1498" y="72"/>
                </a:lnTo>
                <a:lnTo>
                  <a:pt x="1524" y="82"/>
                </a:lnTo>
                <a:lnTo>
                  <a:pt x="1550" y="94"/>
                </a:lnTo>
                <a:lnTo>
                  <a:pt x="1576" y="106"/>
                </a:lnTo>
                <a:lnTo>
                  <a:pt x="1601" y="120"/>
                </a:lnTo>
                <a:lnTo>
                  <a:pt x="1626" y="134"/>
                </a:lnTo>
                <a:lnTo>
                  <a:pt x="1651" y="148"/>
                </a:lnTo>
                <a:lnTo>
                  <a:pt x="1675" y="164"/>
                </a:lnTo>
                <a:lnTo>
                  <a:pt x="1699" y="180"/>
                </a:lnTo>
                <a:lnTo>
                  <a:pt x="1722" y="196"/>
                </a:lnTo>
                <a:lnTo>
                  <a:pt x="1746" y="214"/>
                </a:lnTo>
                <a:lnTo>
                  <a:pt x="1768" y="232"/>
                </a:lnTo>
                <a:lnTo>
                  <a:pt x="1791" y="250"/>
                </a:lnTo>
                <a:lnTo>
                  <a:pt x="1813" y="270"/>
                </a:lnTo>
                <a:lnTo>
                  <a:pt x="1835" y="290"/>
                </a:lnTo>
                <a:lnTo>
                  <a:pt x="1856" y="310"/>
                </a:lnTo>
                <a:lnTo>
                  <a:pt x="1876" y="332"/>
                </a:lnTo>
                <a:lnTo>
                  <a:pt x="1897" y="354"/>
                </a:lnTo>
                <a:lnTo>
                  <a:pt x="1917" y="375"/>
                </a:lnTo>
                <a:lnTo>
                  <a:pt x="1936" y="398"/>
                </a:lnTo>
                <a:lnTo>
                  <a:pt x="1955" y="422"/>
                </a:lnTo>
                <a:lnTo>
                  <a:pt x="1974" y="446"/>
                </a:lnTo>
                <a:lnTo>
                  <a:pt x="1992" y="470"/>
                </a:lnTo>
                <a:lnTo>
                  <a:pt x="2009" y="495"/>
                </a:lnTo>
                <a:lnTo>
                  <a:pt x="2026" y="520"/>
                </a:lnTo>
                <a:lnTo>
                  <a:pt x="2043" y="547"/>
                </a:lnTo>
                <a:lnTo>
                  <a:pt x="2059" y="573"/>
                </a:lnTo>
                <a:lnTo>
                  <a:pt x="2075" y="599"/>
                </a:lnTo>
                <a:lnTo>
                  <a:pt x="2090" y="627"/>
                </a:lnTo>
                <a:lnTo>
                  <a:pt x="2104" y="655"/>
                </a:lnTo>
                <a:lnTo>
                  <a:pt x="2118" y="683"/>
                </a:lnTo>
                <a:lnTo>
                  <a:pt x="2131" y="712"/>
                </a:lnTo>
                <a:lnTo>
                  <a:pt x="2144" y="741"/>
                </a:lnTo>
                <a:lnTo>
                  <a:pt x="2157" y="770"/>
                </a:lnTo>
                <a:lnTo>
                  <a:pt x="2168" y="800"/>
                </a:lnTo>
                <a:lnTo>
                  <a:pt x="2179" y="831"/>
                </a:lnTo>
                <a:lnTo>
                  <a:pt x="2190" y="861"/>
                </a:lnTo>
                <a:lnTo>
                  <a:pt x="2200" y="892"/>
                </a:lnTo>
                <a:lnTo>
                  <a:pt x="2209" y="923"/>
                </a:lnTo>
                <a:lnTo>
                  <a:pt x="2217" y="956"/>
                </a:lnTo>
                <a:lnTo>
                  <a:pt x="2225" y="988"/>
                </a:lnTo>
                <a:lnTo>
                  <a:pt x="2233" y="1020"/>
                </a:lnTo>
                <a:lnTo>
                  <a:pt x="2239" y="1053"/>
                </a:lnTo>
                <a:lnTo>
                  <a:pt x="2245" y="1085"/>
                </a:lnTo>
                <a:lnTo>
                  <a:pt x="2251" y="1119"/>
                </a:lnTo>
                <a:lnTo>
                  <a:pt x="2255" y="1152"/>
                </a:lnTo>
                <a:lnTo>
                  <a:pt x="2259" y="1187"/>
                </a:lnTo>
                <a:lnTo>
                  <a:pt x="2262" y="1221"/>
                </a:lnTo>
                <a:lnTo>
                  <a:pt x="2265" y="1256"/>
                </a:lnTo>
                <a:lnTo>
                  <a:pt x="2267" y="1290"/>
                </a:lnTo>
                <a:lnTo>
                  <a:pt x="2268" y="1325"/>
                </a:lnTo>
                <a:lnTo>
                  <a:pt x="2268" y="1360"/>
                </a:lnTo>
                <a:lnTo>
                  <a:pt x="2268" y="1395"/>
                </a:lnTo>
                <a:lnTo>
                  <a:pt x="2267" y="1430"/>
                </a:lnTo>
                <a:lnTo>
                  <a:pt x="2265" y="1464"/>
                </a:lnTo>
                <a:lnTo>
                  <a:pt x="2262" y="1499"/>
                </a:lnTo>
                <a:lnTo>
                  <a:pt x="2259" y="1533"/>
                </a:lnTo>
                <a:lnTo>
                  <a:pt x="2255" y="1567"/>
                </a:lnTo>
                <a:lnTo>
                  <a:pt x="2251" y="1601"/>
                </a:lnTo>
                <a:lnTo>
                  <a:pt x="2245" y="1633"/>
                </a:lnTo>
                <a:lnTo>
                  <a:pt x="2239" y="1667"/>
                </a:lnTo>
                <a:lnTo>
                  <a:pt x="2233" y="1699"/>
                </a:lnTo>
                <a:lnTo>
                  <a:pt x="2225" y="1732"/>
                </a:lnTo>
                <a:lnTo>
                  <a:pt x="2217" y="1764"/>
                </a:lnTo>
                <a:lnTo>
                  <a:pt x="2209" y="1797"/>
                </a:lnTo>
                <a:lnTo>
                  <a:pt x="2200" y="1828"/>
                </a:lnTo>
                <a:lnTo>
                  <a:pt x="2190" y="1859"/>
                </a:lnTo>
                <a:lnTo>
                  <a:pt x="2179" y="1889"/>
                </a:lnTo>
                <a:lnTo>
                  <a:pt x="2168" y="1920"/>
                </a:lnTo>
                <a:lnTo>
                  <a:pt x="2157" y="1950"/>
                </a:lnTo>
                <a:lnTo>
                  <a:pt x="2144" y="1979"/>
                </a:lnTo>
                <a:lnTo>
                  <a:pt x="2131" y="2008"/>
                </a:lnTo>
                <a:lnTo>
                  <a:pt x="2118" y="2036"/>
                </a:lnTo>
                <a:lnTo>
                  <a:pt x="2104" y="2065"/>
                </a:lnTo>
                <a:lnTo>
                  <a:pt x="2090" y="2093"/>
                </a:lnTo>
                <a:lnTo>
                  <a:pt x="2075" y="2120"/>
                </a:lnTo>
                <a:lnTo>
                  <a:pt x="2059" y="2147"/>
                </a:lnTo>
                <a:lnTo>
                  <a:pt x="2043" y="2173"/>
                </a:lnTo>
                <a:lnTo>
                  <a:pt x="2026" y="2200"/>
                </a:lnTo>
                <a:lnTo>
                  <a:pt x="2009" y="2225"/>
                </a:lnTo>
                <a:lnTo>
                  <a:pt x="1992" y="2250"/>
                </a:lnTo>
                <a:lnTo>
                  <a:pt x="1974" y="2274"/>
                </a:lnTo>
                <a:lnTo>
                  <a:pt x="1955" y="2298"/>
                </a:lnTo>
                <a:lnTo>
                  <a:pt x="1936" y="2322"/>
                </a:lnTo>
                <a:lnTo>
                  <a:pt x="1917" y="2345"/>
                </a:lnTo>
                <a:lnTo>
                  <a:pt x="1897" y="2366"/>
                </a:lnTo>
                <a:lnTo>
                  <a:pt x="1876" y="2388"/>
                </a:lnTo>
                <a:lnTo>
                  <a:pt x="1856" y="2409"/>
                </a:lnTo>
                <a:lnTo>
                  <a:pt x="1835" y="2430"/>
                </a:lnTo>
                <a:lnTo>
                  <a:pt x="1813" y="2450"/>
                </a:lnTo>
                <a:lnTo>
                  <a:pt x="1791" y="2469"/>
                </a:lnTo>
                <a:lnTo>
                  <a:pt x="1768" y="2487"/>
                </a:lnTo>
                <a:lnTo>
                  <a:pt x="1746" y="2505"/>
                </a:lnTo>
                <a:lnTo>
                  <a:pt x="1722" y="2523"/>
                </a:lnTo>
                <a:lnTo>
                  <a:pt x="1699" y="2540"/>
                </a:lnTo>
                <a:lnTo>
                  <a:pt x="1675" y="2556"/>
                </a:lnTo>
                <a:lnTo>
                  <a:pt x="1651" y="2571"/>
                </a:lnTo>
                <a:lnTo>
                  <a:pt x="1626" y="2586"/>
                </a:lnTo>
                <a:lnTo>
                  <a:pt x="1601" y="2600"/>
                </a:lnTo>
                <a:lnTo>
                  <a:pt x="1576" y="2613"/>
                </a:lnTo>
                <a:lnTo>
                  <a:pt x="1550" y="2625"/>
                </a:lnTo>
                <a:lnTo>
                  <a:pt x="1524" y="2637"/>
                </a:lnTo>
                <a:lnTo>
                  <a:pt x="1498" y="2648"/>
                </a:lnTo>
                <a:lnTo>
                  <a:pt x="1472" y="2659"/>
                </a:lnTo>
                <a:lnTo>
                  <a:pt x="1445" y="2669"/>
                </a:lnTo>
                <a:lnTo>
                  <a:pt x="1418" y="2677"/>
                </a:lnTo>
                <a:lnTo>
                  <a:pt x="1391" y="2685"/>
                </a:lnTo>
                <a:lnTo>
                  <a:pt x="1363" y="2693"/>
                </a:lnTo>
                <a:lnTo>
                  <a:pt x="1335" y="2699"/>
                </a:lnTo>
                <a:lnTo>
                  <a:pt x="1307" y="2705"/>
                </a:lnTo>
                <a:lnTo>
                  <a:pt x="1279" y="2709"/>
                </a:lnTo>
                <a:lnTo>
                  <a:pt x="1250" y="2713"/>
                </a:lnTo>
                <a:lnTo>
                  <a:pt x="1222" y="2717"/>
                </a:lnTo>
                <a:lnTo>
                  <a:pt x="1193" y="2718"/>
                </a:lnTo>
                <a:lnTo>
                  <a:pt x="1164" y="2719"/>
                </a:lnTo>
                <a:lnTo>
                  <a:pt x="1134" y="2720"/>
                </a:lnTo>
                <a:lnTo>
                  <a:pt x="1105" y="2719"/>
                </a:lnTo>
                <a:lnTo>
                  <a:pt x="1076" y="2718"/>
                </a:lnTo>
                <a:lnTo>
                  <a:pt x="1047" y="2717"/>
                </a:lnTo>
                <a:lnTo>
                  <a:pt x="1019" y="2713"/>
                </a:lnTo>
                <a:lnTo>
                  <a:pt x="990" y="2709"/>
                </a:lnTo>
                <a:lnTo>
                  <a:pt x="962" y="2705"/>
                </a:lnTo>
                <a:lnTo>
                  <a:pt x="934" y="2699"/>
                </a:lnTo>
                <a:lnTo>
                  <a:pt x="906" y="2693"/>
                </a:lnTo>
                <a:lnTo>
                  <a:pt x="878" y="2685"/>
                </a:lnTo>
                <a:lnTo>
                  <a:pt x="851" y="2677"/>
                </a:lnTo>
                <a:lnTo>
                  <a:pt x="824" y="2669"/>
                </a:lnTo>
                <a:lnTo>
                  <a:pt x="797" y="2659"/>
                </a:lnTo>
                <a:lnTo>
                  <a:pt x="771" y="2648"/>
                </a:lnTo>
                <a:lnTo>
                  <a:pt x="745" y="2637"/>
                </a:lnTo>
                <a:lnTo>
                  <a:pt x="719" y="2625"/>
                </a:lnTo>
                <a:lnTo>
                  <a:pt x="693" y="2613"/>
                </a:lnTo>
                <a:lnTo>
                  <a:pt x="668" y="2600"/>
                </a:lnTo>
                <a:lnTo>
                  <a:pt x="643" y="2586"/>
                </a:lnTo>
                <a:lnTo>
                  <a:pt x="618" y="2571"/>
                </a:lnTo>
                <a:lnTo>
                  <a:pt x="594" y="2556"/>
                </a:lnTo>
                <a:lnTo>
                  <a:pt x="570" y="2540"/>
                </a:lnTo>
                <a:lnTo>
                  <a:pt x="547" y="2523"/>
                </a:lnTo>
                <a:lnTo>
                  <a:pt x="523" y="2505"/>
                </a:lnTo>
                <a:lnTo>
                  <a:pt x="501" y="2487"/>
                </a:lnTo>
                <a:lnTo>
                  <a:pt x="478" y="2469"/>
                </a:lnTo>
                <a:lnTo>
                  <a:pt x="456" y="2450"/>
                </a:lnTo>
                <a:lnTo>
                  <a:pt x="434" y="2430"/>
                </a:lnTo>
                <a:lnTo>
                  <a:pt x="413" y="2409"/>
                </a:lnTo>
                <a:lnTo>
                  <a:pt x="392" y="2388"/>
                </a:lnTo>
                <a:lnTo>
                  <a:pt x="372" y="2366"/>
                </a:lnTo>
                <a:lnTo>
                  <a:pt x="351" y="2345"/>
                </a:lnTo>
                <a:lnTo>
                  <a:pt x="332" y="2322"/>
                </a:lnTo>
                <a:lnTo>
                  <a:pt x="313" y="2298"/>
                </a:lnTo>
                <a:lnTo>
                  <a:pt x="294" y="2274"/>
                </a:lnTo>
                <a:lnTo>
                  <a:pt x="276" y="2250"/>
                </a:lnTo>
                <a:lnTo>
                  <a:pt x="259" y="2225"/>
                </a:lnTo>
                <a:lnTo>
                  <a:pt x="241" y="2200"/>
                </a:lnTo>
                <a:lnTo>
                  <a:pt x="225" y="2173"/>
                </a:lnTo>
                <a:lnTo>
                  <a:pt x="209" y="2147"/>
                </a:lnTo>
                <a:lnTo>
                  <a:pt x="193" y="2120"/>
                </a:lnTo>
                <a:lnTo>
                  <a:pt x="178" y="2093"/>
                </a:lnTo>
                <a:lnTo>
                  <a:pt x="164" y="2065"/>
                </a:lnTo>
                <a:lnTo>
                  <a:pt x="150" y="2036"/>
                </a:lnTo>
                <a:lnTo>
                  <a:pt x="136" y="2008"/>
                </a:lnTo>
                <a:lnTo>
                  <a:pt x="124" y="1979"/>
                </a:lnTo>
                <a:lnTo>
                  <a:pt x="111" y="1950"/>
                </a:lnTo>
                <a:lnTo>
                  <a:pt x="100" y="1920"/>
                </a:lnTo>
                <a:lnTo>
                  <a:pt x="89" y="1889"/>
                </a:lnTo>
                <a:lnTo>
                  <a:pt x="78" y="1859"/>
                </a:lnTo>
                <a:lnTo>
                  <a:pt x="68" y="1828"/>
                </a:lnTo>
                <a:lnTo>
                  <a:pt x="59" y="1797"/>
                </a:lnTo>
                <a:lnTo>
                  <a:pt x="51" y="1764"/>
                </a:lnTo>
                <a:lnTo>
                  <a:pt x="43" y="1732"/>
                </a:lnTo>
                <a:lnTo>
                  <a:pt x="35" y="1699"/>
                </a:lnTo>
                <a:lnTo>
                  <a:pt x="29" y="1667"/>
                </a:lnTo>
                <a:lnTo>
                  <a:pt x="23" y="1633"/>
                </a:lnTo>
                <a:lnTo>
                  <a:pt x="17" y="1601"/>
                </a:lnTo>
                <a:lnTo>
                  <a:pt x="13" y="1567"/>
                </a:lnTo>
                <a:lnTo>
                  <a:pt x="9" y="1533"/>
                </a:lnTo>
                <a:lnTo>
                  <a:pt x="5" y="1499"/>
                </a:lnTo>
                <a:lnTo>
                  <a:pt x="3" y="1464"/>
                </a:lnTo>
                <a:lnTo>
                  <a:pt x="1" y="1430"/>
                </a:lnTo>
                <a:lnTo>
                  <a:pt x="0" y="1395"/>
                </a:lnTo>
                <a:lnTo>
                  <a:pt x="0" y="136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fi-FI"/>
          </a:p>
        </p:txBody>
      </p:sp>
      <p:sp>
        <p:nvSpPr>
          <p:cNvPr id="14" name="Freeform 7">
            <a:hlinkClick r:id="rId5" tooltip="twitter"/>
          </p:cNvPr>
          <p:cNvSpPr>
            <a:spLocks noChangeAspect="1" noEditPoints="1"/>
          </p:cNvSpPr>
          <p:nvPr userDrawn="1"/>
        </p:nvSpPr>
        <p:spPr bwMode="auto">
          <a:xfrm>
            <a:off x="10308063" y="5877340"/>
            <a:ext cx="252557" cy="252000"/>
          </a:xfrm>
          <a:custGeom>
            <a:avLst/>
            <a:gdLst>
              <a:gd name="T0" fmla="*/ 1085 w 2269"/>
              <a:gd name="T1" fmla="*/ 2052 h 2720"/>
              <a:gd name="T2" fmla="*/ 1276 w 2269"/>
              <a:gd name="T3" fmla="*/ 1961 h 2720"/>
              <a:gd name="T4" fmla="*/ 1432 w 2269"/>
              <a:gd name="T5" fmla="*/ 1821 h 2720"/>
              <a:gd name="T6" fmla="*/ 1551 w 2269"/>
              <a:gd name="T7" fmla="*/ 1643 h 2720"/>
              <a:gd name="T8" fmla="*/ 1647 w 2269"/>
              <a:gd name="T9" fmla="*/ 1380 h 2720"/>
              <a:gd name="T10" fmla="*/ 1677 w 2269"/>
              <a:gd name="T11" fmla="*/ 1129 h 2720"/>
              <a:gd name="T12" fmla="*/ 1815 w 2269"/>
              <a:gd name="T13" fmla="*/ 911 h 2720"/>
              <a:gd name="T14" fmla="*/ 1676 w 2269"/>
              <a:gd name="T15" fmla="*/ 949 h 2720"/>
              <a:gd name="T16" fmla="*/ 1751 w 2269"/>
              <a:gd name="T17" fmla="*/ 849 h 2720"/>
              <a:gd name="T18" fmla="*/ 1704 w 2269"/>
              <a:gd name="T19" fmla="*/ 824 h 2720"/>
              <a:gd name="T20" fmla="*/ 1558 w 2269"/>
              <a:gd name="T21" fmla="*/ 817 h 2720"/>
              <a:gd name="T22" fmla="*/ 1426 w 2269"/>
              <a:gd name="T23" fmla="*/ 757 h 2720"/>
              <a:gd name="T24" fmla="*/ 1287 w 2269"/>
              <a:gd name="T25" fmla="*/ 782 h 2720"/>
              <a:gd name="T26" fmla="*/ 1181 w 2269"/>
              <a:gd name="T27" fmla="*/ 877 h 2720"/>
              <a:gd name="T28" fmla="*/ 1122 w 2269"/>
              <a:gd name="T29" fmla="*/ 1022 h 2720"/>
              <a:gd name="T30" fmla="*/ 1081 w 2269"/>
              <a:gd name="T31" fmla="*/ 1162 h 2720"/>
              <a:gd name="T32" fmla="*/ 877 w 2269"/>
              <a:gd name="T33" fmla="*/ 1102 h 2720"/>
              <a:gd name="T34" fmla="*/ 697 w 2269"/>
              <a:gd name="T35" fmla="*/ 985 h 2720"/>
              <a:gd name="T36" fmla="*/ 549 w 2269"/>
              <a:gd name="T37" fmla="*/ 817 h 2720"/>
              <a:gd name="T38" fmla="*/ 511 w 2269"/>
              <a:gd name="T39" fmla="*/ 973 h 2720"/>
              <a:gd name="T40" fmla="*/ 554 w 2269"/>
              <a:gd name="T41" fmla="*/ 1162 h 2720"/>
              <a:gd name="T42" fmla="*/ 635 w 2269"/>
              <a:gd name="T43" fmla="*/ 1263 h 2720"/>
              <a:gd name="T44" fmla="*/ 516 w 2269"/>
              <a:gd name="T45" fmla="*/ 1226 h 2720"/>
              <a:gd name="T46" fmla="*/ 522 w 2269"/>
              <a:gd name="T47" fmla="*/ 1328 h 2720"/>
              <a:gd name="T48" fmla="*/ 581 w 2269"/>
              <a:gd name="T49" fmla="*/ 1449 h 2720"/>
              <a:gd name="T50" fmla="*/ 676 w 2269"/>
              <a:gd name="T51" fmla="*/ 1532 h 2720"/>
              <a:gd name="T52" fmla="*/ 659 w 2269"/>
              <a:gd name="T53" fmla="*/ 1565 h 2720"/>
              <a:gd name="T54" fmla="*/ 634 w 2269"/>
              <a:gd name="T55" fmla="*/ 1630 h 2720"/>
              <a:gd name="T56" fmla="*/ 722 w 2269"/>
              <a:gd name="T57" fmla="*/ 1739 h 2720"/>
              <a:gd name="T58" fmla="*/ 823 w 2269"/>
              <a:gd name="T59" fmla="*/ 1786 h 2720"/>
              <a:gd name="T60" fmla="*/ 761 w 2269"/>
              <a:gd name="T61" fmla="*/ 1871 h 2720"/>
              <a:gd name="T62" fmla="*/ 593 w 2269"/>
              <a:gd name="T63" fmla="*/ 1930 h 2720"/>
              <a:gd name="T64" fmla="*/ 514 w 2269"/>
              <a:gd name="T65" fmla="*/ 1972 h 2720"/>
              <a:gd name="T66" fmla="*/ 738 w 2269"/>
              <a:gd name="T67" fmla="*/ 2065 h 2720"/>
              <a:gd name="T68" fmla="*/ 6 w 2269"/>
              <a:gd name="T69" fmla="*/ 1221 h 2720"/>
              <a:gd name="T70" fmla="*/ 69 w 2269"/>
              <a:gd name="T71" fmla="*/ 892 h 2720"/>
              <a:gd name="T72" fmla="*/ 194 w 2269"/>
              <a:gd name="T73" fmla="*/ 600 h 2720"/>
              <a:gd name="T74" fmla="*/ 372 w 2269"/>
              <a:gd name="T75" fmla="*/ 354 h 2720"/>
              <a:gd name="T76" fmla="*/ 594 w 2269"/>
              <a:gd name="T77" fmla="*/ 164 h 2720"/>
              <a:gd name="T78" fmla="*/ 851 w 2269"/>
              <a:gd name="T79" fmla="*/ 43 h 2720"/>
              <a:gd name="T80" fmla="*/ 1134 w 2269"/>
              <a:gd name="T81" fmla="*/ 0 h 2720"/>
              <a:gd name="T82" fmla="*/ 1418 w 2269"/>
              <a:gd name="T83" fmla="*/ 43 h 2720"/>
              <a:gd name="T84" fmla="*/ 1676 w 2269"/>
              <a:gd name="T85" fmla="*/ 164 h 2720"/>
              <a:gd name="T86" fmla="*/ 1898 w 2269"/>
              <a:gd name="T87" fmla="*/ 354 h 2720"/>
              <a:gd name="T88" fmla="*/ 2075 w 2269"/>
              <a:gd name="T89" fmla="*/ 600 h 2720"/>
              <a:gd name="T90" fmla="*/ 2200 w 2269"/>
              <a:gd name="T91" fmla="*/ 892 h 2720"/>
              <a:gd name="T92" fmla="*/ 2263 w 2269"/>
              <a:gd name="T93" fmla="*/ 1221 h 2720"/>
              <a:gd name="T94" fmla="*/ 2256 w 2269"/>
              <a:gd name="T95" fmla="*/ 1568 h 2720"/>
              <a:gd name="T96" fmla="*/ 2180 w 2269"/>
              <a:gd name="T97" fmla="*/ 1889 h 2720"/>
              <a:gd name="T98" fmla="*/ 2044 w 2269"/>
              <a:gd name="T99" fmla="*/ 2174 h 2720"/>
              <a:gd name="T100" fmla="*/ 1857 w 2269"/>
              <a:gd name="T101" fmla="*/ 2410 h 2720"/>
              <a:gd name="T102" fmla="*/ 1627 w 2269"/>
              <a:gd name="T103" fmla="*/ 2586 h 2720"/>
              <a:gd name="T104" fmla="*/ 1363 w 2269"/>
              <a:gd name="T105" fmla="*/ 2693 h 2720"/>
              <a:gd name="T106" fmla="*/ 1076 w 2269"/>
              <a:gd name="T107" fmla="*/ 2719 h 2720"/>
              <a:gd name="T108" fmla="*/ 797 w 2269"/>
              <a:gd name="T109" fmla="*/ 2659 h 2720"/>
              <a:gd name="T110" fmla="*/ 546 w 2269"/>
              <a:gd name="T111" fmla="*/ 2524 h 2720"/>
              <a:gd name="T112" fmla="*/ 332 w 2269"/>
              <a:gd name="T113" fmla="*/ 2322 h 2720"/>
              <a:gd name="T114" fmla="*/ 165 w 2269"/>
              <a:gd name="T115" fmla="*/ 2065 h 2720"/>
              <a:gd name="T116" fmla="*/ 51 w 2269"/>
              <a:gd name="T117" fmla="*/ 1764 h 2720"/>
              <a:gd name="T118" fmla="*/ 2 w 2269"/>
              <a:gd name="T119" fmla="*/ 1430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9" h="2720">
                <a:moveTo>
                  <a:pt x="882" y="2081"/>
                </a:moveTo>
                <a:lnTo>
                  <a:pt x="906" y="2080"/>
                </a:lnTo>
                <a:lnTo>
                  <a:pt x="929" y="2079"/>
                </a:lnTo>
                <a:lnTo>
                  <a:pt x="953" y="2077"/>
                </a:lnTo>
                <a:lnTo>
                  <a:pt x="976" y="2075"/>
                </a:lnTo>
                <a:lnTo>
                  <a:pt x="998" y="2071"/>
                </a:lnTo>
                <a:lnTo>
                  <a:pt x="1020" y="2068"/>
                </a:lnTo>
                <a:lnTo>
                  <a:pt x="1042" y="2063"/>
                </a:lnTo>
                <a:lnTo>
                  <a:pt x="1063" y="2058"/>
                </a:lnTo>
                <a:lnTo>
                  <a:pt x="1085" y="2052"/>
                </a:lnTo>
                <a:lnTo>
                  <a:pt x="1105" y="2045"/>
                </a:lnTo>
                <a:lnTo>
                  <a:pt x="1126" y="2038"/>
                </a:lnTo>
                <a:lnTo>
                  <a:pt x="1146" y="2031"/>
                </a:lnTo>
                <a:lnTo>
                  <a:pt x="1166" y="2022"/>
                </a:lnTo>
                <a:lnTo>
                  <a:pt x="1185" y="2014"/>
                </a:lnTo>
                <a:lnTo>
                  <a:pt x="1204" y="2004"/>
                </a:lnTo>
                <a:lnTo>
                  <a:pt x="1223" y="1993"/>
                </a:lnTo>
                <a:lnTo>
                  <a:pt x="1241" y="1984"/>
                </a:lnTo>
                <a:lnTo>
                  <a:pt x="1259" y="1972"/>
                </a:lnTo>
                <a:lnTo>
                  <a:pt x="1276" y="1961"/>
                </a:lnTo>
                <a:lnTo>
                  <a:pt x="1293" y="1949"/>
                </a:lnTo>
                <a:lnTo>
                  <a:pt x="1310" y="1936"/>
                </a:lnTo>
                <a:lnTo>
                  <a:pt x="1327" y="1924"/>
                </a:lnTo>
                <a:lnTo>
                  <a:pt x="1343" y="1909"/>
                </a:lnTo>
                <a:lnTo>
                  <a:pt x="1359" y="1896"/>
                </a:lnTo>
                <a:lnTo>
                  <a:pt x="1374" y="1882"/>
                </a:lnTo>
                <a:lnTo>
                  <a:pt x="1389" y="1866"/>
                </a:lnTo>
                <a:lnTo>
                  <a:pt x="1404" y="1852"/>
                </a:lnTo>
                <a:lnTo>
                  <a:pt x="1418" y="1836"/>
                </a:lnTo>
                <a:lnTo>
                  <a:pt x="1432" y="1821"/>
                </a:lnTo>
                <a:lnTo>
                  <a:pt x="1445" y="1804"/>
                </a:lnTo>
                <a:lnTo>
                  <a:pt x="1459" y="1787"/>
                </a:lnTo>
                <a:lnTo>
                  <a:pt x="1471" y="1770"/>
                </a:lnTo>
                <a:lnTo>
                  <a:pt x="1484" y="1753"/>
                </a:lnTo>
                <a:lnTo>
                  <a:pt x="1496" y="1735"/>
                </a:lnTo>
                <a:lnTo>
                  <a:pt x="1507" y="1717"/>
                </a:lnTo>
                <a:lnTo>
                  <a:pt x="1520" y="1699"/>
                </a:lnTo>
                <a:lnTo>
                  <a:pt x="1531" y="1680"/>
                </a:lnTo>
                <a:lnTo>
                  <a:pt x="1541" y="1662"/>
                </a:lnTo>
                <a:lnTo>
                  <a:pt x="1551" y="1643"/>
                </a:lnTo>
                <a:lnTo>
                  <a:pt x="1561" y="1624"/>
                </a:lnTo>
                <a:lnTo>
                  <a:pt x="1570" y="1605"/>
                </a:lnTo>
                <a:lnTo>
                  <a:pt x="1579" y="1586"/>
                </a:lnTo>
                <a:lnTo>
                  <a:pt x="1588" y="1565"/>
                </a:lnTo>
                <a:lnTo>
                  <a:pt x="1596" y="1545"/>
                </a:lnTo>
                <a:lnTo>
                  <a:pt x="1604" y="1526"/>
                </a:lnTo>
                <a:lnTo>
                  <a:pt x="1611" y="1505"/>
                </a:lnTo>
                <a:lnTo>
                  <a:pt x="1625" y="1463"/>
                </a:lnTo>
                <a:lnTo>
                  <a:pt x="1637" y="1422"/>
                </a:lnTo>
                <a:lnTo>
                  <a:pt x="1647" y="1380"/>
                </a:lnTo>
                <a:lnTo>
                  <a:pt x="1656" y="1338"/>
                </a:lnTo>
                <a:lnTo>
                  <a:pt x="1660" y="1317"/>
                </a:lnTo>
                <a:lnTo>
                  <a:pt x="1664" y="1296"/>
                </a:lnTo>
                <a:lnTo>
                  <a:pt x="1667" y="1275"/>
                </a:lnTo>
                <a:lnTo>
                  <a:pt x="1669" y="1254"/>
                </a:lnTo>
                <a:lnTo>
                  <a:pt x="1672" y="1233"/>
                </a:lnTo>
                <a:lnTo>
                  <a:pt x="1673" y="1212"/>
                </a:lnTo>
                <a:lnTo>
                  <a:pt x="1675" y="1191"/>
                </a:lnTo>
                <a:lnTo>
                  <a:pt x="1676" y="1171"/>
                </a:lnTo>
                <a:lnTo>
                  <a:pt x="1677" y="1129"/>
                </a:lnTo>
                <a:lnTo>
                  <a:pt x="1676" y="1085"/>
                </a:lnTo>
                <a:lnTo>
                  <a:pt x="1696" y="1067"/>
                </a:lnTo>
                <a:lnTo>
                  <a:pt x="1715" y="1048"/>
                </a:lnTo>
                <a:lnTo>
                  <a:pt x="1734" y="1028"/>
                </a:lnTo>
                <a:lnTo>
                  <a:pt x="1752" y="1006"/>
                </a:lnTo>
                <a:lnTo>
                  <a:pt x="1769" y="983"/>
                </a:lnTo>
                <a:lnTo>
                  <a:pt x="1785" y="961"/>
                </a:lnTo>
                <a:lnTo>
                  <a:pt x="1793" y="949"/>
                </a:lnTo>
                <a:lnTo>
                  <a:pt x="1801" y="937"/>
                </a:lnTo>
                <a:lnTo>
                  <a:pt x="1815" y="911"/>
                </a:lnTo>
                <a:lnTo>
                  <a:pt x="1796" y="921"/>
                </a:lnTo>
                <a:lnTo>
                  <a:pt x="1777" y="931"/>
                </a:lnTo>
                <a:lnTo>
                  <a:pt x="1757" y="938"/>
                </a:lnTo>
                <a:lnTo>
                  <a:pt x="1737" y="945"/>
                </a:lnTo>
                <a:lnTo>
                  <a:pt x="1717" y="951"/>
                </a:lnTo>
                <a:lnTo>
                  <a:pt x="1697" y="957"/>
                </a:lnTo>
                <a:lnTo>
                  <a:pt x="1676" y="961"/>
                </a:lnTo>
                <a:lnTo>
                  <a:pt x="1655" y="964"/>
                </a:lnTo>
                <a:lnTo>
                  <a:pt x="1666" y="957"/>
                </a:lnTo>
                <a:lnTo>
                  <a:pt x="1676" y="949"/>
                </a:lnTo>
                <a:lnTo>
                  <a:pt x="1686" y="939"/>
                </a:lnTo>
                <a:lnTo>
                  <a:pt x="1695" y="929"/>
                </a:lnTo>
                <a:lnTo>
                  <a:pt x="1705" y="919"/>
                </a:lnTo>
                <a:lnTo>
                  <a:pt x="1714" y="909"/>
                </a:lnTo>
                <a:lnTo>
                  <a:pt x="1722" y="897"/>
                </a:lnTo>
                <a:lnTo>
                  <a:pt x="1730" y="886"/>
                </a:lnTo>
                <a:lnTo>
                  <a:pt x="1734" y="880"/>
                </a:lnTo>
                <a:lnTo>
                  <a:pt x="1738" y="874"/>
                </a:lnTo>
                <a:lnTo>
                  <a:pt x="1745" y="861"/>
                </a:lnTo>
                <a:lnTo>
                  <a:pt x="1751" y="849"/>
                </a:lnTo>
                <a:lnTo>
                  <a:pt x="1758" y="836"/>
                </a:lnTo>
                <a:lnTo>
                  <a:pt x="1763" y="823"/>
                </a:lnTo>
                <a:lnTo>
                  <a:pt x="1769" y="808"/>
                </a:lnTo>
                <a:lnTo>
                  <a:pt x="1773" y="794"/>
                </a:lnTo>
                <a:lnTo>
                  <a:pt x="1778" y="779"/>
                </a:lnTo>
                <a:lnTo>
                  <a:pt x="1757" y="794"/>
                </a:lnTo>
                <a:lnTo>
                  <a:pt x="1736" y="806"/>
                </a:lnTo>
                <a:lnTo>
                  <a:pt x="1725" y="812"/>
                </a:lnTo>
                <a:lnTo>
                  <a:pt x="1715" y="818"/>
                </a:lnTo>
                <a:lnTo>
                  <a:pt x="1704" y="824"/>
                </a:lnTo>
                <a:lnTo>
                  <a:pt x="1693" y="829"/>
                </a:lnTo>
                <a:lnTo>
                  <a:pt x="1670" y="838"/>
                </a:lnTo>
                <a:lnTo>
                  <a:pt x="1647" y="847"/>
                </a:lnTo>
                <a:lnTo>
                  <a:pt x="1624" y="855"/>
                </a:lnTo>
                <a:lnTo>
                  <a:pt x="1612" y="857"/>
                </a:lnTo>
                <a:lnTo>
                  <a:pt x="1600" y="861"/>
                </a:lnTo>
                <a:lnTo>
                  <a:pt x="1591" y="849"/>
                </a:lnTo>
                <a:lnTo>
                  <a:pt x="1580" y="837"/>
                </a:lnTo>
                <a:lnTo>
                  <a:pt x="1570" y="827"/>
                </a:lnTo>
                <a:lnTo>
                  <a:pt x="1558" y="817"/>
                </a:lnTo>
                <a:lnTo>
                  <a:pt x="1547" y="807"/>
                </a:lnTo>
                <a:lnTo>
                  <a:pt x="1535" y="799"/>
                </a:lnTo>
                <a:lnTo>
                  <a:pt x="1522" y="790"/>
                </a:lnTo>
                <a:lnTo>
                  <a:pt x="1509" y="783"/>
                </a:lnTo>
                <a:lnTo>
                  <a:pt x="1496" y="777"/>
                </a:lnTo>
                <a:lnTo>
                  <a:pt x="1482" y="771"/>
                </a:lnTo>
                <a:lnTo>
                  <a:pt x="1468" y="766"/>
                </a:lnTo>
                <a:lnTo>
                  <a:pt x="1454" y="763"/>
                </a:lnTo>
                <a:lnTo>
                  <a:pt x="1440" y="759"/>
                </a:lnTo>
                <a:lnTo>
                  <a:pt x="1426" y="757"/>
                </a:lnTo>
                <a:lnTo>
                  <a:pt x="1411" y="755"/>
                </a:lnTo>
                <a:lnTo>
                  <a:pt x="1396" y="755"/>
                </a:lnTo>
                <a:lnTo>
                  <a:pt x="1381" y="755"/>
                </a:lnTo>
                <a:lnTo>
                  <a:pt x="1367" y="757"/>
                </a:lnTo>
                <a:lnTo>
                  <a:pt x="1353" y="759"/>
                </a:lnTo>
                <a:lnTo>
                  <a:pt x="1340" y="761"/>
                </a:lnTo>
                <a:lnTo>
                  <a:pt x="1326" y="765"/>
                </a:lnTo>
                <a:lnTo>
                  <a:pt x="1313" y="770"/>
                </a:lnTo>
                <a:lnTo>
                  <a:pt x="1300" y="776"/>
                </a:lnTo>
                <a:lnTo>
                  <a:pt x="1287" y="782"/>
                </a:lnTo>
                <a:lnTo>
                  <a:pt x="1275" y="788"/>
                </a:lnTo>
                <a:lnTo>
                  <a:pt x="1263" y="795"/>
                </a:lnTo>
                <a:lnTo>
                  <a:pt x="1251" y="803"/>
                </a:lnTo>
                <a:lnTo>
                  <a:pt x="1240" y="812"/>
                </a:lnTo>
                <a:lnTo>
                  <a:pt x="1229" y="821"/>
                </a:lnTo>
                <a:lnTo>
                  <a:pt x="1218" y="831"/>
                </a:lnTo>
                <a:lnTo>
                  <a:pt x="1208" y="842"/>
                </a:lnTo>
                <a:lnTo>
                  <a:pt x="1199" y="853"/>
                </a:lnTo>
                <a:lnTo>
                  <a:pt x="1189" y="865"/>
                </a:lnTo>
                <a:lnTo>
                  <a:pt x="1181" y="877"/>
                </a:lnTo>
                <a:lnTo>
                  <a:pt x="1172" y="890"/>
                </a:lnTo>
                <a:lnTo>
                  <a:pt x="1164" y="903"/>
                </a:lnTo>
                <a:lnTo>
                  <a:pt x="1157" y="916"/>
                </a:lnTo>
                <a:lnTo>
                  <a:pt x="1150" y="931"/>
                </a:lnTo>
                <a:lnTo>
                  <a:pt x="1144" y="945"/>
                </a:lnTo>
                <a:lnTo>
                  <a:pt x="1139" y="959"/>
                </a:lnTo>
                <a:lnTo>
                  <a:pt x="1134" y="975"/>
                </a:lnTo>
                <a:lnTo>
                  <a:pt x="1129" y="991"/>
                </a:lnTo>
                <a:lnTo>
                  <a:pt x="1126" y="1006"/>
                </a:lnTo>
                <a:lnTo>
                  <a:pt x="1122" y="1022"/>
                </a:lnTo>
                <a:lnTo>
                  <a:pt x="1120" y="1039"/>
                </a:lnTo>
                <a:lnTo>
                  <a:pt x="1118" y="1055"/>
                </a:lnTo>
                <a:lnTo>
                  <a:pt x="1117" y="1072"/>
                </a:lnTo>
                <a:lnTo>
                  <a:pt x="1117" y="1090"/>
                </a:lnTo>
                <a:lnTo>
                  <a:pt x="1117" y="1109"/>
                </a:lnTo>
                <a:lnTo>
                  <a:pt x="1119" y="1129"/>
                </a:lnTo>
                <a:lnTo>
                  <a:pt x="1121" y="1148"/>
                </a:lnTo>
                <a:lnTo>
                  <a:pt x="1124" y="1166"/>
                </a:lnTo>
                <a:lnTo>
                  <a:pt x="1102" y="1165"/>
                </a:lnTo>
                <a:lnTo>
                  <a:pt x="1081" y="1162"/>
                </a:lnTo>
                <a:lnTo>
                  <a:pt x="1060" y="1159"/>
                </a:lnTo>
                <a:lnTo>
                  <a:pt x="1038" y="1155"/>
                </a:lnTo>
                <a:lnTo>
                  <a:pt x="1017" y="1151"/>
                </a:lnTo>
                <a:lnTo>
                  <a:pt x="997" y="1145"/>
                </a:lnTo>
                <a:lnTo>
                  <a:pt x="976" y="1141"/>
                </a:lnTo>
                <a:lnTo>
                  <a:pt x="956" y="1133"/>
                </a:lnTo>
                <a:lnTo>
                  <a:pt x="936" y="1127"/>
                </a:lnTo>
                <a:lnTo>
                  <a:pt x="916" y="1119"/>
                </a:lnTo>
                <a:lnTo>
                  <a:pt x="896" y="1112"/>
                </a:lnTo>
                <a:lnTo>
                  <a:pt x="877" y="1102"/>
                </a:lnTo>
                <a:lnTo>
                  <a:pt x="857" y="1094"/>
                </a:lnTo>
                <a:lnTo>
                  <a:pt x="838" y="1083"/>
                </a:lnTo>
                <a:lnTo>
                  <a:pt x="820" y="1073"/>
                </a:lnTo>
                <a:lnTo>
                  <a:pt x="801" y="1061"/>
                </a:lnTo>
                <a:lnTo>
                  <a:pt x="783" y="1051"/>
                </a:lnTo>
                <a:lnTo>
                  <a:pt x="765" y="1039"/>
                </a:lnTo>
                <a:lnTo>
                  <a:pt x="748" y="1025"/>
                </a:lnTo>
                <a:lnTo>
                  <a:pt x="730" y="1012"/>
                </a:lnTo>
                <a:lnTo>
                  <a:pt x="713" y="999"/>
                </a:lnTo>
                <a:lnTo>
                  <a:pt x="697" y="985"/>
                </a:lnTo>
                <a:lnTo>
                  <a:pt x="680" y="970"/>
                </a:lnTo>
                <a:lnTo>
                  <a:pt x="664" y="955"/>
                </a:lnTo>
                <a:lnTo>
                  <a:pt x="649" y="939"/>
                </a:lnTo>
                <a:lnTo>
                  <a:pt x="633" y="922"/>
                </a:lnTo>
                <a:lnTo>
                  <a:pt x="618" y="905"/>
                </a:lnTo>
                <a:lnTo>
                  <a:pt x="604" y="889"/>
                </a:lnTo>
                <a:lnTo>
                  <a:pt x="590" y="872"/>
                </a:lnTo>
                <a:lnTo>
                  <a:pt x="576" y="854"/>
                </a:lnTo>
                <a:lnTo>
                  <a:pt x="562" y="835"/>
                </a:lnTo>
                <a:lnTo>
                  <a:pt x="549" y="817"/>
                </a:lnTo>
                <a:lnTo>
                  <a:pt x="541" y="835"/>
                </a:lnTo>
                <a:lnTo>
                  <a:pt x="537" y="845"/>
                </a:lnTo>
                <a:lnTo>
                  <a:pt x="533" y="855"/>
                </a:lnTo>
                <a:lnTo>
                  <a:pt x="527" y="875"/>
                </a:lnTo>
                <a:lnTo>
                  <a:pt x="521" y="896"/>
                </a:lnTo>
                <a:lnTo>
                  <a:pt x="517" y="917"/>
                </a:lnTo>
                <a:lnTo>
                  <a:pt x="515" y="928"/>
                </a:lnTo>
                <a:lnTo>
                  <a:pt x="514" y="939"/>
                </a:lnTo>
                <a:lnTo>
                  <a:pt x="512" y="962"/>
                </a:lnTo>
                <a:lnTo>
                  <a:pt x="511" y="973"/>
                </a:lnTo>
                <a:lnTo>
                  <a:pt x="511" y="985"/>
                </a:lnTo>
                <a:lnTo>
                  <a:pt x="512" y="1006"/>
                </a:lnTo>
                <a:lnTo>
                  <a:pt x="514" y="1028"/>
                </a:lnTo>
                <a:lnTo>
                  <a:pt x="516" y="1048"/>
                </a:lnTo>
                <a:lnTo>
                  <a:pt x="520" y="1069"/>
                </a:lnTo>
                <a:lnTo>
                  <a:pt x="525" y="1089"/>
                </a:lnTo>
                <a:lnTo>
                  <a:pt x="531" y="1108"/>
                </a:lnTo>
                <a:lnTo>
                  <a:pt x="538" y="1126"/>
                </a:lnTo>
                <a:lnTo>
                  <a:pt x="545" y="1145"/>
                </a:lnTo>
                <a:lnTo>
                  <a:pt x="554" y="1162"/>
                </a:lnTo>
                <a:lnTo>
                  <a:pt x="563" y="1179"/>
                </a:lnTo>
                <a:lnTo>
                  <a:pt x="573" y="1196"/>
                </a:lnTo>
                <a:lnTo>
                  <a:pt x="584" y="1210"/>
                </a:lnTo>
                <a:lnTo>
                  <a:pt x="590" y="1217"/>
                </a:lnTo>
                <a:lnTo>
                  <a:pt x="596" y="1224"/>
                </a:lnTo>
                <a:lnTo>
                  <a:pt x="602" y="1232"/>
                </a:lnTo>
                <a:lnTo>
                  <a:pt x="609" y="1239"/>
                </a:lnTo>
                <a:lnTo>
                  <a:pt x="622" y="1251"/>
                </a:lnTo>
                <a:lnTo>
                  <a:pt x="628" y="1257"/>
                </a:lnTo>
                <a:lnTo>
                  <a:pt x="635" y="1263"/>
                </a:lnTo>
                <a:lnTo>
                  <a:pt x="618" y="1262"/>
                </a:lnTo>
                <a:lnTo>
                  <a:pt x="602" y="1259"/>
                </a:lnTo>
                <a:lnTo>
                  <a:pt x="585" y="1256"/>
                </a:lnTo>
                <a:lnTo>
                  <a:pt x="569" y="1251"/>
                </a:lnTo>
                <a:lnTo>
                  <a:pt x="561" y="1248"/>
                </a:lnTo>
                <a:lnTo>
                  <a:pt x="554" y="1245"/>
                </a:lnTo>
                <a:lnTo>
                  <a:pt x="538" y="1238"/>
                </a:lnTo>
                <a:lnTo>
                  <a:pt x="531" y="1234"/>
                </a:lnTo>
                <a:lnTo>
                  <a:pt x="523" y="1230"/>
                </a:lnTo>
                <a:lnTo>
                  <a:pt x="516" y="1226"/>
                </a:lnTo>
                <a:lnTo>
                  <a:pt x="509" y="1221"/>
                </a:lnTo>
                <a:lnTo>
                  <a:pt x="509" y="1226"/>
                </a:lnTo>
                <a:lnTo>
                  <a:pt x="509" y="1240"/>
                </a:lnTo>
                <a:lnTo>
                  <a:pt x="510" y="1256"/>
                </a:lnTo>
                <a:lnTo>
                  <a:pt x="511" y="1270"/>
                </a:lnTo>
                <a:lnTo>
                  <a:pt x="513" y="1284"/>
                </a:lnTo>
                <a:lnTo>
                  <a:pt x="516" y="1299"/>
                </a:lnTo>
                <a:lnTo>
                  <a:pt x="517" y="1306"/>
                </a:lnTo>
                <a:lnTo>
                  <a:pt x="519" y="1313"/>
                </a:lnTo>
                <a:lnTo>
                  <a:pt x="522" y="1328"/>
                </a:lnTo>
                <a:lnTo>
                  <a:pt x="526" y="1341"/>
                </a:lnTo>
                <a:lnTo>
                  <a:pt x="530" y="1354"/>
                </a:lnTo>
                <a:lnTo>
                  <a:pt x="535" y="1367"/>
                </a:lnTo>
                <a:lnTo>
                  <a:pt x="540" y="1380"/>
                </a:lnTo>
                <a:lnTo>
                  <a:pt x="546" y="1392"/>
                </a:lnTo>
                <a:lnTo>
                  <a:pt x="552" y="1404"/>
                </a:lnTo>
                <a:lnTo>
                  <a:pt x="559" y="1416"/>
                </a:lnTo>
                <a:lnTo>
                  <a:pt x="566" y="1427"/>
                </a:lnTo>
                <a:lnTo>
                  <a:pt x="573" y="1439"/>
                </a:lnTo>
                <a:lnTo>
                  <a:pt x="581" y="1449"/>
                </a:lnTo>
                <a:lnTo>
                  <a:pt x="589" y="1460"/>
                </a:lnTo>
                <a:lnTo>
                  <a:pt x="597" y="1469"/>
                </a:lnTo>
                <a:lnTo>
                  <a:pt x="606" y="1479"/>
                </a:lnTo>
                <a:lnTo>
                  <a:pt x="615" y="1488"/>
                </a:lnTo>
                <a:lnTo>
                  <a:pt x="624" y="1497"/>
                </a:lnTo>
                <a:lnTo>
                  <a:pt x="634" y="1504"/>
                </a:lnTo>
                <a:lnTo>
                  <a:pt x="644" y="1512"/>
                </a:lnTo>
                <a:lnTo>
                  <a:pt x="654" y="1520"/>
                </a:lnTo>
                <a:lnTo>
                  <a:pt x="665" y="1526"/>
                </a:lnTo>
                <a:lnTo>
                  <a:pt x="676" y="1532"/>
                </a:lnTo>
                <a:lnTo>
                  <a:pt x="687" y="1538"/>
                </a:lnTo>
                <a:lnTo>
                  <a:pt x="698" y="1542"/>
                </a:lnTo>
                <a:lnTo>
                  <a:pt x="709" y="1546"/>
                </a:lnTo>
                <a:lnTo>
                  <a:pt x="721" y="1551"/>
                </a:lnTo>
                <a:lnTo>
                  <a:pt x="733" y="1553"/>
                </a:lnTo>
                <a:lnTo>
                  <a:pt x="715" y="1558"/>
                </a:lnTo>
                <a:lnTo>
                  <a:pt x="706" y="1560"/>
                </a:lnTo>
                <a:lnTo>
                  <a:pt x="697" y="1563"/>
                </a:lnTo>
                <a:lnTo>
                  <a:pt x="678" y="1564"/>
                </a:lnTo>
                <a:lnTo>
                  <a:pt x="659" y="1565"/>
                </a:lnTo>
                <a:lnTo>
                  <a:pt x="646" y="1565"/>
                </a:lnTo>
                <a:lnTo>
                  <a:pt x="633" y="1564"/>
                </a:lnTo>
                <a:lnTo>
                  <a:pt x="620" y="1562"/>
                </a:lnTo>
                <a:lnTo>
                  <a:pt x="607" y="1559"/>
                </a:lnTo>
                <a:lnTo>
                  <a:pt x="610" y="1571"/>
                </a:lnTo>
                <a:lnTo>
                  <a:pt x="614" y="1583"/>
                </a:lnTo>
                <a:lnTo>
                  <a:pt x="619" y="1595"/>
                </a:lnTo>
                <a:lnTo>
                  <a:pt x="623" y="1607"/>
                </a:lnTo>
                <a:lnTo>
                  <a:pt x="628" y="1619"/>
                </a:lnTo>
                <a:lnTo>
                  <a:pt x="634" y="1630"/>
                </a:lnTo>
                <a:lnTo>
                  <a:pt x="639" y="1641"/>
                </a:lnTo>
                <a:lnTo>
                  <a:pt x="645" y="1651"/>
                </a:lnTo>
                <a:lnTo>
                  <a:pt x="658" y="1672"/>
                </a:lnTo>
                <a:lnTo>
                  <a:pt x="665" y="1681"/>
                </a:lnTo>
                <a:lnTo>
                  <a:pt x="673" y="1690"/>
                </a:lnTo>
                <a:lnTo>
                  <a:pt x="680" y="1699"/>
                </a:lnTo>
                <a:lnTo>
                  <a:pt x="688" y="1708"/>
                </a:lnTo>
                <a:lnTo>
                  <a:pt x="696" y="1716"/>
                </a:lnTo>
                <a:lnTo>
                  <a:pt x="705" y="1725"/>
                </a:lnTo>
                <a:lnTo>
                  <a:pt x="722" y="1739"/>
                </a:lnTo>
                <a:lnTo>
                  <a:pt x="731" y="1745"/>
                </a:lnTo>
                <a:lnTo>
                  <a:pt x="741" y="1752"/>
                </a:lnTo>
                <a:lnTo>
                  <a:pt x="750" y="1758"/>
                </a:lnTo>
                <a:lnTo>
                  <a:pt x="760" y="1763"/>
                </a:lnTo>
                <a:lnTo>
                  <a:pt x="770" y="1768"/>
                </a:lnTo>
                <a:lnTo>
                  <a:pt x="780" y="1773"/>
                </a:lnTo>
                <a:lnTo>
                  <a:pt x="791" y="1777"/>
                </a:lnTo>
                <a:lnTo>
                  <a:pt x="801" y="1781"/>
                </a:lnTo>
                <a:lnTo>
                  <a:pt x="812" y="1783"/>
                </a:lnTo>
                <a:lnTo>
                  <a:pt x="823" y="1786"/>
                </a:lnTo>
                <a:lnTo>
                  <a:pt x="834" y="1788"/>
                </a:lnTo>
                <a:lnTo>
                  <a:pt x="845" y="1789"/>
                </a:lnTo>
                <a:lnTo>
                  <a:pt x="856" y="1791"/>
                </a:lnTo>
                <a:lnTo>
                  <a:pt x="867" y="1792"/>
                </a:lnTo>
                <a:lnTo>
                  <a:pt x="849" y="1807"/>
                </a:lnTo>
                <a:lnTo>
                  <a:pt x="830" y="1823"/>
                </a:lnTo>
                <a:lnTo>
                  <a:pt x="811" y="1839"/>
                </a:lnTo>
                <a:lnTo>
                  <a:pt x="791" y="1852"/>
                </a:lnTo>
                <a:lnTo>
                  <a:pt x="771" y="1865"/>
                </a:lnTo>
                <a:lnTo>
                  <a:pt x="761" y="1871"/>
                </a:lnTo>
                <a:lnTo>
                  <a:pt x="750" y="1876"/>
                </a:lnTo>
                <a:lnTo>
                  <a:pt x="740" y="1882"/>
                </a:lnTo>
                <a:lnTo>
                  <a:pt x="729" y="1887"/>
                </a:lnTo>
                <a:lnTo>
                  <a:pt x="707" y="1897"/>
                </a:lnTo>
                <a:lnTo>
                  <a:pt x="685" y="1906"/>
                </a:lnTo>
                <a:lnTo>
                  <a:pt x="674" y="1909"/>
                </a:lnTo>
                <a:lnTo>
                  <a:pt x="663" y="1913"/>
                </a:lnTo>
                <a:lnTo>
                  <a:pt x="640" y="1920"/>
                </a:lnTo>
                <a:lnTo>
                  <a:pt x="617" y="1925"/>
                </a:lnTo>
                <a:lnTo>
                  <a:pt x="593" y="1930"/>
                </a:lnTo>
                <a:lnTo>
                  <a:pt x="569" y="1932"/>
                </a:lnTo>
                <a:lnTo>
                  <a:pt x="545" y="1935"/>
                </a:lnTo>
                <a:lnTo>
                  <a:pt x="521" y="1935"/>
                </a:lnTo>
                <a:lnTo>
                  <a:pt x="504" y="1935"/>
                </a:lnTo>
                <a:lnTo>
                  <a:pt x="487" y="1933"/>
                </a:lnTo>
                <a:lnTo>
                  <a:pt x="471" y="1932"/>
                </a:lnTo>
                <a:lnTo>
                  <a:pt x="454" y="1930"/>
                </a:lnTo>
                <a:lnTo>
                  <a:pt x="478" y="1948"/>
                </a:lnTo>
                <a:lnTo>
                  <a:pt x="502" y="1963"/>
                </a:lnTo>
                <a:lnTo>
                  <a:pt x="514" y="1972"/>
                </a:lnTo>
                <a:lnTo>
                  <a:pt x="526" y="1979"/>
                </a:lnTo>
                <a:lnTo>
                  <a:pt x="539" y="1986"/>
                </a:lnTo>
                <a:lnTo>
                  <a:pt x="551" y="1993"/>
                </a:lnTo>
                <a:lnTo>
                  <a:pt x="577" y="2007"/>
                </a:lnTo>
                <a:lnTo>
                  <a:pt x="602" y="2020"/>
                </a:lnTo>
                <a:lnTo>
                  <a:pt x="629" y="2031"/>
                </a:lnTo>
                <a:lnTo>
                  <a:pt x="655" y="2041"/>
                </a:lnTo>
                <a:lnTo>
                  <a:pt x="683" y="2050"/>
                </a:lnTo>
                <a:lnTo>
                  <a:pt x="710" y="2058"/>
                </a:lnTo>
                <a:lnTo>
                  <a:pt x="738" y="2065"/>
                </a:lnTo>
                <a:lnTo>
                  <a:pt x="766" y="2070"/>
                </a:lnTo>
                <a:lnTo>
                  <a:pt x="795" y="2075"/>
                </a:lnTo>
                <a:lnTo>
                  <a:pt x="823" y="2079"/>
                </a:lnTo>
                <a:lnTo>
                  <a:pt x="853" y="2080"/>
                </a:lnTo>
                <a:lnTo>
                  <a:pt x="882" y="2081"/>
                </a:lnTo>
                <a:close/>
                <a:moveTo>
                  <a:pt x="0" y="1360"/>
                </a:moveTo>
                <a:lnTo>
                  <a:pt x="1" y="1325"/>
                </a:lnTo>
                <a:lnTo>
                  <a:pt x="2" y="1290"/>
                </a:lnTo>
                <a:lnTo>
                  <a:pt x="4" y="1256"/>
                </a:lnTo>
                <a:lnTo>
                  <a:pt x="6" y="1221"/>
                </a:lnTo>
                <a:lnTo>
                  <a:pt x="10" y="1187"/>
                </a:lnTo>
                <a:lnTo>
                  <a:pt x="13" y="1153"/>
                </a:lnTo>
                <a:lnTo>
                  <a:pt x="18" y="1119"/>
                </a:lnTo>
                <a:lnTo>
                  <a:pt x="23" y="1087"/>
                </a:lnTo>
                <a:lnTo>
                  <a:pt x="29" y="1053"/>
                </a:lnTo>
                <a:lnTo>
                  <a:pt x="36" y="1021"/>
                </a:lnTo>
                <a:lnTo>
                  <a:pt x="43" y="988"/>
                </a:lnTo>
                <a:lnTo>
                  <a:pt x="51" y="956"/>
                </a:lnTo>
                <a:lnTo>
                  <a:pt x="60" y="923"/>
                </a:lnTo>
                <a:lnTo>
                  <a:pt x="69" y="892"/>
                </a:lnTo>
                <a:lnTo>
                  <a:pt x="79" y="861"/>
                </a:lnTo>
                <a:lnTo>
                  <a:pt x="90" y="831"/>
                </a:lnTo>
                <a:lnTo>
                  <a:pt x="101" y="801"/>
                </a:lnTo>
                <a:lnTo>
                  <a:pt x="112" y="771"/>
                </a:lnTo>
                <a:lnTo>
                  <a:pt x="124" y="741"/>
                </a:lnTo>
                <a:lnTo>
                  <a:pt x="137" y="712"/>
                </a:lnTo>
                <a:lnTo>
                  <a:pt x="151" y="684"/>
                </a:lnTo>
                <a:lnTo>
                  <a:pt x="165" y="655"/>
                </a:lnTo>
                <a:lnTo>
                  <a:pt x="179" y="627"/>
                </a:lnTo>
                <a:lnTo>
                  <a:pt x="194" y="600"/>
                </a:lnTo>
                <a:lnTo>
                  <a:pt x="210" y="573"/>
                </a:lnTo>
                <a:lnTo>
                  <a:pt x="226"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3" y="134"/>
                </a:lnTo>
                <a:lnTo>
                  <a:pt x="668" y="120"/>
                </a:lnTo>
                <a:lnTo>
                  <a:pt x="693" y="107"/>
                </a:lnTo>
                <a:lnTo>
                  <a:pt x="718" y="95"/>
                </a:lnTo>
                <a:lnTo>
                  <a:pt x="744" y="83"/>
                </a:lnTo>
                <a:lnTo>
                  <a:pt x="771" y="72"/>
                </a:lnTo>
                <a:lnTo>
                  <a:pt x="797" y="61"/>
                </a:lnTo>
                <a:lnTo>
                  <a:pt x="824" y="51"/>
                </a:lnTo>
                <a:lnTo>
                  <a:pt x="851" y="43"/>
                </a:lnTo>
                <a:lnTo>
                  <a:pt x="878" y="35"/>
                </a:lnTo>
                <a:lnTo>
                  <a:pt x="906" y="27"/>
                </a:lnTo>
                <a:lnTo>
                  <a:pt x="934" y="21"/>
                </a:lnTo>
                <a:lnTo>
                  <a:pt x="962" y="15"/>
                </a:lnTo>
                <a:lnTo>
                  <a:pt x="990" y="11"/>
                </a:lnTo>
                <a:lnTo>
                  <a:pt x="1018" y="7"/>
                </a:lnTo>
                <a:lnTo>
                  <a:pt x="1047" y="5"/>
                </a:lnTo>
                <a:lnTo>
                  <a:pt x="1076" y="2"/>
                </a:lnTo>
                <a:lnTo>
                  <a:pt x="1105" y="1"/>
                </a:lnTo>
                <a:lnTo>
                  <a:pt x="1134" y="0"/>
                </a:lnTo>
                <a:lnTo>
                  <a:pt x="1164" y="1"/>
                </a:lnTo>
                <a:lnTo>
                  <a:pt x="1193" y="2"/>
                </a:lnTo>
                <a:lnTo>
                  <a:pt x="1221" y="5"/>
                </a:lnTo>
                <a:lnTo>
                  <a:pt x="1250" y="7"/>
                </a:lnTo>
                <a:lnTo>
                  <a:pt x="1279" y="11"/>
                </a:lnTo>
                <a:lnTo>
                  <a:pt x="1307" y="15"/>
                </a:lnTo>
                <a:lnTo>
                  <a:pt x="1335" y="21"/>
                </a:lnTo>
                <a:lnTo>
                  <a:pt x="1363" y="27"/>
                </a:lnTo>
                <a:lnTo>
                  <a:pt x="1390" y="35"/>
                </a:lnTo>
                <a:lnTo>
                  <a:pt x="1418" y="43"/>
                </a:lnTo>
                <a:lnTo>
                  <a:pt x="1445" y="51"/>
                </a:lnTo>
                <a:lnTo>
                  <a:pt x="1471" y="61"/>
                </a:lnTo>
                <a:lnTo>
                  <a:pt x="1498" y="72"/>
                </a:lnTo>
                <a:lnTo>
                  <a:pt x="1525" y="83"/>
                </a:lnTo>
                <a:lnTo>
                  <a:pt x="1551" y="95"/>
                </a:lnTo>
                <a:lnTo>
                  <a:pt x="1577" y="107"/>
                </a:lnTo>
                <a:lnTo>
                  <a:pt x="1602" y="120"/>
                </a:lnTo>
                <a:lnTo>
                  <a:pt x="1627" y="134"/>
                </a:lnTo>
                <a:lnTo>
                  <a:pt x="1651" y="149"/>
                </a:lnTo>
                <a:lnTo>
                  <a:pt x="1676" y="164"/>
                </a:lnTo>
                <a:lnTo>
                  <a:pt x="1700" y="181"/>
                </a:lnTo>
                <a:lnTo>
                  <a:pt x="1723" y="197"/>
                </a:lnTo>
                <a:lnTo>
                  <a:pt x="1746" y="215"/>
                </a:lnTo>
                <a:lnTo>
                  <a:pt x="1769" y="232"/>
                </a:lnTo>
                <a:lnTo>
                  <a:pt x="1792" y="250"/>
                </a:lnTo>
                <a:lnTo>
                  <a:pt x="1814" y="271"/>
                </a:lnTo>
                <a:lnTo>
                  <a:pt x="1835" y="290"/>
                </a:lnTo>
                <a:lnTo>
                  <a:pt x="1857" y="310"/>
                </a:lnTo>
                <a:lnTo>
                  <a:pt x="1877" y="332"/>
                </a:lnTo>
                <a:lnTo>
                  <a:pt x="1898" y="354"/>
                </a:lnTo>
                <a:lnTo>
                  <a:pt x="1918" y="375"/>
                </a:lnTo>
                <a:lnTo>
                  <a:pt x="1937" y="398"/>
                </a:lnTo>
                <a:lnTo>
                  <a:pt x="1956" y="422"/>
                </a:lnTo>
                <a:lnTo>
                  <a:pt x="1975" y="446"/>
                </a:lnTo>
                <a:lnTo>
                  <a:pt x="1993"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10"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8" y="1290"/>
                </a:lnTo>
                <a:lnTo>
                  <a:pt x="2269" y="1325"/>
                </a:lnTo>
                <a:lnTo>
                  <a:pt x="2269" y="1360"/>
                </a:lnTo>
                <a:lnTo>
                  <a:pt x="2269" y="1395"/>
                </a:lnTo>
                <a:lnTo>
                  <a:pt x="2268"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10"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3" y="2250"/>
                </a:lnTo>
                <a:lnTo>
                  <a:pt x="1975" y="2275"/>
                </a:lnTo>
                <a:lnTo>
                  <a:pt x="1956" y="2298"/>
                </a:lnTo>
                <a:lnTo>
                  <a:pt x="1937" y="2322"/>
                </a:lnTo>
                <a:lnTo>
                  <a:pt x="1918" y="2345"/>
                </a:lnTo>
                <a:lnTo>
                  <a:pt x="1898" y="2366"/>
                </a:lnTo>
                <a:lnTo>
                  <a:pt x="1877" y="2389"/>
                </a:lnTo>
                <a:lnTo>
                  <a:pt x="1857" y="2410"/>
                </a:lnTo>
                <a:lnTo>
                  <a:pt x="1835" y="2430"/>
                </a:lnTo>
                <a:lnTo>
                  <a:pt x="1814" y="2450"/>
                </a:lnTo>
                <a:lnTo>
                  <a:pt x="1792" y="2470"/>
                </a:lnTo>
                <a:lnTo>
                  <a:pt x="1769" y="2488"/>
                </a:lnTo>
                <a:lnTo>
                  <a:pt x="1746" y="2506"/>
                </a:lnTo>
                <a:lnTo>
                  <a:pt x="1723" y="2524"/>
                </a:lnTo>
                <a:lnTo>
                  <a:pt x="1700" y="2540"/>
                </a:lnTo>
                <a:lnTo>
                  <a:pt x="1676" y="2556"/>
                </a:lnTo>
                <a:lnTo>
                  <a:pt x="1651" y="2572"/>
                </a:lnTo>
                <a:lnTo>
                  <a:pt x="1627" y="2586"/>
                </a:lnTo>
                <a:lnTo>
                  <a:pt x="1602" y="2600"/>
                </a:lnTo>
                <a:lnTo>
                  <a:pt x="1577" y="2613"/>
                </a:lnTo>
                <a:lnTo>
                  <a:pt x="1551" y="2625"/>
                </a:lnTo>
                <a:lnTo>
                  <a:pt x="1525" y="2637"/>
                </a:lnTo>
                <a:lnTo>
                  <a:pt x="1498" y="2648"/>
                </a:lnTo>
                <a:lnTo>
                  <a:pt x="1471" y="2659"/>
                </a:lnTo>
                <a:lnTo>
                  <a:pt x="1445" y="2669"/>
                </a:lnTo>
                <a:lnTo>
                  <a:pt x="1418" y="2677"/>
                </a:lnTo>
                <a:lnTo>
                  <a:pt x="1390" y="2685"/>
                </a:lnTo>
                <a:lnTo>
                  <a:pt x="1363" y="2693"/>
                </a:lnTo>
                <a:lnTo>
                  <a:pt x="1335" y="2699"/>
                </a:lnTo>
                <a:lnTo>
                  <a:pt x="1307" y="2705"/>
                </a:lnTo>
                <a:lnTo>
                  <a:pt x="1279" y="2709"/>
                </a:lnTo>
                <a:lnTo>
                  <a:pt x="1250" y="2713"/>
                </a:lnTo>
                <a:lnTo>
                  <a:pt x="1221" y="2717"/>
                </a:lnTo>
                <a:lnTo>
                  <a:pt x="1193" y="2719"/>
                </a:lnTo>
                <a:lnTo>
                  <a:pt x="1164" y="2720"/>
                </a:lnTo>
                <a:lnTo>
                  <a:pt x="1134" y="2720"/>
                </a:lnTo>
                <a:lnTo>
                  <a:pt x="1105" y="2720"/>
                </a:lnTo>
                <a:lnTo>
                  <a:pt x="1076" y="2719"/>
                </a:lnTo>
                <a:lnTo>
                  <a:pt x="1047" y="2717"/>
                </a:lnTo>
                <a:lnTo>
                  <a:pt x="1018" y="2713"/>
                </a:lnTo>
                <a:lnTo>
                  <a:pt x="990" y="2709"/>
                </a:lnTo>
                <a:lnTo>
                  <a:pt x="962" y="2705"/>
                </a:lnTo>
                <a:lnTo>
                  <a:pt x="934" y="2699"/>
                </a:lnTo>
                <a:lnTo>
                  <a:pt x="906" y="2693"/>
                </a:lnTo>
                <a:lnTo>
                  <a:pt x="878" y="2685"/>
                </a:lnTo>
                <a:lnTo>
                  <a:pt x="851" y="2677"/>
                </a:lnTo>
                <a:lnTo>
                  <a:pt x="824" y="2669"/>
                </a:lnTo>
                <a:lnTo>
                  <a:pt x="797" y="2659"/>
                </a:lnTo>
                <a:lnTo>
                  <a:pt x="771" y="2648"/>
                </a:lnTo>
                <a:lnTo>
                  <a:pt x="744" y="2637"/>
                </a:lnTo>
                <a:lnTo>
                  <a:pt x="718" y="2625"/>
                </a:lnTo>
                <a:lnTo>
                  <a:pt x="693" y="2613"/>
                </a:lnTo>
                <a:lnTo>
                  <a:pt x="668" y="2600"/>
                </a:lnTo>
                <a:lnTo>
                  <a:pt x="643"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6" y="2174"/>
                </a:lnTo>
                <a:lnTo>
                  <a:pt x="210" y="2148"/>
                </a:lnTo>
                <a:lnTo>
                  <a:pt x="194" y="2121"/>
                </a:lnTo>
                <a:lnTo>
                  <a:pt x="179" y="2093"/>
                </a:lnTo>
                <a:lnTo>
                  <a:pt x="165" y="2065"/>
                </a:lnTo>
                <a:lnTo>
                  <a:pt x="151" y="2038"/>
                </a:lnTo>
                <a:lnTo>
                  <a:pt x="137" y="2009"/>
                </a:lnTo>
                <a:lnTo>
                  <a:pt x="124" y="1979"/>
                </a:lnTo>
                <a:lnTo>
                  <a:pt x="112" y="1950"/>
                </a:lnTo>
                <a:lnTo>
                  <a:pt x="101" y="1920"/>
                </a:lnTo>
                <a:lnTo>
                  <a:pt x="90"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10" y="1534"/>
                </a:lnTo>
                <a:lnTo>
                  <a:pt x="6" y="1499"/>
                </a:lnTo>
                <a:lnTo>
                  <a:pt x="4" y="1464"/>
                </a:lnTo>
                <a:lnTo>
                  <a:pt x="2" y="1430"/>
                </a:lnTo>
                <a:lnTo>
                  <a:pt x="1" y="1395"/>
                </a:lnTo>
                <a:lnTo>
                  <a:pt x="0" y="136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fi-FI"/>
          </a:p>
        </p:txBody>
      </p:sp>
      <p:sp>
        <p:nvSpPr>
          <p:cNvPr id="15" name="Freeform 8">
            <a:hlinkClick r:id="rId6" tooltip="linkedin"/>
          </p:cNvPr>
          <p:cNvSpPr>
            <a:spLocks noChangeAspect="1" noEditPoints="1"/>
          </p:cNvSpPr>
          <p:nvPr userDrawn="1"/>
        </p:nvSpPr>
        <p:spPr bwMode="auto">
          <a:xfrm>
            <a:off x="10596103" y="5877340"/>
            <a:ext cx="252557" cy="252000"/>
          </a:xfrm>
          <a:custGeom>
            <a:avLst/>
            <a:gdLst>
              <a:gd name="T0" fmla="*/ 730 w 2269"/>
              <a:gd name="T1" fmla="*/ 684 h 2720"/>
              <a:gd name="T2" fmla="*/ 799 w 2269"/>
              <a:gd name="T3" fmla="*/ 728 h 2720"/>
              <a:gd name="T4" fmla="*/ 833 w 2269"/>
              <a:gd name="T5" fmla="*/ 795 h 2720"/>
              <a:gd name="T6" fmla="*/ 836 w 2269"/>
              <a:gd name="T7" fmla="*/ 877 h 2720"/>
              <a:gd name="T8" fmla="*/ 799 w 2269"/>
              <a:gd name="T9" fmla="*/ 959 h 2720"/>
              <a:gd name="T10" fmla="*/ 743 w 2269"/>
              <a:gd name="T11" fmla="*/ 1000 h 2720"/>
              <a:gd name="T12" fmla="*/ 662 w 2269"/>
              <a:gd name="T13" fmla="*/ 1000 h 2720"/>
              <a:gd name="T14" fmla="*/ 601 w 2269"/>
              <a:gd name="T15" fmla="*/ 953 h 2720"/>
              <a:gd name="T16" fmla="*/ 570 w 2269"/>
              <a:gd name="T17" fmla="*/ 885 h 2720"/>
              <a:gd name="T18" fmla="*/ 572 w 2269"/>
              <a:gd name="T19" fmla="*/ 795 h 2720"/>
              <a:gd name="T20" fmla="*/ 611 w 2269"/>
              <a:gd name="T21" fmla="*/ 723 h 2720"/>
              <a:gd name="T22" fmla="*/ 668 w 2269"/>
              <a:gd name="T23" fmla="*/ 685 h 2720"/>
              <a:gd name="T24" fmla="*/ 1197 w 2269"/>
              <a:gd name="T25" fmla="*/ 1256 h 2720"/>
              <a:gd name="T26" fmla="*/ 1264 w 2269"/>
              <a:gd name="T27" fmla="*/ 1167 h 2720"/>
              <a:gd name="T28" fmla="*/ 1350 w 2269"/>
              <a:gd name="T29" fmla="*/ 1119 h 2720"/>
              <a:gd name="T30" fmla="*/ 1441 w 2269"/>
              <a:gd name="T31" fmla="*/ 1109 h 2720"/>
              <a:gd name="T32" fmla="*/ 1564 w 2269"/>
              <a:gd name="T33" fmla="*/ 1143 h 2720"/>
              <a:gd name="T34" fmla="*/ 1642 w 2269"/>
              <a:gd name="T35" fmla="*/ 1220 h 2720"/>
              <a:gd name="T36" fmla="*/ 1688 w 2269"/>
              <a:gd name="T37" fmla="*/ 1352 h 2720"/>
              <a:gd name="T38" fmla="*/ 1702 w 2269"/>
              <a:gd name="T39" fmla="*/ 1520 h 2720"/>
              <a:gd name="T40" fmla="*/ 1463 w 2269"/>
              <a:gd name="T41" fmla="*/ 1496 h 2720"/>
              <a:gd name="T42" fmla="*/ 1440 w 2269"/>
              <a:gd name="T43" fmla="*/ 1414 h 2720"/>
              <a:gd name="T44" fmla="*/ 1393 w 2269"/>
              <a:gd name="T45" fmla="*/ 1367 h 2720"/>
              <a:gd name="T46" fmla="*/ 1323 w 2269"/>
              <a:gd name="T47" fmla="*/ 1359 h 2720"/>
              <a:gd name="T48" fmla="*/ 1257 w 2269"/>
              <a:gd name="T49" fmla="*/ 1388 h 2720"/>
              <a:gd name="T50" fmla="*/ 1221 w 2269"/>
              <a:gd name="T51" fmla="*/ 1446 h 2720"/>
              <a:gd name="T52" fmla="*/ 1203 w 2269"/>
              <a:gd name="T53" fmla="*/ 1590 h 2720"/>
              <a:gd name="T54" fmla="*/ 6 w 2269"/>
              <a:gd name="T55" fmla="*/ 1221 h 2720"/>
              <a:gd name="T56" fmla="*/ 51 w 2269"/>
              <a:gd name="T57" fmla="*/ 956 h 2720"/>
              <a:gd name="T58" fmla="*/ 137 w 2269"/>
              <a:gd name="T59" fmla="*/ 712 h 2720"/>
              <a:gd name="T60" fmla="*/ 259 w 2269"/>
              <a:gd name="T61" fmla="*/ 495 h 2720"/>
              <a:gd name="T62" fmla="*/ 413 w 2269"/>
              <a:gd name="T63" fmla="*/ 310 h 2720"/>
              <a:gd name="T64" fmla="*/ 594 w 2269"/>
              <a:gd name="T65" fmla="*/ 164 h 2720"/>
              <a:gd name="T66" fmla="*/ 797 w 2269"/>
              <a:gd name="T67" fmla="*/ 61 h 2720"/>
              <a:gd name="T68" fmla="*/ 1018 w 2269"/>
              <a:gd name="T69" fmla="*/ 7 h 2720"/>
              <a:gd name="T70" fmla="*/ 1250 w 2269"/>
              <a:gd name="T71" fmla="*/ 7 h 2720"/>
              <a:gd name="T72" fmla="*/ 1471 w 2269"/>
              <a:gd name="T73" fmla="*/ 61 h 2720"/>
              <a:gd name="T74" fmla="*/ 1674 w 2269"/>
              <a:gd name="T75" fmla="*/ 164 h 2720"/>
              <a:gd name="T76" fmla="*/ 1855 w 2269"/>
              <a:gd name="T77" fmla="*/ 310 h 2720"/>
              <a:gd name="T78" fmla="*/ 2010 w 2269"/>
              <a:gd name="T79" fmla="*/ 495 h 2720"/>
              <a:gd name="T80" fmla="*/ 2132 w 2269"/>
              <a:gd name="T81" fmla="*/ 712 h 2720"/>
              <a:gd name="T82" fmla="*/ 2218 w 2269"/>
              <a:gd name="T83" fmla="*/ 956 h 2720"/>
              <a:gd name="T84" fmla="*/ 2263 w 2269"/>
              <a:gd name="T85" fmla="*/ 1221 h 2720"/>
              <a:gd name="T86" fmla="*/ 2263 w 2269"/>
              <a:gd name="T87" fmla="*/ 1499 h 2720"/>
              <a:gd name="T88" fmla="*/ 2218 w 2269"/>
              <a:gd name="T89" fmla="*/ 1764 h 2720"/>
              <a:gd name="T90" fmla="*/ 2132 w 2269"/>
              <a:gd name="T91" fmla="*/ 2009 h 2720"/>
              <a:gd name="T92" fmla="*/ 2010 w 2269"/>
              <a:gd name="T93" fmla="*/ 2225 h 2720"/>
              <a:gd name="T94" fmla="*/ 1855 w 2269"/>
              <a:gd name="T95" fmla="*/ 2410 h 2720"/>
              <a:gd name="T96" fmla="*/ 1674 w 2269"/>
              <a:gd name="T97" fmla="*/ 2556 h 2720"/>
              <a:gd name="T98" fmla="*/ 1471 w 2269"/>
              <a:gd name="T99" fmla="*/ 2659 h 2720"/>
              <a:gd name="T100" fmla="*/ 1250 w 2269"/>
              <a:gd name="T101" fmla="*/ 2713 h 2720"/>
              <a:gd name="T102" fmla="*/ 1018 w 2269"/>
              <a:gd name="T103" fmla="*/ 2713 h 2720"/>
              <a:gd name="T104" fmla="*/ 797 w 2269"/>
              <a:gd name="T105" fmla="*/ 2659 h 2720"/>
              <a:gd name="T106" fmla="*/ 594 w 2269"/>
              <a:gd name="T107" fmla="*/ 2556 h 2720"/>
              <a:gd name="T108" fmla="*/ 413 w 2269"/>
              <a:gd name="T109" fmla="*/ 2410 h 2720"/>
              <a:gd name="T110" fmla="*/ 259 w 2269"/>
              <a:gd name="T111" fmla="*/ 2225 h 2720"/>
              <a:gd name="T112" fmla="*/ 137 w 2269"/>
              <a:gd name="T113" fmla="*/ 2009 h 2720"/>
              <a:gd name="T114" fmla="*/ 51 w 2269"/>
              <a:gd name="T115" fmla="*/ 1764 h 2720"/>
              <a:gd name="T116" fmla="*/ 6 w 2269"/>
              <a:gd name="T117" fmla="*/ 1499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69" h="2720">
                <a:moveTo>
                  <a:pt x="585" y="1132"/>
                </a:moveTo>
                <a:lnTo>
                  <a:pt x="820" y="1132"/>
                </a:lnTo>
                <a:lnTo>
                  <a:pt x="820" y="2040"/>
                </a:lnTo>
                <a:lnTo>
                  <a:pt x="585" y="2040"/>
                </a:lnTo>
                <a:lnTo>
                  <a:pt x="585" y="1132"/>
                </a:lnTo>
                <a:close/>
                <a:moveTo>
                  <a:pt x="703" y="680"/>
                </a:moveTo>
                <a:lnTo>
                  <a:pt x="716" y="681"/>
                </a:lnTo>
                <a:lnTo>
                  <a:pt x="730" y="684"/>
                </a:lnTo>
                <a:lnTo>
                  <a:pt x="743" y="687"/>
                </a:lnTo>
                <a:lnTo>
                  <a:pt x="749" y="690"/>
                </a:lnTo>
                <a:lnTo>
                  <a:pt x="756" y="693"/>
                </a:lnTo>
                <a:lnTo>
                  <a:pt x="768" y="700"/>
                </a:lnTo>
                <a:lnTo>
                  <a:pt x="779" y="707"/>
                </a:lnTo>
                <a:lnTo>
                  <a:pt x="784" y="712"/>
                </a:lnTo>
                <a:lnTo>
                  <a:pt x="789" y="717"/>
                </a:lnTo>
                <a:lnTo>
                  <a:pt x="799" y="728"/>
                </a:lnTo>
                <a:lnTo>
                  <a:pt x="804" y="734"/>
                </a:lnTo>
                <a:lnTo>
                  <a:pt x="808" y="740"/>
                </a:lnTo>
                <a:lnTo>
                  <a:pt x="812" y="746"/>
                </a:lnTo>
                <a:lnTo>
                  <a:pt x="816" y="752"/>
                </a:lnTo>
                <a:lnTo>
                  <a:pt x="823" y="766"/>
                </a:lnTo>
                <a:lnTo>
                  <a:pt x="828" y="781"/>
                </a:lnTo>
                <a:lnTo>
                  <a:pt x="831" y="788"/>
                </a:lnTo>
                <a:lnTo>
                  <a:pt x="833" y="795"/>
                </a:lnTo>
                <a:lnTo>
                  <a:pt x="835" y="803"/>
                </a:lnTo>
                <a:lnTo>
                  <a:pt x="836" y="811"/>
                </a:lnTo>
                <a:lnTo>
                  <a:pt x="837" y="819"/>
                </a:lnTo>
                <a:lnTo>
                  <a:pt x="838" y="827"/>
                </a:lnTo>
                <a:lnTo>
                  <a:pt x="839" y="836"/>
                </a:lnTo>
                <a:lnTo>
                  <a:pt x="839" y="844"/>
                </a:lnTo>
                <a:lnTo>
                  <a:pt x="838" y="861"/>
                </a:lnTo>
                <a:lnTo>
                  <a:pt x="836" y="877"/>
                </a:lnTo>
                <a:lnTo>
                  <a:pt x="833" y="892"/>
                </a:lnTo>
                <a:lnTo>
                  <a:pt x="831" y="901"/>
                </a:lnTo>
                <a:lnTo>
                  <a:pt x="828" y="908"/>
                </a:lnTo>
                <a:lnTo>
                  <a:pt x="823" y="922"/>
                </a:lnTo>
                <a:lnTo>
                  <a:pt x="816" y="935"/>
                </a:lnTo>
                <a:lnTo>
                  <a:pt x="812" y="941"/>
                </a:lnTo>
                <a:lnTo>
                  <a:pt x="808" y="947"/>
                </a:lnTo>
                <a:lnTo>
                  <a:pt x="799" y="959"/>
                </a:lnTo>
                <a:lnTo>
                  <a:pt x="794" y="965"/>
                </a:lnTo>
                <a:lnTo>
                  <a:pt x="789" y="970"/>
                </a:lnTo>
                <a:lnTo>
                  <a:pt x="784" y="975"/>
                </a:lnTo>
                <a:lnTo>
                  <a:pt x="779" y="980"/>
                </a:lnTo>
                <a:lnTo>
                  <a:pt x="768" y="988"/>
                </a:lnTo>
                <a:lnTo>
                  <a:pt x="756" y="994"/>
                </a:lnTo>
                <a:lnTo>
                  <a:pt x="749" y="998"/>
                </a:lnTo>
                <a:lnTo>
                  <a:pt x="743" y="1000"/>
                </a:lnTo>
                <a:lnTo>
                  <a:pt x="737" y="1003"/>
                </a:lnTo>
                <a:lnTo>
                  <a:pt x="730" y="1004"/>
                </a:lnTo>
                <a:lnTo>
                  <a:pt x="723" y="1006"/>
                </a:lnTo>
                <a:lnTo>
                  <a:pt x="716" y="1006"/>
                </a:lnTo>
                <a:lnTo>
                  <a:pt x="703" y="1007"/>
                </a:lnTo>
                <a:lnTo>
                  <a:pt x="689" y="1006"/>
                </a:lnTo>
                <a:lnTo>
                  <a:pt x="675" y="1004"/>
                </a:lnTo>
                <a:lnTo>
                  <a:pt x="662" y="1000"/>
                </a:lnTo>
                <a:lnTo>
                  <a:pt x="656" y="998"/>
                </a:lnTo>
                <a:lnTo>
                  <a:pt x="649" y="994"/>
                </a:lnTo>
                <a:lnTo>
                  <a:pt x="637" y="988"/>
                </a:lnTo>
                <a:lnTo>
                  <a:pt x="626" y="980"/>
                </a:lnTo>
                <a:lnTo>
                  <a:pt x="621" y="975"/>
                </a:lnTo>
                <a:lnTo>
                  <a:pt x="616" y="970"/>
                </a:lnTo>
                <a:lnTo>
                  <a:pt x="606" y="959"/>
                </a:lnTo>
                <a:lnTo>
                  <a:pt x="601" y="953"/>
                </a:lnTo>
                <a:lnTo>
                  <a:pt x="597" y="947"/>
                </a:lnTo>
                <a:lnTo>
                  <a:pt x="593" y="941"/>
                </a:lnTo>
                <a:lnTo>
                  <a:pt x="589" y="935"/>
                </a:lnTo>
                <a:lnTo>
                  <a:pt x="582" y="922"/>
                </a:lnTo>
                <a:lnTo>
                  <a:pt x="577" y="908"/>
                </a:lnTo>
                <a:lnTo>
                  <a:pt x="574" y="901"/>
                </a:lnTo>
                <a:lnTo>
                  <a:pt x="572" y="892"/>
                </a:lnTo>
                <a:lnTo>
                  <a:pt x="570" y="885"/>
                </a:lnTo>
                <a:lnTo>
                  <a:pt x="569" y="877"/>
                </a:lnTo>
                <a:lnTo>
                  <a:pt x="568" y="868"/>
                </a:lnTo>
                <a:lnTo>
                  <a:pt x="567" y="861"/>
                </a:lnTo>
                <a:lnTo>
                  <a:pt x="566" y="853"/>
                </a:lnTo>
                <a:lnTo>
                  <a:pt x="566" y="844"/>
                </a:lnTo>
                <a:lnTo>
                  <a:pt x="567" y="827"/>
                </a:lnTo>
                <a:lnTo>
                  <a:pt x="569" y="811"/>
                </a:lnTo>
                <a:lnTo>
                  <a:pt x="572" y="795"/>
                </a:lnTo>
                <a:lnTo>
                  <a:pt x="574" y="788"/>
                </a:lnTo>
                <a:lnTo>
                  <a:pt x="577" y="781"/>
                </a:lnTo>
                <a:lnTo>
                  <a:pt x="582" y="766"/>
                </a:lnTo>
                <a:lnTo>
                  <a:pt x="589" y="752"/>
                </a:lnTo>
                <a:lnTo>
                  <a:pt x="593" y="746"/>
                </a:lnTo>
                <a:lnTo>
                  <a:pt x="597" y="740"/>
                </a:lnTo>
                <a:lnTo>
                  <a:pt x="606" y="728"/>
                </a:lnTo>
                <a:lnTo>
                  <a:pt x="611" y="723"/>
                </a:lnTo>
                <a:lnTo>
                  <a:pt x="616" y="717"/>
                </a:lnTo>
                <a:lnTo>
                  <a:pt x="621" y="712"/>
                </a:lnTo>
                <a:lnTo>
                  <a:pt x="626" y="707"/>
                </a:lnTo>
                <a:lnTo>
                  <a:pt x="637" y="700"/>
                </a:lnTo>
                <a:lnTo>
                  <a:pt x="649" y="693"/>
                </a:lnTo>
                <a:lnTo>
                  <a:pt x="656" y="690"/>
                </a:lnTo>
                <a:lnTo>
                  <a:pt x="662" y="687"/>
                </a:lnTo>
                <a:lnTo>
                  <a:pt x="668" y="685"/>
                </a:lnTo>
                <a:lnTo>
                  <a:pt x="675" y="684"/>
                </a:lnTo>
                <a:lnTo>
                  <a:pt x="682" y="682"/>
                </a:lnTo>
                <a:lnTo>
                  <a:pt x="689" y="681"/>
                </a:lnTo>
                <a:lnTo>
                  <a:pt x="703" y="680"/>
                </a:lnTo>
                <a:close/>
                <a:moveTo>
                  <a:pt x="968" y="1132"/>
                </a:moveTo>
                <a:lnTo>
                  <a:pt x="1194" y="1132"/>
                </a:lnTo>
                <a:lnTo>
                  <a:pt x="1194" y="1256"/>
                </a:lnTo>
                <a:lnTo>
                  <a:pt x="1197" y="1256"/>
                </a:lnTo>
                <a:lnTo>
                  <a:pt x="1200" y="1250"/>
                </a:lnTo>
                <a:lnTo>
                  <a:pt x="1203" y="1242"/>
                </a:lnTo>
                <a:lnTo>
                  <a:pt x="1211" y="1229"/>
                </a:lnTo>
                <a:lnTo>
                  <a:pt x="1219" y="1216"/>
                </a:lnTo>
                <a:lnTo>
                  <a:pt x="1229" y="1203"/>
                </a:lnTo>
                <a:lnTo>
                  <a:pt x="1239" y="1190"/>
                </a:lnTo>
                <a:lnTo>
                  <a:pt x="1251" y="1178"/>
                </a:lnTo>
                <a:lnTo>
                  <a:pt x="1264" y="1167"/>
                </a:lnTo>
                <a:lnTo>
                  <a:pt x="1277" y="1156"/>
                </a:lnTo>
                <a:lnTo>
                  <a:pt x="1284" y="1150"/>
                </a:lnTo>
                <a:lnTo>
                  <a:pt x="1292" y="1145"/>
                </a:lnTo>
                <a:lnTo>
                  <a:pt x="1299" y="1142"/>
                </a:lnTo>
                <a:lnTo>
                  <a:pt x="1307" y="1137"/>
                </a:lnTo>
                <a:lnTo>
                  <a:pt x="1324" y="1129"/>
                </a:lnTo>
                <a:lnTo>
                  <a:pt x="1341" y="1123"/>
                </a:lnTo>
                <a:lnTo>
                  <a:pt x="1350" y="1119"/>
                </a:lnTo>
                <a:lnTo>
                  <a:pt x="1359" y="1117"/>
                </a:lnTo>
                <a:lnTo>
                  <a:pt x="1369" y="1114"/>
                </a:lnTo>
                <a:lnTo>
                  <a:pt x="1378" y="1113"/>
                </a:lnTo>
                <a:lnTo>
                  <a:pt x="1388" y="1111"/>
                </a:lnTo>
                <a:lnTo>
                  <a:pt x="1399" y="1111"/>
                </a:lnTo>
                <a:lnTo>
                  <a:pt x="1409" y="1109"/>
                </a:lnTo>
                <a:lnTo>
                  <a:pt x="1420" y="1109"/>
                </a:lnTo>
                <a:lnTo>
                  <a:pt x="1441" y="1109"/>
                </a:lnTo>
                <a:lnTo>
                  <a:pt x="1462" y="1112"/>
                </a:lnTo>
                <a:lnTo>
                  <a:pt x="1472" y="1113"/>
                </a:lnTo>
                <a:lnTo>
                  <a:pt x="1482" y="1114"/>
                </a:lnTo>
                <a:lnTo>
                  <a:pt x="1500" y="1118"/>
                </a:lnTo>
                <a:lnTo>
                  <a:pt x="1518" y="1123"/>
                </a:lnTo>
                <a:lnTo>
                  <a:pt x="1534" y="1129"/>
                </a:lnTo>
                <a:lnTo>
                  <a:pt x="1550" y="1135"/>
                </a:lnTo>
                <a:lnTo>
                  <a:pt x="1564" y="1143"/>
                </a:lnTo>
                <a:lnTo>
                  <a:pt x="1578" y="1151"/>
                </a:lnTo>
                <a:lnTo>
                  <a:pt x="1591" y="1160"/>
                </a:lnTo>
                <a:lnTo>
                  <a:pt x="1603" y="1171"/>
                </a:lnTo>
                <a:lnTo>
                  <a:pt x="1614" y="1181"/>
                </a:lnTo>
                <a:lnTo>
                  <a:pt x="1624" y="1193"/>
                </a:lnTo>
                <a:lnTo>
                  <a:pt x="1633" y="1206"/>
                </a:lnTo>
                <a:lnTo>
                  <a:pt x="1638" y="1212"/>
                </a:lnTo>
                <a:lnTo>
                  <a:pt x="1642" y="1220"/>
                </a:lnTo>
                <a:lnTo>
                  <a:pt x="1650" y="1234"/>
                </a:lnTo>
                <a:lnTo>
                  <a:pt x="1657" y="1248"/>
                </a:lnTo>
                <a:lnTo>
                  <a:pt x="1664" y="1264"/>
                </a:lnTo>
                <a:lnTo>
                  <a:pt x="1670" y="1281"/>
                </a:lnTo>
                <a:lnTo>
                  <a:pt x="1676" y="1298"/>
                </a:lnTo>
                <a:lnTo>
                  <a:pt x="1680" y="1316"/>
                </a:lnTo>
                <a:lnTo>
                  <a:pt x="1685" y="1334"/>
                </a:lnTo>
                <a:lnTo>
                  <a:pt x="1688" y="1352"/>
                </a:lnTo>
                <a:lnTo>
                  <a:pt x="1691" y="1371"/>
                </a:lnTo>
                <a:lnTo>
                  <a:pt x="1694" y="1391"/>
                </a:lnTo>
                <a:lnTo>
                  <a:pt x="1696" y="1412"/>
                </a:lnTo>
                <a:lnTo>
                  <a:pt x="1698" y="1432"/>
                </a:lnTo>
                <a:lnTo>
                  <a:pt x="1700" y="1454"/>
                </a:lnTo>
                <a:lnTo>
                  <a:pt x="1701" y="1475"/>
                </a:lnTo>
                <a:lnTo>
                  <a:pt x="1701" y="1497"/>
                </a:lnTo>
                <a:lnTo>
                  <a:pt x="1702" y="1520"/>
                </a:lnTo>
                <a:lnTo>
                  <a:pt x="1702" y="1542"/>
                </a:lnTo>
                <a:lnTo>
                  <a:pt x="1702" y="2040"/>
                </a:lnTo>
                <a:lnTo>
                  <a:pt x="1467" y="2040"/>
                </a:lnTo>
                <a:lnTo>
                  <a:pt x="1467" y="1599"/>
                </a:lnTo>
                <a:lnTo>
                  <a:pt x="1466" y="1558"/>
                </a:lnTo>
                <a:lnTo>
                  <a:pt x="1466" y="1538"/>
                </a:lnTo>
                <a:lnTo>
                  <a:pt x="1465" y="1516"/>
                </a:lnTo>
                <a:lnTo>
                  <a:pt x="1463" y="1496"/>
                </a:lnTo>
                <a:lnTo>
                  <a:pt x="1460" y="1476"/>
                </a:lnTo>
                <a:lnTo>
                  <a:pt x="1458" y="1467"/>
                </a:lnTo>
                <a:lnTo>
                  <a:pt x="1456" y="1457"/>
                </a:lnTo>
                <a:lnTo>
                  <a:pt x="1454" y="1448"/>
                </a:lnTo>
                <a:lnTo>
                  <a:pt x="1451" y="1438"/>
                </a:lnTo>
                <a:lnTo>
                  <a:pt x="1448" y="1430"/>
                </a:lnTo>
                <a:lnTo>
                  <a:pt x="1444" y="1421"/>
                </a:lnTo>
                <a:lnTo>
                  <a:pt x="1440" y="1414"/>
                </a:lnTo>
                <a:lnTo>
                  <a:pt x="1436" y="1406"/>
                </a:lnTo>
                <a:lnTo>
                  <a:pt x="1431" y="1398"/>
                </a:lnTo>
                <a:lnTo>
                  <a:pt x="1426" y="1392"/>
                </a:lnTo>
                <a:lnTo>
                  <a:pt x="1421" y="1386"/>
                </a:lnTo>
                <a:lnTo>
                  <a:pt x="1414" y="1380"/>
                </a:lnTo>
                <a:lnTo>
                  <a:pt x="1408" y="1376"/>
                </a:lnTo>
                <a:lnTo>
                  <a:pt x="1400" y="1371"/>
                </a:lnTo>
                <a:lnTo>
                  <a:pt x="1393" y="1367"/>
                </a:lnTo>
                <a:lnTo>
                  <a:pt x="1384" y="1364"/>
                </a:lnTo>
                <a:lnTo>
                  <a:pt x="1375" y="1361"/>
                </a:lnTo>
                <a:lnTo>
                  <a:pt x="1370" y="1360"/>
                </a:lnTo>
                <a:lnTo>
                  <a:pt x="1366" y="1359"/>
                </a:lnTo>
                <a:lnTo>
                  <a:pt x="1355" y="1358"/>
                </a:lnTo>
                <a:lnTo>
                  <a:pt x="1344" y="1358"/>
                </a:lnTo>
                <a:lnTo>
                  <a:pt x="1333" y="1358"/>
                </a:lnTo>
                <a:lnTo>
                  <a:pt x="1323" y="1359"/>
                </a:lnTo>
                <a:lnTo>
                  <a:pt x="1313" y="1360"/>
                </a:lnTo>
                <a:lnTo>
                  <a:pt x="1303" y="1362"/>
                </a:lnTo>
                <a:lnTo>
                  <a:pt x="1294" y="1366"/>
                </a:lnTo>
                <a:lnTo>
                  <a:pt x="1286" y="1368"/>
                </a:lnTo>
                <a:lnTo>
                  <a:pt x="1278" y="1373"/>
                </a:lnTo>
                <a:lnTo>
                  <a:pt x="1271" y="1377"/>
                </a:lnTo>
                <a:lnTo>
                  <a:pt x="1264" y="1383"/>
                </a:lnTo>
                <a:lnTo>
                  <a:pt x="1257" y="1388"/>
                </a:lnTo>
                <a:lnTo>
                  <a:pt x="1251" y="1394"/>
                </a:lnTo>
                <a:lnTo>
                  <a:pt x="1246" y="1400"/>
                </a:lnTo>
                <a:lnTo>
                  <a:pt x="1241" y="1407"/>
                </a:lnTo>
                <a:lnTo>
                  <a:pt x="1236" y="1414"/>
                </a:lnTo>
                <a:lnTo>
                  <a:pt x="1232" y="1422"/>
                </a:lnTo>
                <a:lnTo>
                  <a:pt x="1228" y="1430"/>
                </a:lnTo>
                <a:lnTo>
                  <a:pt x="1224" y="1438"/>
                </a:lnTo>
                <a:lnTo>
                  <a:pt x="1221" y="1446"/>
                </a:lnTo>
                <a:lnTo>
                  <a:pt x="1215" y="1466"/>
                </a:lnTo>
                <a:lnTo>
                  <a:pt x="1211" y="1485"/>
                </a:lnTo>
                <a:lnTo>
                  <a:pt x="1208" y="1504"/>
                </a:lnTo>
                <a:lnTo>
                  <a:pt x="1207" y="1515"/>
                </a:lnTo>
                <a:lnTo>
                  <a:pt x="1206" y="1526"/>
                </a:lnTo>
                <a:lnTo>
                  <a:pt x="1204" y="1547"/>
                </a:lnTo>
                <a:lnTo>
                  <a:pt x="1203" y="1569"/>
                </a:lnTo>
                <a:lnTo>
                  <a:pt x="1203" y="1590"/>
                </a:lnTo>
                <a:lnTo>
                  <a:pt x="1203" y="2040"/>
                </a:lnTo>
                <a:lnTo>
                  <a:pt x="968" y="2040"/>
                </a:lnTo>
                <a:lnTo>
                  <a:pt x="968" y="1132"/>
                </a:lnTo>
                <a:close/>
                <a:moveTo>
                  <a:pt x="0" y="1360"/>
                </a:moveTo>
                <a:lnTo>
                  <a:pt x="0" y="1325"/>
                </a:lnTo>
                <a:lnTo>
                  <a:pt x="2" y="1290"/>
                </a:lnTo>
                <a:lnTo>
                  <a:pt x="3" y="1256"/>
                </a:lnTo>
                <a:lnTo>
                  <a:pt x="6" y="1221"/>
                </a:lnTo>
                <a:lnTo>
                  <a:pt x="9" y="1187"/>
                </a:lnTo>
                <a:lnTo>
                  <a:pt x="13" y="1153"/>
                </a:lnTo>
                <a:lnTo>
                  <a:pt x="18" y="1119"/>
                </a:lnTo>
                <a:lnTo>
                  <a:pt x="23" y="1087"/>
                </a:lnTo>
                <a:lnTo>
                  <a:pt x="29" y="1053"/>
                </a:lnTo>
                <a:lnTo>
                  <a:pt x="36" y="1021"/>
                </a:lnTo>
                <a:lnTo>
                  <a:pt x="43" y="988"/>
                </a:lnTo>
                <a:lnTo>
                  <a:pt x="51" y="956"/>
                </a:lnTo>
                <a:lnTo>
                  <a:pt x="60" y="923"/>
                </a:lnTo>
                <a:lnTo>
                  <a:pt x="69" y="892"/>
                </a:lnTo>
                <a:lnTo>
                  <a:pt x="79" y="861"/>
                </a:lnTo>
                <a:lnTo>
                  <a:pt x="89" y="831"/>
                </a:lnTo>
                <a:lnTo>
                  <a:pt x="100" y="801"/>
                </a:lnTo>
                <a:lnTo>
                  <a:pt x="112" y="771"/>
                </a:lnTo>
                <a:lnTo>
                  <a:pt x="124" y="741"/>
                </a:lnTo>
                <a:lnTo>
                  <a:pt x="137" y="712"/>
                </a:lnTo>
                <a:lnTo>
                  <a:pt x="150" y="684"/>
                </a:lnTo>
                <a:lnTo>
                  <a:pt x="164" y="655"/>
                </a:lnTo>
                <a:lnTo>
                  <a:pt x="179" y="627"/>
                </a:lnTo>
                <a:lnTo>
                  <a:pt x="194" y="600"/>
                </a:lnTo>
                <a:lnTo>
                  <a:pt x="209" y="573"/>
                </a:lnTo>
                <a:lnTo>
                  <a:pt x="225"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2" y="134"/>
                </a:lnTo>
                <a:lnTo>
                  <a:pt x="667" y="120"/>
                </a:lnTo>
                <a:lnTo>
                  <a:pt x="693" y="107"/>
                </a:lnTo>
                <a:lnTo>
                  <a:pt x="718" y="95"/>
                </a:lnTo>
                <a:lnTo>
                  <a:pt x="744" y="83"/>
                </a:lnTo>
                <a:lnTo>
                  <a:pt x="770" y="72"/>
                </a:lnTo>
                <a:lnTo>
                  <a:pt x="797" y="61"/>
                </a:lnTo>
                <a:lnTo>
                  <a:pt x="824" y="51"/>
                </a:lnTo>
                <a:lnTo>
                  <a:pt x="851" y="43"/>
                </a:lnTo>
                <a:lnTo>
                  <a:pt x="878" y="35"/>
                </a:lnTo>
                <a:lnTo>
                  <a:pt x="905" y="27"/>
                </a:lnTo>
                <a:lnTo>
                  <a:pt x="933" y="21"/>
                </a:lnTo>
                <a:lnTo>
                  <a:pt x="961" y="15"/>
                </a:lnTo>
                <a:lnTo>
                  <a:pt x="990" y="11"/>
                </a:lnTo>
                <a:lnTo>
                  <a:pt x="1018" y="7"/>
                </a:lnTo>
                <a:lnTo>
                  <a:pt x="1047" y="5"/>
                </a:lnTo>
                <a:lnTo>
                  <a:pt x="1076" y="2"/>
                </a:lnTo>
                <a:lnTo>
                  <a:pt x="1105" y="1"/>
                </a:lnTo>
                <a:lnTo>
                  <a:pt x="1134" y="0"/>
                </a:lnTo>
                <a:lnTo>
                  <a:pt x="1163" y="1"/>
                </a:lnTo>
                <a:lnTo>
                  <a:pt x="1192" y="2"/>
                </a:lnTo>
                <a:lnTo>
                  <a:pt x="1221" y="5"/>
                </a:lnTo>
                <a:lnTo>
                  <a:pt x="1250" y="7"/>
                </a:lnTo>
                <a:lnTo>
                  <a:pt x="1278" y="11"/>
                </a:lnTo>
                <a:lnTo>
                  <a:pt x="1307" y="15"/>
                </a:lnTo>
                <a:lnTo>
                  <a:pt x="1335" y="21"/>
                </a:lnTo>
                <a:lnTo>
                  <a:pt x="1362" y="27"/>
                </a:lnTo>
                <a:lnTo>
                  <a:pt x="1390" y="35"/>
                </a:lnTo>
                <a:lnTo>
                  <a:pt x="1417" y="43"/>
                </a:lnTo>
                <a:lnTo>
                  <a:pt x="1444" y="51"/>
                </a:lnTo>
                <a:lnTo>
                  <a:pt x="1471" y="61"/>
                </a:lnTo>
                <a:lnTo>
                  <a:pt x="1498" y="72"/>
                </a:lnTo>
                <a:lnTo>
                  <a:pt x="1524" y="83"/>
                </a:lnTo>
                <a:lnTo>
                  <a:pt x="1550" y="95"/>
                </a:lnTo>
                <a:lnTo>
                  <a:pt x="1575" y="107"/>
                </a:lnTo>
                <a:lnTo>
                  <a:pt x="1601" y="120"/>
                </a:lnTo>
                <a:lnTo>
                  <a:pt x="1626" y="134"/>
                </a:lnTo>
                <a:lnTo>
                  <a:pt x="1650" y="149"/>
                </a:lnTo>
                <a:lnTo>
                  <a:pt x="1674" y="164"/>
                </a:lnTo>
                <a:lnTo>
                  <a:pt x="1698" y="181"/>
                </a:lnTo>
                <a:lnTo>
                  <a:pt x="1722" y="197"/>
                </a:lnTo>
                <a:lnTo>
                  <a:pt x="1745" y="215"/>
                </a:lnTo>
                <a:lnTo>
                  <a:pt x="1768" y="232"/>
                </a:lnTo>
                <a:lnTo>
                  <a:pt x="1790" y="250"/>
                </a:lnTo>
                <a:lnTo>
                  <a:pt x="1812" y="271"/>
                </a:lnTo>
                <a:lnTo>
                  <a:pt x="1834" y="290"/>
                </a:lnTo>
                <a:lnTo>
                  <a:pt x="1855" y="310"/>
                </a:lnTo>
                <a:lnTo>
                  <a:pt x="1876" y="332"/>
                </a:lnTo>
                <a:lnTo>
                  <a:pt x="1896" y="354"/>
                </a:lnTo>
                <a:lnTo>
                  <a:pt x="1917" y="375"/>
                </a:lnTo>
                <a:lnTo>
                  <a:pt x="1937" y="398"/>
                </a:lnTo>
                <a:lnTo>
                  <a:pt x="1956" y="422"/>
                </a:lnTo>
                <a:lnTo>
                  <a:pt x="1974" y="446"/>
                </a:lnTo>
                <a:lnTo>
                  <a:pt x="1992"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09"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7" y="1290"/>
                </a:lnTo>
                <a:lnTo>
                  <a:pt x="2268" y="1325"/>
                </a:lnTo>
                <a:lnTo>
                  <a:pt x="2269" y="1360"/>
                </a:lnTo>
                <a:lnTo>
                  <a:pt x="2268" y="1395"/>
                </a:lnTo>
                <a:lnTo>
                  <a:pt x="2267"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09"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2" y="2250"/>
                </a:lnTo>
                <a:lnTo>
                  <a:pt x="1974" y="2275"/>
                </a:lnTo>
                <a:lnTo>
                  <a:pt x="1956" y="2298"/>
                </a:lnTo>
                <a:lnTo>
                  <a:pt x="1937" y="2322"/>
                </a:lnTo>
                <a:lnTo>
                  <a:pt x="1917" y="2345"/>
                </a:lnTo>
                <a:lnTo>
                  <a:pt x="1896" y="2366"/>
                </a:lnTo>
                <a:lnTo>
                  <a:pt x="1876" y="2389"/>
                </a:lnTo>
                <a:lnTo>
                  <a:pt x="1855" y="2410"/>
                </a:lnTo>
                <a:lnTo>
                  <a:pt x="1834" y="2430"/>
                </a:lnTo>
                <a:lnTo>
                  <a:pt x="1812" y="2450"/>
                </a:lnTo>
                <a:lnTo>
                  <a:pt x="1790" y="2470"/>
                </a:lnTo>
                <a:lnTo>
                  <a:pt x="1768" y="2488"/>
                </a:lnTo>
                <a:lnTo>
                  <a:pt x="1745" y="2506"/>
                </a:lnTo>
                <a:lnTo>
                  <a:pt x="1722" y="2524"/>
                </a:lnTo>
                <a:lnTo>
                  <a:pt x="1698" y="2540"/>
                </a:lnTo>
                <a:lnTo>
                  <a:pt x="1674" y="2556"/>
                </a:lnTo>
                <a:lnTo>
                  <a:pt x="1650" y="2572"/>
                </a:lnTo>
                <a:lnTo>
                  <a:pt x="1626" y="2586"/>
                </a:lnTo>
                <a:lnTo>
                  <a:pt x="1601" y="2600"/>
                </a:lnTo>
                <a:lnTo>
                  <a:pt x="1575" y="2613"/>
                </a:lnTo>
                <a:lnTo>
                  <a:pt x="1550" y="2625"/>
                </a:lnTo>
                <a:lnTo>
                  <a:pt x="1524" y="2637"/>
                </a:lnTo>
                <a:lnTo>
                  <a:pt x="1498" y="2648"/>
                </a:lnTo>
                <a:lnTo>
                  <a:pt x="1471" y="2659"/>
                </a:lnTo>
                <a:lnTo>
                  <a:pt x="1444" y="2669"/>
                </a:lnTo>
                <a:lnTo>
                  <a:pt x="1417" y="2677"/>
                </a:lnTo>
                <a:lnTo>
                  <a:pt x="1390" y="2685"/>
                </a:lnTo>
                <a:lnTo>
                  <a:pt x="1362" y="2693"/>
                </a:lnTo>
                <a:lnTo>
                  <a:pt x="1335" y="2699"/>
                </a:lnTo>
                <a:lnTo>
                  <a:pt x="1307" y="2705"/>
                </a:lnTo>
                <a:lnTo>
                  <a:pt x="1278" y="2709"/>
                </a:lnTo>
                <a:lnTo>
                  <a:pt x="1250" y="2713"/>
                </a:lnTo>
                <a:lnTo>
                  <a:pt x="1221" y="2717"/>
                </a:lnTo>
                <a:lnTo>
                  <a:pt x="1192" y="2719"/>
                </a:lnTo>
                <a:lnTo>
                  <a:pt x="1163" y="2720"/>
                </a:lnTo>
                <a:lnTo>
                  <a:pt x="1134" y="2720"/>
                </a:lnTo>
                <a:lnTo>
                  <a:pt x="1105" y="2720"/>
                </a:lnTo>
                <a:lnTo>
                  <a:pt x="1076" y="2719"/>
                </a:lnTo>
                <a:lnTo>
                  <a:pt x="1047" y="2717"/>
                </a:lnTo>
                <a:lnTo>
                  <a:pt x="1018" y="2713"/>
                </a:lnTo>
                <a:lnTo>
                  <a:pt x="990" y="2709"/>
                </a:lnTo>
                <a:lnTo>
                  <a:pt x="961" y="2705"/>
                </a:lnTo>
                <a:lnTo>
                  <a:pt x="933" y="2699"/>
                </a:lnTo>
                <a:lnTo>
                  <a:pt x="905" y="2693"/>
                </a:lnTo>
                <a:lnTo>
                  <a:pt x="878" y="2685"/>
                </a:lnTo>
                <a:lnTo>
                  <a:pt x="851" y="2677"/>
                </a:lnTo>
                <a:lnTo>
                  <a:pt x="824" y="2669"/>
                </a:lnTo>
                <a:lnTo>
                  <a:pt x="797" y="2659"/>
                </a:lnTo>
                <a:lnTo>
                  <a:pt x="770" y="2648"/>
                </a:lnTo>
                <a:lnTo>
                  <a:pt x="744" y="2637"/>
                </a:lnTo>
                <a:lnTo>
                  <a:pt x="718" y="2625"/>
                </a:lnTo>
                <a:lnTo>
                  <a:pt x="693" y="2613"/>
                </a:lnTo>
                <a:lnTo>
                  <a:pt x="667" y="2600"/>
                </a:lnTo>
                <a:lnTo>
                  <a:pt x="642"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5" y="2174"/>
                </a:lnTo>
                <a:lnTo>
                  <a:pt x="209" y="2148"/>
                </a:lnTo>
                <a:lnTo>
                  <a:pt x="194" y="2121"/>
                </a:lnTo>
                <a:lnTo>
                  <a:pt x="179" y="2093"/>
                </a:lnTo>
                <a:lnTo>
                  <a:pt x="164" y="2065"/>
                </a:lnTo>
                <a:lnTo>
                  <a:pt x="150" y="2038"/>
                </a:lnTo>
                <a:lnTo>
                  <a:pt x="137" y="2009"/>
                </a:lnTo>
                <a:lnTo>
                  <a:pt x="124" y="1979"/>
                </a:lnTo>
                <a:lnTo>
                  <a:pt x="112" y="1950"/>
                </a:lnTo>
                <a:lnTo>
                  <a:pt x="100" y="1920"/>
                </a:lnTo>
                <a:lnTo>
                  <a:pt x="89"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9" y="1534"/>
                </a:lnTo>
                <a:lnTo>
                  <a:pt x="6" y="1499"/>
                </a:lnTo>
                <a:lnTo>
                  <a:pt x="3" y="1464"/>
                </a:lnTo>
                <a:lnTo>
                  <a:pt x="2" y="1430"/>
                </a:lnTo>
                <a:lnTo>
                  <a:pt x="0" y="1395"/>
                </a:lnTo>
                <a:lnTo>
                  <a:pt x="0" y="136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fi-FI"/>
          </a:p>
        </p:txBody>
      </p:sp>
      <p:sp>
        <p:nvSpPr>
          <p:cNvPr id="16" name="Freeform 9">
            <a:hlinkClick r:id="rId7" tooltip="instragram"/>
          </p:cNvPr>
          <p:cNvSpPr>
            <a:spLocks noChangeAspect="1" noEditPoints="1"/>
          </p:cNvSpPr>
          <p:nvPr userDrawn="1"/>
        </p:nvSpPr>
        <p:spPr bwMode="auto">
          <a:xfrm>
            <a:off x="10884143" y="5877340"/>
            <a:ext cx="252000" cy="252000"/>
          </a:xfrm>
          <a:custGeom>
            <a:avLst/>
            <a:gdLst>
              <a:gd name="T0" fmla="*/ 1482 w 2269"/>
              <a:gd name="T1" fmla="*/ 827 h 2720"/>
              <a:gd name="T2" fmla="*/ 1577 w 2269"/>
              <a:gd name="T3" fmla="*/ 894 h 2720"/>
              <a:gd name="T4" fmla="*/ 1531 w 2269"/>
              <a:gd name="T5" fmla="*/ 1014 h 2720"/>
              <a:gd name="T6" fmla="*/ 1427 w 2269"/>
              <a:gd name="T7" fmla="*/ 971 h 2720"/>
              <a:gd name="T8" fmla="*/ 1036 w 2269"/>
              <a:gd name="T9" fmla="*/ 1606 h 2720"/>
              <a:gd name="T10" fmla="*/ 925 w 2269"/>
              <a:gd name="T11" fmla="*/ 1467 h 2720"/>
              <a:gd name="T12" fmla="*/ 921 w 2269"/>
              <a:gd name="T13" fmla="*/ 1266 h 2720"/>
              <a:gd name="T14" fmla="*/ 1026 w 2269"/>
              <a:gd name="T15" fmla="*/ 1121 h 2720"/>
              <a:gd name="T16" fmla="*/ 1191 w 2269"/>
              <a:gd name="T17" fmla="*/ 1096 h 2720"/>
              <a:gd name="T18" fmla="*/ 1324 w 2269"/>
              <a:gd name="T19" fmla="*/ 1207 h 2720"/>
              <a:gd name="T20" fmla="*/ 1360 w 2269"/>
              <a:gd name="T21" fmla="*/ 1402 h 2720"/>
              <a:gd name="T22" fmla="*/ 1280 w 2269"/>
              <a:gd name="T23" fmla="*/ 1571 h 2720"/>
              <a:gd name="T24" fmla="*/ 1134 w 2269"/>
              <a:gd name="T25" fmla="*/ 940 h 2720"/>
              <a:gd name="T26" fmla="*/ 918 w 2269"/>
              <a:gd name="T27" fmla="*/ 1030 h 2720"/>
              <a:gd name="T28" fmla="*/ 791 w 2269"/>
              <a:gd name="T29" fmla="*/ 1276 h 2720"/>
              <a:gd name="T30" fmla="*/ 827 w 2269"/>
              <a:gd name="T31" fmla="*/ 1560 h 2720"/>
              <a:gd name="T32" fmla="*/ 998 w 2269"/>
              <a:gd name="T33" fmla="*/ 1747 h 2720"/>
              <a:gd name="T34" fmla="*/ 1238 w 2269"/>
              <a:gd name="T35" fmla="*/ 1760 h 2720"/>
              <a:gd name="T36" fmla="*/ 1425 w 2269"/>
              <a:gd name="T37" fmla="*/ 1595 h 2720"/>
              <a:gd name="T38" fmla="*/ 1482 w 2269"/>
              <a:gd name="T39" fmla="*/ 1307 h 2720"/>
              <a:gd name="T40" fmla="*/ 1383 w 2269"/>
              <a:gd name="T41" fmla="*/ 1064 h 2720"/>
              <a:gd name="T42" fmla="*/ 1152 w 2269"/>
              <a:gd name="T43" fmla="*/ 941 h 2720"/>
              <a:gd name="T44" fmla="*/ 688 w 2269"/>
              <a:gd name="T45" fmla="*/ 586 h 2720"/>
              <a:gd name="T46" fmla="*/ 511 w 2269"/>
              <a:gd name="T47" fmla="*/ 767 h 2720"/>
              <a:gd name="T48" fmla="*/ 457 w 2269"/>
              <a:gd name="T49" fmla="*/ 1023 h 2720"/>
              <a:gd name="T50" fmla="*/ 477 w 2269"/>
              <a:gd name="T51" fmla="*/ 1855 h 2720"/>
              <a:gd name="T52" fmla="*/ 610 w 2269"/>
              <a:gd name="T53" fmla="*/ 2084 h 2720"/>
              <a:gd name="T54" fmla="*/ 827 w 2269"/>
              <a:gd name="T55" fmla="*/ 2171 h 2720"/>
              <a:gd name="T56" fmla="*/ 1510 w 2269"/>
              <a:gd name="T57" fmla="*/ 2160 h 2720"/>
              <a:gd name="T58" fmla="*/ 1728 w 2269"/>
              <a:gd name="T59" fmla="*/ 2006 h 2720"/>
              <a:gd name="T60" fmla="*/ 1809 w 2269"/>
              <a:gd name="T61" fmla="*/ 1758 h 2720"/>
              <a:gd name="T62" fmla="*/ 1809 w 2269"/>
              <a:gd name="T63" fmla="*/ 963 h 2720"/>
              <a:gd name="T64" fmla="*/ 1702 w 2269"/>
              <a:gd name="T65" fmla="*/ 680 h 2720"/>
              <a:gd name="T66" fmla="*/ 1489 w 2269"/>
              <a:gd name="T67" fmla="*/ 556 h 2720"/>
              <a:gd name="T68" fmla="*/ 1411 w 2269"/>
              <a:gd name="T69" fmla="*/ 695 h 2720"/>
              <a:gd name="T70" fmla="*/ 1598 w 2269"/>
              <a:gd name="T71" fmla="*/ 765 h 2720"/>
              <a:gd name="T72" fmla="*/ 1686 w 2269"/>
              <a:gd name="T73" fmla="*/ 977 h 2720"/>
              <a:gd name="T74" fmla="*/ 1681 w 2269"/>
              <a:gd name="T75" fmla="*/ 1786 h 2720"/>
              <a:gd name="T76" fmla="*/ 1589 w 2269"/>
              <a:gd name="T77" fmla="*/ 1964 h 2720"/>
              <a:gd name="T78" fmla="*/ 1244 w 2269"/>
              <a:gd name="T79" fmla="*/ 2030 h 2720"/>
              <a:gd name="T80" fmla="*/ 721 w 2269"/>
              <a:gd name="T81" fmla="*/ 1992 h 2720"/>
              <a:gd name="T82" fmla="*/ 603 w 2269"/>
              <a:gd name="T83" fmla="*/ 1842 h 2720"/>
              <a:gd name="T84" fmla="*/ 580 w 2269"/>
              <a:gd name="T85" fmla="*/ 1030 h 2720"/>
              <a:gd name="T86" fmla="*/ 638 w 2269"/>
              <a:gd name="T87" fmla="*/ 806 h 2720"/>
              <a:gd name="T88" fmla="*/ 814 w 2269"/>
              <a:gd name="T89" fmla="*/ 699 h 2720"/>
              <a:gd name="T90" fmla="*/ 23 w 2269"/>
              <a:gd name="T91" fmla="*/ 1086 h 2720"/>
              <a:gd name="T92" fmla="*/ 179 w 2269"/>
              <a:gd name="T93" fmla="*/ 627 h 2720"/>
              <a:gd name="T94" fmla="*/ 456 w 2269"/>
              <a:gd name="T95" fmla="*/ 271 h 2720"/>
              <a:gd name="T96" fmla="*/ 824 w 2269"/>
              <a:gd name="T97" fmla="*/ 51 h 2720"/>
              <a:gd name="T98" fmla="*/ 1250 w 2269"/>
              <a:gd name="T99" fmla="*/ 7 h 2720"/>
              <a:gd name="T100" fmla="*/ 1651 w 2269"/>
              <a:gd name="T101" fmla="*/ 148 h 2720"/>
              <a:gd name="T102" fmla="*/ 1975 w 2269"/>
              <a:gd name="T103" fmla="*/ 446 h 2720"/>
              <a:gd name="T104" fmla="*/ 2190 w 2269"/>
              <a:gd name="T105" fmla="*/ 862 h 2720"/>
              <a:gd name="T106" fmla="*/ 2269 w 2269"/>
              <a:gd name="T107" fmla="*/ 1360 h 2720"/>
              <a:gd name="T108" fmla="*/ 2190 w 2269"/>
              <a:gd name="T109" fmla="*/ 1859 h 2720"/>
              <a:gd name="T110" fmla="*/ 1975 w 2269"/>
              <a:gd name="T111" fmla="*/ 2275 h 2720"/>
              <a:gd name="T112" fmla="*/ 1651 w 2269"/>
              <a:gd name="T113" fmla="*/ 2571 h 2720"/>
              <a:gd name="T114" fmla="*/ 1250 w 2269"/>
              <a:gd name="T115" fmla="*/ 2713 h 2720"/>
              <a:gd name="T116" fmla="*/ 824 w 2269"/>
              <a:gd name="T117" fmla="*/ 2668 h 2720"/>
              <a:gd name="T118" fmla="*/ 456 w 2269"/>
              <a:gd name="T119" fmla="*/ 2450 h 2720"/>
              <a:gd name="T120" fmla="*/ 179 w 2269"/>
              <a:gd name="T121" fmla="*/ 2093 h 2720"/>
              <a:gd name="T122" fmla="*/ 23 w 2269"/>
              <a:gd name="T123" fmla="*/ 1634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69" h="2720">
                <a:moveTo>
                  <a:pt x="1417" y="924"/>
                </a:moveTo>
                <a:lnTo>
                  <a:pt x="1418" y="914"/>
                </a:lnTo>
                <a:lnTo>
                  <a:pt x="1419" y="904"/>
                </a:lnTo>
                <a:lnTo>
                  <a:pt x="1421" y="894"/>
                </a:lnTo>
                <a:lnTo>
                  <a:pt x="1424" y="886"/>
                </a:lnTo>
                <a:lnTo>
                  <a:pt x="1427" y="878"/>
                </a:lnTo>
                <a:lnTo>
                  <a:pt x="1431" y="869"/>
                </a:lnTo>
                <a:lnTo>
                  <a:pt x="1436" y="862"/>
                </a:lnTo>
                <a:lnTo>
                  <a:pt x="1441" y="855"/>
                </a:lnTo>
                <a:lnTo>
                  <a:pt x="1447" y="848"/>
                </a:lnTo>
                <a:lnTo>
                  <a:pt x="1453" y="843"/>
                </a:lnTo>
                <a:lnTo>
                  <a:pt x="1460" y="838"/>
                </a:lnTo>
                <a:lnTo>
                  <a:pt x="1467" y="833"/>
                </a:lnTo>
                <a:lnTo>
                  <a:pt x="1475" y="830"/>
                </a:lnTo>
                <a:lnTo>
                  <a:pt x="1482" y="827"/>
                </a:lnTo>
                <a:lnTo>
                  <a:pt x="1491" y="826"/>
                </a:lnTo>
                <a:lnTo>
                  <a:pt x="1499" y="826"/>
                </a:lnTo>
                <a:lnTo>
                  <a:pt x="1507" y="826"/>
                </a:lnTo>
                <a:lnTo>
                  <a:pt x="1515" y="827"/>
                </a:lnTo>
                <a:lnTo>
                  <a:pt x="1523" y="830"/>
                </a:lnTo>
                <a:lnTo>
                  <a:pt x="1531" y="833"/>
                </a:lnTo>
                <a:lnTo>
                  <a:pt x="1538" y="838"/>
                </a:lnTo>
                <a:lnTo>
                  <a:pt x="1545" y="843"/>
                </a:lnTo>
                <a:lnTo>
                  <a:pt x="1551" y="848"/>
                </a:lnTo>
                <a:lnTo>
                  <a:pt x="1557" y="855"/>
                </a:lnTo>
                <a:lnTo>
                  <a:pt x="1562" y="862"/>
                </a:lnTo>
                <a:lnTo>
                  <a:pt x="1567" y="869"/>
                </a:lnTo>
                <a:lnTo>
                  <a:pt x="1571" y="878"/>
                </a:lnTo>
                <a:lnTo>
                  <a:pt x="1574" y="886"/>
                </a:lnTo>
                <a:lnTo>
                  <a:pt x="1577" y="894"/>
                </a:lnTo>
                <a:lnTo>
                  <a:pt x="1579" y="904"/>
                </a:lnTo>
                <a:lnTo>
                  <a:pt x="1580" y="914"/>
                </a:lnTo>
                <a:lnTo>
                  <a:pt x="1581" y="924"/>
                </a:lnTo>
                <a:lnTo>
                  <a:pt x="1580" y="934"/>
                </a:lnTo>
                <a:lnTo>
                  <a:pt x="1579" y="944"/>
                </a:lnTo>
                <a:lnTo>
                  <a:pt x="1577" y="953"/>
                </a:lnTo>
                <a:lnTo>
                  <a:pt x="1574" y="962"/>
                </a:lnTo>
                <a:lnTo>
                  <a:pt x="1571" y="971"/>
                </a:lnTo>
                <a:lnTo>
                  <a:pt x="1567" y="978"/>
                </a:lnTo>
                <a:lnTo>
                  <a:pt x="1562" y="987"/>
                </a:lnTo>
                <a:lnTo>
                  <a:pt x="1557" y="993"/>
                </a:lnTo>
                <a:lnTo>
                  <a:pt x="1551" y="1000"/>
                </a:lnTo>
                <a:lnTo>
                  <a:pt x="1545" y="1005"/>
                </a:lnTo>
                <a:lnTo>
                  <a:pt x="1538" y="1010"/>
                </a:lnTo>
                <a:lnTo>
                  <a:pt x="1531" y="1014"/>
                </a:lnTo>
                <a:lnTo>
                  <a:pt x="1523" y="1018"/>
                </a:lnTo>
                <a:lnTo>
                  <a:pt x="1515" y="1020"/>
                </a:lnTo>
                <a:lnTo>
                  <a:pt x="1507" y="1022"/>
                </a:lnTo>
                <a:lnTo>
                  <a:pt x="1499" y="1022"/>
                </a:lnTo>
                <a:lnTo>
                  <a:pt x="1491" y="1022"/>
                </a:lnTo>
                <a:lnTo>
                  <a:pt x="1482" y="1020"/>
                </a:lnTo>
                <a:lnTo>
                  <a:pt x="1475" y="1018"/>
                </a:lnTo>
                <a:lnTo>
                  <a:pt x="1467" y="1014"/>
                </a:lnTo>
                <a:lnTo>
                  <a:pt x="1460" y="1010"/>
                </a:lnTo>
                <a:lnTo>
                  <a:pt x="1453" y="1005"/>
                </a:lnTo>
                <a:lnTo>
                  <a:pt x="1447" y="1000"/>
                </a:lnTo>
                <a:lnTo>
                  <a:pt x="1441" y="993"/>
                </a:lnTo>
                <a:lnTo>
                  <a:pt x="1436" y="987"/>
                </a:lnTo>
                <a:lnTo>
                  <a:pt x="1431" y="978"/>
                </a:lnTo>
                <a:lnTo>
                  <a:pt x="1427" y="971"/>
                </a:lnTo>
                <a:lnTo>
                  <a:pt x="1424" y="962"/>
                </a:lnTo>
                <a:lnTo>
                  <a:pt x="1421" y="953"/>
                </a:lnTo>
                <a:lnTo>
                  <a:pt x="1419" y="944"/>
                </a:lnTo>
                <a:lnTo>
                  <a:pt x="1418" y="934"/>
                </a:lnTo>
                <a:lnTo>
                  <a:pt x="1417" y="924"/>
                </a:lnTo>
                <a:close/>
                <a:moveTo>
                  <a:pt x="1134" y="1632"/>
                </a:moveTo>
                <a:lnTo>
                  <a:pt x="1123" y="1632"/>
                </a:lnTo>
                <a:lnTo>
                  <a:pt x="1111" y="1631"/>
                </a:lnTo>
                <a:lnTo>
                  <a:pt x="1100" y="1630"/>
                </a:lnTo>
                <a:lnTo>
                  <a:pt x="1088" y="1627"/>
                </a:lnTo>
                <a:lnTo>
                  <a:pt x="1077" y="1624"/>
                </a:lnTo>
                <a:lnTo>
                  <a:pt x="1067" y="1620"/>
                </a:lnTo>
                <a:lnTo>
                  <a:pt x="1056" y="1616"/>
                </a:lnTo>
                <a:lnTo>
                  <a:pt x="1046" y="1612"/>
                </a:lnTo>
                <a:lnTo>
                  <a:pt x="1036" y="1606"/>
                </a:lnTo>
                <a:lnTo>
                  <a:pt x="1026" y="1600"/>
                </a:lnTo>
                <a:lnTo>
                  <a:pt x="1016" y="1594"/>
                </a:lnTo>
                <a:lnTo>
                  <a:pt x="1007" y="1586"/>
                </a:lnTo>
                <a:lnTo>
                  <a:pt x="998" y="1578"/>
                </a:lnTo>
                <a:lnTo>
                  <a:pt x="990" y="1571"/>
                </a:lnTo>
                <a:lnTo>
                  <a:pt x="982" y="1561"/>
                </a:lnTo>
                <a:lnTo>
                  <a:pt x="974" y="1553"/>
                </a:lnTo>
                <a:lnTo>
                  <a:pt x="966" y="1543"/>
                </a:lnTo>
                <a:lnTo>
                  <a:pt x="959" y="1534"/>
                </a:lnTo>
                <a:lnTo>
                  <a:pt x="952" y="1523"/>
                </a:lnTo>
                <a:lnTo>
                  <a:pt x="946" y="1512"/>
                </a:lnTo>
                <a:lnTo>
                  <a:pt x="940" y="1501"/>
                </a:lnTo>
                <a:lnTo>
                  <a:pt x="935" y="1491"/>
                </a:lnTo>
                <a:lnTo>
                  <a:pt x="930" y="1479"/>
                </a:lnTo>
                <a:lnTo>
                  <a:pt x="925" y="1467"/>
                </a:lnTo>
                <a:lnTo>
                  <a:pt x="921" y="1453"/>
                </a:lnTo>
                <a:lnTo>
                  <a:pt x="917" y="1441"/>
                </a:lnTo>
                <a:lnTo>
                  <a:pt x="914" y="1428"/>
                </a:lnTo>
                <a:lnTo>
                  <a:pt x="912" y="1415"/>
                </a:lnTo>
                <a:lnTo>
                  <a:pt x="910" y="1402"/>
                </a:lnTo>
                <a:lnTo>
                  <a:pt x="908" y="1387"/>
                </a:lnTo>
                <a:lnTo>
                  <a:pt x="907" y="1374"/>
                </a:lnTo>
                <a:lnTo>
                  <a:pt x="907" y="1360"/>
                </a:lnTo>
                <a:lnTo>
                  <a:pt x="907" y="1347"/>
                </a:lnTo>
                <a:lnTo>
                  <a:pt x="908" y="1332"/>
                </a:lnTo>
                <a:lnTo>
                  <a:pt x="910" y="1319"/>
                </a:lnTo>
                <a:lnTo>
                  <a:pt x="912" y="1305"/>
                </a:lnTo>
                <a:lnTo>
                  <a:pt x="914" y="1293"/>
                </a:lnTo>
                <a:lnTo>
                  <a:pt x="917" y="1279"/>
                </a:lnTo>
                <a:lnTo>
                  <a:pt x="921" y="1266"/>
                </a:lnTo>
                <a:lnTo>
                  <a:pt x="925" y="1254"/>
                </a:lnTo>
                <a:lnTo>
                  <a:pt x="930" y="1242"/>
                </a:lnTo>
                <a:lnTo>
                  <a:pt x="935" y="1230"/>
                </a:lnTo>
                <a:lnTo>
                  <a:pt x="940" y="1218"/>
                </a:lnTo>
                <a:lnTo>
                  <a:pt x="946" y="1207"/>
                </a:lnTo>
                <a:lnTo>
                  <a:pt x="952" y="1197"/>
                </a:lnTo>
                <a:lnTo>
                  <a:pt x="959" y="1187"/>
                </a:lnTo>
                <a:lnTo>
                  <a:pt x="966" y="1177"/>
                </a:lnTo>
                <a:lnTo>
                  <a:pt x="974" y="1168"/>
                </a:lnTo>
                <a:lnTo>
                  <a:pt x="982" y="1158"/>
                </a:lnTo>
                <a:lnTo>
                  <a:pt x="990" y="1150"/>
                </a:lnTo>
                <a:lnTo>
                  <a:pt x="998" y="1141"/>
                </a:lnTo>
                <a:lnTo>
                  <a:pt x="1007" y="1134"/>
                </a:lnTo>
                <a:lnTo>
                  <a:pt x="1016" y="1127"/>
                </a:lnTo>
                <a:lnTo>
                  <a:pt x="1026" y="1121"/>
                </a:lnTo>
                <a:lnTo>
                  <a:pt x="1036" y="1115"/>
                </a:lnTo>
                <a:lnTo>
                  <a:pt x="1046" y="1109"/>
                </a:lnTo>
                <a:lnTo>
                  <a:pt x="1056" y="1104"/>
                </a:lnTo>
                <a:lnTo>
                  <a:pt x="1067" y="1099"/>
                </a:lnTo>
                <a:lnTo>
                  <a:pt x="1077" y="1096"/>
                </a:lnTo>
                <a:lnTo>
                  <a:pt x="1088" y="1093"/>
                </a:lnTo>
                <a:lnTo>
                  <a:pt x="1100" y="1091"/>
                </a:lnTo>
                <a:lnTo>
                  <a:pt x="1111" y="1089"/>
                </a:lnTo>
                <a:lnTo>
                  <a:pt x="1123" y="1087"/>
                </a:lnTo>
                <a:lnTo>
                  <a:pt x="1134" y="1087"/>
                </a:lnTo>
                <a:lnTo>
                  <a:pt x="1146" y="1087"/>
                </a:lnTo>
                <a:lnTo>
                  <a:pt x="1157" y="1089"/>
                </a:lnTo>
                <a:lnTo>
                  <a:pt x="1169" y="1091"/>
                </a:lnTo>
                <a:lnTo>
                  <a:pt x="1180" y="1093"/>
                </a:lnTo>
                <a:lnTo>
                  <a:pt x="1191" y="1096"/>
                </a:lnTo>
                <a:lnTo>
                  <a:pt x="1202" y="1099"/>
                </a:lnTo>
                <a:lnTo>
                  <a:pt x="1212" y="1104"/>
                </a:lnTo>
                <a:lnTo>
                  <a:pt x="1223" y="1109"/>
                </a:lnTo>
                <a:lnTo>
                  <a:pt x="1233" y="1115"/>
                </a:lnTo>
                <a:lnTo>
                  <a:pt x="1243" y="1121"/>
                </a:lnTo>
                <a:lnTo>
                  <a:pt x="1252" y="1127"/>
                </a:lnTo>
                <a:lnTo>
                  <a:pt x="1261" y="1134"/>
                </a:lnTo>
                <a:lnTo>
                  <a:pt x="1270" y="1141"/>
                </a:lnTo>
                <a:lnTo>
                  <a:pt x="1280" y="1150"/>
                </a:lnTo>
                <a:lnTo>
                  <a:pt x="1288" y="1158"/>
                </a:lnTo>
                <a:lnTo>
                  <a:pt x="1296" y="1168"/>
                </a:lnTo>
                <a:lnTo>
                  <a:pt x="1303" y="1177"/>
                </a:lnTo>
                <a:lnTo>
                  <a:pt x="1311" y="1187"/>
                </a:lnTo>
                <a:lnTo>
                  <a:pt x="1317" y="1197"/>
                </a:lnTo>
                <a:lnTo>
                  <a:pt x="1324" y="1207"/>
                </a:lnTo>
                <a:lnTo>
                  <a:pt x="1329" y="1218"/>
                </a:lnTo>
                <a:lnTo>
                  <a:pt x="1335" y="1230"/>
                </a:lnTo>
                <a:lnTo>
                  <a:pt x="1340" y="1242"/>
                </a:lnTo>
                <a:lnTo>
                  <a:pt x="1345" y="1254"/>
                </a:lnTo>
                <a:lnTo>
                  <a:pt x="1349" y="1266"/>
                </a:lnTo>
                <a:lnTo>
                  <a:pt x="1352" y="1279"/>
                </a:lnTo>
                <a:lnTo>
                  <a:pt x="1355" y="1293"/>
                </a:lnTo>
                <a:lnTo>
                  <a:pt x="1358" y="1305"/>
                </a:lnTo>
                <a:lnTo>
                  <a:pt x="1360" y="1319"/>
                </a:lnTo>
                <a:lnTo>
                  <a:pt x="1361" y="1332"/>
                </a:lnTo>
                <a:lnTo>
                  <a:pt x="1362" y="1347"/>
                </a:lnTo>
                <a:lnTo>
                  <a:pt x="1362" y="1360"/>
                </a:lnTo>
                <a:lnTo>
                  <a:pt x="1362" y="1374"/>
                </a:lnTo>
                <a:lnTo>
                  <a:pt x="1361" y="1387"/>
                </a:lnTo>
                <a:lnTo>
                  <a:pt x="1360" y="1402"/>
                </a:lnTo>
                <a:lnTo>
                  <a:pt x="1358" y="1415"/>
                </a:lnTo>
                <a:lnTo>
                  <a:pt x="1355" y="1428"/>
                </a:lnTo>
                <a:lnTo>
                  <a:pt x="1352" y="1441"/>
                </a:lnTo>
                <a:lnTo>
                  <a:pt x="1349" y="1453"/>
                </a:lnTo>
                <a:lnTo>
                  <a:pt x="1345" y="1467"/>
                </a:lnTo>
                <a:lnTo>
                  <a:pt x="1340" y="1479"/>
                </a:lnTo>
                <a:lnTo>
                  <a:pt x="1335" y="1491"/>
                </a:lnTo>
                <a:lnTo>
                  <a:pt x="1329" y="1501"/>
                </a:lnTo>
                <a:lnTo>
                  <a:pt x="1324" y="1512"/>
                </a:lnTo>
                <a:lnTo>
                  <a:pt x="1317" y="1523"/>
                </a:lnTo>
                <a:lnTo>
                  <a:pt x="1311" y="1534"/>
                </a:lnTo>
                <a:lnTo>
                  <a:pt x="1303" y="1543"/>
                </a:lnTo>
                <a:lnTo>
                  <a:pt x="1296" y="1553"/>
                </a:lnTo>
                <a:lnTo>
                  <a:pt x="1288" y="1561"/>
                </a:lnTo>
                <a:lnTo>
                  <a:pt x="1280" y="1571"/>
                </a:lnTo>
                <a:lnTo>
                  <a:pt x="1270" y="1578"/>
                </a:lnTo>
                <a:lnTo>
                  <a:pt x="1261" y="1586"/>
                </a:lnTo>
                <a:lnTo>
                  <a:pt x="1252" y="1594"/>
                </a:lnTo>
                <a:lnTo>
                  <a:pt x="1243" y="1600"/>
                </a:lnTo>
                <a:lnTo>
                  <a:pt x="1233" y="1606"/>
                </a:lnTo>
                <a:lnTo>
                  <a:pt x="1223" y="1612"/>
                </a:lnTo>
                <a:lnTo>
                  <a:pt x="1212" y="1616"/>
                </a:lnTo>
                <a:lnTo>
                  <a:pt x="1202" y="1620"/>
                </a:lnTo>
                <a:lnTo>
                  <a:pt x="1191" y="1624"/>
                </a:lnTo>
                <a:lnTo>
                  <a:pt x="1180" y="1627"/>
                </a:lnTo>
                <a:lnTo>
                  <a:pt x="1169" y="1630"/>
                </a:lnTo>
                <a:lnTo>
                  <a:pt x="1157" y="1631"/>
                </a:lnTo>
                <a:lnTo>
                  <a:pt x="1146" y="1632"/>
                </a:lnTo>
                <a:lnTo>
                  <a:pt x="1134" y="1632"/>
                </a:lnTo>
                <a:close/>
                <a:moveTo>
                  <a:pt x="1134" y="940"/>
                </a:moveTo>
                <a:lnTo>
                  <a:pt x="1116" y="941"/>
                </a:lnTo>
                <a:lnTo>
                  <a:pt x="1098" y="942"/>
                </a:lnTo>
                <a:lnTo>
                  <a:pt x="1090" y="944"/>
                </a:lnTo>
                <a:lnTo>
                  <a:pt x="1081" y="945"/>
                </a:lnTo>
                <a:lnTo>
                  <a:pt x="1064" y="948"/>
                </a:lnTo>
                <a:lnTo>
                  <a:pt x="1047" y="953"/>
                </a:lnTo>
                <a:lnTo>
                  <a:pt x="1030" y="959"/>
                </a:lnTo>
                <a:lnTo>
                  <a:pt x="1014" y="966"/>
                </a:lnTo>
                <a:lnTo>
                  <a:pt x="998" y="974"/>
                </a:lnTo>
                <a:lnTo>
                  <a:pt x="983" y="982"/>
                </a:lnTo>
                <a:lnTo>
                  <a:pt x="967" y="992"/>
                </a:lnTo>
                <a:lnTo>
                  <a:pt x="953" y="1001"/>
                </a:lnTo>
                <a:lnTo>
                  <a:pt x="939" y="1012"/>
                </a:lnTo>
                <a:lnTo>
                  <a:pt x="925" y="1024"/>
                </a:lnTo>
                <a:lnTo>
                  <a:pt x="918" y="1030"/>
                </a:lnTo>
                <a:lnTo>
                  <a:pt x="912" y="1036"/>
                </a:lnTo>
                <a:lnTo>
                  <a:pt x="899" y="1049"/>
                </a:lnTo>
                <a:lnTo>
                  <a:pt x="887" y="1064"/>
                </a:lnTo>
                <a:lnTo>
                  <a:pt x="875" y="1078"/>
                </a:lnTo>
                <a:lnTo>
                  <a:pt x="864" y="1093"/>
                </a:lnTo>
                <a:lnTo>
                  <a:pt x="854" y="1109"/>
                </a:lnTo>
                <a:lnTo>
                  <a:pt x="844" y="1126"/>
                </a:lnTo>
                <a:lnTo>
                  <a:pt x="835" y="1143"/>
                </a:lnTo>
                <a:lnTo>
                  <a:pt x="827" y="1159"/>
                </a:lnTo>
                <a:lnTo>
                  <a:pt x="819" y="1179"/>
                </a:lnTo>
                <a:lnTo>
                  <a:pt x="812" y="1197"/>
                </a:lnTo>
                <a:lnTo>
                  <a:pt x="806" y="1216"/>
                </a:lnTo>
                <a:lnTo>
                  <a:pt x="800" y="1235"/>
                </a:lnTo>
                <a:lnTo>
                  <a:pt x="795" y="1255"/>
                </a:lnTo>
                <a:lnTo>
                  <a:pt x="791" y="1276"/>
                </a:lnTo>
                <a:lnTo>
                  <a:pt x="788" y="1296"/>
                </a:lnTo>
                <a:lnTo>
                  <a:pt x="786" y="1317"/>
                </a:lnTo>
                <a:lnTo>
                  <a:pt x="785" y="1338"/>
                </a:lnTo>
                <a:lnTo>
                  <a:pt x="784" y="1360"/>
                </a:lnTo>
                <a:lnTo>
                  <a:pt x="785" y="1381"/>
                </a:lnTo>
                <a:lnTo>
                  <a:pt x="786" y="1403"/>
                </a:lnTo>
                <a:lnTo>
                  <a:pt x="787" y="1414"/>
                </a:lnTo>
                <a:lnTo>
                  <a:pt x="788" y="1425"/>
                </a:lnTo>
                <a:lnTo>
                  <a:pt x="791" y="1445"/>
                </a:lnTo>
                <a:lnTo>
                  <a:pt x="795" y="1465"/>
                </a:lnTo>
                <a:lnTo>
                  <a:pt x="800" y="1485"/>
                </a:lnTo>
                <a:lnTo>
                  <a:pt x="806" y="1505"/>
                </a:lnTo>
                <a:lnTo>
                  <a:pt x="812" y="1523"/>
                </a:lnTo>
                <a:lnTo>
                  <a:pt x="819" y="1542"/>
                </a:lnTo>
                <a:lnTo>
                  <a:pt x="827" y="1560"/>
                </a:lnTo>
                <a:lnTo>
                  <a:pt x="835" y="1578"/>
                </a:lnTo>
                <a:lnTo>
                  <a:pt x="844" y="1595"/>
                </a:lnTo>
                <a:lnTo>
                  <a:pt x="854" y="1612"/>
                </a:lnTo>
                <a:lnTo>
                  <a:pt x="859" y="1619"/>
                </a:lnTo>
                <a:lnTo>
                  <a:pt x="864" y="1627"/>
                </a:lnTo>
                <a:lnTo>
                  <a:pt x="875" y="1643"/>
                </a:lnTo>
                <a:lnTo>
                  <a:pt x="887" y="1657"/>
                </a:lnTo>
                <a:lnTo>
                  <a:pt x="899" y="1670"/>
                </a:lnTo>
                <a:lnTo>
                  <a:pt x="912" y="1684"/>
                </a:lnTo>
                <a:lnTo>
                  <a:pt x="925" y="1697"/>
                </a:lnTo>
                <a:lnTo>
                  <a:pt x="939" y="1708"/>
                </a:lnTo>
                <a:lnTo>
                  <a:pt x="953" y="1720"/>
                </a:lnTo>
                <a:lnTo>
                  <a:pt x="967" y="1729"/>
                </a:lnTo>
                <a:lnTo>
                  <a:pt x="983" y="1739"/>
                </a:lnTo>
                <a:lnTo>
                  <a:pt x="998" y="1747"/>
                </a:lnTo>
                <a:lnTo>
                  <a:pt x="1014" y="1754"/>
                </a:lnTo>
                <a:lnTo>
                  <a:pt x="1030" y="1760"/>
                </a:lnTo>
                <a:lnTo>
                  <a:pt x="1047" y="1766"/>
                </a:lnTo>
                <a:lnTo>
                  <a:pt x="1064" y="1771"/>
                </a:lnTo>
                <a:lnTo>
                  <a:pt x="1081" y="1775"/>
                </a:lnTo>
                <a:lnTo>
                  <a:pt x="1098" y="1777"/>
                </a:lnTo>
                <a:lnTo>
                  <a:pt x="1116" y="1780"/>
                </a:lnTo>
                <a:lnTo>
                  <a:pt x="1134" y="1780"/>
                </a:lnTo>
                <a:lnTo>
                  <a:pt x="1152" y="1780"/>
                </a:lnTo>
                <a:lnTo>
                  <a:pt x="1170" y="1777"/>
                </a:lnTo>
                <a:lnTo>
                  <a:pt x="1179" y="1776"/>
                </a:lnTo>
                <a:lnTo>
                  <a:pt x="1188" y="1775"/>
                </a:lnTo>
                <a:lnTo>
                  <a:pt x="1205" y="1771"/>
                </a:lnTo>
                <a:lnTo>
                  <a:pt x="1222" y="1766"/>
                </a:lnTo>
                <a:lnTo>
                  <a:pt x="1238" y="1760"/>
                </a:lnTo>
                <a:lnTo>
                  <a:pt x="1255" y="1754"/>
                </a:lnTo>
                <a:lnTo>
                  <a:pt x="1270" y="1747"/>
                </a:lnTo>
                <a:lnTo>
                  <a:pt x="1287" y="1739"/>
                </a:lnTo>
                <a:lnTo>
                  <a:pt x="1302" y="1729"/>
                </a:lnTo>
                <a:lnTo>
                  <a:pt x="1317" y="1720"/>
                </a:lnTo>
                <a:lnTo>
                  <a:pt x="1331" y="1708"/>
                </a:lnTo>
                <a:lnTo>
                  <a:pt x="1345" y="1697"/>
                </a:lnTo>
                <a:lnTo>
                  <a:pt x="1351" y="1691"/>
                </a:lnTo>
                <a:lnTo>
                  <a:pt x="1358" y="1684"/>
                </a:lnTo>
                <a:lnTo>
                  <a:pt x="1371" y="1670"/>
                </a:lnTo>
                <a:lnTo>
                  <a:pt x="1383" y="1657"/>
                </a:lnTo>
                <a:lnTo>
                  <a:pt x="1394" y="1643"/>
                </a:lnTo>
                <a:lnTo>
                  <a:pt x="1405" y="1627"/>
                </a:lnTo>
                <a:lnTo>
                  <a:pt x="1416" y="1612"/>
                </a:lnTo>
                <a:lnTo>
                  <a:pt x="1425" y="1595"/>
                </a:lnTo>
                <a:lnTo>
                  <a:pt x="1434" y="1578"/>
                </a:lnTo>
                <a:lnTo>
                  <a:pt x="1443" y="1560"/>
                </a:lnTo>
                <a:lnTo>
                  <a:pt x="1451" y="1542"/>
                </a:lnTo>
                <a:lnTo>
                  <a:pt x="1458" y="1523"/>
                </a:lnTo>
                <a:lnTo>
                  <a:pt x="1464" y="1505"/>
                </a:lnTo>
                <a:lnTo>
                  <a:pt x="1469" y="1485"/>
                </a:lnTo>
                <a:lnTo>
                  <a:pt x="1474" y="1465"/>
                </a:lnTo>
                <a:lnTo>
                  <a:pt x="1478" y="1445"/>
                </a:lnTo>
                <a:lnTo>
                  <a:pt x="1481" y="1425"/>
                </a:lnTo>
                <a:lnTo>
                  <a:pt x="1483" y="1403"/>
                </a:lnTo>
                <a:lnTo>
                  <a:pt x="1485" y="1381"/>
                </a:lnTo>
                <a:lnTo>
                  <a:pt x="1485" y="1360"/>
                </a:lnTo>
                <a:lnTo>
                  <a:pt x="1485" y="1338"/>
                </a:lnTo>
                <a:lnTo>
                  <a:pt x="1483" y="1317"/>
                </a:lnTo>
                <a:lnTo>
                  <a:pt x="1482" y="1307"/>
                </a:lnTo>
                <a:lnTo>
                  <a:pt x="1481" y="1296"/>
                </a:lnTo>
                <a:lnTo>
                  <a:pt x="1478" y="1276"/>
                </a:lnTo>
                <a:lnTo>
                  <a:pt x="1474" y="1255"/>
                </a:lnTo>
                <a:lnTo>
                  <a:pt x="1469" y="1235"/>
                </a:lnTo>
                <a:lnTo>
                  <a:pt x="1464" y="1216"/>
                </a:lnTo>
                <a:lnTo>
                  <a:pt x="1458" y="1197"/>
                </a:lnTo>
                <a:lnTo>
                  <a:pt x="1451" y="1179"/>
                </a:lnTo>
                <a:lnTo>
                  <a:pt x="1443" y="1159"/>
                </a:lnTo>
                <a:lnTo>
                  <a:pt x="1434" y="1143"/>
                </a:lnTo>
                <a:lnTo>
                  <a:pt x="1425" y="1126"/>
                </a:lnTo>
                <a:lnTo>
                  <a:pt x="1416" y="1109"/>
                </a:lnTo>
                <a:lnTo>
                  <a:pt x="1411" y="1101"/>
                </a:lnTo>
                <a:lnTo>
                  <a:pt x="1405" y="1093"/>
                </a:lnTo>
                <a:lnTo>
                  <a:pt x="1394" y="1078"/>
                </a:lnTo>
                <a:lnTo>
                  <a:pt x="1383" y="1064"/>
                </a:lnTo>
                <a:lnTo>
                  <a:pt x="1371" y="1049"/>
                </a:lnTo>
                <a:lnTo>
                  <a:pt x="1358" y="1036"/>
                </a:lnTo>
                <a:lnTo>
                  <a:pt x="1345" y="1024"/>
                </a:lnTo>
                <a:lnTo>
                  <a:pt x="1331" y="1012"/>
                </a:lnTo>
                <a:lnTo>
                  <a:pt x="1317" y="1001"/>
                </a:lnTo>
                <a:lnTo>
                  <a:pt x="1302" y="992"/>
                </a:lnTo>
                <a:lnTo>
                  <a:pt x="1287" y="982"/>
                </a:lnTo>
                <a:lnTo>
                  <a:pt x="1270" y="974"/>
                </a:lnTo>
                <a:lnTo>
                  <a:pt x="1255" y="966"/>
                </a:lnTo>
                <a:lnTo>
                  <a:pt x="1238" y="959"/>
                </a:lnTo>
                <a:lnTo>
                  <a:pt x="1222" y="953"/>
                </a:lnTo>
                <a:lnTo>
                  <a:pt x="1205" y="948"/>
                </a:lnTo>
                <a:lnTo>
                  <a:pt x="1188" y="945"/>
                </a:lnTo>
                <a:lnTo>
                  <a:pt x="1170" y="942"/>
                </a:lnTo>
                <a:lnTo>
                  <a:pt x="1152" y="941"/>
                </a:lnTo>
                <a:lnTo>
                  <a:pt x="1134" y="940"/>
                </a:lnTo>
                <a:close/>
                <a:moveTo>
                  <a:pt x="1134" y="543"/>
                </a:moveTo>
                <a:lnTo>
                  <a:pt x="1022" y="543"/>
                </a:lnTo>
                <a:lnTo>
                  <a:pt x="983" y="543"/>
                </a:lnTo>
                <a:lnTo>
                  <a:pt x="952" y="544"/>
                </a:lnTo>
                <a:lnTo>
                  <a:pt x="902" y="545"/>
                </a:lnTo>
                <a:lnTo>
                  <a:pt x="853" y="548"/>
                </a:lnTo>
                <a:lnTo>
                  <a:pt x="827" y="550"/>
                </a:lnTo>
                <a:lnTo>
                  <a:pt x="803" y="553"/>
                </a:lnTo>
                <a:lnTo>
                  <a:pt x="781" y="556"/>
                </a:lnTo>
                <a:lnTo>
                  <a:pt x="760" y="561"/>
                </a:lnTo>
                <a:lnTo>
                  <a:pt x="740" y="566"/>
                </a:lnTo>
                <a:lnTo>
                  <a:pt x="722" y="572"/>
                </a:lnTo>
                <a:lnTo>
                  <a:pt x="704" y="579"/>
                </a:lnTo>
                <a:lnTo>
                  <a:pt x="688" y="586"/>
                </a:lnTo>
                <a:lnTo>
                  <a:pt x="671" y="593"/>
                </a:lnTo>
                <a:lnTo>
                  <a:pt x="655" y="603"/>
                </a:lnTo>
                <a:lnTo>
                  <a:pt x="648" y="608"/>
                </a:lnTo>
                <a:lnTo>
                  <a:pt x="640" y="612"/>
                </a:lnTo>
                <a:lnTo>
                  <a:pt x="625" y="623"/>
                </a:lnTo>
                <a:lnTo>
                  <a:pt x="610" y="635"/>
                </a:lnTo>
                <a:lnTo>
                  <a:pt x="596" y="648"/>
                </a:lnTo>
                <a:lnTo>
                  <a:pt x="581" y="664"/>
                </a:lnTo>
                <a:lnTo>
                  <a:pt x="567" y="680"/>
                </a:lnTo>
                <a:lnTo>
                  <a:pt x="554" y="696"/>
                </a:lnTo>
                <a:lnTo>
                  <a:pt x="541" y="714"/>
                </a:lnTo>
                <a:lnTo>
                  <a:pt x="536" y="723"/>
                </a:lnTo>
                <a:lnTo>
                  <a:pt x="530" y="731"/>
                </a:lnTo>
                <a:lnTo>
                  <a:pt x="520" y="749"/>
                </a:lnTo>
                <a:lnTo>
                  <a:pt x="511" y="767"/>
                </a:lnTo>
                <a:lnTo>
                  <a:pt x="507" y="777"/>
                </a:lnTo>
                <a:lnTo>
                  <a:pt x="503" y="786"/>
                </a:lnTo>
                <a:lnTo>
                  <a:pt x="495" y="804"/>
                </a:lnTo>
                <a:lnTo>
                  <a:pt x="489" y="825"/>
                </a:lnTo>
                <a:lnTo>
                  <a:pt x="483" y="845"/>
                </a:lnTo>
                <a:lnTo>
                  <a:pt x="477" y="866"/>
                </a:lnTo>
                <a:lnTo>
                  <a:pt x="472" y="887"/>
                </a:lnTo>
                <a:lnTo>
                  <a:pt x="468" y="911"/>
                </a:lnTo>
                <a:lnTo>
                  <a:pt x="464" y="936"/>
                </a:lnTo>
                <a:lnTo>
                  <a:pt x="462" y="950"/>
                </a:lnTo>
                <a:lnTo>
                  <a:pt x="461" y="963"/>
                </a:lnTo>
                <a:lnTo>
                  <a:pt x="460" y="977"/>
                </a:lnTo>
                <a:lnTo>
                  <a:pt x="459" y="992"/>
                </a:lnTo>
                <a:lnTo>
                  <a:pt x="458" y="1007"/>
                </a:lnTo>
                <a:lnTo>
                  <a:pt x="457" y="1023"/>
                </a:lnTo>
                <a:lnTo>
                  <a:pt x="455" y="1081"/>
                </a:lnTo>
                <a:lnTo>
                  <a:pt x="454" y="1141"/>
                </a:lnTo>
                <a:lnTo>
                  <a:pt x="453" y="1227"/>
                </a:lnTo>
                <a:lnTo>
                  <a:pt x="453" y="1360"/>
                </a:lnTo>
                <a:lnTo>
                  <a:pt x="453" y="1494"/>
                </a:lnTo>
                <a:lnTo>
                  <a:pt x="453" y="1541"/>
                </a:lnTo>
                <a:lnTo>
                  <a:pt x="454" y="1579"/>
                </a:lnTo>
                <a:lnTo>
                  <a:pt x="455" y="1639"/>
                </a:lnTo>
                <a:lnTo>
                  <a:pt x="457" y="1697"/>
                </a:lnTo>
                <a:lnTo>
                  <a:pt x="459" y="1728"/>
                </a:lnTo>
                <a:lnTo>
                  <a:pt x="461" y="1758"/>
                </a:lnTo>
                <a:lnTo>
                  <a:pt x="464" y="1784"/>
                </a:lnTo>
                <a:lnTo>
                  <a:pt x="468" y="1810"/>
                </a:lnTo>
                <a:lnTo>
                  <a:pt x="472" y="1832"/>
                </a:lnTo>
                <a:lnTo>
                  <a:pt x="477" y="1855"/>
                </a:lnTo>
                <a:lnTo>
                  <a:pt x="483" y="1876"/>
                </a:lnTo>
                <a:lnTo>
                  <a:pt x="489" y="1896"/>
                </a:lnTo>
                <a:lnTo>
                  <a:pt x="495" y="1915"/>
                </a:lnTo>
                <a:lnTo>
                  <a:pt x="503" y="1934"/>
                </a:lnTo>
                <a:lnTo>
                  <a:pt x="507" y="1944"/>
                </a:lnTo>
                <a:lnTo>
                  <a:pt x="511" y="1952"/>
                </a:lnTo>
                <a:lnTo>
                  <a:pt x="520" y="1972"/>
                </a:lnTo>
                <a:lnTo>
                  <a:pt x="530" y="1988"/>
                </a:lnTo>
                <a:lnTo>
                  <a:pt x="541" y="2006"/>
                </a:lnTo>
                <a:lnTo>
                  <a:pt x="554" y="2023"/>
                </a:lnTo>
                <a:lnTo>
                  <a:pt x="567" y="2040"/>
                </a:lnTo>
                <a:lnTo>
                  <a:pt x="581" y="2057"/>
                </a:lnTo>
                <a:lnTo>
                  <a:pt x="596" y="2071"/>
                </a:lnTo>
                <a:lnTo>
                  <a:pt x="603" y="2078"/>
                </a:lnTo>
                <a:lnTo>
                  <a:pt x="610" y="2084"/>
                </a:lnTo>
                <a:lnTo>
                  <a:pt x="625" y="2096"/>
                </a:lnTo>
                <a:lnTo>
                  <a:pt x="640" y="2107"/>
                </a:lnTo>
                <a:lnTo>
                  <a:pt x="648" y="2113"/>
                </a:lnTo>
                <a:lnTo>
                  <a:pt x="655" y="2118"/>
                </a:lnTo>
                <a:lnTo>
                  <a:pt x="671" y="2126"/>
                </a:lnTo>
                <a:lnTo>
                  <a:pt x="688" y="2135"/>
                </a:lnTo>
                <a:lnTo>
                  <a:pt x="704" y="2142"/>
                </a:lnTo>
                <a:lnTo>
                  <a:pt x="722" y="2148"/>
                </a:lnTo>
                <a:lnTo>
                  <a:pt x="740" y="2154"/>
                </a:lnTo>
                <a:lnTo>
                  <a:pt x="760" y="2160"/>
                </a:lnTo>
                <a:lnTo>
                  <a:pt x="781" y="2165"/>
                </a:lnTo>
                <a:lnTo>
                  <a:pt x="792" y="2166"/>
                </a:lnTo>
                <a:lnTo>
                  <a:pt x="803" y="2168"/>
                </a:lnTo>
                <a:lnTo>
                  <a:pt x="815" y="2169"/>
                </a:lnTo>
                <a:lnTo>
                  <a:pt x="827" y="2171"/>
                </a:lnTo>
                <a:lnTo>
                  <a:pt x="840" y="2172"/>
                </a:lnTo>
                <a:lnTo>
                  <a:pt x="853" y="2173"/>
                </a:lnTo>
                <a:lnTo>
                  <a:pt x="902" y="2175"/>
                </a:lnTo>
                <a:lnTo>
                  <a:pt x="952" y="2177"/>
                </a:lnTo>
                <a:lnTo>
                  <a:pt x="1022" y="2177"/>
                </a:lnTo>
                <a:lnTo>
                  <a:pt x="1134" y="2178"/>
                </a:lnTo>
                <a:lnTo>
                  <a:pt x="1246" y="2177"/>
                </a:lnTo>
                <a:lnTo>
                  <a:pt x="1286" y="2177"/>
                </a:lnTo>
                <a:lnTo>
                  <a:pt x="1318" y="2177"/>
                </a:lnTo>
                <a:lnTo>
                  <a:pt x="1368" y="2175"/>
                </a:lnTo>
                <a:lnTo>
                  <a:pt x="1416" y="2173"/>
                </a:lnTo>
                <a:lnTo>
                  <a:pt x="1442" y="2171"/>
                </a:lnTo>
                <a:lnTo>
                  <a:pt x="1467" y="2168"/>
                </a:lnTo>
                <a:lnTo>
                  <a:pt x="1489" y="2165"/>
                </a:lnTo>
                <a:lnTo>
                  <a:pt x="1510" y="2160"/>
                </a:lnTo>
                <a:lnTo>
                  <a:pt x="1529" y="2154"/>
                </a:lnTo>
                <a:lnTo>
                  <a:pt x="1548" y="2148"/>
                </a:lnTo>
                <a:lnTo>
                  <a:pt x="1565" y="2142"/>
                </a:lnTo>
                <a:lnTo>
                  <a:pt x="1582" y="2135"/>
                </a:lnTo>
                <a:lnTo>
                  <a:pt x="1598" y="2126"/>
                </a:lnTo>
                <a:lnTo>
                  <a:pt x="1614" y="2118"/>
                </a:lnTo>
                <a:lnTo>
                  <a:pt x="1622" y="2113"/>
                </a:lnTo>
                <a:lnTo>
                  <a:pt x="1629" y="2107"/>
                </a:lnTo>
                <a:lnTo>
                  <a:pt x="1645" y="2096"/>
                </a:lnTo>
                <a:lnTo>
                  <a:pt x="1659" y="2084"/>
                </a:lnTo>
                <a:lnTo>
                  <a:pt x="1674" y="2071"/>
                </a:lnTo>
                <a:lnTo>
                  <a:pt x="1688" y="2057"/>
                </a:lnTo>
                <a:lnTo>
                  <a:pt x="1702" y="2040"/>
                </a:lnTo>
                <a:lnTo>
                  <a:pt x="1716" y="2023"/>
                </a:lnTo>
                <a:lnTo>
                  <a:pt x="1728" y="2006"/>
                </a:lnTo>
                <a:lnTo>
                  <a:pt x="1734" y="1998"/>
                </a:lnTo>
                <a:lnTo>
                  <a:pt x="1739" y="1988"/>
                </a:lnTo>
                <a:lnTo>
                  <a:pt x="1749" y="1972"/>
                </a:lnTo>
                <a:lnTo>
                  <a:pt x="1758" y="1952"/>
                </a:lnTo>
                <a:lnTo>
                  <a:pt x="1763" y="1944"/>
                </a:lnTo>
                <a:lnTo>
                  <a:pt x="1767" y="1934"/>
                </a:lnTo>
                <a:lnTo>
                  <a:pt x="1774" y="1915"/>
                </a:lnTo>
                <a:lnTo>
                  <a:pt x="1781" y="1896"/>
                </a:lnTo>
                <a:lnTo>
                  <a:pt x="1787" y="1876"/>
                </a:lnTo>
                <a:lnTo>
                  <a:pt x="1792" y="1855"/>
                </a:lnTo>
                <a:lnTo>
                  <a:pt x="1797" y="1832"/>
                </a:lnTo>
                <a:lnTo>
                  <a:pt x="1802" y="1810"/>
                </a:lnTo>
                <a:lnTo>
                  <a:pt x="1806" y="1784"/>
                </a:lnTo>
                <a:lnTo>
                  <a:pt x="1807" y="1771"/>
                </a:lnTo>
                <a:lnTo>
                  <a:pt x="1809" y="1758"/>
                </a:lnTo>
                <a:lnTo>
                  <a:pt x="1810" y="1744"/>
                </a:lnTo>
                <a:lnTo>
                  <a:pt x="1811" y="1728"/>
                </a:lnTo>
                <a:lnTo>
                  <a:pt x="1812" y="1714"/>
                </a:lnTo>
                <a:lnTo>
                  <a:pt x="1813" y="1697"/>
                </a:lnTo>
                <a:lnTo>
                  <a:pt x="1815" y="1639"/>
                </a:lnTo>
                <a:lnTo>
                  <a:pt x="1816" y="1579"/>
                </a:lnTo>
                <a:lnTo>
                  <a:pt x="1816" y="1494"/>
                </a:lnTo>
                <a:lnTo>
                  <a:pt x="1817" y="1360"/>
                </a:lnTo>
                <a:lnTo>
                  <a:pt x="1816" y="1227"/>
                </a:lnTo>
                <a:lnTo>
                  <a:pt x="1816" y="1179"/>
                </a:lnTo>
                <a:lnTo>
                  <a:pt x="1816" y="1141"/>
                </a:lnTo>
                <a:lnTo>
                  <a:pt x="1815" y="1081"/>
                </a:lnTo>
                <a:lnTo>
                  <a:pt x="1813" y="1023"/>
                </a:lnTo>
                <a:lnTo>
                  <a:pt x="1811" y="992"/>
                </a:lnTo>
                <a:lnTo>
                  <a:pt x="1809" y="963"/>
                </a:lnTo>
                <a:lnTo>
                  <a:pt x="1806" y="936"/>
                </a:lnTo>
                <a:lnTo>
                  <a:pt x="1802" y="911"/>
                </a:lnTo>
                <a:lnTo>
                  <a:pt x="1797" y="887"/>
                </a:lnTo>
                <a:lnTo>
                  <a:pt x="1792" y="866"/>
                </a:lnTo>
                <a:lnTo>
                  <a:pt x="1787" y="845"/>
                </a:lnTo>
                <a:lnTo>
                  <a:pt x="1781" y="825"/>
                </a:lnTo>
                <a:lnTo>
                  <a:pt x="1774" y="804"/>
                </a:lnTo>
                <a:lnTo>
                  <a:pt x="1767" y="786"/>
                </a:lnTo>
                <a:lnTo>
                  <a:pt x="1763" y="777"/>
                </a:lnTo>
                <a:lnTo>
                  <a:pt x="1758" y="767"/>
                </a:lnTo>
                <a:lnTo>
                  <a:pt x="1749" y="749"/>
                </a:lnTo>
                <a:lnTo>
                  <a:pt x="1739" y="731"/>
                </a:lnTo>
                <a:lnTo>
                  <a:pt x="1728" y="714"/>
                </a:lnTo>
                <a:lnTo>
                  <a:pt x="1716" y="696"/>
                </a:lnTo>
                <a:lnTo>
                  <a:pt x="1702" y="680"/>
                </a:lnTo>
                <a:lnTo>
                  <a:pt x="1688" y="664"/>
                </a:lnTo>
                <a:lnTo>
                  <a:pt x="1674" y="648"/>
                </a:lnTo>
                <a:lnTo>
                  <a:pt x="1667" y="642"/>
                </a:lnTo>
                <a:lnTo>
                  <a:pt x="1659" y="635"/>
                </a:lnTo>
                <a:lnTo>
                  <a:pt x="1645" y="623"/>
                </a:lnTo>
                <a:lnTo>
                  <a:pt x="1629" y="612"/>
                </a:lnTo>
                <a:lnTo>
                  <a:pt x="1622" y="608"/>
                </a:lnTo>
                <a:lnTo>
                  <a:pt x="1614" y="603"/>
                </a:lnTo>
                <a:lnTo>
                  <a:pt x="1598" y="593"/>
                </a:lnTo>
                <a:lnTo>
                  <a:pt x="1582" y="586"/>
                </a:lnTo>
                <a:lnTo>
                  <a:pt x="1565" y="579"/>
                </a:lnTo>
                <a:lnTo>
                  <a:pt x="1548" y="572"/>
                </a:lnTo>
                <a:lnTo>
                  <a:pt x="1529" y="566"/>
                </a:lnTo>
                <a:lnTo>
                  <a:pt x="1510" y="561"/>
                </a:lnTo>
                <a:lnTo>
                  <a:pt x="1489" y="556"/>
                </a:lnTo>
                <a:lnTo>
                  <a:pt x="1478" y="554"/>
                </a:lnTo>
                <a:lnTo>
                  <a:pt x="1467" y="553"/>
                </a:lnTo>
                <a:lnTo>
                  <a:pt x="1455" y="551"/>
                </a:lnTo>
                <a:lnTo>
                  <a:pt x="1442" y="550"/>
                </a:lnTo>
                <a:lnTo>
                  <a:pt x="1430" y="549"/>
                </a:lnTo>
                <a:lnTo>
                  <a:pt x="1416" y="548"/>
                </a:lnTo>
                <a:lnTo>
                  <a:pt x="1368" y="545"/>
                </a:lnTo>
                <a:lnTo>
                  <a:pt x="1318" y="544"/>
                </a:lnTo>
                <a:lnTo>
                  <a:pt x="1246" y="543"/>
                </a:lnTo>
                <a:lnTo>
                  <a:pt x="1134" y="543"/>
                </a:lnTo>
                <a:close/>
                <a:moveTo>
                  <a:pt x="1134" y="690"/>
                </a:moveTo>
                <a:lnTo>
                  <a:pt x="1244" y="690"/>
                </a:lnTo>
                <a:lnTo>
                  <a:pt x="1314" y="690"/>
                </a:lnTo>
                <a:lnTo>
                  <a:pt x="1363" y="693"/>
                </a:lnTo>
                <a:lnTo>
                  <a:pt x="1411" y="695"/>
                </a:lnTo>
                <a:lnTo>
                  <a:pt x="1434" y="696"/>
                </a:lnTo>
                <a:lnTo>
                  <a:pt x="1445" y="698"/>
                </a:lnTo>
                <a:lnTo>
                  <a:pt x="1455" y="699"/>
                </a:lnTo>
                <a:lnTo>
                  <a:pt x="1473" y="702"/>
                </a:lnTo>
                <a:lnTo>
                  <a:pt x="1490" y="706"/>
                </a:lnTo>
                <a:lnTo>
                  <a:pt x="1504" y="710"/>
                </a:lnTo>
                <a:lnTo>
                  <a:pt x="1517" y="714"/>
                </a:lnTo>
                <a:lnTo>
                  <a:pt x="1528" y="719"/>
                </a:lnTo>
                <a:lnTo>
                  <a:pt x="1537" y="723"/>
                </a:lnTo>
                <a:lnTo>
                  <a:pt x="1549" y="729"/>
                </a:lnTo>
                <a:lnTo>
                  <a:pt x="1559" y="735"/>
                </a:lnTo>
                <a:lnTo>
                  <a:pt x="1570" y="741"/>
                </a:lnTo>
                <a:lnTo>
                  <a:pt x="1579" y="748"/>
                </a:lnTo>
                <a:lnTo>
                  <a:pt x="1589" y="756"/>
                </a:lnTo>
                <a:lnTo>
                  <a:pt x="1598" y="765"/>
                </a:lnTo>
                <a:lnTo>
                  <a:pt x="1607" y="774"/>
                </a:lnTo>
                <a:lnTo>
                  <a:pt x="1615" y="784"/>
                </a:lnTo>
                <a:lnTo>
                  <a:pt x="1624" y="795"/>
                </a:lnTo>
                <a:lnTo>
                  <a:pt x="1632" y="806"/>
                </a:lnTo>
                <a:lnTo>
                  <a:pt x="1639" y="816"/>
                </a:lnTo>
                <a:lnTo>
                  <a:pt x="1645" y="827"/>
                </a:lnTo>
                <a:lnTo>
                  <a:pt x="1651" y="839"/>
                </a:lnTo>
                <a:lnTo>
                  <a:pt x="1657" y="851"/>
                </a:lnTo>
                <a:lnTo>
                  <a:pt x="1662" y="864"/>
                </a:lnTo>
                <a:lnTo>
                  <a:pt x="1666" y="878"/>
                </a:lnTo>
                <a:lnTo>
                  <a:pt x="1674" y="903"/>
                </a:lnTo>
                <a:lnTo>
                  <a:pt x="1677" y="917"/>
                </a:lnTo>
                <a:lnTo>
                  <a:pt x="1681" y="935"/>
                </a:lnTo>
                <a:lnTo>
                  <a:pt x="1684" y="954"/>
                </a:lnTo>
                <a:lnTo>
                  <a:pt x="1686" y="977"/>
                </a:lnTo>
                <a:lnTo>
                  <a:pt x="1688" y="1001"/>
                </a:lnTo>
                <a:lnTo>
                  <a:pt x="1690" y="1030"/>
                </a:lnTo>
                <a:lnTo>
                  <a:pt x="1692" y="1087"/>
                </a:lnTo>
                <a:lnTo>
                  <a:pt x="1693" y="1145"/>
                </a:lnTo>
                <a:lnTo>
                  <a:pt x="1694" y="1229"/>
                </a:lnTo>
                <a:lnTo>
                  <a:pt x="1694" y="1360"/>
                </a:lnTo>
                <a:lnTo>
                  <a:pt x="1694" y="1492"/>
                </a:lnTo>
                <a:lnTo>
                  <a:pt x="1693" y="1574"/>
                </a:lnTo>
                <a:lnTo>
                  <a:pt x="1692" y="1633"/>
                </a:lnTo>
                <a:lnTo>
                  <a:pt x="1690" y="1691"/>
                </a:lnTo>
                <a:lnTo>
                  <a:pt x="1688" y="1718"/>
                </a:lnTo>
                <a:lnTo>
                  <a:pt x="1687" y="1732"/>
                </a:lnTo>
                <a:lnTo>
                  <a:pt x="1686" y="1744"/>
                </a:lnTo>
                <a:lnTo>
                  <a:pt x="1684" y="1765"/>
                </a:lnTo>
                <a:lnTo>
                  <a:pt x="1681" y="1786"/>
                </a:lnTo>
                <a:lnTo>
                  <a:pt x="1677" y="1802"/>
                </a:lnTo>
                <a:lnTo>
                  <a:pt x="1674" y="1818"/>
                </a:lnTo>
                <a:lnTo>
                  <a:pt x="1670" y="1831"/>
                </a:lnTo>
                <a:lnTo>
                  <a:pt x="1666" y="1842"/>
                </a:lnTo>
                <a:lnTo>
                  <a:pt x="1662" y="1856"/>
                </a:lnTo>
                <a:lnTo>
                  <a:pt x="1657" y="1868"/>
                </a:lnTo>
                <a:lnTo>
                  <a:pt x="1651" y="1882"/>
                </a:lnTo>
                <a:lnTo>
                  <a:pt x="1645" y="1892"/>
                </a:lnTo>
                <a:lnTo>
                  <a:pt x="1639" y="1904"/>
                </a:lnTo>
                <a:lnTo>
                  <a:pt x="1632" y="1915"/>
                </a:lnTo>
                <a:lnTo>
                  <a:pt x="1624" y="1926"/>
                </a:lnTo>
                <a:lnTo>
                  <a:pt x="1615" y="1936"/>
                </a:lnTo>
                <a:lnTo>
                  <a:pt x="1607" y="1946"/>
                </a:lnTo>
                <a:lnTo>
                  <a:pt x="1598" y="1956"/>
                </a:lnTo>
                <a:lnTo>
                  <a:pt x="1589" y="1964"/>
                </a:lnTo>
                <a:lnTo>
                  <a:pt x="1579" y="1972"/>
                </a:lnTo>
                <a:lnTo>
                  <a:pt x="1570" y="1979"/>
                </a:lnTo>
                <a:lnTo>
                  <a:pt x="1559" y="1986"/>
                </a:lnTo>
                <a:lnTo>
                  <a:pt x="1549" y="1992"/>
                </a:lnTo>
                <a:lnTo>
                  <a:pt x="1537" y="1997"/>
                </a:lnTo>
                <a:lnTo>
                  <a:pt x="1517" y="2006"/>
                </a:lnTo>
                <a:lnTo>
                  <a:pt x="1504" y="2010"/>
                </a:lnTo>
                <a:lnTo>
                  <a:pt x="1490" y="2015"/>
                </a:lnTo>
                <a:lnTo>
                  <a:pt x="1473" y="2018"/>
                </a:lnTo>
                <a:lnTo>
                  <a:pt x="1455" y="2021"/>
                </a:lnTo>
                <a:lnTo>
                  <a:pt x="1434" y="2023"/>
                </a:lnTo>
                <a:lnTo>
                  <a:pt x="1411" y="2025"/>
                </a:lnTo>
                <a:lnTo>
                  <a:pt x="1363" y="2028"/>
                </a:lnTo>
                <a:lnTo>
                  <a:pt x="1314" y="2029"/>
                </a:lnTo>
                <a:lnTo>
                  <a:pt x="1244" y="2030"/>
                </a:lnTo>
                <a:lnTo>
                  <a:pt x="1134" y="2030"/>
                </a:lnTo>
                <a:lnTo>
                  <a:pt x="1025" y="2030"/>
                </a:lnTo>
                <a:lnTo>
                  <a:pt x="955" y="2029"/>
                </a:lnTo>
                <a:lnTo>
                  <a:pt x="907" y="2028"/>
                </a:lnTo>
                <a:lnTo>
                  <a:pt x="859" y="2025"/>
                </a:lnTo>
                <a:lnTo>
                  <a:pt x="835" y="2023"/>
                </a:lnTo>
                <a:lnTo>
                  <a:pt x="825" y="2022"/>
                </a:lnTo>
                <a:lnTo>
                  <a:pt x="814" y="2021"/>
                </a:lnTo>
                <a:lnTo>
                  <a:pt x="796" y="2018"/>
                </a:lnTo>
                <a:lnTo>
                  <a:pt x="780" y="2015"/>
                </a:lnTo>
                <a:lnTo>
                  <a:pt x="765" y="2010"/>
                </a:lnTo>
                <a:lnTo>
                  <a:pt x="753" y="2006"/>
                </a:lnTo>
                <a:lnTo>
                  <a:pt x="742" y="2002"/>
                </a:lnTo>
                <a:lnTo>
                  <a:pt x="732" y="1997"/>
                </a:lnTo>
                <a:lnTo>
                  <a:pt x="721" y="1992"/>
                </a:lnTo>
                <a:lnTo>
                  <a:pt x="710" y="1986"/>
                </a:lnTo>
                <a:lnTo>
                  <a:pt x="700" y="1979"/>
                </a:lnTo>
                <a:lnTo>
                  <a:pt x="690" y="1972"/>
                </a:lnTo>
                <a:lnTo>
                  <a:pt x="681" y="1964"/>
                </a:lnTo>
                <a:lnTo>
                  <a:pt x="672" y="1956"/>
                </a:lnTo>
                <a:lnTo>
                  <a:pt x="663" y="1946"/>
                </a:lnTo>
                <a:lnTo>
                  <a:pt x="654" y="1936"/>
                </a:lnTo>
                <a:lnTo>
                  <a:pt x="645" y="1926"/>
                </a:lnTo>
                <a:lnTo>
                  <a:pt x="638" y="1915"/>
                </a:lnTo>
                <a:lnTo>
                  <a:pt x="631" y="1904"/>
                </a:lnTo>
                <a:lnTo>
                  <a:pt x="624" y="1892"/>
                </a:lnTo>
                <a:lnTo>
                  <a:pt x="618" y="1882"/>
                </a:lnTo>
                <a:lnTo>
                  <a:pt x="613" y="1868"/>
                </a:lnTo>
                <a:lnTo>
                  <a:pt x="608" y="1856"/>
                </a:lnTo>
                <a:lnTo>
                  <a:pt x="603" y="1842"/>
                </a:lnTo>
                <a:lnTo>
                  <a:pt x="596" y="1818"/>
                </a:lnTo>
                <a:lnTo>
                  <a:pt x="592" y="1802"/>
                </a:lnTo>
                <a:lnTo>
                  <a:pt x="589" y="1786"/>
                </a:lnTo>
                <a:lnTo>
                  <a:pt x="586" y="1766"/>
                </a:lnTo>
                <a:lnTo>
                  <a:pt x="583" y="1744"/>
                </a:lnTo>
                <a:lnTo>
                  <a:pt x="581" y="1718"/>
                </a:lnTo>
                <a:lnTo>
                  <a:pt x="580" y="1691"/>
                </a:lnTo>
                <a:lnTo>
                  <a:pt x="578" y="1633"/>
                </a:lnTo>
                <a:lnTo>
                  <a:pt x="576" y="1574"/>
                </a:lnTo>
                <a:lnTo>
                  <a:pt x="576" y="1492"/>
                </a:lnTo>
                <a:lnTo>
                  <a:pt x="576" y="1360"/>
                </a:lnTo>
                <a:lnTo>
                  <a:pt x="576" y="1229"/>
                </a:lnTo>
                <a:lnTo>
                  <a:pt x="576" y="1145"/>
                </a:lnTo>
                <a:lnTo>
                  <a:pt x="578" y="1087"/>
                </a:lnTo>
                <a:lnTo>
                  <a:pt x="580" y="1030"/>
                </a:lnTo>
                <a:lnTo>
                  <a:pt x="581" y="1001"/>
                </a:lnTo>
                <a:lnTo>
                  <a:pt x="582" y="989"/>
                </a:lnTo>
                <a:lnTo>
                  <a:pt x="583" y="977"/>
                </a:lnTo>
                <a:lnTo>
                  <a:pt x="586" y="954"/>
                </a:lnTo>
                <a:lnTo>
                  <a:pt x="589" y="935"/>
                </a:lnTo>
                <a:lnTo>
                  <a:pt x="592" y="917"/>
                </a:lnTo>
                <a:lnTo>
                  <a:pt x="596" y="903"/>
                </a:lnTo>
                <a:lnTo>
                  <a:pt x="599" y="890"/>
                </a:lnTo>
                <a:lnTo>
                  <a:pt x="603" y="878"/>
                </a:lnTo>
                <a:lnTo>
                  <a:pt x="608" y="864"/>
                </a:lnTo>
                <a:lnTo>
                  <a:pt x="613" y="851"/>
                </a:lnTo>
                <a:lnTo>
                  <a:pt x="618" y="839"/>
                </a:lnTo>
                <a:lnTo>
                  <a:pt x="624" y="827"/>
                </a:lnTo>
                <a:lnTo>
                  <a:pt x="631" y="816"/>
                </a:lnTo>
                <a:lnTo>
                  <a:pt x="638" y="806"/>
                </a:lnTo>
                <a:lnTo>
                  <a:pt x="645" y="795"/>
                </a:lnTo>
                <a:lnTo>
                  <a:pt x="654" y="784"/>
                </a:lnTo>
                <a:lnTo>
                  <a:pt x="663" y="774"/>
                </a:lnTo>
                <a:lnTo>
                  <a:pt x="672" y="765"/>
                </a:lnTo>
                <a:lnTo>
                  <a:pt x="681" y="756"/>
                </a:lnTo>
                <a:lnTo>
                  <a:pt x="690" y="748"/>
                </a:lnTo>
                <a:lnTo>
                  <a:pt x="700" y="741"/>
                </a:lnTo>
                <a:lnTo>
                  <a:pt x="710" y="735"/>
                </a:lnTo>
                <a:lnTo>
                  <a:pt x="721" y="729"/>
                </a:lnTo>
                <a:lnTo>
                  <a:pt x="732" y="723"/>
                </a:lnTo>
                <a:lnTo>
                  <a:pt x="753" y="714"/>
                </a:lnTo>
                <a:lnTo>
                  <a:pt x="765" y="710"/>
                </a:lnTo>
                <a:lnTo>
                  <a:pt x="780" y="706"/>
                </a:lnTo>
                <a:lnTo>
                  <a:pt x="796" y="702"/>
                </a:lnTo>
                <a:lnTo>
                  <a:pt x="814" y="699"/>
                </a:lnTo>
                <a:lnTo>
                  <a:pt x="835" y="696"/>
                </a:lnTo>
                <a:lnTo>
                  <a:pt x="859" y="695"/>
                </a:lnTo>
                <a:lnTo>
                  <a:pt x="907" y="693"/>
                </a:lnTo>
                <a:lnTo>
                  <a:pt x="955" y="690"/>
                </a:lnTo>
                <a:lnTo>
                  <a:pt x="1025" y="690"/>
                </a:lnTo>
                <a:lnTo>
                  <a:pt x="1134" y="690"/>
                </a:lnTo>
                <a:close/>
                <a:moveTo>
                  <a:pt x="0" y="1360"/>
                </a:moveTo>
                <a:lnTo>
                  <a:pt x="1" y="1325"/>
                </a:lnTo>
                <a:lnTo>
                  <a:pt x="2" y="1290"/>
                </a:lnTo>
                <a:lnTo>
                  <a:pt x="4" y="1255"/>
                </a:lnTo>
                <a:lnTo>
                  <a:pt x="6" y="1221"/>
                </a:lnTo>
                <a:lnTo>
                  <a:pt x="9" y="1187"/>
                </a:lnTo>
                <a:lnTo>
                  <a:pt x="13" y="1153"/>
                </a:lnTo>
                <a:lnTo>
                  <a:pt x="18" y="1120"/>
                </a:lnTo>
                <a:lnTo>
                  <a:pt x="23" y="1086"/>
                </a:lnTo>
                <a:lnTo>
                  <a:pt x="29" y="1053"/>
                </a:lnTo>
                <a:lnTo>
                  <a:pt x="36" y="1020"/>
                </a:lnTo>
                <a:lnTo>
                  <a:pt x="43" y="988"/>
                </a:lnTo>
                <a:lnTo>
                  <a:pt x="51" y="956"/>
                </a:lnTo>
                <a:lnTo>
                  <a:pt x="60" y="924"/>
                </a:lnTo>
                <a:lnTo>
                  <a:pt x="69" y="892"/>
                </a:lnTo>
                <a:lnTo>
                  <a:pt x="79" y="862"/>
                </a:lnTo>
                <a:lnTo>
                  <a:pt x="89" y="831"/>
                </a:lnTo>
                <a:lnTo>
                  <a:pt x="101" y="801"/>
                </a:lnTo>
                <a:lnTo>
                  <a:pt x="112" y="771"/>
                </a:lnTo>
                <a:lnTo>
                  <a:pt x="124" y="741"/>
                </a:lnTo>
                <a:lnTo>
                  <a:pt x="137" y="712"/>
                </a:lnTo>
                <a:lnTo>
                  <a:pt x="151" y="683"/>
                </a:lnTo>
                <a:lnTo>
                  <a:pt x="165" y="654"/>
                </a:lnTo>
                <a:lnTo>
                  <a:pt x="179" y="627"/>
                </a:lnTo>
                <a:lnTo>
                  <a:pt x="194" y="599"/>
                </a:lnTo>
                <a:lnTo>
                  <a:pt x="210" y="573"/>
                </a:lnTo>
                <a:lnTo>
                  <a:pt x="226" y="547"/>
                </a:lnTo>
                <a:lnTo>
                  <a:pt x="242" y="520"/>
                </a:lnTo>
                <a:lnTo>
                  <a:pt x="259" y="495"/>
                </a:lnTo>
                <a:lnTo>
                  <a:pt x="277" y="470"/>
                </a:lnTo>
                <a:lnTo>
                  <a:pt x="295" y="446"/>
                </a:lnTo>
                <a:lnTo>
                  <a:pt x="313" y="422"/>
                </a:lnTo>
                <a:lnTo>
                  <a:pt x="332" y="399"/>
                </a:lnTo>
                <a:lnTo>
                  <a:pt x="352" y="375"/>
                </a:lnTo>
                <a:lnTo>
                  <a:pt x="372" y="353"/>
                </a:lnTo>
                <a:lnTo>
                  <a:pt x="392" y="332"/>
                </a:lnTo>
                <a:lnTo>
                  <a:pt x="413" y="310"/>
                </a:lnTo>
                <a:lnTo>
                  <a:pt x="434" y="290"/>
                </a:lnTo>
                <a:lnTo>
                  <a:pt x="456" y="271"/>
                </a:lnTo>
                <a:lnTo>
                  <a:pt x="478" y="251"/>
                </a:lnTo>
                <a:lnTo>
                  <a:pt x="500" y="232"/>
                </a:lnTo>
                <a:lnTo>
                  <a:pt x="523" y="214"/>
                </a:lnTo>
                <a:lnTo>
                  <a:pt x="546" y="197"/>
                </a:lnTo>
                <a:lnTo>
                  <a:pt x="570" y="181"/>
                </a:lnTo>
                <a:lnTo>
                  <a:pt x="594" y="164"/>
                </a:lnTo>
                <a:lnTo>
                  <a:pt x="618" y="148"/>
                </a:lnTo>
                <a:lnTo>
                  <a:pt x="643" y="134"/>
                </a:lnTo>
                <a:lnTo>
                  <a:pt x="668" y="121"/>
                </a:lnTo>
                <a:lnTo>
                  <a:pt x="693" y="108"/>
                </a:lnTo>
                <a:lnTo>
                  <a:pt x="718" y="94"/>
                </a:lnTo>
                <a:lnTo>
                  <a:pt x="744" y="82"/>
                </a:lnTo>
                <a:lnTo>
                  <a:pt x="771" y="72"/>
                </a:lnTo>
                <a:lnTo>
                  <a:pt x="797" y="61"/>
                </a:lnTo>
                <a:lnTo>
                  <a:pt x="824" y="51"/>
                </a:lnTo>
                <a:lnTo>
                  <a:pt x="851" y="43"/>
                </a:lnTo>
                <a:lnTo>
                  <a:pt x="878" y="34"/>
                </a:lnTo>
                <a:lnTo>
                  <a:pt x="906" y="27"/>
                </a:lnTo>
                <a:lnTo>
                  <a:pt x="934" y="21"/>
                </a:lnTo>
                <a:lnTo>
                  <a:pt x="962" y="15"/>
                </a:lnTo>
                <a:lnTo>
                  <a:pt x="990" y="12"/>
                </a:lnTo>
                <a:lnTo>
                  <a:pt x="1018" y="7"/>
                </a:lnTo>
                <a:lnTo>
                  <a:pt x="1047" y="4"/>
                </a:lnTo>
                <a:lnTo>
                  <a:pt x="1076" y="2"/>
                </a:lnTo>
                <a:lnTo>
                  <a:pt x="1105" y="1"/>
                </a:lnTo>
                <a:lnTo>
                  <a:pt x="1134" y="0"/>
                </a:lnTo>
                <a:lnTo>
                  <a:pt x="1164" y="1"/>
                </a:lnTo>
                <a:lnTo>
                  <a:pt x="1193" y="2"/>
                </a:lnTo>
                <a:lnTo>
                  <a:pt x="1221" y="4"/>
                </a:lnTo>
                <a:lnTo>
                  <a:pt x="1250" y="7"/>
                </a:lnTo>
                <a:lnTo>
                  <a:pt x="1280" y="12"/>
                </a:lnTo>
                <a:lnTo>
                  <a:pt x="1308" y="15"/>
                </a:lnTo>
                <a:lnTo>
                  <a:pt x="1336" y="21"/>
                </a:lnTo>
                <a:lnTo>
                  <a:pt x="1364" y="27"/>
                </a:lnTo>
                <a:lnTo>
                  <a:pt x="1391" y="34"/>
                </a:lnTo>
                <a:lnTo>
                  <a:pt x="1419" y="43"/>
                </a:lnTo>
                <a:lnTo>
                  <a:pt x="1446" y="51"/>
                </a:lnTo>
                <a:lnTo>
                  <a:pt x="1472" y="61"/>
                </a:lnTo>
                <a:lnTo>
                  <a:pt x="1499" y="72"/>
                </a:lnTo>
                <a:lnTo>
                  <a:pt x="1525" y="82"/>
                </a:lnTo>
                <a:lnTo>
                  <a:pt x="1551" y="94"/>
                </a:lnTo>
                <a:lnTo>
                  <a:pt x="1577" y="108"/>
                </a:lnTo>
                <a:lnTo>
                  <a:pt x="1602" y="121"/>
                </a:lnTo>
                <a:lnTo>
                  <a:pt x="1627" y="134"/>
                </a:lnTo>
                <a:lnTo>
                  <a:pt x="1651" y="148"/>
                </a:lnTo>
                <a:lnTo>
                  <a:pt x="1676" y="164"/>
                </a:lnTo>
                <a:lnTo>
                  <a:pt x="1700" y="181"/>
                </a:lnTo>
                <a:lnTo>
                  <a:pt x="1723" y="197"/>
                </a:lnTo>
                <a:lnTo>
                  <a:pt x="1746" y="214"/>
                </a:lnTo>
                <a:lnTo>
                  <a:pt x="1769" y="232"/>
                </a:lnTo>
                <a:lnTo>
                  <a:pt x="1792" y="251"/>
                </a:lnTo>
                <a:lnTo>
                  <a:pt x="1814" y="271"/>
                </a:lnTo>
                <a:lnTo>
                  <a:pt x="1835" y="290"/>
                </a:lnTo>
                <a:lnTo>
                  <a:pt x="1856" y="310"/>
                </a:lnTo>
                <a:lnTo>
                  <a:pt x="1877" y="332"/>
                </a:lnTo>
                <a:lnTo>
                  <a:pt x="1898" y="353"/>
                </a:lnTo>
                <a:lnTo>
                  <a:pt x="1918" y="375"/>
                </a:lnTo>
                <a:lnTo>
                  <a:pt x="1937" y="399"/>
                </a:lnTo>
                <a:lnTo>
                  <a:pt x="1956" y="422"/>
                </a:lnTo>
                <a:lnTo>
                  <a:pt x="1975" y="446"/>
                </a:lnTo>
                <a:lnTo>
                  <a:pt x="1993" y="470"/>
                </a:lnTo>
                <a:lnTo>
                  <a:pt x="2010" y="495"/>
                </a:lnTo>
                <a:lnTo>
                  <a:pt x="2027" y="520"/>
                </a:lnTo>
                <a:lnTo>
                  <a:pt x="2044" y="547"/>
                </a:lnTo>
                <a:lnTo>
                  <a:pt x="2060" y="573"/>
                </a:lnTo>
                <a:lnTo>
                  <a:pt x="2075" y="599"/>
                </a:lnTo>
                <a:lnTo>
                  <a:pt x="2090" y="627"/>
                </a:lnTo>
                <a:lnTo>
                  <a:pt x="2105" y="654"/>
                </a:lnTo>
                <a:lnTo>
                  <a:pt x="2119" y="683"/>
                </a:lnTo>
                <a:lnTo>
                  <a:pt x="2132" y="712"/>
                </a:lnTo>
                <a:lnTo>
                  <a:pt x="2145" y="741"/>
                </a:lnTo>
                <a:lnTo>
                  <a:pt x="2157" y="771"/>
                </a:lnTo>
                <a:lnTo>
                  <a:pt x="2169" y="801"/>
                </a:lnTo>
                <a:lnTo>
                  <a:pt x="2180" y="831"/>
                </a:lnTo>
                <a:lnTo>
                  <a:pt x="2190" y="862"/>
                </a:lnTo>
                <a:lnTo>
                  <a:pt x="2200" y="892"/>
                </a:lnTo>
                <a:lnTo>
                  <a:pt x="2210" y="924"/>
                </a:lnTo>
                <a:lnTo>
                  <a:pt x="2218" y="956"/>
                </a:lnTo>
                <a:lnTo>
                  <a:pt x="2226" y="988"/>
                </a:lnTo>
                <a:lnTo>
                  <a:pt x="2233" y="1020"/>
                </a:lnTo>
                <a:lnTo>
                  <a:pt x="2240" y="1053"/>
                </a:lnTo>
                <a:lnTo>
                  <a:pt x="2246" y="1086"/>
                </a:lnTo>
                <a:lnTo>
                  <a:pt x="2251" y="1120"/>
                </a:lnTo>
                <a:lnTo>
                  <a:pt x="2256" y="1153"/>
                </a:lnTo>
                <a:lnTo>
                  <a:pt x="2260" y="1187"/>
                </a:lnTo>
                <a:lnTo>
                  <a:pt x="2263" y="1221"/>
                </a:lnTo>
                <a:lnTo>
                  <a:pt x="2266" y="1255"/>
                </a:lnTo>
                <a:lnTo>
                  <a:pt x="2268" y="1290"/>
                </a:lnTo>
                <a:lnTo>
                  <a:pt x="2269" y="1325"/>
                </a:lnTo>
                <a:lnTo>
                  <a:pt x="2269" y="1360"/>
                </a:lnTo>
                <a:lnTo>
                  <a:pt x="2269" y="1396"/>
                </a:lnTo>
                <a:lnTo>
                  <a:pt x="2268" y="1431"/>
                </a:lnTo>
                <a:lnTo>
                  <a:pt x="2266" y="1465"/>
                </a:lnTo>
                <a:lnTo>
                  <a:pt x="2263" y="1499"/>
                </a:lnTo>
                <a:lnTo>
                  <a:pt x="2260" y="1534"/>
                </a:lnTo>
                <a:lnTo>
                  <a:pt x="2256" y="1567"/>
                </a:lnTo>
                <a:lnTo>
                  <a:pt x="2251" y="1601"/>
                </a:lnTo>
                <a:lnTo>
                  <a:pt x="2246" y="1634"/>
                </a:lnTo>
                <a:lnTo>
                  <a:pt x="2240" y="1667"/>
                </a:lnTo>
                <a:lnTo>
                  <a:pt x="2233" y="1700"/>
                </a:lnTo>
                <a:lnTo>
                  <a:pt x="2226" y="1733"/>
                </a:lnTo>
                <a:lnTo>
                  <a:pt x="2218" y="1764"/>
                </a:lnTo>
                <a:lnTo>
                  <a:pt x="2210" y="1796"/>
                </a:lnTo>
                <a:lnTo>
                  <a:pt x="2200" y="1828"/>
                </a:lnTo>
                <a:lnTo>
                  <a:pt x="2190" y="1859"/>
                </a:lnTo>
                <a:lnTo>
                  <a:pt x="2180" y="1890"/>
                </a:lnTo>
                <a:lnTo>
                  <a:pt x="2169" y="1920"/>
                </a:lnTo>
                <a:lnTo>
                  <a:pt x="2157" y="1950"/>
                </a:lnTo>
                <a:lnTo>
                  <a:pt x="2145" y="1979"/>
                </a:lnTo>
                <a:lnTo>
                  <a:pt x="2132" y="2009"/>
                </a:lnTo>
                <a:lnTo>
                  <a:pt x="2119" y="2037"/>
                </a:lnTo>
                <a:lnTo>
                  <a:pt x="2105" y="2065"/>
                </a:lnTo>
                <a:lnTo>
                  <a:pt x="2090" y="2093"/>
                </a:lnTo>
                <a:lnTo>
                  <a:pt x="2075" y="2120"/>
                </a:lnTo>
                <a:lnTo>
                  <a:pt x="2060" y="2148"/>
                </a:lnTo>
                <a:lnTo>
                  <a:pt x="2044" y="2174"/>
                </a:lnTo>
                <a:lnTo>
                  <a:pt x="2027" y="2199"/>
                </a:lnTo>
                <a:lnTo>
                  <a:pt x="2010" y="2226"/>
                </a:lnTo>
                <a:lnTo>
                  <a:pt x="1993" y="2250"/>
                </a:lnTo>
                <a:lnTo>
                  <a:pt x="1975" y="2275"/>
                </a:lnTo>
                <a:lnTo>
                  <a:pt x="1956" y="2299"/>
                </a:lnTo>
                <a:lnTo>
                  <a:pt x="1937" y="2322"/>
                </a:lnTo>
                <a:lnTo>
                  <a:pt x="1918" y="2345"/>
                </a:lnTo>
                <a:lnTo>
                  <a:pt x="1898" y="2367"/>
                </a:lnTo>
                <a:lnTo>
                  <a:pt x="1877" y="2389"/>
                </a:lnTo>
                <a:lnTo>
                  <a:pt x="1856" y="2409"/>
                </a:lnTo>
                <a:lnTo>
                  <a:pt x="1835" y="2430"/>
                </a:lnTo>
                <a:lnTo>
                  <a:pt x="1814" y="2450"/>
                </a:lnTo>
                <a:lnTo>
                  <a:pt x="1792" y="2469"/>
                </a:lnTo>
                <a:lnTo>
                  <a:pt x="1769" y="2487"/>
                </a:lnTo>
                <a:lnTo>
                  <a:pt x="1746" y="2505"/>
                </a:lnTo>
                <a:lnTo>
                  <a:pt x="1723" y="2523"/>
                </a:lnTo>
                <a:lnTo>
                  <a:pt x="1700" y="2540"/>
                </a:lnTo>
                <a:lnTo>
                  <a:pt x="1676" y="2556"/>
                </a:lnTo>
                <a:lnTo>
                  <a:pt x="1651" y="2571"/>
                </a:lnTo>
                <a:lnTo>
                  <a:pt x="1627" y="2586"/>
                </a:lnTo>
                <a:lnTo>
                  <a:pt x="1602" y="2600"/>
                </a:lnTo>
                <a:lnTo>
                  <a:pt x="1577" y="2613"/>
                </a:lnTo>
                <a:lnTo>
                  <a:pt x="1551" y="2625"/>
                </a:lnTo>
                <a:lnTo>
                  <a:pt x="1525" y="2637"/>
                </a:lnTo>
                <a:lnTo>
                  <a:pt x="1499" y="2649"/>
                </a:lnTo>
                <a:lnTo>
                  <a:pt x="1472" y="2659"/>
                </a:lnTo>
                <a:lnTo>
                  <a:pt x="1446" y="2668"/>
                </a:lnTo>
                <a:lnTo>
                  <a:pt x="1419" y="2677"/>
                </a:lnTo>
                <a:lnTo>
                  <a:pt x="1391" y="2685"/>
                </a:lnTo>
                <a:lnTo>
                  <a:pt x="1364" y="2692"/>
                </a:lnTo>
                <a:lnTo>
                  <a:pt x="1336" y="2698"/>
                </a:lnTo>
                <a:lnTo>
                  <a:pt x="1308" y="2704"/>
                </a:lnTo>
                <a:lnTo>
                  <a:pt x="1280" y="2709"/>
                </a:lnTo>
                <a:lnTo>
                  <a:pt x="1250" y="2713"/>
                </a:lnTo>
                <a:lnTo>
                  <a:pt x="1221" y="2716"/>
                </a:lnTo>
                <a:lnTo>
                  <a:pt x="1193" y="2719"/>
                </a:lnTo>
                <a:lnTo>
                  <a:pt x="1164" y="2720"/>
                </a:lnTo>
                <a:lnTo>
                  <a:pt x="1134" y="2720"/>
                </a:lnTo>
                <a:lnTo>
                  <a:pt x="1105" y="2720"/>
                </a:lnTo>
                <a:lnTo>
                  <a:pt x="1076" y="2719"/>
                </a:lnTo>
                <a:lnTo>
                  <a:pt x="1047" y="2716"/>
                </a:lnTo>
                <a:lnTo>
                  <a:pt x="1018" y="2713"/>
                </a:lnTo>
                <a:lnTo>
                  <a:pt x="990" y="2709"/>
                </a:lnTo>
                <a:lnTo>
                  <a:pt x="962" y="2704"/>
                </a:lnTo>
                <a:lnTo>
                  <a:pt x="934" y="2698"/>
                </a:lnTo>
                <a:lnTo>
                  <a:pt x="906" y="2692"/>
                </a:lnTo>
                <a:lnTo>
                  <a:pt x="878" y="2685"/>
                </a:lnTo>
                <a:lnTo>
                  <a:pt x="851" y="2677"/>
                </a:lnTo>
                <a:lnTo>
                  <a:pt x="824" y="2668"/>
                </a:lnTo>
                <a:lnTo>
                  <a:pt x="797" y="2659"/>
                </a:lnTo>
                <a:lnTo>
                  <a:pt x="771" y="2649"/>
                </a:lnTo>
                <a:lnTo>
                  <a:pt x="744" y="2637"/>
                </a:lnTo>
                <a:lnTo>
                  <a:pt x="718" y="2625"/>
                </a:lnTo>
                <a:lnTo>
                  <a:pt x="693" y="2613"/>
                </a:lnTo>
                <a:lnTo>
                  <a:pt x="668" y="2600"/>
                </a:lnTo>
                <a:lnTo>
                  <a:pt x="643" y="2586"/>
                </a:lnTo>
                <a:lnTo>
                  <a:pt x="618" y="2571"/>
                </a:lnTo>
                <a:lnTo>
                  <a:pt x="594" y="2556"/>
                </a:lnTo>
                <a:lnTo>
                  <a:pt x="570" y="2540"/>
                </a:lnTo>
                <a:lnTo>
                  <a:pt x="546" y="2523"/>
                </a:lnTo>
                <a:lnTo>
                  <a:pt x="523" y="2505"/>
                </a:lnTo>
                <a:lnTo>
                  <a:pt x="500" y="2487"/>
                </a:lnTo>
                <a:lnTo>
                  <a:pt x="478" y="2469"/>
                </a:lnTo>
                <a:lnTo>
                  <a:pt x="456" y="2450"/>
                </a:lnTo>
                <a:lnTo>
                  <a:pt x="434" y="2430"/>
                </a:lnTo>
                <a:lnTo>
                  <a:pt x="413" y="2409"/>
                </a:lnTo>
                <a:lnTo>
                  <a:pt x="392" y="2389"/>
                </a:lnTo>
                <a:lnTo>
                  <a:pt x="372" y="2367"/>
                </a:lnTo>
                <a:lnTo>
                  <a:pt x="352" y="2345"/>
                </a:lnTo>
                <a:lnTo>
                  <a:pt x="332" y="2322"/>
                </a:lnTo>
                <a:lnTo>
                  <a:pt x="313" y="2299"/>
                </a:lnTo>
                <a:lnTo>
                  <a:pt x="295" y="2275"/>
                </a:lnTo>
                <a:lnTo>
                  <a:pt x="277" y="2250"/>
                </a:lnTo>
                <a:lnTo>
                  <a:pt x="259" y="2226"/>
                </a:lnTo>
                <a:lnTo>
                  <a:pt x="242" y="2199"/>
                </a:lnTo>
                <a:lnTo>
                  <a:pt x="226" y="2174"/>
                </a:lnTo>
                <a:lnTo>
                  <a:pt x="210" y="2148"/>
                </a:lnTo>
                <a:lnTo>
                  <a:pt x="194" y="2120"/>
                </a:lnTo>
                <a:lnTo>
                  <a:pt x="179" y="2093"/>
                </a:lnTo>
                <a:lnTo>
                  <a:pt x="165" y="2065"/>
                </a:lnTo>
                <a:lnTo>
                  <a:pt x="151" y="2037"/>
                </a:lnTo>
                <a:lnTo>
                  <a:pt x="137" y="2009"/>
                </a:lnTo>
                <a:lnTo>
                  <a:pt x="124" y="1979"/>
                </a:lnTo>
                <a:lnTo>
                  <a:pt x="112" y="1950"/>
                </a:lnTo>
                <a:lnTo>
                  <a:pt x="101" y="1920"/>
                </a:lnTo>
                <a:lnTo>
                  <a:pt x="89" y="1890"/>
                </a:lnTo>
                <a:lnTo>
                  <a:pt x="79" y="1859"/>
                </a:lnTo>
                <a:lnTo>
                  <a:pt x="69" y="1828"/>
                </a:lnTo>
                <a:lnTo>
                  <a:pt x="60" y="1796"/>
                </a:lnTo>
                <a:lnTo>
                  <a:pt x="51" y="1764"/>
                </a:lnTo>
                <a:lnTo>
                  <a:pt x="43" y="1733"/>
                </a:lnTo>
                <a:lnTo>
                  <a:pt x="36" y="1700"/>
                </a:lnTo>
                <a:lnTo>
                  <a:pt x="29" y="1667"/>
                </a:lnTo>
                <a:lnTo>
                  <a:pt x="23" y="1634"/>
                </a:lnTo>
                <a:lnTo>
                  <a:pt x="18" y="1601"/>
                </a:lnTo>
                <a:lnTo>
                  <a:pt x="13" y="1567"/>
                </a:lnTo>
                <a:lnTo>
                  <a:pt x="9" y="1534"/>
                </a:lnTo>
                <a:lnTo>
                  <a:pt x="6" y="1499"/>
                </a:lnTo>
                <a:lnTo>
                  <a:pt x="4" y="1465"/>
                </a:lnTo>
                <a:lnTo>
                  <a:pt x="2" y="1431"/>
                </a:lnTo>
                <a:lnTo>
                  <a:pt x="1" y="1396"/>
                </a:lnTo>
                <a:lnTo>
                  <a:pt x="0" y="136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164811171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Kiitos kuvall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66763" y="1556740"/>
            <a:ext cx="10658475" cy="1008660"/>
          </a:xfrm>
        </p:spPr>
        <p:txBody>
          <a:bodyPr anchor="t" anchorCtr="0">
            <a:noAutofit/>
          </a:bodyPr>
          <a:lstStyle>
            <a:lvl1pPr algn="l">
              <a:defRPr sz="6000">
                <a:solidFill>
                  <a:schemeClr val="bg1"/>
                </a:solidFill>
              </a:defRPr>
            </a:lvl1pPr>
          </a:lstStyle>
          <a:p>
            <a:r>
              <a:rPr lang="fi-FI" noProof="0" dirty="0"/>
              <a:t>Kiitos.</a:t>
            </a:r>
          </a:p>
        </p:txBody>
      </p:sp>
      <p:sp>
        <p:nvSpPr>
          <p:cNvPr id="3" name="Subtitle 2"/>
          <p:cNvSpPr>
            <a:spLocks noGrp="1"/>
          </p:cNvSpPr>
          <p:nvPr>
            <p:ph type="subTitle" idx="1" hasCustomPrompt="1"/>
          </p:nvPr>
        </p:nvSpPr>
        <p:spPr>
          <a:xfrm>
            <a:off x="766763" y="2852920"/>
            <a:ext cx="10658475" cy="2448340"/>
          </a:xfrm>
        </p:spPr>
        <p:txBody>
          <a:bodyPr>
            <a:noAutofit/>
          </a:bodyPr>
          <a:lstStyle>
            <a:lvl1pPr marL="0" indent="0" algn="l">
              <a:spcBef>
                <a:spcPts val="200"/>
              </a:spcBef>
              <a:buNone/>
              <a:defRPr sz="2400">
                <a:solidFill>
                  <a:schemeClr val="bg1"/>
                </a:solidFill>
                <a:latin typeface="Work Sans Medium" panose="000006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yhteystiedot</a:t>
            </a:r>
          </a:p>
        </p:txBody>
      </p:sp>
      <p:sp>
        <p:nvSpPr>
          <p:cNvPr id="4" name="Date Placeholder 3"/>
          <p:cNvSpPr>
            <a:spLocks noGrp="1"/>
          </p:cNvSpPr>
          <p:nvPr>
            <p:ph type="dt" sz="half" idx="10"/>
          </p:nvPr>
        </p:nvSpPr>
        <p:spPr/>
        <p:txBody>
          <a:bodyPr/>
          <a:lstStyle>
            <a:lvl1pPr>
              <a:defRPr>
                <a:noFill/>
              </a:defRPr>
            </a:lvl1pPr>
          </a:lstStyle>
          <a:p>
            <a:fld id="{EA793451-BA5D-4D6B-9E5D-A6E6C84C1BEB}" type="datetime1">
              <a:rPr lang="fi-FI" smtClean="0"/>
              <a:t>9.6.2026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8" name="TextBox 7">
            <a:hlinkClick r:id="rId3"/>
          </p:cNvPr>
          <p:cNvSpPr txBox="1"/>
          <p:nvPr userDrawn="1"/>
        </p:nvSpPr>
        <p:spPr>
          <a:xfrm>
            <a:off x="9047486" y="6145643"/>
            <a:ext cx="2377254" cy="307777"/>
          </a:xfrm>
          <a:prstGeom prst="rect">
            <a:avLst/>
          </a:prstGeom>
          <a:noFill/>
        </p:spPr>
        <p:txBody>
          <a:bodyPr wrap="none" lIns="0" tIns="0" rIns="0" bIns="0" rtlCol="0">
            <a:spAutoFit/>
          </a:bodyPr>
          <a:lstStyle/>
          <a:p>
            <a:pPr algn="r"/>
            <a:r>
              <a:rPr lang="fi-FI" sz="2000" b="1" dirty="0">
                <a:solidFill>
                  <a:schemeClr val="bg1"/>
                </a:solidFill>
                <a:latin typeface="+mn-lt"/>
              </a:rPr>
              <a:t>www.kuntaliitto.fi</a:t>
            </a:r>
          </a:p>
        </p:txBody>
      </p:sp>
      <p:sp>
        <p:nvSpPr>
          <p:cNvPr id="12" name="Freeform 6">
            <a:hlinkClick r:id="rId4" tooltip="facebook"/>
          </p:cNvPr>
          <p:cNvSpPr>
            <a:spLocks noChangeAspect="1" noEditPoints="1"/>
          </p:cNvSpPr>
          <p:nvPr userDrawn="1"/>
        </p:nvSpPr>
        <p:spPr bwMode="auto">
          <a:xfrm>
            <a:off x="11172183" y="5877340"/>
            <a:ext cx="252557" cy="252000"/>
          </a:xfrm>
          <a:custGeom>
            <a:avLst/>
            <a:gdLst>
              <a:gd name="T0" fmla="*/ 1245 w 2268"/>
              <a:gd name="T1" fmla="*/ 935 h 2720"/>
              <a:gd name="T2" fmla="*/ 1257 w 2268"/>
              <a:gd name="T3" fmla="*/ 850 h 2720"/>
              <a:gd name="T4" fmla="*/ 1285 w 2268"/>
              <a:gd name="T5" fmla="*/ 811 h 2720"/>
              <a:gd name="T6" fmla="*/ 1320 w 2268"/>
              <a:gd name="T7" fmla="*/ 794 h 2720"/>
              <a:gd name="T8" fmla="*/ 1506 w 2268"/>
              <a:gd name="T9" fmla="*/ 514 h 2720"/>
              <a:gd name="T10" fmla="*/ 1310 w 2268"/>
              <a:gd name="T11" fmla="*/ 502 h 2720"/>
              <a:gd name="T12" fmla="*/ 1207 w 2268"/>
              <a:gd name="T13" fmla="*/ 518 h 2720"/>
              <a:gd name="T14" fmla="*/ 1134 w 2268"/>
              <a:gd name="T15" fmla="*/ 551 h 2720"/>
              <a:gd name="T16" fmla="*/ 1073 w 2268"/>
              <a:gd name="T17" fmla="*/ 607 h 2720"/>
              <a:gd name="T18" fmla="*/ 1019 w 2268"/>
              <a:gd name="T19" fmla="*/ 697 h 2720"/>
              <a:gd name="T20" fmla="*/ 992 w 2268"/>
              <a:gd name="T21" fmla="*/ 793 h 2720"/>
              <a:gd name="T22" fmla="*/ 983 w 2268"/>
              <a:gd name="T23" fmla="*/ 1131 h 2720"/>
              <a:gd name="T24" fmla="*/ 0 w 2268"/>
              <a:gd name="T25" fmla="*/ 1360 h 2720"/>
              <a:gd name="T26" fmla="*/ 13 w 2268"/>
              <a:gd name="T27" fmla="*/ 1152 h 2720"/>
              <a:gd name="T28" fmla="*/ 51 w 2268"/>
              <a:gd name="T29" fmla="*/ 956 h 2720"/>
              <a:gd name="T30" fmla="*/ 111 w 2268"/>
              <a:gd name="T31" fmla="*/ 770 h 2720"/>
              <a:gd name="T32" fmla="*/ 193 w 2268"/>
              <a:gd name="T33" fmla="*/ 599 h 2720"/>
              <a:gd name="T34" fmla="*/ 294 w 2268"/>
              <a:gd name="T35" fmla="*/ 446 h 2720"/>
              <a:gd name="T36" fmla="*/ 413 w 2268"/>
              <a:gd name="T37" fmla="*/ 310 h 2720"/>
              <a:gd name="T38" fmla="*/ 547 w 2268"/>
              <a:gd name="T39" fmla="*/ 196 h 2720"/>
              <a:gd name="T40" fmla="*/ 693 w 2268"/>
              <a:gd name="T41" fmla="*/ 106 h 2720"/>
              <a:gd name="T42" fmla="*/ 851 w 2268"/>
              <a:gd name="T43" fmla="*/ 43 h 2720"/>
              <a:gd name="T44" fmla="*/ 1019 w 2268"/>
              <a:gd name="T45" fmla="*/ 7 h 2720"/>
              <a:gd name="T46" fmla="*/ 1193 w 2268"/>
              <a:gd name="T47" fmla="*/ 2 h 2720"/>
              <a:gd name="T48" fmla="*/ 1363 w 2268"/>
              <a:gd name="T49" fmla="*/ 27 h 2720"/>
              <a:gd name="T50" fmla="*/ 1524 w 2268"/>
              <a:gd name="T51" fmla="*/ 82 h 2720"/>
              <a:gd name="T52" fmla="*/ 1675 w 2268"/>
              <a:gd name="T53" fmla="*/ 164 h 2720"/>
              <a:gd name="T54" fmla="*/ 1813 w 2268"/>
              <a:gd name="T55" fmla="*/ 270 h 2720"/>
              <a:gd name="T56" fmla="*/ 1936 w 2268"/>
              <a:gd name="T57" fmla="*/ 398 h 2720"/>
              <a:gd name="T58" fmla="*/ 2043 w 2268"/>
              <a:gd name="T59" fmla="*/ 547 h 2720"/>
              <a:gd name="T60" fmla="*/ 2131 w 2268"/>
              <a:gd name="T61" fmla="*/ 712 h 2720"/>
              <a:gd name="T62" fmla="*/ 2200 w 2268"/>
              <a:gd name="T63" fmla="*/ 892 h 2720"/>
              <a:gd name="T64" fmla="*/ 2245 w 2268"/>
              <a:gd name="T65" fmla="*/ 1085 h 2720"/>
              <a:gd name="T66" fmla="*/ 2267 w 2268"/>
              <a:gd name="T67" fmla="*/ 1290 h 2720"/>
              <a:gd name="T68" fmla="*/ 2262 w 2268"/>
              <a:gd name="T69" fmla="*/ 1499 h 2720"/>
              <a:gd name="T70" fmla="*/ 2233 w 2268"/>
              <a:gd name="T71" fmla="*/ 1699 h 2720"/>
              <a:gd name="T72" fmla="*/ 2179 w 2268"/>
              <a:gd name="T73" fmla="*/ 1889 h 2720"/>
              <a:gd name="T74" fmla="*/ 2104 w 2268"/>
              <a:gd name="T75" fmla="*/ 2065 h 2720"/>
              <a:gd name="T76" fmla="*/ 2009 w 2268"/>
              <a:gd name="T77" fmla="*/ 2225 h 2720"/>
              <a:gd name="T78" fmla="*/ 1897 w 2268"/>
              <a:gd name="T79" fmla="*/ 2366 h 2720"/>
              <a:gd name="T80" fmla="*/ 1768 w 2268"/>
              <a:gd name="T81" fmla="*/ 2487 h 2720"/>
              <a:gd name="T82" fmla="*/ 1626 w 2268"/>
              <a:gd name="T83" fmla="*/ 2586 h 2720"/>
              <a:gd name="T84" fmla="*/ 1472 w 2268"/>
              <a:gd name="T85" fmla="*/ 2659 h 2720"/>
              <a:gd name="T86" fmla="*/ 1307 w 2268"/>
              <a:gd name="T87" fmla="*/ 2705 h 2720"/>
              <a:gd name="T88" fmla="*/ 1134 w 2268"/>
              <a:gd name="T89" fmla="*/ 2720 h 2720"/>
              <a:gd name="T90" fmla="*/ 962 w 2268"/>
              <a:gd name="T91" fmla="*/ 2705 h 2720"/>
              <a:gd name="T92" fmla="*/ 797 w 2268"/>
              <a:gd name="T93" fmla="*/ 2659 h 2720"/>
              <a:gd name="T94" fmla="*/ 643 w 2268"/>
              <a:gd name="T95" fmla="*/ 2586 h 2720"/>
              <a:gd name="T96" fmla="*/ 501 w 2268"/>
              <a:gd name="T97" fmla="*/ 2487 h 2720"/>
              <a:gd name="T98" fmla="*/ 372 w 2268"/>
              <a:gd name="T99" fmla="*/ 2366 h 2720"/>
              <a:gd name="T100" fmla="*/ 259 w 2268"/>
              <a:gd name="T101" fmla="*/ 2225 h 2720"/>
              <a:gd name="T102" fmla="*/ 164 w 2268"/>
              <a:gd name="T103" fmla="*/ 2065 h 2720"/>
              <a:gd name="T104" fmla="*/ 89 w 2268"/>
              <a:gd name="T105" fmla="*/ 1889 h 2720"/>
              <a:gd name="T106" fmla="*/ 35 w 2268"/>
              <a:gd name="T107" fmla="*/ 1699 h 2720"/>
              <a:gd name="T108" fmla="*/ 5 w 2268"/>
              <a:gd name="T109" fmla="*/ 1499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68" h="2720">
                <a:moveTo>
                  <a:pt x="1245" y="2218"/>
                </a:moveTo>
                <a:lnTo>
                  <a:pt x="1245" y="1436"/>
                </a:lnTo>
                <a:lnTo>
                  <a:pt x="1464" y="1436"/>
                </a:lnTo>
                <a:lnTo>
                  <a:pt x="1497" y="1131"/>
                </a:lnTo>
                <a:lnTo>
                  <a:pt x="1245" y="1131"/>
                </a:lnTo>
                <a:lnTo>
                  <a:pt x="1245" y="935"/>
                </a:lnTo>
                <a:lnTo>
                  <a:pt x="1245" y="920"/>
                </a:lnTo>
                <a:lnTo>
                  <a:pt x="1246" y="904"/>
                </a:lnTo>
                <a:lnTo>
                  <a:pt x="1248" y="890"/>
                </a:lnTo>
                <a:lnTo>
                  <a:pt x="1250" y="875"/>
                </a:lnTo>
                <a:lnTo>
                  <a:pt x="1253" y="862"/>
                </a:lnTo>
                <a:lnTo>
                  <a:pt x="1257" y="850"/>
                </a:lnTo>
                <a:lnTo>
                  <a:pt x="1262" y="838"/>
                </a:lnTo>
                <a:lnTo>
                  <a:pt x="1269" y="829"/>
                </a:lnTo>
                <a:lnTo>
                  <a:pt x="1272" y="824"/>
                </a:lnTo>
                <a:lnTo>
                  <a:pt x="1276" y="819"/>
                </a:lnTo>
                <a:lnTo>
                  <a:pt x="1280" y="815"/>
                </a:lnTo>
                <a:lnTo>
                  <a:pt x="1285" y="811"/>
                </a:lnTo>
                <a:lnTo>
                  <a:pt x="1290" y="807"/>
                </a:lnTo>
                <a:lnTo>
                  <a:pt x="1295" y="803"/>
                </a:lnTo>
                <a:lnTo>
                  <a:pt x="1301" y="801"/>
                </a:lnTo>
                <a:lnTo>
                  <a:pt x="1307" y="799"/>
                </a:lnTo>
                <a:lnTo>
                  <a:pt x="1313" y="795"/>
                </a:lnTo>
                <a:lnTo>
                  <a:pt x="1320" y="794"/>
                </a:lnTo>
                <a:lnTo>
                  <a:pt x="1335" y="790"/>
                </a:lnTo>
                <a:lnTo>
                  <a:pt x="1352" y="788"/>
                </a:lnTo>
                <a:lnTo>
                  <a:pt x="1361" y="788"/>
                </a:lnTo>
                <a:lnTo>
                  <a:pt x="1371" y="788"/>
                </a:lnTo>
                <a:lnTo>
                  <a:pt x="1506" y="788"/>
                </a:lnTo>
                <a:lnTo>
                  <a:pt x="1506" y="514"/>
                </a:lnTo>
                <a:lnTo>
                  <a:pt x="1478" y="511"/>
                </a:lnTo>
                <a:lnTo>
                  <a:pt x="1434" y="507"/>
                </a:lnTo>
                <a:lnTo>
                  <a:pt x="1376" y="503"/>
                </a:lnTo>
                <a:lnTo>
                  <a:pt x="1360" y="503"/>
                </a:lnTo>
                <a:lnTo>
                  <a:pt x="1344" y="503"/>
                </a:lnTo>
                <a:lnTo>
                  <a:pt x="1310" y="502"/>
                </a:lnTo>
                <a:lnTo>
                  <a:pt x="1292" y="503"/>
                </a:lnTo>
                <a:lnTo>
                  <a:pt x="1274" y="505"/>
                </a:lnTo>
                <a:lnTo>
                  <a:pt x="1257" y="506"/>
                </a:lnTo>
                <a:lnTo>
                  <a:pt x="1240" y="509"/>
                </a:lnTo>
                <a:lnTo>
                  <a:pt x="1223" y="513"/>
                </a:lnTo>
                <a:lnTo>
                  <a:pt x="1207" y="518"/>
                </a:lnTo>
                <a:lnTo>
                  <a:pt x="1200" y="520"/>
                </a:lnTo>
                <a:lnTo>
                  <a:pt x="1192" y="523"/>
                </a:lnTo>
                <a:lnTo>
                  <a:pt x="1177" y="529"/>
                </a:lnTo>
                <a:lnTo>
                  <a:pt x="1162" y="536"/>
                </a:lnTo>
                <a:lnTo>
                  <a:pt x="1148" y="543"/>
                </a:lnTo>
                <a:lnTo>
                  <a:pt x="1134" y="551"/>
                </a:lnTo>
                <a:lnTo>
                  <a:pt x="1121" y="561"/>
                </a:lnTo>
                <a:lnTo>
                  <a:pt x="1108" y="572"/>
                </a:lnTo>
                <a:lnTo>
                  <a:pt x="1096" y="583"/>
                </a:lnTo>
                <a:lnTo>
                  <a:pt x="1090" y="587"/>
                </a:lnTo>
                <a:lnTo>
                  <a:pt x="1084" y="593"/>
                </a:lnTo>
                <a:lnTo>
                  <a:pt x="1073" y="607"/>
                </a:lnTo>
                <a:lnTo>
                  <a:pt x="1063" y="620"/>
                </a:lnTo>
                <a:lnTo>
                  <a:pt x="1053" y="633"/>
                </a:lnTo>
                <a:lnTo>
                  <a:pt x="1044" y="647"/>
                </a:lnTo>
                <a:lnTo>
                  <a:pt x="1035" y="663"/>
                </a:lnTo>
                <a:lnTo>
                  <a:pt x="1027" y="680"/>
                </a:lnTo>
                <a:lnTo>
                  <a:pt x="1019" y="697"/>
                </a:lnTo>
                <a:lnTo>
                  <a:pt x="1016" y="705"/>
                </a:lnTo>
                <a:lnTo>
                  <a:pt x="1013" y="715"/>
                </a:lnTo>
                <a:lnTo>
                  <a:pt x="1007" y="733"/>
                </a:lnTo>
                <a:lnTo>
                  <a:pt x="1001" y="752"/>
                </a:lnTo>
                <a:lnTo>
                  <a:pt x="996" y="771"/>
                </a:lnTo>
                <a:lnTo>
                  <a:pt x="992" y="793"/>
                </a:lnTo>
                <a:lnTo>
                  <a:pt x="989" y="813"/>
                </a:lnTo>
                <a:lnTo>
                  <a:pt x="986" y="836"/>
                </a:lnTo>
                <a:lnTo>
                  <a:pt x="984" y="859"/>
                </a:lnTo>
                <a:lnTo>
                  <a:pt x="983" y="881"/>
                </a:lnTo>
                <a:lnTo>
                  <a:pt x="983" y="905"/>
                </a:lnTo>
                <a:lnTo>
                  <a:pt x="983" y="1131"/>
                </a:lnTo>
                <a:lnTo>
                  <a:pt x="763" y="1131"/>
                </a:lnTo>
                <a:lnTo>
                  <a:pt x="763" y="1436"/>
                </a:lnTo>
                <a:lnTo>
                  <a:pt x="983" y="1436"/>
                </a:lnTo>
                <a:lnTo>
                  <a:pt x="983" y="2218"/>
                </a:lnTo>
                <a:lnTo>
                  <a:pt x="1245" y="2218"/>
                </a:lnTo>
                <a:close/>
                <a:moveTo>
                  <a:pt x="0" y="1360"/>
                </a:moveTo>
                <a:lnTo>
                  <a:pt x="0" y="1325"/>
                </a:lnTo>
                <a:lnTo>
                  <a:pt x="1" y="1290"/>
                </a:lnTo>
                <a:lnTo>
                  <a:pt x="3" y="1256"/>
                </a:lnTo>
                <a:lnTo>
                  <a:pt x="5" y="1221"/>
                </a:lnTo>
                <a:lnTo>
                  <a:pt x="9" y="1187"/>
                </a:lnTo>
                <a:lnTo>
                  <a:pt x="13" y="1152"/>
                </a:lnTo>
                <a:lnTo>
                  <a:pt x="17" y="1119"/>
                </a:lnTo>
                <a:lnTo>
                  <a:pt x="23" y="1085"/>
                </a:lnTo>
                <a:lnTo>
                  <a:pt x="29" y="1053"/>
                </a:lnTo>
                <a:lnTo>
                  <a:pt x="35" y="1020"/>
                </a:lnTo>
                <a:lnTo>
                  <a:pt x="43" y="988"/>
                </a:lnTo>
                <a:lnTo>
                  <a:pt x="51" y="956"/>
                </a:lnTo>
                <a:lnTo>
                  <a:pt x="59" y="923"/>
                </a:lnTo>
                <a:lnTo>
                  <a:pt x="68" y="892"/>
                </a:lnTo>
                <a:lnTo>
                  <a:pt x="78" y="861"/>
                </a:lnTo>
                <a:lnTo>
                  <a:pt x="89" y="831"/>
                </a:lnTo>
                <a:lnTo>
                  <a:pt x="100" y="800"/>
                </a:lnTo>
                <a:lnTo>
                  <a:pt x="111" y="770"/>
                </a:lnTo>
                <a:lnTo>
                  <a:pt x="124" y="741"/>
                </a:lnTo>
                <a:lnTo>
                  <a:pt x="136" y="712"/>
                </a:lnTo>
                <a:lnTo>
                  <a:pt x="150" y="683"/>
                </a:lnTo>
                <a:lnTo>
                  <a:pt x="164" y="655"/>
                </a:lnTo>
                <a:lnTo>
                  <a:pt x="178" y="627"/>
                </a:lnTo>
                <a:lnTo>
                  <a:pt x="193" y="599"/>
                </a:lnTo>
                <a:lnTo>
                  <a:pt x="209" y="573"/>
                </a:lnTo>
                <a:lnTo>
                  <a:pt x="225" y="547"/>
                </a:lnTo>
                <a:lnTo>
                  <a:pt x="241" y="520"/>
                </a:lnTo>
                <a:lnTo>
                  <a:pt x="259" y="495"/>
                </a:lnTo>
                <a:lnTo>
                  <a:pt x="276" y="470"/>
                </a:lnTo>
                <a:lnTo>
                  <a:pt x="294" y="446"/>
                </a:lnTo>
                <a:lnTo>
                  <a:pt x="313" y="422"/>
                </a:lnTo>
                <a:lnTo>
                  <a:pt x="332" y="398"/>
                </a:lnTo>
                <a:lnTo>
                  <a:pt x="351" y="375"/>
                </a:lnTo>
                <a:lnTo>
                  <a:pt x="372" y="354"/>
                </a:lnTo>
                <a:lnTo>
                  <a:pt x="392" y="332"/>
                </a:lnTo>
                <a:lnTo>
                  <a:pt x="413" y="310"/>
                </a:lnTo>
                <a:lnTo>
                  <a:pt x="434" y="290"/>
                </a:lnTo>
                <a:lnTo>
                  <a:pt x="456" y="270"/>
                </a:lnTo>
                <a:lnTo>
                  <a:pt x="478" y="250"/>
                </a:lnTo>
                <a:lnTo>
                  <a:pt x="501" y="232"/>
                </a:lnTo>
                <a:lnTo>
                  <a:pt x="523" y="214"/>
                </a:lnTo>
                <a:lnTo>
                  <a:pt x="547" y="196"/>
                </a:lnTo>
                <a:lnTo>
                  <a:pt x="570" y="180"/>
                </a:lnTo>
                <a:lnTo>
                  <a:pt x="594" y="164"/>
                </a:lnTo>
                <a:lnTo>
                  <a:pt x="618" y="148"/>
                </a:lnTo>
                <a:lnTo>
                  <a:pt x="643" y="134"/>
                </a:lnTo>
                <a:lnTo>
                  <a:pt x="668" y="120"/>
                </a:lnTo>
                <a:lnTo>
                  <a:pt x="693" y="106"/>
                </a:lnTo>
                <a:lnTo>
                  <a:pt x="719" y="94"/>
                </a:lnTo>
                <a:lnTo>
                  <a:pt x="745" y="82"/>
                </a:lnTo>
                <a:lnTo>
                  <a:pt x="771" y="72"/>
                </a:lnTo>
                <a:lnTo>
                  <a:pt x="797" y="61"/>
                </a:lnTo>
                <a:lnTo>
                  <a:pt x="824" y="51"/>
                </a:lnTo>
                <a:lnTo>
                  <a:pt x="851" y="43"/>
                </a:lnTo>
                <a:lnTo>
                  <a:pt x="878" y="34"/>
                </a:lnTo>
                <a:lnTo>
                  <a:pt x="906" y="27"/>
                </a:lnTo>
                <a:lnTo>
                  <a:pt x="934" y="21"/>
                </a:lnTo>
                <a:lnTo>
                  <a:pt x="962" y="15"/>
                </a:lnTo>
                <a:lnTo>
                  <a:pt x="990" y="11"/>
                </a:lnTo>
                <a:lnTo>
                  <a:pt x="1019" y="7"/>
                </a:lnTo>
                <a:lnTo>
                  <a:pt x="1047" y="3"/>
                </a:lnTo>
                <a:lnTo>
                  <a:pt x="1076" y="2"/>
                </a:lnTo>
                <a:lnTo>
                  <a:pt x="1105" y="0"/>
                </a:lnTo>
                <a:lnTo>
                  <a:pt x="1134" y="0"/>
                </a:lnTo>
                <a:lnTo>
                  <a:pt x="1164" y="0"/>
                </a:lnTo>
                <a:lnTo>
                  <a:pt x="1193" y="2"/>
                </a:lnTo>
                <a:lnTo>
                  <a:pt x="1222" y="3"/>
                </a:lnTo>
                <a:lnTo>
                  <a:pt x="1250" y="7"/>
                </a:lnTo>
                <a:lnTo>
                  <a:pt x="1279" y="11"/>
                </a:lnTo>
                <a:lnTo>
                  <a:pt x="1307" y="15"/>
                </a:lnTo>
                <a:lnTo>
                  <a:pt x="1335" y="21"/>
                </a:lnTo>
                <a:lnTo>
                  <a:pt x="1363" y="27"/>
                </a:lnTo>
                <a:lnTo>
                  <a:pt x="1391" y="34"/>
                </a:lnTo>
                <a:lnTo>
                  <a:pt x="1418" y="43"/>
                </a:lnTo>
                <a:lnTo>
                  <a:pt x="1445" y="51"/>
                </a:lnTo>
                <a:lnTo>
                  <a:pt x="1472" y="61"/>
                </a:lnTo>
                <a:lnTo>
                  <a:pt x="1498" y="72"/>
                </a:lnTo>
                <a:lnTo>
                  <a:pt x="1524" y="82"/>
                </a:lnTo>
                <a:lnTo>
                  <a:pt x="1550" y="94"/>
                </a:lnTo>
                <a:lnTo>
                  <a:pt x="1576" y="106"/>
                </a:lnTo>
                <a:lnTo>
                  <a:pt x="1601" y="120"/>
                </a:lnTo>
                <a:lnTo>
                  <a:pt x="1626" y="134"/>
                </a:lnTo>
                <a:lnTo>
                  <a:pt x="1651" y="148"/>
                </a:lnTo>
                <a:lnTo>
                  <a:pt x="1675" y="164"/>
                </a:lnTo>
                <a:lnTo>
                  <a:pt x="1699" y="180"/>
                </a:lnTo>
                <a:lnTo>
                  <a:pt x="1722" y="196"/>
                </a:lnTo>
                <a:lnTo>
                  <a:pt x="1746" y="214"/>
                </a:lnTo>
                <a:lnTo>
                  <a:pt x="1768" y="232"/>
                </a:lnTo>
                <a:lnTo>
                  <a:pt x="1791" y="250"/>
                </a:lnTo>
                <a:lnTo>
                  <a:pt x="1813" y="270"/>
                </a:lnTo>
                <a:lnTo>
                  <a:pt x="1835" y="290"/>
                </a:lnTo>
                <a:lnTo>
                  <a:pt x="1856" y="310"/>
                </a:lnTo>
                <a:lnTo>
                  <a:pt x="1876" y="332"/>
                </a:lnTo>
                <a:lnTo>
                  <a:pt x="1897" y="354"/>
                </a:lnTo>
                <a:lnTo>
                  <a:pt x="1917" y="375"/>
                </a:lnTo>
                <a:lnTo>
                  <a:pt x="1936" y="398"/>
                </a:lnTo>
                <a:lnTo>
                  <a:pt x="1955" y="422"/>
                </a:lnTo>
                <a:lnTo>
                  <a:pt x="1974" y="446"/>
                </a:lnTo>
                <a:lnTo>
                  <a:pt x="1992" y="470"/>
                </a:lnTo>
                <a:lnTo>
                  <a:pt x="2009" y="495"/>
                </a:lnTo>
                <a:lnTo>
                  <a:pt x="2026" y="520"/>
                </a:lnTo>
                <a:lnTo>
                  <a:pt x="2043" y="547"/>
                </a:lnTo>
                <a:lnTo>
                  <a:pt x="2059" y="573"/>
                </a:lnTo>
                <a:lnTo>
                  <a:pt x="2075" y="599"/>
                </a:lnTo>
                <a:lnTo>
                  <a:pt x="2090" y="627"/>
                </a:lnTo>
                <a:lnTo>
                  <a:pt x="2104" y="655"/>
                </a:lnTo>
                <a:lnTo>
                  <a:pt x="2118" y="683"/>
                </a:lnTo>
                <a:lnTo>
                  <a:pt x="2131" y="712"/>
                </a:lnTo>
                <a:lnTo>
                  <a:pt x="2144" y="741"/>
                </a:lnTo>
                <a:lnTo>
                  <a:pt x="2157" y="770"/>
                </a:lnTo>
                <a:lnTo>
                  <a:pt x="2168" y="800"/>
                </a:lnTo>
                <a:lnTo>
                  <a:pt x="2179" y="831"/>
                </a:lnTo>
                <a:lnTo>
                  <a:pt x="2190" y="861"/>
                </a:lnTo>
                <a:lnTo>
                  <a:pt x="2200" y="892"/>
                </a:lnTo>
                <a:lnTo>
                  <a:pt x="2209" y="923"/>
                </a:lnTo>
                <a:lnTo>
                  <a:pt x="2217" y="956"/>
                </a:lnTo>
                <a:lnTo>
                  <a:pt x="2225" y="988"/>
                </a:lnTo>
                <a:lnTo>
                  <a:pt x="2233" y="1020"/>
                </a:lnTo>
                <a:lnTo>
                  <a:pt x="2239" y="1053"/>
                </a:lnTo>
                <a:lnTo>
                  <a:pt x="2245" y="1085"/>
                </a:lnTo>
                <a:lnTo>
                  <a:pt x="2251" y="1119"/>
                </a:lnTo>
                <a:lnTo>
                  <a:pt x="2255" y="1152"/>
                </a:lnTo>
                <a:lnTo>
                  <a:pt x="2259" y="1187"/>
                </a:lnTo>
                <a:lnTo>
                  <a:pt x="2262" y="1221"/>
                </a:lnTo>
                <a:lnTo>
                  <a:pt x="2265" y="1256"/>
                </a:lnTo>
                <a:lnTo>
                  <a:pt x="2267" y="1290"/>
                </a:lnTo>
                <a:lnTo>
                  <a:pt x="2268" y="1325"/>
                </a:lnTo>
                <a:lnTo>
                  <a:pt x="2268" y="1360"/>
                </a:lnTo>
                <a:lnTo>
                  <a:pt x="2268" y="1395"/>
                </a:lnTo>
                <a:lnTo>
                  <a:pt x="2267" y="1430"/>
                </a:lnTo>
                <a:lnTo>
                  <a:pt x="2265" y="1464"/>
                </a:lnTo>
                <a:lnTo>
                  <a:pt x="2262" y="1499"/>
                </a:lnTo>
                <a:lnTo>
                  <a:pt x="2259" y="1533"/>
                </a:lnTo>
                <a:lnTo>
                  <a:pt x="2255" y="1567"/>
                </a:lnTo>
                <a:lnTo>
                  <a:pt x="2251" y="1601"/>
                </a:lnTo>
                <a:lnTo>
                  <a:pt x="2245" y="1633"/>
                </a:lnTo>
                <a:lnTo>
                  <a:pt x="2239" y="1667"/>
                </a:lnTo>
                <a:lnTo>
                  <a:pt x="2233" y="1699"/>
                </a:lnTo>
                <a:lnTo>
                  <a:pt x="2225" y="1732"/>
                </a:lnTo>
                <a:lnTo>
                  <a:pt x="2217" y="1764"/>
                </a:lnTo>
                <a:lnTo>
                  <a:pt x="2209" y="1797"/>
                </a:lnTo>
                <a:lnTo>
                  <a:pt x="2200" y="1828"/>
                </a:lnTo>
                <a:lnTo>
                  <a:pt x="2190" y="1859"/>
                </a:lnTo>
                <a:lnTo>
                  <a:pt x="2179" y="1889"/>
                </a:lnTo>
                <a:lnTo>
                  <a:pt x="2168" y="1920"/>
                </a:lnTo>
                <a:lnTo>
                  <a:pt x="2157" y="1950"/>
                </a:lnTo>
                <a:lnTo>
                  <a:pt x="2144" y="1979"/>
                </a:lnTo>
                <a:lnTo>
                  <a:pt x="2131" y="2008"/>
                </a:lnTo>
                <a:lnTo>
                  <a:pt x="2118" y="2036"/>
                </a:lnTo>
                <a:lnTo>
                  <a:pt x="2104" y="2065"/>
                </a:lnTo>
                <a:lnTo>
                  <a:pt x="2090" y="2093"/>
                </a:lnTo>
                <a:lnTo>
                  <a:pt x="2075" y="2120"/>
                </a:lnTo>
                <a:lnTo>
                  <a:pt x="2059" y="2147"/>
                </a:lnTo>
                <a:lnTo>
                  <a:pt x="2043" y="2173"/>
                </a:lnTo>
                <a:lnTo>
                  <a:pt x="2026" y="2200"/>
                </a:lnTo>
                <a:lnTo>
                  <a:pt x="2009" y="2225"/>
                </a:lnTo>
                <a:lnTo>
                  <a:pt x="1992" y="2250"/>
                </a:lnTo>
                <a:lnTo>
                  <a:pt x="1974" y="2274"/>
                </a:lnTo>
                <a:lnTo>
                  <a:pt x="1955" y="2298"/>
                </a:lnTo>
                <a:lnTo>
                  <a:pt x="1936" y="2322"/>
                </a:lnTo>
                <a:lnTo>
                  <a:pt x="1917" y="2345"/>
                </a:lnTo>
                <a:lnTo>
                  <a:pt x="1897" y="2366"/>
                </a:lnTo>
                <a:lnTo>
                  <a:pt x="1876" y="2388"/>
                </a:lnTo>
                <a:lnTo>
                  <a:pt x="1856" y="2409"/>
                </a:lnTo>
                <a:lnTo>
                  <a:pt x="1835" y="2430"/>
                </a:lnTo>
                <a:lnTo>
                  <a:pt x="1813" y="2450"/>
                </a:lnTo>
                <a:lnTo>
                  <a:pt x="1791" y="2469"/>
                </a:lnTo>
                <a:lnTo>
                  <a:pt x="1768" y="2487"/>
                </a:lnTo>
                <a:lnTo>
                  <a:pt x="1746" y="2505"/>
                </a:lnTo>
                <a:lnTo>
                  <a:pt x="1722" y="2523"/>
                </a:lnTo>
                <a:lnTo>
                  <a:pt x="1699" y="2540"/>
                </a:lnTo>
                <a:lnTo>
                  <a:pt x="1675" y="2556"/>
                </a:lnTo>
                <a:lnTo>
                  <a:pt x="1651" y="2571"/>
                </a:lnTo>
                <a:lnTo>
                  <a:pt x="1626" y="2586"/>
                </a:lnTo>
                <a:lnTo>
                  <a:pt x="1601" y="2600"/>
                </a:lnTo>
                <a:lnTo>
                  <a:pt x="1576" y="2613"/>
                </a:lnTo>
                <a:lnTo>
                  <a:pt x="1550" y="2625"/>
                </a:lnTo>
                <a:lnTo>
                  <a:pt x="1524" y="2637"/>
                </a:lnTo>
                <a:lnTo>
                  <a:pt x="1498" y="2648"/>
                </a:lnTo>
                <a:lnTo>
                  <a:pt x="1472" y="2659"/>
                </a:lnTo>
                <a:lnTo>
                  <a:pt x="1445" y="2669"/>
                </a:lnTo>
                <a:lnTo>
                  <a:pt x="1418" y="2677"/>
                </a:lnTo>
                <a:lnTo>
                  <a:pt x="1391" y="2685"/>
                </a:lnTo>
                <a:lnTo>
                  <a:pt x="1363" y="2693"/>
                </a:lnTo>
                <a:lnTo>
                  <a:pt x="1335" y="2699"/>
                </a:lnTo>
                <a:lnTo>
                  <a:pt x="1307" y="2705"/>
                </a:lnTo>
                <a:lnTo>
                  <a:pt x="1279" y="2709"/>
                </a:lnTo>
                <a:lnTo>
                  <a:pt x="1250" y="2713"/>
                </a:lnTo>
                <a:lnTo>
                  <a:pt x="1222" y="2717"/>
                </a:lnTo>
                <a:lnTo>
                  <a:pt x="1193" y="2718"/>
                </a:lnTo>
                <a:lnTo>
                  <a:pt x="1164" y="2719"/>
                </a:lnTo>
                <a:lnTo>
                  <a:pt x="1134" y="2720"/>
                </a:lnTo>
                <a:lnTo>
                  <a:pt x="1105" y="2719"/>
                </a:lnTo>
                <a:lnTo>
                  <a:pt x="1076" y="2718"/>
                </a:lnTo>
                <a:lnTo>
                  <a:pt x="1047" y="2717"/>
                </a:lnTo>
                <a:lnTo>
                  <a:pt x="1019" y="2713"/>
                </a:lnTo>
                <a:lnTo>
                  <a:pt x="990" y="2709"/>
                </a:lnTo>
                <a:lnTo>
                  <a:pt x="962" y="2705"/>
                </a:lnTo>
                <a:lnTo>
                  <a:pt x="934" y="2699"/>
                </a:lnTo>
                <a:lnTo>
                  <a:pt x="906" y="2693"/>
                </a:lnTo>
                <a:lnTo>
                  <a:pt x="878" y="2685"/>
                </a:lnTo>
                <a:lnTo>
                  <a:pt x="851" y="2677"/>
                </a:lnTo>
                <a:lnTo>
                  <a:pt x="824" y="2669"/>
                </a:lnTo>
                <a:lnTo>
                  <a:pt x="797" y="2659"/>
                </a:lnTo>
                <a:lnTo>
                  <a:pt x="771" y="2648"/>
                </a:lnTo>
                <a:lnTo>
                  <a:pt x="745" y="2637"/>
                </a:lnTo>
                <a:lnTo>
                  <a:pt x="719" y="2625"/>
                </a:lnTo>
                <a:lnTo>
                  <a:pt x="693" y="2613"/>
                </a:lnTo>
                <a:lnTo>
                  <a:pt x="668" y="2600"/>
                </a:lnTo>
                <a:lnTo>
                  <a:pt x="643" y="2586"/>
                </a:lnTo>
                <a:lnTo>
                  <a:pt x="618" y="2571"/>
                </a:lnTo>
                <a:lnTo>
                  <a:pt x="594" y="2556"/>
                </a:lnTo>
                <a:lnTo>
                  <a:pt x="570" y="2540"/>
                </a:lnTo>
                <a:lnTo>
                  <a:pt x="547" y="2523"/>
                </a:lnTo>
                <a:lnTo>
                  <a:pt x="523" y="2505"/>
                </a:lnTo>
                <a:lnTo>
                  <a:pt x="501" y="2487"/>
                </a:lnTo>
                <a:lnTo>
                  <a:pt x="478" y="2469"/>
                </a:lnTo>
                <a:lnTo>
                  <a:pt x="456" y="2450"/>
                </a:lnTo>
                <a:lnTo>
                  <a:pt x="434" y="2430"/>
                </a:lnTo>
                <a:lnTo>
                  <a:pt x="413" y="2409"/>
                </a:lnTo>
                <a:lnTo>
                  <a:pt x="392" y="2388"/>
                </a:lnTo>
                <a:lnTo>
                  <a:pt x="372" y="2366"/>
                </a:lnTo>
                <a:lnTo>
                  <a:pt x="351" y="2345"/>
                </a:lnTo>
                <a:lnTo>
                  <a:pt x="332" y="2322"/>
                </a:lnTo>
                <a:lnTo>
                  <a:pt x="313" y="2298"/>
                </a:lnTo>
                <a:lnTo>
                  <a:pt x="294" y="2274"/>
                </a:lnTo>
                <a:lnTo>
                  <a:pt x="276" y="2250"/>
                </a:lnTo>
                <a:lnTo>
                  <a:pt x="259" y="2225"/>
                </a:lnTo>
                <a:lnTo>
                  <a:pt x="241" y="2200"/>
                </a:lnTo>
                <a:lnTo>
                  <a:pt x="225" y="2173"/>
                </a:lnTo>
                <a:lnTo>
                  <a:pt x="209" y="2147"/>
                </a:lnTo>
                <a:lnTo>
                  <a:pt x="193" y="2120"/>
                </a:lnTo>
                <a:lnTo>
                  <a:pt x="178" y="2093"/>
                </a:lnTo>
                <a:lnTo>
                  <a:pt x="164" y="2065"/>
                </a:lnTo>
                <a:lnTo>
                  <a:pt x="150" y="2036"/>
                </a:lnTo>
                <a:lnTo>
                  <a:pt x="136" y="2008"/>
                </a:lnTo>
                <a:lnTo>
                  <a:pt x="124" y="1979"/>
                </a:lnTo>
                <a:lnTo>
                  <a:pt x="111" y="1950"/>
                </a:lnTo>
                <a:lnTo>
                  <a:pt x="100" y="1920"/>
                </a:lnTo>
                <a:lnTo>
                  <a:pt x="89" y="1889"/>
                </a:lnTo>
                <a:lnTo>
                  <a:pt x="78" y="1859"/>
                </a:lnTo>
                <a:lnTo>
                  <a:pt x="68" y="1828"/>
                </a:lnTo>
                <a:lnTo>
                  <a:pt x="59" y="1797"/>
                </a:lnTo>
                <a:lnTo>
                  <a:pt x="51" y="1764"/>
                </a:lnTo>
                <a:lnTo>
                  <a:pt x="43" y="1732"/>
                </a:lnTo>
                <a:lnTo>
                  <a:pt x="35" y="1699"/>
                </a:lnTo>
                <a:lnTo>
                  <a:pt x="29" y="1667"/>
                </a:lnTo>
                <a:lnTo>
                  <a:pt x="23" y="1633"/>
                </a:lnTo>
                <a:lnTo>
                  <a:pt x="17" y="1601"/>
                </a:lnTo>
                <a:lnTo>
                  <a:pt x="13" y="1567"/>
                </a:lnTo>
                <a:lnTo>
                  <a:pt x="9" y="1533"/>
                </a:lnTo>
                <a:lnTo>
                  <a:pt x="5" y="1499"/>
                </a:lnTo>
                <a:lnTo>
                  <a:pt x="3" y="1464"/>
                </a:lnTo>
                <a:lnTo>
                  <a:pt x="1" y="1430"/>
                </a:lnTo>
                <a:lnTo>
                  <a:pt x="0"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4" name="Freeform 7">
            <a:hlinkClick r:id="rId5" tooltip="twitter"/>
          </p:cNvPr>
          <p:cNvSpPr>
            <a:spLocks noChangeAspect="1" noEditPoints="1"/>
          </p:cNvSpPr>
          <p:nvPr userDrawn="1"/>
        </p:nvSpPr>
        <p:spPr bwMode="auto">
          <a:xfrm>
            <a:off x="10308063" y="5877340"/>
            <a:ext cx="252557" cy="252000"/>
          </a:xfrm>
          <a:custGeom>
            <a:avLst/>
            <a:gdLst>
              <a:gd name="T0" fmla="*/ 1085 w 2269"/>
              <a:gd name="T1" fmla="*/ 2052 h 2720"/>
              <a:gd name="T2" fmla="*/ 1276 w 2269"/>
              <a:gd name="T3" fmla="*/ 1961 h 2720"/>
              <a:gd name="T4" fmla="*/ 1432 w 2269"/>
              <a:gd name="T5" fmla="*/ 1821 h 2720"/>
              <a:gd name="T6" fmla="*/ 1551 w 2269"/>
              <a:gd name="T7" fmla="*/ 1643 h 2720"/>
              <a:gd name="T8" fmla="*/ 1647 w 2269"/>
              <a:gd name="T9" fmla="*/ 1380 h 2720"/>
              <a:gd name="T10" fmla="*/ 1677 w 2269"/>
              <a:gd name="T11" fmla="*/ 1129 h 2720"/>
              <a:gd name="T12" fmla="*/ 1815 w 2269"/>
              <a:gd name="T13" fmla="*/ 911 h 2720"/>
              <a:gd name="T14" fmla="*/ 1676 w 2269"/>
              <a:gd name="T15" fmla="*/ 949 h 2720"/>
              <a:gd name="T16" fmla="*/ 1751 w 2269"/>
              <a:gd name="T17" fmla="*/ 849 h 2720"/>
              <a:gd name="T18" fmla="*/ 1704 w 2269"/>
              <a:gd name="T19" fmla="*/ 824 h 2720"/>
              <a:gd name="T20" fmla="*/ 1558 w 2269"/>
              <a:gd name="T21" fmla="*/ 817 h 2720"/>
              <a:gd name="T22" fmla="*/ 1426 w 2269"/>
              <a:gd name="T23" fmla="*/ 757 h 2720"/>
              <a:gd name="T24" fmla="*/ 1287 w 2269"/>
              <a:gd name="T25" fmla="*/ 782 h 2720"/>
              <a:gd name="T26" fmla="*/ 1181 w 2269"/>
              <a:gd name="T27" fmla="*/ 877 h 2720"/>
              <a:gd name="T28" fmla="*/ 1122 w 2269"/>
              <a:gd name="T29" fmla="*/ 1022 h 2720"/>
              <a:gd name="T30" fmla="*/ 1081 w 2269"/>
              <a:gd name="T31" fmla="*/ 1162 h 2720"/>
              <a:gd name="T32" fmla="*/ 877 w 2269"/>
              <a:gd name="T33" fmla="*/ 1102 h 2720"/>
              <a:gd name="T34" fmla="*/ 697 w 2269"/>
              <a:gd name="T35" fmla="*/ 985 h 2720"/>
              <a:gd name="T36" fmla="*/ 549 w 2269"/>
              <a:gd name="T37" fmla="*/ 817 h 2720"/>
              <a:gd name="T38" fmla="*/ 511 w 2269"/>
              <a:gd name="T39" fmla="*/ 973 h 2720"/>
              <a:gd name="T40" fmla="*/ 554 w 2269"/>
              <a:gd name="T41" fmla="*/ 1162 h 2720"/>
              <a:gd name="T42" fmla="*/ 635 w 2269"/>
              <a:gd name="T43" fmla="*/ 1263 h 2720"/>
              <a:gd name="T44" fmla="*/ 516 w 2269"/>
              <a:gd name="T45" fmla="*/ 1226 h 2720"/>
              <a:gd name="T46" fmla="*/ 522 w 2269"/>
              <a:gd name="T47" fmla="*/ 1328 h 2720"/>
              <a:gd name="T48" fmla="*/ 581 w 2269"/>
              <a:gd name="T49" fmla="*/ 1449 h 2720"/>
              <a:gd name="T50" fmla="*/ 676 w 2269"/>
              <a:gd name="T51" fmla="*/ 1532 h 2720"/>
              <a:gd name="T52" fmla="*/ 659 w 2269"/>
              <a:gd name="T53" fmla="*/ 1565 h 2720"/>
              <a:gd name="T54" fmla="*/ 634 w 2269"/>
              <a:gd name="T55" fmla="*/ 1630 h 2720"/>
              <a:gd name="T56" fmla="*/ 722 w 2269"/>
              <a:gd name="T57" fmla="*/ 1739 h 2720"/>
              <a:gd name="T58" fmla="*/ 823 w 2269"/>
              <a:gd name="T59" fmla="*/ 1786 h 2720"/>
              <a:gd name="T60" fmla="*/ 761 w 2269"/>
              <a:gd name="T61" fmla="*/ 1871 h 2720"/>
              <a:gd name="T62" fmla="*/ 593 w 2269"/>
              <a:gd name="T63" fmla="*/ 1930 h 2720"/>
              <a:gd name="T64" fmla="*/ 514 w 2269"/>
              <a:gd name="T65" fmla="*/ 1972 h 2720"/>
              <a:gd name="T66" fmla="*/ 738 w 2269"/>
              <a:gd name="T67" fmla="*/ 2065 h 2720"/>
              <a:gd name="T68" fmla="*/ 6 w 2269"/>
              <a:gd name="T69" fmla="*/ 1221 h 2720"/>
              <a:gd name="T70" fmla="*/ 69 w 2269"/>
              <a:gd name="T71" fmla="*/ 892 h 2720"/>
              <a:gd name="T72" fmla="*/ 194 w 2269"/>
              <a:gd name="T73" fmla="*/ 600 h 2720"/>
              <a:gd name="T74" fmla="*/ 372 w 2269"/>
              <a:gd name="T75" fmla="*/ 354 h 2720"/>
              <a:gd name="T76" fmla="*/ 594 w 2269"/>
              <a:gd name="T77" fmla="*/ 164 h 2720"/>
              <a:gd name="T78" fmla="*/ 851 w 2269"/>
              <a:gd name="T79" fmla="*/ 43 h 2720"/>
              <a:gd name="T80" fmla="*/ 1134 w 2269"/>
              <a:gd name="T81" fmla="*/ 0 h 2720"/>
              <a:gd name="T82" fmla="*/ 1418 w 2269"/>
              <a:gd name="T83" fmla="*/ 43 h 2720"/>
              <a:gd name="T84" fmla="*/ 1676 w 2269"/>
              <a:gd name="T85" fmla="*/ 164 h 2720"/>
              <a:gd name="T86" fmla="*/ 1898 w 2269"/>
              <a:gd name="T87" fmla="*/ 354 h 2720"/>
              <a:gd name="T88" fmla="*/ 2075 w 2269"/>
              <a:gd name="T89" fmla="*/ 600 h 2720"/>
              <a:gd name="T90" fmla="*/ 2200 w 2269"/>
              <a:gd name="T91" fmla="*/ 892 h 2720"/>
              <a:gd name="T92" fmla="*/ 2263 w 2269"/>
              <a:gd name="T93" fmla="*/ 1221 h 2720"/>
              <a:gd name="T94" fmla="*/ 2256 w 2269"/>
              <a:gd name="T95" fmla="*/ 1568 h 2720"/>
              <a:gd name="T96" fmla="*/ 2180 w 2269"/>
              <a:gd name="T97" fmla="*/ 1889 h 2720"/>
              <a:gd name="T98" fmla="*/ 2044 w 2269"/>
              <a:gd name="T99" fmla="*/ 2174 h 2720"/>
              <a:gd name="T100" fmla="*/ 1857 w 2269"/>
              <a:gd name="T101" fmla="*/ 2410 h 2720"/>
              <a:gd name="T102" fmla="*/ 1627 w 2269"/>
              <a:gd name="T103" fmla="*/ 2586 h 2720"/>
              <a:gd name="T104" fmla="*/ 1363 w 2269"/>
              <a:gd name="T105" fmla="*/ 2693 h 2720"/>
              <a:gd name="T106" fmla="*/ 1076 w 2269"/>
              <a:gd name="T107" fmla="*/ 2719 h 2720"/>
              <a:gd name="T108" fmla="*/ 797 w 2269"/>
              <a:gd name="T109" fmla="*/ 2659 h 2720"/>
              <a:gd name="T110" fmla="*/ 546 w 2269"/>
              <a:gd name="T111" fmla="*/ 2524 h 2720"/>
              <a:gd name="T112" fmla="*/ 332 w 2269"/>
              <a:gd name="T113" fmla="*/ 2322 h 2720"/>
              <a:gd name="T114" fmla="*/ 165 w 2269"/>
              <a:gd name="T115" fmla="*/ 2065 h 2720"/>
              <a:gd name="T116" fmla="*/ 51 w 2269"/>
              <a:gd name="T117" fmla="*/ 1764 h 2720"/>
              <a:gd name="T118" fmla="*/ 2 w 2269"/>
              <a:gd name="T119" fmla="*/ 1430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9" h="2720">
                <a:moveTo>
                  <a:pt x="882" y="2081"/>
                </a:moveTo>
                <a:lnTo>
                  <a:pt x="906" y="2080"/>
                </a:lnTo>
                <a:lnTo>
                  <a:pt x="929" y="2079"/>
                </a:lnTo>
                <a:lnTo>
                  <a:pt x="953" y="2077"/>
                </a:lnTo>
                <a:lnTo>
                  <a:pt x="976" y="2075"/>
                </a:lnTo>
                <a:lnTo>
                  <a:pt x="998" y="2071"/>
                </a:lnTo>
                <a:lnTo>
                  <a:pt x="1020" y="2068"/>
                </a:lnTo>
                <a:lnTo>
                  <a:pt x="1042" y="2063"/>
                </a:lnTo>
                <a:lnTo>
                  <a:pt x="1063" y="2058"/>
                </a:lnTo>
                <a:lnTo>
                  <a:pt x="1085" y="2052"/>
                </a:lnTo>
                <a:lnTo>
                  <a:pt x="1105" y="2045"/>
                </a:lnTo>
                <a:lnTo>
                  <a:pt x="1126" y="2038"/>
                </a:lnTo>
                <a:lnTo>
                  <a:pt x="1146" y="2031"/>
                </a:lnTo>
                <a:lnTo>
                  <a:pt x="1166" y="2022"/>
                </a:lnTo>
                <a:lnTo>
                  <a:pt x="1185" y="2014"/>
                </a:lnTo>
                <a:lnTo>
                  <a:pt x="1204" y="2004"/>
                </a:lnTo>
                <a:lnTo>
                  <a:pt x="1223" y="1993"/>
                </a:lnTo>
                <a:lnTo>
                  <a:pt x="1241" y="1984"/>
                </a:lnTo>
                <a:lnTo>
                  <a:pt x="1259" y="1972"/>
                </a:lnTo>
                <a:lnTo>
                  <a:pt x="1276" y="1961"/>
                </a:lnTo>
                <a:lnTo>
                  <a:pt x="1293" y="1949"/>
                </a:lnTo>
                <a:lnTo>
                  <a:pt x="1310" y="1936"/>
                </a:lnTo>
                <a:lnTo>
                  <a:pt x="1327" y="1924"/>
                </a:lnTo>
                <a:lnTo>
                  <a:pt x="1343" y="1909"/>
                </a:lnTo>
                <a:lnTo>
                  <a:pt x="1359" y="1896"/>
                </a:lnTo>
                <a:lnTo>
                  <a:pt x="1374" y="1882"/>
                </a:lnTo>
                <a:lnTo>
                  <a:pt x="1389" y="1866"/>
                </a:lnTo>
                <a:lnTo>
                  <a:pt x="1404" y="1852"/>
                </a:lnTo>
                <a:lnTo>
                  <a:pt x="1418" y="1836"/>
                </a:lnTo>
                <a:lnTo>
                  <a:pt x="1432" y="1821"/>
                </a:lnTo>
                <a:lnTo>
                  <a:pt x="1445" y="1804"/>
                </a:lnTo>
                <a:lnTo>
                  <a:pt x="1459" y="1787"/>
                </a:lnTo>
                <a:lnTo>
                  <a:pt x="1471" y="1770"/>
                </a:lnTo>
                <a:lnTo>
                  <a:pt x="1484" y="1753"/>
                </a:lnTo>
                <a:lnTo>
                  <a:pt x="1496" y="1735"/>
                </a:lnTo>
                <a:lnTo>
                  <a:pt x="1507" y="1717"/>
                </a:lnTo>
                <a:lnTo>
                  <a:pt x="1520" y="1699"/>
                </a:lnTo>
                <a:lnTo>
                  <a:pt x="1531" y="1680"/>
                </a:lnTo>
                <a:lnTo>
                  <a:pt x="1541" y="1662"/>
                </a:lnTo>
                <a:lnTo>
                  <a:pt x="1551" y="1643"/>
                </a:lnTo>
                <a:lnTo>
                  <a:pt x="1561" y="1624"/>
                </a:lnTo>
                <a:lnTo>
                  <a:pt x="1570" y="1605"/>
                </a:lnTo>
                <a:lnTo>
                  <a:pt x="1579" y="1586"/>
                </a:lnTo>
                <a:lnTo>
                  <a:pt x="1588" y="1565"/>
                </a:lnTo>
                <a:lnTo>
                  <a:pt x="1596" y="1545"/>
                </a:lnTo>
                <a:lnTo>
                  <a:pt x="1604" y="1526"/>
                </a:lnTo>
                <a:lnTo>
                  <a:pt x="1611" y="1505"/>
                </a:lnTo>
                <a:lnTo>
                  <a:pt x="1625" y="1463"/>
                </a:lnTo>
                <a:lnTo>
                  <a:pt x="1637" y="1422"/>
                </a:lnTo>
                <a:lnTo>
                  <a:pt x="1647" y="1380"/>
                </a:lnTo>
                <a:lnTo>
                  <a:pt x="1656" y="1338"/>
                </a:lnTo>
                <a:lnTo>
                  <a:pt x="1660" y="1317"/>
                </a:lnTo>
                <a:lnTo>
                  <a:pt x="1664" y="1296"/>
                </a:lnTo>
                <a:lnTo>
                  <a:pt x="1667" y="1275"/>
                </a:lnTo>
                <a:lnTo>
                  <a:pt x="1669" y="1254"/>
                </a:lnTo>
                <a:lnTo>
                  <a:pt x="1672" y="1233"/>
                </a:lnTo>
                <a:lnTo>
                  <a:pt x="1673" y="1212"/>
                </a:lnTo>
                <a:lnTo>
                  <a:pt x="1675" y="1191"/>
                </a:lnTo>
                <a:lnTo>
                  <a:pt x="1676" y="1171"/>
                </a:lnTo>
                <a:lnTo>
                  <a:pt x="1677" y="1129"/>
                </a:lnTo>
                <a:lnTo>
                  <a:pt x="1676" y="1085"/>
                </a:lnTo>
                <a:lnTo>
                  <a:pt x="1696" y="1067"/>
                </a:lnTo>
                <a:lnTo>
                  <a:pt x="1715" y="1048"/>
                </a:lnTo>
                <a:lnTo>
                  <a:pt x="1734" y="1028"/>
                </a:lnTo>
                <a:lnTo>
                  <a:pt x="1752" y="1006"/>
                </a:lnTo>
                <a:lnTo>
                  <a:pt x="1769" y="983"/>
                </a:lnTo>
                <a:lnTo>
                  <a:pt x="1785" y="961"/>
                </a:lnTo>
                <a:lnTo>
                  <a:pt x="1793" y="949"/>
                </a:lnTo>
                <a:lnTo>
                  <a:pt x="1801" y="937"/>
                </a:lnTo>
                <a:lnTo>
                  <a:pt x="1815" y="911"/>
                </a:lnTo>
                <a:lnTo>
                  <a:pt x="1796" y="921"/>
                </a:lnTo>
                <a:lnTo>
                  <a:pt x="1777" y="931"/>
                </a:lnTo>
                <a:lnTo>
                  <a:pt x="1757" y="938"/>
                </a:lnTo>
                <a:lnTo>
                  <a:pt x="1737" y="945"/>
                </a:lnTo>
                <a:lnTo>
                  <a:pt x="1717" y="951"/>
                </a:lnTo>
                <a:lnTo>
                  <a:pt x="1697" y="957"/>
                </a:lnTo>
                <a:lnTo>
                  <a:pt x="1676" y="961"/>
                </a:lnTo>
                <a:lnTo>
                  <a:pt x="1655" y="964"/>
                </a:lnTo>
                <a:lnTo>
                  <a:pt x="1666" y="957"/>
                </a:lnTo>
                <a:lnTo>
                  <a:pt x="1676" y="949"/>
                </a:lnTo>
                <a:lnTo>
                  <a:pt x="1686" y="939"/>
                </a:lnTo>
                <a:lnTo>
                  <a:pt x="1695" y="929"/>
                </a:lnTo>
                <a:lnTo>
                  <a:pt x="1705" y="919"/>
                </a:lnTo>
                <a:lnTo>
                  <a:pt x="1714" y="909"/>
                </a:lnTo>
                <a:lnTo>
                  <a:pt x="1722" y="897"/>
                </a:lnTo>
                <a:lnTo>
                  <a:pt x="1730" y="886"/>
                </a:lnTo>
                <a:lnTo>
                  <a:pt x="1734" y="880"/>
                </a:lnTo>
                <a:lnTo>
                  <a:pt x="1738" y="874"/>
                </a:lnTo>
                <a:lnTo>
                  <a:pt x="1745" y="861"/>
                </a:lnTo>
                <a:lnTo>
                  <a:pt x="1751" y="849"/>
                </a:lnTo>
                <a:lnTo>
                  <a:pt x="1758" y="836"/>
                </a:lnTo>
                <a:lnTo>
                  <a:pt x="1763" y="823"/>
                </a:lnTo>
                <a:lnTo>
                  <a:pt x="1769" y="808"/>
                </a:lnTo>
                <a:lnTo>
                  <a:pt x="1773" y="794"/>
                </a:lnTo>
                <a:lnTo>
                  <a:pt x="1778" y="779"/>
                </a:lnTo>
                <a:lnTo>
                  <a:pt x="1757" y="794"/>
                </a:lnTo>
                <a:lnTo>
                  <a:pt x="1736" y="806"/>
                </a:lnTo>
                <a:lnTo>
                  <a:pt x="1725" y="812"/>
                </a:lnTo>
                <a:lnTo>
                  <a:pt x="1715" y="818"/>
                </a:lnTo>
                <a:lnTo>
                  <a:pt x="1704" y="824"/>
                </a:lnTo>
                <a:lnTo>
                  <a:pt x="1693" y="829"/>
                </a:lnTo>
                <a:lnTo>
                  <a:pt x="1670" y="838"/>
                </a:lnTo>
                <a:lnTo>
                  <a:pt x="1647" y="847"/>
                </a:lnTo>
                <a:lnTo>
                  <a:pt x="1624" y="855"/>
                </a:lnTo>
                <a:lnTo>
                  <a:pt x="1612" y="857"/>
                </a:lnTo>
                <a:lnTo>
                  <a:pt x="1600" y="861"/>
                </a:lnTo>
                <a:lnTo>
                  <a:pt x="1591" y="849"/>
                </a:lnTo>
                <a:lnTo>
                  <a:pt x="1580" y="837"/>
                </a:lnTo>
                <a:lnTo>
                  <a:pt x="1570" y="827"/>
                </a:lnTo>
                <a:lnTo>
                  <a:pt x="1558" y="817"/>
                </a:lnTo>
                <a:lnTo>
                  <a:pt x="1547" y="807"/>
                </a:lnTo>
                <a:lnTo>
                  <a:pt x="1535" y="799"/>
                </a:lnTo>
                <a:lnTo>
                  <a:pt x="1522" y="790"/>
                </a:lnTo>
                <a:lnTo>
                  <a:pt x="1509" y="783"/>
                </a:lnTo>
                <a:lnTo>
                  <a:pt x="1496" y="777"/>
                </a:lnTo>
                <a:lnTo>
                  <a:pt x="1482" y="771"/>
                </a:lnTo>
                <a:lnTo>
                  <a:pt x="1468" y="766"/>
                </a:lnTo>
                <a:lnTo>
                  <a:pt x="1454" y="763"/>
                </a:lnTo>
                <a:lnTo>
                  <a:pt x="1440" y="759"/>
                </a:lnTo>
                <a:lnTo>
                  <a:pt x="1426" y="757"/>
                </a:lnTo>
                <a:lnTo>
                  <a:pt x="1411" y="755"/>
                </a:lnTo>
                <a:lnTo>
                  <a:pt x="1396" y="755"/>
                </a:lnTo>
                <a:lnTo>
                  <a:pt x="1381" y="755"/>
                </a:lnTo>
                <a:lnTo>
                  <a:pt x="1367" y="757"/>
                </a:lnTo>
                <a:lnTo>
                  <a:pt x="1353" y="759"/>
                </a:lnTo>
                <a:lnTo>
                  <a:pt x="1340" y="761"/>
                </a:lnTo>
                <a:lnTo>
                  <a:pt x="1326" y="765"/>
                </a:lnTo>
                <a:lnTo>
                  <a:pt x="1313" y="770"/>
                </a:lnTo>
                <a:lnTo>
                  <a:pt x="1300" y="776"/>
                </a:lnTo>
                <a:lnTo>
                  <a:pt x="1287" y="782"/>
                </a:lnTo>
                <a:lnTo>
                  <a:pt x="1275" y="788"/>
                </a:lnTo>
                <a:lnTo>
                  <a:pt x="1263" y="795"/>
                </a:lnTo>
                <a:lnTo>
                  <a:pt x="1251" y="803"/>
                </a:lnTo>
                <a:lnTo>
                  <a:pt x="1240" y="812"/>
                </a:lnTo>
                <a:lnTo>
                  <a:pt x="1229" y="821"/>
                </a:lnTo>
                <a:lnTo>
                  <a:pt x="1218" y="831"/>
                </a:lnTo>
                <a:lnTo>
                  <a:pt x="1208" y="842"/>
                </a:lnTo>
                <a:lnTo>
                  <a:pt x="1199" y="853"/>
                </a:lnTo>
                <a:lnTo>
                  <a:pt x="1189" y="865"/>
                </a:lnTo>
                <a:lnTo>
                  <a:pt x="1181" y="877"/>
                </a:lnTo>
                <a:lnTo>
                  <a:pt x="1172" y="890"/>
                </a:lnTo>
                <a:lnTo>
                  <a:pt x="1164" y="903"/>
                </a:lnTo>
                <a:lnTo>
                  <a:pt x="1157" y="916"/>
                </a:lnTo>
                <a:lnTo>
                  <a:pt x="1150" y="931"/>
                </a:lnTo>
                <a:lnTo>
                  <a:pt x="1144" y="945"/>
                </a:lnTo>
                <a:lnTo>
                  <a:pt x="1139" y="959"/>
                </a:lnTo>
                <a:lnTo>
                  <a:pt x="1134" y="975"/>
                </a:lnTo>
                <a:lnTo>
                  <a:pt x="1129" y="991"/>
                </a:lnTo>
                <a:lnTo>
                  <a:pt x="1126" y="1006"/>
                </a:lnTo>
                <a:lnTo>
                  <a:pt x="1122" y="1022"/>
                </a:lnTo>
                <a:lnTo>
                  <a:pt x="1120" y="1039"/>
                </a:lnTo>
                <a:lnTo>
                  <a:pt x="1118" y="1055"/>
                </a:lnTo>
                <a:lnTo>
                  <a:pt x="1117" y="1072"/>
                </a:lnTo>
                <a:lnTo>
                  <a:pt x="1117" y="1090"/>
                </a:lnTo>
                <a:lnTo>
                  <a:pt x="1117" y="1109"/>
                </a:lnTo>
                <a:lnTo>
                  <a:pt x="1119" y="1129"/>
                </a:lnTo>
                <a:lnTo>
                  <a:pt x="1121" y="1148"/>
                </a:lnTo>
                <a:lnTo>
                  <a:pt x="1124" y="1166"/>
                </a:lnTo>
                <a:lnTo>
                  <a:pt x="1102" y="1165"/>
                </a:lnTo>
                <a:lnTo>
                  <a:pt x="1081" y="1162"/>
                </a:lnTo>
                <a:lnTo>
                  <a:pt x="1060" y="1159"/>
                </a:lnTo>
                <a:lnTo>
                  <a:pt x="1038" y="1155"/>
                </a:lnTo>
                <a:lnTo>
                  <a:pt x="1017" y="1151"/>
                </a:lnTo>
                <a:lnTo>
                  <a:pt x="997" y="1145"/>
                </a:lnTo>
                <a:lnTo>
                  <a:pt x="976" y="1141"/>
                </a:lnTo>
                <a:lnTo>
                  <a:pt x="956" y="1133"/>
                </a:lnTo>
                <a:lnTo>
                  <a:pt x="936" y="1127"/>
                </a:lnTo>
                <a:lnTo>
                  <a:pt x="916" y="1119"/>
                </a:lnTo>
                <a:lnTo>
                  <a:pt x="896" y="1112"/>
                </a:lnTo>
                <a:lnTo>
                  <a:pt x="877" y="1102"/>
                </a:lnTo>
                <a:lnTo>
                  <a:pt x="857" y="1094"/>
                </a:lnTo>
                <a:lnTo>
                  <a:pt x="838" y="1083"/>
                </a:lnTo>
                <a:lnTo>
                  <a:pt x="820" y="1073"/>
                </a:lnTo>
                <a:lnTo>
                  <a:pt x="801" y="1061"/>
                </a:lnTo>
                <a:lnTo>
                  <a:pt x="783" y="1051"/>
                </a:lnTo>
                <a:lnTo>
                  <a:pt x="765" y="1039"/>
                </a:lnTo>
                <a:lnTo>
                  <a:pt x="748" y="1025"/>
                </a:lnTo>
                <a:lnTo>
                  <a:pt x="730" y="1012"/>
                </a:lnTo>
                <a:lnTo>
                  <a:pt x="713" y="999"/>
                </a:lnTo>
                <a:lnTo>
                  <a:pt x="697" y="985"/>
                </a:lnTo>
                <a:lnTo>
                  <a:pt x="680" y="970"/>
                </a:lnTo>
                <a:lnTo>
                  <a:pt x="664" y="955"/>
                </a:lnTo>
                <a:lnTo>
                  <a:pt x="649" y="939"/>
                </a:lnTo>
                <a:lnTo>
                  <a:pt x="633" y="922"/>
                </a:lnTo>
                <a:lnTo>
                  <a:pt x="618" y="905"/>
                </a:lnTo>
                <a:lnTo>
                  <a:pt x="604" y="889"/>
                </a:lnTo>
                <a:lnTo>
                  <a:pt x="590" y="872"/>
                </a:lnTo>
                <a:lnTo>
                  <a:pt x="576" y="854"/>
                </a:lnTo>
                <a:lnTo>
                  <a:pt x="562" y="835"/>
                </a:lnTo>
                <a:lnTo>
                  <a:pt x="549" y="817"/>
                </a:lnTo>
                <a:lnTo>
                  <a:pt x="541" y="835"/>
                </a:lnTo>
                <a:lnTo>
                  <a:pt x="537" y="845"/>
                </a:lnTo>
                <a:lnTo>
                  <a:pt x="533" y="855"/>
                </a:lnTo>
                <a:lnTo>
                  <a:pt x="527" y="875"/>
                </a:lnTo>
                <a:lnTo>
                  <a:pt x="521" y="896"/>
                </a:lnTo>
                <a:lnTo>
                  <a:pt x="517" y="917"/>
                </a:lnTo>
                <a:lnTo>
                  <a:pt x="515" y="928"/>
                </a:lnTo>
                <a:lnTo>
                  <a:pt x="514" y="939"/>
                </a:lnTo>
                <a:lnTo>
                  <a:pt x="512" y="962"/>
                </a:lnTo>
                <a:lnTo>
                  <a:pt x="511" y="973"/>
                </a:lnTo>
                <a:lnTo>
                  <a:pt x="511" y="985"/>
                </a:lnTo>
                <a:lnTo>
                  <a:pt x="512" y="1006"/>
                </a:lnTo>
                <a:lnTo>
                  <a:pt x="514" y="1028"/>
                </a:lnTo>
                <a:lnTo>
                  <a:pt x="516" y="1048"/>
                </a:lnTo>
                <a:lnTo>
                  <a:pt x="520" y="1069"/>
                </a:lnTo>
                <a:lnTo>
                  <a:pt x="525" y="1089"/>
                </a:lnTo>
                <a:lnTo>
                  <a:pt x="531" y="1108"/>
                </a:lnTo>
                <a:lnTo>
                  <a:pt x="538" y="1126"/>
                </a:lnTo>
                <a:lnTo>
                  <a:pt x="545" y="1145"/>
                </a:lnTo>
                <a:lnTo>
                  <a:pt x="554" y="1162"/>
                </a:lnTo>
                <a:lnTo>
                  <a:pt x="563" y="1179"/>
                </a:lnTo>
                <a:lnTo>
                  <a:pt x="573" y="1196"/>
                </a:lnTo>
                <a:lnTo>
                  <a:pt x="584" y="1210"/>
                </a:lnTo>
                <a:lnTo>
                  <a:pt x="590" y="1217"/>
                </a:lnTo>
                <a:lnTo>
                  <a:pt x="596" y="1224"/>
                </a:lnTo>
                <a:lnTo>
                  <a:pt x="602" y="1232"/>
                </a:lnTo>
                <a:lnTo>
                  <a:pt x="609" y="1239"/>
                </a:lnTo>
                <a:lnTo>
                  <a:pt x="622" y="1251"/>
                </a:lnTo>
                <a:lnTo>
                  <a:pt x="628" y="1257"/>
                </a:lnTo>
                <a:lnTo>
                  <a:pt x="635" y="1263"/>
                </a:lnTo>
                <a:lnTo>
                  <a:pt x="618" y="1262"/>
                </a:lnTo>
                <a:lnTo>
                  <a:pt x="602" y="1259"/>
                </a:lnTo>
                <a:lnTo>
                  <a:pt x="585" y="1256"/>
                </a:lnTo>
                <a:lnTo>
                  <a:pt x="569" y="1251"/>
                </a:lnTo>
                <a:lnTo>
                  <a:pt x="561" y="1248"/>
                </a:lnTo>
                <a:lnTo>
                  <a:pt x="554" y="1245"/>
                </a:lnTo>
                <a:lnTo>
                  <a:pt x="538" y="1238"/>
                </a:lnTo>
                <a:lnTo>
                  <a:pt x="531" y="1234"/>
                </a:lnTo>
                <a:lnTo>
                  <a:pt x="523" y="1230"/>
                </a:lnTo>
                <a:lnTo>
                  <a:pt x="516" y="1226"/>
                </a:lnTo>
                <a:lnTo>
                  <a:pt x="509" y="1221"/>
                </a:lnTo>
                <a:lnTo>
                  <a:pt x="509" y="1226"/>
                </a:lnTo>
                <a:lnTo>
                  <a:pt x="509" y="1240"/>
                </a:lnTo>
                <a:lnTo>
                  <a:pt x="510" y="1256"/>
                </a:lnTo>
                <a:lnTo>
                  <a:pt x="511" y="1270"/>
                </a:lnTo>
                <a:lnTo>
                  <a:pt x="513" y="1284"/>
                </a:lnTo>
                <a:lnTo>
                  <a:pt x="516" y="1299"/>
                </a:lnTo>
                <a:lnTo>
                  <a:pt x="517" y="1306"/>
                </a:lnTo>
                <a:lnTo>
                  <a:pt x="519" y="1313"/>
                </a:lnTo>
                <a:lnTo>
                  <a:pt x="522" y="1328"/>
                </a:lnTo>
                <a:lnTo>
                  <a:pt x="526" y="1341"/>
                </a:lnTo>
                <a:lnTo>
                  <a:pt x="530" y="1354"/>
                </a:lnTo>
                <a:lnTo>
                  <a:pt x="535" y="1367"/>
                </a:lnTo>
                <a:lnTo>
                  <a:pt x="540" y="1380"/>
                </a:lnTo>
                <a:lnTo>
                  <a:pt x="546" y="1392"/>
                </a:lnTo>
                <a:lnTo>
                  <a:pt x="552" y="1404"/>
                </a:lnTo>
                <a:lnTo>
                  <a:pt x="559" y="1416"/>
                </a:lnTo>
                <a:lnTo>
                  <a:pt x="566" y="1427"/>
                </a:lnTo>
                <a:lnTo>
                  <a:pt x="573" y="1439"/>
                </a:lnTo>
                <a:lnTo>
                  <a:pt x="581" y="1449"/>
                </a:lnTo>
                <a:lnTo>
                  <a:pt x="589" y="1460"/>
                </a:lnTo>
                <a:lnTo>
                  <a:pt x="597" y="1469"/>
                </a:lnTo>
                <a:lnTo>
                  <a:pt x="606" y="1479"/>
                </a:lnTo>
                <a:lnTo>
                  <a:pt x="615" y="1488"/>
                </a:lnTo>
                <a:lnTo>
                  <a:pt x="624" y="1497"/>
                </a:lnTo>
                <a:lnTo>
                  <a:pt x="634" y="1504"/>
                </a:lnTo>
                <a:lnTo>
                  <a:pt x="644" y="1512"/>
                </a:lnTo>
                <a:lnTo>
                  <a:pt x="654" y="1520"/>
                </a:lnTo>
                <a:lnTo>
                  <a:pt x="665" y="1526"/>
                </a:lnTo>
                <a:lnTo>
                  <a:pt x="676" y="1532"/>
                </a:lnTo>
                <a:lnTo>
                  <a:pt x="687" y="1538"/>
                </a:lnTo>
                <a:lnTo>
                  <a:pt x="698" y="1542"/>
                </a:lnTo>
                <a:lnTo>
                  <a:pt x="709" y="1546"/>
                </a:lnTo>
                <a:lnTo>
                  <a:pt x="721" y="1551"/>
                </a:lnTo>
                <a:lnTo>
                  <a:pt x="733" y="1553"/>
                </a:lnTo>
                <a:lnTo>
                  <a:pt x="715" y="1558"/>
                </a:lnTo>
                <a:lnTo>
                  <a:pt x="706" y="1560"/>
                </a:lnTo>
                <a:lnTo>
                  <a:pt x="697" y="1563"/>
                </a:lnTo>
                <a:lnTo>
                  <a:pt x="678" y="1564"/>
                </a:lnTo>
                <a:lnTo>
                  <a:pt x="659" y="1565"/>
                </a:lnTo>
                <a:lnTo>
                  <a:pt x="646" y="1565"/>
                </a:lnTo>
                <a:lnTo>
                  <a:pt x="633" y="1564"/>
                </a:lnTo>
                <a:lnTo>
                  <a:pt x="620" y="1562"/>
                </a:lnTo>
                <a:lnTo>
                  <a:pt x="607" y="1559"/>
                </a:lnTo>
                <a:lnTo>
                  <a:pt x="610" y="1571"/>
                </a:lnTo>
                <a:lnTo>
                  <a:pt x="614" y="1583"/>
                </a:lnTo>
                <a:lnTo>
                  <a:pt x="619" y="1595"/>
                </a:lnTo>
                <a:lnTo>
                  <a:pt x="623" y="1607"/>
                </a:lnTo>
                <a:lnTo>
                  <a:pt x="628" y="1619"/>
                </a:lnTo>
                <a:lnTo>
                  <a:pt x="634" y="1630"/>
                </a:lnTo>
                <a:lnTo>
                  <a:pt x="639" y="1641"/>
                </a:lnTo>
                <a:lnTo>
                  <a:pt x="645" y="1651"/>
                </a:lnTo>
                <a:lnTo>
                  <a:pt x="658" y="1672"/>
                </a:lnTo>
                <a:lnTo>
                  <a:pt x="665" y="1681"/>
                </a:lnTo>
                <a:lnTo>
                  <a:pt x="673" y="1690"/>
                </a:lnTo>
                <a:lnTo>
                  <a:pt x="680" y="1699"/>
                </a:lnTo>
                <a:lnTo>
                  <a:pt x="688" y="1708"/>
                </a:lnTo>
                <a:lnTo>
                  <a:pt x="696" y="1716"/>
                </a:lnTo>
                <a:lnTo>
                  <a:pt x="705" y="1725"/>
                </a:lnTo>
                <a:lnTo>
                  <a:pt x="722" y="1739"/>
                </a:lnTo>
                <a:lnTo>
                  <a:pt x="731" y="1745"/>
                </a:lnTo>
                <a:lnTo>
                  <a:pt x="741" y="1752"/>
                </a:lnTo>
                <a:lnTo>
                  <a:pt x="750" y="1758"/>
                </a:lnTo>
                <a:lnTo>
                  <a:pt x="760" y="1763"/>
                </a:lnTo>
                <a:lnTo>
                  <a:pt x="770" y="1768"/>
                </a:lnTo>
                <a:lnTo>
                  <a:pt x="780" y="1773"/>
                </a:lnTo>
                <a:lnTo>
                  <a:pt x="791" y="1777"/>
                </a:lnTo>
                <a:lnTo>
                  <a:pt x="801" y="1781"/>
                </a:lnTo>
                <a:lnTo>
                  <a:pt x="812" y="1783"/>
                </a:lnTo>
                <a:lnTo>
                  <a:pt x="823" y="1786"/>
                </a:lnTo>
                <a:lnTo>
                  <a:pt x="834" y="1788"/>
                </a:lnTo>
                <a:lnTo>
                  <a:pt x="845" y="1789"/>
                </a:lnTo>
                <a:lnTo>
                  <a:pt x="856" y="1791"/>
                </a:lnTo>
                <a:lnTo>
                  <a:pt x="867" y="1792"/>
                </a:lnTo>
                <a:lnTo>
                  <a:pt x="849" y="1807"/>
                </a:lnTo>
                <a:lnTo>
                  <a:pt x="830" y="1823"/>
                </a:lnTo>
                <a:lnTo>
                  <a:pt x="811" y="1839"/>
                </a:lnTo>
                <a:lnTo>
                  <a:pt x="791" y="1852"/>
                </a:lnTo>
                <a:lnTo>
                  <a:pt x="771" y="1865"/>
                </a:lnTo>
                <a:lnTo>
                  <a:pt x="761" y="1871"/>
                </a:lnTo>
                <a:lnTo>
                  <a:pt x="750" y="1876"/>
                </a:lnTo>
                <a:lnTo>
                  <a:pt x="740" y="1882"/>
                </a:lnTo>
                <a:lnTo>
                  <a:pt x="729" y="1887"/>
                </a:lnTo>
                <a:lnTo>
                  <a:pt x="707" y="1897"/>
                </a:lnTo>
                <a:lnTo>
                  <a:pt x="685" y="1906"/>
                </a:lnTo>
                <a:lnTo>
                  <a:pt x="674" y="1909"/>
                </a:lnTo>
                <a:lnTo>
                  <a:pt x="663" y="1913"/>
                </a:lnTo>
                <a:lnTo>
                  <a:pt x="640" y="1920"/>
                </a:lnTo>
                <a:lnTo>
                  <a:pt x="617" y="1925"/>
                </a:lnTo>
                <a:lnTo>
                  <a:pt x="593" y="1930"/>
                </a:lnTo>
                <a:lnTo>
                  <a:pt x="569" y="1932"/>
                </a:lnTo>
                <a:lnTo>
                  <a:pt x="545" y="1935"/>
                </a:lnTo>
                <a:lnTo>
                  <a:pt x="521" y="1935"/>
                </a:lnTo>
                <a:lnTo>
                  <a:pt x="504" y="1935"/>
                </a:lnTo>
                <a:lnTo>
                  <a:pt x="487" y="1933"/>
                </a:lnTo>
                <a:lnTo>
                  <a:pt x="471" y="1932"/>
                </a:lnTo>
                <a:lnTo>
                  <a:pt x="454" y="1930"/>
                </a:lnTo>
                <a:lnTo>
                  <a:pt x="478" y="1948"/>
                </a:lnTo>
                <a:lnTo>
                  <a:pt x="502" y="1963"/>
                </a:lnTo>
                <a:lnTo>
                  <a:pt x="514" y="1972"/>
                </a:lnTo>
                <a:lnTo>
                  <a:pt x="526" y="1979"/>
                </a:lnTo>
                <a:lnTo>
                  <a:pt x="539" y="1986"/>
                </a:lnTo>
                <a:lnTo>
                  <a:pt x="551" y="1993"/>
                </a:lnTo>
                <a:lnTo>
                  <a:pt x="577" y="2007"/>
                </a:lnTo>
                <a:lnTo>
                  <a:pt x="602" y="2020"/>
                </a:lnTo>
                <a:lnTo>
                  <a:pt x="629" y="2031"/>
                </a:lnTo>
                <a:lnTo>
                  <a:pt x="655" y="2041"/>
                </a:lnTo>
                <a:lnTo>
                  <a:pt x="683" y="2050"/>
                </a:lnTo>
                <a:lnTo>
                  <a:pt x="710" y="2058"/>
                </a:lnTo>
                <a:lnTo>
                  <a:pt x="738" y="2065"/>
                </a:lnTo>
                <a:lnTo>
                  <a:pt x="766" y="2070"/>
                </a:lnTo>
                <a:lnTo>
                  <a:pt x="795" y="2075"/>
                </a:lnTo>
                <a:lnTo>
                  <a:pt x="823" y="2079"/>
                </a:lnTo>
                <a:lnTo>
                  <a:pt x="853" y="2080"/>
                </a:lnTo>
                <a:lnTo>
                  <a:pt x="882" y="2081"/>
                </a:lnTo>
                <a:close/>
                <a:moveTo>
                  <a:pt x="0" y="1360"/>
                </a:moveTo>
                <a:lnTo>
                  <a:pt x="1" y="1325"/>
                </a:lnTo>
                <a:lnTo>
                  <a:pt x="2" y="1290"/>
                </a:lnTo>
                <a:lnTo>
                  <a:pt x="4" y="1256"/>
                </a:lnTo>
                <a:lnTo>
                  <a:pt x="6" y="1221"/>
                </a:lnTo>
                <a:lnTo>
                  <a:pt x="10" y="1187"/>
                </a:lnTo>
                <a:lnTo>
                  <a:pt x="13" y="1153"/>
                </a:lnTo>
                <a:lnTo>
                  <a:pt x="18" y="1119"/>
                </a:lnTo>
                <a:lnTo>
                  <a:pt x="23" y="1087"/>
                </a:lnTo>
                <a:lnTo>
                  <a:pt x="29" y="1053"/>
                </a:lnTo>
                <a:lnTo>
                  <a:pt x="36" y="1021"/>
                </a:lnTo>
                <a:lnTo>
                  <a:pt x="43" y="988"/>
                </a:lnTo>
                <a:lnTo>
                  <a:pt x="51" y="956"/>
                </a:lnTo>
                <a:lnTo>
                  <a:pt x="60" y="923"/>
                </a:lnTo>
                <a:lnTo>
                  <a:pt x="69" y="892"/>
                </a:lnTo>
                <a:lnTo>
                  <a:pt x="79" y="861"/>
                </a:lnTo>
                <a:lnTo>
                  <a:pt x="90" y="831"/>
                </a:lnTo>
                <a:lnTo>
                  <a:pt x="101" y="801"/>
                </a:lnTo>
                <a:lnTo>
                  <a:pt x="112" y="771"/>
                </a:lnTo>
                <a:lnTo>
                  <a:pt x="124" y="741"/>
                </a:lnTo>
                <a:lnTo>
                  <a:pt x="137" y="712"/>
                </a:lnTo>
                <a:lnTo>
                  <a:pt x="151" y="684"/>
                </a:lnTo>
                <a:lnTo>
                  <a:pt x="165" y="655"/>
                </a:lnTo>
                <a:lnTo>
                  <a:pt x="179" y="627"/>
                </a:lnTo>
                <a:lnTo>
                  <a:pt x="194" y="600"/>
                </a:lnTo>
                <a:lnTo>
                  <a:pt x="210" y="573"/>
                </a:lnTo>
                <a:lnTo>
                  <a:pt x="226"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3" y="134"/>
                </a:lnTo>
                <a:lnTo>
                  <a:pt x="668" y="120"/>
                </a:lnTo>
                <a:lnTo>
                  <a:pt x="693" y="107"/>
                </a:lnTo>
                <a:lnTo>
                  <a:pt x="718" y="95"/>
                </a:lnTo>
                <a:lnTo>
                  <a:pt x="744" y="83"/>
                </a:lnTo>
                <a:lnTo>
                  <a:pt x="771" y="72"/>
                </a:lnTo>
                <a:lnTo>
                  <a:pt x="797" y="61"/>
                </a:lnTo>
                <a:lnTo>
                  <a:pt x="824" y="51"/>
                </a:lnTo>
                <a:lnTo>
                  <a:pt x="851" y="43"/>
                </a:lnTo>
                <a:lnTo>
                  <a:pt x="878" y="35"/>
                </a:lnTo>
                <a:lnTo>
                  <a:pt x="906" y="27"/>
                </a:lnTo>
                <a:lnTo>
                  <a:pt x="934" y="21"/>
                </a:lnTo>
                <a:lnTo>
                  <a:pt x="962" y="15"/>
                </a:lnTo>
                <a:lnTo>
                  <a:pt x="990" y="11"/>
                </a:lnTo>
                <a:lnTo>
                  <a:pt x="1018" y="7"/>
                </a:lnTo>
                <a:lnTo>
                  <a:pt x="1047" y="5"/>
                </a:lnTo>
                <a:lnTo>
                  <a:pt x="1076" y="2"/>
                </a:lnTo>
                <a:lnTo>
                  <a:pt x="1105" y="1"/>
                </a:lnTo>
                <a:lnTo>
                  <a:pt x="1134" y="0"/>
                </a:lnTo>
                <a:lnTo>
                  <a:pt x="1164" y="1"/>
                </a:lnTo>
                <a:lnTo>
                  <a:pt x="1193" y="2"/>
                </a:lnTo>
                <a:lnTo>
                  <a:pt x="1221" y="5"/>
                </a:lnTo>
                <a:lnTo>
                  <a:pt x="1250" y="7"/>
                </a:lnTo>
                <a:lnTo>
                  <a:pt x="1279" y="11"/>
                </a:lnTo>
                <a:lnTo>
                  <a:pt x="1307" y="15"/>
                </a:lnTo>
                <a:lnTo>
                  <a:pt x="1335" y="21"/>
                </a:lnTo>
                <a:lnTo>
                  <a:pt x="1363" y="27"/>
                </a:lnTo>
                <a:lnTo>
                  <a:pt x="1390" y="35"/>
                </a:lnTo>
                <a:lnTo>
                  <a:pt x="1418" y="43"/>
                </a:lnTo>
                <a:lnTo>
                  <a:pt x="1445" y="51"/>
                </a:lnTo>
                <a:lnTo>
                  <a:pt x="1471" y="61"/>
                </a:lnTo>
                <a:lnTo>
                  <a:pt x="1498" y="72"/>
                </a:lnTo>
                <a:lnTo>
                  <a:pt x="1525" y="83"/>
                </a:lnTo>
                <a:lnTo>
                  <a:pt x="1551" y="95"/>
                </a:lnTo>
                <a:lnTo>
                  <a:pt x="1577" y="107"/>
                </a:lnTo>
                <a:lnTo>
                  <a:pt x="1602" y="120"/>
                </a:lnTo>
                <a:lnTo>
                  <a:pt x="1627" y="134"/>
                </a:lnTo>
                <a:lnTo>
                  <a:pt x="1651" y="149"/>
                </a:lnTo>
                <a:lnTo>
                  <a:pt x="1676" y="164"/>
                </a:lnTo>
                <a:lnTo>
                  <a:pt x="1700" y="181"/>
                </a:lnTo>
                <a:lnTo>
                  <a:pt x="1723" y="197"/>
                </a:lnTo>
                <a:lnTo>
                  <a:pt x="1746" y="215"/>
                </a:lnTo>
                <a:lnTo>
                  <a:pt x="1769" y="232"/>
                </a:lnTo>
                <a:lnTo>
                  <a:pt x="1792" y="250"/>
                </a:lnTo>
                <a:lnTo>
                  <a:pt x="1814" y="271"/>
                </a:lnTo>
                <a:lnTo>
                  <a:pt x="1835" y="290"/>
                </a:lnTo>
                <a:lnTo>
                  <a:pt x="1857" y="310"/>
                </a:lnTo>
                <a:lnTo>
                  <a:pt x="1877" y="332"/>
                </a:lnTo>
                <a:lnTo>
                  <a:pt x="1898" y="354"/>
                </a:lnTo>
                <a:lnTo>
                  <a:pt x="1918" y="375"/>
                </a:lnTo>
                <a:lnTo>
                  <a:pt x="1937" y="398"/>
                </a:lnTo>
                <a:lnTo>
                  <a:pt x="1956" y="422"/>
                </a:lnTo>
                <a:lnTo>
                  <a:pt x="1975" y="446"/>
                </a:lnTo>
                <a:lnTo>
                  <a:pt x="1993"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10"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8" y="1290"/>
                </a:lnTo>
                <a:lnTo>
                  <a:pt x="2269" y="1325"/>
                </a:lnTo>
                <a:lnTo>
                  <a:pt x="2269" y="1360"/>
                </a:lnTo>
                <a:lnTo>
                  <a:pt x="2269" y="1395"/>
                </a:lnTo>
                <a:lnTo>
                  <a:pt x="2268"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10"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3" y="2250"/>
                </a:lnTo>
                <a:lnTo>
                  <a:pt x="1975" y="2275"/>
                </a:lnTo>
                <a:lnTo>
                  <a:pt x="1956" y="2298"/>
                </a:lnTo>
                <a:lnTo>
                  <a:pt x="1937" y="2322"/>
                </a:lnTo>
                <a:lnTo>
                  <a:pt x="1918" y="2345"/>
                </a:lnTo>
                <a:lnTo>
                  <a:pt x="1898" y="2366"/>
                </a:lnTo>
                <a:lnTo>
                  <a:pt x="1877" y="2389"/>
                </a:lnTo>
                <a:lnTo>
                  <a:pt x="1857" y="2410"/>
                </a:lnTo>
                <a:lnTo>
                  <a:pt x="1835" y="2430"/>
                </a:lnTo>
                <a:lnTo>
                  <a:pt x="1814" y="2450"/>
                </a:lnTo>
                <a:lnTo>
                  <a:pt x="1792" y="2470"/>
                </a:lnTo>
                <a:lnTo>
                  <a:pt x="1769" y="2488"/>
                </a:lnTo>
                <a:lnTo>
                  <a:pt x="1746" y="2506"/>
                </a:lnTo>
                <a:lnTo>
                  <a:pt x="1723" y="2524"/>
                </a:lnTo>
                <a:lnTo>
                  <a:pt x="1700" y="2540"/>
                </a:lnTo>
                <a:lnTo>
                  <a:pt x="1676" y="2556"/>
                </a:lnTo>
                <a:lnTo>
                  <a:pt x="1651" y="2572"/>
                </a:lnTo>
                <a:lnTo>
                  <a:pt x="1627" y="2586"/>
                </a:lnTo>
                <a:lnTo>
                  <a:pt x="1602" y="2600"/>
                </a:lnTo>
                <a:lnTo>
                  <a:pt x="1577" y="2613"/>
                </a:lnTo>
                <a:lnTo>
                  <a:pt x="1551" y="2625"/>
                </a:lnTo>
                <a:lnTo>
                  <a:pt x="1525" y="2637"/>
                </a:lnTo>
                <a:lnTo>
                  <a:pt x="1498" y="2648"/>
                </a:lnTo>
                <a:lnTo>
                  <a:pt x="1471" y="2659"/>
                </a:lnTo>
                <a:lnTo>
                  <a:pt x="1445" y="2669"/>
                </a:lnTo>
                <a:lnTo>
                  <a:pt x="1418" y="2677"/>
                </a:lnTo>
                <a:lnTo>
                  <a:pt x="1390" y="2685"/>
                </a:lnTo>
                <a:lnTo>
                  <a:pt x="1363" y="2693"/>
                </a:lnTo>
                <a:lnTo>
                  <a:pt x="1335" y="2699"/>
                </a:lnTo>
                <a:lnTo>
                  <a:pt x="1307" y="2705"/>
                </a:lnTo>
                <a:lnTo>
                  <a:pt x="1279" y="2709"/>
                </a:lnTo>
                <a:lnTo>
                  <a:pt x="1250" y="2713"/>
                </a:lnTo>
                <a:lnTo>
                  <a:pt x="1221" y="2717"/>
                </a:lnTo>
                <a:lnTo>
                  <a:pt x="1193" y="2719"/>
                </a:lnTo>
                <a:lnTo>
                  <a:pt x="1164" y="2720"/>
                </a:lnTo>
                <a:lnTo>
                  <a:pt x="1134" y="2720"/>
                </a:lnTo>
                <a:lnTo>
                  <a:pt x="1105" y="2720"/>
                </a:lnTo>
                <a:lnTo>
                  <a:pt x="1076" y="2719"/>
                </a:lnTo>
                <a:lnTo>
                  <a:pt x="1047" y="2717"/>
                </a:lnTo>
                <a:lnTo>
                  <a:pt x="1018" y="2713"/>
                </a:lnTo>
                <a:lnTo>
                  <a:pt x="990" y="2709"/>
                </a:lnTo>
                <a:lnTo>
                  <a:pt x="962" y="2705"/>
                </a:lnTo>
                <a:lnTo>
                  <a:pt x="934" y="2699"/>
                </a:lnTo>
                <a:lnTo>
                  <a:pt x="906" y="2693"/>
                </a:lnTo>
                <a:lnTo>
                  <a:pt x="878" y="2685"/>
                </a:lnTo>
                <a:lnTo>
                  <a:pt x="851" y="2677"/>
                </a:lnTo>
                <a:lnTo>
                  <a:pt x="824" y="2669"/>
                </a:lnTo>
                <a:lnTo>
                  <a:pt x="797" y="2659"/>
                </a:lnTo>
                <a:lnTo>
                  <a:pt x="771" y="2648"/>
                </a:lnTo>
                <a:lnTo>
                  <a:pt x="744" y="2637"/>
                </a:lnTo>
                <a:lnTo>
                  <a:pt x="718" y="2625"/>
                </a:lnTo>
                <a:lnTo>
                  <a:pt x="693" y="2613"/>
                </a:lnTo>
                <a:lnTo>
                  <a:pt x="668" y="2600"/>
                </a:lnTo>
                <a:lnTo>
                  <a:pt x="643"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6" y="2174"/>
                </a:lnTo>
                <a:lnTo>
                  <a:pt x="210" y="2148"/>
                </a:lnTo>
                <a:lnTo>
                  <a:pt x="194" y="2121"/>
                </a:lnTo>
                <a:lnTo>
                  <a:pt x="179" y="2093"/>
                </a:lnTo>
                <a:lnTo>
                  <a:pt x="165" y="2065"/>
                </a:lnTo>
                <a:lnTo>
                  <a:pt x="151" y="2038"/>
                </a:lnTo>
                <a:lnTo>
                  <a:pt x="137" y="2009"/>
                </a:lnTo>
                <a:lnTo>
                  <a:pt x="124" y="1979"/>
                </a:lnTo>
                <a:lnTo>
                  <a:pt x="112" y="1950"/>
                </a:lnTo>
                <a:lnTo>
                  <a:pt x="101" y="1920"/>
                </a:lnTo>
                <a:lnTo>
                  <a:pt x="90"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10" y="1534"/>
                </a:lnTo>
                <a:lnTo>
                  <a:pt x="6" y="1499"/>
                </a:lnTo>
                <a:lnTo>
                  <a:pt x="4" y="1464"/>
                </a:lnTo>
                <a:lnTo>
                  <a:pt x="2" y="1430"/>
                </a:lnTo>
                <a:lnTo>
                  <a:pt x="1"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5" name="Freeform 8">
            <a:hlinkClick r:id="rId6" tooltip="linkedin"/>
          </p:cNvPr>
          <p:cNvSpPr>
            <a:spLocks noChangeAspect="1" noEditPoints="1"/>
          </p:cNvSpPr>
          <p:nvPr userDrawn="1"/>
        </p:nvSpPr>
        <p:spPr bwMode="auto">
          <a:xfrm>
            <a:off x="10596103" y="5877340"/>
            <a:ext cx="252557" cy="252000"/>
          </a:xfrm>
          <a:custGeom>
            <a:avLst/>
            <a:gdLst>
              <a:gd name="T0" fmla="*/ 730 w 2269"/>
              <a:gd name="T1" fmla="*/ 684 h 2720"/>
              <a:gd name="T2" fmla="*/ 799 w 2269"/>
              <a:gd name="T3" fmla="*/ 728 h 2720"/>
              <a:gd name="T4" fmla="*/ 833 w 2269"/>
              <a:gd name="T5" fmla="*/ 795 h 2720"/>
              <a:gd name="T6" fmla="*/ 836 w 2269"/>
              <a:gd name="T7" fmla="*/ 877 h 2720"/>
              <a:gd name="T8" fmla="*/ 799 w 2269"/>
              <a:gd name="T9" fmla="*/ 959 h 2720"/>
              <a:gd name="T10" fmla="*/ 743 w 2269"/>
              <a:gd name="T11" fmla="*/ 1000 h 2720"/>
              <a:gd name="T12" fmla="*/ 662 w 2269"/>
              <a:gd name="T13" fmla="*/ 1000 h 2720"/>
              <a:gd name="T14" fmla="*/ 601 w 2269"/>
              <a:gd name="T15" fmla="*/ 953 h 2720"/>
              <a:gd name="T16" fmla="*/ 570 w 2269"/>
              <a:gd name="T17" fmla="*/ 885 h 2720"/>
              <a:gd name="T18" fmla="*/ 572 w 2269"/>
              <a:gd name="T19" fmla="*/ 795 h 2720"/>
              <a:gd name="T20" fmla="*/ 611 w 2269"/>
              <a:gd name="T21" fmla="*/ 723 h 2720"/>
              <a:gd name="T22" fmla="*/ 668 w 2269"/>
              <a:gd name="T23" fmla="*/ 685 h 2720"/>
              <a:gd name="T24" fmla="*/ 1197 w 2269"/>
              <a:gd name="T25" fmla="*/ 1256 h 2720"/>
              <a:gd name="T26" fmla="*/ 1264 w 2269"/>
              <a:gd name="T27" fmla="*/ 1167 h 2720"/>
              <a:gd name="T28" fmla="*/ 1350 w 2269"/>
              <a:gd name="T29" fmla="*/ 1119 h 2720"/>
              <a:gd name="T30" fmla="*/ 1441 w 2269"/>
              <a:gd name="T31" fmla="*/ 1109 h 2720"/>
              <a:gd name="T32" fmla="*/ 1564 w 2269"/>
              <a:gd name="T33" fmla="*/ 1143 h 2720"/>
              <a:gd name="T34" fmla="*/ 1642 w 2269"/>
              <a:gd name="T35" fmla="*/ 1220 h 2720"/>
              <a:gd name="T36" fmla="*/ 1688 w 2269"/>
              <a:gd name="T37" fmla="*/ 1352 h 2720"/>
              <a:gd name="T38" fmla="*/ 1702 w 2269"/>
              <a:gd name="T39" fmla="*/ 1520 h 2720"/>
              <a:gd name="T40" fmla="*/ 1463 w 2269"/>
              <a:gd name="T41" fmla="*/ 1496 h 2720"/>
              <a:gd name="T42" fmla="*/ 1440 w 2269"/>
              <a:gd name="T43" fmla="*/ 1414 h 2720"/>
              <a:gd name="T44" fmla="*/ 1393 w 2269"/>
              <a:gd name="T45" fmla="*/ 1367 h 2720"/>
              <a:gd name="T46" fmla="*/ 1323 w 2269"/>
              <a:gd name="T47" fmla="*/ 1359 h 2720"/>
              <a:gd name="T48" fmla="*/ 1257 w 2269"/>
              <a:gd name="T49" fmla="*/ 1388 h 2720"/>
              <a:gd name="T50" fmla="*/ 1221 w 2269"/>
              <a:gd name="T51" fmla="*/ 1446 h 2720"/>
              <a:gd name="T52" fmla="*/ 1203 w 2269"/>
              <a:gd name="T53" fmla="*/ 1590 h 2720"/>
              <a:gd name="T54" fmla="*/ 6 w 2269"/>
              <a:gd name="T55" fmla="*/ 1221 h 2720"/>
              <a:gd name="T56" fmla="*/ 51 w 2269"/>
              <a:gd name="T57" fmla="*/ 956 h 2720"/>
              <a:gd name="T58" fmla="*/ 137 w 2269"/>
              <a:gd name="T59" fmla="*/ 712 h 2720"/>
              <a:gd name="T60" fmla="*/ 259 w 2269"/>
              <a:gd name="T61" fmla="*/ 495 h 2720"/>
              <a:gd name="T62" fmla="*/ 413 w 2269"/>
              <a:gd name="T63" fmla="*/ 310 h 2720"/>
              <a:gd name="T64" fmla="*/ 594 w 2269"/>
              <a:gd name="T65" fmla="*/ 164 h 2720"/>
              <a:gd name="T66" fmla="*/ 797 w 2269"/>
              <a:gd name="T67" fmla="*/ 61 h 2720"/>
              <a:gd name="T68" fmla="*/ 1018 w 2269"/>
              <a:gd name="T69" fmla="*/ 7 h 2720"/>
              <a:gd name="T70" fmla="*/ 1250 w 2269"/>
              <a:gd name="T71" fmla="*/ 7 h 2720"/>
              <a:gd name="T72" fmla="*/ 1471 w 2269"/>
              <a:gd name="T73" fmla="*/ 61 h 2720"/>
              <a:gd name="T74" fmla="*/ 1674 w 2269"/>
              <a:gd name="T75" fmla="*/ 164 h 2720"/>
              <a:gd name="T76" fmla="*/ 1855 w 2269"/>
              <a:gd name="T77" fmla="*/ 310 h 2720"/>
              <a:gd name="T78" fmla="*/ 2010 w 2269"/>
              <a:gd name="T79" fmla="*/ 495 h 2720"/>
              <a:gd name="T80" fmla="*/ 2132 w 2269"/>
              <a:gd name="T81" fmla="*/ 712 h 2720"/>
              <a:gd name="T82" fmla="*/ 2218 w 2269"/>
              <a:gd name="T83" fmla="*/ 956 h 2720"/>
              <a:gd name="T84" fmla="*/ 2263 w 2269"/>
              <a:gd name="T85" fmla="*/ 1221 h 2720"/>
              <a:gd name="T86" fmla="*/ 2263 w 2269"/>
              <a:gd name="T87" fmla="*/ 1499 h 2720"/>
              <a:gd name="T88" fmla="*/ 2218 w 2269"/>
              <a:gd name="T89" fmla="*/ 1764 h 2720"/>
              <a:gd name="T90" fmla="*/ 2132 w 2269"/>
              <a:gd name="T91" fmla="*/ 2009 h 2720"/>
              <a:gd name="T92" fmla="*/ 2010 w 2269"/>
              <a:gd name="T93" fmla="*/ 2225 h 2720"/>
              <a:gd name="T94" fmla="*/ 1855 w 2269"/>
              <a:gd name="T95" fmla="*/ 2410 h 2720"/>
              <a:gd name="T96" fmla="*/ 1674 w 2269"/>
              <a:gd name="T97" fmla="*/ 2556 h 2720"/>
              <a:gd name="T98" fmla="*/ 1471 w 2269"/>
              <a:gd name="T99" fmla="*/ 2659 h 2720"/>
              <a:gd name="T100" fmla="*/ 1250 w 2269"/>
              <a:gd name="T101" fmla="*/ 2713 h 2720"/>
              <a:gd name="T102" fmla="*/ 1018 w 2269"/>
              <a:gd name="T103" fmla="*/ 2713 h 2720"/>
              <a:gd name="T104" fmla="*/ 797 w 2269"/>
              <a:gd name="T105" fmla="*/ 2659 h 2720"/>
              <a:gd name="T106" fmla="*/ 594 w 2269"/>
              <a:gd name="T107" fmla="*/ 2556 h 2720"/>
              <a:gd name="T108" fmla="*/ 413 w 2269"/>
              <a:gd name="T109" fmla="*/ 2410 h 2720"/>
              <a:gd name="T110" fmla="*/ 259 w 2269"/>
              <a:gd name="T111" fmla="*/ 2225 h 2720"/>
              <a:gd name="T112" fmla="*/ 137 w 2269"/>
              <a:gd name="T113" fmla="*/ 2009 h 2720"/>
              <a:gd name="T114" fmla="*/ 51 w 2269"/>
              <a:gd name="T115" fmla="*/ 1764 h 2720"/>
              <a:gd name="T116" fmla="*/ 6 w 2269"/>
              <a:gd name="T117" fmla="*/ 1499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69" h="2720">
                <a:moveTo>
                  <a:pt x="585" y="1132"/>
                </a:moveTo>
                <a:lnTo>
                  <a:pt x="820" y="1132"/>
                </a:lnTo>
                <a:lnTo>
                  <a:pt x="820" y="2040"/>
                </a:lnTo>
                <a:lnTo>
                  <a:pt x="585" y="2040"/>
                </a:lnTo>
                <a:lnTo>
                  <a:pt x="585" y="1132"/>
                </a:lnTo>
                <a:close/>
                <a:moveTo>
                  <a:pt x="703" y="680"/>
                </a:moveTo>
                <a:lnTo>
                  <a:pt x="716" y="681"/>
                </a:lnTo>
                <a:lnTo>
                  <a:pt x="730" y="684"/>
                </a:lnTo>
                <a:lnTo>
                  <a:pt x="743" y="687"/>
                </a:lnTo>
                <a:lnTo>
                  <a:pt x="749" y="690"/>
                </a:lnTo>
                <a:lnTo>
                  <a:pt x="756" y="693"/>
                </a:lnTo>
                <a:lnTo>
                  <a:pt x="768" y="700"/>
                </a:lnTo>
                <a:lnTo>
                  <a:pt x="779" y="707"/>
                </a:lnTo>
                <a:lnTo>
                  <a:pt x="784" y="712"/>
                </a:lnTo>
                <a:lnTo>
                  <a:pt x="789" y="717"/>
                </a:lnTo>
                <a:lnTo>
                  <a:pt x="799" y="728"/>
                </a:lnTo>
                <a:lnTo>
                  <a:pt x="804" y="734"/>
                </a:lnTo>
                <a:lnTo>
                  <a:pt x="808" y="740"/>
                </a:lnTo>
                <a:lnTo>
                  <a:pt x="812" y="746"/>
                </a:lnTo>
                <a:lnTo>
                  <a:pt x="816" y="752"/>
                </a:lnTo>
                <a:lnTo>
                  <a:pt x="823" y="766"/>
                </a:lnTo>
                <a:lnTo>
                  <a:pt x="828" y="781"/>
                </a:lnTo>
                <a:lnTo>
                  <a:pt x="831" y="788"/>
                </a:lnTo>
                <a:lnTo>
                  <a:pt x="833" y="795"/>
                </a:lnTo>
                <a:lnTo>
                  <a:pt x="835" y="803"/>
                </a:lnTo>
                <a:lnTo>
                  <a:pt x="836" y="811"/>
                </a:lnTo>
                <a:lnTo>
                  <a:pt x="837" y="819"/>
                </a:lnTo>
                <a:lnTo>
                  <a:pt x="838" y="827"/>
                </a:lnTo>
                <a:lnTo>
                  <a:pt x="839" y="836"/>
                </a:lnTo>
                <a:lnTo>
                  <a:pt x="839" y="844"/>
                </a:lnTo>
                <a:lnTo>
                  <a:pt x="838" y="861"/>
                </a:lnTo>
                <a:lnTo>
                  <a:pt x="836" y="877"/>
                </a:lnTo>
                <a:lnTo>
                  <a:pt x="833" y="892"/>
                </a:lnTo>
                <a:lnTo>
                  <a:pt x="831" y="901"/>
                </a:lnTo>
                <a:lnTo>
                  <a:pt x="828" y="908"/>
                </a:lnTo>
                <a:lnTo>
                  <a:pt x="823" y="922"/>
                </a:lnTo>
                <a:lnTo>
                  <a:pt x="816" y="935"/>
                </a:lnTo>
                <a:lnTo>
                  <a:pt x="812" y="941"/>
                </a:lnTo>
                <a:lnTo>
                  <a:pt x="808" y="947"/>
                </a:lnTo>
                <a:lnTo>
                  <a:pt x="799" y="959"/>
                </a:lnTo>
                <a:lnTo>
                  <a:pt x="794" y="965"/>
                </a:lnTo>
                <a:lnTo>
                  <a:pt x="789" y="970"/>
                </a:lnTo>
                <a:lnTo>
                  <a:pt x="784" y="975"/>
                </a:lnTo>
                <a:lnTo>
                  <a:pt x="779" y="980"/>
                </a:lnTo>
                <a:lnTo>
                  <a:pt x="768" y="988"/>
                </a:lnTo>
                <a:lnTo>
                  <a:pt x="756" y="994"/>
                </a:lnTo>
                <a:lnTo>
                  <a:pt x="749" y="998"/>
                </a:lnTo>
                <a:lnTo>
                  <a:pt x="743" y="1000"/>
                </a:lnTo>
                <a:lnTo>
                  <a:pt x="737" y="1003"/>
                </a:lnTo>
                <a:lnTo>
                  <a:pt x="730" y="1004"/>
                </a:lnTo>
                <a:lnTo>
                  <a:pt x="723" y="1006"/>
                </a:lnTo>
                <a:lnTo>
                  <a:pt x="716" y="1006"/>
                </a:lnTo>
                <a:lnTo>
                  <a:pt x="703" y="1007"/>
                </a:lnTo>
                <a:lnTo>
                  <a:pt x="689" y="1006"/>
                </a:lnTo>
                <a:lnTo>
                  <a:pt x="675" y="1004"/>
                </a:lnTo>
                <a:lnTo>
                  <a:pt x="662" y="1000"/>
                </a:lnTo>
                <a:lnTo>
                  <a:pt x="656" y="998"/>
                </a:lnTo>
                <a:lnTo>
                  <a:pt x="649" y="994"/>
                </a:lnTo>
                <a:lnTo>
                  <a:pt x="637" y="988"/>
                </a:lnTo>
                <a:lnTo>
                  <a:pt x="626" y="980"/>
                </a:lnTo>
                <a:lnTo>
                  <a:pt x="621" y="975"/>
                </a:lnTo>
                <a:lnTo>
                  <a:pt x="616" y="970"/>
                </a:lnTo>
                <a:lnTo>
                  <a:pt x="606" y="959"/>
                </a:lnTo>
                <a:lnTo>
                  <a:pt x="601" y="953"/>
                </a:lnTo>
                <a:lnTo>
                  <a:pt x="597" y="947"/>
                </a:lnTo>
                <a:lnTo>
                  <a:pt x="593" y="941"/>
                </a:lnTo>
                <a:lnTo>
                  <a:pt x="589" y="935"/>
                </a:lnTo>
                <a:lnTo>
                  <a:pt x="582" y="922"/>
                </a:lnTo>
                <a:lnTo>
                  <a:pt x="577" y="908"/>
                </a:lnTo>
                <a:lnTo>
                  <a:pt x="574" y="901"/>
                </a:lnTo>
                <a:lnTo>
                  <a:pt x="572" y="892"/>
                </a:lnTo>
                <a:lnTo>
                  <a:pt x="570" y="885"/>
                </a:lnTo>
                <a:lnTo>
                  <a:pt x="569" y="877"/>
                </a:lnTo>
                <a:lnTo>
                  <a:pt x="568" y="868"/>
                </a:lnTo>
                <a:lnTo>
                  <a:pt x="567" y="861"/>
                </a:lnTo>
                <a:lnTo>
                  <a:pt x="566" y="853"/>
                </a:lnTo>
                <a:lnTo>
                  <a:pt x="566" y="844"/>
                </a:lnTo>
                <a:lnTo>
                  <a:pt x="567" y="827"/>
                </a:lnTo>
                <a:lnTo>
                  <a:pt x="569" y="811"/>
                </a:lnTo>
                <a:lnTo>
                  <a:pt x="572" y="795"/>
                </a:lnTo>
                <a:lnTo>
                  <a:pt x="574" y="788"/>
                </a:lnTo>
                <a:lnTo>
                  <a:pt x="577" y="781"/>
                </a:lnTo>
                <a:lnTo>
                  <a:pt x="582" y="766"/>
                </a:lnTo>
                <a:lnTo>
                  <a:pt x="589" y="752"/>
                </a:lnTo>
                <a:lnTo>
                  <a:pt x="593" y="746"/>
                </a:lnTo>
                <a:lnTo>
                  <a:pt x="597" y="740"/>
                </a:lnTo>
                <a:lnTo>
                  <a:pt x="606" y="728"/>
                </a:lnTo>
                <a:lnTo>
                  <a:pt x="611" y="723"/>
                </a:lnTo>
                <a:lnTo>
                  <a:pt x="616" y="717"/>
                </a:lnTo>
                <a:lnTo>
                  <a:pt x="621" y="712"/>
                </a:lnTo>
                <a:lnTo>
                  <a:pt x="626" y="707"/>
                </a:lnTo>
                <a:lnTo>
                  <a:pt x="637" y="700"/>
                </a:lnTo>
                <a:lnTo>
                  <a:pt x="649" y="693"/>
                </a:lnTo>
                <a:lnTo>
                  <a:pt x="656" y="690"/>
                </a:lnTo>
                <a:lnTo>
                  <a:pt x="662" y="687"/>
                </a:lnTo>
                <a:lnTo>
                  <a:pt x="668" y="685"/>
                </a:lnTo>
                <a:lnTo>
                  <a:pt x="675" y="684"/>
                </a:lnTo>
                <a:lnTo>
                  <a:pt x="682" y="682"/>
                </a:lnTo>
                <a:lnTo>
                  <a:pt x="689" y="681"/>
                </a:lnTo>
                <a:lnTo>
                  <a:pt x="703" y="680"/>
                </a:lnTo>
                <a:close/>
                <a:moveTo>
                  <a:pt x="968" y="1132"/>
                </a:moveTo>
                <a:lnTo>
                  <a:pt x="1194" y="1132"/>
                </a:lnTo>
                <a:lnTo>
                  <a:pt x="1194" y="1256"/>
                </a:lnTo>
                <a:lnTo>
                  <a:pt x="1197" y="1256"/>
                </a:lnTo>
                <a:lnTo>
                  <a:pt x="1200" y="1250"/>
                </a:lnTo>
                <a:lnTo>
                  <a:pt x="1203" y="1242"/>
                </a:lnTo>
                <a:lnTo>
                  <a:pt x="1211" y="1229"/>
                </a:lnTo>
                <a:lnTo>
                  <a:pt x="1219" y="1216"/>
                </a:lnTo>
                <a:lnTo>
                  <a:pt x="1229" y="1203"/>
                </a:lnTo>
                <a:lnTo>
                  <a:pt x="1239" y="1190"/>
                </a:lnTo>
                <a:lnTo>
                  <a:pt x="1251" y="1178"/>
                </a:lnTo>
                <a:lnTo>
                  <a:pt x="1264" y="1167"/>
                </a:lnTo>
                <a:lnTo>
                  <a:pt x="1277" y="1156"/>
                </a:lnTo>
                <a:lnTo>
                  <a:pt x="1284" y="1150"/>
                </a:lnTo>
                <a:lnTo>
                  <a:pt x="1292" y="1145"/>
                </a:lnTo>
                <a:lnTo>
                  <a:pt x="1299" y="1142"/>
                </a:lnTo>
                <a:lnTo>
                  <a:pt x="1307" y="1137"/>
                </a:lnTo>
                <a:lnTo>
                  <a:pt x="1324" y="1129"/>
                </a:lnTo>
                <a:lnTo>
                  <a:pt x="1341" y="1123"/>
                </a:lnTo>
                <a:lnTo>
                  <a:pt x="1350" y="1119"/>
                </a:lnTo>
                <a:lnTo>
                  <a:pt x="1359" y="1117"/>
                </a:lnTo>
                <a:lnTo>
                  <a:pt x="1369" y="1114"/>
                </a:lnTo>
                <a:lnTo>
                  <a:pt x="1378" y="1113"/>
                </a:lnTo>
                <a:lnTo>
                  <a:pt x="1388" y="1111"/>
                </a:lnTo>
                <a:lnTo>
                  <a:pt x="1399" y="1111"/>
                </a:lnTo>
                <a:lnTo>
                  <a:pt x="1409" y="1109"/>
                </a:lnTo>
                <a:lnTo>
                  <a:pt x="1420" y="1109"/>
                </a:lnTo>
                <a:lnTo>
                  <a:pt x="1441" y="1109"/>
                </a:lnTo>
                <a:lnTo>
                  <a:pt x="1462" y="1112"/>
                </a:lnTo>
                <a:lnTo>
                  <a:pt x="1472" y="1113"/>
                </a:lnTo>
                <a:lnTo>
                  <a:pt x="1482" y="1114"/>
                </a:lnTo>
                <a:lnTo>
                  <a:pt x="1500" y="1118"/>
                </a:lnTo>
                <a:lnTo>
                  <a:pt x="1518" y="1123"/>
                </a:lnTo>
                <a:lnTo>
                  <a:pt x="1534" y="1129"/>
                </a:lnTo>
                <a:lnTo>
                  <a:pt x="1550" y="1135"/>
                </a:lnTo>
                <a:lnTo>
                  <a:pt x="1564" y="1143"/>
                </a:lnTo>
                <a:lnTo>
                  <a:pt x="1578" y="1151"/>
                </a:lnTo>
                <a:lnTo>
                  <a:pt x="1591" y="1160"/>
                </a:lnTo>
                <a:lnTo>
                  <a:pt x="1603" y="1171"/>
                </a:lnTo>
                <a:lnTo>
                  <a:pt x="1614" y="1181"/>
                </a:lnTo>
                <a:lnTo>
                  <a:pt x="1624" y="1193"/>
                </a:lnTo>
                <a:lnTo>
                  <a:pt x="1633" y="1206"/>
                </a:lnTo>
                <a:lnTo>
                  <a:pt x="1638" y="1212"/>
                </a:lnTo>
                <a:lnTo>
                  <a:pt x="1642" y="1220"/>
                </a:lnTo>
                <a:lnTo>
                  <a:pt x="1650" y="1234"/>
                </a:lnTo>
                <a:lnTo>
                  <a:pt x="1657" y="1248"/>
                </a:lnTo>
                <a:lnTo>
                  <a:pt x="1664" y="1264"/>
                </a:lnTo>
                <a:lnTo>
                  <a:pt x="1670" y="1281"/>
                </a:lnTo>
                <a:lnTo>
                  <a:pt x="1676" y="1298"/>
                </a:lnTo>
                <a:lnTo>
                  <a:pt x="1680" y="1316"/>
                </a:lnTo>
                <a:lnTo>
                  <a:pt x="1685" y="1334"/>
                </a:lnTo>
                <a:lnTo>
                  <a:pt x="1688" y="1352"/>
                </a:lnTo>
                <a:lnTo>
                  <a:pt x="1691" y="1371"/>
                </a:lnTo>
                <a:lnTo>
                  <a:pt x="1694" y="1391"/>
                </a:lnTo>
                <a:lnTo>
                  <a:pt x="1696" y="1412"/>
                </a:lnTo>
                <a:lnTo>
                  <a:pt x="1698" y="1432"/>
                </a:lnTo>
                <a:lnTo>
                  <a:pt x="1700" y="1454"/>
                </a:lnTo>
                <a:lnTo>
                  <a:pt x="1701" y="1475"/>
                </a:lnTo>
                <a:lnTo>
                  <a:pt x="1701" y="1497"/>
                </a:lnTo>
                <a:lnTo>
                  <a:pt x="1702" y="1520"/>
                </a:lnTo>
                <a:lnTo>
                  <a:pt x="1702" y="1542"/>
                </a:lnTo>
                <a:lnTo>
                  <a:pt x="1702" y="2040"/>
                </a:lnTo>
                <a:lnTo>
                  <a:pt x="1467" y="2040"/>
                </a:lnTo>
                <a:lnTo>
                  <a:pt x="1467" y="1599"/>
                </a:lnTo>
                <a:lnTo>
                  <a:pt x="1466" y="1558"/>
                </a:lnTo>
                <a:lnTo>
                  <a:pt x="1466" y="1538"/>
                </a:lnTo>
                <a:lnTo>
                  <a:pt x="1465" y="1516"/>
                </a:lnTo>
                <a:lnTo>
                  <a:pt x="1463" y="1496"/>
                </a:lnTo>
                <a:lnTo>
                  <a:pt x="1460" y="1476"/>
                </a:lnTo>
                <a:lnTo>
                  <a:pt x="1458" y="1467"/>
                </a:lnTo>
                <a:lnTo>
                  <a:pt x="1456" y="1457"/>
                </a:lnTo>
                <a:lnTo>
                  <a:pt x="1454" y="1448"/>
                </a:lnTo>
                <a:lnTo>
                  <a:pt x="1451" y="1438"/>
                </a:lnTo>
                <a:lnTo>
                  <a:pt x="1448" y="1430"/>
                </a:lnTo>
                <a:lnTo>
                  <a:pt x="1444" y="1421"/>
                </a:lnTo>
                <a:lnTo>
                  <a:pt x="1440" y="1414"/>
                </a:lnTo>
                <a:lnTo>
                  <a:pt x="1436" y="1406"/>
                </a:lnTo>
                <a:lnTo>
                  <a:pt x="1431" y="1398"/>
                </a:lnTo>
                <a:lnTo>
                  <a:pt x="1426" y="1392"/>
                </a:lnTo>
                <a:lnTo>
                  <a:pt x="1421" y="1386"/>
                </a:lnTo>
                <a:lnTo>
                  <a:pt x="1414" y="1380"/>
                </a:lnTo>
                <a:lnTo>
                  <a:pt x="1408" y="1376"/>
                </a:lnTo>
                <a:lnTo>
                  <a:pt x="1400" y="1371"/>
                </a:lnTo>
                <a:lnTo>
                  <a:pt x="1393" y="1367"/>
                </a:lnTo>
                <a:lnTo>
                  <a:pt x="1384" y="1364"/>
                </a:lnTo>
                <a:lnTo>
                  <a:pt x="1375" y="1361"/>
                </a:lnTo>
                <a:lnTo>
                  <a:pt x="1370" y="1360"/>
                </a:lnTo>
                <a:lnTo>
                  <a:pt x="1366" y="1359"/>
                </a:lnTo>
                <a:lnTo>
                  <a:pt x="1355" y="1358"/>
                </a:lnTo>
                <a:lnTo>
                  <a:pt x="1344" y="1358"/>
                </a:lnTo>
                <a:lnTo>
                  <a:pt x="1333" y="1358"/>
                </a:lnTo>
                <a:lnTo>
                  <a:pt x="1323" y="1359"/>
                </a:lnTo>
                <a:lnTo>
                  <a:pt x="1313" y="1360"/>
                </a:lnTo>
                <a:lnTo>
                  <a:pt x="1303" y="1362"/>
                </a:lnTo>
                <a:lnTo>
                  <a:pt x="1294" y="1366"/>
                </a:lnTo>
                <a:lnTo>
                  <a:pt x="1286" y="1368"/>
                </a:lnTo>
                <a:lnTo>
                  <a:pt x="1278" y="1373"/>
                </a:lnTo>
                <a:lnTo>
                  <a:pt x="1271" y="1377"/>
                </a:lnTo>
                <a:lnTo>
                  <a:pt x="1264" y="1383"/>
                </a:lnTo>
                <a:lnTo>
                  <a:pt x="1257" y="1388"/>
                </a:lnTo>
                <a:lnTo>
                  <a:pt x="1251" y="1394"/>
                </a:lnTo>
                <a:lnTo>
                  <a:pt x="1246" y="1400"/>
                </a:lnTo>
                <a:lnTo>
                  <a:pt x="1241" y="1407"/>
                </a:lnTo>
                <a:lnTo>
                  <a:pt x="1236" y="1414"/>
                </a:lnTo>
                <a:lnTo>
                  <a:pt x="1232" y="1422"/>
                </a:lnTo>
                <a:lnTo>
                  <a:pt x="1228" y="1430"/>
                </a:lnTo>
                <a:lnTo>
                  <a:pt x="1224" y="1438"/>
                </a:lnTo>
                <a:lnTo>
                  <a:pt x="1221" y="1446"/>
                </a:lnTo>
                <a:lnTo>
                  <a:pt x="1215" y="1466"/>
                </a:lnTo>
                <a:lnTo>
                  <a:pt x="1211" y="1485"/>
                </a:lnTo>
                <a:lnTo>
                  <a:pt x="1208" y="1504"/>
                </a:lnTo>
                <a:lnTo>
                  <a:pt x="1207" y="1515"/>
                </a:lnTo>
                <a:lnTo>
                  <a:pt x="1206" y="1526"/>
                </a:lnTo>
                <a:lnTo>
                  <a:pt x="1204" y="1547"/>
                </a:lnTo>
                <a:lnTo>
                  <a:pt x="1203" y="1569"/>
                </a:lnTo>
                <a:lnTo>
                  <a:pt x="1203" y="1590"/>
                </a:lnTo>
                <a:lnTo>
                  <a:pt x="1203" y="2040"/>
                </a:lnTo>
                <a:lnTo>
                  <a:pt x="968" y="2040"/>
                </a:lnTo>
                <a:lnTo>
                  <a:pt x="968" y="1132"/>
                </a:lnTo>
                <a:close/>
                <a:moveTo>
                  <a:pt x="0" y="1360"/>
                </a:moveTo>
                <a:lnTo>
                  <a:pt x="0" y="1325"/>
                </a:lnTo>
                <a:lnTo>
                  <a:pt x="2" y="1290"/>
                </a:lnTo>
                <a:lnTo>
                  <a:pt x="3" y="1256"/>
                </a:lnTo>
                <a:lnTo>
                  <a:pt x="6" y="1221"/>
                </a:lnTo>
                <a:lnTo>
                  <a:pt x="9" y="1187"/>
                </a:lnTo>
                <a:lnTo>
                  <a:pt x="13" y="1153"/>
                </a:lnTo>
                <a:lnTo>
                  <a:pt x="18" y="1119"/>
                </a:lnTo>
                <a:lnTo>
                  <a:pt x="23" y="1087"/>
                </a:lnTo>
                <a:lnTo>
                  <a:pt x="29" y="1053"/>
                </a:lnTo>
                <a:lnTo>
                  <a:pt x="36" y="1021"/>
                </a:lnTo>
                <a:lnTo>
                  <a:pt x="43" y="988"/>
                </a:lnTo>
                <a:lnTo>
                  <a:pt x="51" y="956"/>
                </a:lnTo>
                <a:lnTo>
                  <a:pt x="60" y="923"/>
                </a:lnTo>
                <a:lnTo>
                  <a:pt x="69" y="892"/>
                </a:lnTo>
                <a:lnTo>
                  <a:pt x="79" y="861"/>
                </a:lnTo>
                <a:lnTo>
                  <a:pt x="89" y="831"/>
                </a:lnTo>
                <a:lnTo>
                  <a:pt x="100" y="801"/>
                </a:lnTo>
                <a:lnTo>
                  <a:pt x="112" y="771"/>
                </a:lnTo>
                <a:lnTo>
                  <a:pt x="124" y="741"/>
                </a:lnTo>
                <a:lnTo>
                  <a:pt x="137" y="712"/>
                </a:lnTo>
                <a:lnTo>
                  <a:pt x="150" y="684"/>
                </a:lnTo>
                <a:lnTo>
                  <a:pt x="164" y="655"/>
                </a:lnTo>
                <a:lnTo>
                  <a:pt x="179" y="627"/>
                </a:lnTo>
                <a:lnTo>
                  <a:pt x="194" y="600"/>
                </a:lnTo>
                <a:lnTo>
                  <a:pt x="209" y="573"/>
                </a:lnTo>
                <a:lnTo>
                  <a:pt x="225"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2" y="134"/>
                </a:lnTo>
                <a:lnTo>
                  <a:pt x="667" y="120"/>
                </a:lnTo>
                <a:lnTo>
                  <a:pt x="693" y="107"/>
                </a:lnTo>
                <a:lnTo>
                  <a:pt x="718" y="95"/>
                </a:lnTo>
                <a:lnTo>
                  <a:pt x="744" y="83"/>
                </a:lnTo>
                <a:lnTo>
                  <a:pt x="770" y="72"/>
                </a:lnTo>
                <a:lnTo>
                  <a:pt x="797" y="61"/>
                </a:lnTo>
                <a:lnTo>
                  <a:pt x="824" y="51"/>
                </a:lnTo>
                <a:lnTo>
                  <a:pt x="851" y="43"/>
                </a:lnTo>
                <a:lnTo>
                  <a:pt x="878" y="35"/>
                </a:lnTo>
                <a:lnTo>
                  <a:pt x="905" y="27"/>
                </a:lnTo>
                <a:lnTo>
                  <a:pt x="933" y="21"/>
                </a:lnTo>
                <a:lnTo>
                  <a:pt x="961" y="15"/>
                </a:lnTo>
                <a:lnTo>
                  <a:pt x="990" y="11"/>
                </a:lnTo>
                <a:lnTo>
                  <a:pt x="1018" y="7"/>
                </a:lnTo>
                <a:lnTo>
                  <a:pt x="1047" y="5"/>
                </a:lnTo>
                <a:lnTo>
                  <a:pt x="1076" y="2"/>
                </a:lnTo>
                <a:lnTo>
                  <a:pt x="1105" y="1"/>
                </a:lnTo>
                <a:lnTo>
                  <a:pt x="1134" y="0"/>
                </a:lnTo>
                <a:lnTo>
                  <a:pt x="1163" y="1"/>
                </a:lnTo>
                <a:lnTo>
                  <a:pt x="1192" y="2"/>
                </a:lnTo>
                <a:lnTo>
                  <a:pt x="1221" y="5"/>
                </a:lnTo>
                <a:lnTo>
                  <a:pt x="1250" y="7"/>
                </a:lnTo>
                <a:lnTo>
                  <a:pt x="1278" y="11"/>
                </a:lnTo>
                <a:lnTo>
                  <a:pt x="1307" y="15"/>
                </a:lnTo>
                <a:lnTo>
                  <a:pt x="1335" y="21"/>
                </a:lnTo>
                <a:lnTo>
                  <a:pt x="1362" y="27"/>
                </a:lnTo>
                <a:lnTo>
                  <a:pt x="1390" y="35"/>
                </a:lnTo>
                <a:lnTo>
                  <a:pt x="1417" y="43"/>
                </a:lnTo>
                <a:lnTo>
                  <a:pt x="1444" y="51"/>
                </a:lnTo>
                <a:lnTo>
                  <a:pt x="1471" y="61"/>
                </a:lnTo>
                <a:lnTo>
                  <a:pt x="1498" y="72"/>
                </a:lnTo>
                <a:lnTo>
                  <a:pt x="1524" y="83"/>
                </a:lnTo>
                <a:lnTo>
                  <a:pt x="1550" y="95"/>
                </a:lnTo>
                <a:lnTo>
                  <a:pt x="1575" y="107"/>
                </a:lnTo>
                <a:lnTo>
                  <a:pt x="1601" y="120"/>
                </a:lnTo>
                <a:lnTo>
                  <a:pt x="1626" y="134"/>
                </a:lnTo>
                <a:lnTo>
                  <a:pt x="1650" y="149"/>
                </a:lnTo>
                <a:lnTo>
                  <a:pt x="1674" y="164"/>
                </a:lnTo>
                <a:lnTo>
                  <a:pt x="1698" y="181"/>
                </a:lnTo>
                <a:lnTo>
                  <a:pt x="1722" y="197"/>
                </a:lnTo>
                <a:lnTo>
                  <a:pt x="1745" y="215"/>
                </a:lnTo>
                <a:lnTo>
                  <a:pt x="1768" y="232"/>
                </a:lnTo>
                <a:lnTo>
                  <a:pt x="1790" y="250"/>
                </a:lnTo>
                <a:lnTo>
                  <a:pt x="1812" y="271"/>
                </a:lnTo>
                <a:lnTo>
                  <a:pt x="1834" y="290"/>
                </a:lnTo>
                <a:lnTo>
                  <a:pt x="1855" y="310"/>
                </a:lnTo>
                <a:lnTo>
                  <a:pt x="1876" y="332"/>
                </a:lnTo>
                <a:lnTo>
                  <a:pt x="1896" y="354"/>
                </a:lnTo>
                <a:lnTo>
                  <a:pt x="1917" y="375"/>
                </a:lnTo>
                <a:lnTo>
                  <a:pt x="1937" y="398"/>
                </a:lnTo>
                <a:lnTo>
                  <a:pt x="1956" y="422"/>
                </a:lnTo>
                <a:lnTo>
                  <a:pt x="1974" y="446"/>
                </a:lnTo>
                <a:lnTo>
                  <a:pt x="1992"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09"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7" y="1290"/>
                </a:lnTo>
                <a:lnTo>
                  <a:pt x="2268" y="1325"/>
                </a:lnTo>
                <a:lnTo>
                  <a:pt x="2269" y="1360"/>
                </a:lnTo>
                <a:lnTo>
                  <a:pt x="2268" y="1395"/>
                </a:lnTo>
                <a:lnTo>
                  <a:pt x="2267"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09"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2" y="2250"/>
                </a:lnTo>
                <a:lnTo>
                  <a:pt x="1974" y="2275"/>
                </a:lnTo>
                <a:lnTo>
                  <a:pt x="1956" y="2298"/>
                </a:lnTo>
                <a:lnTo>
                  <a:pt x="1937" y="2322"/>
                </a:lnTo>
                <a:lnTo>
                  <a:pt x="1917" y="2345"/>
                </a:lnTo>
                <a:lnTo>
                  <a:pt x="1896" y="2366"/>
                </a:lnTo>
                <a:lnTo>
                  <a:pt x="1876" y="2389"/>
                </a:lnTo>
                <a:lnTo>
                  <a:pt x="1855" y="2410"/>
                </a:lnTo>
                <a:lnTo>
                  <a:pt x="1834" y="2430"/>
                </a:lnTo>
                <a:lnTo>
                  <a:pt x="1812" y="2450"/>
                </a:lnTo>
                <a:lnTo>
                  <a:pt x="1790" y="2470"/>
                </a:lnTo>
                <a:lnTo>
                  <a:pt x="1768" y="2488"/>
                </a:lnTo>
                <a:lnTo>
                  <a:pt x="1745" y="2506"/>
                </a:lnTo>
                <a:lnTo>
                  <a:pt x="1722" y="2524"/>
                </a:lnTo>
                <a:lnTo>
                  <a:pt x="1698" y="2540"/>
                </a:lnTo>
                <a:lnTo>
                  <a:pt x="1674" y="2556"/>
                </a:lnTo>
                <a:lnTo>
                  <a:pt x="1650" y="2572"/>
                </a:lnTo>
                <a:lnTo>
                  <a:pt x="1626" y="2586"/>
                </a:lnTo>
                <a:lnTo>
                  <a:pt x="1601" y="2600"/>
                </a:lnTo>
                <a:lnTo>
                  <a:pt x="1575" y="2613"/>
                </a:lnTo>
                <a:lnTo>
                  <a:pt x="1550" y="2625"/>
                </a:lnTo>
                <a:lnTo>
                  <a:pt x="1524" y="2637"/>
                </a:lnTo>
                <a:lnTo>
                  <a:pt x="1498" y="2648"/>
                </a:lnTo>
                <a:lnTo>
                  <a:pt x="1471" y="2659"/>
                </a:lnTo>
                <a:lnTo>
                  <a:pt x="1444" y="2669"/>
                </a:lnTo>
                <a:lnTo>
                  <a:pt x="1417" y="2677"/>
                </a:lnTo>
                <a:lnTo>
                  <a:pt x="1390" y="2685"/>
                </a:lnTo>
                <a:lnTo>
                  <a:pt x="1362" y="2693"/>
                </a:lnTo>
                <a:lnTo>
                  <a:pt x="1335" y="2699"/>
                </a:lnTo>
                <a:lnTo>
                  <a:pt x="1307" y="2705"/>
                </a:lnTo>
                <a:lnTo>
                  <a:pt x="1278" y="2709"/>
                </a:lnTo>
                <a:lnTo>
                  <a:pt x="1250" y="2713"/>
                </a:lnTo>
                <a:lnTo>
                  <a:pt x="1221" y="2717"/>
                </a:lnTo>
                <a:lnTo>
                  <a:pt x="1192" y="2719"/>
                </a:lnTo>
                <a:lnTo>
                  <a:pt x="1163" y="2720"/>
                </a:lnTo>
                <a:lnTo>
                  <a:pt x="1134" y="2720"/>
                </a:lnTo>
                <a:lnTo>
                  <a:pt x="1105" y="2720"/>
                </a:lnTo>
                <a:lnTo>
                  <a:pt x="1076" y="2719"/>
                </a:lnTo>
                <a:lnTo>
                  <a:pt x="1047" y="2717"/>
                </a:lnTo>
                <a:lnTo>
                  <a:pt x="1018" y="2713"/>
                </a:lnTo>
                <a:lnTo>
                  <a:pt x="990" y="2709"/>
                </a:lnTo>
                <a:lnTo>
                  <a:pt x="961" y="2705"/>
                </a:lnTo>
                <a:lnTo>
                  <a:pt x="933" y="2699"/>
                </a:lnTo>
                <a:lnTo>
                  <a:pt x="905" y="2693"/>
                </a:lnTo>
                <a:lnTo>
                  <a:pt x="878" y="2685"/>
                </a:lnTo>
                <a:lnTo>
                  <a:pt x="851" y="2677"/>
                </a:lnTo>
                <a:lnTo>
                  <a:pt x="824" y="2669"/>
                </a:lnTo>
                <a:lnTo>
                  <a:pt x="797" y="2659"/>
                </a:lnTo>
                <a:lnTo>
                  <a:pt x="770" y="2648"/>
                </a:lnTo>
                <a:lnTo>
                  <a:pt x="744" y="2637"/>
                </a:lnTo>
                <a:lnTo>
                  <a:pt x="718" y="2625"/>
                </a:lnTo>
                <a:lnTo>
                  <a:pt x="693" y="2613"/>
                </a:lnTo>
                <a:lnTo>
                  <a:pt x="667" y="2600"/>
                </a:lnTo>
                <a:lnTo>
                  <a:pt x="642"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5" y="2174"/>
                </a:lnTo>
                <a:lnTo>
                  <a:pt x="209" y="2148"/>
                </a:lnTo>
                <a:lnTo>
                  <a:pt x="194" y="2121"/>
                </a:lnTo>
                <a:lnTo>
                  <a:pt x="179" y="2093"/>
                </a:lnTo>
                <a:lnTo>
                  <a:pt x="164" y="2065"/>
                </a:lnTo>
                <a:lnTo>
                  <a:pt x="150" y="2038"/>
                </a:lnTo>
                <a:lnTo>
                  <a:pt x="137" y="2009"/>
                </a:lnTo>
                <a:lnTo>
                  <a:pt x="124" y="1979"/>
                </a:lnTo>
                <a:lnTo>
                  <a:pt x="112" y="1950"/>
                </a:lnTo>
                <a:lnTo>
                  <a:pt x="100" y="1920"/>
                </a:lnTo>
                <a:lnTo>
                  <a:pt x="89"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9" y="1534"/>
                </a:lnTo>
                <a:lnTo>
                  <a:pt x="6" y="1499"/>
                </a:lnTo>
                <a:lnTo>
                  <a:pt x="3" y="1464"/>
                </a:lnTo>
                <a:lnTo>
                  <a:pt x="2" y="1430"/>
                </a:lnTo>
                <a:lnTo>
                  <a:pt x="0"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6" name="Freeform 9">
            <a:hlinkClick r:id="rId7" tooltip="instragram"/>
          </p:cNvPr>
          <p:cNvSpPr>
            <a:spLocks noChangeAspect="1" noEditPoints="1"/>
          </p:cNvSpPr>
          <p:nvPr userDrawn="1"/>
        </p:nvSpPr>
        <p:spPr bwMode="auto">
          <a:xfrm>
            <a:off x="10884143" y="5877340"/>
            <a:ext cx="252000" cy="252000"/>
          </a:xfrm>
          <a:custGeom>
            <a:avLst/>
            <a:gdLst>
              <a:gd name="T0" fmla="*/ 1482 w 2269"/>
              <a:gd name="T1" fmla="*/ 827 h 2720"/>
              <a:gd name="T2" fmla="*/ 1577 w 2269"/>
              <a:gd name="T3" fmla="*/ 894 h 2720"/>
              <a:gd name="T4" fmla="*/ 1531 w 2269"/>
              <a:gd name="T5" fmla="*/ 1014 h 2720"/>
              <a:gd name="T6" fmla="*/ 1427 w 2269"/>
              <a:gd name="T7" fmla="*/ 971 h 2720"/>
              <a:gd name="T8" fmla="*/ 1036 w 2269"/>
              <a:gd name="T9" fmla="*/ 1606 h 2720"/>
              <a:gd name="T10" fmla="*/ 925 w 2269"/>
              <a:gd name="T11" fmla="*/ 1467 h 2720"/>
              <a:gd name="T12" fmla="*/ 921 w 2269"/>
              <a:gd name="T13" fmla="*/ 1266 h 2720"/>
              <a:gd name="T14" fmla="*/ 1026 w 2269"/>
              <a:gd name="T15" fmla="*/ 1121 h 2720"/>
              <a:gd name="T16" fmla="*/ 1191 w 2269"/>
              <a:gd name="T17" fmla="*/ 1096 h 2720"/>
              <a:gd name="T18" fmla="*/ 1324 w 2269"/>
              <a:gd name="T19" fmla="*/ 1207 h 2720"/>
              <a:gd name="T20" fmla="*/ 1360 w 2269"/>
              <a:gd name="T21" fmla="*/ 1402 h 2720"/>
              <a:gd name="T22" fmla="*/ 1280 w 2269"/>
              <a:gd name="T23" fmla="*/ 1571 h 2720"/>
              <a:gd name="T24" fmla="*/ 1134 w 2269"/>
              <a:gd name="T25" fmla="*/ 940 h 2720"/>
              <a:gd name="T26" fmla="*/ 918 w 2269"/>
              <a:gd name="T27" fmla="*/ 1030 h 2720"/>
              <a:gd name="T28" fmla="*/ 791 w 2269"/>
              <a:gd name="T29" fmla="*/ 1276 h 2720"/>
              <a:gd name="T30" fmla="*/ 827 w 2269"/>
              <a:gd name="T31" fmla="*/ 1560 h 2720"/>
              <a:gd name="T32" fmla="*/ 998 w 2269"/>
              <a:gd name="T33" fmla="*/ 1747 h 2720"/>
              <a:gd name="T34" fmla="*/ 1238 w 2269"/>
              <a:gd name="T35" fmla="*/ 1760 h 2720"/>
              <a:gd name="T36" fmla="*/ 1425 w 2269"/>
              <a:gd name="T37" fmla="*/ 1595 h 2720"/>
              <a:gd name="T38" fmla="*/ 1482 w 2269"/>
              <a:gd name="T39" fmla="*/ 1307 h 2720"/>
              <a:gd name="T40" fmla="*/ 1383 w 2269"/>
              <a:gd name="T41" fmla="*/ 1064 h 2720"/>
              <a:gd name="T42" fmla="*/ 1152 w 2269"/>
              <a:gd name="T43" fmla="*/ 941 h 2720"/>
              <a:gd name="T44" fmla="*/ 688 w 2269"/>
              <a:gd name="T45" fmla="*/ 586 h 2720"/>
              <a:gd name="T46" fmla="*/ 511 w 2269"/>
              <a:gd name="T47" fmla="*/ 767 h 2720"/>
              <a:gd name="T48" fmla="*/ 457 w 2269"/>
              <a:gd name="T49" fmla="*/ 1023 h 2720"/>
              <a:gd name="T50" fmla="*/ 477 w 2269"/>
              <a:gd name="T51" fmla="*/ 1855 h 2720"/>
              <a:gd name="T52" fmla="*/ 610 w 2269"/>
              <a:gd name="T53" fmla="*/ 2084 h 2720"/>
              <a:gd name="T54" fmla="*/ 827 w 2269"/>
              <a:gd name="T55" fmla="*/ 2171 h 2720"/>
              <a:gd name="T56" fmla="*/ 1510 w 2269"/>
              <a:gd name="T57" fmla="*/ 2160 h 2720"/>
              <a:gd name="T58" fmla="*/ 1728 w 2269"/>
              <a:gd name="T59" fmla="*/ 2006 h 2720"/>
              <a:gd name="T60" fmla="*/ 1809 w 2269"/>
              <a:gd name="T61" fmla="*/ 1758 h 2720"/>
              <a:gd name="T62" fmla="*/ 1809 w 2269"/>
              <a:gd name="T63" fmla="*/ 963 h 2720"/>
              <a:gd name="T64" fmla="*/ 1702 w 2269"/>
              <a:gd name="T65" fmla="*/ 680 h 2720"/>
              <a:gd name="T66" fmla="*/ 1489 w 2269"/>
              <a:gd name="T67" fmla="*/ 556 h 2720"/>
              <a:gd name="T68" fmla="*/ 1411 w 2269"/>
              <a:gd name="T69" fmla="*/ 695 h 2720"/>
              <a:gd name="T70" fmla="*/ 1598 w 2269"/>
              <a:gd name="T71" fmla="*/ 765 h 2720"/>
              <a:gd name="T72" fmla="*/ 1686 w 2269"/>
              <a:gd name="T73" fmla="*/ 977 h 2720"/>
              <a:gd name="T74" fmla="*/ 1681 w 2269"/>
              <a:gd name="T75" fmla="*/ 1786 h 2720"/>
              <a:gd name="T76" fmla="*/ 1589 w 2269"/>
              <a:gd name="T77" fmla="*/ 1964 h 2720"/>
              <a:gd name="T78" fmla="*/ 1244 w 2269"/>
              <a:gd name="T79" fmla="*/ 2030 h 2720"/>
              <a:gd name="T80" fmla="*/ 721 w 2269"/>
              <a:gd name="T81" fmla="*/ 1992 h 2720"/>
              <a:gd name="T82" fmla="*/ 603 w 2269"/>
              <a:gd name="T83" fmla="*/ 1842 h 2720"/>
              <a:gd name="T84" fmla="*/ 580 w 2269"/>
              <a:gd name="T85" fmla="*/ 1030 h 2720"/>
              <a:gd name="T86" fmla="*/ 638 w 2269"/>
              <a:gd name="T87" fmla="*/ 806 h 2720"/>
              <a:gd name="T88" fmla="*/ 814 w 2269"/>
              <a:gd name="T89" fmla="*/ 699 h 2720"/>
              <a:gd name="T90" fmla="*/ 23 w 2269"/>
              <a:gd name="T91" fmla="*/ 1086 h 2720"/>
              <a:gd name="T92" fmla="*/ 179 w 2269"/>
              <a:gd name="T93" fmla="*/ 627 h 2720"/>
              <a:gd name="T94" fmla="*/ 456 w 2269"/>
              <a:gd name="T95" fmla="*/ 271 h 2720"/>
              <a:gd name="T96" fmla="*/ 824 w 2269"/>
              <a:gd name="T97" fmla="*/ 51 h 2720"/>
              <a:gd name="T98" fmla="*/ 1250 w 2269"/>
              <a:gd name="T99" fmla="*/ 7 h 2720"/>
              <a:gd name="T100" fmla="*/ 1651 w 2269"/>
              <a:gd name="T101" fmla="*/ 148 h 2720"/>
              <a:gd name="T102" fmla="*/ 1975 w 2269"/>
              <a:gd name="T103" fmla="*/ 446 h 2720"/>
              <a:gd name="T104" fmla="*/ 2190 w 2269"/>
              <a:gd name="T105" fmla="*/ 862 h 2720"/>
              <a:gd name="T106" fmla="*/ 2269 w 2269"/>
              <a:gd name="T107" fmla="*/ 1360 h 2720"/>
              <a:gd name="T108" fmla="*/ 2190 w 2269"/>
              <a:gd name="T109" fmla="*/ 1859 h 2720"/>
              <a:gd name="T110" fmla="*/ 1975 w 2269"/>
              <a:gd name="T111" fmla="*/ 2275 h 2720"/>
              <a:gd name="T112" fmla="*/ 1651 w 2269"/>
              <a:gd name="T113" fmla="*/ 2571 h 2720"/>
              <a:gd name="T114" fmla="*/ 1250 w 2269"/>
              <a:gd name="T115" fmla="*/ 2713 h 2720"/>
              <a:gd name="T116" fmla="*/ 824 w 2269"/>
              <a:gd name="T117" fmla="*/ 2668 h 2720"/>
              <a:gd name="T118" fmla="*/ 456 w 2269"/>
              <a:gd name="T119" fmla="*/ 2450 h 2720"/>
              <a:gd name="T120" fmla="*/ 179 w 2269"/>
              <a:gd name="T121" fmla="*/ 2093 h 2720"/>
              <a:gd name="T122" fmla="*/ 23 w 2269"/>
              <a:gd name="T123" fmla="*/ 1634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69" h="2720">
                <a:moveTo>
                  <a:pt x="1417" y="924"/>
                </a:moveTo>
                <a:lnTo>
                  <a:pt x="1418" y="914"/>
                </a:lnTo>
                <a:lnTo>
                  <a:pt x="1419" y="904"/>
                </a:lnTo>
                <a:lnTo>
                  <a:pt x="1421" y="894"/>
                </a:lnTo>
                <a:lnTo>
                  <a:pt x="1424" y="886"/>
                </a:lnTo>
                <a:lnTo>
                  <a:pt x="1427" y="878"/>
                </a:lnTo>
                <a:lnTo>
                  <a:pt x="1431" y="869"/>
                </a:lnTo>
                <a:lnTo>
                  <a:pt x="1436" y="862"/>
                </a:lnTo>
                <a:lnTo>
                  <a:pt x="1441" y="855"/>
                </a:lnTo>
                <a:lnTo>
                  <a:pt x="1447" y="848"/>
                </a:lnTo>
                <a:lnTo>
                  <a:pt x="1453" y="843"/>
                </a:lnTo>
                <a:lnTo>
                  <a:pt x="1460" y="838"/>
                </a:lnTo>
                <a:lnTo>
                  <a:pt x="1467" y="833"/>
                </a:lnTo>
                <a:lnTo>
                  <a:pt x="1475" y="830"/>
                </a:lnTo>
                <a:lnTo>
                  <a:pt x="1482" y="827"/>
                </a:lnTo>
                <a:lnTo>
                  <a:pt x="1491" y="826"/>
                </a:lnTo>
                <a:lnTo>
                  <a:pt x="1499" y="826"/>
                </a:lnTo>
                <a:lnTo>
                  <a:pt x="1507" y="826"/>
                </a:lnTo>
                <a:lnTo>
                  <a:pt x="1515" y="827"/>
                </a:lnTo>
                <a:lnTo>
                  <a:pt x="1523" y="830"/>
                </a:lnTo>
                <a:lnTo>
                  <a:pt x="1531" y="833"/>
                </a:lnTo>
                <a:lnTo>
                  <a:pt x="1538" y="838"/>
                </a:lnTo>
                <a:lnTo>
                  <a:pt x="1545" y="843"/>
                </a:lnTo>
                <a:lnTo>
                  <a:pt x="1551" y="848"/>
                </a:lnTo>
                <a:lnTo>
                  <a:pt x="1557" y="855"/>
                </a:lnTo>
                <a:lnTo>
                  <a:pt x="1562" y="862"/>
                </a:lnTo>
                <a:lnTo>
                  <a:pt x="1567" y="869"/>
                </a:lnTo>
                <a:lnTo>
                  <a:pt x="1571" y="878"/>
                </a:lnTo>
                <a:lnTo>
                  <a:pt x="1574" y="886"/>
                </a:lnTo>
                <a:lnTo>
                  <a:pt x="1577" y="894"/>
                </a:lnTo>
                <a:lnTo>
                  <a:pt x="1579" y="904"/>
                </a:lnTo>
                <a:lnTo>
                  <a:pt x="1580" y="914"/>
                </a:lnTo>
                <a:lnTo>
                  <a:pt x="1581" y="924"/>
                </a:lnTo>
                <a:lnTo>
                  <a:pt x="1580" y="934"/>
                </a:lnTo>
                <a:lnTo>
                  <a:pt x="1579" y="944"/>
                </a:lnTo>
                <a:lnTo>
                  <a:pt x="1577" y="953"/>
                </a:lnTo>
                <a:lnTo>
                  <a:pt x="1574" y="962"/>
                </a:lnTo>
                <a:lnTo>
                  <a:pt x="1571" y="971"/>
                </a:lnTo>
                <a:lnTo>
                  <a:pt x="1567" y="978"/>
                </a:lnTo>
                <a:lnTo>
                  <a:pt x="1562" y="987"/>
                </a:lnTo>
                <a:lnTo>
                  <a:pt x="1557" y="993"/>
                </a:lnTo>
                <a:lnTo>
                  <a:pt x="1551" y="1000"/>
                </a:lnTo>
                <a:lnTo>
                  <a:pt x="1545" y="1005"/>
                </a:lnTo>
                <a:lnTo>
                  <a:pt x="1538" y="1010"/>
                </a:lnTo>
                <a:lnTo>
                  <a:pt x="1531" y="1014"/>
                </a:lnTo>
                <a:lnTo>
                  <a:pt x="1523" y="1018"/>
                </a:lnTo>
                <a:lnTo>
                  <a:pt x="1515" y="1020"/>
                </a:lnTo>
                <a:lnTo>
                  <a:pt x="1507" y="1022"/>
                </a:lnTo>
                <a:lnTo>
                  <a:pt x="1499" y="1022"/>
                </a:lnTo>
                <a:lnTo>
                  <a:pt x="1491" y="1022"/>
                </a:lnTo>
                <a:lnTo>
                  <a:pt x="1482" y="1020"/>
                </a:lnTo>
                <a:lnTo>
                  <a:pt x="1475" y="1018"/>
                </a:lnTo>
                <a:lnTo>
                  <a:pt x="1467" y="1014"/>
                </a:lnTo>
                <a:lnTo>
                  <a:pt x="1460" y="1010"/>
                </a:lnTo>
                <a:lnTo>
                  <a:pt x="1453" y="1005"/>
                </a:lnTo>
                <a:lnTo>
                  <a:pt x="1447" y="1000"/>
                </a:lnTo>
                <a:lnTo>
                  <a:pt x="1441" y="993"/>
                </a:lnTo>
                <a:lnTo>
                  <a:pt x="1436" y="987"/>
                </a:lnTo>
                <a:lnTo>
                  <a:pt x="1431" y="978"/>
                </a:lnTo>
                <a:lnTo>
                  <a:pt x="1427" y="971"/>
                </a:lnTo>
                <a:lnTo>
                  <a:pt x="1424" y="962"/>
                </a:lnTo>
                <a:lnTo>
                  <a:pt x="1421" y="953"/>
                </a:lnTo>
                <a:lnTo>
                  <a:pt x="1419" y="944"/>
                </a:lnTo>
                <a:lnTo>
                  <a:pt x="1418" y="934"/>
                </a:lnTo>
                <a:lnTo>
                  <a:pt x="1417" y="924"/>
                </a:lnTo>
                <a:close/>
                <a:moveTo>
                  <a:pt x="1134" y="1632"/>
                </a:moveTo>
                <a:lnTo>
                  <a:pt x="1123" y="1632"/>
                </a:lnTo>
                <a:lnTo>
                  <a:pt x="1111" y="1631"/>
                </a:lnTo>
                <a:lnTo>
                  <a:pt x="1100" y="1630"/>
                </a:lnTo>
                <a:lnTo>
                  <a:pt x="1088" y="1627"/>
                </a:lnTo>
                <a:lnTo>
                  <a:pt x="1077" y="1624"/>
                </a:lnTo>
                <a:lnTo>
                  <a:pt x="1067" y="1620"/>
                </a:lnTo>
                <a:lnTo>
                  <a:pt x="1056" y="1616"/>
                </a:lnTo>
                <a:lnTo>
                  <a:pt x="1046" y="1612"/>
                </a:lnTo>
                <a:lnTo>
                  <a:pt x="1036" y="1606"/>
                </a:lnTo>
                <a:lnTo>
                  <a:pt x="1026" y="1600"/>
                </a:lnTo>
                <a:lnTo>
                  <a:pt x="1016" y="1594"/>
                </a:lnTo>
                <a:lnTo>
                  <a:pt x="1007" y="1586"/>
                </a:lnTo>
                <a:lnTo>
                  <a:pt x="998" y="1578"/>
                </a:lnTo>
                <a:lnTo>
                  <a:pt x="990" y="1571"/>
                </a:lnTo>
                <a:lnTo>
                  <a:pt x="982" y="1561"/>
                </a:lnTo>
                <a:lnTo>
                  <a:pt x="974" y="1553"/>
                </a:lnTo>
                <a:lnTo>
                  <a:pt x="966" y="1543"/>
                </a:lnTo>
                <a:lnTo>
                  <a:pt x="959" y="1534"/>
                </a:lnTo>
                <a:lnTo>
                  <a:pt x="952" y="1523"/>
                </a:lnTo>
                <a:lnTo>
                  <a:pt x="946" y="1512"/>
                </a:lnTo>
                <a:lnTo>
                  <a:pt x="940" y="1501"/>
                </a:lnTo>
                <a:lnTo>
                  <a:pt x="935" y="1491"/>
                </a:lnTo>
                <a:lnTo>
                  <a:pt x="930" y="1479"/>
                </a:lnTo>
                <a:lnTo>
                  <a:pt x="925" y="1467"/>
                </a:lnTo>
                <a:lnTo>
                  <a:pt x="921" y="1453"/>
                </a:lnTo>
                <a:lnTo>
                  <a:pt x="917" y="1441"/>
                </a:lnTo>
                <a:lnTo>
                  <a:pt x="914" y="1428"/>
                </a:lnTo>
                <a:lnTo>
                  <a:pt x="912" y="1415"/>
                </a:lnTo>
                <a:lnTo>
                  <a:pt x="910" y="1402"/>
                </a:lnTo>
                <a:lnTo>
                  <a:pt x="908" y="1387"/>
                </a:lnTo>
                <a:lnTo>
                  <a:pt x="907" y="1374"/>
                </a:lnTo>
                <a:lnTo>
                  <a:pt x="907" y="1360"/>
                </a:lnTo>
                <a:lnTo>
                  <a:pt x="907" y="1347"/>
                </a:lnTo>
                <a:lnTo>
                  <a:pt x="908" y="1332"/>
                </a:lnTo>
                <a:lnTo>
                  <a:pt x="910" y="1319"/>
                </a:lnTo>
                <a:lnTo>
                  <a:pt x="912" y="1305"/>
                </a:lnTo>
                <a:lnTo>
                  <a:pt x="914" y="1293"/>
                </a:lnTo>
                <a:lnTo>
                  <a:pt x="917" y="1279"/>
                </a:lnTo>
                <a:lnTo>
                  <a:pt x="921" y="1266"/>
                </a:lnTo>
                <a:lnTo>
                  <a:pt x="925" y="1254"/>
                </a:lnTo>
                <a:lnTo>
                  <a:pt x="930" y="1242"/>
                </a:lnTo>
                <a:lnTo>
                  <a:pt x="935" y="1230"/>
                </a:lnTo>
                <a:lnTo>
                  <a:pt x="940" y="1218"/>
                </a:lnTo>
                <a:lnTo>
                  <a:pt x="946" y="1207"/>
                </a:lnTo>
                <a:lnTo>
                  <a:pt x="952" y="1197"/>
                </a:lnTo>
                <a:lnTo>
                  <a:pt x="959" y="1187"/>
                </a:lnTo>
                <a:lnTo>
                  <a:pt x="966" y="1177"/>
                </a:lnTo>
                <a:lnTo>
                  <a:pt x="974" y="1168"/>
                </a:lnTo>
                <a:lnTo>
                  <a:pt x="982" y="1158"/>
                </a:lnTo>
                <a:lnTo>
                  <a:pt x="990" y="1150"/>
                </a:lnTo>
                <a:lnTo>
                  <a:pt x="998" y="1141"/>
                </a:lnTo>
                <a:lnTo>
                  <a:pt x="1007" y="1134"/>
                </a:lnTo>
                <a:lnTo>
                  <a:pt x="1016" y="1127"/>
                </a:lnTo>
                <a:lnTo>
                  <a:pt x="1026" y="1121"/>
                </a:lnTo>
                <a:lnTo>
                  <a:pt x="1036" y="1115"/>
                </a:lnTo>
                <a:lnTo>
                  <a:pt x="1046" y="1109"/>
                </a:lnTo>
                <a:lnTo>
                  <a:pt x="1056" y="1104"/>
                </a:lnTo>
                <a:lnTo>
                  <a:pt x="1067" y="1099"/>
                </a:lnTo>
                <a:lnTo>
                  <a:pt x="1077" y="1096"/>
                </a:lnTo>
                <a:lnTo>
                  <a:pt x="1088" y="1093"/>
                </a:lnTo>
                <a:lnTo>
                  <a:pt x="1100" y="1091"/>
                </a:lnTo>
                <a:lnTo>
                  <a:pt x="1111" y="1089"/>
                </a:lnTo>
                <a:lnTo>
                  <a:pt x="1123" y="1087"/>
                </a:lnTo>
                <a:lnTo>
                  <a:pt x="1134" y="1087"/>
                </a:lnTo>
                <a:lnTo>
                  <a:pt x="1146" y="1087"/>
                </a:lnTo>
                <a:lnTo>
                  <a:pt x="1157" y="1089"/>
                </a:lnTo>
                <a:lnTo>
                  <a:pt x="1169" y="1091"/>
                </a:lnTo>
                <a:lnTo>
                  <a:pt x="1180" y="1093"/>
                </a:lnTo>
                <a:lnTo>
                  <a:pt x="1191" y="1096"/>
                </a:lnTo>
                <a:lnTo>
                  <a:pt x="1202" y="1099"/>
                </a:lnTo>
                <a:lnTo>
                  <a:pt x="1212" y="1104"/>
                </a:lnTo>
                <a:lnTo>
                  <a:pt x="1223" y="1109"/>
                </a:lnTo>
                <a:lnTo>
                  <a:pt x="1233" y="1115"/>
                </a:lnTo>
                <a:lnTo>
                  <a:pt x="1243" y="1121"/>
                </a:lnTo>
                <a:lnTo>
                  <a:pt x="1252" y="1127"/>
                </a:lnTo>
                <a:lnTo>
                  <a:pt x="1261" y="1134"/>
                </a:lnTo>
                <a:lnTo>
                  <a:pt x="1270" y="1141"/>
                </a:lnTo>
                <a:lnTo>
                  <a:pt x="1280" y="1150"/>
                </a:lnTo>
                <a:lnTo>
                  <a:pt x="1288" y="1158"/>
                </a:lnTo>
                <a:lnTo>
                  <a:pt x="1296" y="1168"/>
                </a:lnTo>
                <a:lnTo>
                  <a:pt x="1303" y="1177"/>
                </a:lnTo>
                <a:lnTo>
                  <a:pt x="1311" y="1187"/>
                </a:lnTo>
                <a:lnTo>
                  <a:pt x="1317" y="1197"/>
                </a:lnTo>
                <a:lnTo>
                  <a:pt x="1324" y="1207"/>
                </a:lnTo>
                <a:lnTo>
                  <a:pt x="1329" y="1218"/>
                </a:lnTo>
                <a:lnTo>
                  <a:pt x="1335" y="1230"/>
                </a:lnTo>
                <a:lnTo>
                  <a:pt x="1340" y="1242"/>
                </a:lnTo>
                <a:lnTo>
                  <a:pt x="1345" y="1254"/>
                </a:lnTo>
                <a:lnTo>
                  <a:pt x="1349" y="1266"/>
                </a:lnTo>
                <a:lnTo>
                  <a:pt x="1352" y="1279"/>
                </a:lnTo>
                <a:lnTo>
                  <a:pt x="1355" y="1293"/>
                </a:lnTo>
                <a:lnTo>
                  <a:pt x="1358" y="1305"/>
                </a:lnTo>
                <a:lnTo>
                  <a:pt x="1360" y="1319"/>
                </a:lnTo>
                <a:lnTo>
                  <a:pt x="1361" y="1332"/>
                </a:lnTo>
                <a:lnTo>
                  <a:pt x="1362" y="1347"/>
                </a:lnTo>
                <a:lnTo>
                  <a:pt x="1362" y="1360"/>
                </a:lnTo>
                <a:lnTo>
                  <a:pt x="1362" y="1374"/>
                </a:lnTo>
                <a:lnTo>
                  <a:pt x="1361" y="1387"/>
                </a:lnTo>
                <a:lnTo>
                  <a:pt x="1360" y="1402"/>
                </a:lnTo>
                <a:lnTo>
                  <a:pt x="1358" y="1415"/>
                </a:lnTo>
                <a:lnTo>
                  <a:pt x="1355" y="1428"/>
                </a:lnTo>
                <a:lnTo>
                  <a:pt x="1352" y="1441"/>
                </a:lnTo>
                <a:lnTo>
                  <a:pt x="1349" y="1453"/>
                </a:lnTo>
                <a:lnTo>
                  <a:pt x="1345" y="1467"/>
                </a:lnTo>
                <a:lnTo>
                  <a:pt x="1340" y="1479"/>
                </a:lnTo>
                <a:lnTo>
                  <a:pt x="1335" y="1491"/>
                </a:lnTo>
                <a:lnTo>
                  <a:pt x="1329" y="1501"/>
                </a:lnTo>
                <a:lnTo>
                  <a:pt x="1324" y="1512"/>
                </a:lnTo>
                <a:lnTo>
                  <a:pt x="1317" y="1523"/>
                </a:lnTo>
                <a:lnTo>
                  <a:pt x="1311" y="1534"/>
                </a:lnTo>
                <a:lnTo>
                  <a:pt x="1303" y="1543"/>
                </a:lnTo>
                <a:lnTo>
                  <a:pt x="1296" y="1553"/>
                </a:lnTo>
                <a:lnTo>
                  <a:pt x="1288" y="1561"/>
                </a:lnTo>
                <a:lnTo>
                  <a:pt x="1280" y="1571"/>
                </a:lnTo>
                <a:lnTo>
                  <a:pt x="1270" y="1578"/>
                </a:lnTo>
                <a:lnTo>
                  <a:pt x="1261" y="1586"/>
                </a:lnTo>
                <a:lnTo>
                  <a:pt x="1252" y="1594"/>
                </a:lnTo>
                <a:lnTo>
                  <a:pt x="1243" y="1600"/>
                </a:lnTo>
                <a:lnTo>
                  <a:pt x="1233" y="1606"/>
                </a:lnTo>
                <a:lnTo>
                  <a:pt x="1223" y="1612"/>
                </a:lnTo>
                <a:lnTo>
                  <a:pt x="1212" y="1616"/>
                </a:lnTo>
                <a:lnTo>
                  <a:pt x="1202" y="1620"/>
                </a:lnTo>
                <a:lnTo>
                  <a:pt x="1191" y="1624"/>
                </a:lnTo>
                <a:lnTo>
                  <a:pt x="1180" y="1627"/>
                </a:lnTo>
                <a:lnTo>
                  <a:pt x="1169" y="1630"/>
                </a:lnTo>
                <a:lnTo>
                  <a:pt x="1157" y="1631"/>
                </a:lnTo>
                <a:lnTo>
                  <a:pt x="1146" y="1632"/>
                </a:lnTo>
                <a:lnTo>
                  <a:pt x="1134" y="1632"/>
                </a:lnTo>
                <a:close/>
                <a:moveTo>
                  <a:pt x="1134" y="940"/>
                </a:moveTo>
                <a:lnTo>
                  <a:pt x="1116" y="941"/>
                </a:lnTo>
                <a:lnTo>
                  <a:pt x="1098" y="942"/>
                </a:lnTo>
                <a:lnTo>
                  <a:pt x="1090" y="944"/>
                </a:lnTo>
                <a:lnTo>
                  <a:pt x="1081" y="945"/>
                </a:lnTo>
                <a:lnTo>
                  <a:pt x="1064" y="948"/>
                </a:lnTo>
                <a:lnTo>
                  <a:pt x="1047" y="953"/>
                </a:lnTo>
                <a:lnTo>
                  <a:pt x="1030" y="959"/>
                </a:lnTo>
                <a:lnTo>
                  <a:pt x="1014" y="966"/>
                </a:lnTo>
                <a:lnTo>
                  <a:pt x="998" y="974"/>
                </a:lnTo>
                <a:lnTo>
                  <a:pt x="983" y="982"/>
                </a:lnTo>
                <a:lnTo>
                  <a:pt x="967" y="992"/>
                </a:lnTo>
                <a:lnTo>
                  <a:pt x="953" y="1001"/>
                </a:lnTo>
                <a:lnTo>
                  <a:pt x="939" y="1012"/>
                </a:lnTo>
                <a:lnTo>
                  <a:pt x="925" y="1024"/>
                </a:lnTo>
                <a:lnTo>
                  <a:pt x="918" y="1030"/>
                </a:lnTo>
                <a:lnTo>
                  <a:pt x="912" y="1036"/>
                </a:lnTo>
                <a:lnTo>
                  <a:pt x="899" y="1049"/>
                </a:lnTo>
                <a:lnTo>
                  <a:pt x="887" y="1064"/>
                </a:lnTo>
                <a:lnTo>
                  <a:pt x="875" y="1078"/>
                </a:lnTo>
                <a:lnTo>
                  <a:pt x="864" y="1093"/>
                </a:lnTo>
                <a:lnTo>
                  <a:pt x="854" y="1109"/>
                </a:lnTo>
                <a:lnTo>
                  <a:pt x="844" y="1126"/>
                </a:lnTo>
                <a:lnTo>
                  <a:pt x="835" y="1143"/>
                </a:lnTo>
                <a:lnTo>
                  <a:pt x="827" y="1159"/>
                </a:lnTo>
                <a:lnTo>
                  <a:pt x="819" y="1179"/>
                </a:lnTo>
                <a:lnTo>
                  <a:pt x="812" y="1197"/>
                </a:lnTo>
                <a:lnTo>
                  <a:pt x="806" y="1216"/>
                </a:lnTo>
                <a:lnTo>
                  <a:pt x="800" y="1235"/>
                </a:lnTo>
                <a:lnTo>
                  <a:pt x="795" y="1255"/>
                </a:lnTo>
                <a:lnTo>
                  <a:pt x="791" y="1276"/>
                </a:lnTo>
                <a:lnTo>
                  <a:pt x="788" y="1296"/>
                </a:lnTo>
                <a:lnTo>
                  <a:pt x="786" y="1317"/>
                </a:lnTo>
                <a:lnTo>
                  <a:pt x="785" y="1338"/>
                </a:lnTo>
                <a:lnTo>
                  <a:pt x="784" y="1360"/>
                </a:lnTo>
                <a:lnTo>
                  <a:pt x="785" y="1381"/>
                </a:lnTo>
                <a:lnTo>
                  <a:pt x="786" y="1403"/>
                </a:lnTo>
                <a:lnTo>
                  <a:pt x="787" y="1414"/>
                </a:lnTo>
                <a:lnTo>
                  <a:pt x="788" y="1425"/>
                </a:lnTo>
                <a:lnTo>
                  <a:pt x="791" y="1445"/>
                </a:lnTo>
                <a:lnTo>
                  <a:pt x="795" y="1465"/>
                </a:lnTo>
                <a:lnTo>
                  <a:pt x="800" y="1485"/>
                </a:lnTo>
                <a:lnTo>
                  <a:pt x="806" y="1505"/>
                </a:lnTo>
                <a:lnTo>
                  <a:pt x="812" y="1523"/>
                </a:lnTo>
                <a:lnTo>
                  <a:pt x="819" y="1542"/>
                </a:lnTo>
                <a:lnTo>
                  <a:pt x="827" y="1560"/>
                </a:lnTo>
                <a:lnTo>
                  <a:pt x="835" y="1578"/>
                </a:lnTo>
                <a:lnTo>
                  <a:pt x="844" y="1595"/>
                </a:lnTo>
                <a:lnTo>
                  <a:pt x="854" y="1612"/>
                </a:lnTo>
                <a:lnTo>
                  <a:pt x="859" y="1619"/>
                </a:lnTo>
                <a:lnTo>
                  <a:pt x="864" y="1627"/>
                </a:lnTo>
                <a:lnTo>
                  <a:pt x="875" y="1643"/>
                </a:lnTo>
                <a:lnTo>
                  <a:pt x="887" y="1657"/>
                </a:lnTo>
                <a:lnTo>
                  <a:pt x="899" y="1670"/>
                </a:lnTo>
                <a:lnTo>
                  <a:pt x="912" y="1684"/>
                </a:lnTo>
                <a:lnTo>
                  <a:pt x="925" y="1697"/>
                </a:lnTo>
                <a:lnTo>
                  <a:pt x="939" y="1708"/>
                </a:lnTo>
                <a:lnTo>
                  <a:pt x="953" y="1720"/>
                </a:lnTo>
                <a:lnTo>
                  <a:pt x="967" y="1729"/>
                </a:lnTo>
                <a:lnTo>
                  <a:pt x="983" y="1739"/>
                </a:lnTo>
                <a:lnTo>
                  <a:pt x="998" y="1747"/>
                </a:lnTo>
                <a:lnTo>
                  <a:pt x="1014" y="1754"/>
                </a:lnTo>
                <a:lnTo>
                  <a:pt x="1030" y="1760"/>
                </a:lnTo>
                <a:lnTo>
                  <a:pt x="1047" y="1766"/>
                </a:lnTo>
                <a:lnTo>
                  <a:pt x="1064" y="1771"/>
                </a:lnTo>
                <a:lnTo>
                  <a:pt x="1081" y="1775"/>
                </a:lnTo>
                <a:lnTo>
                  <a:pt x="1098" y="1777"/>
                </a:lnTo>
                <a:lnTo>
                  <a:pt x="1116" y="1780"/>
                </a:lnTo>
                <a:lnTo>
                  <a:pt x="1134" y="1780"/>
                </a:lnTo>
                <a:lnTo>
                  <a:pt x="1152" y="1780"/>
                </a:lnTo>
                <a:lnTo>
                  <a:pt x="1170" y="1777"/>
                </a:lnTo>
                <a:lnTo>
                  <a:pt x="1179" y="1776"/>
                </a:lnTo>
                <a:lnTo>
                  <a:pt x="1188" y="1775"/>
                </a:lnTo>
                <a:lnTo>
                  <a:pt x="1205" y="1771"/>
                </a:lnTo>
                <a:lnTo>
                  <a:pt x="1222" y="1766"/>
                </a:lnTo>
                <a:lnTo>
                  <a:pt x="1238" y="1760"/>
                </a:lnTo>
                <a:lnTo>
                  <a:pt x="1255" y="1754"/>
                </a:lnTo>
                <a:lnTo>
                  <a:pt x="1270" y="1747"/>
                </a:lnTo>
                <a:lnTo>
                  <a:pt x="1287" y="1739"/>
                </a:lnTo>
                <a:lnTo>
                  <a:pt x="1302" y="1729"/>
                </a:lnTo>
                <a:lnTo>
                  <a:pt x="1317" y="1720"/>
                </a:lnTo>
                <a:lnTo>
                  <a:pt x="1331" y="1708"/>
                </a:lnTo>
                <a:lnTo>
                  <a:pt x="1345" y="1697"/>
                </a:lnTo>
                <a:lnTo>
                  <a:pt x="1351" y="1691"/>
                </a:lnTo>
                <a:lnTo>
                  <a:pt x="1358" y="1684"/>
                </a:lnTo>
                <a:lnTo>
                  <a:pt x="1371" y="1670"/>
                </a:lnTo>
                <a:lnTo>
                  <a:pt x="1383" y="1657"/>
                </a:lnTo>
                <a:lnTo>
                  <a:pt x="1394" y="1643"/>
                </a:lnTo>
                <a:lnTo>
                  <a:pt x="1405" y="1627"/>
                </a:lnTo>
                <a:lnTo>
                  <a:pt x="1416" y="1612"/>
                </a:lnTo>
                <a:lnTo>
                  <a:pt x="1425" y="1595"/>
                </a:lnTo>
                <a:lnTo>
                  <a:pt x="1434" y="1578"/>
                </a:lnTo>
                <a:lnTo>
                  <a:pt x="1443" y="1560"/>
                </a:lnTo>
                <a:lnTo>
                  <a:pt x="1451" y="1542"/>
                </a:lnTo>
                <a:lnTo>
                  <a:pt x="1458" y="1523"/>
                </a:lnTo>
                <a:lnTo>
                  <a:pt x="1464" y="1505"/>
                </a:lnTo>
                <a:lnTo>
                  <a:pt x="1469" y="1485"/>
                </a:lnTo>
                <a:lnTo>
                  <a:pt x="1474" y="1465"/>
                </a:lnTo>
                <a:lnTo>
                  <a:pt x="1478" y="1445"/>
                </a:lnTo>
                <a:lnTo>
                  <a:pt x="1481" y="1425"/>
                </a:lnTo>
                <a:lnTo>
                  <a:pt x="1483" y="1403"/>
                </a:lnTo>
                <a:lnTo>
                  <a:pt x="1485" y="1381"/>
                </a:lnTo>
                <a:lnTo>
                  <a:pt x="1485" y="1360"/>
                </a:lnTo>
                <a:lnTo>
                  <a:pt x="1485" y="1338"/>
                </a:lnTo>
                <a:lnTo>
                  <a:pt x="1483" y="1317"/>
                </a:lnTo>
                <a:lnTo>
                  <a:pt x="1482" y="1307"/>
                </a:lnTo>
                <a:lnTo>
                  <a:pt x="1481" y="1296"/>
                </a:lnTo>
                <a:lnTo>
                  <a:pt x="1478" y="1276"/>
                </a:lnTo>
                <a:lnTo>
                  <a:pt x="1474" y="1255"/>
                </a:lnTo>
                <a:lnTo>
                  <a:pt x="1469" y="1235"/>
                </a:lnTo>
                <a:lnTo>
                  <a:pt x="1464" y="1216"/>
                </a:lnTo>
                <a:lnTo>
                  <a:pt x="1458" y="1197"/>
                </a:lnTo>
                <a:lnTo>
                  <a:pt x="1451" y="1179"/>
                </a:lnTo>
                <a:lnTo>
                  <a:pt x="1443" y="1159"/>
                </a:lnTo>
                <a:lnTo>
                  <a:pt x="1434" y="1143"/>
                </a:lnTo>
                <a:lnTo>
                  <a:pt x="1425" y="1126"/>
                </a:lnTo>
                <a:lnTo>
                  <a:pt x="1416" y="1109"/>
                </a:lnTo>
                <a:lnTo>
                  <a:pt x="1411" y="1101"/>
                </a:lnTo>
                <a:lnTo>
                  <a:pt x="1405" y="1093"/>
                </a:lnTo>
                <a:lnTo>
                  <a:pt x="1394" y="1078"/>
                </a:lnTo>
                <a:lnTo>
                  <a:pt x="1383" y="1064"/>
                </a:lnTo>
                <a:lnTo>
                  <a:pt x="1371" y="1049"/>
                </a:lnTo>
                <a:lnTo>
                  <a:pt x="1358" y="1036"/>
                </a:lnTo>
                <a:lnTo>
                  <a:pt x="1345" y="1024"/>
                </a:lnTo>
                <a:lnTo>
                  <a:pt x="1331" y="1012"/>
                </a:lnTo>
                <a:lnTo>
                  <a:pt x="1317" y="1001"/>
                </a:lnTo>
                <a:lnTo>
                  <a:pt x="1302" y="992"/>
                </a:lnTo>
                <a:lnTo>
                  <a:pt x="1287" y="982"/>
                </a:lnTo>
                <a:lnTo>
                  <a:pt x="1270" y="974"/>
                </a:lnTo>
                <a:lnTo>
                  <a:pt x="1255" y="966"/>
                </a:lnTo>
                <a:lnTo>
                  <a:pt x="1238" y="959"/>
                </a:lnTo>
                <a:lnTo>
                  <a:pt x="1222" y="953"/>
                </a:lnTo>
                <a:lnTo>
                  <a:pt x="1205" y="948"/>
                </a:lnTo>
                <a:lnTo>
                  <a:pt x="1188" y="945"/>
                </a:lnTo>
                <a:lnTo>
                  <a:pt x="1170" y="942"/>
                </a:lnTo>
                <a:lnTo>
                  <a:pt x="1152" y="941"/>
                </a:lnTo>
                <a:lnTo>
                  <a:pt x="1134" y="940"/>
                </a:lnTo>
                <a:close/>
                <a:moveTo>
                  <a:pt x="1134" y="543"/>
                </a:moveTo>
                <a:lnTo>
                  <a:pt x="1022" y="543"/>
                </a:lnTo>
                <a:lnTo>
                  <a:pt x="983" y="543"/>
                </a:lnTo>
                <a:lnTo>
                  <a:pt x="952" y="544"/>
                </a:lnTo>
                <a:lnTo>
                  <a:pt x="902" y="545"/>
                </a:lnTo>
                <a:lnTo>
                  <a:pt x="853" y="548"/>
                </a:lnTo>
                <a:lnTo>
                  <a:pt x="827" y="550"/>
                </a:lnTo>
                <a:lnTo>
                  <a:pt x="803" y="553"/>
                </a:lnTo>
                <a:lnTo>
                  <a:pt x="781" y="556"/>
                </a:lnTo>
                <a:lnTo>
                  <a:pt x="760" y="561"/>
                </a:lnTo>
                <a:lnTo>
                  <a:pt x="740" y="566"/>
                </a:lnTo>
                <a:lnTo>
                  <a:pt x="722" y="572"/>
                </a:lnTo>
                <a:lnTo>
                  <a:pt x="704" y="579"/>
                </a:lnTo>
                <a:lnTo>
                  <a:pt x="688" y="586"/>
                </a:lnTo>
                <a:lnTo>
                  <a:pt x="671" y="593"/>
                </a:lnTo>
                <a:lnTo>
                  <a:pt x="655" y="603"/>
                </a:lnTo>
                <a:lnTo>
                  <a:pt x="648" y="608"/>
                </a:lnTo>
                <a:lnTo>
                  <a:pt x="640" y="612"/>
                </a:lnTo>
                <a:lnTo>
                  <a:pt x="625" y="623"/>
                </a:lnTo>
                <a:lnTo>
                  <a:pt x="610" y="635"/>
                </a:lnTo>
                <a:lnTo>
                  <a:pt x="596" y="648"/>
                </a:lnTo>
                <a:lnTo>
                  <a:pt x="581" y="664"/>
                </a:lnTo>
                <a:lnTo>
                  <a:pt x="567" y="680"/>
                </a:lnTo>
                <a:lnTo>
                  <a:pt x="554" y="696"/>
                </a:lnTo>
                <a:lnTo>
                  <a:pt x="541" y="714"/>
                </a:lnTo>
                <a:lnTo>
                  <a:pt x="536" y="723"/>
                </a:lnTo>
                <a:lnTo>
                  <a:pt x="530" y="731"/>
                </a:lnTo>
                <a:lnTo>
                  <a:pt x="520" y="749"/>
                </a:lnTo>
                <a:lnTo>
                  <a:pt x="511" y="767"/>
                </a:lnTo>
                <a:lnTo>
                  <a:pt x="507" y="777"/>
                </a:lnTo>
                <a:lnTo>
                  <a:pt x="503" y="786"/>
                </a:lnTo>
                <a:lnTo>
                  <a:pt x="495" y="804"/>
                </a:lnTo>
                <a:lnTo>
                  <a:pt x="489" y="825"/>
                </a:lnTo>
                <a:lnTo>
                  <a:pt x="483" y="845"/>
                </a:lnTo>
                <a:lnTo>
                  <a:pt x="477" y="866"/>
                </a:lnTo>
                <a:lnTo>
                  <a:pt x="472" y="887"/>
                </a:lnTo>
                <a:lnTo>
                  <a:pt x="468" y="911"/>
                </a:lnTo>
                <a:lnTo>
                  <a:pt x="464" y="936"/>
                </a:lnTo>
                <a:lnTo>
                  <a:pt x="462" y="950"/>
                </a:lnTo>
                <a:lnTo>
                  <a:pt x="461" y="963"/>
                </a:lnTo>
                <a:lnTo>
                  <a:pt x="460" y="977"/>
                </a:lnTo>
                <a:lnTo>
                  <a:pt x="459" y="992"/>
                </a:lnTo>
                <a:lnTo>
                  <a:pt x="458" y="1007"/>
                </a:lnTo>
                <a:lnTo>
                  <a:pt x="457" y="1023"/>
                </a:lnTo>
                <a:lnTo>
                  <a:pt x="455" y="1081"/>
                </a:lnTo>
                <a:lnTo>
                  <a:pt x="454" y="1141"/>
                </a:lnTo>
                <a:lnTo>
                  <a:pt x="453" y="1227"/>
                </a:lnTo>
                <a:lnTo>
                  <a:pt x="453" y="1360"/>
                </a:lnTo>
                <a:lnTo>
                  <a:pt x="453" y="1494"/>
                </a:lnTo>
                <a:lnTo>
                  <a:pt x="453" y="1541"/>
                </a:lnTo>
                <a:lnTo>
                  <a:pt x="454" y="1579"/>
                </a:lnTo>
                <a:lnTo>
                  <a:pt x="455" y="1639"/>
                </a:lnTo>
                <a:lnTo>
                  <a:pt x="457" y="1697"/>
                </a:lnTo>
                <a:lnTo>
                  <a:pt x="459" y="1728"/>
                </a:lnTo>
                <a:lnTo>
                  <a:pt x="461" y="1758"/>
                </a:lnTo>
                <a:lnTo>
                  <a:pt x="464" y="1784"/>
                </a:lnTo>
                <a:lnTo>
                  <a:pt x="468" y="1810"/>
                </a:lnTo>
                <a:lnTo>
                  <a:pt x="472" y="1832"/>
                </a:lnTo>
                <a:lnTo>
                  <a:pt x="477" y="1855"/>
                </a:lnTo>
                <a:lnTo>
                  <a:pt x="483" y="1876"/>
                </a:lnTo>
                <a:lnTo>
                  <a:pt x="489" y="1896"/>
                </a:lnTo>
                <a:lnTo>
                  <a:pt x="495" y="1915"/>
                </a:lnTo>
                <a:lnTo>
                  <a:pt x="503" y="1934"/>
                </a:lnTo>
                <a:lnTo>
                  <a:pt x="507" y="1944"/>
                </a:lnTo>
                <a:lnTo>
                  <a:pt x="511" y="1952"/>
                </a:lnTo>
                <a:lnTo>
                  <a:pt x="520" y="1972"/>
                </a:lnTo>
                <a:lnTo>
                  <a:pt x="530" y="1988"/>
                </a:lnTo>
                <a:lnTo>
                  <a:pt x="541" y="2006"/>
                </a:lnTo>
                <a:lnTo>
                  <a:pt x="554" y="2023"/>
                </a:lnTo>
                <a:lnTo>
                  <a:pt x="567" y="2040"/>
                </a:lnTo>
                <a:lnTo>
                  <a:pt x="581" y="2057"/>
                </a:lnTo>
                <a:lnTo>
                  <a:pt x="596" y="2071"/>
                </a:lnTo>
                <a:lnTo>
                  <a:pt x="603" y="2078"/>
                </a:lnTo>
                <a:lnTo>
                  <a:pt x="610" y="2084"/>
                </a:lnTo>
                <a:lnTo>
                  <a:pt x="625" y="2096"/>
                </a:lnTo>
                <a:lnTo>
                  <a:pt x="640" y="2107"/>
                </a:lnTo>
                <a:lnTo>
                  <a:pt x="648" y="2113"/>
                </a:lnTo>
                <a:lnTo>
                  <a:pt x="655" y="2118"/>
                </a:lnTo>
                <a:lnTo>
                  <a:pt x="671" y="2126"/>
                </a:lnTo>
                <a:lnTo>
                  <a:pt x="688" y="2135"/>
                </a:lnTo>
                <a:lnTo>
                  <a:pt x="704" y="2142"/>
                </a:lnTo>
                <a:lnTo>
                  <a:pt x="722" y="2148"/>
                </a:lnTo>
                <a:lnTo>
                  <a:pt x="740" y="2154"/>
                </a:lnTo>
                <a:lnTo>
                  <a:pt x="760" y="2160"/>
                </a:lnTo>
                <a:lnTo>
                  <a:pt x="781" y="2165"/>
                </a:lnTo>
                <a:lnTo>
                  <a:pt x="792" y="2166"/>
                </a:lnTo>
                <a:lnTo>
                  <a:pt x="803" y="2168"/>
                </a:lnTo>
                <a:lnTo>
                  <a:pt x="815" y="2169"/>
                </a:lnTo>
                <a:lnTo>
                  <a:pt x="827" y="2171"/>
                </a:lnTo>
                <a:lnTo>
                  <a:pt x="840" y="2172"/>
                </a:lnTo>
                <a:lnTo>
                  <a:pt x="853" y="2173"/>
                </a:lnTo>
                <a:lnTo>
                  <a:pt x="902" y="2175"/>
                </a:lnTo>
                <a:lnTo>
                  <a:pt x="952" y="2177"/>
                </a:lnTo>
                <a:lnTo>
                  <a:pt x="1022" y="2177"/>
                </a:lnTo>
                <a:lnTo>
                  <a:pt x="1134" y="2178"/>
                </a:lnTo>
                <a:lnTo>
                  <a:pt x="1246" y="2177"/>
                </a:lnTo>
                <a:lnTo>
                  <a:pt x="1286" y="2177"/>
                </a:lnTo>
                <a:lnTo>
                  <a:pt x="1318" y="2177"/>
                </a:lnTo>
                <a:lnTo>
                  <a:pt x="1368" y="2175"/>
                </a:lnTo>
                <a:lnTo>
                  <a:pt x="1416" y="2173"/>
                </a:lnTo>
                <a:lnTo>
                  <a:pt x="1442" y="2171"/>
                </a:lnTo>
                <a:lnTo>
                  <a:pt x="1467" y="2168"/>
                </a:lnTo>
                <a:lnTo>
                  <a:pt x="1489" y="2165"/>
                </a:lnTo>
                <a:lnTo>
                  <a:pt x="1510" y="2160"/>
                </a:lnTo>
                <a:lnTo>
                  <a:pt x="1529" y="2154"/>
                </a:lnTo>
                <a:lnTo>
                  <a:pt x="1548" y="2148"/>
                </a:lnTo>
                <a:lnTo>
                  <a:pt x="1565" y="2142"/>
                </a:lnTo>
                <a:lnTo>
                  <a:pt x="1582" y="2135"/>
                </a:lnTo>
                <a:lnTo>
                  <a:pt x="1598" y="2126"/>
                </a:lnTo>
                <a:lnTo>
                  <a:pt x="1614" y="2118"/>
                </a:lnTo>
                <a:lnTo>
                  <a:pt x="1622" y="2113"/>
                </a:lnTo>
                <a:lnTo>
                  <a:pt x="1629" y="2107"/>
                </a:lnTo>
                <a:lnTo>
                  <a:pt x="1645" y="2096"/>
                </a:lnTo>
                <a:lnTo>
                  <a:pt x="1659" y="2084"/>
                </a:lnTo>
                <a:lnTo>
                  <a:pt x="1674" y="2071"/>
                </a:lnTo>
                <a:lnTo>
                  <a:pt x="1688" y="2057"/>
                </a:lnTo>
                <a:lnTo>
                  <a:pt x="1702" y="2040"/>
                </a:lnTo>
                <a:lnTo>
                  <a:pt x="1716" y="2023"/>
                </a:lnTo>
                <a:lnTo>
                  <a:pt x="1728" y="2006"/>
                </a:lnTo>
                <a:lnTo>
                  <a:pt x="1734" y="1998"/>
                </a:lnTo>
                <a:lnTo>
                  <a:pt x="1739" y="1988"/>
                </a:lnTo>
                <a:lnTo>
                  <a:pt x="1749" y="1972"/>
                </a:lnTo>
                <a:lnTo>
                  <a:pt x="1758" y="1952"/>
                </a:lnTo>
                <a:lnTo>
                  <a:pt x="1763" y="1944"/>
                </a:lnTo>
                <a:lnTo>
                  <a:pt x="1767" y="1934"/>
                </a:lnTo>
                <a:lnTo>
                  <a:pt x="1774" y="1915"/>
                </a:lnTo>
                <a:lnTo>
                  <a:pt x="1781" y="1896"/>
                </a:lnTo>
                <a:lnTo>
                  <a:pt x="1787" y="1876"/>
                </a:lnTo>
                <a:lnTo>
                  <a:pt x="1792" y="1855"/>
                </a:lnTo>
                <a:lnTo>
                  <a:pt x="1797" y="1832"/>
                </a:lnTo>
                <a:lnTo>
                  <a:pt x="1802" y="1810"/>
                </a:lnTo>
                <a:lnTo>
                  <a:pt x="1806" y="1784"/>
                </a:lnTo>
                <a:lnTo>
                  <a:pt x="1807" y="1771"/>
                </a:lnTo>
                <a:lnTo>
                  <a:pt x="1809" y="1758"/>
                </a:lnTo>
                <a:lnTo>
                  <a:pt x="1810" y="1744"/>
                </a:lnTo>
                <a:lnTo>
                  <a:pt x="1811" y="1728"/>
                </a:lnTo>
                <a:lnTo>
                  <a:pt x="1812" y="1714"/>
                </a:lnTo>
                <a:lnTo>
                  <a:pt x="1813" y="1697"/>
                </a:lnTo>
                <a:lnTo>
                  <a:pt x="1815" y="1639"/>
                </a:lnTo>
                <a:lnTo>
                  <a:pt x="1816" y="1579"/>
                </a:lnTo>
                <a:lnTo>
                  <a:pt x="1816" y="1494"/>
                </a:lnTo>
                <a:lnTo>
                  <a:pt x="1817" y="1360"/>
                </a:lnTo>
                <a:lnTo>
                  <a:pt x="1816" y="1227"/>
                </a:lnTo>
                <a:lnTo>
                  <a:pt x="1816" y="1179"/>
                </a:lnTo>
                <a:lnTo>
                  <a:pt x="1816" y="1141"/>
                </a:lnTo>
                <a:lnTo>
                  <a:pt x="1815" y="1081"/>
                </a:lnTo>
                <a:lnTo>
                  <a:pt x="1813" y="1023"/>
                </a:lnTo>
                <a:lnTo>
                  <a:pt x="1811" y="992"/>
                </a:lnTo>
                <a:lnTo>
                  <a:pt x="1809" y="963"/>
                </a:lnTo>
                <a:lnTo>
                  <a:pt x="1806" y="936"/>
                </a:lnTo>
                <a:lnTo>
                  <a:pt x="1802" y="911"/>
                </a:lnTo>
                <a:lnTo>
                  <a:pt x="1797" y="887"/>
                </a:lnTo>
                <a:lnTo>
                  <a:pt x="1792" y="866"/>
                </a:lnTo>
                <a:lnTo>
                  <a:pt x="1787" y="845"/>
                </a:lnTo>
                <a:lnTo>
                  <a:pt x="1781" y="825"/>
                </a:lnTo>
                <a:lnTo>
                  <a:pt x="1774" y="804"/>
                </a:lnTo>
                <a:lnTo>
                  <a:pt x="1767" y="786"/>
                </a:lnTo>
                <a:lnTo>
                  <a:pt x="1763" y="777"/>
                </a:lnTo>
                <a:lnTo>
                  <a:pt x="1758" y="767"/>
                </a:lnTo>
                <a:lnTo>
                  <a:pt x="1749" y="749"/>
                </a:lnTo>
                <a:lnTo>
                  <a:pt x="1739" y="731"/>
                </a:lnTo>
                <a:lnTo>
                  <a:pt x="1728" y="714"/>
                </a:lnTo>
                <a:lnTo>
                  <a:pt x="1716" y="696"/>
                </a:lnTo>
                <a:lnTo>
                  <a:pt x="1702" y="680"/>
                </a:lnTo>
                <a:lnTo>
                  <a:pt x="1688" y="664"/>
                </a:lnTo>
                <a:lnTo>
                  <a:pt x="1674" y="648"/>
                </a:lnTo>
                <a:lnTo>
                  <a:pt x="1667" y="642"/>
                </a:lnTo>
                <a:lnTo>
                  <a:pt x="1659" y="635"/>
                </a:lnTo>
                <a:lnTo>
                  <a:pt x="1645" y="623"/>
                </a:lnTo>
                <a:lnTo>
                  <a:pt x="1629" y="612"/>
                </a:lnTo>
                <a:lnTo>
                  <a:pt x="1622" y="608"/>
                </a:lnTo>
                <a:lnTo>
                  <a:pt x="1614" y="603"/>
                </a:lnTo>
                <a:lnTo>
                  <a:pt x="1598" y="593"/>
                </a:lnTo>
                <a:lnTo>
                  <a:pt x="1582" y="586"/>
                </a:lnTo>
                <a:lnTo>
                  <a:pt x="1565" y="579"/>
                </a:lnTo>
                <a:lnTo>
                  <a:pt x="1548" y="572"/>
                </a:lnTo>
                <a:lnTo>
                  <a:pt x="1529" y="566"/>
                </a:lnTo>
                <a:lnTo>
                  <a:pt x="1510" y="561"/>
                </a:lnTo>
                <a:lnTo>
                  <a:pt x="1489" y="556"/>
                </a:lnTo>
                <a:lnTo>
                  <a:pt x="1478" y="554"/>
                </a:lnTo>
                <a:lnTo>
                  <a:pt x="1467" y="553"/>
                </a:lnTo>
                <a:lnTo>
                  <a:pt x="1455" y="551"/>
                </a:lnTo>
                <a:lnTo>
                  <a:pt x="1442" y="550"/>
                </a:lnTo>
                <a:lnTo>
                  <a:pt x="1430" y="549"/>
                </a:lnTo>
                <a:lnTo>
                  <a:pt x="1416" y="548"/>
                </a:lnTo>
                <a:lnTo>
                  <a:pt x="1368" y="545"/>
                </a:lnTo>
                <a:lnTo>
                  <a:pt x="1318" y="544"/>
                </a:lnTo>
                <a:lnTo>
                  <a:pt x="1246" y="543"/>
                </a:lnTo>
                <a:lnTo>
                  <a:pt x="1134" y="543"/>
                </a:lnTo>
                <a:close/>
                <a:moveTo>
                  <a:pt x="1134" y="690"/>
                </a:moveTo>
                <a:lnTo>
                  <a:pt x="1244" y="690"/>
                </a:lnTo>
                <a:lnTo>
                  <a:pt x="1314" y="690"/>
                </a:lnTo>
                <a:lnTo>
                  <a:pt x="1363" y="693"/>
                </a:lnTo>
                <a:lnTo>
                  <a:pt x="1411" y="695"/>
                </a:lnTo>
                <a:lnTo>
                  <a:pt x="1434" y="696"/>
                </a:lnTo>
                <a:lnTo>
                  <a:pt x="1445" y="698"/>
                </a:lnTo>
                <a:lnTo>
                  <a:pt x="1455" y="699"/>
                </a:lnTo>
                <a:lnTo>
                  <a:pt x="1473" y="702"/>
                </a:lnTo>
                <a:lnTo>
                  <a:pt x="1490" y="706"/>
                </a:lnTo>
                <a:lnTo>
                  <a:pt x="1504" y="710"/>
                </a:lnTo>
                <a:lnTo>
                  <a:pt x="1517" y="714"/>
                </a:lnTo>
                <a:lnTo>
                  <a:pt x="1528" y="719"/>
                </a:lnTo>
                <a:lnTo>
                  <a:pt x="1537" y="723"/>
                </a:lnTo>
                <a:lnTo>
                  <a:pt x="1549" y="729"/>
                </a:lnTo>
                <a:lnTo>
                  <a:pt x="1559" y="735"/>
                </a:lnTo>
                <a:lnTo>
                  <a:pt x="1570" y="741"/>
                </a:lnTo>
                <a:lnTo>
                  <a:pt x="1579" y="748"/>
                </a:lnTo>
                <a:lnTo>
                  <a:pt x="1589" y="756"/>
                </a:lnTo>
                <a:lnTo>
                  <a:pt x="1598" y="765"/>
                </a:lnTo>
                <a:lnTo>
                  <a:pt x="1607" y="774"/>
                </a:lnTo>
                <a:lnTo>
                  <a:pt x="1615" y="784"/>
                </a:lnTo>
                <a:lnTo>
                  <a:pt x="1624" y="795"/>
                </a:lnTo>
                <a:lnTo>
                  <a:pt x="1632" y="806"/>
                </a:lnTo>
                <a:lnTo>
                  <a:pt x="1639" y="816"/>
                </a:lnTo>
                <a:lnTo>
                  <a:pt x="1645" y="827"/>
                </a:lnTo>
                <a:lnTo>
                  <a:pt x="1651" y="839"/>
                </a:lnTo>
                <a:lnTo>
                  <a:pt x="1657" y="851"/>
                </a:lnTo>
                <a:lnTo>
                  <a:pt x="1662" y="864"/>
                </a:lnTo>
                <a:lnTo>
                  <a:pt x="1666" y="878"/>
                </a:lnTo>
                <a:lnTo>
                  <a:pt x="1674" y="903"/>
                </a:lnTo>
                <a:lnTo>
                  <a:pt x="1677" y="917"/>
                </a:lnTo>
                <a:lnTo>
                  <a:pt x="1681" y="935"/>
                </a:lnTo>
                <a:lnTo>
                  <a:pt x="1684" y="954"/>
                </a:lnTo>
                <a:lnTo>
                  <a:pt x="1686" y="977"/>
                </a:lnTo>
                <a:lnTo>
                  <a:pt x="1688" y="1001"/>
                </a:lnTo>
                <a:lnTo>
                  <a:pt x="1690" y="1030"/>
                </a:lnTo>
                <a:lnTo>
                  <a:pt x="1692" y="1087"/>
                </a:lnTo>
                <a:lnTo>
                  <a:pt x="1693" y="1145"/>
                </a:lnTo>
                <a:lnTo>
                  <a:pt x="1694" y="1229"/>
                </a:lnTo>
                <a:lnTo>
                  <a:pt x="1694" y="1360"/>
                </a:lnTo>
                <a:lnTo>
                  <a:pt x="1694" y="1492"/>
                </a:lnTo>
                <a:lnTo>
                  <a:pt x="1693" y="1574"/>
                </a:lnTo>
                <a:lnTo>
                  <a:pt x="1692" y="1633"/>
                </a:lnTo>
                <a:lnTo>
                  <a:pt x="1690" y="1691"/>
                </a:lnTo>
                <a:lnTo>
                  <a:pt x="1688" y="1718"/>
                </a:lnTo>
                <a:lnTo>
                  <a:pt x="1687" y="1732"/>
                </a:lnTo>
                <a:lnTo>
                  <a:pt x="1686" y="1744"/>
                </a:lnTo>
                <a:lnTo>
                  <a:pt x="1684" y="1765"/>
                </a:lnTo>
                <a:lnTo>
                  <a:pt x="1681" y="1786"/>
                </a:lnTo>
                <a:lnTo>
                  <a:pt x="1677" y="1802"/>
                </a:lnTo>
                <a:lnTo>
                  <a:pt x="1674" y="1818"/>
                </a:lnTo>
                <a:lnTo>
                  <a:pt x="1670" y="1831"/>
                </a:lnTo>
                <a:lnTo>
                  <a:pt x="1666" y="1842"/>
                </a:lnTo>
                <a:lnTo>
                  <a:pt x="1662" y="1856"/>
                </a:lnTo>
                <a:lnTo>
                  <a:pt x="1657" y="1868"/>
                </a:lnTo>
                <a:lnTo>
                  <a:pt x="1651" y="1882"/>
                </a:lnTo>
                <a:lnTo>
                  <a:pt x="1645" y="1892"/>
                </a:lnTo>
                <a:lnTo>
                  <a:pt x="1639" y="1904"/>
                </a:lnTo>
                <a:lnTo>
                  <a:pt x="1632" y="1915"/>
                </a:lnTo>
                <a:lnTo>
                  <a:pt x="1624" y="1926"/>
                </a:lnTo>
                <a:lnTo>
                  <a:pt x="1615" y="1936"/>
                </a:lnTo>
                <a:lnTo>
                  <a:pt x="1607" y="1946"/>
                </a:lnTo>
                <a:lnTo>
                  <a:pt x="1598" y="1956"/>
                </a:lnTo>
                <a:lnTo>
                  <a:pt x="1589" y="1964"/>
                </a:lnTo>
                <a:lnTo>
                  <a:pt x="1579" y="1972"/>
                </a:lnTo>
                <a:lnTo>
                  <a:pt x="1570" y="1979"/>
                </a:lnTo>
                <a:lnTo>
                  <a:pt x="1559" y="1986"/>
                </a:lnTo>
                <a:lnTo>
                  <a:pt x="1549" y="1992"/>
                </a:lnTo>
                <a:lnTo>
                  <a:pt x="1537" y="1997"/>
                </a:lnTo>
                <a:lnTo>
                  <a:pt x="1517" y="2006"/>
                </a:lnTo>
                <a:lnTo>
                  <a:pt x="1504" y="2010"/>
                </a:lnTo>
                <a:lnTo>
                  <a:pt x="1490" y="2015"/>
                </a:lnTo>
                <a:lnTo>
                  <a:pt x="1473" y="2018"/>
                </a:lnTo>
                <a:lnTo>
                  <a:pt x="1455" y="2021"/>
                </a:lnTo>
                <a:lnTo>
                  <a:pt x="1434" y="2023"/>
                </a:lnTo>
                <a:lnTo>
                  <a:pt x="1411" y="2025"/>
                </a:lnTo>
                <a:lnTo>
                  <a:pt x="1363" y="2028"/>
                </a:lnTo>
                <a:lnTo>
                  <a:pt x="1314" y="2029"/>
                </a:lnTo>
                <a:lnTo>
                  <a:pt x="1244" y="2030"/>
                </a:lnTo>
                <a:lnTo>
                  <a:pt x="1134" y="2030"/>
                </a:lnTo>
                <a:lnTo>
                  <a:pt x="1025" y="2030"/>
                </a:lnTo>
                <a:lnTo>
                  <a:pt x="955" y="2029"/>
                </a:lnTo>
                <a:lnTo>
                  <a:pt x="907" y="2028"/>
                </a:lnTo>
                <a:lnTo>
                  <a:pt x="859" y="2025"/>
                </a:lnTo>
                <a:lnTo>
                  <a:pt x="835" y="2023"/>
                </a:lnTo>
                <a:lnTo>
                  <a:pt x="825" y="2022"/>
                </a:lnTo>
                <a:lnTo>
                  <a:pt x="814" y="2021"/>
                </a:lnTo>
                <a:lnTo>
                  <a:pt x="796" y="2018"/>
                </a:lnTo>
                <a:lnTo>
                  <a:pt x="780" y="2015"/>
                </a:lnTo>
                <a:lnTo>
                  <a:pt x="765" y="2010"/>
                </a:lnTo>
                <a:lnTo>
                  <a:pt x="753" y="2006"/>
                </a:lnTo>
                <a:lnTo>
                  <a:pt x="742" y="2002"/>
                </a:lnTo>
                <a:lnTo>
                  <a:pt x="732" y="1997"/>
                </a:lnTo>
                <a:lnTo>
                  <a:pt x="721" y="1992"/>
                </a:lnTo>
                <a:lnTo>
                  <a:pt x="710" y="1986"/>
                </a:lnTo>
                <a:lnTo>
                  <a:pt x="700" y="1979"/>
                </a:lnTo>
                <a:lnTo>
                  <a:pt x="690" y="1972"/>
                </a:lnTo>
                <a:lnTo>
                  <a:pt x="681" y="1964"/>
                </a:lnTo>
                <a:lnTo>
                  <a:pt x="672" y="1956"/>
                </a:lnTo>
                <a:lnTo>
                  <a:pt x="663" y="1946"/>
                </a:lnTo>
                <a:lnTo>
                  <a:pt x="654" y="1936"/>
                </a:lnTo>
                <a:lnTo>
                  <a:pt x="645" y="1926"/>
                </a:lnTo>
                <a:lnTo>
                  <a:pt x="638" y="1915"/>
                </a:lnTo>
                <a:lnTo>
                  <a:pt x="631" y="1904"/>
                </a:lnTo>
                <a:lnTo>
                  <a:pt x="624" y="1892"/>
                </a:lnTo>
                <a:lnTo>
                  <a:pt x="618" y="1882"/>
                </a:lnTo>
                <a:lnTo>
                  <a:pt x="613" y="1868"/>
                </a:lnTo>
                <a:lnTo>
                  <a:pt x="608" y="1856"/>
                </a:lnTo>
                <a:lnTo>
                  <a:pt x="603" y="1842"/>
                </a:lnTo>
                <a:lnTo>
                  <a:pt x="596" y="1818"/>
                </a:lnTo>
                <a:lnTo>
                  <a:pt x="592" y="1802"/>
                </a:lnTo>
                <a:lnTo>
                  <a:pt x="589" y="1786"/>
                </a:lnTo>
                <a:lnTo>
                  <a:pt x="586" y="1766"/>
                </a:lnTo>
                <a:lnTo>
                  <a:pt x="583" y="1744"/>
                </a:lnTo>
                <a:lnTo>
                  <a:pt x="581" y="1718"/>
                </a:lnTo>
                <a:lnTo>
                  <a:pt x="580" y="1691"/>
                </a:lnTo>
                <a:lnTo>
                  <a:pt x="578" y="1633"/>
                </a:lnTo>
                <a:lnTo>
                  <a:pt x="576" y="1574"/>
                </a:lnTo>
                <a:lnTo>
                  <a:pt x="576" y="1492"/>
                </a:lnTo>
                <a:lnTo>
                  <a:pt x="576" y="1360"/>
                </a:lnTo>
                <a:lnTo>
                  <a:pt x="576" y="1229"/>
                </a:lnTo>
                <a:lnTo>
                  <a:pt x="576" y="1145"/>
                </a:lnTo>
                <a:lnTo>
                  <a:pt x="578" y="1087"/>
                </a:lnTo>
                <a:lnTo>
                  <a:pt x="580" y="1030"/>
                </a:lnTo>
                <a:lnTo>
                  <a:pt x="581" y="1001"/>
                </a:lnTo>
                <a:lnTo>
                  <a:pt x="582" y="989"/>
                </a:lnTo>
                <a:lnTo>
                  <a:pt x="583" y="977"/>
                </a:lnTo>
                <a:lnTo>
                  <a:pt x="586" y="954"/>
                </a:lnTo>
                <a:lnTo>
                  <a:pt x="589" y="935"/>
                </a:lnTo>
                <a:lnTo>
                  <a:pt x="592" y="917"/>
                </a:lnTo>
                <a:lnTo>
                  <a:pt x="596" y="903"/>
                </a:lnTo>
                <a:lnTo>
                  <a:pt x="599" y="890"/>
                </a:lnTo>
                <a:lnTo>
                  <a:pt x="603" y="878"/>
                </a:lnTo>
                <a:lnTo>
                  <a:pt x="608" y="864"/>
                </a:lnTo>
                <a:lnTo>
                  <a:pt x="613" y="851"/>
                </a:lnTo>
                <a:lnTo>
                  <a:pt x="618" y="839"/>
                </a:lnTo>
                <a:lnTo>
                  <a:pt x="624" y="827"/>
                </a:lnTo>
                <a:lnTo>
                  <a:pt x="631" y="816"/>
                </a:lnTo>
                <a:lnTo>
                  <a:pt x="638" y="806"/>
                </a:lnTo>
                <a:lnTo>
                  <a:pt x="645" y="795"/>
                </a:lnTo>
                <a:lnTo>
                  <a:pt x="654" y="784"/>
                </a:lnTo>
                <a:lnTo>
                  <a:pt x="663" y="774"/>
                </a:lnTo>
                <a:lnTo>
                  <a:pt x="672" y="765"/>
                </a:lnTo>
                <a:lnTo>
                  <a:pt x="681" y="756"/>
                </a:lnTo>
                <a:lnTo>
                  <a:pt x="690" y="748"/>
                </a:lnTo>
                <a:lnTo>
                  <a:pt x="700" y="741"/>
                </a:lnTo>
                <a:lnTo>
                  <a:pt x="710" y="735"/>
                </a:lnTo>
                <a:lnTo>
                  <a:pt x="721" y="729"/>
                </a:lnTo>
                <a:lnTo>
                  <a:pt x="732" y="723"/>
                </a:lnTo>
                <a:lnTo>
                  <a:pt x="753" y="714"/>
                </a:lnTo>
                <a:lnTo>
                  <a:pt x="765" y="710"/>
                </a:lnTo>
                <a:lnTo>
                  <a:pt x="780" y="706"/>
                </a:lnTo>
                <a:lnTo>
                  <a:pt x="796" y="702"/>
                </a:lnTo>
                <a:lnTo>
                  <a:pt x="814" y="699"/>
                </a:lnTo>
                <a:lnTo>
                  <a:pt x="835" y="696"/>
                </a:lnTo>
                <a:lnTo>
                  <a:pt x="859" y="695"/>
                </a:lnTo>
                <a:lnTo>
                  <a:pt x="907" y="693"/>
                </a:lnTo>
                <a:lnTo>
                  <a:pt x="955" y="690"/>
                </a:lnTo>
                <a:lnTo>
                  <a:pt x="1025" y="690"/>
                </a:lnTo>
                <a:lnTo>
                  <a:pt x="1134" y="690"/>
                </a:lnTo>
                <a:close/>
                <a:moveTo>
                  <a:pt x="0" y="1360"/>
                </a:moveTo>
                <a:lnTo>
                  <a:pt x="1" y="1325"/>
                </a:lnTo>
                <a:lnTo>
                  <a:pt x="2" y="1290"/>
                </a:lnTo>
                <a:lnTo>
                  <a:pt x="4" y="1255"/>
                </a:lnTo>
                <a:lnTo>
                  <a:pt x="6" y="1221"/>
                </a:lnTo>
                <a:lnTo>
                  <a:pt x="9" y="1187"/>
                </a:lnTo>
                <a:lnTo>
                  <a:pt x="13" y="1153"/>
                </a:lnTo>
                <a:lnTo>
                  <a:pt x="18" y="1120"/>
                </a:lnTo>
                <a:lnTo>
                  <a:pt x="23" y="1086"/>
                </a:lnTo>
                <a:lnTo>
                  <a:pt x="29" y="1053"/>
                </a:lnTo>
                <a:lnTo>
                  <a:pt x="36" y="1020"/>
                </a:lnTo>
                <a:lnTo>
                  <a:pt x="43" y="988"/>
                </a:lnTo>
                <a:lnTo>
                  <a:pt x="51" y="956"/>
                </a:lnTo>
                <a:lnTo>
                  <a:pt x="60" y="924"/>
                </a:lnTo>
                <a:lnTo>
                  <a:pt x="69" y="892"/>
                </a:lnTo>
                <a:lnTo>
                  <a:pt x="79" y="862"/>
                </a:lnTo>
                <a:lnTo>
                  <a:pt x="89" y="831"/>
                </a:lnTo>
                <a:lnTo>
                  <a:pt x="101" y="801"/>
                </a:lnTo>
                <a:lnTo>
                  <a:pt x="112" y="771"/>
                </a:lnTo>
                <a:lnTo>
                  <a:pt x="124" y="741"/>
                </a:lnTo>
                <a:lnTo>
                  <a:pt x="137" y="712"/>
                </a:lnTo>
                <a:lnTo>
                  <a:pt x="151" y="683"/>
                </a:lnTo>
                <a:lnTo>
                  <a:pt x="165" y="654"/>
                </a:lnTo>
                <a:lnTo>
                  <a:pt x="179" y="627"/>
                </a:lnTo>
                <a:lnTo>
                  <a:pt x="194" y="599"/>
                </a:lnTo>
                <a:lnTo>
                  <a:pt x="210" y="573"/>
                </a:lnTo>
                <a:lnTo>
                  <a:pt x="226" y="547"/>
                </a:lnTo>
                <a:lnTo>
                  <a:pt x="242" y="520"/>
                </a:lnTo>
                <a:lnTo>
                  <a:pt x="259" y="495"/>
                </a:lnTo>
                <a:lnTo>
                  <a:pt x="277" y="470"/>
                </a:lnTo>
                <a:lnTo>
                  <a:pt x="295" y="446"/>
                </a:lnTo>
                <a:lnTo>
                  <a:pt x="313" y="422"/>
                </a:lnTo>
                <a:lnTo>
                  <a:pt x="332" y="399"/>
                </a:lnTo>
                <a:lnTo>
                  <a:pt x="352" y="375"/>
                </a:lnTo>
                <a:lnTo>
                  <a:pt x="372" y="353"/>
                </a:lnTo>
                <a:lnTo>
                  <a:pt x="392" y="332"/>
                </a:lnTo>
                <a:lnTo>
                  <a:pt x="413" y="310"/>
                </a:lnTo>
                <a:lnTo>
                  <a:pt x="434" y="290"/>
                </a:lnTo>
                <a:lnTo>
                  <a:pt x="456" y="271"/>
                </a:lnTo>
                <a:lnTo>
                  <a:pt x="478" y="251"/>
                </a:lnTo>
                <a:lnTo>
                  <a:pt x="500" y="232"/>
                </a:lnTo>
                <a:lnTo>
                  <a:pt x="523" y="214"/>
                </a:lnTo>
                <a:lnTo>
                  <a:pt x="546" y="197"/>
                </a:lnTo>
                <a:lnTo>
                  <a:pt x="570" y="181"/>
                </a:lnTo>
                <a:lnTo>
                  <a:pt x="594" y="164"/>
                </a:lnTo>
                <a:lnTo>
                  <a:pt x="618" y="148"/>
                </a:lnTo>
                <a:lnTo>
                  <a:pt x="643" y="134"/>
                </a:lnTo>
                <a:lnTo>
                  <a:pt x="668" y="121"/>
                </a:lnTo>
                <a:lnTo>
                  <a:pt x="693" y="108"/>
                </a:lnTo>
                <a:lnTo>
                  <a:pt x="718" y="94"/>
                </a:lnTo>
                <a:lnTo>
                  <a:pt x="744" y="82"/>
                </a:lnTo>
                <a:lnTo>
                  <a:pt x="771" y="72"/>
                </a:lnTo>
                <a:lnTo>
                  <a:pt x="797" y="61"/>
                </a:lnTo>
                <a:lnTo>
                  <a:pt x="824" y="51"/>
                </a:lnTo>
                <a:lnTo>
                  <a:pt x="851" y="43"/>
                </a:lnTo>
                <a:lnTo>
                  <a:pt x="878" y="34"/>
                </a:lnTo>
                <a:lnTo>
                  <a:pt x="906" y="27"/>
                </a:lnTo>
                <a:lnTo>
                  <a:pt x="934" y="21"/>
                </a:lnTo>
                <a:lnTo>
                  <a:pt x="962" y="15"/>
                </a:lnTo>
                <a:lnTo>
                  <a:pt x="990" y="12"/>
                </a:lnTo>
                <a:lnTo>
                  <a:pt x="1018" y="7"/>
                </a:lnTo>
                <a:lnTo>
                  <a:pt x="1047" y="4"/>
                </a:lnTo>
                <a:lnTo>
                  <a:pt x="1076" y="2"/>
                </a:lnTo>
                <a:lnTo>
                  <a:pt x="1105" y="1"/>
                </a:lnTo>
                <a:lnTo>
                  <a:pt x="1134" y="0"/>
                </a:lnTo>
                <a:lnTo>
                  <a:pt x="1164" y="1"/>
                </a:lnTo>
                <a:lnTo>
                  <a:pt x="1193" y="2"/>
                </a:lnTo>
                <a:lnTo>
                  <a:pt x="1221" y="4"/>
                </a:lnTo>
                <a:lnTo>
                  <a:pt x="1250" y="7"/>
                </a:lnTo>
                <a:lnTo>
                  <a:pt x="1280" y="12"/>
                </a:lnTo>
                <a:lnTo>
                  <a:pt x="1308" y="15"/>
                </a:lnTo>
                <a:lnTo>
                  <a:pt x="1336" y="21"/>
                </a:lnTo>
                <a:lnTo>
                  <a:pt x="1364" y="27"/>
                </a:lnTo>
                <a:lnTo>
                  <a:pt x="1391" y="34"/>
                </a:lnTo>
                <a:lnTo>
                  <a:pt x="1419" y="43"/>
                </a:lnTo>
                <a:lnTo>
                  <a:pt x="1446" y="51"/>
                </a:lnTo>
                <a:lnTo>
                  <a:pt x="1472" y="61"/>
                </a:lnTo>
                <a:lnTo>
                  <a:pt x="1499" y="72"/>
                </a:lnTo>
                <a:lnTo>
                  <a:pt x="1525" y="82"/>
                </a:lnTo>
                <a:lnTo>
                  <a:pt x="1551" y="94"/>
                </a:lnTo>
                <a:lnTo>
                  <a:pt x="1577" y="108"/>
                </a:lnTo>
                <a:lnTo>
                  <a:pt x="1602" y="121"/>
                </a:lnTo>
                <a:lnTo>
                  <a:pt x="1627" y="134"/>
                </a:lnTo>
                <a:lnTo>
                  <a:pt x="1651" y="148"/>
                </a:lnTo>
                <a:lnTo>
                  <a:pt x="1676" y="164"/>
                </a:lnTo>
                <a:lnTo>
                  <a:pt x="1700" y="181"/>
                </a:lnTo>
                <a:lnTo>
                  <a:pt x="1723" y="197"/>
                </a:lnTo>
                <a:lnTo>
                  <a:pt x="1746" y="214"/>
                </a:lnTo>
                <a:lnTo>
                  <a:pt x="1769" y="232"/>
                </a:lnTo>
                <a:lnTo>
                  <a:pt x="1792" y="251"/>
                </a:lnTo>
                <a:lnTo>
                  <a:pt x="1814" y="271"/>
                </a:lnTo>
                <a:lnTo>
                  <a:pt x="1835" y="290"/>
                </a:lnTo>
                <a:lnTo>
                  <a:pt x="1856" y="310"/>
                </a:lnTo>
                <a:lnTo>
                  <a:pt x="1877" y="332"/>
                </a:lnTo>
                <a:lnTo>
                  <a:pt x="1898" y="353"/>
                </a:lnTo>
                <a:lnTo>
                  <a:pt x="1918" y="375"/>
                </a:lnTo>
                <a:lnTo>
                  <a:pt x="1937" y="399"/>
                </a:lnTo>
                <a:lnTo>
                  <a:pt x="1956" y="422"/>
                </a:lnTo>
                <a:lnTo>
                  <a:pt x="1975" y="446"/>
                </a:lnTo>
                <a:lnTo>
                  <a:pt x="1993" y="470"/>
                </a:lnTo>
                <a:lnTo>
                  <a:pt x="2010" y="495"/>
                </a:lnTo>
                <a:lnTo>
                  <a:pt x="2027" y="520"/>
                </a:lnTo>
                <a:lnTo>
                  <a:pt x="2044" y="547"/>
                </a:lnTo>
                <a:lnTo>
                  <a:pt x="2060" y="573"/>
                </a:lnTo>
                <a:lnTo>
                  <a:pt x="2075" y="599"/>
                </a:lnTo>
                <a:lnTo>
                  <a:pt x="2090" y="627"/>
                </a:lnTo>
                <a:lnTo>
                  <a:pt x="2105" y="654"/>
                </a:lnTo>
                <a:lnTo>
                  <a:pt x="2119" y="683"/>
                </a:lnTo>
                <a:lnTo>
                  <a:pt x="2132" y="712"/>
                </a:lnTo>
                <a:lnTo>
                  <a:pt x="2145" y="741"/>
                </a:lnTo>
                <a:lnTo>
                  <a:pt x="2157" y="771"/>
                </a:lnTo>
                <a:lnTo>
                  <a:pt x="2169" y="801"/>
                </a:lnTo>
                <a:lnTo>
                  <a:pt x="2180" y="831"/>
                </a:lnTo>
                <a:lnTo>
                  <a:pt x="2190" y="862"/>
                </a:lnTo>
                <a:lnTo>
                  <a:pt x="2200" y="892"/>
                </a:lnTo>
                <a:lnTo>
                  <a:pt x="2210" y="924"/>
                </a:lnTo>
                <a:lnTo>
                  <a:pt x="2218" y="956"/>
                </a:lnTo>
                <a:lnTo>
                  <a:pt x="2226" y="988"/>
                </a:lnTo>
                <a:lnTo>
                  <a:pt x="2233" y="1020"/>
                </a:lnTo>
                <a:lnTo>
                  <a:pt x="2240" y="1053"/>
                </a:lnTo>
                <a:lnTo>
                  <a:pt x="2246" y="1086"/>
                </a:lnTo>
                <a:lnTo>
                  <a:pt x="2251" y="1120"/>
                </a:lnTo>
                <a:lnTo>
                  <a:pt x="2256" y="1153"/>
                </a:lnTo>
                <a:lnTo>
                  <a:pt x="2260" y="1187"/>
                </a:lnTo>
                <a:lnTo>
                  <a:pt x="2263" y="1221"/>
                </a:lnTo>
                <a:lnTo>
                  <a:pt x="2266" y="1255"/>
                </a:lnTo>
                <a:lnTo>
                  <a:pt x="2268" y="1290"/>
                </a:lnTo>
                <a:lnTo>
                  <a:pt x="2269" y="1325"/>
                </a:lnTo>
                <a:lnTo>
                  <a:pt x="2269" y="1360"/>
                </a:lnTo>
                <a:lnTo>
                  <a:pt x="2269" y="1396"/>
                </a:lnTo>
                <a:lnTo>
                  <a:pt x="2268" y="1431"/>
                </a:lnTo>
                <a:lnTo>
                  <a:pt x="2266" y="1465"/>
                </a:lnTo>
                <a:lnTo>
                  <a:pt x="2263" y="1499"/>
                </a:lnTo>
                <a:lnTo>
                  <a:pt x="2260" y="1534"/>
                </a:lnTo>
                <a:lnTo>
                  <a:pt x="2256" y="1567"/>
                </a:lnTo>
                <a:lnTo>
                  <a:pt x="2251" y="1601"/>
                </a:lnTo>
                <a:lnTo>
                  <a:pt x="2246" y="1634"/>
                </a:lnTo>
                <a:lnTo>
                  <a:pt x="2240" y="1667"/>
                </a:lnTo>
                <a:lnTo>
                  <a:pt x="2233" y="1700"/>
                </a:lnTo>
                <a:lnTo>
                  <a:pt x="2226" y="1733"/>
                </a:lnTo>
                <a:lnTo>
                  <a:pt x="2218" y="1764"/>
                </a:lnTo>
                <a:lnTo>
                  <a:pt x="2210" y="1796"/>
                </a:lnTo>
                <a:lnTo>
                  <a:pt x="2200" y="1828"/>
                </a:lnTo>
                <a:lnTo>
                  <a:pt x="2190" y="1859"/>
                </a:lnTo>
                <a:lnTo>
                  <a:pt x="2180" y="1890"/>
                </a:lnTo>
                <a:lnTo>
                  <a:pt x="2169" y="1920"/>
                </a:lnTo>
                <a:lnTo>
                  <a:pt x="2157" y="1950"/>
                </a:lnTo>
                <a:lnTo>
                  <a:pt x="2145" y="1979"/>
                </a:lnTo>
                <a:lnTo>
                  <a:pt x="2132" y="2009"/>
                </a:lnTo>
                <a:lnTo>
                  <a:pt x="2119" y="2037"/>
                </a:lnTo>
                <a:lnTo>
                  <a:pt x="2105" y="2065"/>
                </a:lnTo>
                <a:lnTo>
                  <a:pt x="2090" y="2093"/>
                </a:lnTo>
                <a:lnTo>
                  <a:pt x="2075" y="2120"/>
                </a:lnTo>
                <a:lnTo>
                  <a:pt x="2060" y="2148"/>
                </a:lnTo>
                <a:lnTo>
                  <a:pt x="2044" y="2174"/>
                </a:lnTo>
                <a:lnTo>
                  <a:pt x="2027" y="2199"/>
                </a:lnTo>
                <a:lnTo>
                  <a:pt x="2010" y="2226"/>
                </a:lnTo>
                <a:lnTo>
                  <a:pt x="1993" y="2250"/>
                </a:lnTo>
                <a:lnTo>
                  <a:pt x="1975" y="2275"/>
                </a:lnTo>
                <a:lnTo>
                  <a:pt x="1956" y="2299"/>
                </a:lnTo>
                <a:lnTo>
                  <a:pt x="1937" y="2322"/>
                </a:lnTo>
                <a:lnTo>
                  <a:pt x="1918" y="2345"/>
                </a:lnTo>
                <a:lnTo>
                  <a:pt x="1898" y="2367"/>
                </a:lnTo>
                <a:lnTo>
                  <a:pt x="1877" y="2389"/>
                </a:lnTo>
                <a:lnTo>
                  <a:pt x="1856" y="2409"/>
                </a:lnTo>
                <a:lnTo>
                  <a:pt x="1835" y="2430"/>
                </a:lnTo>
                <a:lnTo>
                  <a:pt x="1814" y="2450"/>
                </a:lnTo>
                <a:lnTo>
                  <a:pt x="1792" y="2469"/>
                </a:lnTo>
                <a:lnTo>
                  <a:pt x="1769" y="2487"/>
                </a:lnTo>
                <a:lnTo>
                  <a:pt x="1746" y="2505"/>
                </a:lnTo>
                <a:lnTo>
                  <a:pt x="1723" y="2523"/>
                </a:lnTo>
                <a:lnTo>
                  <a:pt x="1700" y="2540"/>
                </a:lnTo>
                <a:lnTo>
                  <a:pt x="1676" y="2556"/>
                </a:lnTo>
                <a:lnTo>
                  <a:pt x="1651" y="2571"/>
                </a:lnTo>
                <a:lnTo>
                  <a:pt x="1627" y="2586"/>
                </a:lnTo>
                <a:lnTo>
                  <a:pt x="1602" y="2600"/>
                </a:lnTo>
                <a:lnTo>
                  <a:pt x="1577" y="2613"/>
                </a:lnTo>
                <a:lnTo>
                  <a:pt x="1551" y="2625"/>
                </a:lnTo>
                <a:lnTo>
                  <a:pt x="1525" y="2637"/>
                </a:lnTo>
                <a:lnTo>
                  <a:pt x="1499" y="2649"/>
                </a:lnTo>
                <a:lnTo>
                  <a:pt x="1472" y="2659"/>
                </a:lnTo>
                <a:lnTo>
                  <a:pt x="1446" y="2668"/>
                </a:lnTo>
                <a:lnTo>
                  <a:pt x="1419" y="2677"/>
                </a:lnTo>
                <a:lnTo>
                  <a:pt x="1391" y="2685"/>
                </a:lnTo>
                <a:lnTo>
                  <a:pt x="1364" y="2692"/>
                </a:lnTo>
                <a:lnTo>
                  <a:pt x="1336" y="2698"/>
                </a:lnTo>
                <a:lnTo>
                  <a:pt x="1308" y="2704"/>
                </a:lnTo>
                <a:lnTo>
                  <a:pt x="1280" y="2709"/>
                </a:lnTo>
                <a:lnTo>
                  <a:pt x="1250" y="2713"/>
                </a:lnTo>
                <a:lnTo>
                  <a:pt x="1221" y="2716"/>
                </a:lnTo>
                <a:lnTo>
                  <a:pt x="1193" y="2719"/>
                </a:lnTo>
                <a:lnTo>
                  <a:pt x="1164" y="2720"/>
                </a:lnTo>
                <a:lnTo>
                  <a:pt x="1134" y="2720"/>
                </a:lnTo>
                <a:lnTo>
                  <a:pt x="1105" y="2720"/>
                </a:lnTo>
                <a:lnTo>
                  <a:pt x="1076" y="2719"/>
                </a:lnTo>
                <a:lnTo>
                  <a:pt x="1047" y="2716"/>
                </a:lnTo>
                <a:lnTo>
                  <a:pt x="1018" y="2713"/>
                </a:lnTo>
                <a:lnTo>
                  <a:pt x="990" y="2709"/>
                </a:lnTo>
                <a:lnTo>
                  <a:pt x="962" y="2704"/>
                </a:lnTo>
                <a:lnTo>
                  <a:pt x="934" y="2698"/>
                </a:lnTo>
                <a:lnTo>
                  <a:pt x="906" y="2692"/>
                </a:lnTo>
                <a:lnTo>
                  <a:pt x="878" y="2685"/>
                </a:lnTo>
                <a:lnTo>
                  <a:pt x="851" y="2677"/>
                </a:lnTo>
                <a:lnTo>
                  <a:pt x="824" y="2668"/>
                </a:lnTo>
                <a:lnTo>
                  <a:pt x="797" y="2659"/>
                </a:lnTo>
                <a:lnTo>
                  <a:pt x="771" y="2649"/>
                </a:lnTo>
                <a:lnTo>
                  <a:pt x="744" y="2637"/>
                </a:lnTo>
                <a:lnTo>
                  <a:pt x="718" y="2625"/>
                </a:lnTo>
                <a:lnTo>
                  <a:pt x="693" y="2613"/>
                </a:lnTo>
                <a:lnTo>
                  <a:pt x="668" y="2600"/>
                </a:lnTo>
                <a:lnTo>
                  <a:pt x="643" y="2586"/>
                </a:lnTo>
                <a:lnTo>
                  <a:pt x="618" y="2571"/>
                </a:lnTo>
                <a:lnTo>
                  <a:pt x="594" y="2556"/>
                </a:lnTo>
                <a:lnTo>
                  <a:pt x="570" y="2540"/>
                </a:lnTo>
                <a:lnTo>
                  <a:pt x="546" y="2523"/>
                </a:lnTo>
                <a:lnTo>
                  <a:pt x="523" y="2505"/>
                </a:lnTo>
                <a:lnTo>
                  <a:pt x="500" y="2487"/>
                </a:lnTo>
                <a:lnTo>
                  <a:pt x="478" y="2469"/>
                </a:lnTo>
                <a:lnTo>
                  <a:pt x="456" y="2450"/>
                </a:lnTo>
                <a:lnTo>
                  <a:pt x="434" y="2430"/>
                </a:lnTo>
                <a:lnTo>
                  <a:pt x="413" y="2409"/>
                </a:lnTo>
                <a:lnTo>
                  <a:pt x="392" y="2389"/>
                </a:lnTo>
                <a:lnTo>
                  <a:pt x="372" y="2367"/>
                </a:lnTo>
                <a:lnTo>
                  <a:pt x="352" y="2345"/>
                </a:lnTo>
                <a:lnTo>
                  <a:pt x="332" y="2322"/>
                </a:lnTo>
                <a:lnTo>
                  <a:pt x="313" y="2299"/>
                </a:lnTo>
                <a:lnTo>
                  <a:pt x="295" y="2275"/>
                </a:lnTo>
                <a:lnTo>
                  <a:pt x="277" y="2250"/>
                </a:lnTo>
                <a:lnTo>
                  <a:pt x="259" y="2226"/>
                </a:lnTo>
                <a:lnTo>
                  <a:pt x="242" y="2199"/>
                </a:lnTo>
                <a:lnTo>
                  <a:pt x="226" y="2174"/>
                </a:lnTo>
                <a:lnTo>
                  <a:pt x="210" y="2148"/>
                </a:lnTo>
                <a:lnTo>
                  <a:pt x="194" y="2120"/>
                </a:lnTo>
                <a:lnTo>
                  <a:pt x="179" y="2093"/>
                </a:lnTo>
                <a:lnTo>
                  <a:pt x="165" y="2065"/>
                </a:lnTo>
                <a:lnTo>
                  <a:pt x="151" y="2037"/>
                </a:lnTo>
                <a:lnTo>
                  <a:pt x="137" y="2009"/>
                </a:lnTo>
                <a:lnTo>
                  <a:pt x="124" y="1979"/>
                </a:lnTo>
                <a:lnTo>
                  <a:pt x="112" y="1950"/>
                </a:lnTo>
                <a:lnTo>
                  <a:pt x="101" y="1920"/>
                </a:lnTo>
                <a:lnTo>
                  <a:pt x="89" y="1890"/>
                </a:lnTo>
                <a:lnTo>
                  <a:pt x="79" y="1859"/>
                </a:lnTo>
                <a:lnTo>
                  <a:pt x="69" y="1828"/>
                </a:lnTo>
                <a:lnTo>
                  <a:pt x="60" y="1796"/>
                </a:lnTo>
                <a:lnTo>
                  <a:pt x="51" y="1764"/>
                </a:lnTo>
                <a:lnTo>
                  <a:pt x="43" y="1733"/>
                </a:lnTo>
                <a:lnTo>
                  <a:pt x="36" y="1700"/>
                </a:lnTo>
                <a:lnTo>
                  <a:pt x="29" y="1667"/>
                </a:lnTo>
                <a:lnTo>
                  <a:pt x="23" y="1634"/>
                </a:lnTo>
                <a:lnTo>
                  <a:pt x="18" y="1601"/>
                </a:lnTo>
                <a:lnTo>
                  <a:pt x="13" y="1567"/>
                </a:lnTo>
                <a:lnTo>
                  <a:pt x="9" y="1534"/>
                </a:lnTo>
                <a:lnTo>
                  <a:pt x="6" y="1499"/>
                </a:lnTo>
                <a:lnTo>
                  <a:pt x="4" y="1465"/>
                </a:lnTo>
                <a:lnTo>
                  <a:pt x="2" y="1431"/>
                </a:lnTo>
                <a:lnTo>
                  <a:pt x="1" y="1396"/>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368225683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Kiitos sininen">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66763" y="1556740"/>
            <a:ext cx="10658475" cy="1008660"/>
          </a:xfrm>
        </p:spPr>
        <p:txBody>
          <a:bodyPr anchor="t" anchorCtr="0">
            <a:noAutofit/>
          </a:bodyPr>
          <a:lstStyle>
            <a:lvl1pPr algn="l">
              <a:defRPr sz="6000">
                <a:solidFill>
                  <a:schemeClr val="bg1"/>
                </a:solidFill>
              </a:defRPr>
            </a:lvl1pPr>
          </a:lstStyle>
          <a:p>
            <a:r>
              <a:rPr lang="fi-FI" noProof="0" dirty="0"/>
              <a:t>Kiitos.</a:t>
            </a:r>
          </a:p>
        </p:txBody>
      </p:sp>
      <p:sp>
        <p:nvSpPr>
          <p:cNvPr id="3" name="Subtitle 2"/>
          <p:cNvSpPr>
            <a:spLocks noGrp="1"/>
          </p:cNvSpPr>
          <p:nvPr>
            <p:ph type="subTitle" idx="1" hasCustomPrompt="1"/>
          </p:nvPr>
        </p:nvSpPr>
        <p:spPr>
          <a:xfrm>
            <a:off x="766763" y="2852920"/>
            <a:ext cx="10658475" cy="2448340"/>
          </a:xfrm>
        </p:spPr>
        <p:txBody>
          <a:bodyPr>
            <a:noAutofit/>
          </a:bodyPr>
          <a:lstStyle>
            <a:lvl1pPr marL="0" indent="0" algn="l">
              <a:spcBef>
                <a:spcPts val="200"/>
              </a:spcBef>
              <a:buNone/>
              <a:defRPr sz="2400">
                <a:solidFill>
                  <a:schemeClr val="bg1"/>
                </a:solidFill>
                <a:latin typeface="Work Sans Medium" panose="000006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yhteystiedot</a:t>
            </a:r>
          </a:p>
        </p:txBody>
      </p:sp>
      <p:sp>
        <p:nvSpPr>
          <p:cNvPr id="4" name="Date Placeholder 3"/>
          <p:cNvSpPr>
            <a:spLocks noGrp="1"/>
          </p:cNvSpPr>
          <p:nvPr>
            <p:ph type="dt" sz="half" idx="10"/>
          </p:nvPr>
        </p:nvSpPr>
        <p:spPr/>
        <p:txBody>
          <a:bodyPr/>
          <a:lstStyle>
            <a:lvl1pPr>
              <a:defRPr>
                <a:noFill/>
              </a:defRPr>
            </a:lvl1pPr>
          </a:lstStyle>
          <a:p>
            <a:fld id="{FBEF2E9C-1A86-472E-BA1B-A4B19BFF61F7}" type="datetime1">
              <a:rPr lang="fi-FI" smtClean="0"/>
              <a:t>9.6.2026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8" name="TextBox 7">
            <a:hlinkClick r:id="rId2"/>
          </p:cNvPr>
          <p:cNvSpPr txBox="1"/>
          <p:nvPr userDrawn="1"/>
        </p:nvSpPr>
        <p:spPr>
          <a:xfrm>
            <a:off x="9047486" y="6145643"/>
            <a:ext cx="2377254" cy="307777"/>
          </a:xfrm>
          <a:prstGeom prst="rect">
            <a:avLst/>
          </a:prstGeom>
          <a:noFill/>
        </p:spPr>
        <p:txBody>
          <a:bodyPr wrap="none" lIns="0" tIns="0" rIns="0" bIns="0" rtlCol="0">
            <a:spAutoFit/>
          </a:bodyPr>
          <a:lstStyle/>
          <a:p>
            <a:pPr algn="r"/>
            <a:r>
              <a:rPr lang="fi-FI" sz="2000" b="1" dirty="0">
                <a:solidFill>
                  <a:schemeClr val="bg1"/>
                </a:solidFill>
                <a:latin typeface="+mn-lt"/>
              </a:rPr>
              <a:t>www.kuntaliitto.fi</a:t>
            </a:r>
          </a:p>
        </p:txBody>
      </p:sp>
      <p:sp>
        <p:nvSpPr>
          <p:cNvPr id="12" name="Freeform 6">
            <a:hlinkClick r:id="rId3" tooltip="facebook"/>
          </p:cNvPr>
          <p:cNvSpPr>
            <a:spLocks noChangeAspect="1" noEditPoints="1"/>
          </p:cNvSpPr>
          <p:nvPr userDrawn="1"/>
        </p:nvSpPr>
        <p:spPr bwMode="auto">
          <a:xfrm>
            <a:off x="11172183" y="5877340"/>
            <a:ext cx="252557" cy="252000"/>
          </a:xfrm>
          <a:custGeom>
            <a:avLst/>
            <a:gdLst>
              <a:gd name="T0" fmla="*/ 1245 w 2268"/>
              <a:gd name="T1" fmla="*/ 935 h 2720"/>
              <a:gd name="T2" fmla="*/ 1257 w 2268"/>
              <a:gd name="T3" fmla="*/ 850 h 2720"/>
              <a:gd name="T4" fmla="*/ 1285 w 2268"/>
              <a:gd name="T5" fmla="*/ 811 h 2720"/>
              <a:gd name="T6" fmla="*/ 1320 w 2268"/>
              <a:gd name="T7" fmla="*/ 794 h 2720"/>
              <a:gd name="T8" fmla="*/ 1506 w 2268"/>
              <a:gd name="T9" fmla="*/ 514 h 2720"/>
              <a:gd name="T10" fmla="*/ 1310 w 2268"/>
              <a:gd name="T11" fmla="*/ 502 h 2720"/>
              <a:gd name="T12" fmla="*/ 1207 w 2268"/>
              <a:gd name="T13" fmla="*/ 518 h 2720"/>
              <a:gd name="T14" fmla="*/ 1134 w 2268"/>
              <a:gd name="T15" fmla="*/ 551 h 2720"/>
              <a:gd name="T16" fmla="*/ 1073 w 2268"/>
              <a:gd name="T17" fmla="*/ 607 h 2720"/>
              <a:gd name="T18" fmla="*/ 1019 w 2268"/>
              <a:gd name="T19" fmla="*/ 697 h 2720"/>
              <a:gd name="T20" fmla="*/ 992 w 2268"/>
              <a:gd name="T21" fmla="*/ 793 h 2720"/>
              <a:gd name="T22" fmla="*/ 983 w 2268"/>
              <a:gd name="T23" fmla="*/ 1131 h 2720"/>
              <a:gd name="T24" fmla="*/ 0 w 2268"/>
              <a:gd name="T25" fmla="*/ 1360 h 2720"/>
              <a:gd name="T26" fmla="*/ 13 w 2268"/>
              <a:gd name="T27" fmla="*/ 1152 h 2720"/>
              <a:gd name="T28" fmla="*/ 51 w 2268"/>
              <a:gd name="T29" fmla="*/ 956 h 2720"/>
              <a:gd name="T30" fmla="*/ 111 w 2268"/>
              <a:gd name="T31" fmla="*/ 770 h 2720"/>
              <a:gd name="T32" fmla="*/ 193 w 2268"/>
              <a:gd name="T33" fmla="*/ 599 h 2720"/>
              <a:gd name="T34" fmla="*/ 294 w 2268"/>
              <a:gd name="T35" fmla="*/ 446 h 2720"/>
              <a:gd name="T36" fmla="*/ 413 w 2268"/>
              <a:gd name="T37" fmla="*/ 310 h 2720"/>
              <a:gd name="T38" fmla="*/ 547 w 2268"/>
              <a:gd name="T39" fmla="*/ 196 h 2720"/>
              <a:gd name="T40" fmla="*/ 693 w 2268"/>
              <a:gd name="T41" fmla="*/ 106 h 2720"/>
              <a:gd name="T42" fmla="*/ 851 w 2268"/>
              <a:gd name="T43" fmla="*/ 43 h 2720"/>
              <a:gd name="T44" fmla="*/ 1019 w 2268"/>
              <a:gd name="T45" fmla="*/ 7 h 2720"/>
              <a:gd name="T46" fmla="*/ 1193 w 2268"/>
              <a:gd name="T47" fmla="*/ 2 h 2720"/>
              <a:gd name="T48" fmla="*/ 1363 w 2268"/>
              <a:gd name="T49" fmla="*/ 27 h 2720"/>
              <a:gd name="T50" fmla="*/ 1524 w 2268"/>
              <a:gd name="T51" fmla="*/ 82 h 2720"/>
              <a:gd name="T52" fmla="*/ 1675 w 2268"/>
              <a:gd name="T53" fmla="*/ 164 h 2720"/>
              <a:gd name="T54" fmla="*/ 1813 w 2268"/>
              <a:gd name="T55" fmla="*/ 270 h 2720"/>
              <a:gd name="T56" fmla="*/ 1936 w 2268"/>
              <a:gd name="T57" fmla="*/ 398 h 2720"/>
              <a:gd name="T58" fmla="*/ 2043 w 2268"/>
              <a:gd name="T59" fmla="*/ 547 h 2720"/>
              <a:gd name="T60" fmla="*/ 2131 w 2268"/>
              <a:gd name="T61" fmla="*/ 712 h 2720"/>
              <a:gd name="T62" fmla="*/ 2200 w 2268"/>
              <a:gd name="T63" fmla="*/ 892 h 2720"/>
              <a:gd name="T64" fmla="*/ 2245 w 2268"/>
              <a:gd name="T65" fmla="*/ 1085 h 2720"/>
              <a:gd name="T66" fmla="*/ 2267 w 2268"/>
              <a:gd name="T67" fmla="*/ 1290 h 2720"/>
              <a:gd name="T68" fmla="*/ 2262 w 2268"/>
              <a:gd name="T69" fmla="*/ 1499 h 2720"/>
              <a:gd name="T70" fmla="*/ 2233 w 2268"/>
              <a:gd name="T71" fmla="*/ 1699 h 2720"/>
              <a:gd name="T72" fmla="*/ 2179 w 2268"/>
              <a:gd name="T73" fmla="*/ 1889 h 2720"/>
              <a:gd name="T74" fmla="*/ 2104 w 2268"/>
              <a:gd name="T75" fmla="*/ 2065 h 2720"/>
              <a:gd name="T76" fmla="*/ 2009 w 2268"/>
              <a:gd name="T77" fmla="*/ 2225 h 2720"/>
              <a:gd name="T78" fmla="*/ 1897 w 2268"/>
              <a:gd name="T79" fmla="*/ 2366 h 2720"/>
              <a:gd name="T80" fmla="*/ 1768 w 2268"/>
              <a:gd name="T81" fmla="*/ 2487 h 2720"/>
              <a:gd name="T82" fmla="*/ 1626 w 2268"/>
              <a:gd name="T83" fmla="*/ 2586 h 2720"/>
              <a:gd name="T84" fmla="*/ 1472 w 2268"/>
              <a:gd name="T85" fmla="*/ 2659 h 2720"/>
              <a:gd name="T86" fmla="*/ 1307 w 2268"/>
              <a:gd name="T87" fmla="*/ 2705 h 2720"/>
              <a:gd name="T88" fmla="*/ 1134 w 2268"/>
              <a:gd name="T89" fmla="*/ 2720 h 2720"/>
              <a:gd name="T90" fmla="*/ 962 w 2268"/>
              <a:gd name="T91" fmla="*/ 2705 h 2720"/>
              <a:gd name="T92" fmla="*/ 797 w 2268"/>
              <a:gd name="T93" fmla="*/ 2659 h 2720"/>
              <a:gd name="T94" fmla="*/ 643 w 2268"/>
              <a:gd name="T95" fmla="*/ 2586 h 2720"/>
              <a:gd name="T96" fmla="*/ 501 w 2268"/>
              <a:gd name="T97" fmla="*/ 2487 h 2720"/>
              <a:gd name="T98" fmla="*/ 372 w 2268"/>
              <a:gd name="T99" fmla="*/ 2366 h 2720"/>
              <a:gd name="T100" fmla="*/ 259 w 2268"/>
              <a:gd name="T101" fmla="*/ 2225 h 2720"/>
              <a:gd name="T102" fmla="*/ 164 w 2268"/>
              <a:gd name="T103" fmla="*/ 2065 h 2720"/>
              <a:gd name="T104" fmla="*/ 89 w 2268"/>
              <a:gd name="T105" fmla="*/ 1889 h 2720"/>
              <a:gd name="T106" fmla="*/ 35 w 2268"/>
              <a:gd name="T107" fmla="*/ 1699 h 2720"/>
              <a:gd name="T108" fmla="*/ 5 w 2268"/>
              <a:gd name="T109" fmla="*/ 1499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68" h="2720">
                <a:moveTo>
                  <a:pt x="1245" y="2218"/>
                </a:moveTo>
                <a:lnTo>
                  <a:pt x="1245" y="1436"/>
                </a:lnTo>
                <a:lnTo>
                  <a:pt x="1464" y="1436"/>
                </a:lnTo>
                <a:lnTo>
                  <a:pt x="1497" y="1131"/>
                </a:lnTo>
                <a:lnTo>
                  <a:pt x="1245" y="1131"/>
                </a:lnTo>
                <a:lnTo>
                  <a:pt x="1245" y="935"/>
                </a:lnTo>
                <a:lnTo>
                  <a:pt x="1245" y="920"/>
                </a:lnTo>
                <a:lnTo>
                  <a:pt x="1246" y="904"/>
                </a:lnTo>
                <a:lnTo>
                  <a:pt x="1248" y="890"/>
                </a:lnTo>
                <a:lnTo>
                  <a:pt x="1250" y="875"/>
                </a:lnTo>
                <a:lnTo>
                  <a:pt x="1253" y="862"/>
                </a:lnTo>
                <a:lnTo>
                  <a:pt x="1257" y="850"/>
                </a:lnTo>
                <a:lnTo>
                  <a:pt x="1262" y="838"/>
                </a:lnTo>
                <a:lnTo>
                  <a:pt x="1269" y="829"/>
                </a:lnTo>
                <a:lnTo>
                  <a:pt x="1272" y="824"/>
                </a:lnTo>
                <a:lnTo>
                  <a:pt x="1276" y="819"/>
                </a:lnTo>
                <a:lnTo>
                  <a:pt x="1280" y="815"/>
                </a:lnTo>
                <a:lnTo>
                  <a:pt x="1285" y="811"/>
                </a:lnTo>
                <a:lnTo>
                  <a:pt x="1290" y="807"/>
                </a:lnTo>
                <a:lnTo>
                  <a:pt x="1295" y="803"/>
                </a:lnTo>
                <a:lnTo>
                  <a:pt x="1301" y="801"/>
                </a:lnTo>
                <a:lnTo>
                  <a:pt x="1307" y="799"/>
                </a:lnTo>
                <a:lnTo>
                  <a:pt x="1313" y="795"/>
                </a:lnTo>
                <a:lnTo>
                  <a:pt x="1320" y="794"/>
                </a:lnTo>
                <a:lnTo>
                  <a:pt x="1335" y="790"/>
                </a:lnTo>
                <a:lnTo>
                  <a:pt x="1352" y="788"/>
                </a:lnTo>
                <a:lnTo>
                  <a:pt x="1361" y="788"/>
                </a:lnTo>
                <a:lnTo>
                  <a:pt x="1371" y="788"/>
                </a:lnTo>
                <a:lnTo>
                  <a:pt x="1506" y="788"/>
                </a:lnTo>
                <a:lnTo>
                  <a:pt x="1506" y="514"/>
                </a:lnTo>
                <a:lnTo>
                  <a:pt x="1478" y="511"/>
                </a:lnTo>
                <a:lnTo>
                  <a:pt x="1434" y="507"/>
                </a:lnTo>
                <a:lnTo>
                  <a:pt x="1376" y="503"/>
                </a:lnTo>
                <a:lnTo>
                  <a:pt x="1360" y="503"/>
                </a:lnTo>
                <a:lnTo>
                  <a:pt x="1344" y="503"/>
                </a:lnTo>
                <a:lnTo>
                  <a:pt x="1310" y="502"/>
                </a:lnTo>
                <a:lnTo>
                  <a:pt x="1292" y="503"/>
                </a:lnTo>
                <a:lnTo>
                  <a:pt x="1274" y="505"/>
                </a:lnTo>
                <a:lnTo>
                  <a:pt x="1257" y="506"/>
                </a:lnTo>
                <a:lnTo>
                  <a:pt x="1240" y="509"/>
                </a:lnTo>
                <a:lnTo>
                  <a:pt x="1223" y="513"/>
                </a:lnTo>
                <a:lnTo>
                  <a:pt x="1207" y="518"/>
                </a:lnTo>
                <a:lnTo>
                  <a:pt x="1200" y="520"/>
                </a:lnTo>
                <a:lnTo>
                  <a:pt x="1192" y="523"/>
                </a:lnTo>
                <a:lnTo>
                  <a:pt x="1177" y="529"/>
                </a:lnTo>
                <a:lnTo>
                  <a:pt x="1162" y="536"/>
                </a:lnTo>
                <a:lnTo>
                  <a:pt x="1148" y="543"/>
                </a:lnTo>
                <a:lnTo>
                  <a:pt x="1134" y="551"/>
                </a:lnTo>
                <a:lnTo>
                  <a:pt x="1121" y="561"/>
                </a:lnTo>
                <a:lnTo>
                  <a:pt x="1108" y="572"/>
                </a:lnTo>
                <a:lnTo>
                  <a:pt x="1096" y="583"/>
                </a:lnTo>
                <a:lnTo>
                  <a:pt x="1090" y="587"/>
                </a:lnTo>
                <a:lnTo>
                  <a:pt x="1084" y="593"/>
                </a:lnTo>
                <a:lnTo>
                  <a:pt x="1073" y="607"/>
                </a:lnTo>
                <a:lnTo>
                  <a:pt x="1063" y="620"/>
                </a:lnTo>
                <a:lnTo>
                  <a:pt x="1053" y="633"/>
                </a:lnTo>
                <a:lnTo>
                  <a:pt x="1044" y="647"/>
                </a:lnTo>
                <a:lnTo>
                  <a:pt x="1035" y="663"/>
                </a:lnTo>
                <a:lnTo>
                  <a:pt x="1027" y="680"/>
                </a:lnTo>
                <a:lnTo>
                  <a:pt x="1019" y="697"/>
                </a:lnTo>
                <a:lnTo>
                  <a:pt x="1016" y="705"/>
                </a:lnTo>
                <a:lnTo>
                  <a:pt x="1013" y="715"/>
                </a:lnTo>
                <a:lnTo>
                  <a:pt x="1007" y="733"/>
                </a:lnTo>
                <a:lnTo>
                  <a:pt x="1001" y="752"/>
                </a:lnTo>
                <a:lnTo>
                  <a:pt x="996" y="771"/>
                </a:lnTo>
                <a:lnTo>
                  <a:pt x="992" y="793"/>
                </a:lnTo>
                <a:lnTo>
                  <a:pt x="989" y="813"/>
                </a:lnTo>
                <a:lnTo>
                  <a:pt x="986" y="836"/>
                </a:lnTo>
                <a:lnTo>
                  <a:pt x="984" y="859"/>
                </a:lnTo>
                <a:lnTo>
                  <a:pt x="983" y="881"/>
                </a:lnTo>
                <a:lnTo>
                  <a:pt x="983" y="905"/>
                </a:lnTo>
                <a:lnTo>
                  <a:pt x="983" y="1131"/>
                </a:lnTo>
                <a:lnTo>
                  <a:pt x="763" y="1131"/>
                </a:lnTo>
                <a:lnTo>
                  <a:pt x="763" y="1436"/>
                </a:lnTo>
                <a:lnTo>
                  <a:pt x="983" y="1436"/>
                </a:lnTo>
                <a:lnTo>
                  <a:pt x="983" y="2218"/>
                </a:lnTo>
                <a:lnTo>
                  <a:pt x="1245" y="2218"/>
                </a:lnTo>
                <a:close/>
                <a:moveTo>
                  <a:pt x="0" y="1360"/>
                </a:moveTo>
                <a:lnTo>
                  <a:pt x="0" y="1325"/>
                </a:lnTo>
                <a:lnTo>
                  <a:pt x="1" y="1290"/>
                </a:lnTo>
                <a:lnTo>
                  <a:pt x="3" y="1256"/>
                </a:lnTo>
                <a:lnTo>
                  <a:pt x="5" y="1221"/>
                </a:lnTo>
                <a:lnTo>
                  <a:pt x="9" y="1187"/>
                </a:lnTo>
                <a:lnTo>
                  <a:pt x="13" y="1152"/>
                </a:lnTo>
                <a:lnTo>
                  <a:pt x="17" y="1119"/>
                </a:lnTo>
                <a:lnTo>
                  <a:pt x="23" y="1085"/>
                </a:lnTo>
                <a:lnTo>
                  <a:pt x="29" y="1053"/>
                </a:lnTo>
                <a:lnTo>
                  <a:pt x="35" y="1020"/>
                </a:lnTo>
                <a:lnTo>
                  <a:pt x="43" y="988"/>
                </a:lnTo>
                <a:lnTo>
                  <a:pt x="51" y="956"/>
                </a:lnTo>
                <a:lnTo>
                  <a:pt x="59" y="923"/>
                </a:lnTo>
                <a:lnTo>
                  <a:pt x="68" y="892"/>
                </a:lnTo>
                <a:lnTo>
                  <a:pt x="78" y="861"/>
                </a:lnTo>
                <a:lnTo>
                  <a:pt x="89" y="831"/>
                </a:lnTo>
                <a:lnTo>
                  <a:pt x="100" y="800"/>
                </a:lnTo>
                <a:lnTo>
                  <a:pt x="111" y="770"/>
                </a:lnTo>
                <a:lnTo>
                  <a:pt x="124" y="741"/>
                </a:lnTo>
                <a:lnTo>
                  <a:pt x="136" y="712"/>
                </a:lnTo>
                <a:lnTo>
                  <a:pt x="150" y="683"/>
                </a:lnTo>
                <a:lnTo>
                  <a:pt x="164" y="655"/>
                </a:lnTo>
                <a:lnTo>
                  <a:pt x="178" y="627"/>
                </a:lnTo>
                <a:lnTo>
                  <a:pt x="193" y="599"/>
                </a:lnTo>
                <a:lnTo>
                  <a:pt x="209" y="573"/>
                </a:lnTo>
                <a:lnTo>
                  <a:pt x="225" y="547"/>
                </a:lnTo>
                <a:lnTo>
                  <a:pt x="241" y="520"/>
                </a:lnTo>
                <a:lnTo>
                  <a:pt x="259" y="495"/>
                </a:lnTo>
                <a:lnTo>
                  <a:pt x="276" y="470"/>
                </a:lnTo>
                <a:lnTo>
                  <a:pt x="294" y="446"/>
                </a:lnTo>
                <a:lnTo>
                  <a:pt x="313" y="422"/>
                </a:lnTo>
                <a:lnTo>
                  <a:pt x="332" y="398"/>
                </a:lnTo>
                <a:lnTo>
                  <a:pt x="351" y="375"/>
                </a:lnTo>
                <a:lnTo>
                  <a:pt x="372" y="354"/>
                </a:lnTo>
                <a:lnTo>
                  <a:pt x="392" y="332"/>
                </a:lnTo>
                <a:lnTo>
                  <a:pt x="413" y="310"/>
                </a:lnTo>
                <a:lnTo>
                  <a:pt x="434" y="290"/>
                </a:lnTo>
                <a:lnTo>
                  <a:pt x="456" y="270"/>
                </a:lnTo>
                <a:lnTo>
                  <a:pt x="478" y="250"/>
                </a:lnTo>
                <a:lnTo>
                  <a:pt x="501" y="232"/>
                </a:lnTo>
                <a:lnTo>
                  <a:pt x="523" y="214"/>
                </a:lnTo>
                <a:lnTo>
                  <a:pt x="547" y="196"/>
                </a:lnTo>
                <a:lnTo>
                  <a:pt x="570" y="180"/>
                </a:lnTo>
                <a:lnTo>
                  <a:pt x="594" y="164"/>
                </a:lnTo>
                <a:lnTo>
                  <a:pt x="618" y="148"/>
                </a:lnTo>
                <a:lnTo>
                  <a:pt x="643" y="134"/>
                </a:lnTo>
                <a:lnTo>
                  <a:pt x="668" y="120"/>
                </a:lnTo>
                <a:lnTo>
                  <a:pt x="693" y="106"/>
                </a:lnTo>
                <a:lnTo>
                  <a:pt x="719" y="94"/>
                </a:lnTo>
                <a:lnTo>
                  <a:pt x="745" y="82"/>
                </a:lnTo>
                <a:lnTo>
                  <a:pt x="771" y="72"/>
                </a:lnTo>
                <a:lnTo>
                  <a:pt x="797" y="61"/>
                </a:lnTo>
                <a:lnTo>
                  <a:pt x="824" y="51"/>
                </a:lnTo>
                <a:lnTo>
                  <a:pt x="851" y="43"/>
                </a:lnTo>
                <a:lnTo>
                  <a:pt x="878" y="34"/>
                </a:lnTo>
                <a:lnTo>
                  <a:pt x="906" y="27"/>
                </a:lnTo>
                <a:lnTo>
                  <a:pt x="934" y="21"/>
                </a:lnTo>
                <a:lnTo>
                  <a:pt x="962" y="15"/>
                </a:lnTo>
                <a:lnTo>
                  <a:pt x="990" y="11"/>
                </a:lnTo>
                <a:lnTo>
                  <a:pt x="1019" y="7"/>
                </a:lnTo>
                <a:lnTo>
                  <a:pt x="1047" y="3"/>
                </a:lnTo>
                <a:lnTo>
                  <a:pt x="1076" y="2"/>
                </a:lnTo>
                <a:lnTo>
                  <a:pt x="1105" y="0"/>
                </a:lnTo>
                <a:lnTo>
                  <a:pt x="1134" y="0"/>
                </a:lnTo>
                <a:lnTo>
                  <a:pt x="1164" y="0"/>
                </a:lnTo>
                <a:lnTo>
                  <a:pt x="1193" y="2"/>
                </a:lnTo>
                <a:lnTo>
                  <a:pt x="1222" y="3"/>
                </a:lnTo>
                <a:lnTo>
                  <a:pt x="1250" y="7"/>
                </a:lnTo>
                <a:lnTo>
                  <a:pt x="1279" y="11"/>
                </a:lnTo>
                <a:lnTo>
                  <a:pt x="1307" y="15"/>
                </a:lnTo>
                <a:lnTo>
                  <a:pt x="1335" y="21"/>
                </a:lnTo>
                <a:lnTo>
                  <a:pt x="1363" y="27"/>
                </a:lnTo>
                <a:lnTo>
                  <a:pt x="1391" y="34"/>
                </a:lnTo>
                <a:lnTo>
                  <a:pt x="1418" y="43"/>
                </a:lnTo>
                <a:lnTo>
                  <a:pt x="1445" y="51"/>
                </a:lnTo>
                <a:lnTo>
                  <a:pt x="1472" y="61"/>
                </a:lnTo>
                <a:lnTo>
                  <a:pt x="1498" y="72"/>
                </a:lnTo>
                <a:lnTo>
                  <a:pt x="1524" y="82"/>
                </a:lnTo>
                <a:lnTo>
                  <a:pt x="1550" y="94"/>
                </a:lnTo>
                <a:lnTo>
                  <a:pt x="1576" y="106"/>
                </a:lnTo>
                <a:lnTo>
                  <a:pt x="1601" y="120"/>
                </a:lnTo>
                <a:lnTo>
                  <a:pt x="1626" y="134"/>
                </a:lnTo>
                <a:lnTo>
                  <a:pt x="1651" y="148"/>
                </a:lnTo>
                <a:lnTo>
                  <a:pt x="1675" y="164"/>
                </a:lnTo>
                <a:lnTo>
                  <a:pt x="1699" y="180"/>
                </a:lnTo>
                <a:lnTo>
                  <a:pt x="1722" y="196"/>
                </a:lnTo>
                <a:lnTo>
                  <a:pt x="1746" y="214"/>
                </a:lnTo>
                <a:lnTo>
                  <a:pt x="1768" y="232"/>
                </a:lnTo>
                <a:lnTo>
                  <a:pt x="1791" y="250"/>
                </a:lnTo>
                <a:lnTo>
                  <a:pt x="1813" y="270"/>
                </a:lnTo>
                <a:lnTo>
                  <a:pt x="1835" y="290"/>
                </a:lnTo>
                <a:lnTo>
                  <a:pt x="1856" y="310"/>
                </a:lnTo>
                <a:lnTo>
                  <a:pt x="1876" y="332"/>
                </a:lnTo>
                <a:lnTo>
                  <a:pt x="1897" y="354"/>
                </a:lnTo>
                <a:lnTo>
                  <a:pt x="1917" y="375"/>
                </a:lnTo>
                <a:lnTo>
                  <a:pt x="1936" y="398"/>
                </a:lnTo>
                <a:lnTo>
                  <a:pt x="1955" y="422"/>
                </a:lnTo>
                <a:lnTo>
                  <a:pt x="1974" y="446"/>
                </a:lnTo>
                <a:lnTo>
                  <a:pt x="1992" y="470"/>
                </a:lnTo>
                <a:lnTo>
                  <a:pt x="2009" y="495"/>
                </a:lnTo>
                <a:lnTo>
                  <a:pt x="2026" y="520"/>
                </a:lnTo>
                <a:lnTo>
                  <a:pt x="2043" y="547"/>
                </a:lnTo>
                <a:lnTo>
                  <a:pt x="2059" y="573"/>
                </a:lnTo>
                <a:lnTo>
                  <a:pt x="2075" y="599"/>
                </a:lnTo>
                <a:lnTo>
                  <a:pt x="2090" y="627"/>
                </a:lnTo>
                <a:lnTo>
                  <a:pt x="2104" y="655"/>
                </a:lnTo>
                <a:lnTo>
                  <a:pt x="2118" y="683"/>
                </a:lnTo>
                <a:lnTo>
                  <a:pt x="2131" y="712"/>
                </a:lnTo>
                <a:lnTo>
                  <a:pt x="2144" y="741"/>
                </a:lnTo>
                <a:lnTo>
                  <a:pt x="2157" y="770"/>
                </a:lnTo>
                <a:lnTo>
                  <a:pt x="2168" y="800"/>
                </a:lnTo>
                <a:lnTo>
                  <a:pt x="2179" y="831"/>
                </a:lnTo>
                <a:lnTo>
                  <a:pt x="2190" y="861"/>
                </a:lnTo>
                <a:lnTo>
                  <a:pt x="2200" y="892"/>
                </a:lnTo>
                <a:lnTo>
                  <a:pt x="2209" y="923"/>
                </a:lnTo>
                <a:lnTo>
                  <a:pt x="2217" y="956"/>
                </a:lnTo>
                <a:lnTo>
                  <a:pt x="2225" y="988"/>
                </a:lnTo>
                <a:lnTo>
                  <a:pt x="2233" y="1020"/>
                </a:lnTo>
                <a:lnTo>
                  <a:pt x="2239" y="1053"/>
                </a:lnTo>
                <a:lnTo>
                  <a:pt x="2245" y="1085"/>
                </a:lnTo>
                <a:lnTo>
                  <a:pt x="2251" y="1119"/>
                </a:lnTo>
                <a:lnTo>
                  <a:pt x="2255" y="1152"/>
                </a:lnTo>
                <a:lnTo>
                  <a:pt x="2259" y="1187"/>
                </a:lnTo>
                <a:lnTo>
                  <a:pt x="2262" y="1221"/>
                </a:lnTo>
                <a:lnTo>
                  <a:pt x="2265" y="1256"/>
                </a:lnTo>
                <a:lnTo>
                  <a:pt x="2267" y="1290"/>
                </a:lnTo>
                <a:lnTo>
                  <a:pt x="2268" y="1325"/>
                </a:lnTo>
                <a:lnTo>
                  <a:pt x="2268" y="1360"/>
                </a:lnTo>
                <a:lnTo>
                  <a:pt x="2268" y="1395"/>
                </a:lnTo>
                <a:lnTo>
                  <a:pt x="2267" y="1430"/>
                </a:lnTo>
                <a:lnTo>
                  <a:pt x="2265" y="1464"/>
                </a:lnTo>
                <a:lnTo>
                  <a:pt x="2262" y="1499"/>
                </a:lnTo>
                <a:lnTo>
                  <a:pt x="2259" y="1533"/>
                </a:lnTo>
                <a:lnTo>
                  <a:pt x="2255" y="1567"/>
                </a:lnTo>
                <a:lnTo>
                  <a:pt x="2251" y="1601"/>
                </a:lnTo>
                <a:lnTo>
                  <a:pt x="2245" y="1633"/>
                </a:lnTo>
                <a:lnTo>
                  <a:pt x="2239" y="1667"/>
                </a:lnTo>
                <a:lnTo>
                  <a:pt x="2233" y="1699"/>
                </a:lnTo>
                <a:lnTo>
                  <a:pt x="2225" y="1732"/>
                </a:lnTo>
                <a:lnTo>
                  <a:pt x="2217" y="1764"/>
                </a:lnTo>
                <a:lnTo>
                  <a:pt x="2209" y="1797"/>
                </a:lnTo>
                <a:lnTo>
                  <a:pt x="2200" y="1828"/>
                </a:lnTo>
                <a:lnTo>
                  <a:pt x="2190" y="1859"/>
                </a:lnTo>
                <a:lnTo>
                  <a:pt x="2179" y="1889"/>
                </a:lnTo>
                <a:lnTo>
                  <a:pt x="2168" y="1920"/>
                </a:lnTo>
                <a:lnTo>
                  <a:pt x="2157" y="1950"/>
                </a:lnTo>
                <a:lnTo>
                  <a:pt x="2144" y="1979"/>
                </a:lnTo>
                <a:lnTo>
                  <a:pt x="2131" y="2008"/>
                </a:lnTo>
                <a:lnTo>
                  <a:pt x="2118" y="2036"/>
                </a:lnTo>
                <a:lnTo>
                  <a:pt x="2104" y="2065"/>
                </a:lnTo>
                <a:lnTo>
                  <a:pt x="2090" y="2093"/>
                </a:lnTo>
                <a:lnTo>
                  <a:pt x="2075" y="2120"/>
                </a:lnTo>
                <a:lnTo>
                  <a:pt x="2059" y="2147"/>
                </a:lnTo>
                <a:lnTo>
                  <a:pt x="2043" y="2173"/>
                </a:lnTo>
                <a:lnTo>
                  <a:pt x="2026" y="2200"/>
                </a:lnTo>
                <a:lnTo>
                  <a:pt x="2009" y="2225"/>
                </a:lnTo>
                <a:lnTo>
                  <a:pt x="1992" y="2250"/>
                </a:lnTo>
                <a:lnTo>
                  <a:pt x="1974" y="2274"/>
                </a:lnTo>
                <a:lnTo>
                  <a:pt x="1955" y="2298"/>
                </a:lnTo>
                <a:lnTo>
                  <a:pt x="1936" y="2322"/>
                </a:lnTo>
                <a:lnTo>
                  <a:pt x="1917" y="2345"/>
                </a:lnTo>
                <a:lnTo>
                  <a:pt x="1897" y="2366"/>
                </a:lnTo>
                <a:lnTo>
                  <a:pt x="1876" y="2388"/>
                </a:lnTo>
                <a:lnTo>
                  <a:pt x="1856" y="2409"/>
                </a:lnTo>
                <a:lnTo>
                  <a:pt x="1835" y="2430"/>
                </a:lnTo>
                <a:lnTo>
                  <a:pt x="1813" y="2450"/>
                </a:lnTo>
                <a:lnTo>
                  <a:pt x="1791" y="2469"/>
                </a:lnTo>
                <a:lnTo>
                  <a:pt x="1768" y="2487"/>
                </a:lnTo>
                <a:lnTo>
                  <a:pt x="1746" y="2505"/>
                </a:lnTo>
                <a:lnTo>
                  <a:pt x="1722" y="2523"/>
                </a:lnTo>
                <a:lnTo>
                  <a:pt x="1699" y="2540"/>
                </a:lnTo>
                <a:lnTo>
                  <a:pt x="1675" y="2556"/>
                </a:lnTo>
                <a:lnTo>
                  <a:pt x="1651" y="2571"/>
                </a:lnTo>
                <a:lnTo>
                  <a:pt x="1626" y="2586"/>
                </a:lnTo>
                <a:lnTo>
                  <a:pt x="1601" y="2600"/>
                </a:lnTo>
                <a:lnTo>
                  <a:pt x="1576" y="2613"/>
                </a:lnTo>
                <a:lnTo>
                  <a:pt x="1550" y="2625"/>
                </a:lnTo>
                <a:lnTo>
                  <a:pt x="1524" y="2637"/>
                </a:lnTo>
                <a:lnTo>
                  <a:pt x="1498" y="2648"/>
                </a:lnTo>
                <a:lnTo>
                  <a:pt x="1472" y="2659"/>
                </a:lnTo>
                <a:lnTo>
                  <a:pt x="1445" y="2669"/>
                </a:lnTo>
                <a:lnTo>
                  <a:pt x="1418" y="2677"/>
                </a:lnTo>
                <a:lnTo>
                  <a:pt x="1391" y="2685"/>
                </a:lnTo>
                <a:lnTo>
                  <a:pt x="1363" y="2693"/>
                </a:lnTo>
                <a:lnTo>
                  <a:pt x="1335" y="2699"/>
                </a:lnTo>
                <a:lnTo>
                  <a:pt x="1307" y="2705"/>
                </a:lnTo>
                <a:lnTo>
                  <a:pt x="1279" y="2709"/>
                </a:lnTo>
                <a:lnTo>
                  <a:pt x="1250" y="2713"/>
                </a:lnTo>
                <a:lnTo>
                  <a:pt x="1222" y="2717"/>
                </a:lnTo>
                <a:lnTo>
                  <a:pt x="1193" y="2718"/>
                </a:lnTo>
                <a:lnTo>
                  <a:pt x="1164" y="2719"/>
                </a:lnTo>
                <a:lnTo>
                  <a:pt x="1134" y="2720"/>
                </a:lnTo>
                <a:lnTo>
                  <a:pt x="1105" y="2719"/>
                </a:lnTo>
                <a:lnTo>
                  <a:pt x="1076" y="2718"/>
                </a:lnTo>
                <a:lnTo>
                  <a:pt x="1047" y="2717"/>
                </a:lnTo>
                <a:lnTo>
                  <a:pt x="1019" y="2713"/>
                </a:lnTo>
                <a:lnTo>
                  <a:pt x="990" y="2709"/>
                </a:lnTo>
                <a:lnTo>
                  <a:pt x="962" y="2705"/>
                </a:lnTo>
                <a:lnTo>
                  <a:pt x="934" y="2699"/>
                </a:lnTo>
                <a:lnTo>
                  <a:pt x="906" y="2693"/>
                </a:lnTo>
                <a:lnTo>
                  <a:pt x="878" y="2685"/>
                </a:lnTo>
                <a:lnTo>
                  <a:pt x="851" y="2677"/>
                </a:lnTo>
                <a:lnTo>
                  <a:pt x="824" y="2669"/>
                </a:lnTo>
                <a:lnTo>
                  <a:pt x="797" y="2659"/>
                </a:lnTo>
                <a:lnTo>
                  <a:pt x="771" y="2648"/>
                </a:lnTo>
                <a:lnTo>
                  <a:pt x="745" y="2637"/>
                </a:lnTo>
                <a:lnTo>
                  <a:pt x="719" y="2625"/>
                </a:lnTo>
                <a:lnTo>
                  <a:pt x="693" y="2613"/>
                </a:lnTo>
                <a:lnTo>
                  <a:pt x="668" y="2600"/>
                </a:lnTo>
                <a:lnTo>
                  <a:pt x="643" y="2586"/>
                </a:lnTo>
                <a:lnTo>
                  <a:pt x="618" y="2571"/>
                </a:lnTo>
                <a:lnTo>
                  <a:pt x="594" y="2556"/>
                </a:lnTo>
                <a:lnTo>
                  <a:pt x="570" y="2540"/>
                </a:lnTo>
                <a:lnTo>
                  <a:pt x="547" y="2523"/>
                </a:lnTo>
                <a:lnTo>
                  <a:pt x="523" y="2505"/>
                </a:lnTo>
                <a:lnTo>
                  <a:pt x="501" y="2487"/>
                </a:lnTo>
                <a:lnTo>
                  <a:pt x="478" y="2469"/>
                </a:lnTo>
                <a:lnTo>
                  <a:pt x="456" y="2450"/>
                </a:lnTo>
                <a:lnTo>
                  <a:pt x="434" y="2430"/>
                </a:lnTo>
                <a:lnTo>
                  <a:pt x="413" y="2409"/>
                </a:lnTo>
                <a:lnTo>
                  <a:pt x="392" y="2388"/>
                </a:lnTo>
                <a:lnTo>
                  <a:pt x="372" y="2366"/>
                </a:lnTo>
                <a:lnTo>
                  <a:pt x="351" y="2345"/>
                </a:lnTo>
                <a:lnTo>
                  <a:pt x="332" y="2322"/>
                </a:lnTo>
                <a:lnTo>
                  <a:pt x="313" y="2298"/>
                </a:lnTo>
                <a:lnTo>
                  <a:pt x="294" y="2274"/>
                </a:lnTo>
                <a:lnTo>
                  <a:pt x="276" y="2250"/>
                </a:lnTo>
                <a:lnTo>
                  <a:pt x="259" y="2225"/>
                </a:lnTo>
                <a:lnTo>
                  <a:pt x="241" y="2200"/>
                </a:lnTo>
                <a:lnTo>
                  <a:pt x="225" y="2173"/>
                </a:lnTo>
                <a:lnTo>
                  <a:pt x="209" y="2147"/>
                </a:lnTo>
                <a:lnTo>
                  <a:pt x="193" y="2120"/>
                </a:lnTo>
                <a:lnTo>
                  <a:pt x="178" y="2093"/>
                </a:lnTo>
                <a:lnTo>
                  <a:pt x="164" y="2065"/>
                </a:lnTo>
                <a:lnTo>
                  <a:pt x="150" y="2036"/>
                </a:lnTo>
                <a:lnTo>
                  <a:pt x="136" y="2008"/>
                </a:lnTo>
                <a:lnTo>
                  <a:pt x="124" y="1979"/>
                </a:lnTo>
                <a:lnTo>
                  <a:pt x="111" y="1950"/>
                </a:lnTo>
                <a:lnTo>
                  <a:pt x="100" y="1920"/>
                </a:lnTo>
                <a:lnTo>
                  <a:pt x="89" y="1889"/>
                </a:lnTo>
                <a:lnTo>
                  <a:pt x="78" y="1859"/>
                </a:lnTo>
                <a:lnTo>
                  <a:pt x="68" y="1828"/>
                </a:lnTo>
                <a:lnTo>
                  <a:pt x="59" y="1797"/>
                </a:lnTo>
                <a:lnTo>
                  <a:pt x="51" y="1764"/>
                </a:lnTo>
                <a:lnTo>
                  <a:pt x="43" y="1732"/>
                </a:lnTo>
                <a:lnTo>
                  <a:pt x="35" y="1699"/>
                </a:lnTo>
                <a:lnTo>
                  <a:pt x="29" y="1667"/>
                </a:lnTo>
                <a:lnTo>
                  <a:pt x="23" y="1633"/>
                </a:lnTo>
                <a:lnTo>
                  <a:pt x="17" y="1601"/>
                </a:lnTo>
                <a:lnTo>
                  <a:pt x="13" y="1567"/>
                </a:lnTo>
                <a:lnTo>
                  <a:pt x="9" y="1533"/>
                </a:lnTo>
                <a:lnTo>
                  <a:pt x="5" y="1499"/>
                </a:lnTo>
                <a:lnTo>
                  <a:pt x="3" y="1464"/>
                </a:lnTo>
                <a:lnTo>
                  <a:pt x="1" y="1430"/>
                </a:lnTo>
                <a:lnTo>
                  <a:pt x="0"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4" name="Freeform 7">
            <a:hlinkClick r:id="rId4" tooltip="twitter"/>
          </p:cNvPr>
          <p:cNvSpPr>
            <a:spLocks noChangeAspect="1" noEditPoints="1"/>
          </p:cNvSpPr>
          <p:nvPr userDrawn="1"/>
        </p:nvSpPr>
        <p:spPr bwMode="auto">
          <a:xfrm>
            <a:off x="10308063" y="5877340"/>
            <a:ext cx="252557" cy="252000"/>
          </a:xfrm>
          <a:custGeom>
            <a:avLst/>
            <a:gdLst>
              <a:gd name="T0" fmla="*/ 1085 w 2269"/>
              <a:gd name="T1" fmla="*/ 2052 h 2720"/>
              <a:gd name="T2" fmla="*/ 1276 w 2269"/>
              <a:gd name="T3" fmla="*/ 1961 h 2720"/>
              <a:gd name="T4" fmla="*/ 1432 w 2269"/>
              <a:gd name="T5" fmla="*/ 1821 h 2720"/>
              <a:gd name="T6" fmla="*/ 1551 w 2269"/>
              <a:gd name="T7" fmla="*/ 1643 h 2720"/>
              <a:gd name="T8" fmla="*/ 1647 w 2269"/>
              <a:gd name="T9" fmla="*/ 1380 h 2720"/>
              <a:gd name="T10" fmla="*/ 1677 w 2269"/>
              <a:gd name="T11" fmla="*/ 1129 h 2720"/>
              <a:gd name="T12" fmla="*/ 1815 w 2269"/>
              <a:gd name="T13" fmla="*/ 911 h 2720"/>
              <a:gd name="T14" fmla="*/ 1676 w 2269"/>
              <a:gd name="T15" fmla="*/ 949 h 2720"/>
              <a:gd name="T16" fmla="*/ 1751 w 2269"/>
              <a:gd name="T17" fmla="*/ 849 h 2720"/>
              <a:gd name="T18" fmla="*/ 1704 w 2269"/>
              <a:gd name="T19" fmla="*/ 824 h 2720"/>
              <a:gd name="T20" fmla="*/ 1558 w 2269"/>
              <a:gd name="T21" fmla="*/ 817 h 2720"/>
              <a:gd name="T22" fmla="*/ 1426 w 2269"/>
              <a:gd name="T23" fmla="*/ 757 h 2720"/>
              <a:gd name="T24" fmla="*/ 1287 w 2269"/>
              <a:gd name="T25" fmla="*/ 782 h 2720"/>
              <a:gd name="T26" fmla="*/ 1181 w 2269"/>
              <a:gd name="T27" fmla="*/ 877 h 2720"/>
              <a:gd name="T28" fmla="*/ 1122 w 2269"/>
              <a:gd name="T29" fmla="*/ 1022 h 2720"/>
              <a:gd name="T30" fmla="*/ 1081 w 2269"/>
              <a:gd name="T31" fmla="*/ 1162 h 2720"/>
              <a:gd name="T32" fmla="*/ 877 w 2269"/>
              <a:gd name="T33" fmla="*/ 1102 h 2720"/>
              <a:gd name="T34" fmla="*/ 697 w 2269"/>
              <a:gd name="T35" fmla="*/ 985 h 2720"/>
              <a:gd name="T36" fmla="*/ 549 w 2269"/>
              <a:gd name="T37" fmla="*/ 817 h 2720"/>
              <a:gd name="T38" fmla="*/ 511 w 2269"/>
              <a:gd name="T39" fmla="*/ 973 h 2720"/>
              <a:gd name="T40" fmla="*/ 554 w 2269"/>
              <a:gd name="T41" fmla="*/ 1162 h 2720"/>
              <a:gd name="T42" fmla="*/ 635 w 2269"/>
              <a:gd name="T43" fmla="*/ 1263 h 2720"/>
              <a:gd name="T44" fmla="*/ 516 w 2269"/>
              <a:gd name="T45" fmla="*/ 1226 h 2720"/>
              <a:gd name="T46" fmla="*/ 522 w 2269"/>
              <a:gd name="T47" fmla="*/ 1328 h 2720"/>
              <a:gd name="T48" fmla="*/ 581 w 2269"/>
              <a:gd name="T49" fmla="*/ 1449 h 2720"/>
              <a:gd name="T50" fmla="*/ 676 w 2269"/>
              <a:gd name="T51" fmla="*/ 1532 h 2720"/>
              <a:gd name="T52" fmla="*/ 659 w 2269"/>
              <a:gd name="T53" fmla="*/ 1565 h 2720"/>
              <a:gd name="T54" fmla="*/ 634 w 2269"/>
              <a:gd name="T55" fmla="*/ 1630 h 2720"/>
              <a:gd name="T56" fmla="*/ 722 w 2269"/>
              <a:gd name="T57" fmla="*/ 1739 h 2720"/>
              <a:gd name="T58" fmla="*/ 823 w 2269"/>
              <a:gd name="T59" fmla="*/ 1786 h 2720"/>
              <a:gd name="T60" fmla="*/ 761 w 2269"/>
              <a:gd name="T61" fmla="*/ 1871 h 2720"/>
              <a:gd name="T62" fmla="*/ 593 w 2269"/>
              <a:gd name="T63" fmla="*/ 1930 h 2720"/>
              <a:gd name="T64" fmla="*/ 514 w 2269"/>
              <a:gd name="T65" fmla="*/ 1972 h 2720"/>
              <a:gd name="T66" fmla="*/ 738 w 2269"/>
              <a:gd name="T67" fmla="*/ 2065 h 2720"/>
              <a:gd name="T68" fmla="*/ 6 w 2269"/>
              <a:gd name="T69" fmla="*/ 1221 h 2720"/>
              <a:gd name="T70" fmla="*/ 69 w 2269"/>
              <a:gd name="T71" fmla="*/ 892 h 2720"/>
              <a:gd name="T72" fmla="*/ 194 w 2269"/>
              <a:gd name="T73" fmla="*/ 600 h 2720"/>
              <a:gd name="T74" fmla="*/ 372 w 2269"/>
              <a:gd name="T75" fmla="*/ 354 h 2720"/>
              <a:gd name="T76" fmla="*/ 594 w 2269"/>
              <a:gd name="T77" fmla="*/ 164 h 2720"/>
              <a:gd name="T78" fmla="*/ 851 w 2269"/>
              <a:gd name="T79" fmla="*/ 43 h 2720"/>
              <a:gd name="T80" fmla="*/ 1134 w 2269"/>
              <a:gd name="T81" fmla="*/ 0 h 2720"/>
              <a:gd name="T82" fmla="*/ 1418 w 2269"/>
              <a:gd name="T83" fmla="*/ 43 h 2720"/>
              <a:gd name="T84" fmla="*/ 1676 w 2269"/>
              <a:gd name="T85" fmla="*/ 164 h 2720"/>
              <a:gd name="T86" fmla="*/ 1898 w 2269"/>
              <a:gd name="T87" fmla="*/ 354 h 2720"/>
              <a:gd name="T88" fmla="*/ 2075 w 2269"/>
              <a:gd name="T89" fmla="*/ 600 h 2720"/>
              <a:gd name="T90" fmla="*/ 2200 w 2269"/>
              <a:gd name="T91" fmla="*/ 892 h 2720"/>
              <a:gd name="T92" fmla="*/ 2263 w 2269"/>
              <a:gd name="T93" fmla="*/ 1221 h 2720"/>
              <a:gd name="T94" fmla="*/ 2256 w 2269"/>
              <a:gd name="T95" fmla="*/ 1568 h 2720"/>
              <a:gd name="T96" fmla="*/ 2180 w 2269"/>
              <a:gd name="T97" fmla="*/ 1889 h 2720"/>
              <a:gd name="T98" fmla="*/ 2044 w 2269"/>
              <a:gd name="T99" fmla="*/ 2174 h 2720"/>
              <a:gd name="T100" fmla="*/ 1857 w 2269"/>
              <a:gd name="T101" fmla="*/ 2410 h 2720"/>
              <a:gd name="T102" fmla="*/ 1627 w 2269"/>
              <a:gd name="T103" fmla="*/ 2586 h 2720"/>
              <a:gd name="T104" fmla="*/ 1363 w 2269"/>
              <a:gd name="T105" fmla="*/ 2693 h 2720"/>
              <a:gd name="T106" fmla="*/ 1076 w 2269"/>
              <a:gd name="T107" fmla="*/ 2719 h 2720"/>
              <a:gd name="T108" fmla="*/ 797 w 2269"/>
              <a:gd name="T109" fmla="*/ 2659 h 2720"/>
              <a:gd name="T110" fmla="*/ 546 w 2269"/>
              <a:gd name="T111" fmla="*/ 2524 h 2720"/>
              <a:gd name="T112" fmla="*/ 332 w 2269"/>
              <a:gd name="T113" fmla="*/ 2322 h 2720"/>
              <a:gd name="T114" fmla="*/ 165 w 2269"/>
              <a:gd name="T115" fmla="*/ 2065 h 2720"/>
              <a:gd name="T116" fmla="*/ 51 w 2269"/>
              <a:gd name="T117" fmla="*/ 1764 h 2720"/>
              <a:gd name="T118" fmla="*/ 2 w 2269"/>
              <a:gd name="T119" fmla="*/ 1430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9" h="2720">
                <a:moveTo>
                  <a:pt x="882" y="2081"/>
                </a:moveTo>
                <a:lnTo>
                  <a:pt x="906" y="2080"/>
                </a:lnTo>
                <a:lnTo>
                  <a:pt x="929" y="2079"/>
                </a:lnTo>
                <a:lnTo>
                  <a:pt x="953" y="2077"/>
                </a:lnTo>
                <a:lnTo>
                  <a:pt x="976" y="2075"/>
                </a:lnTo>
                <a:lnTo>
                  <a:pt x="998" y="2071"/>
                </a:lnTo>
                <a:lnTo>
                  <a:pt x="1020" y="2068"/>
                </a:lnTo>
                <a:lnTo>
                  <a:pt x="1042" y="2063"/>
                </a:lnTo>
                <a:lnTo>
                  <a:pt x="1063" y="2058"/>
                </a:lnTo>
                <a:lnTo>
                  <a:pt x="1085" y="2052"/>
                </a:lnTo>
                <a:lnTo>
                  <a:pt x="1105" y="2045"/>
                </a:lnTo>
                <a:lnTo>
                  <a:pt x="1126" y="2038"/>
                </a:lnTo>
                <a:lnTo>
                  <a:pt x="1146" y="2031"/>
                </a:lnTo>
                <a:lnTo>
                  <a:pt x="1166" y="2022"/>
                </a:lnTo>
                <a:lnTo>
                  <a:pt x="1185" y="2014"/>
                </a:lnTo>
                <a:lnTo>
                  <a:pt x="1204" y="2004"/>
                </a:lnTo>
                <a:lnTo>
                  <a:pt x="1223" y="1993"/>
                </a:lnTo>
                <a:lnTo>
                  <a:pt x="1241" y="1984"/>
                </a:lnTo>
                <a:lnTo>
                  <a:pt x="1259" y="1972"/>
                </a:lnTo>
                <a:lnTo>
                  <a:pt x="1276" y="1961"/>
                </a:lnTo>
                <a:lnTo>
                  <a:pt x="1293" y="1949"/>
                </a:lnTo>
                <a:lnTo>
                  <a:pt x="1310" y="1936"/>
                </a:lnTo>
                <a:lnTo>
                  <a:pt x="1327" y="1924"/>
                </a:lnTo>
                <a:lnTo>
                  <a:pt x="1343" y="1909"/>
                </a:lnTo>
                <a:lnTo>
                  <a:pt x="1359" y="1896"/>
                </a:lnTo>
                <a:lnTo>
                  <a:pt x="1374" y="1882"/>
                </a:lnTo>
                <a:lnTo>
                  <a:pt x="1389" y="1866"/>
                </a:lnTo>
                <a:lnTo>
                  <a:pt x="1404" y="1852"/>
                </a:lnTo>
                <a:lnTo>
                  <a:pt x="1418" y="1836"/>
                </a:lnTo>
                <a:lnTo>
                  <a:pt x="1432" y="1821"/>
                </a:lnTo>
                <a:lnTo>
                  <a:pt x="1445" y="1804"/>
                </a:lnTo>
                <a:lnTo>
                  <a:pt x="1459" y="1787"/>
                </a:lnTo>
                <a:lnTo>
                  <a:pt x="1471" y="1770"/>
                </a:lnTo>
                <a:lnTo>
                  <a:pt x="1484" y="1753"/>
                </a:lnTo>
                <a:lnTo>
                  <a:pt x="1496" y="1735"/>
                </a:lnTo>
                <a:lnTo>
                  <a:pt x="1507" y="1717"/>
                </a:lnTo>
                <a:lnTo>
                  <a:pt x="1520" y="1699"/>
                </a:lnTo>
                <a:lnTo>
                  <a:pt x="1531" y="1680"/>
                </a:lnTo>
                <a:lnTo>
                  <a:pt x="1541" y="1662"/>
                </a:lnTo>
                <a:lnTo>
                  <a:pt x="1551" y="1643"/>
                </a:lnTo>
                <a:lnTo>
                  <a:pt x="1561" y="1624"/>
                </a:lnTo>
                <a:lnTo>
                  <a:pt x="1570" y="1605"/>
                </a:lnTo>
                <a:lnTo>
                  <a:pt x="1579" y="1586"/>
                </a:lnTo>
                <a:lnTo>
                  <a:pt x="1588" y="1565"/>
                </a:lnTo>
                <a:lnTo>
                  <a:pt x="1596" y="1545"/>
                </a:lnTo>
                <a:lnTo>
                  <a:pt x="1604" y="1526"/>
                </a:lnTo>
                <a:lnTo>
                  <a:pt x="1611" y="1505"/>
                </a:lnTo>
                <a:lnTo>
                  <a:pt x="1625" y="1463"/>
                </a:lnTo>
                <a:lnTo>
                  <a:pt x="1637" y="1422"/>
                </a:lnTo>
                <a:lnTo>
                  <a:pt x="1647" y="1380"/>
                </a:lnTo>
                <a:lnTo>
                  <a:pt x="1656" y="1338"/>
                </a:lnTo>
                <a:lnTo>
                  <a:pt x="1660" y="1317"/>
                </a:lnTo>
                <a:lnTo>
                  <a:pt x="1664" y="1296"/>
                </a:lnTo>
                <a:lnTo>
                  <a:pt x="1667" y="1275"/>
                </a:lnTo>
                <a:lnTo>
                  <a:pt x="1669" y="1254"/>
                </a:lnTo>
                <a:lnTo>
                  <a:pt x="1672" y="1233"/>
                </a:lnTo>
                <a:lnTo>
                  <a:pt x="1673" y="1212"/>
                </a:lnTo>
                <a:lnTo>
                  <a:pt x="1675" y="1191"/>
                </a:lnTo>
                <a:lnTo>
                  <a:pt x="1676" y="1171"/>
                </a:lnTo>
                <a:lnTo>
                  <a:pt x="1677" y="1129"/>
                </a:lnTo>
                <a:lnTo>
                  <a:pt x="1676" y="1085"/>
                </a:lnTo>
                <a:lnTo>
                  <a:pt x="1696" y="1067"/>
                </a:lnTo>
                <a:lnTo>
                  <a:pt x="1715" y="1048"/>
                </a:lnTo>
                <a:lnTo>
                  <a:pt x="1734" y="1028"/>
                </a:lnTo>
                <a:lnTo>
                  <a:pt x="1752" y="1006"/>
                </a:lnTo>
                <a:lnTo>
                  <a:pt x="1769" y="983"/>
                </a:lnTo>
                <a:lnTo>
                  <a:pt x="1785" y="961"/>
                </a:lnTo>
                <a:lnTo>
                  <a:pt x="1793" y="949"/>
                </a:lnTo>
                <a:lnTo>
                  <a:pt x="1801" y="937"/>
                </a:lnTo>
                <a:lnTo>
                  <a:pt x="1815" y="911"/>
                </a:lnTo>
                <a:lnTo>
                  <a:pt x="1796" y="921"/>
                </a:lnTo>
                <a:lnTo>
                  <a:pt x="1777" y="931"/>
                </a:lnTo>
                <a:lnTo>
                  <a:pt x="1757" y="938"/>
                </a:lnTo>
                <a:lnTo>
                  <a:pt x="1737" y="945"/>
                </a:lnTo>
                <a:lnTo>
                  <a:pt x="1717" y="951"/>
                </a:lnTo>
                <a:lnTo>
                  <a:pt x="1697" y="957"/>
                </a:lnTo>
                <a:lnTo>
                  <a:pt x="1676" y="961"/>
                </a:lnTo>
                <a:lnTo>
                  <a:pt x="1655" y="964"/>
                </a:lnTo>
                <a:lnTo>
                  <a:pt x="1666" y="957"/>
                </a:lnTo>
                <a:lnTo>
                  <a:pt x="1676" y="949"/>
                </a:lnTo>
                <a:lnTo>
                  <a:pt x="1686" y="939"/>
                </a:lnTo>
                <a:lnTo>
                  <a:pt x="1695" y="929"/>
                </a:lnTo>
                <a:lnTo>
                  <a:pt x="1705" y="919"/>
                </a:lnTo>
                <a:lnTo>
                  <a:pt x="1714" y="909"/>
                </a:lnTo>
                <a:lnTo>
                  <a:pt x="1722" y="897"/>
                </a:lnTo>
                <a:lnTo>
                  <a:pt x="1730" y="886"/>
                </a:lnTo>
                <a:lnTo>
                  <a:pt x="1734" y="880"/>
                </a:lnTo>
                <a:lnTo>
                  <a:pt x="1738" y="874"/>
                </a:lnTo>
                <a:lnTo>
                  <a:pt x="1745" y="861"/>
                </a:lnTo>
                <a:lnTo>
                  <a:pt x="1751" y="849"/>
                </a:lnTo>
                <a:lnTo>
                  <a:pt x="1758" y="836"/>
                </a:lnTo>
                <a:lnTo>
                  <a:pt x="1763" y="823"/>
                </a:lnTo>
                <a:lnTo>
                  <a:pt x="1769" y="808"/>
                </a:lnTo>
                <a:lnTo>
                  <a:pt x="1773" y="794"/>
                </a:lnTo>
                <a:lnTo>
                  <a:pt x="1778" y="779"/>
                </a:lnTo>
                <a:lnTo>
                  <a:pt x="1757" y="794"/>
                </a:lnTo>
                <a:lnTo>
                  <a:pt x="1736" y="806"/>
                </a:lnTo>
                <a:lnTo>
                  <a:pt x="1725" y="812"/>
                </a:lnTo>
                <a:lnTo>
                  <a:pt x="1715" y="818"/>
                </a:lnTo>
                <a:lnTo>
                  <a:pt x="1704" y="824"/>
                </a:lnTo>
                <a:lnTo>
                  <a:pt x="1693" y="829"/>
                </a:lnTo>
                <a:lnTo>
                  <a:pt x="1670" y="838"/>
                </a:lnTo>
                <a:lnTo>
                  <a:pt x="1647" y="847"/>
                </a:lnTo>
                <a:lnTo>
                  <a:pt x="1624" y="855"/>
                </a:lnTo>
                <a:lnTo>
                  <a:pt x="1612" y="857"/>
                </a:lnTo>
                <a:lnTo>
                  <a:pt x="1600" y="861"/>
                </a:lnTo>
                <a:lnTo>
                  <a:pt x="1591" y="849"/>
                </a:lnTo>
                <a:lnTo>
                  <a:pt x="1580" y="837"/>
                </a:lnTo>
                <a:lnTo>
                  <a:pt x="1570" y="827"/>
                </a:lnTo>
                <a:lnTo>
                  <a:pt x="1558" y="817"/>
                </a:lnTo>
                <a:lnTo>
                  <a:pt x="1547" y="807"/>
                </a:lnTo>
                <a:lnTo>
                  <a:pt x="1535" y="799"/>
                </a:lnTo>
                <a:lnTo>
                  <a:pt x="1522" y="790"/>
                </a:lnTo>
                <a:lnTo>
                  <a:pt x="1509" y="783"/>
                </a:lnTo>
                <a:lnTo>
                  <a:pt x="1496" y="777"/>
                </a:lnTo>
                <a:lnTo>
                  <a:pt x="1482" y="771"/>
                </a:lnTo>
                <a:lnTo>
                  <a:pt x="1468" y="766"/>
                </a:lnTo>
                <a:lnTo>
                  <a:pt x="1454" y="763"/>
                </a:lnTo>
                <a:lnTo>
                  <a:pt x="1440" y="759"/>
                </a:lnTo>
                <a:lnTo>
                  <a:pt x="1426" y="757"/>
                </a:lnTo>
                <a:lnTo>
                  <a:pt x="1411" y="755"/>
                </a:lnTo>
                <a:lnTo>
                  <a:pt x="1396" y="755"/>
                </a:lnTo>
                <a:lnTo>
                  <a:pt x="1381" y="755"/>
                </a:lnTo>
                <a:lnTo>
                  <a:pt x="1367" y="757"/>
                </a:lnTo>
                <a:lnTo>
                  <a:pt x="1353" y="759"/>
                </a:lnTo>
                <a:lnTo>
                  <a:pt x="1340" y="761"/>
                </a:lnTo>
                <a:lnTo>
                  <a:pt x="1326" y="765"/>
                </a:lnTo>
                <a:lnTo>
                  <a:pt x="1313" y="770"/>
                </a:lnTo>
                <a:lnTo>
                  <a:pt x="1300" y="776"/>
                </a:lnTo>
                <a:lnTo>
                  <a:pt x="1287" y="782"/>
                </a:lnTo>
                <a:lnTo>
                  <a:pt x="1275" y="788"/>
                </a:lnTo>
                <a:lnTo>
                  <a:pt x="1263" y="795"/>
                </a:lnTo>
                <a:lnTo>
                  <a:pt x="1251" y="803"/>
                </a:lnTo>
                <a:lnTo>
                  <a:pt x="1240" y="812"/>
                </a:lnTo>
                <a:lnTo>
                  <a:pt x="1229" y="821"/>
                </a:lnTo>
                <a:lnTo>
                  <a:pt x="1218" y="831"/>
                </a:lnTo>
                <a:lnTo>
                  <a:pt x="1208" y="842"/>
                </a:lnTo>
                <a:lnTo>
                  <a:pt x="1199" y="853"/>
                </a:lnTo>
                <a:lnTo>
                  <a:pt x="1189" y="865"/>
                </a:lnTo>
                <a:lnTo>
                  <a:pt x="1181" y="877"/>
                </a:lnTo>
                <a:lnTo>
                  <a:pt x="1172" y="890"/>
                </a:lnTo>
                <a:lnTo>
                  <a:pt x="1164" y="903"/>
                </a:lnTo>
                <a:lnTo>
                  <a:pt x="1157" y="916"/>
                </a:lnTo>
                <a:lnTo>
                  <a:pt x="1150" y="931"/>
                </a:lnTo>
                <a:lnTo>
                  <a:pt x="1144" y="945"/>
                </a:lnTo>
                <a:lnTo>
                  <a:pt x="1139" y="959"/>
                </a:lnTo>
                <a:lnTo>
                  <a:pt x="1134" y="975"/>
                </a:lnTo>
                <a:lnTo>
                  <a:pt x="1129" y="991"/>
                </a:lnTo>
                <a:lnTo>
                  <a:pt x="1126" y="1006"/>
                </a:lnTo>
                <a:lnTo>
                  <a:pt x="1122" y="1022"/>
                </a:lnTo>
                <a:lnTo>
                  <a:pt x="1120" y="1039"/>
                </a:lnTo>
                <a:lnTo>
                  <a:pt x="1118" y="1055"/>
                </a:lnTo>
                <a:lnTo>
                  <a:pt x="1117" y="1072"/>
                </a:lnTo>
                <a:lnTo>
                  <a:pt x="1117" y="1090"/>
                </a:lnTo>
                <a:lnTo>
                  <a:pt x="1117" y="1109"/>
                </a:lnTo>
                <a:lnTo>
                  <a:pt x="1119" y="1129"/>
                </a:lnTo>
                <a:lnTo>
                  <a:pt x="1121" y="1148"/>
                </a:lnTo>
                <a:lnTo>
                  <a:pt x="1124" y="1166"/>
                </a:lnTo>
                <a:lnTo>
                  <a:pt x="1102" y="1165"/>
                </a:lnTo>
                <a:lnTo>
                  <a:pt x="1081" y="1162"/>
                </a:lnTo>
                <a:lnTo>
                  <a:pt x="1060" y="1159"/>
                </a:lnTo>
                <a:lnTo>
                  <a:pt x="1038" y="1155"/>
                </a:lnTo>
                <a:lnTo>
                  <a:pt x="1017" y="1151"/>
                </a:lnTo>
                <a:lnTo>
                  <a:pt x="997" y="1145"/>
                </a:lnTo>
                <a:lnTo>
                  <a:pt x="976" y="1141"/>
                </a:lnTo>
                <a:lnTo>
                  <a:pt x="956" y="1133"/>
                </a:lnTo>
                <a:lnTo>
                  <a:pt x="936" y="1127"/>
                </a:lnTo>
                <a:lnTo>
                  <a:pt x="916" y="1119"/>
                </a:lnTo>
                <a:lnTo>
                  <a:pt x="896" y="1112"/>
                </a:lnTo>
                <a:lnTo>
                  <a:pt x="877" y="1102"/>
                </a:lnTo>
                <a:lnTo>
                  <a:pt x="857" y="1094"/>
                </a:lnTo>
                <a:lnTo>
                  <a:pt x="838" y="1083"/>
                </a:lnTo>
                <a:lnTo>
                  <a:pt x="820" y="1073"/>
                </a:lnTo>
                <a:lnTo>
                  <a:pt x="801" y="1061"/>
                </a:lnTo>
                <a:lnTo>
                  <a:pt x="783" y="1051"/>
                </a:lnTo>
                <a:lnTo>
                  <a:pt x="765" y="1039"/>
                </a:lnTo>
                <a:lnTo>
                  <a:pt x="748" y="1025"/>
                </a:lnTo>
                <a:lnTo>
                  <a:pt x="730" y="1012"/>
                </a:lnTo>
                <a:lnTo>
                  <a:pt x="713" y="999"/>
                </a:lnTo>
                <a:lnTo>
                  <a:pt x="697" y="985"/>
                </a:lnTo>
                <a:lnTo>
                  <a:pt x="680" y="970"/>
                </a:lnTo>
                <a:lnTo>
                  <a:pt x="664" y="955"/>
                </a:lnTo>
                <a:lnTo>
                  <a:pt x="649" y="939"/>
                </a:lnTo>
                <a:lnTo>
                  <a:pt x="633" y="922"/>
                </a:lnTo>
                <a:lnTo>
                  <a:pt x="618" y="905"/>
                </a:lnTo>
                <a:lnTo>
                  <a:pt x="604" y="889"/>
                </a:lnTo>
                <a:lnTo>
                  <a:pt x="590" y="872"/>
                </a:lnTo>
                <a:lnTo>
                  <a:pt x="576" y="854"/>
                </a:lnTo>
                <a:lnTo>
                  <a:pt x="562" y="835"/>
                </a:lnTo>
                <a:lnTo>
                  <a:pt x="549" y="817"/>
                </a:lnTo>
                <a:lnTo>
                  <a:pt x="541" y="835"/>
                </a:lnTo>
                <a:lnTo>
                  <a:pt x="537" y="845"/>
                </a:lnTo>
                <a:lnTo>
                  <a:pt x="533" y="855"/>
                </a:lnTo>
                <a:lnTo>
                  <a:pt x="527" y="875"/>
                </a:lnTo>
                <a:lnTo>
                  <a:pt x="521" y="896"/>
                </a:lnTo>
                <a:lnTo>
                  <a:pt x="517" y="917"/>
                </a:lnTo>
                <a:lnTo>
                  <a:pt x="515" y="928"/>
                </a:lnTo>
                <a:lnTo>
                  <a:pt x="514" y="939"/>
                </a:lnTo>
                <a:lnTo>
                  <a:pt x="512" y="962"/>
                </a:lnTo>
                <a:lnTo>
                  <a:pt x="511" y="973"/>
                </a:lnTo>
                <a:lnTo>
                  <a:pt x="511" y="985"/>
                </a:lnTo>
                <a:lnTo>
                  <a:pt x="512" y="1006"/>
                </a:lnTo>
                <a:lnTo>
                  <a:pt x="514" y="1028"/>
                </a:lnTo>
                <a:lnTo>
                  <a:pt x="516" y="1048"/>
                </a:lnTo>
                <a:lnTo>
                  <a:pt x="520" y="1069"/>
                </a:lnTo>
                <a:lnTo>
                  <a:pt x="525" y="1089"/>
                </a:lnTo>
                <a:lnTo>
                  <a:pt x="531" y="1108"/>
                </a:lnTo>
                <a:lnTo>
                  <a:pt x="538" y="1126"/>
                </a:lnTo>
                <a:lnTo>
                  <a:pt x="545" y="1145"/>
                </a:lnTo>
                <a:lnTo>
                  <a:pt x="554" y="1162"/>
                </a:lnTo>
                <a:lnTo>
                  <a:pt x="563" y="1179"/>
                </a:lnTo>
                <a:lnTo>
                  <a:pt x="573" y="1196"/>
                </a:lnTo>
                <a:lnTo>
                  <a:pt x="584" y="1210"/>
                </a:lnTo>
                <a:lnTo>
                  <a:pt x="590" y="1217"/>
                </a:lnTo>
                <a:lnTo>
                  <a:pt x="596" y="1224"/>
                </a:lnTo>
                <a:lnTo>
                  <a:pt x="602" y="1232"/>
                </a:lnTo>
                <a:lnTo>
                  <a:pt x="609" y="1239"/>
                </a:lnTo>
                <a:lnTo>
                  <a:pt x="622" y="1251"/>
                </a:lnTo>
                <a:lnTo>
                  <a:pt x="628" y="1257"/>
                </a:lnTo>
                <a:lnTo>
                  <a:pt x="635" y="1263"/>
                </a:lnTo>
                <a:lnTo>
                  <a:pt x="618" y="1262"/>
                </a:lnTo>
                <a:lnTo>
                  <a:pt x="602" y="1259"/>
                </a:lnTo>
                <a:lnTo>
                  <a:pt x="585" y="1256"/>
                </a:lnTo>
                <a:lnTo>
                  <a:pt x="569" y="1251"/>
                </a:lnTo>
                <a:lnTo>
                  <a:pt x="561" y="1248"/>
                </a:lnTo>
                <a:lnTo>
                  <a:pt x="554" y="1245"/>
                </a:lnTo>
                <a:lnTo>
                  <a:pt x="538" y="1238"/>
                </a:lnTo>
                <a:lnTo>
                  <a:pt x="531" y="1234"/>
                </a:lnTo>
                <a:lnTo>
                  <a:pt x="523" y="1230"/>
                </a:lnTo>
                <a:lnTo>
                  <a:pt x="516" y="1226"/>
                </a:lnTo>
                <a:lnTo>
                  <a:pt x="509" y="1221"/>
                </a:lnTo>
                <a:lnTo>
                  <a:pt x="509" y="1226"/>
                </a:lnTo>
                <a:lnTo>
                  <a:pt x="509" y="1240"/>
                </a:lnTo>
                <a:lnTo>
                  <a:pt x="510" y="1256"/>
                </a:lnTo>
                <a:lnTo>
                  <a:pt x="511" y="1270"/>
                </a:lnTo>
                <a:lnTo>
                  <a:pt x="513" y="1284"/>
                </a:lnTo>
                <a:lnTo>
                  <a:pt x="516" y="1299"/>
                </a:lnTo>
                <a:lnTo>
                  <a:pt x="517" y="1306"/>
                </a:lnTo>
                <a:lnTo>
                  <a:pt x="519" y="1313"/>
                </a:lnTo>
                <a:lnTo>
                  <a:pt x="522" y="1328"/>
                </a:lnTo>
                <a:lnTo>
                  <a:pt x="526" y="1341"/>
                </a:lnTo>
                <a:lnTo>
                  <a:pt x="530" y="1354"/>
                </a:lnTo>
                <a:lnTo>
                  <a:pt x="535" y="1367"/>
                </a:lnTo>
                <a:lnTo>
                  <a:pt x="540" y="1380"/>
                </a:lnTo>
                <a:lnTo>
                  <a:pt x="546" y="1392"/>
                </a:lnTo>
                <a:lnTo>
                  <a:pt x="552" y="1404"/>
                </a:lnTo>
                <a:lnTo>
                  <a:pt x="559" y="1416"/>
                </a:lnTo>
                <a:lnTo>
                  <a:pt x="566" y="1427"/>
                </a:lnTo>
                <a:lnTo>
                  <a:pt x="573" y="1439"/>
                </a:lnTo>
                <a:lnTo>
                  <a:pt x="581" y="1449"/>
                </a:lnTo>
                <a:lnTo>
                  <a:pt x="589" y="1460"/>
                </a:lnTo>
                <a:lnTo>
                  <a:pt x="597" y="1469"/>
                </a:lnTo>
                <a:lnTo>
                  <a:pt x="606" y="1479"/>
                </a:lnTo>
                <a:lnTo>
                  <a:pt x="615" y="1488"/>
                </a:lnTo>
                <a:lnTo>
                  <a:pt x="624" y="1497"/>
                </a:lnTo>
                <a:lnTo>
                  <a:pt x="634" y="1504"/>
                </a:lnTo>
                <a:lnTo>
                  <a:pt x="644" y="1512"/>
                </a:lnTo>
                <a:lnTo>
                  <a:pt x="654" y="1520"/>
                </a:lnTo>
                <a:lnTo>
                  <a:pt x="665" y="1526"/>
                </a:lnTo>
                <a:lnTo>
                  <a:pt x="676" y="1532"/>
                </a:lnTo>
                <a:lnTo>
                  <a:pt x="687" y="1538"/>
                </a:lnTo>
                <a:lnTo>
                  <a:pt x="698" y="1542"/>
                </a:lnTo>
                <a:lnTo>
                  <a:pt x="709" y="1546"/>
                </a:lnTo>
                <a:lnTo>
                  <a:pt x="721" y="1551"/>
                </a:lnTo>
                <a:lnTo>
                  <a:pt x="733" y="1553"/>
                </a:lnTo>
                <a:lnTo>
                  <a:pt x="715" y="1558"/>
                </a:lnTo>
                <a:lnTo>
                  <a:pt x="706" y="1560"/>
                </a:lnTo>
                <a:lnTo>
                  <a:pt x="697" y="1563"/>
                </a:lnTo>
                <a:lnTo>
                  <a:pt x="678" y="1564"/>
                </a:lnTo>
                <a:lnTo>
                  <a:pt x="659" y="1565"/>
                </a:lnTo>
                <a:lnTo>
                  <a:pt x="646" y="1565"/>
                </a:lnTo>
                <a:lnTo>
                  <a:pt x="633" y="1564"/>
                </a:lnTo>
                <a:lnTo>
                  <a:pt x="620" y="1562"/>
                </a:lnTo>
                <a:lnTo>
                  <a:pt x="607" y="1559"/>
                </a:lnTo>
                <a:lnTo>
                  <a:pt x="610" y="1571"/>
                </a:lnTo>
                <a:lnTo>
                  <a:pt x="614" y="1583"/>
                </a:lnTo>
                <a:lnTo>
                  <a:pt x="619" y="1595"/>
                </a:lnTo>
                <a:lnTo>
                  <a:pt x="623" y="1607"/>
                </a:lnTo>
                <a:lnTo>
                  <a:pt x="628" y="1619"/>
                </a:lnTo>
                <a:lnTo>
                  <a:pt x="634" y="1630"/>
                </a:lnTo>
                <a:lnTo>
                  <a:pt x="639" y="1641"/>
                </a:lnTo>
                <a:lnTo>
                  <a:pt x="645" y="1651"/>
                </a:lnTo>
                <a:lnTo>
                  <a:pt x="658" y="1672"/>
                </a:lnTo>
                <a:lnTo>
                  <a:pt x="665" y="1681"/>
                </a:lnTo>
                <a:lnTo>
                  <a:pt x="673" y="1690"/>
                </a:lnTo>
                <a:lnTo>
                  <a:pt x="680" y="1699"/>
                </a:lnTo>
                <a:lnTo>
                  <a:pt x="688" y="1708"/>
                </a:lnTo>
                <a:lnTo>
                  <a:pt x="696" y="1716"/>
                </a:lnTo>
                <a:lnTo>
                  <a:pt x="705" y="1725"/>
                </a:lnTo>
                <a:lnTo>
                  <a:pt x="722" y="1739"/>
                </a:lnTo>
                <a:lnTo>
                  <a:pt x="731" y="1745"/>
                </a:lnTo>
                <a:lnTo>
                  <a:pt x="741" y="1752"/>
                </a:lnTo>
                <a:lnTo>
                  <a:pt x="750" y="1758"/>
                </a:lnTo>
                <a:lnTo>
                  <a:pt x="760" y="1763"/>
                </a:lnTo>
                <a:lnTo>
                  <a:pt x="770" y="1768"/>
                </a:lnTo>
                <a:lnTo>
                  <a:pt x="780" y="1773"/>
                </a:lnTo>
                <a:lnTo>
                  <a:pt x="791" y="1777"/>
                </a:lnTo>
                <a:lnTo>
                  <a:pt x="801" y="1781"/>
                </a:lnTo>
                <a:lnTo>
                  <a:pt x="812" y="1783"/>
                </a:lnTo>
                <a:lnTo>
                  <a:pt x="823" y="1786"/>
                </a:lnTo>
                <a:lnTo>
                  <a:pt x="834" y="1788"/>
                </a:lnTo>
                <a:lnTo>
                  <a:pt x="845" y="1789"/>
                </a:lnTo>
                <a:lnTo>
                  <a:pt x="856" y="1791"/>
                </a:lnTo>
                <a:lnTo>
                  <a:pt x="867" y="1792"/>
                </a:lnTo>
                <a:lnTo>
                  <a:pt x="849" y="1807"/>
                </a:lnTo>
                <a:lnTo>
                  <a:pt x="830" y="1823"/>
                </a:lnTo>
                <a:lnTo>
                  <a:pt x="811" y="1839"/>
                </a:lnTo>
                <a:lnTo>
                  <a:pt x="791" y="1852"/>
                </a:lnTo>
                <a:lnTo>
                  <a:pt x="771" y="1865"/>
                </a:lnTo>
                <a:lnTo>
                  <a:pt x="761" y="1871"/>
                </a:lnTo>
                <a:lnTo>
                  <a:pt x="750" y="1876"/>
                </a:lnTo>
                <a:lnTo>
                  <a:pt x="740" y="1882"/>
                </a:lnTo>
                <a:lnTo>
                  <a:pt x="729" y="1887"/>
                </a:lnTo>
                <a:lnTo>
                  <a:pt x="707" y="1897"/>
                </a:lnTo>
                <a:lnTo>
                  <a:pt x="685" y="1906"/>
                </a:lnTo>
                <a:lnTo>
                  <a:pt x="674" y="1909"/>
                </a:lnTo>
                <a:lnTo>
                  <a:pt x="663" y="1913"/>
                </a:lnTo>
                <a:lnTo>
                  <a:pt x="640" y="1920"/>
                </a:lnTo>
                <a:lnTo>
                  <a:pt x="617" y="1925"/>
                </a:lnTo>
                <a:lnTo>
                  <a:pt x="593" y="1930"/>
                </a:lnTo>
                <a:lnTo>
                  <a:pt x="569" y="1932"/>
                </a:lnTo>
                <a:lnTo>
                  <a:pt x="545" y="1935"/>
                </a:lnTo>
                <a:lnTo>
                  <a:pt x="521" y="1935"/>
                </a:lnTo>
                <a:lnTo>
                  <a:pt x="504" y="1935"/>
                </a:lnTo>
                <a:lnTo>
                  <a:pt x="487" y="1933"/>
                </a:lnTo>
                <a:lnTo>
                  <a:pt x="471" y="1932"/>
                </a:lnTo>
                <a:lnTo>
                  <a:pt x="454" y="1930"/>
                </a:lnTo>
                <a:lnTo>
                  <a:pt x="478" y="1948"/>
                </a:lnTo>
                <a:lnTo>
                  <a:pt x="502" y="1963"/>
                </a:lnTo>
                <a:lnTo>
                  <a:pt x="514" y="1972"/>
                </a:lnTo>
                <a:lnTo>
                  <a:pt x="526" y="1979"/>
                </a:lnTo>
                <a:lnTo>
                  <a:pt x="539" y="1986"/>
                </a:lnTo>
                <a:lnTo>
                  <a:pt x="551" y="1993"/>
                </a:lnTo>
                <a:lnTo>
                  <a:pt x="577" y="2007"/>
                </a:lnTo>
                <a:lnTo>
                  <a:pt x="602" y="2020"/>
                </a:lnTo>
                <a:lnTo>
                  <a:pt x="629" y="2031"/>
                </a:lnTo>
                <a:lnTo>
                  <a:pt x="655" y="2041"/>
                </a:lnTo>
                <a:lnTo>
                  <a:pt x="683" y="2050"/>
                </a:lnTo>
                <a:lnTo>
                  <a:pt x="710" y="2058"/>
                </a:lnTo>
                <a:lnTo>
                  <a:pt x="738" y="2065"/>
                </a:lnTo>
                <a:lnTo>
                  <a:pt x="766" y="2070"/>
                </a:lnTo>
                <a:lnTo>
                  <a:pt x="795" y="2075"/>
                </a:lnTo>
                <a:lnTo>
                  <a:pt x="823" y="2079"/>
                </a:lnTo>
                <a:lnTo>
                  <a:pt x="853" y="2080"/>
                </a:lnTo>
                <a:lnTo>
                  <a:pt x="882" y="2081"/>
                </a:lnTo>
                <a:close/>
                <a:moveTo>
                  <a:pt x="0" y="1360"/>
                </a:moveTo>
                <a:lnTo>
                  <a:pt x="1" y="1325"/>
                </a:lnTo>
                <a:lnTo>
                  <a:pt x="2" y="1290"/>
                </a:lnTo>
                <a:lnTo>
                  <a:pt x="4" y="1256"/>
                </a:lnTo>
                <a:lnTo>
                  <a:pt x="6" y="1221"/>
                </a:lnTo>
                <a:lnTo>
                  <a:pt x="10" y="1187"/>
                </a:lnTo>
                <a:lnTo>
                  <a:pt x="13" y="1153"/>
                </a:lnTo>
                <a:lnTo>
                  <a:pt x="18" y="1119"/>
                </a:lnTo>
                <a:lnTo>
                  <a:pt x="23" y="1087"/>
                </a:lnTo>
                <a:lnTo>
                  <a:pt x="29" y="1053"/>
                </a:lnTo>
                <a:lnTo>
                  <a:pt x="36" y="1021"/>
                </a:lnTo>
                <a:lnTo>
                  <a:pt x="43" y="988"/>
                </a:lnTo>
                <a:lnTo>
                  <a:pt x="51" y="956"/>
                </a:lnTo>
                <a:lnTo>
                  <a:pt x="60" y="923"/>
                </a:lnTo>
                <a:lnTo>
                  <a:pt x="69" y="892"/>
                </a:lnTo>
                <a:lnTo>
                  <a:pt x="79" y="861"/>
                </a:lnTo>
                <a:lnTo>
                  <a:pt x="90" y="831"/>
                </a:lnTo>
                <a:lnTo>
                  <a:pt x="101" y="801"/>
                </a:lnTo>
                <a:lnTo>
                  <a:pt x="112" y="771"/>
                </a:lnTo>
                <a:lnTo>
                  <a:pt x="124" y="741"/>
                </a:lnTo>
                <a:lnTo>
                  <a:pt x="137" y="712"/>
                </a:lnTo>
                <a:lnTo>
                  <a:pt x="151" y="684"/>
                </a:lnTo>
                <a:lnTo>
                  <a:pt x="165" y="655"/>
                </a:lnTo>
                <a:lnTo>
                  <a:pt x="179" y="627"/>
                </a:lnTo>
                <a:lnTo>
                  <a:pt x="194" y="600"/>
                </a:lnTo>
                <a:lnTo>
                  <a:pt x="210" y="573"/>
                </a:lnTo>
                <a:lnTo>
                  <a:pt x="226"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3" y="134"/>
                </a:lnTo>
                <a:lnTo>
                  <a:pt x="668" y="120"/>
                </a:lnTo>
                <a:lnTo>
                  <a:pt x="693" y="107"/>
                </a:lnTo>
                <a:lnTo>
                  <a:pt x="718" y="95"/>
                </a:lnTo>
                <a:lnTo>
                  <a:pt x="744" y="83"/>
                </a:lnTo>
                <a:lnTo>
                  <a:pt x="771" y="72"/>
                </a:lnTo>
                <a:lnTo>
                  <a:pt x="797" y="61"/>
                </a:lnTo>
                <a:lnTo>
                  <a:pt x="824" y="51"/>
                </a:lnTo>
                <a:lnTo>
                  <a:pt x="851" y="43"/>
                </a:lnTo>
                <a:lnTo>
                  <a:pt x="878" y="35"/>
                </a:lnTo>
                <a:lnTo>
                  <a:pt x="906" y="27"/>
                </a:lnTo>
                <a:lnTo>
                  <a:pt x="934" y="21"/>
                </a:lnTo>
                <a:lnTo>
                  <a:pt x="962" y="15"/>
                </a:lnTo>
                <a:lnTo>
                  <a:pt x="990" y="11"/>
                </a:lnTo>
                <a:lnTo>
                  <a:pt x="1018" y="7"/>
                </a:lnTo>
                <a:lnTo>
                  <a:pt x="1047" y="5"/>
                </a:lnTo>
                <a:lnTo>
                  <a:pt x="1076" y="2"/>
                </a:lnTo>
                <a:lnTo>
                  <a:pt x="1105" y="1"/>
                </a:lnTo>
                <a:lnTo>
                  <a:pt x="1134" y="0"/>
                </a:lnTo>
                <a:lnTo>
                  <a:pt x="1164" y="1"/>
                </a:lnTo>
                <a:lnTo>
                  <a:pt x="1193" y="2"/>
                </a:lnTo>
                <a:lnTo>
                  <a:pt x="1221" y="5"/>
                </a:lnTo>
                <a:lnTo>
                  <a:pt x="1250" y="7"/>
                </a:lnTo>
                <a:lnTo>
                  <a:pt x="1279" y="11"/>
                </a:lnTo>
                <a:lnTo>
                  <a:pt x="1307" y="15"/>
                </a:lnTo>
                <a:lnTo>
                  <a:pt x="1335" y="21"/>
                </a:lnTo>
                <a:lnTo>
                  <a:pt x="1363" y="27"/>
                </a:lnTo>
                <a:lnTo>
                  <a:pt x="1390" y="35"/>
                </a:lnTo>
                <a:lnTo>
                  <a:pt x="1418" y="43"/>
                </a:lnTo>
                <a:lnTo>
                  <a:pt x="1445" y="51"/>
                </a:lnTo>
                <a:lnTo>
                  <a:pt x="1471" y="61"/>
                </a:lnTo>
                <a:lnTo>
                  <a:pt x="1498" y="72"/>
                </a:lnTo>
                <a:lnTo>
                  <a:pt x="1525" y="83"/>
                </a:lnTo>
                <a:lnTo>
                  <a:pt x="1551" y="95"/>
                </a:lnTo>
                <a:lnTo>
                  <a:pt x="1577" y="107"/>
                </a:lnTo>
                <a:lnTo>
                  <a:pt x="1602" y="120"/>
                </a:lnTo>
                <a:lnTo>
                  <a:pt x="1627" y="134"/>
                </a:lnTo>
                <a:lnTo>
                  <a:pt x="1651" y="149"/>
                </a:lnTo>
                <a:lnTo>
                  <a:pt x="1676" y="164"/>
                </a:lnTo>
                <a:lnTo>
                  <a:pt x="1700" y="181"/>
                </a:lnTo>
                <a:lnTo>
                  <a:pt x="1723" y="197"/>
                </a:lnTo>
                <a:lnTo>
                  <a:pt x="1746" y="215"/>
                </a:lnTo>
                <a:lnTo>
                  <a:pt x="1769" y="232"/>
                </a:lnTo>
                <a:lnTo>
                  <a:pt x="1792" y="250"/>
                </a:lnTo>
                <a:lnTo>
                  <a:pt x="1814" y="271"/>
                </a:lnTo>
                <a:lnTo>
                  <a:pt x="1835" y="290"/>
                </a:lnTo>
                <a:lnTo>
                  <a:pt x="1857" y="310"/>
                </a:lnTo>
                <a:lnTo>
                  <a:pt x="1877" y="332"/>
                </a:lnTo>
                <a:lnTo>
                  <a:pt x="1898" y="354"/>
                </a:lnTo>
                <a:lnTo>
                  <a:pt x="1918" y="375"/>
                </a:lnTo>
                <a:lnTo>
                  <a:pt x="1937" y="398"/>
                </a:lnTo>
                <a:lnTo>
                  <a:pt x="1956" y="422"/>
                </a:lnTo>
                <a:lnTo>
                  <a:pt x="1975" y="446"/>
                </a:lnTo>
                <a:lnTo>
                  <a:pt x="1993"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10"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8" y="1290"/>
                </a:lnTo>
                <a:lnTo>
                  <a:pt x="2269" y="1325"/>
                </a:lnTo>
                <a:lnTo>
                  <a:pt x="2269" y="1360"/>
                </a:lnTo>
                <a:lnTo>
                  <a:pt x="2269" y="1395"/>
                </a:lnTo>
                <a:lnTo>
                  <a:pt x="2268"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10"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3" y="2250"/>
                </a:lnTo>
                <a:lnTo>
                  <a:pt x="1975" y="2275"/>
                </a:lnTo>
                <a:lnTo>
                  <a:pt x="1956" y="2298"/>
                </a:lnTo>
                <a:lnTo>
                  <a:pt x="1937" y="2322"/>
                </a:lnTo>
                <a:lnTo>
                  <a:pt x="1918" y="2345"/>
                </a:lnTo>
                <a:lnTo>
                  <a:pt x="1898" y="2366"/>
                </a:lnTo>
                <a:lnTo>
                  <a:pt x="1877" y="2389"/>
                </a:lnTo>
                <a:lnTo>
                  <a:pt x="1857" y="2410"/>
                </a:lnTo>
                <a:lnTo>
                  <a:pt x="1835" y="2430"/>
                </a:lnTo>
                <a:lnTo>
                  <a:pt x="1814" y="2450"/>
                </a:lnTo>
                <a:lnTo>
                  <a:pt x="1792" y="2470"/>
                </a:lnTo>
                <a:lnTo>
                  <a:pt x="1769" y="2488"/>
                </a:lnTo>
                <a:lnTo>
                  <a:pt x="1746" y="2506"/>
                </a:lnTo>
                <a:lnTo>
                  <a:pt x="1723" y="2524"/>
                </a:lnTo>
                <a:lnTo>
                  <a:pt x="1700" y="2540"/>
                </a:lnTo>
                <a:lnTo>
                  <a:pt x="1676" y="2556"/>
                </a:lnTo>
                <a:lnTo>
                  <a:pt x="1651" y="2572"/>
                </a:lnTo>
                <a:lnTo>
                  <a:pt x="1627" y="2586"/>
                </a:lnTo>
                <a:lnTo>
                  <a:pt x="1602" y="2600"/>
                </a:lnTo>
                <a:lnTo>
                  <a:pt x="1577" y="2613"/>
                </a:lnTo>
                <a:lnTo>
                  <a:pt x="1551" y="2625"/>
                </a:lnTo>
                <a:lnTo>
                  <a:pt x="1525" y="2637"/>
                </a:lnTo>
                <a:lnTo>
                  <a:pt x="1498" y="2648"/>
                </a:lnTo>
                <a:lnTo>
                  <a:pt x="1471" y="2659"/>
                </a:lnTo>
                <a:lnTo>
                  <a:pt x="1445" y="2669"/>
                </a:lnTo>
                <a:lnTo>
                  <a:pt x="1418" y="2677"/>
                </a:lnTo>
                <a:lnTo>
                  <a:pt x="1390" y="2685"/>
                </a:lnTo>
                <a:lnTo>
                  <a:pt x="1363" y="2693"/>
                </a:lnTo>
                <a:lnTo>
                  <a:pt x="1335" y="2699"/>
                </a:lnTo>
                <a:lnTo>
                  <a:pt x="1307" y="2705"/>
                </a:lnTo>
                <a:lnTo>
                  <a:pt x="1279" y="2709"/>
                </a:lnTo>
                <a:lnTo>
                  <a:pt x="1250" y="2713"/>
                </a:lnTo>
                <a:lnTo>
                  <a:pt x="1221" y="2717"/>
                </a:lnTo>
                <a:lnTo>
                  <a:pt x="1193" y="2719"/>
                </a:lnTo>
                <a:lnTo>
                  <a:pt x="1164" y="2720"/>
                </a:lnTo>
                <a:lnTo>
                  <a:pt x="1134" y="2720"/>
                </a:lnTo>
                <a:lnTo>
                  <a:pt x="1105" y="2720"/>
                </a:lnTo>
                <a:lnTo>
                  <a:pt x="1076" y="2719"/>
                </a:lnTo>
                <a:lnTo>
                  <a:pt x="1047" y="2717"/>
                </a:lnTo>
                <a:lnTo>
                  <a:pt x="1018" y="2713"/>
                </a:lnTo>
                <a:lnTo>
                  <a:pt x="990" y="2709"/>
                </a:lnTo>
                <a:lnTo>
                  <a:pt x="962" y="2705"/>
                </a:lnTo>
                <a:lnTo>
                  <a:pt x="934" y="2699"/>
                </a:lnTo>
                <a:lnTo>
                  <a:pt x="906" y="2693"/>
                </a:lnTo>
                <a:lnTo>
                  <a:pt x="878" y="2685"/>
                </a:lnTo>
                <a:lnTo>
                  <a:pt x="851" y="2677"/>
                </a:lnTo>
                <a:lnTo>
                  <a:pt x="824" y="2669"/>
                </a:lnTo>
                <a:lnTo>
                  <a:pt x="797" y="2659"/>
                </a:lnTo>
                <a:lnTo>
                  <a:pt x="771" y="2648"/>
                </a:lnTo>
                <a:lnTo>
                  <a:pt x="744" y="2637"/>
                </a:lnTo>
                <a:lnTo>
                  <a:pt x="718" y="2625"/>
                </a:lnTo>
                <a:lnTo>
                  <a:pt x="693" y="2613"/>
                </a:lnTo>
                <a:lnTo>
                  <a:pt x="668" y="2600"/>
                </a:lnTo>
                <a:lnTo>
                  <a:pt x="643"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6" y="2174"/>
                </a:lnTo>
                <a:lnTo>
                  <a:pt x="210" y="2148"/>
                </a:lnTo>
                <a:lnTo>
                  <a:pt x="194" y="2121"/>
                </a:lnTo>
                <a:lnTo>
                  <a:pt x="179" y="2093"/>
                </a:lnTo>
                <a:lnTo>
                  <a:pt x="165" y="2065"/>
                </a:lnTo>
                <a:lnTo>
                  <a:pt x="151" y="2038"/>
                </a:lnTo>
                <a:lnTo>
                  <a:pt x="137" y="2009"/>
                </a:lnTo>
                <a:lnTo>
                  <a:pt x="124" y="1979"/>
                </a:lnTo>
                <a:lnTo>
                  <a:pt x="112" y="1950"/>
                </a:lnTo>
                <a:lnTo>
                  <a:pt x="101" y="1920"/>
                </a:lnTo>
                <a:lnTo>
                  <a:pt x="90"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10" y="1534"/>
                </a:lnTo>
                <a:lnTo>
                  <a:pt x="6" y="1499"/>
                </a:lnTo>
                <a:lnTo>
                  <a:pt x="4" y="1464"/>
                </a:lnTo>
                <a:lnTo>
                  <a:pt x="2" y="1430"/>
                </a:lnTo>
                <a:lnTo>
                  <a:pt x="1"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5" name="Freeform 8">
            <a:hlinkClick r:id="rId5" tooltip="linkedin"/>
          </p:cNvPr>
          <p:cNvSpPr>
            <a:spLocks noChangeAspect="1" noEditPoints="1"/>
          </p:cNvSpPr>
          <p:nvPr userDrawn="1"/>
        </p:nvSpPr>
        <p:spPr bwMode="auto">
          <a:xfrm>
            <a:off x="10596103" y="5877340"/>
            <a:ext cx="252557" cy="252000"/>
          </a:xfrm>
          <a:custGeom>
            <a:avLst/>
            <a:gdLst>
              <a:gd name="T0" fmla="*/ 730 w 2269"/>
              <a:gd name="T1" fmla="*/ 684 h 2720"/>
              <a:gd name="T2" fmla="*/ 799 w 2269"/>
              <a:gd name="T3" fmla="*/ 728 h 2720"/>
              <a:gd name="T4" fmla="*/ 833 w 2269"/>
              <a:gd name="T5" fmla="*/ 795 h 2720"/>
              <a:gd name="T6" fmla="*/ 836 w 2269"/>
              <a:gd name="T7" fmla="*/ 877 h 2720"/>
              <a:gd name="T8" fmla="*/ 799 w 2269"/>
              <a:gd name="T9" fmla="*/ 959 h 2720"/>
              <a:gd name="T10" fmla="*/ 743 w 2269"/>
              <a:gd name="T11" fmla="*/ 1000 h 2720"/>
              <a:gd name="T12" fmla="*/ 662 w 2269"/>
              <a:gd name="T13" fmla="*/ 1000 h 2720"/>
              <a:gd name="T14" fmla="*/ 601 w 2269"/>
              <a:gd name="T15" fmla="*/ 953 h 2720"/>
              <a:gd name="T16" fmla="*/ 570 w 2269"/>
              <a:gd name="T17" fmla="*/ 885 h 2720"/>
              <a:gd name="T18" fmla="*/ 572 w 2269"/>
              <a:gd name="T19" fmla="*/ 795 h 2720"/>
              <a:gd name="T20" fmla="*/ 611 w 2269"/>
              <a:gd name="T21" fmla="*/ 723 h 2720"/>
              <a:gd name="T22" fmla="*/ 668 w 2269"/>
              <a:gd name="T23" fmla="*/ 685 h 2720"/>
              <a:gd name="T24" fmla="*/ 1197 w 2269"/>
              <a:gd name="T25" fmla="*/ 1256 h 2720"/>
              <a:gd name="T26" fmla="*/ 1264 w 2269"/>
              <a:gd name="T27" fmla="*/ 1167 h 2720"/>
              <a:gd name="T28" fmla="*/ 1350 w 2269"/>
              <a:gd name="T29" fmla="*/ 1119 h 2720"/>
              <a:gd name="T30" fmla="*/ 1441 w 2269"/>
              <a:gd name="T31" fmla="*/ 1109 h 2720"/>
              <a:gd name="T32" fmla="*/ 1564 w 2269"/>
              <a:gd name="T33" fmla="*/ 1143 h 2720"/>
              <a:gd name="T34" fmla="*/ 1642 w 2269"/>
              <a:gd name="T35" fmla="*/ 1220 h 2720"/>
              <a:gd name="T36" fmla="*/ 1688 w 2269"/>
              <a:gd name="T37" fmla="*/ 1352 h 2720"/>
              <a:gd name="T38" fmla="*/ 1702 w 2269"/>
              <a:gd name="T39" fmla="*/ 1520 h 2720"/>
              <a:gd name="T40" fmla="*/ 1463 w 2269"/>
              <a:gd name="T41" fmla="*/ 1496 h 2720"/>
              <a:gd name="T42" fmla="*/ 1440 w 2269"/>
              <a:gd name="T43" fmla="*/ 1414 h 2720"/>
              <a:gd name="T44" fmla="*/ 1393 w 2269"/>
              <a:gd name="T45" fmla="*/ 1367 h 2720"/>
              <a:gd name="T46" fmla="*/ 1323 w 2269"/>
              <a:gd name="T47" fmla="*/ 1359 h 2720"/>
              <a:gd name="T48" fmla="*/ 1257 w 2269"/>
              <a:gd name="T49" fmla="*/ 1388 h 2720"/>
              <a:gd name="T50" fmla="*/ 1221 w 2269"/>
              <a:gd name="T51" fmla="*/ 1446 h 2720"/>
              <a:gd name="T52" fmla="*/ 1203 w 2269"/>
              <a:gd name="T53" fmla="*/ 1590 h 2720"/>
              <a:gd name="T54" fmla="*/ 6 w 2269"/>
              <a:gd name="T55" fmla="*/ 1221 h 2720"/>
              <a:gd name="T56" fmla="*/ 51 w 2269"/>
              <a:gd name="T57" fmla="*/ 956 h 2720"/>
              <a:gd name="T58" fmla="*/ 137 w 2269"/>
              <a:gd name="T59" fmla="*/ 712 h 2720"/>
              <a:gd name="T60" fmla="*/ 259 w 2269"/>
              <a:gd name="T61" fmla="*/ 495 h 2720"/>
              <a:gd name="T62" fmla="*/ 413 w 2269"/>
              <a:gd name="T63" fmla="*/ 310 h 2720"/>
              <a:gd name="T64" fmla="*/ 594 w 2269"/>
              <a:gd name="T65" fmla="*/ 164 h 2720"/>
              <a:gd name="T66" fmla="*/ 797 w 2269"/>
              <a:gd name="T67" fmla="*/ 61 h 2720"/>
              <a:gd name="T68" fmla="*/ 1018 w 2269"/>
              <a:gd name="T69" fmla="*/ 7 h 2720"/>
              <a:gd name="T70" fmla="*/ 1250 w 2269"/>
              <a:gd name="T71" fmla="*/ 7 h 2720"/>
              <a:gd name="T72" fmla="*/ 1471 w 2269"/>
              <a:gd name="T73" fmla="*/ 61 h 2720"/>
              <a:gd name="T74" fmla="*/ 1674 w 2269"/>
              <a:gd name="T75" fmla="*/ 164 h 2720"/>
              <a:gd name="T76" fmla="*/ 1855 w 2269"/>
              <a:gd name="T77" fmla="*/ 310 h 2720"/>
              <a:gd name="T78" fmla="*/ 2010 w 2269"/>
              <a:gd name="T79" fmla="*/ 495 h 2720"/>
              <a:gd name="T80" fmla="*/ 2132 w 2269"/>
              <a:gd name="T81" fmla="*/ 712 h 2720"/>
              <a:gd name="T82" fmla="*/ 2218 w 2269"/>
              <a:gd name="T83" fmla="*/ 956 h 2720"/>
              <a:gd name="T84" fmla="*/ 2263 w 2269"/>
              <a:gd name="T85" fmla="*/ 1221 h 2720"/>
              <a:gd name="T86" fmla="*/ 2263 w 2269"/>
              <a:gd name="T87" fmla="*/ 1499 h 2720"/>
              <a:gd name="T88" fmla="*/ 2218 w 2269"/>
              <a:gd name="T89" fmla="*/ 1764 h 2720"/>
              <a:gd name="T90" fmla="*/ 2132 w 2269"/>
              <a:gd name="T91" fmla="*/ 2009 h 2720"/>
              <a:gd name="T92" fmla="*/ 2010 w 2269"/>
              <a:gd name="T93" fmla="*/ 2225 h 2720"/>
              <a:gd name="T94" fmla="*/ 1855 w 2269"/>
              <a:gd name="T95" fmla="*/ 2410 h 2720"/>
              <a:gd name="T96" fmla="*/ 1674 w 2269"/>
              <a:gd name="T97" fmla="*/ 2556 h 2720"/>
              <a:gd name="T98" fmla="*/ 1471 w 2269"/>
              <a:gd name="T99" fmla="*/ 2659 h 2720"/>
              <a:gd name="T100" fmla="*/ 1250 w 2269"/>
              <a:gd name="T101" fmla="*/ 2713 h 2720"/>
              <a:gd name="T102" fmla="*/ 1018 w 2269"/>
              <a:gd name="T103" fmla="*/ 2713 h 2720"/>
              <a:gd name="T104" fmla="*/ 797 w 2269"/>
              <a:gd name="T105" fmla="*/ 2659 h 2720"/>
              <a:gd name="T106" fmla="*/ 594 w 2269"/>
              <a:gd name="T107" fmla="*/ 2556 h 2720"/>
              <a:gd name="T108" fmla="*/ 413 w 2269"/>
              <a:gd name="T109" fmla="*/ 2410 h 2720"/>
              <a:gd name="T110" fmla="*/ 259 w 2269"/>
              <a:gd name="T111" fmla="*/ 2225 h 2720"/>
              <a:gd name="T112" fmla="*/ 137 w 2269"/>
              <a:gd name="T113" fmla="*/ 2009 h 2720"/>
              <a:gd name="T114" fmla="*/ 51 w 2269"/>
              <a:gd name="T115" fmla="*/ 1764 h 2720"/>
              <a:gd name="T116" fmla="*/ 6 w 2269"/>
              <a:gd name="T117" fmla="*/ 1499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69" h="2720">
                <a:moveTo>
                  <a:pt x="585" y="1132"/>
                </a:moveTo>
                <a:lnTo>
                  <a:pt x="820" y="1132"/>
                </a:lnTo>
                <a:lnTo>
                  <a:pt x="820" y="2040"/>
                </a:lnTo>
                <a:lnTo>
                  <a:pt x="585" y="2040"/>
                </a:lnTo>
                <a:lnTo>
                  <a:pt x="585" y="1132"/>
                </a:lnTo>
                <a:close/>
                <a:moveTo>
                  <a:pt x="703" y="680"/>
                </a:moveTo>
                <a:lnTo>
                  <a:pt x="716" y="681"/>
                </a:lnTo>
                <a:lnTo>
                  <a:pt x="730" y="684"/>
                </a:lnTo>
                <a:lnTo>
                  <a:pt x="743" y="687"/>
                </a:lnTo>
                <a:lnTo>
                  <a:pt x="749" y="690"/>
                </a:lnTo>
                <a:lnTo>
                  <a:pt x="756" y="693"/>
                </a:lnTo>
                <a:lnTo>
                  <a:pt x="768" y="700"/>
                </a:lnTo>
                <a:lnTo>
                  <a:pt x="779" y="707"/>
                </a:lnTo>
                <a:lnTo>
                  <a:pt x="784" y="712"/>
                </a:lnTo>
                <a:lnTo>
                  <a:pt x="789" y="717"/>
                </a:lnTo>
                <a:lnTo>
                  <a:pt x="799" y="728"/>
                </a:lnTo>
                <a:lnTo>
                  <a:pt x="804" y="734"/>
                </a:lnTo>
                <a:lnTo>
                  <a:pt x="808" y="740"/>
                </a:lnTo>
                <a:lnTo>
                  <a:pt x="812" y="746"/>
                </a:lnTo>
                <a:lnTo>
                  <a:pt x="816" y="752"/>
                </a:lnTo>
                <a:lnTo>
                  <a:pt x="823" y="766"/>
                </a:lnTo>
                <a:lnTo>
                  <a:pt x="828" y="781"/>
                </a:lnTo>
                <a:lnTo>
                  <a:pt x="831" y="788"/>
                </a:lnTo>
                <a:lnTo>
                  <a:pt x="833" y="795"/>
                </a:lnTo>
                <a:lnTo>
                  <a:pt x="835" y="803"/>
                </a:lnTo>
                <a:lnTo>
                  <a:pt x="836" y="811"/>
                </a:lnTo>
                <a:lnTo>
                  <a:pt x="837" y="819"/>
                </a:lnTo>
                <a:lnTo>
                  <a:pt x="838" y="827"/>
                </a:lnTo>
                <a:lnTo>
                  <a:pt x="839" y="836"/>
                </a:lnTo>
                <a:lnTo>
                  <a:pt x="839" y="844"/>
                </a:lnTo>
                <a:lnTo>
                  <a:pt x="838" y="861"/>
                </a:lnTo>
                <a:lnTo>
                  <a:pt x="836" y="877"/>
                </a:lnTo>
                <a:lnTo>
                  <a:pt x="833" y="892"/>
                </a:lnTo>
                <a:lnTo>
                  <a:pt x="831" y="901"/>
                </a:lnTo>
                <a:lnTo>
                  <a:pt x="828" y="908"/>
                </a:lnTo>
                <a:lnTo>
                  <a:pt x="823" y="922"/>
                </a:lnTo>
                <a:lnTo>
                  <a:pt x="816" y="935"/>
                </a:lnTo>
                <a:lnTo>
                  <a:pt x="812" y="941"/>
                </a:lnTo>
                <a:lnTo>
                  <a:pt x="808" y="947"/>
                </a:lnTo>
                <a:lnTo>
                  <a:pt x="799" y="959"/>
                </a:lnTo>
                <a:lnTo>
                  <a:pt x="794" y="965"/>
                </a:lnTo>
                <a:lnTo>
                  <a:pt x="789" y="970"/>
                </a:lnTo>
                <a:lnTo>
                  <a:pt x="784" y="975"/>
                </a:lnTo>
                <a:lnTo>
                  <a:pt x="779" y="980"/>
                </a:lnTo>
                <a:lnTo>
                  <a:pt x="768" y="988"/>
                </a:lnTo>
                <a:lnTo>
                  <a:pt x="756" y="994"/>
                </a:lnTo>
                <a:lnTo>
                  <a:pt x="749" y="998"/>
                </a:lnTo>
                <a:lnTo>
                  <a:pt x="743" y="1000"/>
                </a:lnTo>
                <a:lnTo>
                  <a:pt x="737" y="1003"/>
                </a:lnTo>
                <a:lnTo>
                  <a:pt x="730" y="1004"/>
                </a:lnTo>
                <a:lnTo>
                  <a:pt x="723" y="1006"/>
                </a:lnTo>
                <a:lnTo>
                  <a:pt x="716" y="1006"/>
                </a:lnTo>
                <a:lnTo>
                  <a:pt x="703" y="1007"/>
                </a:lnTo>
                <a:lnTo>
                  <a:pt x="689" y="1006"/>
                </a:lnTo>
                <a:lnTo>
                  <a:pt x="675" y="1004"/>
                </a:lnTo>
                <a:lnTo>
                  <a:pt x="662" y="1000"/>
                </a:lnTo>
                <a:lnTo>
                  <a:pt x="656" y="998"/>
                </a:lnTo>
                <a:lnTo>
                  <a:pt x="649" y="994"/>
                </a:lnTo>
                <a:lnTo>
                  <a:pt x="637" y="988"/>
                </a:lnTo>
                <a:lnTo>
                  <a:pt x="626" y="980"/>
                </a:lnTo>
                <a:lnTo>
                  <a:pt x="621" y="975"/>
                </a:lnTo>
                <a:lnTo>
                  <a:pt x="616" y="970"/>
                </a:lnTo>
                <a:lnTo>
                  <a:pt x="606" y="959"/>
                </a:lnTo>
                <a:lnTo>
                  <a:pt x="601" y="953"/>
                </a:lnTo>
                <a:lnTo>
                  <a:pt x="597" y="947"/>
                </a:lnTo>
                <a:lnTo>
                  <a:pt x="593" y="941"/>
                </a:lnTo>
                <a:lnTo>
                  <a:pt x="589" y="935"/>
                </a:lnTo>
                <a:lnTo>
                  <a:pt x="582" y="922"/>
                </a:lnTo>
                <a:lnTo>
                  <a:pt x="577" y="908"/>
                </a:lnTo>
                <a:lnTo>
                  <a:pt x="574" y="901"/>
                </a:lnTo>
                <a:lnTo>
                  <a:pt x="572" y="892"/>
                </a:lnTo>
                <a:lnTo>
                  <a:pt x="570" y="885"/>
                </a:lnTo>
                <a:lnTo>
                  <a:pt x="569" y="877"/>
                </a:lnTo>
                <a:lnTo>
                  <a:pt x="568" y="868"/>
                </a:lnTo>
                <a:lnTo>
                  <a:pt x="567" y="861"/>
                </a:lnTo>
                <a:lnTo>
                  <a:pt x="566" y="853"/>
                </a:lnTo>
                <a:lnTo>
                  <a:pt x="566" y="844"/>
                </a:lnTo>
                <a:lnTo>
                  <a:pt x="567" y="827"/>
                </a:lnTo>
                <a:lnTo>
                  <a:pt x="569" y="811"/>
                </a:lnTo>
                <a:lnTo>
                  <a:pt x="572" y="795"/>
                </a:lnTo>
                <a:lnTo>
                  <a:pt x="574" y="788"/>
                </a:lnTo>
                <a:lnTo>
                  <a:pt x="577" y="781"/>
                </a:lnTo>
                <a:lnTo>
                  <a:pt x="582" y="766"/>
                </a:lnTo>
                <a:lnTo>
                  <a:pt x="589" y="752"/>
                </a:lnTo>
                <a:lnTo>
                  <a:pt x="593" y="746"/>
                </a:lnTo>
                <a:lnTo>
                  <a:pt x="597" y="740"/>
                </a:lnTo>
                <a:lnTo>
                  <a:pt x="606" y="728"/>
                </a:lnTo>
                <a:lnTo>
                  <a:pt x="611" y="723"/>
                </a:lnTo>
                <a:lnTo>
                  <a:pt x="616" y="717"/>
                </a:lnTo>
                <a:lnTo>
                  <a:pt x="621" y="712"/>
                </a:lnTo>
                <a:lnTo>
                  <a:pt x="626" y="707"/>
                </a:lnTo>
                <a:lnTo>
                  <a:pt x="637" y="700"/>
                </a:lnTo>
                <a:lnTo>
                  <a:pt x="649" y="693"/>
                </a:lnTo>
                <a:lnTo>
                  <a:pt x="656" y="690"/>
                </a:lnTo>
                <a:lnTo>
                  <a:pt x="662" y="687"/>
                </a:lnTo>
                <a:lnTo>
                  <a:pt x="668" y="685"/>
                </a:lnTo>
                <a:lnTo>
                  <a:pt x="675" y="684"/>
                </a:lnTo>
                <a:lnTo>
                  <a:pt x="682" y="682"/>
                </a:lnTo>
                <a:lnTo>
                  <a:pt x="689" y="681"/>
                </a:lnTo>
                <a:lnTo>
                  <a:pt x="703" y="680"/>
                </a:lnTo>
                <a:close/>
                <a:moveTo>
                  <a:pt x="968" y="1132"/>
                </a:moveTo>
                <a:lnTo>
                  <a:pt x="1194" y="1132"/>
                </a:lnTo>
                <a:lnTo>
                  <a:pt x="1194" y="1256"/>
                </a:lnTo>
                <a:lnTo>
                  <a:pt x="1197" y="1256"/>
                </a:lnTo>
                <a:lnTo>
                  <a:pt x="1200" y="1250"/>
                </a:lnTo>
                <a:lnTo>
                  <a:pt x="1203" y="1242"/>
                </a:lnTo>
                <a:lnTo>
                  <a:pt x="1211" y="1229"/>
                </a:lnTo>
                <a:lnTo>
                  <a:pt x="1219" y="1216"/>
                </a:lnTo>
                <a:lnTo>
                  <a:pt x="1229" y="1203"/>
                </a:lnTo>
                <a:lnTo>
                  <a:pt x="1239" y="1190"/>
                </a:lnTo>
                <a:lnTo>
                  <a:pt x="1251" y="1178"/>
                </a:lnTo>
                <a:lnTo>
                  <a:pt x="1264" y="1167"/>
                </a:lnTo>
                <a:lnTo>
                  <a:pt x="1277" y="1156"/>
                </a:lnTo>
                <a:lnTo>
                  <a:pt x="1284" y="1150"/>
                </a:lnTo>
                <a:lnTo>
                  <a:pt x="1292" y="1145"/>
                </a:lnTo>
                <a:lnTo>
                  <a:pt x="1299" y="1142"/>
                </a:lnTo>
                <a:lnTo>
                  <a:pt x="1307" y="1137"/>
                </a:lnTo>
                <a:lnTo>
                  <a:pt x="1324" y="1129"/>
                </a:lnTo>
                <a:lnTo>
                  <a:pt x="1341" y="1123"/>
                </a:lnTo>
                <a:lnTo>
                  <a:pt x="1350" y="1119"/>
                </a:lnTo>
                <a:lnTo>
                  <a:pt x="1359" y="1117"/>
                </a:lnTo>
                <a:lnTo>
                  <a:pt x="1369" y="1114"/>
                </a:lnTo>
                <a:lnTo>
                  <a:pt x="1378" y="1113"/>
                </a:lnTo>
                <a:lnTo>
                  <a:pt x="1388" y="1111"/>
                </a:lnTo>
                <a:lnTo>
                  <a:pt x="1399" y="1111"/>
                </a:lnTo>
                <a:lnTo>
                  <a:pt x="1409" y="1109"/>
                </a:lnTo>
                <a:lnTo>
                  <a:pt x="1420" y="1109"/>
                </a:lnTo>
                <a:lnTo>
                  <a:pt x="1441" y="1109"/>
                </a:lnTo>
                <a:lnTo>
                  <a:pt x="1462" y="1112"/>
                </a:lnTo>
                <a:lnTo>
                  <a:pt x="1472" y="1113"/>
                </a:lnTo>
                <a:lnTo>
                  <a:pt x="1482" y="1114"/>
                </a:lnTo>
                <a:lnTo>
                  <a:pt x="1500" y="1118"/>
                </a:lnTo>
                <a:lnTo>
                  <a:pt x="1518" y="1123"/>
                </a:lnTo>
                <a:lnTo>
                  <a:pt x="1534" y="1129"/>
                </a:lnTo>
                <a:lnTo>
                  <a:pt x="1550" y="1135"/>
                </a:lnTo>
                <a:lnTo>
                  <a:pt x="1564" y="1143"/>
                </a:lnTo>
                <a:lnTo>
                  <a:pt x="1578" y="1151"/>
                </a:lnTo>
                <a:lnTo>
                  <a:pt x="1591" y="1160"/>
                </a:lnTo>
                <a:lnTo>
                  <a:pt x="1603" y="1171"/>
                </a:lnTo>
                <a:lnTo>
                  <a:pt x="1614" y="1181"/>
                </a:lnTo>
                <a:lnTo>
                  <a:pt x="1624" y="1193"/>
                </a:lnTo>
                <a:lnTo>
                  <a:pt x="1633" y="1206"/>
                </a:lnTo>
                <a:lnTo>
                  <a:pt x="1638" y="1212"/>
                </a:lnTo>
                <a:lnTo>
                  <a:pt x="1642" y="1220"/>
                </a:lnTo>
                <a:lnTo>
                  <a:pt x="1650" y="1234"/>
                </a:lnTo>
                <a:lnTo>
                  <a:pt x="1657" y="1248"/>
                </a:lnTo>
                <a:lnTo>
                  <a:pt x="1664" y="1264"/>
                </a:lnTo>
                <a:lnTo>
                  <a:pt x="1670" y="1281"/>
                </a:lnTo>
                <a:lnTo>
                  <a:pt x="1676" y="1298"/>
                </a:lnTo>
                <a:lnTo>
                  <a:pt x="1680" y="1316"/>
                </a:lnTo>
                <a:lnTo>
                  <a:pt x="1685" y="1334"/>
                </a:lnTo>
                <a:lnTo>
                  <a:pt x="1688" y="1352"/>
                </a:lnTo>
                <a:lnTo>
                  <a:pt x="1691" y="1371"/>
                </a:lnTo>
                <a:lnTo>
                  <a:pt x="1694" y="1391"/>
                </a:lnTo>
                <a:lnTo>
                  <a:pt x="1696" y="1412"/>
                </a:lnTo>
                <a:lnTo>
                  <a:pt x="1698" y="1432"/>
                </a:lnTo>
                <a:lnTo>
                  <a:pt x="1700" y="1454"/>
                </a:lnTo>
                <a:lnTo>
                  <a:pt x="1701" y="1475"/>
                </a:lnTo>
                <a:lnTo>
                  <a:pt x="1701" y="1497"/>
                </a:lnTo>
                <a:lnTo>
                  <a:pt x="1702" y="1520"/>
                </a:lnTo>
                <a:lnTo>
                  <a:pt x="1702" y="1542"/>
                </a:lnTo>
                <a:lnTo>
                  <a:pt x="1702" y="2040"/>
                </a:lnTo>
                <a:lnTo>
                  <a:pt x="1467" y="2040"/>
                </a:lnTo>
                <a:lnTo>
                  <a:pt x="1467" y="1599"/>
                </a:lnTo>
                <a:lnTo>
                  <a:pt x="1466" y="1558"/>
                </a:lnTo>
                <a:lnTo>
                  <a:pt x="1466" y="1538"/>
                </a:lnTo>
                <a:lnTo>
                  <a:pt x="1465" y="1516"/>
                </a:lnTo>
                <a:lnTo>
                  <a:pt x="1463" y="1496"/>
                </a:lnTo>
                <a:lnTo>
                  <a:pt x="1460" y="1476"/>
                </a:lnTo>
                <a:lnTo>
                  <a:pt x="1458" y="1467"/>
                </a:lnTo>
                <a:lnTo>
                  <a:pt x="1456" y="1457"/>
                </a:lnTo>
                <a:lnTo>
                  <a:pt x="1454" y="1448"/>
                </a:lnTo>
                <a:lnTo>
                  <a:pt x="1451" y="1438"/>
                </a:lnTo>
                <a:lnTo>
                  <a:pt x="1448" y="1430"/>
                </a:lnTo>
                <a:lnTo>
                  <a:pt x="1444" y="1421"/>
                </a:lnTo>
                <a:lnTo>
                  <a:pt x="1440" y="1414"/>
                </a:lnTo>
                <a:lnTo>
                  <a:pt x="1436" y="1406"/>
                </a:lnTo>
                <a:lnTo>
                  <a:pt x="1431" y="1398"/>
                </a:lnTo>
                <a:lnTo>
                  <a:pt x="1426" y="1392"/>
                </a:lnTo>
                <a:lnTo>
                  <a:pt x="1421" y="1386"/>
                </a:lnTo>
                <a:lnTo>
                  <a:pt x="1414" y="1380"/>
                </a:lnTo>
                <a:lnTo>
                  <a:pt x="1408" y="1376"/>
                </a:lnTo>
                <a:lnTo>
                  <a:pt x="1400" y="1371"/>
                </a:lnTo>
                <a:lnTo>
                  <a:pt x="1393" y="1367"/>
                </a:lnTo>
                <a:lnTo>
                  <a:pt x="1384" y="1364"/>
                </a:lnTo>
                <a:lnTo>
                  <a:pt x="1375" y="1361"/>
                </a:lnTo>
                <a:lnTo>
                  <a:pt x="1370" y="1360"/>
                </a:lnTo>
                <a:lnTo>
                  <a:pt x="1366" y="1359"/>
                </a:lnTo>
                <a:lnTo>
                  <a:pt x="1355" y="1358"/>
                </a:lnTo>
                <a:lnTo>
                  <a:pt x="1344" y="1358"/>
                </a:lnTo>
                <a:lnTo>
                  <a:pt x="1333" y="1358"/>
                </a:lnTo>
                <a:lnTo>
                  <a:pt x="1323" y="1359"/>
                </a:lnTo>
                <a:lnTo>
                  <a:pt x="1313" y="1360"/>
                </a:lnTo>
                <a:lnTo>
                  <a:pt x="1303" y="1362"/>
                </a:lnTo>
                <a:lnTo>
                  <a:pt x="1294" y="1366"/>
                </a:lnTo>
                <a:lnTo>
                  <a:pt x="1286" y="1368"/>
                </a:lnTo>
                <a:lnTo>
                  <a:pt x="1278" y="1373"/>
                </a:lnTo>
                <a:lnTo>
                  <a:pt x="1271" y="1377"/>
                </a:lnTo>
                <a:lnTo>
                  <a:pt x="1264" y="1383"/>
                </a:lnTo>
                <a:lnTo>
                  <a:pt x="1257" y="1388"/>
                </a:lnTo>
                <a:lnTo>
                  <a:pt x="1251" y="1394"/>
                </a:lnTo>
                <a:lnTo>
                  <a:pt x="1246" y="1400"/>
                </a:lnTo>
                <a:lnTo>
                  <a:pt x="1241" y="1407"/>
                </a:lnTo>
                <a:lnTo>
                  <a:pt x="1236" y="1414"/>
                </a:lnTo>
                <a:lnTo>
                  <a:pt x="1232" y="1422"/>
                </a:lnTo>
                <a:lnTo>
                  <a:pt x="1228" y="1430"/>
                </a:lnTo>
                <a:lnTo>
                  <a:pt x="1224" y="1438"/>
                </a:lnTo>
                <a:lnTo>
                  <a:pt x="1221" y="1446"/>
                </a:lnTo>
                <a:lnTo>
                  <a:pt x="1215" y="1466"/>
                </a:lnTo>
                <a:lnTo>
                  <a:pt x="1211" y="1485"/>
                </a:lnTo>
                <a:lnTo>
                  <a:pt x="1208" y="1504"/>
                </a:lnTo>
                <a:lnTo>
                  <a:pt x="1207" y="1515"/>
                </a:lnTo>
                <a:lnTo>
                  <a:pt x="1206" y="1526"/>
                </a:lnTo>
                <a:lnTo>
                  <a:pt x="1204" y="1547"/>
                </a:lnTo>
                <a:lnTo>
                  <a:pt x="1203" y="1569"/>
                </a:lnTo>
                <a:lnTo>
                  <a:pt x="1203" y="1590"/>
                </a:lnTo>
                <a:lnTo>
                  <a:pt x="1203" y="2040"/>
                </a:lnTo>
                <a:lnTo>
                  <a:pt x="968" y="2040"/>
                </a:lnTo>
                <a:lnTo>
                  <a:pt x="968" y="1132"/>
                </a:lnTo>
                <a:close/>
                <a:moveTo>
                  <a:pt x="0" y="1360"/>
                </a:moveTo>
                <a:lnTo>
                  <a:pt x="0" y="1325"/>
                </a:lnTo>
                <a:lnTo>
                  <a:pt x="2" y="1290"/>
                </a:lnTo>
                <a:lnTo>
                  <a:pt x="3" y="1256"/>
                </a:lnTo>
                <a:lnTo>
                  <a:pt x="6" y="1221"/>
                </a:lnTo>
                <a:lnTo>
                  <a:pt x="9" y="1187"/>
                </a:lnTo>
                <a:lnTo>
                  <a:pt x="13" y="1153"/>
                </a:lnTo>
                <a:lnTo>
                  <a:pt x="18" y="1119"/>
                </a:lnTo>
                <a:lnTo>
                  <a:pt x="23" y="1087"/>
                </a:lnTo>
                <a:lnTo>
                  <a:pt x="29" y="1053"/>
                </a:lnTo>
                <a:lnTo>
                  <a:pt x="36" y="1021"/>
                </a:lnTo>
                <a:lnTo>
                  <a:pt x="43" y="988"/>
                </a:lnTo>
                <a:lnTo>
                  <a:pt x="51" y="956"/>
                </a:lnTo>
                <a:lnTo>
                  <a:pt x="60" y="923"/>
                </a:lnTo>
                <a:lnTo>
                  <a:pt x="69" y="892"/>
                </a:lnTo>
                <a:lnTo>
                  <a:pt x="79" y="861"/>
                </a:lnTo>
                <a:lnTo>
                  <a:pt x="89" y="831"/>
                </a:lnTo>
                <a:lnTo>
                  <a:pt x="100" y="801"/>
                </a:lnTo>
                <a:lnTo>
                  <a:pt x="112" y="771"/>
                </a:lnTo>
                <a:lnTo>
                  <a:pt x="124" y="741"/>
                </a:lnTo>
                <a:lnTo>
                  <a:pt x="137" y="712"/>
                </a:lnTo>
                <a:lnTo>
                  <a:pt x="150" y="684"/>
                </a:lnTo>
                <a:lnTo>
                  <a:pt x="164" y="655"/>
                </a:lnTo>
                <a:lnTo>
                  <a:pt x="179" y="627"/>
                </a:lnTo>
                <a:lnTo>
                  <a:pt x="194" y="600"/>
                </a:lnTo>
                <a:lnTo>
                  <a:pt x="209" y="573"/>
                </a:lnTo>
                <a:lnTo>
                  <a:pt x="225"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2" y="134"/>
                </a:lnTo>
                <a:lnTo>
                  <a:pt x="667" y="120"/>
                </a:lnTo>
                <a:lnTo>
                  <a:pt x="693" y="107"/>
                </a:lnTo>
                <a:lnTo>
                  <a:pt x="718" y="95"/>
                </a:lnTo>
                <a:lnTo>
                  <a:pt x="744" y="83"/>
                </a:lnTo>
                <a:lnTo>
                  <a:pt x="770" y="72"/>
                </a:lnTo>
                <a:lnTo>
                  <a:pt x="797" y="61"/>
                </a:lnTo>
                <a:lnTo>
                  <a:pt x="824" y="51"/>
                </a:lnTo>
                <a:lnTo>
                  <a:pt x="851" y="43"/>
                </a:lnTo>
                <a:lnTo>
                  <a:pt x="878" y="35"/>
                </a:lnTo>
                <a:lnTo>
                  <a:pt x="905" y="27"/>
                </a:lnTo>
                <a:lnTo>
                  <a:pt x="933" y="21"/>
                </a:lnTo>
                <a:lnTo>
                  <a:pt x="961" y="15"/>
                </a:lnTo>
                <a:lnTo>
                  <a:pt x="990" y="11"/>
                </a:lnTo>
                <a:lnTo>
                  <a:pt x="1018" y="7"/>
                </a:lnTo>
                <a:lnTo>
                  <a:pt x="1047" y="5"/>
                </a:lnTo>
                <a:lnTo>
                  <a:pt x="1076" y="2"/>
                </a:lnTo>
                <a:lnTo>
                  <a:pt x="1105" y="1"/>
                </a:lnTo>
                <a:lnTo>
                  <a:pt x="1134" y="0"/>
                </a:lnTo>
                <a:lnTo>
                  <a:pt x="1163" y="1"/>
                </a:lnTo>
                <a:lnTo>
                  <a:pt x="1192" y="2"/>
                </a:lnTo>
                <a:lnTo>
                  <a:pt x="1221" y="5"/>
                </a:lnTo>
                <a:lnTo>
                  <a:pt x="1250" y="7"/>
                </a:lnTo>
                <a:lnTo>
                  <a:pt x="1278" y="11"/>
                </a:lnTo>
                <a:lnTo>
                  <a:pt x="1307" y="15"/>
                </a:lnTo>
                <a:lnTo>
                  <a:pt x="1335" y="21"/>
                </a:lnTo>
                <a:lnTo>
                  <a:pt x="1362" y="27"/>
                </a:lnTo>
                <a:lnTo>
                  <a:pt x="1390" y="35"/>
                </a:lnTo>
                <a:lnTo>
                  <a:pt x="1417" y="43"/>
                </a:lnTo>
                <a:lnTo>
                  <a:pt x="1444" y="51"/>
                </a:lnTo>
                <a:lnTo>
                  <a:pt x="1471" y="61"/>
                </a:lnTo>
                <a:lnTo>
                  <a:pt x="1498" y="72"/>
                </a:lnTo>
                <a:lnTo>
                  <a:pt x="1524" y="83"/>
                </a:lnTo>
                <a:lnTo>
                  <a:pt x="1550" y="95"/>
                </a:lnTo>
                <a:lnTo>
                  <a:pt x="1575" y="107"/>
                </a:lnTo>
                <a:lnTo>
                  <a:pt x="1601" y="120"/>
                </a:lnTo>
                <a:lnTo>
                  <a:pt x="1626" y="134"/>
                </a:lnTo>
                <a:lnTo>
                  <a:pt x="1650" y="149"/>
                </a:lnTo>
                <a:lnTo>
                  <a:pt x="1674" y="164"/>
                </a:lnTo>
                <a:lnTo>
                  <a:pt x="1698" y="181"/>
                </a:lnTo>
                <a:lnTo>
                  <a:pt x="1722" y="197"/>
                </a:lnTo>
                <a:lnTo>
                  <a:pt x="1745" y="215"/>
                </a:lnTo>
                <a:lnTo>
                  <a:pt x="1768" y="232"/>
                </a:lnTo>
                <a:lnTo>
                  <a:pt x="1790" y="250"/>
                </a:lnTo>
                <a:lnTo>
                  <a:pt x="1812" y="271"/>
                </a:lnTo>
                <a:lnTo>
                  <a:pt x="1834" y="290"/>
                </a:lnTo>
                <a:lnTo>
                  <a:pt x="1855" y="310"/>
                </a:lnTo>
                <a:lnTo>
                  <a:pt x="1876" y="332"/>
                </a:lnTo>
                <a:lnTo>
                  <a:pt x="1896" y="354"/>
                </a:lnTo>
                <a:lnTo>
                  <a:pt x="1917" y="375"/>
                </a:lnTo>
                <a:lnTo>
                  <a:pt x="1937" y="398"/>
                </a:lnTo>
                <a:lnTo>
                  <a:pt x="1956" y="422"/>
                </a:lnTo>
                <a:lnTo>
                  <a:pt x="1974" y="446"/>
                </a:lnTo>
                <a:lnTo>
                  <a:pt x="1992"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09"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7" y="1290"/>
                </a:lnTo>
                <a:lnTo>
                  <a:pt x="2268" y="1325"/>
                </a:lnTo>
                <a:lnTo>
                  <a:pt x="2269" y="1360"/>
                </a:lnTo>
                <a:lnTo>
                  <a:pt x="2268" y="1395"/>
                </a:lnTo>
                <a:lnTo>
                  <a:pt x="2267"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09"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2" y="2250"/>
                </a:lnTo>
                <a:lnTo>
                  <a:pt x="1974" y="2275"/>
                </a:lnTo>
                <a:lnTo>
                  <a:pt x="1956" y="2298"/>
                </a:lnTo>
                <a:lnTo>
                  <a:pt x="1937" y="2322"/>
                </a:lnTo>
                <a:lnTo>
                  <a:pt x="1917" y="2345"/>
                </a:lnTo>
                <a:lnTo>
                  <a:pt x="1896" y="2366"/>
                </a:lnTo>
                <a:lnTo>
                  <a:pt x="1876" y="2389"/>
                </a:lnTo>
                <a:lnTo>
                  <a:pt x="1855" y="2410"/>
                </a:lnTo>
                <a:lnTo>
                  <a:pt x="1834" y="2430"/>
                </a:lnTo>
                <a:lnTo>
                  <a:pt x="1812" y="2450"/>
                </a:lnTo>
                <a:lnTo>
                  <a:pt x="1790" y="2470"/>
                </a:lnTo>
                <a:lnTo>
                  <a:pt x="1768" y="2488"/>
                </a:lnTo>
                <a:lnTo>
                  <a:pt x="1745" y="2506"/>
                </a:lnTo>
                <a:lnTo>
                  <a:pt x="1722" y="2524"/>
                </a:lnTo>
                <a:lnTo>
                  <a:pt x="1698" y="2540"/>
                </a:lnTo>
                <a:lnTo>
                  <a:pt x="1674" y="2556"/>
                </a:lnTo>
                <a:lnTo>
                  <a:pt x="1650" y="2572"/>
                </a:lnTo>
                <a:lnTo>
                  <a:pt x="1626" y="2586"/>
                </a:lnTo>
                <a:lnTo>
                  <a:pt x="1601" y="2600"/>
                </a:lnTo>
                <a:lnTo>
                  <a:pt x="1575" y="2613"/>
                </a:lnTo>
                <a:lnTo>
                  <a:pt x="1550" y="2625"/>
                </a:lnTo>
                <a:lnTo>
                  <a:pt x="1524" y="2637"/>
                </a:lnTo>
                <a:lnTo>
                  <a:pt x="1498" y="2648"/>
                </a:lnTo>
                <a:lnTo>
                  <a:pt x="1471" y="2659"/>
                </a:lnTo>
                <a:lnTo>
                  <a:pt x="1444" y="2669"/>
                </a:lnTo>
                <a:lnTo>
                  <a:pt x="1417" y="2677"/>
                </a:lnTo>
                <a:lnTo>
                  <a:pt x="1390" y="2685"/>
                </a:lnTo>
                <a:lnTo>
                  <a:pt x="1362" y="2693"/>
                </a:lnTo>
                <a:lnTo>
                  <a:pt x="1335" y="2699"/>
                </a:lnTo>
                <a:lnTo>
                  <a:pt x="1307" y="2705"/>
                </a:lnTo>
                <a:lnTo>
                  <a:pt x="1278" y="2709"/>
                </a:lnTo>
                <a:lnTo>
                  <a:pt x="1250" y="2713"/>
                </a:lnTo>
                <a:lnTo>
                  <a:pt x="1221" y="2717"/>
                </a:lnTo>
                <a:lnTo>
                  <a:pt x="1192" y="2719"/>
                </a:lnTo>
                <a:lnTo>
                  <a:pt x="1163" y="2720"/>
                </a:lnTo>
                <a:lnTo>
                  <a:pt x="1134" y="2720"/>
                </a:lnTo>
                <a:lnTo>
                  <a:pt x="1105" y="2720"/>
                </a:lnTo>
                <a:lnTo>
                  <a:pt x="1076" y="2719"/>
                </a:lnTo>
                <a:lnTo>
                  <a:pt x="1047" y="2717"/>
                </a:lnTo>
                <a:lnTo>
                  <a:pt x="1018" y="2713"/>
                </a:lnTo>
                <a:lnTo>
                  <a:pt x="990" y="2709"/>
                </a:lnTo>
                <a:lnTo>
                  <a:pt x="961" y="2705"/>
                </a:lnTo>
                <a:lnTo>
                  <a:pt x="933" y="2699"/>
                </a:lnTo>
                <a:lnTo>
                  <a:pt x="905" y="2693"/>
                </a:lnTo>
                <a:lnTo>
                  <a:pt x="878" y="2685"/>
                </a:lnTo>
                <a:lnTo>
                  <a:pt x="851" y="2677"/>
                </a:lnTo>
                <a:lnTo>
                  <a:pt x="824" y="2669"/>
                </a:lnTo>
                <a:lnTo>
                  <a:pt x="797" y="2659"/>
                </a:lnTo>
                <a:lnTo>
                  <a:pt x="770" y="2648"/>
                </a:lnTo>
                <a:lnTo>
                  <a:pt x="744" y="2637"/>
                </a:lnTo>
                <a:lnTo>
                  <a:pt x="718" y="2625"/>
                </a:lnTo>
                <a:lnTo>
                  <a:pt x="693" y="2613"/>
                </a:lnTo>
                <a:lnTo>
                  <a:pt x="667" y="2600"/>
                </a:lnTo>
                <a:lnTo>
                  <a:pt x="642"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5" y="2174"/>
                </a:lnTo>
                <a:lnTo>
                  <a:pt x="209" y="2148"/>
                </a:lnTo>
                <a:lnTo>
                  <a:pt x="194" y="2121"/>
                </a:lnTo>
                <a:lnTo>
                  <a:pt x="179" y="2093"/>
                </a:lnTo>
                <a:lnTo>
                  <a:pt x="164" y="2065"/>
                </a:lnTo>
                <a:lnTo>
                  <a:pt x="150" y="2038"/>
                </a:lnTo>
                <a:lnTo>
                  <a:pt x="137" y="2009"/>
                </a:lnTo>
                <a:lnTo>
                  <a:pt x="124" y="1979"/>
                </a:lnTo>
                <a:lnTo>
                  <a:pt x="112" y="1950"/>
                </a:lnTo>
                <a:lnTo>
                  <a:pt x="100" y="1920"/>
                </a:lnTo>
                <a:lnTo>
                  <a:pt x="89"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9" y="1534"/>
                </a:lnTo>
                <a:lnTo>
                  <a:pt x="6" y="1499"/>
                </a:lnTo>
                <a:lnTo>
                  <a:pt x="3" y="1464"/>
                </a:lnTo>
                <a:lnTo>
                  <a:pt x="2" y="1430"/>
                </a:lnTo>
                <a:lnTo>
                  <a:pt x="0"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6" name="Freeform 9">
            <a:hlinkClick r:id="rId6" tooltip="instragram"/>
          </p:cNvPr>
          <p:cNvSpPr>
            <a:spLocks noChangeAspect="1" noEditPoints="1"/>
          </p:cNvSpPr>
          <p:nvPr userDrawn="1"/>
        </p:nvSpPr>
        <p:spPr bwMode="auto">
          <a:xfrm>
            <a:off x="10884143" y="5877340"/>
            <a:ext cx="252000" cy="252000"/>
          </a:xfrm>
          <a:custGeom>
            <a:avLst/>
            <a:gdLst>
              <a:gd name="T0" fmla="*/ 1482 w 2269"/>
              <a:gd name="T1" fmla="*/ 827 h 2720"/>
              <a:gd name="T2" fmla="*/ 1577 w 2269"/>
              <a:gd name="T3" fmla="*/ 894 h 2720"/>
              <a:gd name="T4" fmla="*/ 1531 w 2269"/>
              <a:gd name="T5" fmla="*/ 1014 h 2720"/>
              <a:gd name="T6" fmla="*/ 1427 w 2269"/>
              <a:gd name="T7" fmla="*/ 971 h 2720"/>
              <a:gd name="T8" fmla="*/ 1036 w 2269"/>
              <a:gd name="T9" fmla="*/ 1606 h 2720"/>
              <a:gd name="T10" fmla="*/ 925 w 2269"/>
              <a:gd name="T11" fmla="*/ 1467 h 2720"/>
              <a:gd name="T12" fmla="*/ 921 w 2269"/>
              <a:gd name="T13" fmla="*/ 1266 h 2720"/>
              <a:gd name="T14" fmla="*/ 1026 w 2269"/>
              <a:gd name="T15" fmla="*/ 1121 h 2720"/>
              <a:gd name="T16" fmla="*/ 1191 w 2269"/>
              <a:gd name="T17" fmla="*/ 1096 h 2720"/>
              <a:gd name="T18" fmla="*/ 1324 w 2269"/>
              <a:gd name="T19" fmla="*/ 1207 h 2720"/>
              <a:gd name="T20" fmla="*/ 1360 w 2269"/>
              <a:gd name="T21" fmla="*/ 1402 h 2720"/>
              <a:gd name="T22" fmla="*/ 1280 w 2269"/>
              <a:gd name="T23" fmla="*/ 1571 h 2720"/>
              <a:gd name="T24" fmla="*/ 1134 w 2269"/>
              <a:gd name="T25" fmla="*/ 940 h 2720"/>
              <a:gd name="T26" fmla="*/ 918 w 2269"/>
              <a:gd name="T27" fmla="*/ 1030 h 2720"/>
              <a:gd name="T28" fmla="*/ 791 w 2269"/>
              <a:gd name="T29" fmla="*/ 1276 h 2720"/>
              <a:gd name="T30" fmla="*/ 827 w 2269"/>
              <a:gd name="T31" fmla="*/ 1560 h 2720"/>
              <a:gd name="T32" fmla="*/ 998 w 2269"/>
              <a:gd name="T33" fmla="*/ 1747 h 2720"/>
              <a:gd name="T34" fmla="*/ 1238 w 2269"/>
              <a:gd name="T35" fmla="*/ 1760 h 2720"/>
              <a:gd name="T36" fmla="*/ 1425 w 2269"/>
              <a:gd name="T37" fmla="*/ 1595 h 2720"/>
              <a:gd name="T38" fmla="*/ 1482 w 2269"/>
              <a:gd name="T39" fmla="*/ 1307 h 2720"/>
              <a:gd name="T40" fmla="*/ 1383 w 2269"/>
              <a:gd name="T41" fmla="*/ 1064 h 2720"/>
              <a:gd name="T42" fmla="*/ 1152 w 2269"/>
              <a:gd name="T43" fmla="*/ 941 h 2720"/>
              <a:gd name="T44" fmla="*/ 688 w 2269"/>
              <a:gd name="T45" fmla="*/ 586 h 2720"/>
              <a:gd name="T46" fmla="*/ 511 w 2269"/>
              <a:gd name="T47" fmla="*/ 767 h 2720"/>
              <a:gd name="T48" fmla="*/ 457 w 2269"/>
              <a:gd name="T49" fmla="*/ 1023 h 2720"/>
              <a:gd name="T50" fmla="*/ 477 w 2269"/>
              <a:gd name="T51" fmla="*/ 1855 h 2720"/>
              <a:gd name="T52" fmla="*/ 610 w 2269"/>
              <a:gd name="T53" fmla="*/ 2084 h 2720"/>
              <a:gd name="T54" fmla="*/ 827 w 2269"/>
              <a:gd name="T55" fmla="*/ 2171 h 2720"/>
              <a:gd name="T56" fmla="*/ 1510 w 2269"/>
              <a:gd name="T57" fmla="*/ 2160 h 2720"/>
              <a:gd name="T58" fmla="*/ 1728 w 2269"/>
              <a:gd name="T59" fmla="*/ 2006 h 2720"/>
              <a:gd name="T60" fmla="*/ 1809 w 2269"/>
              <a:gd name="T61" fmla="*/ 1758 h 2720"/>
              <a:gd name="T62" fmla="*/ 1809 w 2269"/>
              <a:gd name="T63" fmla="*/ 963 h 2720"/>
              <a:gd name="T64" fmla="*/ 1702 w 2269"/>
              <a:gd name="T65" fmla="*/ 680 h 2720"/>
              <a:gd name="T66" fmla="*/ 1489 w 2269"/>
              <a:gd name="T67" fmla="*/ 556 h 2720"/>
              <a:gd name="T68" fmla="*/ 1411 w 2269"/>
              <a:gd name="T69" fmla="*/ 695 h 2720"/>
              <a:gd name="T70" fmla="*/ 1598 w 2269"/>
              <a:gd name="T71" fmla="*/ 765 h 2720"/>
              <a:gd name="T72" fmla="*/ 1686 w 2269"/>
              <a:gd name="T73" fmla="*/ 977 h 2720"/>
              <a:gd name="T74" fmla="*/ 1681 w 2269"/>
              <a:gd name="T75" fmla="*/ 1786 h 2720"/>
              <a:gd name="T76" fmla="*/ 1589 w 2269"/>
              <a:gd name="T77" fmla="*/ 1964 h 2720"/>
              <a:gd name="T78" fmla="*/ 1244 w 2269"/>
              <a:gd name="T79" fmla="*/ 2030 h 2720"/>
              <a:gd name="T80" fmla="*/ 721 w 2269"/>
              <a:gd name="T81" fmla="*/ 1992 h 2720"/>
              <a:gd name="T82" fmla="*/ 603 w 2269"/>
              <a:gd name="T83" fmla="*/ 1842 h 2720"/>
              <a:gd name="T84" fmla="*/ 580 w 2269"/>
              <a:gd name="T85" fmla="*/ 1030 h 2720"/>
              <a:gd name="T86" fmla="*/ 638 w 2269"/>
              <a:gd name="T87" fmla="*/ 806 h 2720"/>
              <a:gd name="T88" fmla="*/ 814 w 2269"/>
              <a:gd name="T89" fmla="*/ 699 h 2720"/>
              <a:gd name="T90" fmla="*/ 23 w 2269"/>
              <a:gd name="T91" fmla="*/ 1086 h 2720"/>
              <a:gd name="T92" fmla="*/ 179 w 2269"/>
              <a:gd name="T93" fmla="*/ 627 h 2720"/>
              <a:gd name="T94" fmla="*/ 456 w 2269"/>
              <a:gd name="T95" fmla="*/ 271 h 2720"/>
              <a:gd name="T96" fmla="*/ 824 w 2269"/>
              <a:gd name="T97" fmla="*/ 51 h 2720"/>
              <a:gd name="T98" fmla="*/ 1250 w 2269"/>
              <a:gd name="T99" fmla="*/ 7 h 2720"/>
              <a:gd name="T100" fmla="*/ 1651 w 2269"/>
              <a:gd name="T101" fmla="*/ 148 h 2720"/>
              <a:gd name="T102" fmla="*/ 1975 w 2269"/>
              <a:gd name="T103" fmla="*/ 446 h 2720"/>
              <a:gd name="T104" fmla="*/ 2190 w 2269"/>
              <a:gd name="T105" fmla="*/ 862 h 2720"/>
              <a:gd name="T106" fmla="*/ 2269 w 2269"/>
              <a:gd name="T107" fmla="*/ 1360 h 2720"/>
              <a:gd name="T108" fmla="*/ 2190 w 2269"/>
              <a:gd name="T109" fmla="*/ 1859 h 2720"/>
              <a:gd name="T110" fmla="*/ 1975 w 2269"/>
              <a:gd name="T111" fmla="*/ 2275 h 2720"/>
              <a:gd name="T112" fmla="*/ 1651 w 2269"/>
              <a:gd name="T113" fmla="*/ 2571 h 2720"/>
              <a:gd name="T114" fmla="*/ 1250 w 2269"/>
              <a:gd name="T115" fmla="*/ 2713 h 2720"/>
              <a:gd name="T116" fmla="*/ 824 w 2269"/>
              <a:gd name="T117" fmla="*/ 2668 h 2720"/>
              <a:gd name="T118" fmla="*/ 456 w 2269"/>
              <a:gd name="T119" fmla="*/ 2450 h 2720"/>
              <a:gd name="T120" fmla="*/ 179 w 2269"/>
              <a:gd name="T121" fmla="*/ 2093 h 2720"/>
              <a:gd name="T122" fmla="*/ 23 w 2269"/>
              <a:gd name="T123" fmla="*/ 1634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69" h="2720">
                <a:moveTo>
                  <a:pt x="1417" y="924"/>
                </a:moveTo>
                <a:lnTo>
                  <a:pt x="1418" y="914"/>
                </a:lnTo>
                <a:lnTo>
                  <a:pt x="1419" y="904"/>
                </a:lnTo>
                <a:lnTo>
                  <a:pt x="1421" y="894"/>
                </a:lnTo>
                <a:lnTo>
                  <a:pt x="1424" y="886"/>
                </a:lnTo>
                <a:lnTo>
                  <a:pt x="1427" y="878"/>
                </a:lnTo>
                <a:lnTo>
                  <a:pt x="1431" y="869"/>
                </a:lnTo>
                <a:lnTo>
                  <a:pt x="1436" y="862"/>
                </a:lnTo>
                <a:lnTo>
                  <a:pt x="1441" y="855"/>
                </a:lnTo>
                <a:lnTo>
                  <a:pt x="1447" y="848"/>
                </a:lnTo>
                <a:lnTo>
                  <a:pt x="1453" y="843"/>
                </a:lnTo>
                <a:lnTo>
                  <a:pt x="1460" y="838"/>
                </a:lnTo>
                <a:lnTo>
                  <a:pt x="1467" y="833"/>
                </a:lnTo>
                <a:lnTo>
                  <a:pt x="1475" y="830"/>
                </a:lnTo>
                <a:lnTo>
                  <a:pt x="1482" y="827"/>
                </a:lnTo>
                <a:lnTo>
                  <a:pt x="1491" y="826"/>
                </a:lnTo>
                <a:lnTo>
                  <a:pt x="1499" y="826"/>
                </a:lnTo>
                <a:lnTo>
                  <a:pt x="1507" y="826"/>
                </a:lnTo>
                <a:lnTo>
                  <a:pt x="1515" y="827"/>
                </a:lnTo>
                <a:lnTo>
                  <a:pt x="1523" y="830"/>
                </a:lnTo>
                <a:lnTo>
                  <a:pt x="1531" y="833"/>
                </a:lnTo>
                <a:lnTo>
                  <a:pt x="1538" y="838"/>
                </a:lnTo>
                <a:lnTo>
                  <a:pt x="1545" y="843"/>
                </a:lnTo>
                <a:lnTo>
                  <a:pt x="1551" y="848"/>
                </a:lnTo>
                <a:lnTo>
                  <a:pt x="1557" y="855"/>
                </a:lnTo>
                <a:lnTo>
                  <a:pt x="1562" y="862"/>
                </a:lnTo>
                <a:lnTo>
                  <a:pt x="1567" y="869"/>
                </a:lnTo>
                <a:lnTo>
                  <a:pt x="1571" y="878"/>
                </a:lnTo>
                <a:lnTo>
                  <a:pt x="1574" y="886"/>
                </a:lnTo>
                <a:lnTo>
                  <a:pt x="1577" y="894"/>
                </a:lnTo>
                <a:lnTo>
                  <a:pt x="1579" y="904"/>
                </a:lnTo>
                <a:lnTo>
                  <a:pt x="1580" y="914"/>
                </a:lnTo>
                <a:lnTo>
                  <a:pt x="1581" y="924"/>
                </a:lnTo>
                <a:lnTo>
                  <a:pt x="1580" y="934"/>
                </a:lnTo>
                <a:lnTo>
                  <a:pt x="1579" y="944"/>
                </a:lnTo>
                <a:lnTo>
                  <a:pt x="1577" y="953"/>
                </a:lnTo>
                <a:lnTo>
                  <a:pt x="1574" y="962"/>
                </a:lnTo>
                <a:lnTo>
                  <a:pt x="1571" y="971"/>
                </a:lnTo>
                <a:lnTo>
                  <a:pt x="1567" y="978"/>
                </a:lnTo>
                <a:lnTo>
                  <a:pt x="1562" y="987"/>
                </a:lnTo>
                <a:lnTo>
                  <a:pt x="1557" y="993"/>
                </a:lnTo>
                <a:lnTo>
                  <a:pt x="1551" y="1000"/>
                </a:lnTo>
                <a:lnTo>
                  <a:pt x="1545" y="1005"/>
                </a:lnTo>
                <a:lnTo>
                  <a:pt x="1538" y="1010"/>
                </a:lnTo>
                <a:lnTo>
                  <a:pt x="1531" y="1014"/>
                </a:lnTo>
                <a:lnTo>
                  <a:pt x="1523" y="1018"/>
                </a:lnTo>
                <a:lnTo>
                  <a:pt x="1515" y="1020"/>
                </a:lnTo>
                <a:lnTo>
                  <a:pt x="1507" y="1022"/>
                </a:lnTo>
                <a:lnTo>
                  <a:pt x="1499" y="1022"/>
                </a:lnTo>
                <a:lnTo>
                  <a:pt x="1491" y="1022"/>
                </a:lnTo>
                <a:lnTo>
                  <a:pt x="1482" y="1020"/>
                </a:lnTo>
                <a:lnTo>
                  <a:pt x="1475" y="1018"/>
                </a:lnTo>
                <a:lnTo>
                  <a:pt x="1467" y="1014"/>
                </a:lnTo>
                <a:lnTo>
                  <a:pt x="1460" y="1010"/>
                </a:lnTo>
                <a:lnTo>
                  <a:pt x="1453" y="1005"/>
                </a:lnTo>
                <a:lnTo>
                  <a:pt x="1447" y="1000"/>
                </a:lnTo>
                <a:lnTo>
                  <a:pt x="1441" y="993"/>
                </a:lnTo>
                <a:lnTo>
                  <a:pt x="1436" y="987"/>
                </a:lnTo>
                <a:lnTo>
                  <a:pt x="1431" y="978"/>
                </a:lnTo>
                <a:lnTo>
                  <a:pt x="1427" y="971"/>
                </a:lnTo>
                <a:lnTo>
                  <a:pt x="1424" y="962"/>
                </a:lnTo>
                <a:lnTo>
                  <a:pt x="1421" y="953"/>
                </a:lnTo>
                <a:lnTo>
                  <a:pt x="1419" y="944"/>
                </a:lnTo>
                <a:lnTo>
                  <a:pt x="1418" y="934"/>
                </a:lnTo>
                <a:lnTo>
                  <a:pt x="1417" y="924"/>
                </a:lnTo>
                <a:close/>
                <a:moveTo>
                  <a:pt x="1134" y="1632"/>
                </a:moveTo>
                <a:lnTo>
                  <a:pt x="1123" y="1632"/>
                </a:lnTo>
                <a:lnTo>
                  <a:pt x="1111" y="1631"/>
                </a:lnTo>
                <a:lnTo>
                  <a:pt x="1100" y="1630"/>
                </a:lnTo>
                <a:lnTo>
                  <a:pt x="1088" y="1627"/>
                </a:lnTo>
                <a:lnTo>
                  <a:pt x="1077" y="1624"/>
                </a:lnTo>
                <a:lnTo>
                  <a:pt x="1067" y="1620"/>
                </a:lnTo>
                <a:lnTo>
                  <a:pt x="1056" y="1616"/>
                </a:lnTo>
                <a:lnTo>
                  <a:pt x="1046" y="1612"/>
                </a:lnTo>
                <a:lnTo>
                  <a:pt x="1036" y="1606"/>
                </a:lnTo>
                <a:lnTo>
                  <a:pt x="1026" y="1600"/>
                </a:lnTo>
                <a:lnTo>
                  <a:pt x="1016" y="1594"/>
                </a:lnTo>
                <a:lnTo>
                  <a:pt x="1007" y="1586"/>
                </a:lnTo>
                <a:lnTo>
                  <a:pt x="998" y="1578"/>
                </a:lnTo>
                <a:lnTo>
                  <a:pt x="990" y="1571"/>
                </a:lnTo>
                <a:lnTo>
                  <a:pt x="982" y="1561"/>
                </a:lnTo>
                <a:lnTo>
                  <a:pt x="974" y="1553"/>
                </a:lnTo>
                <a:lnTo>
                  <a:pt x="966" y="1543"/>
                </a:lnTo>
                <a:lnTo>
                  <a:pt x="959" y="1534"/>
                </a:lnTo>
                <a:lnTo>
                  <a:pt x="952" y="1523"/>
                </a:lnTo>
                <a:lnTo>
                  <a:pt x="946" y="1512"/>
                </a:lnTo>
                <a:lnTo>
                  <a:pt x="940" y="1501"/>
                </a:lnTo>
                <a:lnTo>
                  <a:pt x="935" y="1491"/>
                </a:lnTo>
                <a:lnTo>
                  <a:pt x="930" y="1479"/>
                </a:lnTo>
                <a:lnTo>
                  <a:pt x="925" y="1467"/>
                </a:lnTo>
                <a:lnTo>
                  <a:pt x="921" y="1453"/>
                </a:lnTo>
                <a:lnTo>
                  <a:pt x="917" y="1441"/>
                </a:lnTo>
                <a:lnTo>
                  <a:pt x="914" y="1428"/>
                </a:lnTo>
                <a:lnTo>
                  <a:pt x="912" y="1415"/>
                </a:lnTo>
                <a:lnTo>
                  <a:pt x="910" y="1402"/>
                </a:lnTo>
                <a:lnTo>
                  <a:pt x="908" y="1387"/>
                </a:lnTo>
                <a:lnTo>
                  <a:pt x="907" y="1374"/>
                </a:lnTo>
                <a:lnTo>
                  <a:pt x="907" y="1360"/>
                </a:lnTo>
                <a:lnTo>
                  <a:pt x="907" y="1347"/>
                </a:lnTo>
                <a:lnTo>
                  <a:pt x="908" y="1332"/>
                </a:lnTo>
                <a:lnTo>
                  <a:pt x="910" y="1319"/>
                </a:lnTo>
                <a:lnTo>
                  <a:pt x="912" y="1305"/>
                </a:lnTo>
                <a:lnTo>
                  <a:pt x="914" y="1293"/>
                </a:lnTo>
                <a:lnTo>
                  <a:pt x="917" y="1279"/>
                </a:lnTo>
                <a:lnTo>
                  <a:pt x="921" y="1266"/>
                </a:lnTo>
                <a:lnTo>
                  <a:pt x="925" y="1254"/>
                </a:lnTo>
                <a:lnTo>
                  <a:pt x="930" y="1242"/>
                </a:lnTo>
                <a:lnTo>
                  <a:pt x="935" y="1230"/>
                </a:lnTo>
                <a:lnTo>
                  <a:pt x="940" y="1218"/>
                </a:lnTo>
                <a:lnTo>
                  <a:pt x="946" y="1207"/>
                </a:lnTo>
                <a:lnTo>
                  <a:pt x="952" y="1197"/>
                </a:lnTo>
                <a:lnTo>
                  <a:pt x="959" y="1187"/>
                </a:lnTo>
                <a:lnTo>
                  <a:pt x="966" y="1177"/>
                </a:lnTo>
                <a:lnTo>
                  <a:pt x="974" y="1168"/>
                </a:lnTo>
                <a:lnTo>
                  <a:pt x="982" y="1158"/>
                </a:lnTo>
                <a:lnTo>
                  <a:pt x="990" y="1150"/>
                </a:lnTo>
                <a:lnTo>
                  <a:pt x="998" y="1141"/>
                </a:lnTo>
                <a:lnTo>
                  <a:pt x="1007" y="1134"/>
                </a:lnTo>
                <a:lnTo>
                  <a:pt x="1016" y="1127"/>
                </a:lnTo>
                <a:lnTo>
                  <a:pt x="1026" y="1121"/>
                </a:lnTo>
                <a:lnTo>
                  <a:pt x="1036" y="1115"/>
                </a:lnTo>
                <a:lnTo>
                  <a:pt x="1046" y="1109"/>
                </a:lnTo>
                <a:lnTo>
                  <a:pt x="1056" y="1104"/>
                </a:lnTo>
                <a:lnTo>
                  <a:pt x="1067" y="1099"/>
                </a:lnTo>
                <a:lnTo>
                  <a:pt x="1077" y="1096"/>
                </a:lnTo>
                <a:lnTo>
                  <a:pt x="1088" y="1093"/>
                </a:lnTo>
                <a:lnTo>
                  <a:pt x="1100" y="1091"/>
                </a:lnTo>
                <a:lnTo>
                  <a:pt x="1111" y="1089"/>
                </a:lnTo>
                <a:lnTo>
                  <a:pt x="1123" y="1087"/>
                </a:lnTo>
                <a:lnTo>
                  <a:pt x="1134" y="1087"/>
                </a:lnTo>
                <a:lnTo>
                  <a:pt x="1146" y="1087"/>
                </a:lnTo>
                <a:lnTo>
                  <a:pt x="1157" y="1089"/>
                </a:lnTo>
                <a:lnTo>
                  <a:pt x="1169" y="1091"/>
                </a:lnTo>
                <a:lnTo>
                  <a:pt x="1180" y="1093"/>
                </a:lnTo>
                <a:lnTo>
                  <a:pt x="1191" y="1096"/>
                </a:lnTo>
                <a:lnTo>
                  <a:pt x="1202" y="1099"/>
                </a:lnTo>
                <a:lnTo>
                  <a:pt x="1212" y="1104"/>
                </a:lnTo>
                <a:lnTo>
                  <a:pt x="1223" y="1109"/>
                </a:lnTo>
                <a:lnTo>
                  <a:pt x="1233" y="1115"/>
                </a:lnTo>
                <a:lnTo>
                  <a:pt x="1243" y="1121"/>
                </a:lnTo>
                <a:lnTo>
                  <a:pt x="1252" y="1127"/>
                </a:lnTo>
                <a:lnTo>
                  <a:pt x="1261" y="1134"/>
                </a:lnTo>
                <a:lnTo>
                  <a:pt x="1270" y="1141"/>
                </a:lnTo>
                <a:lnTo>
                  <a:pt x="1280" y="1150"/>
                </a:lnTo>
                <a:lnTo>
                  <a:pt x="1288" y="1158"/>
                </a:lnTo>
                <a:lnTo>
                  <a:pt x="1296" y="1168"/>
                </a:lnTo>
                <a:lnTo>
                  <a:pt x="1303" y="1177"/>
                </a:lnTo>
                <a:lnTo>
                  <a:pt x="1311" y="1187"/>
                </a:lnTo>
                <a:lnTo>
                  <a:pt x="1317" y="1197"/>
                </a:lnTo>
                <a:lnTo>
                  <a:pt x="1324" y="1207"/>
                </a:lnTo>
                <a:lnTo>
                  <a:pt x="1329" y="1218"/>
                </a:lnTo>
                <a:lnTo>
                  <a:pt x="1335" y="1230"/>
                </a:lnTo>
                <a:lnTo>
                  <a:pt x="1340" y="1242"/>
                </a:lnTo>
                <a:lnTo>
                  <a:pt x="1345" y="1254"/>
                </a:lnTo>
                <a:lnTo>
                  <a:pt x="1349" y="1266"/>
                </a:lnTo>
                <a:lnTo>
                  <a:pt x="1352" y="1279"/>
                </a:lnTo>
                <a:lnTo>
                  <a:pt x="1355" y="1293"/>
                </a:lnTo>
                <a:lnTo>
                  <a:pt x="1358" y="1305"/>
                </a:lnTo>
                <a:lnTo>
                  <a:pt x="1360" y="1319"/>
                </a:lnTo>
                <a:lnTo>
                  <a:pt x="1361" y="1332"/>
                </a:lnTo>
                <a:lnTo>
                  <a:pt x="1362" y="1347"/>
                </a:lnTo>
                <a:lnTo>
                  <a:pt x="1362" y="1360"/>
                </a:lnTo>
                <a:lnTo>
                  <a:pt x="1362" y="1374"/>
                </a:lnTo>
                <a:lnTo>
                  <a:pt x="1361" y="1387"/>
                </a:lnTo>
                <a:lnTo>
                  <a:pt x="1360" y="1402"/>
                </a:lnTo>
                <a:lnTo>
                  <a:pt x="1358" y="1415"/>
                </a:lnTo>
                <a:lnTo>
                  <a:pt x="1355" y="1428"/>
                </a:lnTo>
                <a:lnTo>
                  <a:pt x="1352" y="1441"/>
                </a:lnTo>
                <a:lnTo>
                  <a:pt x="1349" y="1453"/>
                </a:lnTo>
                <a:lnTo>
                  <a:pt x="1345" y="1467"/>
                </a:lnTo>
                <a:lnTo>
                  <a:pt x="1340" y="1479"/>
                </a:lnTo>
                <a:lnTo>
                  <a:pt x="1335" y="1491"/>
                </a:lnTo>
                <a:lnTo>
                  <a:pt x="1329" y="1501"/>
                </a:lnTo>
                <a:lnTo>
                  <a:pt x="1324" y="1512"/>
                </a:lnTo>
                <a:lnTo>
                  <a:pt x="1317" y="1523"/>
                </a:lnTo>
                <a:lnTo>
                  <a:pt x="1311" y="1534"/>
                </a:lnTo>
                <a:lnTo>
                  <a:pt x="1303" y="1543"/>
                </a:lnTo>
                <a:lnTo>
                  <a:pt x="1296" y="1553"/>
                </a:lnTo>
                <a:lnTo>
                  <a:pt x="1288" y="1561"/>
                </a:lnTo>
                <a:lnTo>
                  <a:pt x="1280" y="1571"/>
                </a:lnTo>
                <a:lnTo>
                  <a:pt x="1270" y="1578"/>
                </a:lnTo>
                <a:lnTo>
                  <a:pt x="1261" y="1586"/>
                </a:lnTo>
                <a:lnTo>
                  <a:pt x="1252" y="1594"/>
                </a:lnTo>
                <a:lnTo>
                  <a:pt x="1243" y="1600"/>
                </a:lnTo>
                <a:lnTo>
                  <a:pt x="1233" y="1606"/>
                </a:lnTo>
                <a:lnTo>
                  <a:pt x="1223" y="1612"/>
                </a:lnTo>
                <a:lnTo>
                  <a:pt x="1212" y="1616"/>
                </a:lnTo>
                <a:lnTo>
                  <a:pt x="1202" y="1620"/>
                </a:lnTo>
                <a:lnTo>
                  <a:pt x="1191" y="1624"/>
                </a:lnTo>
                <a:lnTo>
                  <a:pt x="1180" y="1627"/>
                </a:lnTo>
                <a:lnTo>
                  <a:pt x="1169" y="1630"/>
                </a:lnTo>
                <a:lnTo>
                  <a:pt x="1157" y="1631"/>
                </a:lnTo>
                <a:lnTo>
                  <a:pt x="1146" y="1632"/>
                </a:lnTo>
                <a:lnTo>
                  <a:pt x="1134" y="1632"/>
                </a:lnTo>
                <a:close/>
                <a:moveTo>
                  <a:pt x="1134" y="940"/>
                </a:moveTo>
                <a:lnTo>
                  <a:pt x="1116" y="941"/>
                </a:lnTo>
                <a:lnTo>
                  <a:pt x="1098" y="942"/>
                </a:lnTo>
                <a:lnTo>
                  <a:pt x="1090" y="944"/>
                </a:lnTo>
                <a:lnTo>
                  <a:pt x="1081" y="945"/>
                </a:lnTo>
                <a:lnTo>
                  <a:pt x="1064" y="948"/>
                </a:lnTo>
                <a:lnTo>
                  <a:pt x="1047" y="953"/>
                </a:lnTo>
                <a:lnTo>
                  <a:pt x="1030" y="959"/>
                </a:lnTo>
                <a:lnTo>
                  <a:pt x="1014" y="966"/>
                </a:lnTo>
                <a:lnTo>
                  <a:pt x="998" y="974"/>
                </a:lnTo>
                <a:lnTo>
                  <a:pt x="983" y="982"/>
                </a:lnTo>
                <a:lnTo>
                  <a:pt x="967" y="992"/>
                </a:lnTo>
                <a:lnTo>
                  <a:pt x="953" y="1001"/>
                </a:lnTo>
                <a:lnTo>
                  <a:pt x="939" y="1012"/>
                </a:lnTo>
                <a:lnTo>
                  <a:pt x="925" y="1024"/>
                </a:lnTo>
                <a:lnTo>
                  <a:pt x="918" y="1030"/>
                </a:lnTo>
                <a:lnTo>
                  <a:pt x="912" y="1036"/>
                </a:lnTo>
                <a:lnTo>
                  <a:pt x="899" y="1049"/>
                </a:lnTo>
                <a:lnTo>
                  <a:pt x="887" y="1064"/>
                </a:lnTo>
                <a:lnTo>
                  <a:pt x="875" y="1078"/>
                </a:lnTo>
                <a:lnTo>
                  <a:pt x="864" y="1093"/>
                </a:lnTo>
                <a:lnTo>
                  <a:pt x="854" y="1109"/>
                </a:lnTo>
                <a:lnTo>
                  <a:pt x="844" y="1126"/>
                </a:lnTo>
                <a:lnTo>
                  <a:pt x="835" y="1143"/>
                </a:lnTo>
                <a:lnTo>
                  <a:pt x="827" y="1159"/>
                </a:lnTo>
                <a:lnTo>
                  <a:pt x="819" y="1179"/>
                </a:lnTo>
                <a:lnTo>
                  <a:pt x="812" y="1197"/>
                </a:lnTo>
                <a:lnTo>
                  <a:pt x="806" y="1216"/>
                </a:lnTo>
                <a:lnTo>
                  <a:pt x="800" y="1235"/>
                </a:lnTo>
                <a:lnTo>
                  <a:pt x="795" y="1255"/>
                </a:lnTo>
                <a:lnTo>
                  <a:pt x="791" y="1276"/>
                </a:lnTo>
                <a:lnTo>
                  <a:pt x="788" y="1296"/>
                </a:lnTo>
                <a:lnTo>
                  <a:pt x="786" y="1317"/>
                </a:lnTo>
                <a:lnTo>
                  <a:pt x="785" y="1338"/>
                </a:lnTo>
                <a:lnTo>
                  <a:pt x="784" y="1360"/>
                </a:lnTo>
                <a:lnTo>
                  <a:pt x="785" y="1381"/>
                </a:lnTo>
                <a:lnTo>
                  <a:pt x="786" y="1403"/>
                </a:lnTo>
                <a:lnTo>
                  <a:pt x="787" y="1414"/>
                </a:lnTo>
                <a:lnTo>
                  <a:pt x="788" y="1425"/>
                </a:lnTo>
                <a:lnTo>
                  <a:pt x="791" y="1445"/>
                </a:lnTo>
                <a:lnTo>
                  <a:pt x="795" y="1465"/>
                </a:lnTo>
                <a:lnTo>
                  <a:pt x="800" y="1485"/>
                </a:lnTo>
                <a:lnTo>
                  <a:pt x="806" y="1505"/>
                </a:lnTo>
                <a:lnTo>
                  <a:pt x="812" y="1523"/>
                </a:lnTo>
                <a:lnTo>
                  <a:pt x="819" y="1542"/>
                </a:lnTo>
                <a:lnTo>
                  <a:pt x="827" y="1560"/>
                </a:lnTo>
                <a:lnTo>
                  <a:pt x="835" y="1578"/>
                </a:lnTo>
                <a:lnTo>
                  <a:pt x="844" y="1595"/>
                </a:lnTo>
                <a:lnTo>
                  <a:pt x="854" y="1612"/>
                </a:lnTo>
                <a:lnTo>
                  <a:pt x="859" y="1619"/>
                </a:lnTo>
                <a:lnTo>
                  <a:pt x="864" y="1627"/>
                </a:lnTo>
                <a:lnTo>
                  <a:pt x="875" y="1643"/>
                </a:lnTo>
                <a:lnTo>
                  <a:pt x="887" y="1657"/>
                </a:lnTo>
                <a:lnTo>
                  <a:pt x="899" y="1670"/>
                </a:lnTo>
                <a:lnTo>
                  <a:pt x="912" y="1684"/>
                </a:lnTo>
                <a:lnTo>
                  <a:pt x="925" y="1697"/>
                </a:lnTo>
                <a:lnTo>
                  <a:pt x="939" y="1708"/>
                </a:lnTo>
                <a:lnTo>
                  <a:pt x="953" y="1720"/>
                </a:lnTo>
                <a:lnTo>
                  <a:pt x="967" y="1729"/>
                </a:lnTo>
                <a:lnTo>
                  <a:pt x="983" y="1739"/>
                </a:lnTo>
                <a:lnTo>
                  <a:pt x="998" y="1747"/>
                </a:lnTo>
                <a:lnTo>
                  <a:pt x="1014" y="1754"/>
                </a:lnTo>
                <a:lnTo>
                  <a:pt x="1030" y="1760"/>
                </a:lnTo>
                <a:lnTo>
                  <a:pt x="1047" y="1766"/>
                </a:lnTo>
                <a:lnTo>
                  <a:pt x="1064" y="1771"/>
                </a:lnTo>
                <a:lnTo>
                  <a:pt x="1081" y="1775"/>
                </a:lnTo>
                <a:lnTo>
                  <a:pt x="1098" y="1777"/>
                </a:lnTo>
                <a:lnTo>
                  <a:pt x="1116" y="1780"/>
                </a:lnTo>
                <a:lnTo>
                  <a:pt x="1134" y="1780"/>
                </a:lnTo>
                <a:lnTo>
                  <a:pt x="1152" y="1780"/>
                </a:lnTo>
                <a:lnTo>
                  <a:pt x="1170" y="1777"/>
                </a:lnTo>
                <a:lnTo>
                  <a:pt x="1179" y="1776"/>
                </a:lnTo>
                <a:lnTo>
                  <a:pt x="1188" y="1775"/>
                </a:lnTo>
                <a:lnTo>
                  <a:pt x="1205" y="1771"/>
                </a:lnTo>
                <a:lnTo>
                  <a:pt x="1222" y="1766"/>
                </a:lnTo>
                <a:lnTo>
                  <a:pt x="1238" y="1760"/>
                </a:lnTo>
                <a:lnTo>
                  <a:pt x="1255" y="1754"/>
                </a:lnTo>
                <a:lnTo>
                  <a:pt x="1270" y="1747"/>
                </a:lnTo>
                <a:lnTo>
                  <a:pt x="1287" y="1739"/>
                </a:lnTo>
                <a:lnTo>
                  <a:pt x="1302" y="1729"/>
                </a:lnTo>
                <a:lnTo>
                  <a:pt x="1317" y="1720"/>
                </a:lnTo>
                <a:lnTo>
                  <a:pt x="1331" y="1708"/>
                </a:lnTo>
                <a:lnTo>
                  <a:pt x="1345" y="1697"/>
                </a:lnTo>
                <a:lnTo>
                  <a:pt x="1351" y="1691"/>
                </a:lnTo>
                <a:lnTo>
                  <a:pt x="1358" y="1684"/>
                </a:lnTo>
                <a:lnTo>
                  <a:pt x="1371" y="1670"/>
                </a:lnTo>
                <a:lnTo>
                  <a:pt x="1383" y="1657"/>
                </a:lnTo>
                <a:lnTo>
                  <a:pt x="1394" y="1643"/>
                </a:lnTo>
                <a:lnTo>
                  <a:pt x="1405" y="1627"/>
                </a:lnTo>
                <a:lnTo>
                  <a:pt x="1416" y="1612"/>
                </a:lnTo>
                <a:lnTo>
                  <a:pt x="1425" y="1595"/>
                </a:lnTo>
                <a:lnTo>
                  <a:pt x="1434" y="1578"/>
                </a:lnTo>
                <a:lnTo>
                  <a:pt x="1443" y="1560"/>
                </a:lnTo>
                <a:lnTo>
                  <a:pt x="1451" y="1542"/>
                </a:lnTo>
                <a:lnTo>
                  <a:pt x="1458" y="1523"/>
                </a:lnTo>
                <a:lnTo>
                  <a:pt x="1464" y="1505"/>
                </a:lnTo>
                <a:lnTo>
                  <a:pt x="1469" y="1485"/>
                </a:lnTo>
                <a:lnTo>
                  <a:pt x="1474" y="1465"/>
                </a:lnTo>
                <a:lnTo>
                  <a:pt x="1478" y="1445"/>
                </a:lnTo>
                <a:lnTo>
                  <a:pt x="1481" y="1425"/>
                </a:lnTo>
                <a:lnTo>
                  <a:pt x="1483" y="1403"/>
                </a:lnTo>
                <a:lnTo>
                  <a:pt x="1485" y="1381"/>
                </a:lnTo>
                <a:lnTo>
                  <a:pt x="1485" y="1360"/>
                </a:lnTo>
                <a:lnTo>
                  <a:pt x="1485" y="1338"/>
                </a:lnTo>
                <a:lnTo>
                  <a:pt x="1483" y="1317"/>
                </a:lnTo>
                <a:lnTo>
                  <a:pt x="1482" y="1307"/>
                </a:lnTo>
                <a:lnTo>
                  <a:pt x="1481" y="1296"/>
                </a:lnTo>
                <a:lnTo>
                  <a:pt x="1478" y="1276"/>
                </a:lnTo>
                <a:lnTo>
                  <a:pt x="1474" y="1255"/>
                </a:lnTo>
                <a:lnTo>
                  <a:pt x="1469" y="1235"/>
                </a:lnTo>
                <a:lnTo>
                  <a:pt x="1464" y="1216"/>
                </a:lnTo>
                <a:lnTo>
                  <a:pt x="1458" y="1197"/>
                </a:lnTo>
                <a:lnTo>
                  <a:pt x="1451" y="1179"/>
                </a:lnTo>
                <a:lnTo>
                  <a:pt x="1443" y="1159"/>
                </a:lnTo>
                <a:lnTo>
                  <a:pt x="1434" y="1143"/>
                </a:lnTo>
                <a:lnTo>
                  <a:pt x="1425" y="1126"/>
                </a:lnTo>
                <a:lnTo>
                  <a:pt x="1416" y="1109"/>
                </a:lnTo>
                <a:lnTo>
                  <a:pt x="1411" y="1101"/>
                </a:lnTo>
                <a:lnTo>
                  <a:pt x="1405" y="1093"/>
                </a:lnTo>
                <a:lnTo>
                  <a:pt x="1394" y="1078"/>
                </a:lnTo>
                <a:lnTo>
                  <a:pt x="1383" y="1064"/>
                </a:lnTo>
                <a:lnTo>
                  <a:pt x="1371" y="1049"/>
                </a:lnTo>
                <a:lnTo>
                  <a:pt x="1358" y="1036"/>
                </a:lnTo>
                <a:lnTo>
                  <a:pt x="1345" y="1024"/>
                </a:lnTo>
                <a:lnTo>
                  <a:pt x="1331" y="1012"/>
                </a:lnTo>
                <a:lnTo>
                  <a:pt x="1317" y="1001"/>
                </a:lnTo>
                <a:lnTo>
                  <a:pt x="1302" y="992"/>
                </a:lnTo>
                <a:lnTo>
                  <a:pt x="1287" y="982"/>
                </a:lnTo>
                <a:lnTo>
                  <a:pt x="1270" y="974"/>
                </a:lnTo>
                <a:lnTo>
                  <a:pt x="1255" y="966"/>
                </a:lnTo>
                <a:lnTo>
                  <a:pt x="1238" y="959"/>
                </a:lnTo>
                <a:lnTo>
                  <a:pt x="1222" y="953"/>
                </a:lnTo>
                <a:lnTo>
                  <a:pt x="1205" y="948"/>
                </a:lnTo>
                <a:lnTo>
                  <a:pt x="1188" y="945"/>
                </a:lnTo>
                <a:lnTo>
                  <a:pt x="1170" y="942"/>
                </a:lnTo>
                <a:lnTo>
                  <a:pt x="1152" y="941"/>
                </a:lnTo>
                <a:lnTo>
                  <a:pt x="1134" y="940"/>
                </a:lnTo>
                <a:close/>
                <a:moveTo>
                  <a:pt x="1134" y="543"/>
                </a:moveTo>
                <a:lnTo>
                  <a:pt x="1022" y="543"/>
                </a:lnTo>
                <a:lnTo>
                  <a:pt x="983" y="543"/>
                </a:lnTo>
                <a:lnTo>
                  <a:pt x="952" y="544"/>
                </a:lnTo>
                <a:lnTo>
                  <a:pt x="902" y="545"/>
                </a:lnTo>
                <a:lnTo>
                  <a:pt x="853" y="548"/>
                </a:lnTo>
                <a:lnTo>
                  <a:pt x="827" y="550"/>
                </a:lnTo>
                <a:lnTo>
                  <a:pt x="803" y="553"/>
                </a:lnTo>
                <a:lnTo>
                  <a:pt x="781" y="556"/>
                </a:lnTo>
                <a:lnTo>
                  <a:pt x="760" y="561"/>
                </a:lnTo>
                <a:lnTo>
                  <a:pt x="740" y="566"/>
                </a:lnTo>
                <a:lnTo>
                  <a:pt x="722" y="572"/>
                </a:lnTo>
                <a:lnTo>
                  <a:pt x="704" y="579"/>
                </a:lnTo>
                <a:lnTo>
                  <a:pt x="688" y="586"/>
                </a:lnTo>
                <a:lnTo>
                  <a:pt x="671" y="593"/>
                </a:lnTo>
                <a:lnTo>
                  <a:pt x="655" y="603"/>
                </a:lnTo>
                <a:lnTo>
                  <a:pt x="648" y="608"/>
                </a:lnTo>
                <a:lnTo>
                  <a:pt x="640" y="612"/>
                </a:lnTo>
                <a:lnTo>
                  <a:pt x="625" y="623"/>
                </a:lnTo>
                <a:lnTo>
                  <a:pt x="610" y="635"/>
                </a:lnTo>
                <a:lnTo>
                  <a:pt x="596" y="648"/>
                </a:lnTo>
                <a:lnTo>
                  <a:pt x="581" y="664"/>
                </a:lnTo>
                <a:lnTo>
                  <a:pt x="567" y="680"/>
                </a:lnTo>
                <a:lnTo>
                  <a:pt x="554" y="696"/>
                </a:lnTo>
                <a:lnTo>
                  <a:pt x="541" y="714"/>
                </a:lnTo>
                <a:lnTo>
                  <a:pt x="536" y="723"/>
                </a:lnTo>
                <a:lnTo>
                  <a:pt x="530" y="731"/>
                </a:lnTo>
                <a:lnTo>
                  <a:pt x="520" y="749"/>
                </a:lnTo>
                <a:lnTo>
                  <a:pt x="511" y="767"/>
                </a:lnTo>
                <a:lnTo>
                  <a:pt x="507" y="777"/>
                </a:lnTo>
                <a:lnTo>
                  <a:pt x="503" y="786"/>
                </a:lnTo>
                <a:lnTo>
                  <a:pt x="495" y="804"/>
                </a:lnTo>
                <a:lnTo>
                  <a:pt x="489" y="825"/>
                </a:lnTo>
                <a:lnTo>
                  <a:pt x="483" y="845"/>
                </a:lnTo>
                <a:lnTo>
                  <a:pt x="477" y="866"/>
                </a:lnTo>
                <a:lnTo>
                  <a:pt x="472" y="887"/>
                </a:lnTo>
                <a:lnTo>
                  <a:pt x="468" y="911"/>
                </a:lnTo>
                <a:lnTo>
                  <a:pt x="464" y="936"/>
                </a:lnTo>
                <a:lnTo>
                  <a:pt x="462" y="950"/>
                </a:lnTo>
                <a:lnTo>
                  <a:pt x="461" y="963"/>
                </a:lnTo>
                <a:lnTo>
                  <a:pt x="460" y="977"/>
                </a:lnTo>
                <a:lnTo>
                  <a:pt x="459" y="992"/>
                </a:lnTo>
                <a:lnTo>
                  <a:pt x="458" y="1007"/>
                </a:lnTo>
                <a:lnTo>
                  <a:pt x="457" y="1023"/>
                </a:lnTo>
                <a:lnTo>
                  <a:pt x="455" y="1081"/>
                </a:lnTo>
                <a:lnTo>
                  <a:pt x="454" y="1141"/>
                </a:lnTo>
                <a:lnTo>
                  <a:pt x="453" y="1227"/>
                </a:lnTo>
                <a:lnTo>
                  <a:pt x="453" y="1360"/>
                </a:lnTo>
                <a:lnTo>
                  <a:pt x="453" y="1494"/>
                </a:lnTo>
                <a:lnTo>
                  <a:pt x="453" y="1541"/>
                </a:lnTo>
                <a:lnTo>
                  <a:pt x="454" y="1579"/>
                </a:lnTo>
                <a:lnTo>
                  <a:pt x="455" y="1639"/>
                </a:lnTo>
                <a:lnTo>
                  <a:pt x="457" y="1697"/>
                </a:lnTo>
                <a:lnTo>
                  <a:pt x="459" y="1728"/>
                </a:lnTo>
                <a:lnTo>
                  <a:pt x="461" y="1758"/>
                </a:lnTo>
                <a:lnTo>
                  <a:pt x="464" y="1784"/>
                </a:lnTo>
                <a:lnTo>
                  <a:pt x="468" y="1810"/>
                </a:lnTo>
                <a:lnTo>
                  <a:pt x="472" y="1832"/>
                </a:lnTo>
                <a:lnTo>
                  <a:pt x="477" y="1855"/>
                </a:lnTo>
                <a:lnTo>
                  <a:pt x="483" y="1876"/>
                </a:lnTo>
                <a:lnTo>
                  <a:pt x="489" y="1896"/>
                </a:lnTo>
                <a:lnTo>
                  <a:pt x="495" y="1915"/>
                </a:lnTo>
                <a:lnTo>
                  <a:pt x="503" y="1934"/>
                </a:lnTo>
                <a:lnTo>
                  <a:pt x="507" y="1944"/>
                </a:lnTo>
                <a:lnTo>
                  <a:pt x="511" y="1952"/>
                </a:lnTo>
                <a:lnTo>
                  <a:pt x="520" y="1972"/>
                </a:lnTo>
                <a:lnTo>
                  <a:pt x="530" y="1988"/>
                </a:lnTo>
                <a:lnTo>
                  <a:pt x="541" y="2006"/>
                </a:lnTo>
                <a:lnTo>
                  <a:pt x="554" y="2023"/>
                </a:lnTo>
                <a:lnTo>
                  <a:pt x="567" y="2040"/>
                </a:lnTo>
                <a:lnTo>
                  <a:pt x="581" y="2057"/>
                </a:lnTo>
                <a:lnTo>
                  <a:pt x="596" y="2071"/>
                </a:lnTo>
                <a:lnTo>
                  <a:pt x="603" y="2078"/>
                </a:lnTo>
                <a:lnTo>
                  <a:pt x="610" y="2084"/>
                </a:lnTo>
                <a:lnTo>
                  <a:pt x="625" y="2096"/>
                </a:lnTo>
                <a:lnTo>
                  <a:pt x="640" y="2107"/>
                </a:lnTo>
                <a:lnTo>
                  <a:pt x="648" y="2113"/>
                </a:lnTo>
                <a:lnTo>
                  <a:pt x="655" y="2118"/>
                </a:lnTo>
                <a:lnTo>
                  <a:pt x="671" y="2126"/>
                </a:lnTo>
                <a:lnTo>
                  <a:pt x="688" y="2135"/>
                </a:lnTo>
                <a:lnTo>
                  <a:pt x="704" y="2142"/>
                </a:lnTo>
                <a:lnTo>
                  <a:pt x="722" y="2148"/>
                </a:lnTo>
                <a:lnTo>
                  <a:pt x="740" y="2154"/>
                </a:lnTo>
                <a:lnTo>
                  <a:pt x="760" y="2160"/>
                </a:lnTo>
                <a:lnTo>
                  <a:pt x="781" y="2165"/>
                </a:lnTo>
                <a:lnTo>
                  <a:pt x="792" y="2166"/>
                </a:lnTo>
                <a:lnTo>
                  <a:pt x="803" y="2168"/>
                </a:lnTo>
                <a:lnTo>
                  <a:pt x="815" y="2169"/>
                </a:lnTo>
                <a:lnTo>
                  <a:pt x="827" y="2171"/>
                </a:lnTo>
                <a:lnTo>
                  <a:pt x="840" y="2172"/>
                </a:lnTo>
                <a:lnTo>
                  <a:pt x="853" y="2173"/>
                </a:lnTo>
                <a:lnTo>
                  <a:pt x="902" y="2175"/>
                </a:lnTo>
                <a:lnTo>
                  <a:pt x="952" y="2177"/>
                </a:lnTo>
                <a:lnTo>
                  <a:pt x="1022" y="2177"/>
                </a:lnTo>
                <a:lnTo>
                  <a:pt x="1134" y="2178"/>
                </a:lnTo>
                <a:lnTo>
                  <a:pt x="1246" y="2177"/>
                </a:lnTo>
                <a:lnTo>
                  <a:pt x="1286" y="2177"/>
                </a:lnTo>
                <a:lnTo>
                  <a:pt x="1318" y="2177"/>
                </a:lnTo>
                <a:lnTo>
                  <a:pt x="1368" y="2175"/>
                </a:lnTo>
                <a:lnTo>
                  <a:pt x="1416" y="2173"/>
                </a:lnTo>
                <a:lnTo>
                  <a:pt x="1442" y="2171"/>
                </a:lnTo>
                <a:lnTo>
                  <a:pt x="1467" y="2168"/>
                </a:lnTo>
                <a:lnTo>
                  <a:pt x="1489" y="2165"/>
                </a:lnTo>
                <a:lnTo>
                  <a:pt x="1510" y="2160"/>
                </a:lnTo>
                <a:lnTo>
                  <a:pt x="1529" y="2154"/>
                </a:lnTo>
                <a:lnTo>
                  <a:pt x="1548" y="2148"/>
                </a:lnTo>
                <a:lnTo>
                  <a:pt x="1565" y="2142"/>
                </a:lnTo>
                <a:lnTo>
                  <a:pt x="1582" y="2135"/>
                </a:lnTo>
                <a:lnTo>
                  <a:pt x="1598" y="2126"/>
                </a:lnTo>
                <a:lnTo>
                  <a:pt x="1614" y="2118"/>
                </a:lnTo>
                <a:lnTo>
                  <a:pt x="1622" y="2113"/>
                </a:lnTo>
                <a:lnTo>
                  <a:pt x="1629" y="2107"/>
                </a:lnTo>
                <a:lnTo>
                  <a:pt x="1645" y="2096"/>
                </a:lnTo>
                <a:lnTo>
                  <a:pt x="1659" y="2084"/>
                </a:lnTo>
                <a:lnTo>
                  <a:pt x="1674" y="2071"/>
                </a:lnTo>
                <a:lnTo>
                  <a:pt x="1688" y="2057"/>
                </a:lnTo>
                <a:lnTo>
                  <a:pt x="1702" y="2040"/>
                </a:lnTo>
                <a:lnTo>
                  <a:pt x="1716" y="2023"/>
                </a:lnTo>
                <a:lnTo>
                  <a:pt x="1728" y="2006"/>
                </a:lnTo>
                <a:lnTo>
                  <a:pt x="1734" y="1998"/>
                </a:lnTo>
                <a:lnTo>
                  <a:pt x="1739" y="1988"/>
                </a:lnTo>
                <a:lnTo>
                  <a:pt x="1749" y="1972"/>
                </a:lnTo>
                <a:lnTo>
                  <a:pt x="1758" y="1952"/>
                </a:lnTo>
                <a:lnTo>
                  <a:pt x="1763" y="1944"/>
                </a:lnTo>
                <a:lnTo>
                  <a:pt x="1767" y="1934"/>
                </a:lnTo>
                <a:lnTo>
                  <a:pt x="1774" y="1915"/>
                </a:lnTo>
                <a:lnTo>
                  <a:pt x="1781" y="1896"/>
                </a:lnTo>
                <a:lnTo>
                  <a:pt x="1787" y="1876"/>
                </a:lnTo>
                <a:lnTo>
                  <a:pt x="1792" y="1855"/>
                </a:lnTo>
                <a:lnTo>
                  <a:pt x="1797" y="1832"/>
                </a:lnTo>
                <a:lnTo>
                  <a:pt x="1802" y="1810"/>
                </a:lnTo>
                <a:lnTo>
                  <a:pt x="1806" y="1784"/>
                </a:lnTo>
                <a:lnTo>
                  <a:pt x="1807" y="1771"/>
                </a:lnTo>
                <a:lnTo>
                  <a:pt x="1809" y="1758"/>
                </a:lnTo>
                <a:lnTo>
                  <a:pt x="1810" y="1744"/>
                </a:lnTo>
                <a:lnTo>
                  <a:pt x="1811" y="1728"/>
                </a:lnTo>
                <a:lnTo>
                  <a:pt x="1812" y="1714"/>
                </a:lnTo>
                <a:lnTo>
                  <a:pt x="1813" y="1697"/>
                </a:lnTo>
                <a:lnTo>
                  <a:pt x="1815" y="1639"/>
                </a:lnTo>
                <a:lnTo>
                  <a:pt x="1816" y="1579"/>
                </a:lnTo>
                <a:lnTo>
                  <a:pt x="1816" y="1494"/>
                </a:lnTo>
                <a:lnTo>
                  <a:pt x="1817" y="1360"/>
                </a:lnTo>
                <a:lnTo>
                  <a:pt x="1816" y="1227"/>
                </a:lnTo>
                <a:lnTo>
                  <a:pt x="1816" y="1179"/>
                </a:lnTo>
                <a:lnTo>
                  <a:pt x="1816" y="1141"/>
                </a:lnTo>
                <a:lnTo>
                  <a:pt x="1815" y="1081"/>
                </a:lnTo>
                <a:lnTo>
                  <a:pt x="1813" y="1023"/>
                </a:lnTo>
                <a:lnTo>
                  <a:pt x="1811" y="992"/>
                </a:lnTo>
                <a:lnTo>
                  <a:pt x="1809" y="963"/>
                </a:lnTo>
                <a:lnTo>
                  <a:pt x="1806" y="936"/>
                </a:lnTo>
                <a:lnTo>
                  <a:pt x="1802" y="911"/>
                </a:lnTo>
                <a:lnTo>
                  <a:pt x="1797" y="887"/>
                </a:lnTo>
                <a:lnTo>
                  <a:pt x="1792" y="866"/>
                </a:lnTo>
                <a:lnTo>
                  <a:pt x="1787" y="845"/>
                </a:lnTo>
                <a:lnTo>
                  <a:pt x="1781" y="825"/>
                </a:lnTo>
                <a:lnTo>
                  <a:pt x="1774" y="804"/>
                </a:lnTo>
                <a:lnTo>
                  <a:pt x="1767" y="786"/>
                </a:lnTo>
                <a:lnTo>
                  <a:pt x="1763" y="777"/>
                </a:lnTo>
                <a:lnTo>
                  <a:pt x="1758" y="767"/>
                </a:lnTo>
                <a:lnTo>
                  <a:pt x="1749" y="749"/>
                </a:lnTo>
                <a:lnTo>
                  <a:pt x="1739" y="731"/>
                </a:lnTo>
                <a:lnTo>
                  <a:pt x="1728" y="714"/>
                </a:lnTo>
                <a:lnTo>
                  <a:pt x="1716" y="696"/>
                </a:lnTo>
                <a:lnTo>
                  <a:pt x="1702" y="680"/>
                </a:lnTo>
                <a:lnTo>
                  <a:pt x="1688" y="664"/>
                </a:lnTo>
                <a:lnTo>
                  <a:pt x="1674" y="648"/>
                </a:lnTo>
                <a:lnTo>
                  <a:pt x="1667" y="642"/>
                </a:lnTo>
                <a:lnTo>
                  <a:pt x="1659" y="635"/>
                </a:lnTo>
                <a:lnTo>
                  <a:pt x="1645" y="623"/>
                </a:lnTo>
                <a:lnTo>
                  <a:pt x="1629" y="612"/>
                </a:lnTo>
                <a:lnTo>
                  <a:pt x="1622" y="608"/>
                </a:lnTo>
                <a:lnTo>
                  <a:pt x="1614" y="603"/>
                </a:lnTo>
                <a:lnTo>
                  <a:pt x="1598" y="593"/>
                </a:lnTo>
                <a:lnTo>
                  <a:pt x="1582" y="586"/>
                </a:lnTo>
                <a:lnTo>
                  <a:pt x="1565" y="579"/>
                </a:lnTo>
                <a:lnTo>
                  <a:pt x="1548" y="572"/>
                </a:lnTo>
                <a:lnTo>
                  <a:pt x="1529" y="566"/>
                </a:lnTo>
                <a:lnTo>
                  <a:pt x="1510" y="561"/>
                </a:lnTo>
                <a:lnTo>
                  <a:pt x="1489" y="556"/>
                </a:lnTo>
                <a:lnTo>
                  <a:pt x="1478" y="554"/>
                </a:lnTo>
                <a:lnTo>
                  <a:pt x="1467" y="553"/>
                </a:lnTo>
                <a:lnTo>
                  <a:pt x="1455" y="551"/>
                </a:lnTo>
                <a:lnTo>
                  <a:pt x="1442" y="550"/>
                </a:lnTo>
                <a:lnTo>
                  <a:pt x="1430" y="549"/>
                </a:lnTo>
                <a:lnTo>
                  <a:pt x="1416" y="548"/>
                </a:lnTo>
                <a:lnTo>
                  <a:pt x="1368" y="545"/>
                </a:lnTo>
                <a:lnTo>
                  <a:pt x="1318" y="544"/>
                </a:lnTo>
                <a:lnTo>
                  <a:pt x="1246" y="543"/>
                </a:lnTo>
                <a:lnTo>
                  <a:pt x="1134" y="543"/>
                </a:lnTo>
                <a:close/>
                <a:moveTo>
                  <a:pt x="1134" y="690"/>
                </a:moveTo>
                <a:lnTo>
                  <a:pt x="1244" y="690"/>
                </a:lnTo>
                <a:lnTo>
                  <a:pt x="1314" y="690"/>
                </a:lnTo>
                <a:lnTo>
                  <a:pt x="1363" y="693"/>
                </a:lnTo>
                <a:lnTo>
                  <a:pt x="1411" y="695"/>
                </a:lnTo>
                <a:lnTo>
                  <a:pt x="1434" y="696"/>
                </a:lnTo>
                <a:lnTo>
                  <a:pt x="1445" y="698"/>
                </a:lnTo>
                <a:lnTo>
                  <a:pt x="1455" y="699"/>
                </a:lnTo>
                <a:lnTo>
                  <a:pt x="1473" y="702"/>
                </a:lnTo>
                <a:lnTo>
                  <a:pt x="1490" y="706"/>
                </a:lnTo>
                <a:lnTo>
                  <a:pt x="1504" y="710"/>
                </a:lnTo>
                <a:lnTo>
                  <a:pt x="1517" y="714"/>
                </a:lnTo>
                <a:lnTo>
                  <a:pt x="1528" y="719"/>
                </a:lnTo>
                <a:lnTo>
                  <a:pt x="1537" y="723"/>
                </a:lnTo>
                <a:lnTo>
                  <a:pt x="1549" y="729"/>
                </a:lnTo>
                <a:lnTo>
                  <a:pt x="1559" y="735"/>
                </a:lnTo>
                <a:lnTo>
                  <a:pt x="1570" y="741"/>
                </a:lnTo>
                <a:lnTo>
                  <a:pt x="1579" y="748"/>
                </a:lnTo>
                <a:lnTo>
                  <a:pt x="1589" y="756"/>
                </a:lnTo>
                <a:lnTo>
                  <a:pt x="1598" y="765"/>
                </a:lnTo>
                <a:lnTo>
                  <a:pt x="1607" y="774"/>
                </a:lnTo>
                <a:lnTo>
                  <a:pt x="1615" y="784"/>
                </a:lnTo>
                <a:lnTo>
                  <a:pt x="1624" y="795"/>
                </a:lnTo>
                <a:lnTo>
                  <a:pt x="1632" y="806"/>
                </a:lnTo>
                <a:lnTo>
                  <a:pt x="1639" y="816"/>
                </a:lnTo>
                <a:lnTo>
                  <a:pt x="1645" y="827"/>
                </a:lnTo>
                <a:lnTo>
                  <a:pt x="1651" y="839"/>
                </a:lnTo>
                <a:lnTo>
                  <a:pt x="1657" y="851"/>
                </a:lnTo>
                <a:lnTo>
                  <a:pt x="1662" y="864"/>
                </a:lnTo>
                <a:lnTo>
                  <a:pt x="1666" y="878"/>
                </a:lnTo>
                <a:lnTo>
                  <a:pt x="1674" y="903"/>
                </a:lnTo>
                <a:lnTo>
                  <a:pt x="1677" y="917"/>
                </a:lnTo>
                <a:lnTo>
                  <a:pt x="1681" y="935"/>
                </a:lnTo>
                <a:lnTo>
                  <a:pt x="1684" y="954"/>
                </a:lnTo>
                <a:lnTo>
                  <a:pt x="1686" y="977"/>
                </a:lnTo>
                <a:lnTo>
                  <a:pt x="1688" y="1001"/>
                </a:lnTo>
                <a:lnTo>
                  <a:pt x="1690" y="1030"/>
                </a:lnTo>
                <a:lnTo>
                  <a:pt x="1692" y="1087"/>
                </a:lnTo>
                <a:lnTo>
                  <a:pt x="1693" y="1145"/>
                </a:lnTo>
                <a:lnTo>
                  <a:pt x="1694" y="1229"/>
                </a:lnTo>
                <a:lnTo>
                  <a:pt x="1694" y="1360"/>
                </a:lnTo>
                <a:lnTo>
                  <a:pt x="1694" y="1492"/>
                </a:lnTo>
                <a:lnTo>
                  <a:pt x="1693" y="1574"/>
                </a:lnTo>
                <a:lnTo>
                  <a:pt x="1692" y="1633"/>
                </a:lnTo>
                <a:lnTo>
                  <a:pt x="1690" y="1691"/>
                </a:lnTo>
                <a:lnTo>
                  <a:pt x="1688" y="1718"/>
                </a:lnTo>
                <a:lnTo>
                  <a:pt x="1687" y="1732"/>
                </a:lnTo>
                <a:lnTo>
                  <a:pt x="1686" y="1744"/>
                </a:lnTo>
                <a:lnTo>
                  <a:pt x="1684" y="1765"/>
                </a:lnTo>
                <a:lnTo>
                  <a:pt x="1681" y="1786"/>
                </a:lnTo>
                <a:lnTo>
                  <a:pt x="1677" y="1802"/>
                </a:lnTo>
                <a:lnTo>
                  <a:pt x="1674" y="1818"/>
                </a:lnTo>
                <a:lnTo>
                  <a:pt x="1670" y="1831"/>
                </a:lnTo>
                <a:lnTo>
                  <a:pt x="1666" y="1842"/>
                </a:lnTo>
                <a:lnTo>
                  <a:pt x="1662" y="1856"/>
                </a:lnTo>
                <a:lnTo>
                  <a:pt x="1657" y="1868"/>
                </a:lnTo>
                <a:lnTo>
                  <a:pt x="1651" y="1882"/>
                </a:lnTo>
                <a:lnTo>
                  <a:pt x="1645" y="1892"/>
                </a:lnTo>
                <a:lnTo>
                  <a:pt x="1639" y="1904"/>
                </a:lnTo>
                <a:lnTo>
                  <a:pt x="1632" y="1915"/>
                </a:lnTo>
                <a:lnTo>
                  <a:pt x="1624" y="1926"/>
                </a:lnTo>
                <a:lnTo>
                  <a:pt x="1615" y="1936"/>
                </a:lnTo>
                <a:lnTo>
                  <a:pt x="1607" y="1946"/>
                </a:lnTo>
                <a:lnTo>
                  <a:pt x="1598" y="1956"/>
                </a:lnTo>
                <a:lnTo>
                  <a:pt x="1589" y="1964"/>
                </a:lnTo>
                <a:lnTo>
                  <a:pt x="1579" y="1972"/>
                </a:lnTo>
                <a:lnTo>
                  <a:pt x="1570" y="1979"/>
                </a:lnTo>
                <a:lnTo>
                  <a:pt x="1559" y="1986"/>
                </a:lnTo>
                <a:lnTo>
                  <a:pt x="1549" y="1992"/>
                </a:lnTo>
                <a:lnTo>
                  <a:pt x="1537" y="1997"/>
                </a:lnTo>
                <a:lnTo>
                  <a:pt x="1517" y="2006"/>
                </a:lnTo>
                <a:lnTo>
                  <a:pt x="1504" y="2010"/>
                </a:lnTo>
                <a:lnTo>
                  <a:pt x="1490" y="2015"/>
                </a:lnTo>
                <a:lnTo>
                  <a:pt x="1473" y="2018"/>
                </a:lnTo>
                <a:lnTo>
                  <a:pt x="1455" y="2021"/>
                </a:lnTo>
                <a:lnTo>
                  <a:pt x="1434" y="2023"/>
                </a:lnTo>
                <a:lnTo>
                  <a:pt x="1411" y="2025"/>
                </a:lnTo>
                <a:lnTo>
                  <a:pt x="1363" y="2028"/>
                </a:lnTo>
                <a:lnTo>
                  <a:pt x="1314" y="2029"/>
                </a:lnTo>
                <a:lnTo>
                  <a:pt x="1244" y="2030"/>
                </a:lnTo>
                <a:lnTo>
                  <a:pt x="1134" y="2030"/>
                </a:lnTo>
                <a:lnTo>
                  <a:pt x="1025" y="2030"/>
                </a:lnTo>
                <a:lnTo>
                  <a:pt x="955" y="2029"/>
                </a:lnTo>
                <a:lnTo>
                  <a:pt x="907" y="2028"/>
                </a:lnTo>
                <a:lnTo>
                  <a:pt x="859" y="2025"/>
                </a:lnTo>
                <a:lnTo>
                  <a:pt x="835" y="2023"/>
                </a:lnTo>
                <a:lnTo>
                  <a:pt x="825" y="2022"/>
                </a:lnTo>
                <a:lnTo>
                  <a:pt x="814" y="2021"/>
                </a:lnTo>
                <a:lnTo>
                  <a:pt x="796" y="2018"/>
                </a:lnTo>
                <a:lnTo>
                  <a:pt x="780" y="2015"/>
                </a:lnTo>
                <a:lnTo>
                  <a:pt x="765" y="2010"/>
                </a:lnTo>
                <a:lnTo>
                  <a:pt x="753" y="2006"/>
                </a:lnTo>
                <a:lnTo>
                  <a:pt x="742" y="2002"/>
                </a:lnTo>
                <a:lnTo>
                  <a:pt x="732" y="1997"/>
                </a:lnTo>
                <a:lnTo>
                  <a:pt x="721" y="1992"/>
                </a:lnTo>
                <a:lnTo>
                  <a:pt x="710" y="1986"/>
                </a:lnTo>
                <a:lnTo>
                  <a:pt x="700" y="1979"/>
                </a:lnTo>
                <a:lnTo>
                  <a:pt x="690" y="1972"/>
                </a:lnTo>
                <a:lnTo>
                  <a:pt x="681" y="1964"/>
                </a:lnTo>
                <a:lnTo>
                  <a:pt x="672" y="1956"/>
                </a:lnTo>
                <a:lnTo>
                  <a:pt x="663" y="1946"/>
                </a:lnTo>
                <a:lnTo>
                  <a:pt x="654" y="1936"/>
                </a:lnTo>
                <a:lnTo>
                  <a:pt x="645" y="1926"/>
                </a:lnTo>
                <a:lnTo>
                  <a:pt x="638" y="1915"/>
                </a:lnTo>
                <a:lnTo>
                  <a:pt x="631" y="1904"/>
                </a:lnTo>
                <a:lnTo>
                  <a:pt x="624" y="1892"/>
                </a:lnTo>
                <a:lnTo>
                  <a:pt x="618" y="1882"/>
                </a:lnTo>
                <a:lnTo>
                  <a:pt x="613" y="1868"/>
                </a:lnTo>
                <a:lnTo>
                  <a:pt x="608" y="1856"/>
                </a:lnTo>
                <a:lnTo>
                  <a:pt x="603" y="1842"/>
                </a:lnTo>
                <a:lnTo>
                  <a:pt x="596" y="1818"/>
                </a:lnTo>
                <a:lnTo>
                  <a:pt x="592" y="1802"/>
                </a:lnTo>
                <a:lnTo>
                  <a:pt x="589" y="1786"/>
                </a:lnTo>
                <a:lnTo>
                  <a:pt x="586" y="1766"/>
                </a:lnTo>
                <a:lnTo>
                  <a:pt x="583" y="1744"/>
                </a:lnTo>
                <a:lnTo>
                  <a:pt x="581" y="1718"/>
                </a:lnTo>
                <a:lnTo>
                  <a:pt x="580" y="1691"/>
                </a:lnTo>
                <a:lnTo>
                  <a:pt x="578" y="1633"/>
                </a:lnTo>
                <a:lnTo>
                  <a:pt x="576" y="1574"/>
                </a:lnTo>
                <a:lnTo>
                  <a:pt x="576" y="1492"/>
                </a:lnTo>
                <a:lnTo>
                  <a:pt x="576" y="1360"/>
                </a:lnTo>
                <a:lnTo>
                  <a:pt x="576" y="1229"/>
                </a:lnTo>
                <a:lnTo>
                  <a:pt x="576" y="1145"/>
                </a:lnTo>
                <a:lnTo>
                  <a:pt x="578" y="1087"/>
                </a:lnTo>
                <a:lnTo>
                  <a:pt x="580" y="1030"/>
                </a:lnTo>
                <a:lnTo>
                  <a:pt x="581" y="1001"/>
                </a:lnTo>
                <a:lnTo>
                  <a:pt x="582" y="989"/>
                </a:lnTo>
                <a:lnTo>
                  <a:pt x="583" y="977"/>
                </a:lnTo>
                <a:lnTo>
                  <a:pt x="586" y="954"/>
                </a:lnTo>
                <a:lnTo>
                  <a:pt x="589" y="935"/>
                </a:lnTo>
                <a:lnTo>
                  <a:pt x="592" y="917"/>
                </a:lnTo>
                <a:lnTo>
                  <a:pt x="596" y="903"/>
                </a:lnTo>
                <a:lnTo>
                  <a:pt x="599" y="890"/>
                </a:lnTo>
                <a:lnTo>
                  <a:pt x="603" y="878"/>
                </a:lnTo>
                <a:lnTo>
                  <a:pt x="608" y="864"/>
                </a:lnTo>
                <a:lnTo>
                  <a:pt x="613" y="851"/>
                </a:lnTo>
                <a:lnTo>
                  <a:pt x="618" y="839"/>
                </a:lnTo>
                <a:lnTo>
                  <a:pt x="624" y="827"/>
                </a:lnTo>
                <a:lnTo>
                  <a:pt x="631" y="816"/>
                </a:lnTo>
                <a:lnTo>
                  <a:pt x="638" y="806"/>
                </a:lnTo>
                <a:lnTo>
                  <a:pt x="645" y="795"/>
                </a:lnTo>
                <a:lnTo>
                  <a:pt x="654" y="784"/>
                </a:lnTo>
                <a:lnTo>
                  <a:pt x="663" y="774"/>
                </a:lnTo>
                <a:lnTo>
                  <a:pt x="672" y="765"/>
                </a:lnTo>
                <a:lnTo>
                  <a:pt x="681" y="756"/>
                </a:lnTo>
                <a:lnTo>
                  <a:pt x="690" y="748"/>
                </a:lnTo>
                <a:lnTo>
                  <a:pt x="700" y="741"/>
                </a:lnTo>
                <a:lnTo>
                  <a:pt x="710" y="735"/>
                </a:lnTo>
                <a:lnTo>
                  <a:pt x="721" y="729"/>
                </a:lnTo>
                <a:lnTo>
                  <a:pt x="732" y="723"/>
                </a:lnTo>
                <a:lnTo>
                  <a:pt x="753" y="714"/>
                </a:lnTo>
                <a:lnTo>
                  <a:pt x="765" y="710"/>
                </a:lnTo>
                <a:lnTo>
                  <a:pt x="780" y="706"/>
                </a:lnTo>
                <a:lnTo>
                  <a:pt x="796" y="702"/>
                </a:lnTo>
                <a:lnTo>
                  <a:pt x="814" y="699"/>
                </a:lnTo>
                <a:lnTo>
                  <a:pt x="835" y="696"/>
                </a:lnTo>
                <a:lnTo>
                  <a:pt x="859" y="695"/>
                </a:lnTo>
                <a:lnTo>
                  <a:pt x="907" y="693"/>
                </a:lnTo>
                <a:lnTo>
                  <a:pt x="955" y="690"/>
                </a:lnTo>
                <a:lnTo>
                  <a:pt x="1025" y="690"/>
                </a:lnTo>
                <a:lnTo>
                  <a:pt x="1134" y="690"/>
                </a:lnTo>
                <a:close/>
                <a:moveTo>
                  <a:pt x="0" y="1360"/>
                </a:moveTo>
                <a:lnTo>
                  <a:pt x="1" y="1325"/>
                </a:lnTo>
                <a:lnTo>
                  <a:pt x="2" y="1290"/>
                </a:lnTo>
                <a:lnTo>
                  <a:pt x="4" y="1255"/>
                </a:lnTo>
                <a:lnTo>
                  <a:pt x="6" y="1221"/>
                </a:lnTo>
                <a:lnTo>
                  <a:pt x="9" y="1187"/>
                </a:lnTo>
                <a:lnTo>
                  <a:pt x="13" y="1153"/>
                </a:lnTo>
                <a:lnTo>
                  <a:pt x="18" y="1120"/>
                </a:lnTo>
                <a:lnTo>
                  <a:pt x="23" y="1086"/>
                </a:lnTo>
                <a:lnTo>
                  <a:pt x="29" y="1053"/>
                </a:lnTo>
                <a:lnTo>
                  <a:pt x="36" y="1020"/>
                </a:lnTo>
                <a:lnTo>
                  <a:pt x="43" y="988"/>
                </a:lnTo>
                <a:lnTo>
                  <a:pt x="51" y="956"/>
                </a:lnTo>
                <a:lnTo>
                  <a:pt x="60" y="924"/>
                </a:lnTo>
                <a:lnTo>
                  <a:pt x="69" y="892"/>
                </a:lnTo>
                <a:lnTo>
                  <a:pt x="79" y="862"/>
                </a:lnTo>
                <a:lnTo>
                  <a:pt x="89" y="831"/>
                </a:lnTo>
                <a:lnTo>
                  <a:pt x="101" y="801"/>
                </a:lnTo>
                <a:lnTo>
                  <a:pt x="112" y="771"/>
                </a:lnTo>
                <a:lnTo>
                  <a:pt x="124" y="741"/>
                </a:lnTo>
                <a:lnTo>
                  <a:pt x="137" y="712"/>
                </a:lnTo>
                <a:lnTo>
                  <a:pt x="151" y="683"/>
                </a:lnTo>
                <a:lnTo>
                  <a:pt x="165" y="654"/>
                </a:lnTo>
                <a:lnTo>
                  <a:pt x="179" y="627"/>
                </a:lnTo>
                <a:lnTo>
                  <a:pt x="194" y="599"/>
                </a:lnTo>
                <a:lnTo>
                  <a:pt x="210" y="573"/>
                </a:lnTo>
                <a:lnTo>
                  <a:pt x="226" y="547"/>
                </a:lnTo>
                <a:lnTo>
                  <a:pt x="242" y="520"/>
                </a:lnTo>
                <a:lnTo>
                  <a:pt x="259" y="495"/>
                </a:lnTo>
                <a:lnTo>
                  <a:pt x="277" y="470"/>
                </a:lnTo>
                <a:lnTo>
                  <a:pt x="295" y="446"/>
                </a:lnTo>
                <a:lnTo>
                  <a:pt x="313" y="422"/>
                </a:lnTo>
                <a:lnTo>
                  <a:pt x="332" y="399"/>
                </a:lnTo>
                <a:lnTo>
                  <a:pt x="352" y="375"/>
                </a:lnTo>
                <a:lnTo>
                  <a:pt x="372" y="353"/>
                </a:lnTo>
                <a:lnTo>
                  <a:pt x="392" y="332"/>
                </a:lnTo>
                <a:lnTo>
                  <a:pt x="413" y="310"/>
                </a:lnTo>
                <a:lnTo>
                  <a:pt x="434" y="290"/>
                </a:lnTo>
                <a:lnTo>
                  <a:pt x="456" y="271"/>
                </a:lnTo>
                <a:lnTo>
                  <a:pt x="478" y="251"/>
                </a:lnTo>
                <a:lnTo>
                  <a:pt x="500" y="232"/>
                </a:lnTo>
                <a:lnTo>
                  <a:pt x="523" y="214"/>
                </a:lnTo>
                <a:lnTo>
                  <a:pt x="546" y="197"/>
                </a:lnTo>
                <a:lnTo>
                  <a:pt x="570" y="181"/>
                </a:lnTo>
                <a:lnTo>
                  <a:pt x="594" y="164"/>
                </a:lnTo>
                <a:lnTo>
                  <a:pt x="618" y="148"/>
                </a:lnTo>
                <a:lnTo>
                  <a:pt x="643" y="134"/>
                </a:lnTo>
                <a:lnTo>
                  <a:pt x="668" y="121"/>
                </a:lnTo>
                <a:lnTo>
                  <a:pt x="693" y="108"/>
                </a:lnTo>
                <a:lnTo>
                  <a:pt x="718" y="94"/>
                </a:lnTo>
                <a:lnTo>
                  <a:pt x="744" y="82"/>
                </a:lnTo>
                <a:lnTo>
                  <a:pt x="771" y="72"/>
                </a:lnTo>
                <a:lnTo>
                  <a:pt x="797" y="61"/>
                </a:lnTo>
                <a:lnTo>
                  <a:pt x="824" y="51"/>
                </a:lnTo>
                <a:lnTo>
                  <a:pt x="851" y="43"/>
                </a:lnTo>
                <a:lnTo>
                  <a:pt x="878" y="34"/>
                </a:lnTo>
                <a:lnTo>
                  <a:pt x="906" y="27"/>
                </a:lnTo>
                <a:lnTo>
                  <a:pt x="934" y="21"/>
                </a:lnTo>
                <a:lnTo>
                  <a:pt x="962" y="15"/>
                </a:lnTo>
                <a:lnTo>
                  <a:pt x="990" y="12"/>
                </a:lnTo>
                <a:lnTo>
                  <a:pt x="1018" y="7"/>
                </a:lnTo>
                <a:lnTo>
                  <a:pt x="1047" y="4"/>
                </a:lnTo>
                <a:lnTo>
                  <a:pt x="1076" y="2"/>
                </a:lnTo>
                <a:lnTo>
                  <a:pt x="1105" y="1"/>
                </a:lnTo>
                <a:lnTo>
                  <a:pt x="1134" y="0"/>
                </a:lnTo>
                <a:lnTo>
                  <a:pt x="1164" y="1"/>
                </a:lnTo>
                <a:lnTo>
                  <a:pt x="1193" y="2"/>
                </a:lnTo>
                <a:lnTo>
                  <a:pt x="1221" y="4"/>
                </a:lnTo>
                <a:lnTo>
                  <a:pt x="1250" y="7"/>
                </a:lnTo>
                <a:lnTo>
                  <a:pt x="1280" y="12"/>
                </a:lnTo>
                <a:lnTo>
                  <a:pt x="1308" y="15"/>
                </a:lnTo>
                <a:lnTo>
                  <a:pt x="1336" y="21"/>
                </a:lnTo>
                <a:lnTo>
                  <a:pt x="1364" y="27"/>
                </a:lnTo>
                <a:lnTo>
                  <a:pt x="1391" y="34"/>
                </a:lnTo>
                <a:lnTo>
                  <a:pt x="1419" y="43"/>
                </a:lnTo>
                <a:lnTo>
                  <a:pt x="1446" y="51"/>
                </a:lnTo>
                <a:lnTo>
                  <a:pt x="1472" y="61"/>
                </a:lnTo>
                <a:lnTo>
                  <a:pt x="1499" y="72"/>
                </a:lnTo>
                <a:lnTo>
                  <a:pt x="1525" y="82"/>
                </a:lnTo>
                <a:lnTo>
                  <a:pt x="1551" y="94"/>
                </a:lnTo>
                <a:lnTo>
                  <a:pt x="1577" y="108"/>
                </a:lnTo>
                <a:lnTo>
                  <a:pt x="1602" y="121"/>
                </a:lnTo>
                <a:lnTo>
                  <a:pt x="1627" y="134"/>
                </a:lnTo>
                <a:lnTo>
                  <a:pt x="1651" y="148"/>
                </a:lnTo>
                <a:lnTo>
                  <a:pt x="1676" y="164"/>
                </a:lnTo>
                <a:lnTo>
                  <a:pt x="1700" y="181"/>
                </a:lnTo>
                <a:lnTo>
                  <a:pt x="1723" y="197"/>
                </a:lnTo>
                <a:lnTo>
                  <a:pt x="1746" y="214"/>
                </a:lnTo>
                <a:lnTo>
                  <a:pt x="1769" y="232"/>
                </a:lnTo>
                <a:lnTo>
                  <a:pt x="1792" y="251"/>
                </a:lnTo>
                <a:lnTo>
                  <a:pt x="1814" y="271"/>
                </a:lnTo>
                <a:lnTo>
                  <a:pt x="1835" y="290"/>
                </a:lnTo>
                <a:lnTo>
                  <a:pt x="1856" y="310"/>
                </a:lnTo>
                <a:lnTo>
                  <a:pt x="1877" y="332"/>
                </a:lnTo>
                <a:lnTo>
                  <a:pt x="1898" y="353"/>
                </a:lnTo>
                <a:lnTo>
                  <a:pt x="1918" y="375"/>
                </a:lnTo>
                <a:lnTo>
                  <a:pt x="1937" y="399"/>
                </a:lnTo>
                <a:lnTo>
                  <a:pt x="1956" y="422"/>
                </a:lnTo>
                <a:lnTo>
                  <a:pt x="1975" y="446"/>
                </a:lnTo>
                <a:lnTo>
                  <a:pt x="1993" y="470"/>
                </a:lnTo>
                <a:lnTo>
                  <a:pt x="2010" y="495"/>
                </a:lnTo>
                <a:lnTo>
                  <a:pt x="2027" y="520"/>
                </a:lnTo>
                <a:lnTo>
                  <a:pt x="2044" y="547"/>
                </a:lnTo>
                <a:lnTo>
                  <a:pt x="2060" y="573"/>
                </a:lnTo>
                <a:lnTo>
                  <a:pt x="2075" y="599"/>
                </a:lnTo>
                <a:lnTo>
                  <a:pt x="2090" y="627"/>
                </a:lnTo>
                <a:lnTo>
                  <a:pt x="2105" y="654"/>
                </a:lnTo>
                <a:lnTo>
                  <a:pt x="2119" y="683"/>
                </a:lnTo>
                <a:lnTo>
                  <a:pt x="2132" y="712"/>
                </a:lnTo>
                <a:lnTo>
                  <a:pt x="2145" y="741"/>
                </a:lnTo>
                <a:lnTo>
                  <a:pt x="2157" y="771"/>
                </a:lnTo>
                <a:lnTo>
                  <a:pt x="2169" y="801"/>
                </a:lnTo>
                <a:lnTo>
                  <a:pt x="2180" y="831"/>
                </a:lnTo>
                <a:lnTo>
                  <a:pt x="2190" y="862"/>
                </a:lnTo>
                <a:lnTo>
                  <a:pt x="2200" y="892"/>
                </a:lnTo>
                <a:lnTo>
                  <a:pt x="2210" y="924"/>
                </a:lnTo>
                <a:lnTo>
                  <a:pt x="2218" y="956"/>
                </a:lnTo>
                <a:lnTo>
                  <a:pt x="2226" y="988"/>
                </a:lnTo>
                <a:lnTo>
                  <a:pt x="2233" y="1020"/>
                </a:lnTo>
                <a:lnTo>
                  <a:pt x="2240" y="1053"/>
                </a:lnTo>
                <a:lnTo>
                  <a:pt x="2246" y="1086"/>
                </a:lnTo>
                <a:lnTo>
                  <a:pt x="2251" y="1120"/>
                </a:lnTo>
                <a:lnTo>
                  <a:pt x="2256" y="1153"/>
                </a:lnTo>
                <a:lnTo>
                  <a:pt x="2260" y="1187"/>
                </a:lnTo>
                <a:lnTo>
                  <a:pt x="2263" y="1221"/>
                </a:lnTo>
                <a:lnTo>
                  <a:pt x="2266" y="1255"/>
                </a:lnTo>
                <a:lnTo>
                  <a:pt x="2268" y="1290"/>
                </a:lnTo>
                <a:lnTo>
                  <a:pt x="2269" y="1325"/>
                </a:lnTo>
                <a:lnTo>
                  <a:pt x="2269" y="1360"/>
                </a:lnTo>
                <a:lnTo>
                  <a:pt x="2269" y="1396"/>
                </a:lnTo>
                <a:lnTo>
                  <a:pt x="2268" y="1431"/>
                </a:lnTo>
                <a:lnTo>
                  <a:pt x="2266" y="1465"/>
                </a:lnTo>
                <a:lnTo>
                  <a:pt x="2263" y="1499"/>
                </a:lnTo>
                <a:lnTo>
                  <a:pt x="2260" y="1534"/>
                </a:lnTo>
                <a:lnTo>
                  <a:pt x="2256" y="1567"/>
                </a:lnTo>
                <a:lnTo>
                  <a:pt x="2251" y="1601"/>
                </a:lnTo>
                <a:lnTo>
                  <a:pt x="2246" y="1634"/>
                </a:lnTo>
                <a:lnTo>
                  <a:pt x="2240" y="1667"/>
                </a:lnTo>
                <a:lnTo>
                  <a:pt x="2233" y="1700"/>
                </a:lnTo>
                <a:lnTo>
                  <a:pt x="2226" y="1733"/>
                </a:lnTo>
                <a:lnTo>
                  <a:pt x="2218" y="1764"/>
                </a:lnTo>
                <a:lnTo>
                  <a:pt x="2210" y="1796"/>
                </a:lnTo>
                <a:lnTo>
                  <a:pt x="2200" y="1828"/>
                </a:lnTo>
                <a:lnTo>
                  <a:pt x="2190" y="1859"/>
                </a:lnTo>
                <a:lnTo>
                  <a:pt x="2180" y="1890"/>
                </a:lnTo>
                <a:lnTo>
                  <a:pt x="2169" y="1920"/>
                </a:lnTo>
                <a:lnTo>
                  <a:pt x="2157" y="1950"/>
                </a:lnTo>
                <a:lnTo>
                  <a:pt x="2145" y="1979"/>
                </a:lnTo>
                <a:lnTo>
                  <a:pt x="2132" y="2009"/>
                </a:lnTo>
                <a:lnTo>
                  <a:pt x="2119" y="2037"/>
                </a:lnTo>
                <a:lnTo>
                  <a:pt x="2105" y="2065"/>
                </a:lnTo>
                <a:lnTo>
                  <a:pt x="2090" y="2093"/>
                </a:lnTo>
                <a:lnTo>
                  <a:pt x="2075" y="2120"/>
                </a:lnTo>
                <a:lnTo>
                  <a:pt x="2060" y="2148"/>
                </a:lnTo>
                <a:lnTo>
                  <a:pt x="2044" y="2174"/>
                </a:lnTo>
                <a:lnTo>
                  <a:pt x="2027" y="2199"/>
                </a:lnTo>
                <a:lnTo>
                  <a:pt x="2010" y="2226"/>
                </a:lnTo>
                <a:lnTo>
                  <a:pt x="1993" y="2250"/>
                </a:lnTo>
                <a:lnTo>
                  <a:pt x="1975" y="2275"/>
                </a:lnTo>
                <a:lnTo>
                  <a:pt x="1956" y="2299"/>
                </a:lnTo>
                <a:lnTo>
                  <a:pt x="1937" y="2322"/>
                </a:lnTo>
                <a:lnTo>
                  <a:pt x="1918" y="2345"/>
                </a:lnTo>
                <a:lnTo>
                  <a:pt x="1898" y="2367"/>
                </a:lnTo>
                <a:lnTo>
                  <a:pt x="1877" y="2389"/>
                </a:lnTo>
                <a:lnTo>
                  <a:pt x="1856" y="2409"/>
                </a:lnTo>
                <a:lnTo>
                  <a:pt x="1835" y="2430"/>
                </a:lnTo>
                <a:lnTo>
                  <a:pt x="1814" y="2450"/>
                </a:lnTo>
                <a:lnTo>
                  <a:pt x="1792" y="2469"/>
                </a:lnTo>
                <a:lnTo>
                  <a:pt x="1769" y="2487"/>
                </a:lnTo>
                <a:lnTo>
                  <a:pt x="1746" y="2505"/>
                </a:lnTo>
                <a:lnTo>
                  <a:pt x="1723" y="2523"/>
                </a:lnTo>
                <a:lnTo>
                  <a:pt x="1700" y="2540"/>
                </a:lnTo>
                <a:lnTo>
                  <a:pt x="1676" y="2556"/>
                </a:lnTo>
                <a:lnTo>
                  <a:pt x="1651" y="2571"/>
                </a:lnTo>
                <a:lnTo>
                  <a:pt x="1627" y="2586"/>
                </a:lnTo>
                <a:lnTo>
                  <a:pt x="1602" y="2600"/>
                </a:lnTo>
                <a:lnTo>
                  <a:pt x="1577" y="2613"/>
                </a:lnTo>
                <a:lnTo>
                  <a:pt x="1551" y="2625"/>
                </a:lnTo>
                <a:lnTo>
                  <a:pt x="1525" y="2637"/>
                </a:lnTo>
                <a:lnTo>
                  <a:pt x="1499" y="2649"/>
                </a:lnTo>
                <a:lnTo>
                  <a:pt x="1472" y="2659"/>
                </a:lnTo>
                <a:lnTo>
                  <a:pt x="1446" y="2668"/>
                </a:lnTo>
                <a:lnTo>
                  <a:pt x="1419" y="2677"/>
                </a:lnTo>
                <a:lnTo>
                  <a:pt x="1391" y="2685"/>
                </a:lnTo>
                <a:lnTo>
                  <a:pt x="1364" y="2692"/>
                </a:lnTo>
                <a:lnTo>
                  <a:pt x="1336" y="2698"/>
                </a:lnTo>
                <a:lnTo>
                  <a:pt x="1308" y="2704"/>
                </a:lnTo>
                <a:lnTo>
                  <a:pt x="1280" y="2709"/>
                </a:lnTo>
                <a:lnTo>
                  <a:pt x="1250" y="2713"/>
                </a:lnTo>
                <a:lnTo>
                  <a:pt x="1221" y="2716"/>
                </a:lnTo>
                <a:lnTo>
                  <a:pt x="1193" y="2719"/>
                </a:lnTo>
                <a:lnTo>
                  <a:pt x="1164" y="2720"/>
                </a:lnTo>
                <a:lnTo>
                  <a:pt x="1134" y="2720"/>
                </a:lnTo>
                <a:lnTo>
                  <a:pt x="1105" y="2720"/>
                </a:lnTo>
                <a:lnTo>
                  <a:pt x="1076" y="2719"/>
                </a:lnTo>
                <a:lnTo>
                  <a:pt x="1047" y="2716"/>
                </a:lnTo>
                <a:lnTo>
                  <a:pt x="1018" y="2713"/>
                </a:lnTo>
                <a:lnTo>
                  <a:pt x="990" y="2709"/>
                </a:lnTo>
                <a:lnTo>
                  <a:pt x="962" y="2704"/>
                </a:lnTo>
                <a:lnTo>
                  <a:pt x="934" y="2698"/>
                </a:lnTo>
                <a:lnTo>
                  <a:pt x="906" y="2692"/>
                </a:lnTo>
                <a:lnTo>
                  <a:pt x="878" y="2685"/>
                </a:lnTo>
                <a:lnTo>
                  <a:pt x="851" y="2677"/>
                </a:lnTo>
                <a:lnTo>
                  <a:pt x="824" y="2668"/>
                </a:lnTo>
                <a:lnTo>
                  <a:pt x="797" y="2659"/>
                </a:lnTo>
                <a:lnTo>
                  <a:pt x="771" y="2649"/>
                </a:lnTo>
                <a:lnTo>
                  <a:pt x="744" y="2637"/>
                </a:lnTo>
                <a:lnTo>
                  <a:pt x="718" y="2625"/>
                </a:lnTo>
                <a:lnTo>
                  <a:pt x="693" y="2613"/>
                </a:lnTo>
                <a:lnTo>
                  <a:pt x="668" y="2600"/>
                </a:lnTo>
                <a:lnTo>
                  <a:pt x="643" y="2586"/>
                </a:lnTo>
                <a:lnTo>
                  <a:pt x="618" y="2571"/>
                </a:lnTo>
                <a:lnTo>
                  <a:pt x="594" y="2556"/>
                </a:lnTo>
                <a:lnTo>
                  <a:pt x="570" y="2540"/>
                </a:lnTo>
                <a:lnTo>
                  <a:pt x="546" y="2523"/>
                </a:lnTo>
                <a:lnTo>
                  <a:pt x="523" y="2505"/>
                </a:lnTo>
                <a:lnTo>
                  <a:pt x="500" y="2487"/>
                </a:lnTo>
                <a:lnTo>
                  <a:pt x="478" y="2469"/>
                </a:lnTo>
                <a:lnTo>
                  <a:pt x="456" y="2450"/>
                </a:lnTo>
                <a:lnTo>
                  <a:pt x="434" y="2430"/>
                </a:lnTo>
                <a:lnTo>
                  <a:pt x="413" y="2409"/>
                </a:lnTo>
                <a:lnTo>
                  <a:pt x="392" y="2389"/>
                </a:lnTo>
                <a:lnTo>
                  <a:pt x="372" y="2367"/>
                </a:lnTo>
                <a:lnTo>
                  <a:pt x="352" y="2345"/>
                </a:lnTo>
                <a:lnTo>
                  <a:pt x="332" y="2322"/>
                </a:lnTo>
                <a:lnTo>
                  <a:pt x="313" y="2299"/>
                </a:lnTo>
                <a:lnTo>
                  <a:pt x="295" y="2275"/>
                </a:lnTo>
                <a:lnTo>
                  <a:pt x="277" y="2250"/>
                </a:lnTo>
                <a:lnTo>
                  <a:pt x="259" y="2226"/>
                </a:lnTo>
                <a:lnTo>
                  <a:pt x="242" y="2199"/>
                </a:lnTo>
                <a:lnTo>
                  <a:pt x="226" y="2174"/>
                </a:lnTo>
                <a:lnTo>
                  <a:pt x="210" y="2148"/>
                </a:lnTo>
                <a:lnTo>
                  <a:pt x="194" y="2120"/>
                </a:lnTo>
                <a:lnTo>
                  <a:pt x="179" y="2093"/>
                </a:lnTo>
                <a:lnTo>
                  <a:pt x="165" y="2065"/>
                </a:lnTo>
                <a:lnTo>
                  <a:pt x="151" y="2037"/>
                </a:lnTo>
                <a:lnTo>
                  <a:pt x="137" y="2009"/>
                </a:lnTo>
                <a:lnTo>
                  <a:pt x="124" y="1979"/>
                </a:lnTo>
                <a:lnTo>
                  <a:pt x="112" y="1950"/>
                </a:lnTo>
                <a:lnTo>
                  <a:pt x="101" y="1920"/>
                </a:lnTo>
                <a:lnTo>
                  <a:pt x="89" y="1890"/>
                </a:lnTo>
                <a:lnTo>
                  <a:pt x="79" y="1859"/>
                </a:lnTo>
                <a:lnTo>
                  <a:pt x="69" y="1828"/>
                </a:lnTo>
                <a:lnTo>
                  <a:pt x="60" y="1796"/>
                </a:lnTo>
                <a:lnTo>
                  <a:pt x="51" y="1764"/>
                </a:lnTo>
                <a:lnTo>
                  <a:pt x="43" y="1733"/>
                </a:lnTo>
                <a:lnTo>
                  <a:pt x="36" y="1700"/>
                </a:lnTo>
                <a:lnTo>
                  <a:pt x="29" y="1667"/>
                </a:lnTo>
                <a:lnTo>
                  <a:pt x="23" y="1634"/>
                </a:lnTo>
                <a:lnTo>
                  <a:pt x="18" y="1601"/>
                </a:lnTo>
                <a:lnTo>
                  <a:pt x="13" y="1567"/>
                </a:lnTo>
                <a:lnTo>
                  <a:pt x="9" y="1534"/>
                </a:lnTo>
                <a:lnTo>
                  <a:pt x="6" y="1499"/>
                </a:lnTo>
                <a:lnTo>
                  <a:pt x="4" y="1465"/>
                </a:lnTo>
                <a:lnTo>
                  <a:pt x="2" y="1431"/>
                </a:lnTo>
                <a:lnTo>
                  <a:pt x="1" y="1396"/>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337091474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Kiitos punainen">
    <p:bg>
      <p:bgPr>
        <a:solidFill>
          <a:srgbClr val="FF3E60"/>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66763" y="1556740"/>
            <a:ext cx="10658475" cy="1008660"/>
          </a:xfrm>
        </p:spPr>
        <p:txBody>
          <a:bodyPr anchor="t" anchorCtr="0">
            <a:noAutofit/>
          </a:bodyPr>
          <a:lstStyle>
            <a:lvl1pPr algn="l">
              <a:defRPr sz="6000">
                <a:solidFill>
                  <a:schemeClr val="bg1"/>
                </a:solidFill>
              </a:defRPr>
            </a:lvl1pPr>
          </a:lstStyle>
          <a:p>
            <a:r>
              <a:rPr lang="fi-FI" noProof="0" dirty="0"/>
              <a:t>Kiitos.</a:t>
            </a:r>
          </a:p>
        </p:txBody>
      </p:sp>
      <p:sp>
        <p:nvSpPr>
          <p:cNvPr id="3" name="Subtitle 2"/>
          <p:cNvSpPr>
            <a:spLocks noGrp="1"/>
          </p:cNvSpPr>
          <p:nvPr>
            <p:ph type="subTitle" idx="1" hasCustomPrompt="1"/>
          </p:nvPr>
        </p:nvSpPr>
        <p:spPr>
          <a:xfrm>
            <a:off x="766763" y="2852920"/>
            <a:ext cx="10658475" cy="2448340"/>
          </a:xfrm>
        </p:spPr>
        <p:txBody>
          <a:bodyPr>
            <a:noAutofit/>
          </a:bodyPr>
          <a:lstStyle>
            <a:lvl1pPr marL="0" indent="0" algn="l">
              <a:spcBef>
                <a:spcPts val="200"/>
              </a:spcBef>
              <a:buNone/>
              <a:defRPr sz="2400">
                <a:solidFill>
                  <a:schemeClr val="bg1"/>
                </a:solidFill>
                <a:latin typeface="Work Sans Medium" panose="000006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yhteystiedot</a:t>
            </a:r>
          </a:p>
        </p:txBody>
      </p:sp>
      <p:sp>
        <p:nvSpPr>
          <p:cNvPr id="4" name="Date Placeholder 3"/>
          <p:cNvSpPr>
            <a:spLocks noGrp="1"/>
          </p:cNvSpPr>
          <p:nvPr>
            <p:ph type="dt" sz="half" idx="10"/>
          </p:nvPr>
        </p:nvSpPr>
        <p:spPr/>
        <p:txBody>
          <a:bodyPr/>
          <a:lstStyle>
            <a:lvl1pPr>
              <a:defRPr>
                <a:noFill/>
              </a:defRPr>
            </a:lvl1pPr>
          </a:lstStyle>
          <a:p>
            <a:fld id="{BC8533C0-49A6-4D70-B89C-A1AE50857747}" type="datetime1">
              <a:rPr lang="fi-FI" smtClean="0"/>
              <a:t>9.6.2026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endParaRPr lang="fi-FI" dirty="0"/>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8" name="TextBox 7">
            <a:hlinkClick r:id="rId2"/>
          </p:cNvPr>
          <p:cNvSpPr txBox="1"/>
          <p:nvPr userDrawn="1"/>
        </p:nvSpPr>
        <p:spPr>
          <a:xfrm>
            <a:off x="9047486" y="6145643"/>
            <a:ext cx="2377254" cy="307777"/>
          </a:xfrm>
          <a:prstGeom prst="rect">
            <a:avLst/>
          </a:prstGeom>
          <a:noFill/>
        </p:spPr>
        <p:txBody>
          <a:bodyPr wrap="none" lIns="0" tIns="0" rIns="0" bIns="0" rtlCol="0">
            <a:spAutoFit/>
          </a:bodyPr>
          <a:lstStyle/>
          <a:p>
            <a:pPr algn="r"/>
            <a:r>
              <a:rPr lang="fi-FI" sz="2000" b="1" dirty="0">
                <a:solidFill>
                  <a:schemeClr val="bg1"/>
                </a:solidFill>
                <a:latin typeface="+mn-lt"/>
              </a:rPr>
              <a:t>www.kuntaliitto.fi</a:t>
            </a:r>
          </a:p>
        </p:txBody>
      </p:sp>
      <p:sp>
        <p:nvSpPr>
          <p:cNvPr id="12" name="Freeform 6">
            <a:hlinkClick r:id="rId3" tooltip="facebook"/>
          </p:cNvPr>
          <p:cNvSpPr>
            <a:spLocks noChangeAspect="1" noEditPoints="1"/>
          </p:cNvSpPr>
          <p:nvPr userDrawn="1"/>
        </p:nvSpPr>
        <p:spPr bwMode="auto">
          <a:xfrm>
            <a:off x="11172183" y="5877340"/>
            <a:ext cx="252557" cy="252000"/>
          </a:xfrm>
          <a:custGeom>
            <a:avLst/>
            <a:gdLst>
              <a:gd name="T0" fmla="*/ 1245 w 2268"/>
              <a:gd name="T1" fmla="*/ 935 h 2720"/>
              <a:gd name="T2" fmla="*/ 1257 w 2268"/>
              <a:gd name="T3" fmla="*/ 850 h 2720"/>
              <a:gd name="T4" fmla="*/ 1285 w 2268"/>
              <a:gd name="T5" fmla="*/ 811 h 2720"/>
              <a:gd name="T6" fmla="*/ 1320 w 2268"/>
              <a:gd name="T7" fmla="*/ 794 h 2720"/>
              <a:gd name="T8" fmla="*/ 1506 w 2268"/>
              <a:gd name="T9" fmla="*/ 514 h 2720"/>
              <a:gd name="T10" fmla="*/ 1310 w 2268"/>
              <a:gd name="T11" fmla="*/ 502 h 2720"/>
              <a:gd name="T12" fmla="*/ 1207 w 2268"/>
              <a:gd name="T13" fmla="*/ 518 h 2720"/>
              <a:gd name="T14" fmla="*/ 1134 w 2268"/>
              <a:gd name="T15" fmla="*/ 551 h 2720"/>
              <a:gd name="T16" fmla="*/ 1073 w 2268"/>
              <a:gd name="T17" fmla="*/ 607 h 2720"/>
              <a:gd name="T18" fmla="*/ 1019 w 2268"/>
              <a:gd name="T19" fmla="*/ 697 h 2720"/>
              <a:gd name="T20" fmla="*/ 992 w 2268"/>
              <a:gd name="T21" fmla="*/ 793 h 2720"/>
              <a:gd name="T22" fmla="*/ 983 w 2268"/>
              <a:gd name="T23" fmla="*/ 1131 h 2720"/>
              <a:gd name="T24" fmla="*/ 0 w 2268"/>
              <a:gd name="T25" fmla="*/ 1360 h 2720"/>
              <a:gd name="T26" fmla="*/ 13 w 2268"/>
              <a:gd name="T27" fmla="*/ 1152 h 2720"/>
              <a:gd name="T28" fmla="*/ 51 w 2268"/>
              <a:gd name="T29" fmla="*/ 956 h 2720"/>
              <a:gd name="T30" fmla="*/ 111 w 2268"/>
              <a:gd name="T31" fmla="*/ 770 h 2720"/>
              <a:gd name="T32" fmla="*/ 193 w 2268"/>
              <a:gd name="T33" fmla="*/ 599 h 2720"/>
              <a:gd name="T34" fmla="*/ 294 w 2268"/>
              <a:gd name="T35" fmla="*/ 446 h 2720"/>
              <a:gd name="T36" fmla="*/ 413 w 2268"/>
              <a:gd name="T37" fmla="*/ 310 h 2720"/>
              <a:gd name="T38" fmla="*/ 547 w 2268"/>
              <a:gd name="T39" fmla="*/ 196 h 2720"/>
              <a:gd name="T40" fmla="*/ 693 w 2268"/>
              <a:gd name="T41" fmla="*/ 106 h 2720"/>
              <a:gd name="T42" fmla="*/ 851 w 2268"/>
              <a:gd name="T43" fmla="*/ 43 h 2720"/>
              <a:gd name="T44" fmla="*/ 1019 w 2268"/>
              <a:gd name="T45" fmla="*/ 7 h 2720"/>
              <a:gd name="T46" fmla="*/ 1193 w 2268"/>
              <a:gd name="T47" fmla="*/ 2 h 2720"/>
              <a:gd name="T48" fmla="*/ 1363 w 2268"/>
              <a:gd name="T49" fmla="*/ 27 h 2720"/>
              <a:gd name="T50" fmla="*/ 1524 w 2268"/>
              <a:gd name="T51" fmla="*/ 82 h 2720"/>
              <a:gd name="T52" fmla="*/ 1675 w 2268"/>
              <a:gd name="T53" fmla="*/ 164 h 2720"/>
              <a:gd name="T54" fmla="*/ 1813 w 2268"/>
              <a:gd name="T55" fmla="*/ 270 h 2720"/>
              <a:gd name="T56" fmla="*/ 1936 w 2268"/>
              <a:gd name="T57" fmla="*/ 398 h 2720"/>
              <a:gd name="T58" fmla="*/ 2043 w 2268"/>
              <a:gd name="T59" fmla="*/ 547 h 2720"/>
              <a:gd name="T60" fmla="*/ 2131 w 2268"/>
              <a:gd name="T61" fmla="*/ 712 h 2720"/>
              <a:gd name="T62" fmla="*/ 2200 w 2268"/>
              <a:gd name="T63" fmla="*/ 892 h 2720"/>
              <a:gd name="T64" fmla="*/ 2245 w 2268"/>
              <a:gd name="T65" fmla="*/ 1085 h 2720"/>
              <a:gd name="T66" fmla="*/ 2267 w 2268"/>
              <a:gd name="T67" fmla="*/ 1290 h 2720"/>
              <a:gd name="T68" fmla="*/ 2262 w 2268"/>
              <a:gd name="T69" fmla="*/ 1499 h 2720"/>
              <a:gd name="T70" fmla="*/ 2233 w 2268"/>
              <a:gd name="T71" fmla="*/ 1699 h 2720"/>
              <a:gd name="T72" fmla="*/ 2179 w 2268"/>
              <a:gd name="T73" fmla="*/ 1889 h 2720"/>
              <a:gd name="T74" fmla="*/ 2104 w 2268"/>
              <a:gd name="T75" fmla="*/ 2065 h 2720"/>
              <a:gd name="T76" fmla="*/ 2009 w 2268"/>
              <a:gd name="T77" fmla="*/ 2225 h 2720"/>
              <a:gd name="T78" fmla="*/ 1897 w 2268"/>
              <a:gd name="T79" fmla="*/ 2366 h 2720"/>
              <a:gd name="T80" fmla="*/ 1768 w 2268"/>
              <a:gd name="T81" fmla="*/ 2487 h 2720"/>
              <a:gd name="T82" fmla="*/ 1626 w 2268"/>
              <a:gd name="T83" fmla="*/ 2586 h 2720"/>
              <a:gd name="T84" fmla="*/ 1472 w 2268"/>
              <a:gd name="T85" fmla="*/ 2659 h 2720"/>
              <a:gd name="T86" fmla="*/ 1307 w 2268"/>
              <a:gd name="T87" fmla="*/ 2705 h 2720"/>
              <a:gd name="T88" fmla="*/ 1134 w 2268"/>
              <a:gd name="T89" fmla="*/ 2720 h 2720"/>
              <a:gd name="T90" fmla="*/ 962 w 2268"/>
              <a:gd name="T91" fmla="*/ 2705 h 2720"/>
              <a:gd name="T92" fmla="*/ 797 w 2268"/>
              <a:gd name="T93" fmla="*/ 2659 h 2720"/>
              <a:gd name="T94" fmla="*/ 643 w 2268"/>
              <a:gd name="T95" fmla="*/ 2586 h 2720"/>
              <a:gd name="T96" fmla="*/ 501 w 2268"/>
              <a:gd name="T97" fmla="*/ 2487 h 2720"/>
              <a:gd name="T98" fmla="*/ 372 w 2268"/>
              <a:gd name="T99" fmla="*/ 2366 h 2720"/>
              <a:gd name="T100" fmla="*/ 259 w 2268"/>
              <a:gd name="T101" fmla="*/ 2225 h 2720"/>
              <a:gd name="T102" fmla="*/ 164 w 2268"/>
              <a:gd name="T103" fmla="*/ 2065 h 2720"/>
              <a:gd name="T104" fmla="*/ 89 w 2268"/>
              <a:gd name="T105" fmla="*/ 1889 h 2720"/>
              <a:gd name="T106" fmla="*/ 35 w 2268"/>
              <a:gd name="T107" fmla="*/ 1699 h 2720"/>
              <a:gd name="T108" fmla="*/ 5 w 2268"/>
              <a:gd name="T109" fmla="*/ 1499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68" h="2720">
                <a:moveTo>
                  <a:pt x="1245" y="2218"/>
                </a:moveTo>
                <a:lnTo>
                  <a:pt x="1245" y="1436"/>
                </a:lnTo>
                <a:lnTo>
                  <a:pt x="1464" y="1436"/>
                </a:lnTo>
                <a:lnTo>
                  <a:pt x="1497" y="1131"/>
                </a:lnTo>
                <a:lnTo>
                  <a:pt x="1245" y="1131"/>
                </a:lnTo>
                <a:lnTo>
                  <a:pt x="1245" y="935"/>
                </a:lnTo>
                <a:lnTo>
                  <a:pt x="1245" y="920"/>
                </a:lnTo>
                <a:lnTo>
                  <a:pt x="1246" y="904"/>
                </a:lnTo>
                <a:lnTo>
                  <a:pt x="1248" y="890"/>
                </a:lnTo>
                <a:lnTo>
                  <a:pt x="1250" y="875"/>
                </a:lnTo>
                <a:lnTo>
                  <a:pt x="1253" y="862"/>
                </a:lnTo>
                <a:lnTo>
                  <a:pt x="1257" y="850"/>
                </a:lnTo>
                <a:lnTo>
                  <a:pt x="1262" y="838"/>
                </a:lnTo>
                <a:lnTo>
                  <a:pt x="1269" y="829"/>
                </a:lnTo>
                <a:lnTo>
                  <a:pt x="1272" y="824"/>
                </a:lnTo>
                <a:lnTo>
                  <a:pt x="1276" y="819"/>
                </a:lnTo>
                <a:lnTo>
                  <a:pt x="1280" y="815"/>
                </a:lnTo>
                <a:lnTo>
                  <a:pt x="1285" y="811"/>
                </a:lnTo>
                <a:lnTo>
                  <a:pt x="1290" y="807"/>
                </a:lnTo>
                <a:lnTo>
                  <a:pt x="1295" y="803"/>
                </a:lnTo>
                <a:lnTo>
                  <a:pt x="1301" y="801"/>
                </a:lnTo>
                <a:lnTo>
                  <a:pt x="1307" y="799"/>
                </a:lnTo>
                <a:lnTo>
                  <a:pt x="1313" y="795"/>
                </a:lnTo>
                <a:lnTo>
                  <a:pt x="1320" y="794"/>
                </a:lnTo>
                <a:lnTo>
                  <a:pt x="1335" y="790"/>
                </a:lnTo>
                <a:lnTo>
                  <a:pt x="1352" y="788"/>
                </a:lnTo>
                <a:lnTo>
                  <a:pt x="1361" y="788"/>
                </a:lnTo>
                <a:lnTo>
                  <a:pt x="1371" y="788"/>
                </a:lnTo>
                <a:lnTo>
                  <a:pt x="1506" y="788"/>
                </a:lnTo>
                <a:lnTo>
                  <a:pt x="1506" y="514"/>
                </a:lnTo>
                <a:lnTo>
                  <a:pt x="1478" y="511"/>
                </a:lnTo>
                <a:lnTo>
                  <a:pt x="1434" y="507"/>
                </a:lnTo>
                <a:lnTo>
                  <a:pt x="1376" y="503"/>
                </a:lnTo>
                <a:lnTo>
                  <a:pt x="1360" y="503"/>
                </a:lnTo>
                <a:lnTo>
                  <a:pt x="1344" y="503"/>
                </a:lnTo>
                <a:lnTo>
                  <a:pt x="1310" y="502"/>
                </a:lnTo>
                <a:lnTo>
                  <a:pt x="1292" y="503"/>
                </a:lnTo>
                <a:lnTo>
                  <a:pt x="1274" y="505"/>
                </a:lnTo>
                <a:lnTo>
                  <a:pt x="1257" y="506"/>
                </a:lnTo>
                <a:lnTo>
                  <a:pt x="1240" y="509"/>
                </a:lnTo>
                <a:lnTo>
                  <a:pt x="1223" y="513"/>
                </a:lnTo>
                <a:lnTo>
                  <a:pt x="1207" y="518"/>
                </a:lnTo>
                <a:lnTo>
                  <a:pt x="1200" y="520"/>
                </a:lnTo>
                <a:lnTo>
                  <a:pt x="1192" y="523"/>
                </a:lnTo>
                <a:lnTo>
                  <a:pt x="1177" y="529"/>
                </a:lnTo>
                <a:lnTo>
                  <a:pt x="1162" y="536"/>
                </a:lnTo>
                <a:lnTo>
                  <a:pt x="1148" y="543"/>
                </a:lnTo>
                <a:lnTo>
                  <a:pt x="1134" y="551"/>
                </a:lnTo>
                <a:lnTo>
                  <a:pt x="1121" y="561"/>
                </a:lnTo>
                <a:lnTo>
                  <a:pt x="1108" y="572"/>
                </a:lnTo>
                <a:lnTo>
                  <a:pt x="1096" y="583"/>
                </a:lnTo>
                <a:lnTo>
                  <a:pt x="1090" y="587"/>
                </a:lnTo>
                <a:lnTo>
                  <a:pt x="1084" y="593"/>
                </a:lnTo>
                <a:lnTo>
                  <a:pt x="1073" y="607"/>
                </a:lnTo>
                <a:lnTo>
                  <a:pt x="1063" y="620"/>
                </a:lnTo>
                <a:lnTo>
                  <a:pt x="1053" y="633"/>
                </a:lnTo>
                <a:lnTo>
                  <a:pt x="1044" y="647"/>
                </a:lnTo>
                <a:lnTo>
                  <a:pt x="1035" y="663"/>
                </a:lnTo>
                <a:lnTo>
                  <a:pt x="1027" y="680"/>
                </a:lnTo>
                <a:lnTo>
                  <a:pt x="1019" y="697"/>
                </a:lnTo>
                <a:lnTo>
                  <a:pt x="1016" y="705"/>
                </a:lnTo>
                <a:lnTo>
                  <a:pt x="1013" y="715"/>
                </a:lnTo>
                <a:lnTo>
                  <a:pt x="1007" y="733"/>
                </a:lnTo>
                <a:lnTo>
                  <a:pt x="1001" y="752"/>
                </a:lnTo>
                <a:lnTo>
                  <a:pt x="996" y="771"/>
                </a:lnTo>
                <a:lnTo>
                  <a:pt x="992" y="793"/>
                </a:lnTo>
                <a:lnTo>
                  <a:pt x="989" y="813"/>
                </a:lnTo>
                <a:lnTo>
                  <a:pt x="986" y="836"/>
                </a:lnTo>
                <a:lnTo>
                  <a:pt x="984" y="859"/>
                </a:lnTo>
                <a:lnTo>
                  <a:pt x="983" y="881"/>
                </a:lnTo>
                <a:lnTo>
                  <a:pt x="983" y="905"/>
                </a:lnTo>
                <a:lnTo>
                  <a:pt x="983" y="1131"/>
                </a:lnTo>
                <a:lnTo>
                  <a:pt x="763" y="1131"/>
                </a:lnTo>
                <a:lnTo>
                  <a:pt x="763" y="1436"/>
                </a:lnTo>
                <a:lnTo>
                  <a:pt x="983" y="1436"/>
                </a:lnTo>
                <a:lnTo>
                  <a:pt x="983" y="2218"/>
                </a:lnTo>
                <a:lnTo>
                  <a:pt x="1245" y="2218"/>
                </a:lnTo>
                <a:close/>
                <a:moveTo>
                  <a:pt x="0" y="1360"/>
                </a:moveTo>
                <a:lnTo>
                  <a:pt x="0" y="1325"/>
                </a:lnTo>
                <a:lnTo>
                  <a:pt x="1" y="1290"/>
                </a:lnTo>
                <a:lnTo>
                  <a:pt x="3" y="1256"/>
                </a:lnTo>
                <a:lnTo>
                  <a:pt x="5" y="1221"/>
                </a:lnTo>
                <a:lnTo>
                  <a:pt x="9" y="1187"/>
                </a:lnTo>
                <a:lnTo>
                  <a:pt x="13" y="1152"/>
                </a:lnTo>
                <a:lnTo>
                  <a:pt x="17" y="1119"/>
                </a:lnTo>
                <a:lnTo>
                  <a:pt x="23" y="1085"/>
                </a:lnTo>
                <a:lnTo>
                  <a:pt x="29" y="1053"/>
                </a:lnTo>
                <a:lnTo>
                  <a:pt x="35" y="1020"/>
                </a:lnTo>
                <a:lnTo>
                  <a:pt x="43" y="988"/>
                </a:lnTo>
                <a:lnTo>
                  <a:pt x="51" y="956"/>
                </a:lnTo>
                <a:lnTo>
                  <a:pt x="59" y="923"/>
                </a:lnTo>
                <a:lnTo>
                  <a:pt x="68" y="892"/>
                </a:lnTo>
                <a:lnTo>
                  <a:pt x="78" y="861"/>
                </a:lnTo>
                <a:lnTo>
                  <a:pt x="89" y="831"/>
                </a:lnTo>
                <a:lnTo>
                  <a:pt x="100" y="800"/>
                </a:lnTo>
                <a:lnTo>
                  <a:pt x="111" y="770"/>
                </a:lnTo>
                <a:lnTo>
                  <a:pt x="124" y="741"/>
                </a:lnTo>
                <a:lnTo>
                  <a:pt x="136" y="712"/>
                </a:lnTo>
                <a:lnTo>
                  <a:pt x="150" y="683"/>
                </a:lnTo>
                <a:lnTo>
                  <a:pt x="164" y="655"/>
                </a:lnTo>
                <a:lnTo>
                  <a:pt x="178" y="627"/>
                </a:lnTo>
                <a:lnTo>
                  <a:pt x="193" y="599"/>
                </a:lnTo>
                <a:lnTo>
                  <a:pt x="209" y="573"/>
                </a:lnTo>
                <a:lnTo>
                  <a:pt x="225" y="547"/>
                </a:lnTo>
                <a:lnTo>
                  <a:pt x="241" y="520"/>
                </a:lnTo>
                <a:lnTo>
                  <a:pt x="259" y="495"/>
                </a:lnTo>
                <a:lnTo>
                  <a:pt x="276" y="470"/>
                </a:lnTo>
                <a:lnTo>
                  <a:pt x="294" y="446"/>
                </a:lnTo>
                <a:lnTo>
                  <a:pt x="313" y="422"/>
                </a:lnTo>
                <a:lnTo>
                  <a:pt x="332" y="398"/>
                </a:lnTo>
                <a:lnTo>
                  <a:pt x="351" y="375"/>
                </a:lnTo>
                <a:lnTo>
                  <a:pt x="372" y="354"/>
                </a:lnTo>
                <a:lnTo>
                  <a:pt x="392" y="332"/>
                </a:lnTo>
                <a:lnTo>
                  <a:pt x="413" y="310"/>
                </a:lnTo>
                <a:lnTo>
                  <a:pt x="434" y="290"/>
                </a:lnTo>
                <a:lnTo>
                  <a:pt x="456" y="270"/>
                </a:lnTo>
                <a:lnTo>
                  <a:pt x="478" y="250"/>
                </a:lnTo>
                <a:lnTo>
                  <a:pt x="501" y="232"/>
                </a:lnTo>
                <a:lnTo>
                  <a:pt x="523" y="214"/>
                </a:lnTo>
                <a:lnTo>
                  <a:pt x="547" y="196"/>
                </a:lnTo>
                <a:lnTo>
                  <a:pt x="570" y="180"/>
                </a:lnTo>
                <a:lnTo>
                  <a:pt x="594" y="164"/>
                </a:lnTo>
                <a:lnTo>
                  <a:pt x="618" y="148"/>
                </a:lnTo>
                <a:lnTo>
                  <a:pt x="643" y="134"/>
                </a:lnTo>
                <a:lnTo>
                  <a:pt x="668" y="120"/>
                </a:lnTo>
                <a:lnTo>
                  <a:pt x="693" y="106"/>
                </a:lnTo>
                <a:lnTo>
                  <a:pt x="719" y="94"/>
                </a:lnTo>
                <a:lnTo>
                  <a:pt x="745" y="82"/>
                </a:lnTo>
                <a:lnTo>
                  <a:pt x="771" y="72"/>
                </a:lnTo>
                <a:lnTo>
                  <a:pt x="797" y="61"/>
                </a:lnTo>
                <a:lnTo>
                  <a:pt x="824" y="51"/>
                </a:lnTo>
                <a:lnTo>
                  <a:pt x="851" y="43"/>
                </a:lnTo>
                <a:lnTo>
                  <a:pt x="878" y="34"/>
                </a:lnTo>
                <a:lnTo>
                  <a:pt x="906" y="27"/>
                </a:lnTo>
                <a:lnTo>
                  <a:pt x="934" y="21"/>
                </a:lnTo>
                <a:lnTo>
                  <a:pt x="962" y="15"/>
                </a:lnTo>
                <a:lnTo>
                  <a:pt x="990" y="11"/>
                </a:lnTo>
                <a:lnTo>
                  <a:pt x="1019" y="7"/>
                </a:lnTo>
                <a:lnTo>
                  <a:pt x="1047" y="3"/>
                </a:lnTo>
                <a:lnTo>
                  <a:pt x="1076" y="2"/>
                </a:lnTo>
                <a:lnTo>
                  <a:pt x="1105" y="0"/>
                </a:lnTo>
                <a:lnTo>
                  <a:pt x="1134" y="0"/>
                </a:lnTo>
                <a:lnTo>
                  <a:pt x="1164" y="0"/>
                </a:lnTo>
                <a:lnTo>
                  <a:pt x="1193" y="2"/>
                </a:lnTo>
                <a:lnTo>
                  <a:pt x="1222" y="3"/>
                </a:lnTo>
                <a:lnTo>
                  <a:pt x="1250" y="7"/>
                </a:lnTo>
                <a:lnTo>
                  <a:pt x="1279" y="11"/>
                </a:lnTo>
                <a:lnTo>
                  <a:pt x="1307" y="15"/>
                </a:lnTo>
                <a:lnTo>
                  <a:pt x="1335" y="21"/>
                </a:lnTo>
                <a:lnTo>
                  <a:pt x="1363" y="27"/>
                </a:lnTo>
                <a:lnTo>
                  <a:pt x="1391" y="34"/>
                </a:lnTo>
                <a:lnTo>
                  <a:pt x="1418" y="43"/>
                </a:lnTo>
                <a:lnTo>
                  <a:pt x="1445" y="51"/>
                </a:lnTo>
                <a:lnTo>
                  <a:pt x="1472" y="61"/>
                </a:lnTo>
                <a:lnTo>
                  <a:pt x="1498" y="72"/>
                </a:lnTo>
                <a:lnTo>
                  <a:pt x="1524" y="82"/>
                </a:lnTo>
                <a:lnTo>
                  <a:pt x="1550" y="94"/>
                </a:lnTo>
                <a:lnTo>
                  <a:pt x="1576" y="106"/>
                </a:lnTo>
                <a:lnTo>
                  <a:pt x="1601" y="120"/>
                </a:lnTo>
                <a:lnTo>
                  <a:pt x="1626" y="134"/>
                </a:lnTo>
                <a:lnTo>
                  <a:pt x="1651" y="148"/>
                </a:lnTo>
                <a:lnTo>
                  <a:pt x="1675" y="164"/>
                </a:lnTo>
                <a:lnTo>
                  <a:pt x="1699" y="180"/>
                </a:lnTo>
                <a:lnTo>
                  <a:pt x="1722" y="196"/>
                </a:lnTo>
                <a:lnTo>
                  <a:pt x="1746" y="214"/>
                </a:lnTo>
                <a:lnTo>
                  <a:pt x="1768" y="232"/>
                </a:lnTo>
                <a:lnTo>
                  <a:pt x="1791" y="250"/>
                </a:lnTo>
                <a:lnTo>
                  <a:pt x="1813" y="270"/>
                </a:lnTo>
                <a:lnTo>
                  <a:pt x="1835" y="290"/>
                </a:lnTo>
                <a:lnTo>
                  <a:pt x="1856" y="310"/>
                </a:lnTo>
                <a:lnTo>
                  <a:pt x="1876" y="332"/>
                </a:lnTo>
                <a:lnTo>
                  <a:pt x="1897" y="354"/>
                </a:lnTo>
                <a:lnTo>
                  <a:pt x="1917" y="375"/>
                </a:lnTo>
                <a:lnTo>
                  <a:pt x="1936" y="398"/>
                </a:lnTo>
                <a:lnTo>
                  <a:pt x="1955" y="422"/>
                </a:lnTo>
                <a:lnTo>
                  <a:pt x="1974" y="446"/>
                </a:lnTo>
                <a:lnTo>
                  <a:pt x="1992" y="470"/>
                </a:lnTo>
                <a:lnTo>
                  <a:pt x="2009" y="495"/>
                </a:lnTo>
                <a:lnTo>
                  <a:pt x="2026" y="520"/>
                </a:lnTo>
                <a:lnTo>
                  <a:pt x="2043" y="547"/>
                </a:lnTo>
                <a:lnTo>
                  <a:pt x="2059" y="573"/>
                </a:lnTo>
                <a:lnTo>
                  <a:pt x="2075" y="599"/>
                </a:lnTo>
                <a:lnTo>
                  <a:pt x="2090" y="627"/>
                </a:lnTo>
                <a:lnTo>
                  <a:pt x="2104" y="655"/>
                </a:lnTo>
                <a:lnTo>
                  <a:pt x="2118" y="683"/>
                </a:lnTo>
                <a:lnTo>
                  <a:pt x="2131" y="712"/>
                </a:lnTo>
                <a:lnTo>
                  <a:pt x="2144" y="741"/>
                </a:lnTo>
                <a:lnTo>
                  <a:pt x="2157" y="770"/>
                </a:lnTo>
                <a:lnTo>
                  <a:pt x="2168" y="800"/>
                </a:lnTo>
                <a:lnTo>
                  <a:pt x="2179" y="831"/>
                </a:lnTo>
                <a:lnTo>
                  <a:pt x="2190" y="861"/>
                </a:lnTo>
                <a:lnTo>
                  <a:pt x="2200" y="892"/>
                </a:lnTo>
                <a:lnTo>
                  <a:pt x="2209" y="923"/>
                </a:lnTo>
                <a:lnTo>
                  <a:pt x="2217" y="956"/>
                </a:lnTo>
                <a:lnTo>
                  <a:pt x="2225" y="988"/>
                </a:lnTo>
                <a:lnTo>
                  <a:pt x="2233" y="1020"/>
                </a:lnTo>
                <a:lnTo>
                  <a:pt x="2239" y="1053"/>
                </a:lnTo>
                <a:lnTo>
                  <a:pt x="2245" y="1085"/>
                </a:lnTo>
                <a:lnTo>
                  <a:pt x="2251" y="1119"/>
                </a:lnTo>
                <a:lnTo>
                  <a:pt x="2255" y="1152"/>
                </a:lnTo>
                <a:lnTo>
                  <a:pt x="2259" y="1187"/>
                </a:lnTo>
                <a:lnTo>
                  <a:pt x="2262" y="1221"/>
                </a:lnTo>
                <a:lnTo>
                  <a:pt x="2265" y="1256"/>
                </a:lnTo>
                <a:lnTo>
                  <a:pt x="2267" y="1290"/>
                </a:lnTo>
                <a:lnTo>
                  <a:pt x="2268" y="1325"/>
                </a:lnTo>
                <a:lnTo>
                  <a:pt x="2268" y="1360"/>
                </a:lnTo>
                <a:lnTo>
                  <a:pt x="2268" y="1395"/>
                </a:lnTo>
                <a:lnTo>
                  <a:pt x="2267" y="1430"/>
                </a:lnTo>
                <a:lnTo>
                  <a:pt x="2265" y="1464"/>
                </a:lnTo>
                <a:lnTo>
                  <a:pt x="2262" y="1499"/>
                </a:lnTo>
                <a:lnTo>
                  <a:pt x="2259" y="1533"/>
                </a:lnTo>
                <a:lnTo>
                  <a:pt x="2255" y="1567"/>
                </a:lnTo>
                <a:lnTo>
                  <a:pt x="2251" y="1601"/>
                </a:lnTo>
                <a:lnTo>
                  <a:pt x="2245" y="1633"/>
                </a:lnTo>
                <a:lnTo>
                  <a:pt x="2239" y="1667"/>
                </a:lnTo>
                <a:lnTo>
                  <a:pt x="2233" y="1699"/>
                </a:lnTo>
                <a:lnTo>
                  <a:pt x="2225" y="1732"/>
                </a:lnTo>
                <a:lnTo>
                  <a:pt x="2217" y="1764"/>
                </a:lnTo>
                <a:lnTo>
                  <a:pt x="2209" y="1797"/>
                </a:lnTo>
                <a:lnTo>
                  <a:pt x="2200" y="1828"/>
                </a:lnTo>
                <a:lnTo>
                  <a:pt x="2190" y="1859"/>
                </a:lnTo>
                <a:lnTo>
                  <a:pt x="2179" y="1889"/>
                </a:lnTo>
                <a:lnTo>
                  <a:pt x="2168" y="1920"/>
                </a:lnTo>
                <a:lnTo>
                  <a:pt x="2157" y="1950"/>
                </a:lnTo>
                <a:lnTo>
                  <a:pt x="2144" y="1979"/>
                </a:lnTo>
                <a:lnTo>
                  <a:pt x="2131" y="2008"/>
                </a:lnTo>
                <a:lnTo>
                  <a:pt x="2118" y="2036"/>
                </a:lnTo>
                <a:lnTo>
                  <a:pt x="2104" y="2065"/>
                </a:lnTo>
                <a:lnTo>
                  <a:pt x="2090" y="2093"/>
                </a:lnTo>
                <a:lnTo>
                  <a:pt x="2075" y="2120"/>
                </a:lnTo>
                <a:lnTo>
                  <a:pt x="2059" y="2147"/>
                </a:lnTo>
                <a:lnTo>
                  <a:pt x="2043" y="2173"/>
                </a:lnTo>
                <a:lnTo>
                  <a:pt x="2026" y="2200"/>
                </a:lnTo>
                <a:lnTo>
                  <a:pt x="2009" y="2225"/>
                </a:lnTo>
                <a:lnTo>
                  <a:pt x="1992" y="2250"/>
                </a:lnTo>
                <a:lnTo>
                  <a:pt x="1974" y="2274"/>
                </a:lnTo>
                <a:lnTo>
                  <a:pt x="1955" y="2298"/>
                </a:lnTo>
                <a:lnTo>
                  <a:pt x="1936" y="2322"/>
                </a:lnTo>
                <a:lnTo>
                  <a:pt x="1917" y="2345"/>
                </a:lnTo>
                <a:lnTo>
                  <a:pt x="1897" y="2366"/>
                </a:lnTo>
                <a:lnTo>
                  <a:pt x="1876" y="2388"/>
                </a:lnTo>
                <a:lnTo>
                  <a:pt x="1856" y="2409"/>
                </a:lnTo>
                <a:lnTo>
                  <a:pt x="1835" y="2430"/>
                </a:lnTo>
                <a:lnTo>
                  <a:pt x="1813" y="2450"/>
                </a:lnTo>
                <a:lnTo>
                  <a:pt x="1791" y="2469"/>
                </a:lnTo>
                <a:lnTo>
                  <a:pt x="1768" y="2487"/>
                </a:lnTo>
                <a:lnTo>
                  <a:pt x="1746" y="2505"/>
                </a:lnTo>
                <a:lnTo>
                  <a:pt x="1722" y="2523"/>
                </a:lnTo>
                <a:lnTo>
                  <a:pt x="1699" y="2540"/>
                </a:lnTo>
                <a:lnTo>
                  <a:pt x="1675" y="2556"/>
                </a:lnTo>
                <a:lnTo>
                  <a:pt x="1651" y="2571"/>
                </a:lnTo>
                <a:lnTo>
                  <a:pt x="1626" y="2586"/>
                </a:lnTo>
                <a:lnTo>
                  <a:pt x="1601" y="2600"/>
                </a:lnTo>
                <a:lnTo>
                  <a:pt x="1576" y="2613"/>
                </a:lnTo>
                <a:lnTo>
                  <a:pt x="1550" y="2625"/>
                </a:lnTo>
                <a:lnTo>
                  <a:pt x="1524" y="2637"/>
                </a:lnTo>
                <a:lnTo>
                  <a:pt x="1498" y="2648"/>
                </a:lnTo>
                <a:lnTo>
                  <a:pt x="1472" y="2659"/>
                </a:lnTo>
                <a:lnTo>
                  <a:pt x="1445" y="2669"/>
                </a:lnTo>
                <a:lnTo>
                  <a:pt x="1418" y="2677"/>
                </a:lnTo>
                <a:lnTo>
                  <a:pt x="1391" y="2685"/>
                </a:lnTo>
                <a:lnTo>
                  <a:pt x="1363" y="2693"/>
                </a:lnTo>
                <a:lnTo>
                  <a:pt x="1335" y="2699"/>
                </a:lnTo>
                <a:lnTo>
                  <a:pt x="1307" y="2705"/>
                </a:lnTo>
                <a:lnTo>
                  <a:pt x="1279" y="2709"/>
                </a:lnTo>
                <a:lnTo>
                  <a:pt x="1250" y="2713"/>
                </a:lnTo>
                <a:lnTo>
                  <a:pt x="1222" y="2717"/>
                </a:lnTo>
                <a:lnTo>
                  <a:pt x="1193" y="2718"/>
                </a:lnTo>
                <a:lnTo>
                  <a:pt x="1164" y="2719"/>
                </a:lnTo>
                <a:lnTo>
                  <a:pt x="1134" y="2720"/>
                </a:lnTo>
                <a:lnTo>
                  <a:pt x="1105" y="2719"/>
                </a:lnTo>
                <a:lnTo>
                  <a:pt x="1076" y="2718"/>
                </a:lnTo>
                <a:lnTo>
                  <a:pt x="1047" y="2717"/>
                </a:lnTo>
                <a:lnTo>
                  <a:pt x="1019" y="2713"/>
                </a:lnTo>
                <a:lnTo>
                  <a:pt x="990" y="2709"/>
                </a:lnTo>
                <a:lnTo>
                  <a:pt x="962" y="2705"/>
                </a:lnTo>
                <a:lnTo>
                  <a:pt x="934" y="2699"/>
                </a:lnTo>
                <a:lnTo>
                  <a:pt x="906" y="2693"/>
                </a:lnTo>
                <a:lnTo>
                  <a:pt x="878" y="2685"/>
                </a:lnTo>
                <a:lnTo>
                  <a:pt x="851" y="2677"/>
                </a:lnTo>
                <a:lnTo>
                  <a:pt x="824" y="2669"/>
                </a:lnTo>
                <a:lnTo>
                  <a:pt x="797" y="2659"/>
                </a:lnTo>
                <a:lnTo>
                  <a:pt x="771" y="2648"/>
                </a:lnTo>
                <a:lnTo>
                  <a:pt x="745" y="2637"/>
                </a:lnTo>
                <a:lnTo>
                  <a:pt x="719" y="2625"/>
                </a:lnTo>
                <a:lnTo>
                  <a:pt x="693" y="2613"/>
                </a:lnTo>
                <a:lnTo>
                  <a:pt x="668" y="2600"/>
                </a:lnTo>
                <a:lnTo>
                  <a:pt x="643" y="2586"/>
                </a:lnTo>
                <a:lnTo>
                  <a:pt x="618" y="2571"/>
                </a:lnTo>
                <a:lnTo>
                  <a:pt x="594" y="2556"/>
                </a:lnTo>
                <a:lnTo>
                  <a:pt x="570" y="2540"/>
                </a:lnTo>
                <a:lnTo>
                  <a:pt x="547" y="2523"/>
                </a:lnTo>
                <a:lnTo>
                  <a:pt x="523" y="2505"/>
                </a:lnTo>
                <a:lnTo>
                  <a:pt x="501" y="2487"/>
                </a:lnTo>
                <a:lnTo>
                  <a:pt x="478" y="2469"/>
                </a:lnTo>
                <a:lnTo>
                  <a:pt x="456" y="2450"/>
                </a:lnTo>
                <a:lnTo>
                  <a:pt x="434" y="2430"/>
                </a:lnTo>
                <a:lnTo>
                  <a:pt x="413" y="2409"/>
                </a:lnTo>
                <a:lnTo>
                  <a:pt x="392" y="2388"/>
                </a:lnTo>
                <a:lnTo>
                  <a:pt x="372" y="2366"/>
                </a:lnTo>
                <a:lnTo>
                  <a:pt x="351" y="2345"/>
                </a:lnTo>
                <a:lnTo>
                  <a:pt x="332" y="2322"/>
                </a:lnTo>
                <a:lnTo>
                  <a:pt x="313" y="2298"/>
                </a:lnTo>
                <a:lnTo>
                  <a:pt x="294" y="2274"/>
                </a:lnTo>
                <a:lnTo>
                  <a:pt x="276" y="2250"/>
                </a:lnTo>
                <a:lnTo>
                  <a:pt x="259" y="2225"/>
                </a:lnTo>
                <a:lnTo>
                  <a:pt x="241" y="2200"/>
                </a:lnTo>
                <a:lnTo>
                  <a:pt x="225" y="2173"/>
                </a:lnTo>
                <a:lnTo>
                  <a:pt x="209" y="2147"/>
                </a:lnTo>
                <a:lnTo>
                  <a:pt x="193" y="2120"/>
                </a:lnTo>
                <a:lnTo>
                  <a:pt x="178" y="2093"/>
                </a:lnTo>
                <a:lnTo>
                  <a:pt x="164" y="2065"/>
                </a:lnTo>
                <a:lnTo>
                  <a:pt x="150" y="2036"/>
                </a:lnTo>
                <a:lnTo>
                  <a:pt x="136" y="2008"/>
                </a:lnTo>
                <a:lnTo>
                  <a:pt x="124" y="1979"/>
                </a:lnTo>
                <a:lnTo>
                  <a:pt x="111" y="1950"/>
                </a:lnTo>
                <a:lnTo>
                  <a:pt x="100" y="1920"/>
                </a:lnTo>
                <a:lnTo>
                  <a:pt x="89" y="1889"/>
                </a:lnTo>
                <a:lnTo>
                  <a:pt x="78" y="1859"/>
                </a:lnTo>
                <a:lnTo>
                  <a:pt x="68" y="1828"/>
                </a:lnTo>
                <a:lnTo>
                  <a:pt x="59" y="1797"/>
                </a:lnTo>
                <a:lnTo>
                  <a:pt x="51" y="1764"/>
                </a:lnTo>
                <a:lnTo>
                  <a:pt x="43" y="1732"/>
                </a:lnTo>
                <a:lnTo>
                  <a:pt x="35" y="1699"/>
                </a:lnTo>
                <a:lnTo>
                  <a:pt x="29" y="1667"/>
                </a:lnTo>
                <a:lnTo>
                  <a:pt x="23" y="1633"/>
                </a:lnTo>
                <a:lnTo>
                  <a:pt x="17" y="1601"/>
                </a:lnTo>
                <a:lnTo>
                  <a:pt x="13" y="1567"/>
                </a:lnTo>
                <a:lnTo>
                  <a:pt x="9" y="1533"/>
                </a:lnTo>
                <a:lnTo>
                  <a:pt x="5" y="1499"/>
                </a:lnTo>
                <a:lnTo>
                  <a:pt x="3" y="1464"/>
                </a:lnTo>
                <a:lnTo>
                  <a:pt x="1" y="1430"/>
                </a:lnTo>
                <a:lnTo>
                  <a:pt x="0"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4" name="Freeform 7">
            <a:hlinkClick r:id="rId4" tooltip="twitter"/>
          </p:cNvPr>
          <p:cNvSpPr>
            <a:spLocks noChangeAspect="1" noEditPoints="1"/>
          </p:cNvSpPr>
          <p:nvPr userDrawn="1"/>
        </p:nvSpPr>
        <p:spPr bwMode="auto">
          <a:xfrm>
            <a:off x="10308063" y="5877340"/>
            <a:ext cx="252557" cy="252000"/>
          </a:xfrm>
          <a:custGeom>
            <a:avLst/>
            <a:gdLst>
              <a:gd name="T0" fmla="*/ 1085 w 2269"/>
              <a:gd name="T1" fmla="*/ 2052 h 2720"/>
              <a:gd name="T2" fmla="*/ 1276 w 2269"/>
              <a:gd name="T3" fmla="*/ 1961 h 2720"/>
              <a:gd name="T4" fmla="*/ 1432 w 2269"/>
              <a:gd name="T5" fmla="*/ 1821 h 2720"/>
              <a:gd name="T6" fmla="*/ 1551 w 2269"/>
              <a:gd name="T7" fmla="*/ 1643 h 2720"/>
              <a:gd name="T8" fmla="*/ 1647 w 2269"/>
              <a:gd name="T9" fmla="*/ 1380 h 2720"/>
              <a:gd name="T10" fmla="*/ 1677 w 2269"/>
              <a:gd name="T11" fmla="*/ 1129 h 2720"/>
              <a:gd name="T12" fmla="*/ 1815 w 2269"/>
              <a:gd name="T13" fmla="*/ 911 h 2720"/>
              <a:gd name="T14" fmla="*/ 1676 w 2269"/>
              <a:gd name="T15" fmla="*/ 949 h 2720"/>
              <a:gd name="T16" fmla="*/ 1751 w 2269"/>
              <a:gd name="T17" fmla="*/ 849 h 2720"/>
              <a:gd name="T18" fmla="*/ 1704 w 2269"/>
              <a:gd name="T19" fmla="*/ 824 h 2720"/>
              <a:gd name="T20" fmla="*/ 1558 w 2269"/>
              <a:gd name="T21" fmla="*/ 817 h 2720"/>
              <a:gd name="T22" fmla="*/ 1426 w 2269"/>
              <a:gd name="T23" fmla="*/ 757 h 2720"/>
              <a:gd name="T24" fmla="*/ 1287 w 2269"/>
              <a:gd name="T25" fmla="*/ 782 h 2720"/>
              <a:gd name="T26" fmla="*/ 1181 w 2269"/>
              <a:gd name="T27" fmla="*/ 877 h 2720"/>
              <a:gd name="T28" fmla="*/ 1122 w 2269"/>
              <a:gd name="T29" fmla="*/ 1022 h 2720"/>
              <a:gd name="T30" fmla="*/ 1081 w 2269"/>
              <a:gd name="T31" fmla="*/ 1162 h 2720"/>
              <a:gd name="T32" fmla="*/ 877 w 2269"/>
              <a:gd name="T33" fmla="*/ 1102 h 2720"/>
              <a:gd name="T34" fmla="*/ 697 w 2269"/>
              <a:gd name="T35" fmla="*/ 985 h 2720"/>
              <a:gd name="T36" fmla="*/ 549 w 2269"/>
              <a:gd name="T37" fmla="*/ 817 h 2720"/>
              <a:gd name="T38" fmla="*/ 511 w 2269"/>
              <a:gd name="T39" fmla="*/ 973 h 2720"/>
              <a:gd name="T40" fmla="*/ 554 w 2269"/>
              <a:gd name="T41" fmla="*/ 1162 h 2720"/>
              <a:gd name="T42" fmla="*/ 635 w 2269"/>
              <a:gd name="T43" fmla="*/ 1263 h 2720"/>
              <a:gd name="T44" fmla="*/ 516 w 2269"/>
              <a:gd name="T45" fmla="*/ 1226 h 2720"/>
              <a:gd name="T46" fmla="*/ 522 w 2269"/>
              <a:gd name="T47" fmla="*/ 1328 h 2720"/>
              <a:gd name="T48" fmla="*/ 581 w 2269"/>
              <a:gd name="T49" fmla="*/ 1449 h 2720"/>
              <a:gd name="T50" fmla="*/ 676 w 2269"/>
              <a:gd name="T51" fmla="*/ 1532 h 2720"/>
              <a:gd name="T52" fmla="*/ 659 w 2269"/>
              <a:gd name="T53" fmla="*/ 1565 h 2720"/>
              <a:gd name="T54" fmla="*/ 634 w 2269"/>
              <a:gd name="T55" fmla="*/ 1630 h 2720"/>
              <a:gd name="T56" fmla="*/ 722 w 2269"/>
              <a:gd name="T57" fmla="*/ 1739 h 2720"/>
              <a:gd name="T58" fmla="*/ 823 w 2269"/>
              <a:gd name="T59" fmla="*/ 1786 h 2720"/>
              <a:gd name="T60" fmla="*/ 761 w 2269"/>
              <a:gd name="T61" fmla="*/ 1871 h 2720"/>
              <a:gd name="T62" fmla="*/ 593 w 2269"/>
              <a:gd name="T63" fmla="*/ 1930 h 2720"/>
              <a:gd name="T64" fmla="*/ 514 w 2269"/>
              <a:gd name="T65" fmla="*/ 1972 h 2720"/>
              <a:gd name="T66" fmla="*/ 738 w 2269"/>
              <a:gd name="T67" fmla="*/ 2065 h 2720"/>
              <a:gd name="T68" fmla="*/ 6 w 2269"/>
              <a:gd name="T69" fmla="*/ 1221 h 2720"/>
              <a:gd name="T70" fmla="*/ 69 w 2269"/>
              <a:gd name="T71" fmla="*/ 892 h 2720"/>
              <a:gd name="T72" fmla="*/ 194 w 2269"/>
              <a:gd name="T73" fmla="*/ 600 h 2720"/>
              <a:gd name="T74" fmla="*/ 372 w 2269"/>
              <a:gd name="T75" fmla="*/ 354 h 2720"/>
              <a:gd name="T76" fmla="*/ 594 w 2269"/>
              <a:gd name="T77" fmla="*/ 164 h 2720"/>
              <a:gd name="T78" fmla="*/ 851 w 2269"/>
              <a:gd name="T79" fmla="*/ 43 h 2720"/>
              <a:gd name="T80" fmla="*/ 1134 w 2269"/>
              <a:gd name="T81" fmla="*/ 0 h 2720"/>
              <a:gd name="T82" fmla="*/ 1418 w 2269"/>
              <a:gd name="T83" fmla="*/ 43 h 2720"/>
              <a:gd name="T84" fmla="*/ 1676 w 2269"/>
              <a:gd name="T85" fmla="*/ 164 h 2720"/>
              <a:gd name="T86" fmla="*/ 1898 w 2269"/>
              <a:gd name="T87" fmla="*/ 354 h 2720"/>
              <a:gd name="T88" fmla="*/ 2075 w 2269"/>
              <a:gd name="T89" fmla="*/ 600 h 2720"/>
              <a:gd name="T90" fmla="*/ 2200 w 2269"/>
              <a:gd name="T91" fmla="*/ 892 h 2720"/>
              <a:gd name="T92" fmla="*/ 2263 w 2269"/>
              <a:gd name="T93" fmla="*/ 1221 h 2720"/>
              <a:gd name="T94" fmla="*/ 2256 w 2269"/>
              <a:gd name="T95" fmla="*/ 1568 h 2720"/>
              <a:gd name="T96" fmla="*/ 2180 w 2269"/>
              <a:gd name="T97" fmla="*/ 1889 h 2720"/>
              <a:gd name="T98" fmla="*/ 2044 w 2269"/>
              <a:gd name="T99" fmla="*/ 2174 h 2720"/>
              <a:gd name="T100" fmla="*/ 1857 w 2269"/>
              <a:gd name="T101" fmla="*/ 2410 h 2720"/>
              <a:gd name="T102" fmla="*/ 1627 w 2269"/>
              <a:gd name="T103" fmla="*/ 2586 h 2720"/>
              <a:gd name="T104" fmla="*/ 1363 w 2269"/>
              <a:gd name="T105" fmla="*/ 2693 h 2720"/>
              <a:gd name="T106" fmla="*/ 1076 w 2269"/>
              <a:gd name="T107" fmla="*/ 2719 h 2720"/>
              <a:gd name="T108" fmla="*/ 797 w 2269"/>
              <a:gd name="T109" fmla="*/ 2659 h 2720"/>
              <a:gd name="T110" fmla="*/ 546 w 2269"/>
              <a:gd name="T111" fmla="*/ 2524 h 2720"/>
              <a:gd name="T112" fmla="*/ 332 w 2269"/>
              <a:gd name="T113" fmla="*/ 2322 h 2720"/>
              <a:gd name="T114" fmla="*/ 165 w 2269"/>
              <a:gd name="T115" fmla="*/ 2065 h 2720"/>
              <a:gd name="T116" fmla="*/ 51 w 2269"/>
              <a:gd name="T117" fmla="*/ 1764 h 2720"/>
              <a:gd name="T118" fmla="*/ 2 w 2269"/>
              <a:gd name="T119" fmla="*/ 1430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9" h="2720">
                <a:moveTo>
                  <a:pt x="882" y="2081"/>
                </a:moveTo>
                <a:lnTo>
                  <a:pt x="906" y="2080"/>
                </a:lnTo>
                <a:lnTo>
                  <a:pt x="929" y="2079"/>
                </a:lnTo>
                <a:lnTo>
                  <a:pt x="953" y="2077"/>
                </a:lnTo>
                <a:lnTo>
                  <a:pt x="976" y="2075"/>
                </a:lnTo>
                <a:lnTo>
                  <a:pt x="998" y="2071"/>
                </a:lnTo>
                <a:lnTo>
                  <a:pt x="1020" y="2068"/>
                </a:lnTo>
                <a:lnTo>
                  <a:pt x="1042" y="2063"/>
                </a:lnTo>
                <a:lnTo>
                  <a:pt x="1063" y="2058"/>
                </a:lnTo>
                <a:lnTo>
                  <a:pt x="1085" y="2052"/>
                </a:lnTo>
                <a:lnTo>
                  <a:pt x="1105" y="2045"/>
                </a:lnTo>
                <a:lnTo>
                  <a:pt x="1126" y="2038"/>
                </a:lnTo>
                <a:lnTo>
                  <a:pt x="1146" y="2031"/>
                </a:lnTo>
                <a:lnTo>
                  <a:pt x="1166" y="2022"/>
                </a:lnTo>
                <a:lnTo>
                  <a:pt x="1185" y="2014"/>
                </a:lnTo>
                <a:lnTo>
                  <a:pt x="1204" y="2004"/>
                </a:lnTo>
                <a:lnTo>
                  <a:pt x="1223" y="1993"/>
                </a:lnTo>
                <a:lnTo>
                  <a:pt x="1241" y="1984"/>
                </a:lnTo>
                <a:lnTo>
                  <a:pt x="1259" y="1972"/>
                </a:lnTo>
                <a:lnTo>
                  <a:pt x="1276" y="1961"/>
                </a:lnTo>
                <a:lnTo>
                  <a:pt x="1293" y="1949"/>
                </a:lnTo>
                <a:lnTo>
                  <a:pt x="1310" y="1936"/>
                </a:lnTo>
                <a:lnTo>
                  <a:pt x="1327" y="1924"/>
                </a:lnTo>
                <a:lnTo>
                  <a:pt x="1343" y="1909"/>
                </a:lnTo>
                <a:lnTo>
                  <a:pt x="1359" y="1896"/>
                </a:lnTo>
                <a:lnTo>
                  <a:pt x="1374" y="1882"/>
                </a:lnTo>
                <a:lnTo>
                  <a:pt x="1389" y="1866"/>
                </a:lnTo>
                <a:lnTo>
                  <a:pt x="1404" y="1852"/>
                </a:lnTo>
                <a:lnTo>
                  <a:pt x="1418" y="1836"/>
                </a:lnTo>
                <a:lnTo>
                  <a:pt x="1432" y="1821"/>
                </a:lnTo>
                <a:lnTo>
                  <a:pt x="1445" y="1804"/>
                </a:lnTo>
                <a:lnTo>
                  <a:pt x="1459" y="1787"/>
                </a:lnTo>
                <a:lnTo>
                  <a:pt x="1471" y="1770"/>
                </a:lnTo>
                <a:lnTo>
                  <a:pt x="1484" y="1753"/>
                </a:lnTo>
                <a:lnTo>
                  <a:pt x="1496" y="1735"/>
                </a:lnTo>
                <a:lnTo>
                  <a:pt x="1507" y="1717"/>
                </a:lnTo>
                <a:lnTo>
                  <a:pt x="1520" y="1699"/>
                </a:lnTo>
                <a:lnTo>
                  <a:pt x="1531" y="1680"/>
                </a:lnTo>
                <a:lnTo>
                  <a:pt x="1541" y="1662"/>
                </a:lnTo>
                <a:lnTo>
                  <a:pt x="1551" y="1643"/>
                </a:lnTo>
                <a:lnTo>
                  <a:pt x="1561" y="1624"/>
                </a:lnTo>
                <a:lnTo>
                  <a:pt x="1570" y="1605"/>
                </a:lnTo>
                <a:lnTo>
                  <a:pt x="1579" y="1586"/>
                </a:lnTo>
                <a:lnTo>
                  <a:pt x="1588" y="1565"/>
                </a:lnTo>
                <a:lnTo>
                  <a:pt x="1596" y="1545"/>
                </a:lnTo>
                <a:lnTo>
                  <a:pt x="1604" y="1526"/>
                </a:lnTo>
                <a:lnTo>
                  <a:pt x="1611" y="1505"/>
                </a:lnTo>
                <a:lnTo>
                  <a:pt x="1625" y="1463"/>
                </a:lnTo>
                <a:lnTo>
                  <a:pt x="1637" y="1422"/>
                </a:lnTo>
                <a:lnTo>
                  <a:pt x="1647" y="1380"/>
                </a:lnTo>
                <a:lnTo>
                  <a:pt x="1656" y="1338"/>
                </a:lnTo>
                <a:lnTo>
                  <a:pt x="1660" y="1317"/>
                </a:lnTo>
                <a:lnTo>
                  <a:pt x="1664" y="1296"/>
                </a:lnTo>
                <a:lnTo>
                  <a:pt x="1667" y="1275"/>
                </a:lnTo>
                <a:lnTo>
                  <a:pt x="1669" y="1254"/>
                </a:lnTo>
                <a:lnTo>
                  <a:pt x="1672" y="1233"/>
                </a:lnTo>
                <a:lnTo>
                  <a:pt x="1673" y="1212"/>
                </a:lnTo>
                <a:lnTo>
                  <a:pt x="1675" y="1191"/>
                </a:lnTo>
                <a:lnTo>
                  <a:pt x="1676" y="1171"/>
                </a:lnTo>
                <a:lnTo>
                  <a:pt x="1677" y="1129"/>
                </a:lnTo>
                <a:lnTo>
                  <a:pt x="1676" y="1085"/>
                </a:lnTo>
                <a:lnTo>
                  <a:pt x="1696" y="1067"/>
                </a:lnTo>
                <a:lnTo>
                  <a:pt x="1715" y="1048"/>
                </a:lnTo>
                <a:lnTo>
                  <a:pt x="1734" y="1028"/>
                </a:lnTo>
                <a:lnTo>
                  <a:pt x="1752" y="1006"/>
                </a:lnTo>
                <a:lnTo>
                  <a:pt x="1769" y="983"/>
                </a:lnTo>
                <a:lnTo>
                  <a:pt x="1785" y="961"/>
                </a:lnTo>
                <a:lnTo>
                  <a:pt x="1793" y="949"/>
                </a:lnTo>
                <a:lnTo>
                  <a:pt x="1801" y="937"/>
                </a:lnTo>
                <a:lnTo>
                  <a:pt x="1815" y="911"/>
                </a:lnTo>
                <a:lnTo>
                  <a:pt x="1796" y="921"/>
                </a:lnTo>
                <a:lnTo>
                  <a:pt x="1777" y="931"/>
                </a:lnTo>
                <a:lnTo>
                  <a:pt x="1757" y="938"/>
                </a:lnTo>
                <a:lnTo>
                  <a:pt x="1737" y="945"/>
                </a:lnTo>
                <a:lnTo>
                  <a:pt x="1717" y="951"/>
                </a:lnTo>
                <a:lnTo>
                  <a:pt x="1697" y="957"/>
                </a:lnTo>
                <a:lnTo>
                  <a:pt x="1676" y="961"/>
                </a:lnTo>
                <a:lnTo>
                  <a:pt x="1655" y="964"/>
                </a:lnTo>
                <a:lnTo>
                  <a:pt x="1666" y="957"/>
                </a:lnTo>
                <a:lnTo>
                  <a:pt x="1676" y="949"/>
                </a:lnTo>
                <a:lnTo>
                  <a:pt x="1686" y="939"/>
                </a:lnTo>
                <a:lnTo>
                  <a:pt x="1695" y="929"/>
                </a:lnTo>
                <a:lnTo>
                  <a:pt x="1705" y="919"/>
                </a:lnTo>
                <a:lnTo>
                  <a:pt x="1714" y="909"/>
                </a:lnTo>
                <a:lnTo>
                  <a:pt x="1722" y="897"/>
                </a:lnTo>
                <a:lnTo>
                  <a:pt x="1730" y="886"/>
                </a:lnTo>
                <a:lnTo>
                  <a:pt x="1734" y="880"/>
                </a:lnTo>
                <a:lnTo>
                  <a:pt x="1738" y="874"/>
                </a:lnTo>
                <a:lnTo>
                  <a:pt x="1745" y="861"/>
                </a:lnTo>
                <a:lnTo>
                  <a:pt x="1751" y="849"/>
                </a:lnTo>
                <a:lnTo>
                  <a:pt x="1758" y="836"/>
                </a:lnTo>
                <a:lnTo>
                  <a:pt x="1763" y="823"/>
                </a:lnTo>
                <a:lnTo>
                  <a:pt x="1769" y="808"/>
                </a:lnTo>
                <a:lnTo>
                  <a:pt x="1773" y="794"/>
                </a:lnTo>
                <a:lnTo>
                  <a:pt x="1778" y="779"/>
                </a:lnTo>
                <a:lnTo>
                  <a:pt x="1757" y="794"/>
                </a:lnTo>
                <a:lnTo>
                  <a:pt x="1736" y="806"/>
                </a:lnTo>
                <a:lnTo>
                  <a:pt x="1725" y="812"/>
                </a:lnTo>
                <a:lnTo>
                  <a:pt x="1715" y="818"/>
                </a:lnTo>
                <a:lnTo>
                  <a:pt x="1704" y="824"/>
                </a:lnTo>
                <a:lnTo>
                  <a:pt x="1693" y="829"/>
                </a:lnTo>
                <a:lnTo>
                  <a:pt x="1670" y="838"/>
                </a:lnTo>
                <a:lnTo>
                  <a:pt x="1647" y="847"/>
                </a:lnTo>
                <a:lnTo>
                  <a:pt x="1624" y="855"/>
                </a:lnTo>
                <a:lnTo>
                  <a:pt x="1612" y="857"/>
                </a:lnTo>
                <a:lnTo>
                  <a:pt x="1600" y="861"/>
                </a:lnTo>
                <a:lnTo>
                  <a:pt x="1591" y="849"/>
                </a:lnTo>
                <a:lnTo>
                  <a:pt x="1580" y="837"/>
                </a:lnTo>
                <a:lnTo>
                  <a:pt x="1570" y="827"/>
                </a:lnTo>
                <a:lnTo>
                  <a:pt x="1558" y="817"/>
                </a:lnTo>
                <a:lnTo>
                  <a:pt x="1547" y="807"/>
                </a:lnTo>
                <a:lnTo>
                  <a:pt x="1535" y="799"/>
                </a:lnTo>
                <a:lnTo>
                  <a:pt x="1522" y="790"/>
                </a:lnTo>
                <a:lnTo>
                  <a:pt x="1509" y="783"/>
                </a:lnTo>
                <a:lnTo>
                  <a:pt x="1496" y="777"/>
                </a:lnTo>
                <a:lnTo>
                  <a:pt x="1482" y="771"/>
                </a:lnTo>
                <a:lnTo>
                  <a:pt x="1468" y="766"/>
                </a:lnTo>
                <a:lnTo>
                  <a:pt x="1454" y="763"/>
                </a:lnTo>
                <a:lnTo>
                  <a:pt x="1440" y="759"/>
                </a:lnTo>
                <a:lnTo>
                  <a:pt x="1426" y="757"/>
                </a:lnTo>
                <a:lnTo>
                  <a:pt x="1411" y="755"/>
                </a:lnTo>
                <a:lnTo>
                  <a:pt x="1396" y="755"/>
                </a:lnTo>
                <a:lnTo>
                  <a:pt x="1381" y="755"/>
                </a:lnTo>
                <a:lnTo>
                  <a:pt x="1367" y="757"/>
                </a:lnTo>
                <a:lnTo>
                  <a:pt x="1353" y="759"/>
                </a:lnTo>
                <a:lnTo>
                  <a:pt x="1340" y="761"/>
                </a:lnTo>
                <a:lnTo>
                  <a:pt x="1326" y="765"/>
                </a:lnTo>
                <a:lnTo>
                  <a:pt x="1313" y="770"/>
                </a:lnTo>
                <a:lnTo>
                  <a:pt x="1300" y="776"/>
                </a:lnTo>
                <a:lnTo>
                  <a:pt x="1287" y="782"/>
                </a:lnTo>
                <a:lnTo>
                  <a:pt x="1275" y="788"/>
                </a:lnTo>
                <a:lnTo>
                  <a:pt x="1263" y="795"/>
                </a:lnTo>
                <a:lnTo>
                  <a:pt x="1251" y="803"/>
                </a:lnTo>
                <a:lnTo>
                  <a:pt x="1240" y="812"/>
                </a:lnTo>
                <a:lnTo>
                  <a:pt x="1229" y="821"/>
                </a:lnTo>
                <a:lnTo>
                  <a:pt x="1218" y="831"/>
                </a:lnTo>
                <a:lnTo>
                  <a:pt x="1208" y="842"/>
                </a:lnTo>
                <a:lnTo>
                  <a:pt x="1199" y="853"/>
                </a:lnTo>
                <a:lnTo>
                  <a:pt x="1189" y="865"/>
                </a:lnTo>
                <a:lnTo>
                  <a:pt x="1181" y="877"/>
                </a:lnTo>
                <a:lnTo>
                  <a:pt x="1172" y="890"/>
                </a:lnTo>
                <a:lnTo>
                  <a:pt x="1164" y="903"/>
                </a:lnTo>
                <a:lnTo>
                  <a:pt x="1157" y="916"/>
                </a:lnTo>
                <a:lnTo>
                  <a:pt x="1150" y="931"/>
                </a:lnTo>
                <a:lnTo>
                  <a:pt x="1144" y="945"/>
                </a:lnTo>
                <a:lnTo>
                  <a:pt x="1139" y="959"/>
                </a:lnTo>
                <a:lnTo>
                  <a:pt x="1134" y="975"/>
                </a:lnTo>
                <a:lnTo>
                  <a:pt x="1129" y="991"/>
                </a:lnTo>
                <a:lnTo>
                  <a:pt x="1126" y="1006"/>
                </a:lnTo>
                <a:lnTo>
                  <a:pt x="1122" y="1022"/>
                </a:lnTo>
                <a:lnTo>
                  <a:pt x="1120" y="1039"/>
                </a:lnTo>
                <a:lnTo>
                  <a:pt x="1118" y="1055"/>
                </a:lnTo>
                <a:lnTo>
                  <a:pt x="1117" y="1072"/>
                </a:lnTo>
                <a:lnTo>
                  <a:pt x="1117" y="1090"/>
                </a:lnTo>
                <a:lnTo>
                  <a:pt x="1117" y="1109"/>
                </a:lnTo>
                <a:lnTo>
                  <a:pt x="1119" y="1129"/>
                </a:lnTo>
                <a:lnTo>
                  <a:pt x="1121" y="1148"/>
                </a:lnTo>
                <a:lnTo>
                  <a:pt x="1124" y="1166"/>
                </a:lnTo>
                <a:lnTo>
                  <a:pt x="1102" y="1165"/>
                </a:lnTo>
                <a:lnTo>
                  <a:pt x="1081" y="1162"/>
                </a:lnTo>
                <a:lnTo>
                  <a:pt x="1060" y="1159"/>
                </a:lnTo>
                <a:lnTo>
                  <a:pt x="1038" y="1155"/>
                </a:lnTo>
                <a:lnTo>
                  <a:pt x="1017" y="1151"/>
                </a:lnTo>
                <a:lnTo>
                  <a:pt x="997" y="1145"/>
                </a:lnTo>
                <a:lnTo>
                  <a:pt x="976" y="1141"/>
                </a:lnTo>
                <a:lnTo>
                  <a:pt x="956" y="1133"/>
                </a:lnTo>
                <a:lnTo>
                  <a:pt x="936" y="1127"/>
                </a:lnTo>
                <a:lnTo>
                  <a:pt x="916" y="1119"/>
                </a:lnTo>
                <a:lnTo>
                  <a:pt x="896" y="1112"/>
                </a:lnTo>
                <a:lnTo>
                  <a:pt x="877" y="1102"/>
                </a:lnTo>
                <a:lnTo>
                  <a:pt x="857" y="1094"/>
                </a:lnTo>
                <a:lnTo>
                  <a:pt x="838" y="1083"/>
                </a:lnTo>
                <a:lnTo>
                  <a:pt x="820" y="1073"/>
                </a:lnTo>
                <a:lnTo>
                  <a:pt x="801" y="1061"/>
                </a:lnTo>
                <a:lnTo>
                  <a:pt x="783" y="1051"/>
                </a:lnTo>
                <a:lnTo>
                  <a:pt x="765" y="1039"/>
                </a:lnTo>
                <a:lnTo>
                  <a:pt x="748" y="1025"/>
                </a:lnTo>
                <a:lnTo>
                  <a:pt x="730" y="1012"/>
                </a:lnTo>
                <a:lnTo>
                  <a:pt x="713" y="999"/>
                </a:lnTo>
                <a:lnTo>
                  <a:pt x="697" y="985"/>
                </a:lnTo>
                <a:lnTo>
                  <a:pt x="680" y="970"/>
                </a:lnTo>
                <a:lnTo>
                  <a:pt x="664" y="955"/>
                </a:lnTo>
                <a:lnTo>
                  <a:pt x="649" y="939"/>
                </a:lnTo>
                <a:lnTo>
                  <a:pt x="633" y="922"/>
                </a:lnTo>
                <a:lnTo>
                  <a:pt x="618" y="905"/>
                </a:lnTo>
                <a:lnTo>
                  <a:pt x="604" y="889"/>
                </a:lnTo>
                <a:lnTo>
                  <a:pt x="590" y="872"/>
                </a:lnTo>
                <a:lnTo>
                  <a:pt x="576" y="854"/>
                </a:lnTo>
                <a:lnTo>
                  <a:pt x="562" y="835"/>
                </a:lnTo>
                <a:lnTo>
                  <a:pt x="549" y="817"/>
                </a:lnTo>
                <a:lnTo>
                  <a:pt x="541" y="835"/>
                </a:lnTo>
                <a:lnTo>
                  <a:pt x="537" y="845"/>
                </a:lnTo>
                <a:lnTo>
                  <a:pt x="533" y="855"/>
                </a:lnTo>
                <a:lnTo>
                  <a:pt x="527" y="875"/>
                </a:lnTo>
                <a:lnTo>
                  <a:pt x="521" y="896"/>
                </a:lnTo>
                <a:lnTo>
                  <a:pt x="517" y="917"/>
                </a:lnTo>
                <a:lnTo>
                  <a:pt x="515" y="928"/>
                </a:lnTo>
                <a:lnTo>
                  <a:pt x="514" y="939"/>
                </a:lnTo>
                <a:lnTo>
                  <a:pt x="512" y="962"/>
                </a:lnTo>
                <a:lnTo>
                  <a:pt x="511" y="973"/>
                </a:lnTo>
                <a:lnTo>
                  <a:pt x="511" y="985"/>
                </a:lnTo>
                <a:lnTo>
                  <a:pt x="512" y="1006"/>
                </a:lnTo>
                <a:lnTo>
                  <a:pt x="514" y="1028"/>
                </a:lnTo>
                <a:lnTo>
                  <a:pt x="516" y="1048"/>
                </a:lnTo>
                <a:lnTo>
                  <a:pt x="520" y="1069"/>
                </a:lnTo>
                <a:lnTo>
                  <a:pt x="525" y="1089"/>
                </a:lnTo>
                <a:lnTo>
                  <a:pt x="531" y="1108"/>
                </a:lnTo>
                <a:lnTo>
                  <a:pt x="538" y="1126"/>
                </a:lnTo>
                <a:lnTo>
                  <a:pt x="545" y="1145"/>
                </a:lnTo>
                <a:lnTo>
                  <a:pt x="554" y="1162"/>
                </a:lnTo>
                <a:lnTo>
                  <a:pt x="563" y="1179"/>
                </a:lnTo>
                <a:lnTo>
                  <a:pt x="573" y="1196"/>
                </a:lnTo>
                <a:lnTo>
                  <a:pt x="584" y="1210"/>
                </a:lnTo>
                <a:lnTo>
                  <a:pt x="590" y="1217"/>
                </a:lnTo>
                <a:lnTo>
                  <a:pt x="596" y="1224"/>
                </a:lnTo>
                <a:lnTo>
                  <a:pt x="602" y="1232"/>
                </a:lnTo>
                <a:lnTo>
                  <a:pt x="609" y="1239"/>
                </a:lnTo>
                <a:lnTo>
                  <a:pt x="622" y="1251"/>
                </a:lnTo>
                <a:lnTo>
                  <a:pt x="628" y="1257"/>
                </a:lnTo>
                <a:lnTo>
                  <a:pt x="635" y="1263"/>
                </a:lnTo>
                <a:lnTo>
                  <a:pt x="618" y="1262"/>
                </a:lnTo>
                <a:lnTo>
                  <a:pt x="602" y="1259"/>
                </a:lnTo>
                <a:lnTo>
                  <a:pt x="585" y="1256"/>
                </a:lnTo>
                <a:lnTo>
                  <a:pt x="569" y="1251"/>
                </a:lnTo>
                <a:lnTo>
                  <a:pt x="561" y="1248"/>
                </a:lnTo>
                <a:lnTo>
                  <a:pt x="554" y="1245"/>
                </a:lnTo>
                <a:lnTo>
                  <a:pt x="538" y="1238"/>
                </a:lnTo>
                <a:lnTo>
                  <a:pt x="531" y="1234"/>
                </a:lnTo>
                <a:lnTo>
                  <a:pt x="523" y="1230"/>
                </a:lnTo>
                <a:lnTo>
                  <a:pt x="516" y="1226"/>
                </a:lnTo>
                <a:lnTo>
                  <a:pt x="509" y="1221"/>
                </a:lnTo>
                <a:lnTo>
                  <a:pt x="509" y="1226"/>
                </a:lnTo>
                <a:lnTo>
                  <a:pt x="509" y="1240"/>
                </a:lnTo>
                <a:lnTo>
                  <a:pt x="510" y="1256"/>
                </a:lnTo>
                <a:lnTo>
                  <a:pt x="511" y="1270"/>
                </a:lnTo>
                <a:lnTo>
                  <a:pt x="513" y="1284"/>
                </a:lnTo>
                <a:lnTo>
                  <a:pt x="516" y="1299"/>
                </a:lnTo>
                <a:lnTo>
                  <a:pt x="517" y="1306"/>
                </a:lnTo>
                <a:lnTo>
                  <a:pt x="519" y="1313"/>
                </a:lnTo>
                <a:lnTo>
                  <a:pt x="522" y="1328"/>
                </a:lnTo>
                <a:lnTo>
                  <a:pt x="526" y="1341"/>
                </a:lnTo>
                <a:lnTo>
                  <a:pt x="530" y="1354"/>
                </a:lnTo>
                <a:lnTo>
                  <a:pt x="535" y="1367"/>
                </a:lnTo>
                <a:lnTo>
                  <a:pt x="540" y="1380"/>
                </a:lnTo>
                <a:lnTo>
                  <a:pt x="546" y="1392"/>
                </a:lnTo>
                <a:lnTo>
                  <a:pt x="552" y="1404"/>
                </a:lnTo>
                <a:lnTo>
                  <a:pt x="559" y="1416"/>
                </a:lnTo>
                <a:lnTo>
                  <a:pt x="566" y="1427"/>
                </a:lnTo>
                <a:lnTo>
                  <a:pt x="573" y="1439"/>
                </a:lnTo>
                <a:lnTo>
                  <a:pt x="581" y="1449"/>
                </a:lnTo>
                <a:lnTo>
                  <a:pt x="589" y="1460"/>
                </a:lnTo>
                <a:lnTo>
                  <a:pt x="597" y="1469"/>
                </a:lnTo>
                <a:lnTo>
                  <a:pt x="606" y="1479"/>
                </a:lnTo>
                <a:lnTo>
                  <a:pt x="615" y="1488"/>
                </a:lnTo>
                <a:lnTo>
                  <a:pt x="624" y="1497"/>
                </a:lnTo>
                <a:lnTo>
                  <a:pt x="634" y="1504"/>
                </a:lnTo>
                <a:lnTo>
                  <a:pt x="644" y="1512"/>
                </a:lnTo>
                <a:lnTo>
                  <a:pt x="654" y="1520"/>
                </a:lnTo>
                <a:lnTo>
                  <a:pt x="665" y="1526"/>
                </a:lnTo>
                <a:lnTo>
                  <a:pt x="676" y="1532"/>
                </a:lnTo>
                <a:lnTo>
                  <a:pt x="687" y="1538"/>
                </a:lnTo>
                <a:lnTo>
                  <a:pt x="698" y="1542"/>
                </a:lnTo>
                <a:lnTo>
                  <a:pt x="709" y="1546"/>
                </a:lnTo>
                <a:lnTo>
                  <a:pt x="721" y="1551"/>
                </a:lnTo>
                <a:lnTo>
                  <a:pt x="733" y="1553"/>
                </a:lnTo>
                <a:lnTo>
                  <a:pt x="715" y="1558"/>
                </a:lnTo>
                <a:lnTo>
                  <a:pt x="706" y="1560"/>
                </a:lnTo>
                <a:lnTo>
                  <a:pt x="697" y="1563"/>
                </a:lnTo>
                <a:lnTo>
                  <a:pt x="678" y="1564"/>
                </a:lnTo>
                <a:lnTo>
                  <a:pt x="659" y="1565"/>
                </a:lnTo>
                <a:lnTo>
                  <a:pt x="646" y="1565"/>
                </a:lnTo>
                <a:lnTo>
                  <a:pt x="633" y="1564"/>
                </a:lnTo>
                <a:lnTo>
                  <a:pt x="620" y="1562"/>
                </a:lnTo>
                <a:lnTo>
                  <a:pt x="607" y="1559"/>
                </a:lnTo>
                <a:lnTo>
                  <a:pt x="610" y="1571"/>
                </a:lnTo>
                <a:lnTo>
                  <a:pt x="614" y="1583"/>
                </a:lnTo>
                <a:lnTo>
                  <a:pt x="619" y="1595"/>
                </a:lnTo>
                <a:lnTo>
                  <a:pt x="623" y="1607"/>
                </a:lnTo>
                <a:lnTo>
                  <a:pt x="628" y="1619"/>
                </a:lnTo>
                <a:lnTo>
                  <a:pt x="634" y="1630"/>
                </a:lnTo>
                <a:lnTo>
                  <a:pt x="639" y="1641"/>
                </a:lnTo>
                <a:lnTo>
                  <a:pt x="645" y="1651"/>
                </a:lnTo>
                <a:lnTo>
                  <a:pt x="658" y="1672"/>
                </a:lnTo>
                <a:lnTo>
                  <a:pt x="665" y="1681"/>
                </a:lnTo>
                <a:lnTo>
                  <a:pt x="673" y="1690"/>
                </a:lnTo>
                <a:lnTo>
                  <a:pt x="680" y="1699"/>
                </a:lnTo>
                <a:lnTo>
                  <a:pt x="688" y="1708"/>
                </a:lnTo>
                <a:lnTo>
                  <a:pt x="696" y="1716"/>
                </a:lnTo>
                <a:lnTo>
                  <a:pt x="705" y="1725"/>
                </a:lnTo>
                <a:lnTo>
                  <a:pt x="722" y="1739"/>
                </a:lnTo>
                <a:lnTo>
                  <a:pt x="731" y="1745"/>
                </a:lnTo>
                <a:lnTo>
                  <a:pt x="741" y="1752"/>
                </a:lnTo>
                <a:lnTo>
                  <a:pt x="750" y="1758"/>
                </a:lnTo>
                <a:lnTo>
                  <a:pt x="760" y="1763"/>
                </a:lnTo>
                <a:lnTo>
                  <a:pt x="770" y="1768"/>
                </a:lnTo>
                <a:lnTo>
                  <a:pt x="780" y="1773"/>
                </a:lnTo>
                <a:lnTo>
                  <a:pt x="791" y="1777"/>
                </a:lnTo>
                <a:lnTo>
                  <a:pt x="801" y="1781"/>
                </a:lnTo>
                <a:lnTo>
                  <a:pt x="812" y="1783"/>
                </a:lnTo>
                <a:lnTo>
                  <a:pt x="823" y="1786"/>
                </a:lnTo>
                <a:lnTo>
                  <a:pt x="834" y="1788"/>
                </a:lnTo>
                <a:lnTo>
                  <a:pt x="845" y="1789"/>
                </a:lnTo>
                <a:lnTo>
                  <a:pt x="856" y="1791"/>
                </a:lnTo>
                <a:lnTo>
                  <a:pt x="867" y="1792"/>
                </a:lnTo>
                <a:lnTo>
                  <a:pt x="849" y="1807"/>
                </a:lnTo>
                <a:lnTo>
                  <a:pt x="830" y="1823"/>
                </a:lnTo>
                <a:lnTo>
                  <a:pt x="811" y="1839"/>
                </a:lnTo>
                <a:lnTo>
                  <a:pt x="791" y="1852"/>
                </a:lnTo>
                <a:lnTo>
                  <a:pt x="771" y="1865"/>
                </a:lnTo>
                <a:lnTo>
                  <a:pt x="761" y="1871"/>
                </a:lnTo>
                <a:lnTo>
                  <a:pt x="750" y="1876"/>
                </a:lnTo>
                <a:lnTo>
                  <a:pt x="740" y="1882"/>
                </a:lnTo>
                <a:lnTo>
                  <a:pt x="729" y="1887"/>
                </a:lnTo>
                <a:lnTo>
                  <a:pt x="707" y="1897"/>
                </a:lnTo>
                <a:lnTo>
                  <a:pt x="685" y="1906"/>
                </a:lnTo>
                <a:lnTo>
                  <a:pt x="674" y="1909"/>
                </a:lnTo>
                <a:lnTo>
                  <a:pt x="663" y="1913"/>
                </a:lnTo>
                <a:lnTo>
                  <a:pt x="640" y="1920"/>
                </a:lnTo>
                <a:lnTo>
                  <a:pt x="617" y="1925"/>
                </a:lnTo>
                <a:lnTo>
                  <a:pt x="593" y="1930"/>
                </a:lnTo>
                <a:lnTo>
                  <a:pt x="569" y="1932"/>
                </a:lnTo>
                <a:lnTo>
                  <a:pt x="545" y="1935"/>
                </a:lnTo>
                <a:lnTo>
                  <a:pt x="521" y="1935"/>
                </a:lnTo>
                <a:lnTo>
                  <a:pt x="504" y="1935"/>
                </a:lnTo>
                <a:lnTo>
                  <a:pt x="487" y="1933"/>
                </a:lnTo>
                <a:lnTo>
                  <a:pt x="471" y="1932"/>
                </a:lnTo>
                <a:lnTo>
                  <a:pt x="454" y="1930"/>
                </a:lnTo>
                <a:lnTo>
                  <a:pt x="478" y="1948"/>
                </a:lnTo>
                <a:lnTo>
                  <a:pt x="502" y="1963"/>
                </a:lnTo>
                <a:lnTo>
                  <a:pt x="514" y="1972"/>
                </a:lnTo>
                <a:lnTo>
                  <a:pt x="526" y="1979"/>
                </a:lnTo>
                <a:lnTo>
                  <a:pt x="539" y="1986"/>
                </a:lnTo>
                <a:lnTo>
                  <a:pt x="551" y="1993"/>
                </a:lnTo>
                <a:lnTo>
                  <a:pt x="577" y="2007"/>
                </a:lnTo>
                <a:lnTo>
                  <a:pt x="602" y="2020"/>
                </a:lnTo>
                <a:lnTo>
                  <a:pt x="629" y="2031"/>
                </a:lnTo>
                <a:lnTo>
                  <a:pt x="655" y="2041"/>
                </a:lnTo>
                <a:lnTo>
                  <a:pt x="683" y="2050"/>
                </a:lnTo>
                <a:lnTo>
                  <a:pt x="710" y="2058"/>
                </a:lnTo>
                <a:lnTo>
                  <a:pt x="738" y="2065"/>
                </a:lnTo>
                <a:lnTo>
                  <a:pt x="766" y="2070"/>
                </a:lnTo>
                <a:lnTo>
                  <a:pt x="795" y="2075"/>
                </a:lnTo>
                <a:lnTo>
                  <a:pt x="823" y="2079"/>
                </a:lnTo>
                <a:lnTo>
                  <a:pt x="853" y="2080"/>
                </a:lnTo>
                <a:lnTo>
                  <a:pt x="882" y="2081"/>
                </a:lnTo>
                <a:close/>
                <a:moveTo>
                  <a:pt x="0" y="1360"/>
                </a:moveTo>
                <a:lnTo>
                  <a:pt x="1" y="1325"/>
                </a:lnTo>
                <a:lnTo>
                  <a:pt x="2" y="1290"/>
                </a:lnTo>
                <a:lnTo>
                  <a:pt x="4" y="1256"/>
                </a:lnTo>
                <a:lnTo>
                  <a:pt x="6" y="1221"/>
                </a:lnTo>
                <a:lnTo>
                  <a:pt x="10" y="1187"/>
                </a:lnTo>
                <a:lnTo>
                  <a:pt x="13" y="1153"/>
                </a:lnTo>
                <a:lnTo>
                  <a:pt x="18" y="1119"/>
                </a:lnTo>
                <a:lnTo>
                  <a:pt x="23" y="1087"/>
                </a:lnTo>
                <a:lnTo>
                  <a:pt x="29" y="1053"/>
                </a:lnTo>
                <a:lnTo>
                  <a:pt x="36" y="1021"/>
                </a:lnTo>
                <a:lnTo>
                  <a:pt x="43" y="988"/>
                </a:lnTo>
                <a:lnTo>
                  <a:pt x="51" y="956"/>
                </a:lnTo>
                <a:lnTo>
                  <a:pt x="60" y="923"/>
                </a:lnTo>
                <a:lnTo>
                  <a:pt x="69" y="892"/>
                </a:lnTo>
                <a:lnTo>
                  <a:pt x="79" y="861"/>
                </a:lnTo>
                <a:lnTo>
                  <a:pt x="90" y="831"/>
                </a:lnTo>
                <a:lnTo>
                  <a:pt x="101" y="801"/>
                </a:lnTo>
                <a:lnTo>
                  <a:pt x="112" y="771"/>
                </a:lnTo>
                <a:lnTo>
                  <a:pt x="124" y="741"/>
                </a:lnTo>
                <a:lnTo>
                  <a:pt x="137" y="712"/>
                </a:lnTo>
                <a:lnTo>
                  <a:pt x="151" y="684"/>
                </a:lnTo>
                <a:lnTo>
                  <a:pt x="165" y="655"/>
                </a:lnTo>
                <a:lnTo>
                  <a:pt x="179" y="627"/>
                </a:lnTo>
                <a:lnTo>
                  <a:pt x="194" y="600"/>
                </a:lnTo>
                <a:lnTo>
                  <a:pt x="210" y="573"/>
                </a:lnTo>
                <a:lnTo>
                  <a:pt x="226"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3" y="134"/>
                </a:lnTo>
                <a:lnTo>
                  <a:pt x="668" y="120"/>
                </a:lnTo>
                <a:lnTo>
                  <a:pt x="693" y="107"/>
                </a:lnTo>
                <a:lnTo>
                  <a:pt x="718" y="95"/>
                </a:lnTo>
                <a:lnTo>
                  <a:pt x="744" y="83"/>
                </a:lnTo>
                <a:lnTo>
                  <a:pt x="771" y="72"/>
                </a:lnTo>
                <a:lnTo>
                  <a:pt x="797" y="61"/>
                </a:lnTo>
                <a:lnTo>
                  <a:pt x="824" y="51"/>
                </a:lnTo>
                <a:lnTo>
                  <a:pt x="851" y="43"/>
                </a:lnTo>
                <a:lnTo>
                  <a:pt x="878" y="35"/>
                </a:lnTo>
                <a:lnTo>
                  <a:pt x="906" y="27"/>
                </a:lnTo>
                <a:lnTo>
                  <a:pt x="934" y="21"/>
                </a:lnTo>
                <a:lnTo>
                  <a:pt x="962" y="15"/>
                </a:lnTo>
                <a:lnTo>
                  <a:pt x="990" y="11"/>
                </a:lnTo>
                <a:lnTo>
                  <a:pt x="1018" y="7"/>
                </a:lnTo>
                <a:lnTo>
                  <a:pt x="1047" y="5"/>
                </a:lnTo>
                <a:lnTo>
                  <a:pt x="1076" y="2"/>
                </a:lnTo>
                <a:lnTo>
                  <a:pt x="1105" y="1"/>
                </a:lnTo>
                <a:lnTo>
                  <a:pt x="1134" y="0"/>
                </a:lnTo>
                <a:lnTo>
                  <a:pt x="1164" y="1"/>
                </a:lnTo>
                <a:lnTo>
                  <a:pt x="1193" y="2"/>
                </a:lnTo>
                <a:lnTo>
                  <a:pt x="1221" y="5"/>
                </a:lnTo>
                <a:lnTo>
                  <a:pt x="1250" y="7"/>
                </a:lnTo>
                <a:lnTo>
                  <a:pt x="1279" y="11"/>
                </a:lnTo>
                <a:lnTo>
                  <a:pt x="1307" y="15"/>
                </a:lnTo>
                <a:lnTo>
                  <a:pt x="1335" y="21"/>
                </a:lnTo>
                <a:lnTo>
                  <a:pt x="1363" y="27"/>
                </a:lnTo>
                <a:lnTo>
                  <a:pt x="1390" y="35"/>
                </a:lnTo>
                <a:lnTo>
                  <a:pt x="1418" y="43"/>
                </a:lnTo>
                <a:lnTo>
                  <a:pt x="1445" y="51"/>
                </a:lnTo>
                <a:lnTo>
                  <a:pt x="1471" y="61"/>
                </a:lnTo>
                <a:lnTo>
                  <a:pt x="1498" y="72"/>
                </a:lnTo>
                <a:lnTo>
                  <a:pt x="1525" y="83"/>
                </a:lnTo>
                <a:lnTo>
                  <a:pt x="1551" y="95"/>
                </a:lnTo>
                <a:lnTo>
                  <a:pt x="1577" y="107"/>
                </a:lnTo>
                <a:lnTo>
                  <a:pt x="1602" y="120"/>
                </a:lnTo>
                <a:lnTo>
                  <a:pt x="1627" y="134"/>
                </a:lnTo>
                <a:lnTo>
                  <a:pt x="1651" y="149"/>
                </a:lnTo>
                <a:lnTo>
                  <a:pt x="1676" y="164"/>
                </a:lnTo>
                <a:lnTo>
                  <a:pt x="1700" y="181"/>
                </a:lnTo>
                <a:lnTo>
                  <a:pt x="1723" y="197"/>
                </a:lnTo>
                <a:lnTo>
                  <a:pt x="1746" y="215"/>
                </a:lnTo>
                <a:lnTo>
                  <a:pt x="1769" y="232"/>
                </a:lnTo>
                <a:lnTo>
                  <a:pt x="1792" y="250"/>
                </a:lnTo>
                <a:lnTo>
                  <a:pt x="1814" y="271"/>
                </a:lnTo>
                <a:lnTo>
                  <a:pt x="1835" y="290"/>
                </a:lnTo>
                <a:lnTo>
                  <a:pt x="1857" y="310"/>
                </a:lnTo>
                <a:lnTo>
                  <a:pt x="1877" y="332"/>
                </a:lnTo>
                <a:lnTo>
                  <a:pt x="1898" y="354"/>
                </a:lnTo>
                <a:lnTo>
                  <a:pt x="1918" y="375"/>
                </a:lnTo>
                <a:lnTo>
                  <a:pt x="1937" y="398"/>
                </a:lnTo>
                <a:lnTo>
                  <a:pt x="1956" y="422"/>
                </a:lnTo>
                <a:lnTo>
                  <a:pt x="1975" y="446"/>
                </a:lnTo>
                <a:lnTo>
                  <a:pt x="1993"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10"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8" y="1290"/>
                </a:lnTo>
                <a:lnTo>
                  <a:pt x="2269" y="1325"/>
                </a:lnTo>
                <a:lnTo>
                  <a:pt x="2269" y="1360"/>
                </a:lnTo>
                <a:lnTo>
                  <a:pt x="2269" y="1395"/>
                </a:lnTo>
                <a:lnTo>
                  <a:pt x="2268"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10"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3" y="2250"/>
                </a:lnTo>
                <a:lnTo>
                  <a:pt x="1975" y="2275"/>
                </a:lnTo>
                <a:lnTo>
                  <a:pt x="1956" y="2298"/>
                </a:lnTo>
                <a:lnTo>
                  <a:pt x="1937" y="2322"/>
                </a:lnTo>
                <a:lnTo>
                  <a:pt x="1918" y="2345"/>
                </a:lnTo>
                <a:lnTo>
                  <a:pt x="1898" y="2366"/>
                </a:lnTo>
                <a:lnTo>
                  <a:pt x="1877" y="2389"/>
                </a:lnTo>
                <a:lnTo>
                  <a:pt x="1857" y="2410"/>
                </a:lnTo>
                <a:lnTo>
                  <a:pt x="1835" y="2430"/>
                </a:lnTo>
                <a:lnTo>
                  <a:pt x="1814" y="2450"/>
                </a:lnTo>
                <a:lnTo>
                  <a:pt x="1792" y="2470"/>
                </a:lnTo>
                <a:lnTo>
                  <a:pt x="1769" y="2488"/>
                </a:lnTo>
                <a:lnTo>
                  <a:pt x="1746" y="2506"/>
                </a:lnTo>
                <a:lnTo>
                  <a:pt x="1723" y="2524"/>
                </a:lnTo>
                <a:lnTo>
                  <a:pt x="1700" y="2540"/>
                </a:lnTo>
                <a:lnTo>
                  <a:pt x="1676" y="2556"/>
                </a:lnTo>
                <a:lnTo>
                  <a:pt x="1651" y="2572"/>
                </a:lnTo>
                <a:lnTo>
                  <a:pt x="1627" y="2586"/>
                </a:lnTo>
                <a:lnTo>
                  <a:pt x="1602" y="2600"/>
                </a:lnTo>
                <a:lnTo>
                  <a:pt x="1577" y="2613"/>
                </a:lnTo>
                <a:lnTo>
                  <a:pt x="1551" y="2625"/>
                </a:lnTo>
                <a:lnTo>
                  <a:pt x="1525" y="2637"/>
                </a:lnTo>
                <a:lnTo>
                  <a:pt x="1498" y="2648"/>
                </a:lnTo>
                <a:lnTo>
                  <a:pt x="1471" y="2659"/>
                </a:lnTo>
                <a:lnTo>
                  <a:pt x="1445" y="2669"/>
                </a:lnTo>
                <a:lnTo>
                  <a:pt x="1418" y="2677"/>
                </a:lnTo>
                <a:lnTo>
                  <a:pt x="1390" y="2685"/>
                </a:lnTo>
                <a:lnTo>
                  <a:pt x="1363" y="2693"/>
                </a:lnTo>
                <a:lnTo>
                  <a:pt x="1335" y="2699"/>
                </a:lnTo>
                <a:lnTo>
                  <a:pt x="1307" y="2705"/>
                </a:lnTo>
                <a:lnTo>
                  <a:pt x="1279" y="2709"/>
                </a:lnTo>
                <a:lnTo>
                  <a:pt x="1250" y="2713"/>
                </a:lnTo>
                <a:lnTo>
                  <a:pt x="1221" y="2717"/>
                </a:lnTo>
                <a:lnTo>
                  <a:pt x="1193" y="2719"/>
                </a:lnTo>
                <a:lnTo>
                  <a:pt x="1164" y="2720"/>
                </a:lnTo>
                <a:lnTo>
                  <a:pt x="1134" y="2720"/>
                </a:lnTo>
                <a:lnTo>
                  <a:pt x="1105" y="2720"/>
                </a:lnTo>
                <a:lnTo>
                  <a:pt x="1076" y="2719"/>
                </a:lnTo>
                <a:lnTo>
                  <a:pt x="1047" y="2717"/>
                </a:lnTo>
                <a:lnTo>
                  <a:pt x="1018" y="2713"/>
                </a:lnTo>
                <a:lnTo>
                  <a:pt x="990" y="2709"/>
                </a:lnTo>
                <a:lnTo>
                  <a:pt x="962" y="2705"/>
                </a:lnTo>
                <a:lnTo>
                  <a:pt x="934" y="2699"/>
                </a:lnTo>
                <a:lnTo>
                  <a:pt x="906" y="2693"/>
                </a:lnTo>
                <a:lnTo>
                  <a:pt x="878" y="2685"/>
                </a:lnTo>
                <a:lnTo>
                  <a:pt x="851" y="2677"/>
                </a:lnTo>
                <a:lnTo>
                  <a:pt x="824" y="2669"/>
                </a:lnTo>
                <a:lnTo>
                  <a:pt x="797" y="2659"/>
                </a:lnTo>
                <a:lnTo>
                  <a:pt x="771" y="2648"/>
                </a:lnTo>
                <a:lnTo>
                  <a:pt x="744" y="2637"/>
                </a:lnTo>
                <a:lnTo>
                  <a:pt x="718" y="2625"/>
                </a:lnTo>
                <a:lnTo>
                  <a:pt x="693" y="2613"/>
                </a:lnTo>
                <a:lnTo>
                  <a:pt x="668" y="2600"/>
                </a:lnTo>
                <a:lnTo>
                  <a:pt x="643"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6" y="2174"/>
                </a:lnTo>
                <a:lnTo>
                  <a:pt x="210" y="2148"/>
                </a:lnTo>
                <a:lnTo>
                  <a:pt x="194" y="2121"/>
                </a:lnTo>
                <a:lnTo>
                  <a:pt x="179" y="2093"/>
                </a:lnTo>
                <a:lnTo>
                  <a:pt x="165" y="2065"/>
                </a:lnTo>
                <a:lnTo>
                  <a:pt x="151" y="2038"/>
                </a:lnTo>
                <a:lnTo>
                  <a:pt x="137" y="2009"/>
                </a:lnTo>
                <a:lnTo>
                  <a:pt x="124" y="1979"/>
                </a:lnTo>
                <a:lnTo>
                  <a:pt x="112" y="1950"/>
                </a:lnTo>
                <a:lnTo>
                  <a:pt x="101" y="1920"/>
                </a:lnTo>
                <a:lnTo>
                  <a:pt x="90"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10" y="1534"/>
                </a:lnTo>
                <a:lnTo>
                  <a:pt x="6" y="1499"/>
                </a:lnTo>
                <a:lnTo>
                  <a:pt x="4" y="1464"/>
                </a:lnTo>
                <a:lnTo>
                  <a:pt x="2" y="1430"/>
                </a:lnTo>
                <a:lnTo>
                  <a:pt x="1"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5" name="Freeform 8">
            <a:hlinkClick r:id="rId5" tooltip="linkedin"/>
          </p:cNvPr>
          <p:cNvSpPr>
            <a:spLocks noChangeAspect="1" noEditPoints="1"/>
          </p:cNvSpPr>
          <p:nvPr userDrawn="1"/>
        </p:nvSpPr>
        <p:spPr bwMode="auto">
          <a:xfrm>
            <a:off x="10596103" y="5877340"/>
            <a:ext cx="252557" cy="252000"/>
          </a:xfrm>
          <a:custGeom>
            <a:avLst/>
            <a:gdLst>
              <a:gd name="T0" fmla="*/ 730 w 2269"/>
              <a:gd name="T1" fmla="*/ 684 h 2720"/>
              <a:gd name="T2" fmla="*/ 799 w 2269"/>
              <a:gd name="T3" fmla="*/ 728 h 2720"/>
              <a:gd name="T4" fmla="*/ 833 w 2269"/>
              <a:gd name="T5" fmla="*/ 795 h 2720"/>
              <a:gd name="T6" fmla="*/ 836 w 2269"/>
              <a:gd name="T7" fmla="*/ 877 h 2720"/>
              <a:gd name="T8" fmla="*/ 799 w 2269"/>
              <a:gd name="T9" fmla="*/ 959 h 2720"/>
              <a:gd name="T10" fmla="*/ 743 w 2269"/>
              <a:gd name="T11" fmla="*/ 1000 h 2720"/>
              <a:gd name="T12" fmla="*/ 662 w 2269"/>
              <a:gd name="T13" fmla="*/ 1000 h 2720"/>
              <a:gd name="T14" fmla="*/ 601 w 2269"/>
              <a:gd name="T15" fmla="*/ 953 h 2720"/>
              <a:gd name="T16" fmla="*/ 570 w 2269"/>
              <a:gd name="T17" fmla="*/ 885 h 2720"/>
              <a:gd name="T18" fmla="*/ 572 w 2269"/>
              <a:gd name="T19" fmla="*/ 795 h 2720"/>
              <a:gd name="T20" fmla="*/ 611 w 2269"/>
              <a:gd name="T21" fmla="*/ 723 h 2720"/>
              <a:gd name="T22" fmla="*/ 668 w 2269"/>
              <a:gd name="T23" fmla="*/ 685 h 2720"/>
              <a:gd name="T24" fmla="*/ 1197 w 2269"/>
              <a:gd name="T25" fmla="*/ 1256 h 2720"/>
              <a:gd name="T26" fmla="*/ 1264 w 2269"/>
              <a:gd name="T27" fmla="*/ 1167 h 2720"/>
              <a:gd name="T28" fmla="*/ 1350 w 2269"/>
              <a:gd name="T29" fmla="*/ 1119 h 2720"/>
              <a:gd name="T30" fmla="*/ 1441 w 2269"/>
              <a:gd name="T31" fmla="*/ 1109 h 2720"/>
              <a:gd name="T32" fmla="*/ 1564 w 2269"/>
              <a:gd name="T33" fmla="*/ 1143 h 2720"/>
              <a:gd name="T34" fmla="*/ 1642 w 2269"/>
              <a:gd name="T35" fmla="*/ 1220 h 2720"/>
              <a:gd name="T36" fmla="*/ 1688 w 2269"/>
              <a:gd name="T37" fmla="*/ 1352 h 2720"/>
              <a:gd name="T38" fmla="*/ 1702 w 2269"/>
              <a:gd name="T39" fmla="*/ 1520 h 2720"/>
              <a:gd name="T40" fmla="*/ 1463 w 2269"/>
              <a:gd name="T41" fmla="*/ 1496 h 2720"/>
              <a:gd name="T42" fmla="*/ 1440 w 2269"/>
              <a:gd name="T43" fmla="*/ 1414 h 2720"/>
              <a:gd name="T44" fmla="*/ 1393 w 2269"/>
              <a:gd name="T45" fmla="*/ 1367 h 2720"/>
              <a:gd name="T46" fmla="*/ 1323 w 2269"/>
              <a:gd name="T47" fmla="*/ 1359 h 2720"/>
              <a:gd name="T48" fmla="*/ 1257 w 2269"/>
              <a:gd name="T49" fmla="*/ 1388 h 2720"/>
              <a:gd name="T50" fmla="*/ 1221 w 2269"/>
              <a:gd name="T51" fmla="*/ 1446 h 2720"/>
              <a:gd name="T52" fmla="*/ 1203 w 2269"/>
              <a:gd name="T53" fmla="*/ 1590 h 2720"/>
              <a:gd name="T54" fmla="*/ 6 w 2269"/>
              <a:gd name="T55" fmla="*/ 1221 h 2720"/>
              <a:gd name="T56" fmla="*/ 51 w 2269"/>
              <a:gd name="T57" fmla="*/ 956 h 2720"/>
              <a:gd name="T58" fmla="*/ 137 w 2269"/>
              <a:gd name="T59" fmla="*/ 712 h 2720"/>
              <a:gd name="T60" fmla="*/ 259 w 2269"/>
              <a:gd name="T61" fmla="*/ 495 h 2720"/>
              <a:gd name="T62" fmla="*/ 413 w 2269"/>
              <a:gd name="T63" fmla="*/ 310 h 2720"/>
              <a:gd name="T64" fmla="*/ 594 w 2269"/>
              <a:gd name="T65" fmla="*/ 164 h 2720"/>
              <a:gd name="T66" fmla="*/ 797 w 2269"/>
              <a:gd name="T67" fmla="*/ 61 h 2720"/>
              <a:gd name="T68" fmla="*/ 1018 w 2269"/>
              <a:gd name="T69" fmla="*/ 7 h 2720"/>
              <a:gd name="T70" fmla="*/ 1250 w 2269"/>
              <a:gd name="T71" fmla="*/ 7 h 2720"/>
              <a:gd name="T72" fmla="*/ 1471 w 2269"/>
              <a:gd name="T73" fmla="*/ 61 h 2720"/>
              <a:gd name="T74" fmla="*/ 1674 w 2269"/>
              <a:gd name="T75" fmla="*/ 164 h 2720"/>
              <a:gd name="T76" fmla="*/ 1855 w 2269"/>
              <a:gd name="T77" fmla="*/ 310 h 2720"/>
              <a:gd name="T78" fmla="*/ 2010 w 2269"/>
              <a:gd name="T79" fmla="*/ 495 h 2720"/>
              <a:gd name="T80" fmla="*/ 2132 w 2269"/>
              <a:gd name="T81" fmla="*/ 712 h 2720"/>
              <a:gd name="T82" fmla="*/ 2218 w 2269"/>
              <a:gd name="T83" fmla="*/ 956 h 2720"/>
              <a:gd name="T84" fmla="*/ 2263 w 2269"/>
              <a:gd name="T85" fmla="*/ 1221 h 2720"/>
              <a:gd name="T86" fmla="*/ 2263 w 2269"/>
              <a:gd name="T87" fmla="*/ 1499 h 2720"/>
              <a:gd name="T88" fmla="*/ 2218 w 2269"/>
              <a:gd name="T89" fmla="*/ 1764 h 2720"/>
              <a:gd name="T90" fmla="*/ 2132 w 2269"/>
              <a:gd name="T91" fmla="*/ 2009 h 2720"/>
              <a:gd name="T92" fmla="*/ 2010 w 2269"/>
              <a:gd name="T93" fmla="*/ 2225 h 2720"/>
              <a:gd name="T94" fmla="*/ 1855 w 2269"/>
              <a:gd name="T95" fmla="*/ 2410 h 2720"/>
              <a:gd name="T96" fmla="*/ 1674 w 2269"/>
              <a:gd name="T97" fmla="*/ 2556 h 2720"/>
              <a:gd name="T98" fmla="*/ 1471 w 2269"/>
              <a:gd name="T99" fmla="*/ 2659 h 2720"/>
              <a:gd name="T100" fmla="*/ 1250 w 2269"/>
              <a:gd name="T101" fmla="*/ 2713 h 2720"/>
              <a:gd name="T102" fmla="*/ 1018 w 2269"/>
              <a:gd name="T103" fmla="*/ 2713 h 2720"/>
              <a:gd name="T104" fmla="*/ 797 w 2269"/>
              <a:gd name="T105" fmla="*/ 2659 h 2720"/>
              <a:gd name="T106" fmla="*/ 594 w 2269"/>
              <a:gd name="T107" fmla="*/ 2556 h 2720"/>
              <a:gd name="T108" fmla="*/ 413 w 2269"/>
              <a:gd name="T109" fmla="*/ 2410 h 2720"/>
              <a:gd name="T110" fmla="*/ 259 w 2269"/>
              <a:gd name="T111" fmla="*/ 2225 h 2720"/>
              <a:gd name="T112" fmla="*/ 137 w 2269"/>
              <a:gd name="T113" fmla="*/ 2009 h 2720"/>
              <a:gd name="T114" fmla="*/ 51 w 2269"/>
              <a:gd name="T115" fmla="*/ 1764 h 2720"/>
              <a:gd name="T116" fmla="*/ 6 w 2269"/>
              <a:gd name="T117" fmla="*/ 1499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69" h="2720">
                <a:moveTo>
                  <a:pt x="585" y="1132"/>
                </a:moveTo>
                <a:lnTo>
                  <a:pt x="820" y="1132"/>
                </a:lnTo>
                <a:lnTo>
                  <a:pt x="820" y="2040"/>
                </a:lnTo>
                <a:lnTo>
                  <a:pt x="585" y="2040"/>
                </a:lnTo>
                <a:lnTo>
                  <a:pt x="585" y="1132"/>
                </a:lnTo>
                <a:close/>
                <a:moveTo>
                  <a:pt x="703" y="680"/>
                </a:moveTo>
                <a:lnTo>
                  <a:pt x="716" y="681"/>
                </a:lnTo>
                <a:lnTo>
                  <a:pt x="730" y="684"/>
                </a:lnTo>
                <a:lnTo>
                  <a:pt x="743" y="687"/>
                </a:lnTo>
                <a:lnTo>
                  <a:pt x="749" y="690"/>
                </a:lnTo>
                <a:lnTo>
                  <a:pt x="756" y="693"/>
                </a:lnTo>
                <a:lnTo>
                  <a:pt x="768" y="700"/>
                </a:lnTo>
                <a:lnTo>
                  <a:pt x="779" y="707"/>
                </a:lnTo>
                <a:lnTo>
                  <a:pt x="784" y="712"/>
                </a:lnTo>
                <a:lnTo>
                  <a:pt x="789" y="717"/>
                </a:lnTo>
                <a:lnTo>
                  <a:pt x="799" y="728"/>
                </a:lnTo>
                <a:lnTo>
                  <a:pt x="804" y="734"/>
                </a:lnTo>
                <a:lnTo>
                  <a:pt x="808" y="740"/>
                </a:lnTo>
                <a:lnTo>
                  <a:pt x="812" y="746"/>
                </a:lnTo>
                <a:lnTo>
                  <a:pt x="816" y="752"/>
                </a:lnTo>
                <a:lnTo>
                  <a:pt x="823" y="766"/>
                </a:lnTo>
                <a:lnTo>
                  <a:pt x="828" y="781"/>
                </a:lnTo>
                <a:lnTo>
                  <a:pt x="831" y="788"/>
                </a:lnTo>
                <a:lnTo>
                  <a:pt x="833" y="795"/>
                </a:lnTo>
                <a:lnTo>
                  <a:pt x="835" y="803"/>
                </a:lnTo>
                <a:lnTo>
                  <a:pt x="836" y="811"/>
                </a:lnTo>
                <a:lnTo>
                  <a:pt x="837" y="819"/>
                </a:lnTo>
                <a:lnTo>
                  <a:pt x="838" y="827"/>
                </a:lnTo>
                <a:lnTo>
                  <a:pt x="839" y="836"/>
                </a:lnTo>
                <a:lnTo>
                  <a:pt x="839" y="844"/>
                </a:lnTo>
                <a:lnTo>
                  <a:pt x="838" y="861"/>
                </a:lnTo>
                <a:lnTo>
                  <a:pt x="836" y="877"/>
                </a:lnTo>
                <a:lnTo>
                  <a:pt x="833" y="892"/>
                </a:lnTo>
                <a:lnTo>
                  <a:pt x="831" y="901"/>
                </a:lnTo>
                <a:lnTo>
                  <a:pt x="828" y="908"/>
                </a:lnTo>
                <a:lnTo>
                  <a:pt x="823" y="922"/>
                </a:lnTo>
                <a:lnTo>
                  <a:pt x="816" y="935"/>
                </a:lnTo>
                <a:lnTo>
                  <a:pt x="812" y="941"/>
                </a:lnTo>
                <a:lnTo>
                  <a:pt x="808" y="947"/>
                </a:lnTo>
                <a:lnTo>
                  <a:pt x="799" y="959"/>
                </a:lnTo>
                <a:lnTo>
                  <a:pt x="794" y="965"/>
                </a:lnTo>
                <a:lnTo>
                  <a:pt x="789" y="970"/>
                </a:lnTo>
                <a:lnTo>
                  <a:pt x="784" y="975"/>
                </a:lnTo>
                <a:lnTo>
                  <a:pt x="779" y="980"/>
                </a:lnTo>
                <a:lnTo>
                  <a:pt x="768" y="988"/>
                </a:lnTo>
                <a:lnTo>
                  <a:pt x="756" y="994"/>
                </a:lnTo>
                <a:lnTo>
                  <a:pt x="749" y="998"/>
                </a:lnTo>
                <a:lnTo>
                  <a:pt x="743" y="1000"/>
                </a:lnTo>
                <a:lnTo>
                  <a:pt x="737" y="1003"/>
                </a:lnTo>
                <a:lnTo>
                  <a:pt x="730" y="1004"/>
                </a:lnTo>
                <a:lnTo>
                  <a:pt x="723" y="1006"/>
                </a:lnTo>
                <a:lnTo>
                  <a:pt x="716" y="1006"/>
                </a:lnTo>
                <a:lnTo>
                  <a:pt x="703" y="1007"/>
                </a:lnTo>
                <a:lnTo>
                  <a:pt x="689" y="1006"/>
                </a:lnTo>
                <a:lnTo>
                  <a:pt x="675" y="1004"/>
                </a:lnTo>
                <a:lnTo>
                  <a:pt x="662" y="1000"/>
                </a:lnTo>
                <a:lnTo>
                  <a:pt x="656" y="998"/>
                </a:lnTo>
                <a:lnTo>
                  <a:pt x="649" y="994"/>
                </a:lnTo>
                <a:lnTo>
                  <a:pt x="637" y="988"/>
                </a:lnTo>
                <a:lnTo>
                  <a:pt x="626" y="980"/>
                </a:lnTo>
                <a:lnTo>
                  <a:pt x="621" y="975"/>
                </a:lnTo>
                <a:lnTo>
                  <a:pt x="616" y="970"/>
                </a:lnTo>
                <a:lnTo>
                  <a:pt x="606" y="959"/>
                </a:lnTo>
                <a:lnTo>
                  <a:pt x="601" y="953"/>
                </a:lnTo>
                <a:lnTo>
                  <a:pt x="597" y="947"/>
                </a:lnTo>
                <a:lnTo>
                  <a:pt x="593" y="941"/>
                </a:lnTo>
                <a:lnTo>
                  <a:pt x="589" y="935"/>
                </a:lnTo>
                <a:lnTo>
                  <a:pt x="582" y="922"/>
                </a:lnTo>
                <a:lnTo>
                  <a:pt x="577" y="908"/>
                </a:lnTo>
                <a:lnTo>
                  <a:pt x="574" y="901"/>
                </a:lnTo>
                <a:lnTo>
                  <a:pt x="572" y="892"/>
                </a:lnTo>
                <a:lnTo>
                  <a:pt x="570" y="885"/>
                </a:lnTo>
                <a:lnTo>
                  <a:pt x="569" y="877"/>
                </a:lnTo>
                <a:lnTo>
                  <a:pt x="568" y="868"/>
                </a:lnTo>
                <a:lnTo>
                  <a:pt x="567" y="861"/>
                </a:lnTo>
                <a:lnTo>
                  <a:pt x="566" y="853"/>
                </a:lnTo>
                <a:lnTo>
                  <a:pt x="566" y="844"/>
                </a:lnTo>
                <a:lnTo>
                  <a:pt x="567" y="827"/>
                </a:lnTo>
                <a:lnTo>
                  <a:pt x="569" y="811"/>
                </a:lnTo>
                <a:lnTo>
                  <a:pt x="572" y="795"/>
                </a:lnTo>
                <a:lnTo>
                  <a:pt x="574" y="788"/>
                </a:lnTo>
                <a:lnTo>
                  <a:pt x="577" y="781"/>
                </a:lnTo>
                <a:lnTo>
                  <a:pt x="582" y="766"/>
                </a:lnTo>
                <a:lnTo>
                  <a:pt x="589" y="752"/>
                </a:lnTo>
                <a:lnTo>
                  <a:pt x="593" y="746"/>
                </a:lnTo>
                <a:lnTo>
                  <a:pt x="597" y="740"/>
                </a:lnTo>
                <a:lnTo>
                  <a:pt x="606" y="728"/>
                </a:lnTo>
                <a:lnTo>
                  <a:pt x="611" y="723"/>
                </a:lnTo>
                <a:lnTo>
                  <a:pt x="616" y="717"/>
                </a:lnTo>
                <a:lnTo>
                  <a:pt x="621" y="712"/>
                </a:lnTo>
                <a:lnTo>
                  <a:pt x="626" y="707"/>
                </a:lnTo>
                <a:lnTo>
                  <a:pt x="637" y="700"/>
                </a:lnTo>
                <a:lnTo>
                  <a:pt x="649" y="693"/>
                </a:lnTo>
                <a:lnTo>
                  <a:pt x="656" y="690"/>
                </a:lnTo>
                <a:lnTo>
                  <a:pt x="662" y="687"/>
                </a:lnTo>
                <a:lnTo>
                  <a:pt x="668" y="685"/>
                </a:lnTo>
                <a:lnTo>
                  <a:pt x="675" y="684"/>
                </a:lnTo>
                <a:lnTo>
                  <a:pt x="682" y="682"/>
                </a:lnTo>
                <a:lnTo>
                  <a:pt x="689" y="681"/>
                </a:lnTo>
                <a:lnTo>
                  <a:pt x="703" y="680"/>
                </a:lnTo>
                <a:close/>
                <a:moveTo>
                  <a:pt x="968" y="1132"/>
                </a:moveTo>
                <a:lnTo>
                  <a:pt x="1194" y="1132"/>
                </a:lnTo>
                <a:lnTo>
                  <a:pt x="1194" y="1256"/>
                </a:lnTo>
                <a:lnTo>
                  <a:pt x="1197" y="1256"/>
                </a:lnTo>
                <a:lnTo>
                  <a:pt x="1200" y="1250"/>
                </a:lnTo>
                <a:lnTo>
                  <a:pt x="1203" y="1242"/>
                </a:lnTo>
                <a:lnTo>
                  <a:pt x="1211" y="1229"/>
                </a:lnTo>
                <a:lnTo>
                  <a:pt x="1219" y="1216"/>
                </a:lnTo>
                <a:lnTo>
                  <a:pt x="1229" y="1203"/>
                </a:lnTo>
                <a:lnTo>
                  <a:pt x="1239" y="1190"/>
                </a:lnTo>
                <a:lnTo>
                  <a:pt x="1251" y="1178"/>
                </a:lnTo>
                <a:lnTo>
                  <a:pt x="1264" y="1167"/>
                </a:lnTo>
                <a:lnTo>
                  <a:pt x="1277" y="1156"/>
                </a:lnTo>
                <a:lnTo>
                  <a:pt x="1284" y="1150"/>
                </a:lnTo>
                <a:lnTo>
                  <a:pt x="1292" y="1145"/>
                </a:lnTo>
                <a:lnTo>
                  <a:pt x="1299" y="1142"/>
                </a:lnTo>
                <a:lnTo>
                  <a:pt x="1307" y="1137"/>
                </a:lnTo>
                <a:lnTo>
                  <a:pt x="1324" y="1129"/>
                </a:lnTo>
                <a:lnTo>
                  <a:pt x="1341" y="1123"/>
                </a:lnTo>
                <a:lnTo>
                  <a:pt x="1350" y="1119"/>
                </a:lnTo>
                <a:lnTo>
                  <a:pt x="1359" y="1117"/>
                </a:lnTo>
                <a:lnTo>
                  <a:pt x="1369" y="1114"/>
                </a:lnTo>
                <a:lnTo>
                  <a:pt x="1378" y="1113"/>
                </a:lnTo>
                <a:lnTo>
                  <a:pt x="1388" y="1111"/>
                </a:lnTo>
                <a:lnTo>
                  <a:pt x="1399" y="1111"/>
                </a:lnTo>
                <a:lnTo>
                  <a:pt x="1409" y="1109"/>
                </a:lnTo>
                <a:lnTo>
                  <a:pt x="1420" y="1109"/>
                </a:lnTo>
                <a:lnTo>
                  <a:pt x="1441" y="1109"/>
                </a:lnTo>
                <a:lnTo>
                  <a:pt x="1462" y="1112"/>
                </a:lnTo>
                <a:lnTo>
                  <a:pt x="1472" y="1113"/>
                </a:lnTo>
                <a:lnTo>
                  <a:pt x="1482" y="1114"/>
                </a:lnTo>
                <a:lnTo>
                  <a:pt x="1500" y="1118"/>
                </a:lnTo>
                <a:lnTo>
                  <a:pt x="1518" y="1123"/>
                </a:lnTo>
                <a:lnTo>
                  <a:pt x="1534" y="1129"/>
                </a:lnTo>
                <a:lnTo>
                  <a:pt x="1550" y="1135"/>
                </a:lnTo>
                <a:lnTo>
                  <a:pt x="1564" y="1143"/>
                </a:lnTo>
                <a:lnTo>
                  <a:pt x="1578" y="1151"/>
                </a:lnTo>
                <a:lnTo>
                  <a:pt x="1591" y="1160"/>
                </a:lnTo>
                <a:lnTo>
                  <a:pt x="1603" y="1171"/>
                </a:lnTo>
                <a:lnTo>
                  <a:pt x="1614" y="1181"/>
                </a:lnTo>
                <a:lnTo>
                  <a:pt x="1624" y="1193"/>
                </a:lnTo>
                <a:lnTo>
                  <a:pt x="1633" y="1206"/>
                </a:lnTo>
                <a:lnTo>
                  <a:pt x="1638" y="1212"/>
                </a:lnTo>
                <a:lnTo>
                  <a:pt x="1642" y="1220"/>
                </a:lnTo>
                <a:lnTo>
                  <a:pt x="1650" y="1234"/>
                </a:lnTo>
                <a:lnTo>
                  <a:pt x="1657" y="1248"/>
                </a:lnTo>
                <a:lnTo>
                  <a:pt x="1664" y="1264"/>
                </a:lnTo>
                <a:lnTo>
                  <a:pt x="1670" y="1281"/>
                </a:lnTo>
                <a:lnTo>
                  <a:pt x="1676" y="1298"/>
                </a:lnTo>
                <a:lnTo>
                  <a:pt x="1680" y="1316"/>
                </a:lnTo>
                <a:lnTo>
                  <a:pt x="1685" y="1334"/>
                </a:lnTo>
                <a:lnTo>
                  <a:pt x="1688" y="1352"/>
                </a:lnTo>
                <a:lnTo>
                  <a:pt x="1691" y="1371"/>
                </a:lnTo>
                <a:lnTo>
                  <a:pt x="1694" y="1391"/>
                </a:lnTo>
                <a:lnTo>
                  <a:pt x="1696" y="1412"/>
                </a:lnTo>
                <a:lnTo>
                  <a:pt x="1698" y="1432"/>
                </a:lnTo>
                <a:lnTo>
                  <a:pt x="1700" y="1454"/>
                </a:lnTo>
                <a:lnTo>
                  <a:pt x="1701" y="1475"/>
                </a:lnTo>
                <a:lnTo>
                  <a:pt x="1701" y="1497"/>
                </a:lnTo>
                <a:lnTo>
                  <a:pt x="1702" y="1520"/>
                </a:lnTo>
                <a:lnTo>
                  <a:pt x="1702" y="1542"/>
                </a:lnTo>
                <a:lnTo>
                  <a:pt x="1702" y="2040"/>
                </a:lnTo>
                <a:lnTo>
                  <a:pt x="1467" y="2040"/>
                </a:lnTo>
                <a:lnTo>
                  <a:pt x="1467" y="1599"/>
                </a:lnTo>
                <a:lnTo>
                  <a:pt x="1466" y="1558"/>
                </a:lnTo>
                <a:lnTo>
                  <a:pt x="1466" y="1538"/>
                </a:lnTo>
                <a:lnTo>
                  <a:pt x="1465" y="1516"/>
                </a:lnTo>
                <a:lnTo>
                  <a:pt x="1463" y="1496"/>
                </a:lnTo>
                <a:lnTo>
                  <a:pt x="1460" y="1476"/>
                </a:lnTo>
                <a:lnTo>
                  <a:pt x="1458" y="1467"/>
                </a:lnTo>
                <a:lnTo>
                  <a:pt x="1456" y="1457"/>
                </a:lnTo>
                <a:lnTo>
                  <a:pt x="1454" y="1448"/>
                </a:lnTo>
                <a:lnTo>
                  <a:pt x="1451" y="1438"/>
                </a:lnTo>
                <a:lnTo>
                  <a:pt x="1448" y="1430"/>
                </a:lnTo>
                <a:lnTo>
                  <a:pt x="1444" y="1421"/>
                </a:lnTo>
                <a:lnTo>
                  <a:pt x="1440" y="1414"/>
                </a:lnTo>
                <a:lnTo>
                  <a:pt x="1436" y="1406"/>
                </a:lnTo>
                <a:lnTo>
                  <a:pt x="1431" y="1398"/>
                </a:lnTo>
                <a:lnTo>
                  <a:pt x="1426" y="1392"/>
                </a:lnTo>
                <a:lnTo>
                  <a:pt x="1421" y="1386"/>
                </a:lnTo>
                <a:lnTo>
                  <a:pt x="1414" y="1380"/>
                </a:lnTo>
                <a:lnTo>
                  <a:pt x="1408" y="1376"/>
                </a:lnTo>
                <a:lnTo>
                  <a:pt x="1400" y="1371"/>
                </a:lnTo>
                <a:lnTo>
                  <a:pt x="1393" y="1367"/>
                </a:lnTo>
                <a:lnTo>
                  <a:pt x="1384" y="1364"/>
                </a:lnTo>
                <a:lnTo>
                  <a:pt x="1375" y="1361"/>
                </a:lnTo>
                <a:lnTo>
                  <a:pt x="1370" y="1360"/>
                </a:lnTo>
                <a:lnTo>
                  <a:pt x="1366" y="1359"/>
                </a:lnTo>
                <a:lnTo>
                  <a:pt x="1355" y="1358"/>
                </a:lnTo>
                <a:lnTo>
                  <a:pt x="1344" y="1358"/>
                </a:lnTo>
                <a:lnTo>
                  <a:pt x="1333" y="1358"/>
                </a:lnTo>
                <a:lnTo>
                  <a:pt x="1323" y="1359"/>
                </a:lnTo>
                <a:lnTo>
                  <a:pt x="1313" y="1360"/>
                </a:lnTo>
                <a:lnTo>
                  <a:pt x="1303" y="1362"/>
                </a:lnTo>
                <a:lnTo>
                  <a:pt x="1294" y="1366"/>
                </a:lnTo>
                <a:lnTo>
                  <a:pt x="1286" y="1368"/>
                </a:lnTo>
                <a:lnTo>
                  <a:pt x="1278" y="1373"/>
                </a:lnTo>
                <a:lnTo>
                  <a:pt x="1271" y="1377"/>
                </a:lnTo>
                <a:lnTo>
                  <a:pt x="1264" y="1383"/>
                </a:lnTo>
                <a:lnTo>
                  <a:pt x="1257" y="1388"/>
                </a:lnTo>
                <a:lnTo>
                  <a:pt x="1251" y="1394"/>
                </a:lnTo>
                <a:lnTo>
                  <a:pt x="1246" y="1400"/>
                </a:lnTo>
                <a:lnTo>
                  <a:pt x="1241" y="1407"/>
                </a:lnTo>
                <a:lnTo>
                  <a:pt x="1236" y="1414"/>
                </a:lnTo>
                <a:lnTo>
                  <a:pt x="1232" y="1422"/>
                </a:lnTo>
                <a:lnTo>
                  <a:pt x="1228" y="1430"/>
                </a:lnTo>
                <a:lnTo>
                  <a:pt x="1224" y="1438"/>
                </a:lnTo>
                <a:lnTo>
                  <a:pt x="1221" y="1446"/>
                </a:lnTo>
                <a:lnTo>
                  <a:pt x="1215" y="1466"/>
                </a:lnTo>
                <a:lnTo>
                  <a:pt x="1211" y="1485"/>
                </a:lnTo>
                <a:lnTo>
                  <a:pt x="1208" y="1504"/>
                </a:lnTo>
                <a:lnTo>
                  <a:pt x="1207" y="1515"/>
                </a:lnTo>
                <a:lnTo>
                  <a:pt x="1206" y="1526"/>
                </a:lnTo>
                <a:lnTo>
                  <a:pt x="1204" y="1547"/>
                </a:lnTo>
                <a:lnTo>
                  <a:pt x="1203" y="1569"/>
                </a:lnTo>
                <a:lnTo>
                  <a:pt x="1203" y="1590"/>
                </a:lnTo>
                <a:lnTo>
                  <a:pt x="1203" y="2040"/>
                </a:lnTo>
                <a:lnTo>
                  <a:pt x="968" y="2040"/>
                </a:lnTo>
                <a:lnTo>
                  <a:pt x="968" y="1132"/>
                </a:lnTo>
                <a:close/>
                <a:moveTo>
                  <a:pt x="0" y="1360"/>
                </a:moveTo>
                <a:lnTo>
                  <a:pt x="0" y="1325"/>
                </a:lnTo>
                <a:lnTo>
                  <a:pt x="2" y="1290"/>
                </a:lnTo>
                <a:lnTo>
                  <a:pt x="3" y="1256"/>
                </a:lnTo>
                <a:lnTo>
                  <a:pt x="6" y="1221"/>
                </a:lnTo>
                <a:lnTo>
                  <a:pt x="9" y="1187"/>
                </a:lnTo>
                <a:lnTo>
                  <a:pt x="13" y="1153"/>
                </a:lnTo>
                <a:lnTo>
                  <a:pt x="18" y="1119"/>
                </a:lnTo>
                <a:lnTo>
                  <a:pt x="23" y="1087"/>
                </a:lnTo>
                <a:lnTo>
                  <a:pt x="29" y="1053"/>
                </a:lnTo>
                <a:lnTo>
                  <a:pt x="36" y="1021"/>
                </a:lnTo>
                <a:lnTo>
                  <a:pt x="43" y="988"/>
                </a:lnTo>
                <a:lnTo>
                  <a:pt x="51" y="956"/>
                </a:lnTo>
                <a:lnTo>
                  <a:pt x="60" y="923"/>
                </a:lnTo>
                <a:lnTo>
                  <a:pt x="69" y="892"/>
                </a:lnTo>
                <a:lnTo>
                  <a:pt x="79" y="861"/>
                </a:lnTo>
                <a:lnTo>
                  <a:pt x="89" y="831"/>
                </a:lnTo>
                <a:lnTo>
                  <a:pt x="100" y="801"/>
                </a:lnTo>
                <a:lnTo>
                  <a:pt x="112" y="771"/>
                </a:lnTo>
                <a:lnTo>
                  <a:pt x="124" y="741"/>
                </a:lnTo>
                <a:lnTo>
                  <a:pt x="137" y="712"/>
                </a:lnTo>
                <a:lnTo>
                  <a:pt x="150" y="684"/>
                </a:lnTo>
                <a:lnTo>
                  <a:pt x="164" y="655"/>
                </a:lnTo>
                <a:lnTo>
                  <a:pt x="179" y="627"/>
                </a:lnTo>
                <a:lnTo>
                  <a:pt x="194" y="600"/>
                </a:lnTo>
                <a:lnTo>
                  <a:pt x="209" y="573"/>
                </a:lnTo>
                <a:lnTo>
                  <a:pt x="225"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2" y="134"/>
                </a:lnTo>
                <a:lnTo>
                  <a:pt x="667" y="120"/>
                </a:lnTo>
                <a:lnTo>
                  <a:pt x="693" y="107"/>
                </a:lnTo>
                <a:lnTo>
                  <a:pt x="718" y="95"/>
                </a:lnTo>
                <a:lnTo>
                  <a:pt x="744" y="83"/>
                </a:lnTo>
                <a:lnTo>
                  <a:pt x="770" y="72"/>
                </a:lnTo>
                <a:lnTo>
                  <a:pt x="797" y="61"/>
                </a:lnTo>
                <a:lnTo>
                  <a:pt x="824" y="51"/>
                </a:lnTo>
                <a:lnTo>
                  <a:pt x="851" y="43"/>
                </a:lnTo>
                <a:lnTo>
                  <a:pt x="878" y="35"/>
                </a:lnTo>
                <a:lnTo>
                  <a:pt x="905" y="27"/>
                </a:lnTo>
                <a:lnTo>
                  <a:pt x="933" y="21"/>
                </a:lnTo>
                <a:lnTo>
                  <a:pt x="961" y="15"/>
                </a:lnTo>
                <a:lnTo>
                  <a:pt x="990" y="11"/>
                </a:lnTo>
                <a:lnTo>
                  <a:pt x="1018" y="7"/>
                </a:lnTo>
                <a:lnTo>
                  <a:pt x="1047" y="5"/>
                </a:lnTo>
                <a:lnTo>
                  <a:pt x="1076" y="2"/>
                </a:lnTo>
                <a:lnTo>
                  <a:pt x="1105" y="1"/>
                </a:lnTo>
                <a:lnTo>
                  <a:pt x="1134" y="0"/>
                </a:lnTo>
                <a:lnTo>
                  <a:pt x="1163" y="1"/>
                </a:lnTo>
                <a:lnTo>
                  <a:pt x="1192" y="2"/>
                </a:lnTo>
                <a:lnTo>
                  <a:pt x="1221" y="5"/>
                </a:lnTo>
                <a:lnTo>
                  <a:pt x="1250" y="7"/>
                </a:lnTo>
                <a:lnTo>
                  <a:pt x="1278" y="11"/>
                </a:lnTo>
                <a:lnTo>
                  <a:pt x="1307" y="15"/>
                </a:lnTo>
                <a:lnTo>
                  <a:pt x="1335" y="21"/>
                </a:lnTo>
                <a:lnTo>
                  <a:pt x="1362" y="27"/>
                </a:lnTo>
                <a:lnTo>
                  <a:pt x="1390" y="35"/>
                </a:lnTo>
                <a:lnTo>
                  <a:pt x="1417" y="43"/>
                </a:lnTo>
                <a:lnTo>
                  <a:pt x="1444" y="51"/>
                </a:lnTo>
                <a:lnTo>
                  <a:pt x="1471" y="61"/>
                </a:lnTo>
                <a:lnTo>
                  <a:pt x="1498" y="72"/>
                </a:lnTo>
                <a:lnTo>
                  <a:pt x="1524" y="83"/>
                </a:lnTo>
                <a:lnTo>
                  <a:pt x="1550" y="95"/>
                </a:lnTo>
                <a:lnTo>
                  <a:pt x="1575" y="107"/>
                </a:lnTo>
                <a:lnTo>
                  <a:pt x="1601" y="120"/>
                </a:lnTo>
                <a:lnTo>
                  <a:pt x="1626" y="134"/>
                </a:lnTo>
                <a:lnTo>
                  <a:pt x="1650" y="149"/>
                </a:lnTo>
                <a:lnTo>
                  <a:pt x="1674" y="164"/>
                </a:lnTo>
                <a:lnTo>
                  <a:pt x="1698" y="181"/>
                </a:lnTo>
                <a:lnTo>
                  <a:pt x="1722" y="197"/>
                </a:lnTo>
                <a:lnTo>
                  <a:pt x="1745" y="215"/>
                </a:lnTo>
                <a:lnTo>
                  <a:pt x="1768" y="232"/>
                </a:lnTo>
                <a:lnTo>
                  <a:pt x="1790" y="250"/>
                </a:lnTo>
                <a:lnTo>
                  <a:pt x="1812" y="271"/>
                </a:lnTo>
                <a:lnTo>
                  <a:pt x="1834" y="290"/>
                </a:lnTo>
                <a:lnTo>
                  <a:pt x="1855" y="310"/>
                </a:lnTo>
                <a:lnTo>
                  <a:pt x="1876" y="332"/>
                </a:lnTo>
                <a:lnTo>
                  <a:pt x="1896" y="354"/>
                </a:lnTo>
                <a:lnTo>
                  <a:pt x="1917" y="375"/>
                </a:lnTo>
                <a:lnTo>
                  <a:pt x="1937" y="398"/>
                </a:lnTo>
                <a:lnTo>
                  <a:pt x="1956" y="422"/>
                </a:lnTo>
                <a:lnTo>
                  <a:pt x="1974" y="446"/>
                </a:lnTo>
                <a:lnTo>
                  <a:pt x="1992"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09"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7" y="1290"/>
                </a:lnTo>
                <a:lnTo>
                  <a:pt x="2268" y="1325"/>
                </a:lnTo>
                <a:lnTo>
                  <a:pt x="2269" y="1360"/>
                </a:lnTo>
                <a:lnTo>
                  <a:pt x="2268" y="1395"/>
                </a:lnTo>
                <a:lnTo>
                  <a:pt x="2267"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09"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2" y="2250"/>
                </a:lnTo>
                <a:lnTo>
                  <a:pt x="1974" y="2275"/>
                </a:lnTo>
                <a:lnTo>
                  <a:pt x="1956" y="2298"/>
                </a:lnTo>
                <a:lnTo>
                  <a:pt x="1937" y="2322"/>
                </a:lnTo>
                <a:lnTo>
                  <a:pt x="1917" y="2345"/>
                </a:lnTo>
                <a:lnTo>
                  <a:pt x="1896" y="2366"/>
                </a:lnTo>
                <a:lnTo>
                  <a:pt x="1876" y="2389"/>
                </a:lnTo>
                <a:lnTo>
                  <a:pt x="1855" y="2410"/>
                </a:lnTo>
                <a:lnTo>
                  <a:pt x="1834" y="2430"/>
                </a:lnTo>
                <a:lnTo>
                  <a:pt x="1812" y="2450"/>
                </a:lnTo>
                <a:lnTo>
                  <a:pt x="1790" y="2470"/>
                </a:lnTo>
                <a:lnTo>
                  <a:pt x="1768" y="2488"/>
                </a:lnTo>
                <a:lnTo>
                  <a:pt x="1745" y="2506"/>
                </a:lnTo>
                <a:lnTo>
                  <a:pt x="1722" y="2524"/>
                </a:lnTo>
                <a:lnTo>
                  <a:pt x="1698" y="2540"/>
                </a:lnTo>
                <a:lnTo>
                  <a:pt x="1674" y="2556"/>
                </a:lnTo>
                <a:lnTo>
                  <a:pt x="1650" y="2572"/>
                </a:lnTo>
                <a:lnTo>
                  <a:pt x="1626" y="2586"/>
                </a:lnTo>
                <a:lnTo>
                  <a:pt x="1601" y="2600"/>
                </a:lnTo>
                <a:lnTo>
                  <a:pt x="1575" y="2613"/>
                </a:lnTo>
                <a:lnTo>
                  <a:pt x="1550" y="2625"/>
                </a:lnTo>
                <a:lnTo>
                  <a:pt x="1524" y="2637"/>
                </a:lnTo>
                <a:lnTo>
                  <a:pt x="1498" y="2648"/>
                </a:lnTo>
                <a:lnTo>
                  <a:pt x="1471" y="2659"/>
                </a:lnTo>
                <a:lnTo>
                  <a:pt x="1444" y="2669"/>
                </a:lnTo>
                <a:lnTo>
                  <a:pt x="1417" y="2677"/>
                </a:lnTo>
                <a:lnTo>
                  <a:pt x="1390" y="2685"/>
                </a:lnTo>
                <a:lnTo>
                  <a:pt x="1362" y="2693"/>
                </a:lnTo>
                <a:lnTo>
                  <a:pt x="1335" y="2699"/>
                </a:lnTo>
                <a:lnTo>
                  <a:pt x="1307" y="2705"/>
                </a:lnTo>
                <a:lnTo>
                  <a:pt x="1278" y="2709"/>
                </a:lnTo>
                <a:lnTo>
                  <a:pt x="1250" y="2713"/>
                </a:lnTo>
                <a:lnTo>
                  <a:pt x="1221" y="2717"/>
                </a:lnTo>
                <a:lnTo>
                  <a:pt x="1192" y="2719"/>
                </a:lnTo>
                <a:lnTo>
                  <a:pt x="1163" y="2720"/>
                </a:lnTo>
                <a:lnTo>
                  <a:pt x="1134" y="2720"/>
                </a:lnTo>
                <a:lnTo>
                  <a:pt x="1105" y="2720"/>
                </a:lnTo>
                <a:lnTo>
                  <a:pt x="1076" y="2719"/>
                </a:lnTo>
                <a:lnTo>
                  <a:pt x="1047" y="2717"/>
                </a:lnTo>
                <a:lnTo>
                  <a:pt x="1018" y="2713"/>
                </a:lnTo>
                <a:lnTo>
                  <a:pt x="990" y="2709"/>
                </a:lnTo>
                <a:lnTo>
                  <a:pt x="961" y="2705"/>
                </a:lnTo>
                <a:lnTo>
                  <a:pt x="933" y="2699"/>
                </a:lnTo>
                <a:lnTo>
                  <a:pt x="905" y="2693"/>
                </a:lnTo>
                <a:lnTo>
                  <a:pt x="878" y="2685"/>
                </a:lnTo>
                <a:lnTo>
                  <a:pt x="851" y="2677"/>
                </a:lnTo>
                <a:lnTo>
                  <a:pt x="824" y="2669"/>
                </a:lnTo>
                <a:lnTo>
                  <a:pt x="797" y="2659"/>
                </a:lnTo>
                <a:lnTo>
                  <a:pt x="770" y="2648"/>
                </a:lnTo>
                <a:lnTo>
                  <a:pt x="744" y="2637"/>
                </a:lnTo>
                <a:lnTo>
                  <a:pt x="718" y="2625"/>
                </a:lnTo>
                <a:lnTo>
                  <a:pt x="693" y="2613"/>
                </a:lnTo>
                <a:lnTo>
                  <a:pt x="667" y="2600"/>
                </a:lnTo>
                <a:lnTo>
                  <a:pt x="642"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5" y="2174"/>
                </a:lnTo>
                <a:lnTo>
                  <a:pt x="209" y="2148"/>
                </a:lnTo>
                <a:lnTo>
                  <a:pt x="194" y="2121"/>
                </a:lnTo>
                <a:lnTo>
                  <a:pt x="179" y="2093"/>
                </a:lnTo>
                <a:lnTo>
                  <a:pt x="164" y="2065"/>
                </a:lnTo>
                <a:lnTo>
                  <a:pt x="150" y="2038"/>
                </a:lnTo>
                <a:lnTo>
                  <a:pt x="137" y="2009"/>
                </a:lnTo>
                <a:lnTo>
                  <a:pt x="124" y="1979"/>
                </a:lnTo>
                <a:lnTo>
                  <a:pt x="112" y="1950"/>
                </a:lnTo>
                <a:lnTo>
                  <a:pt x="100" y="1920"/>
                </a:lnTo>
                <a:lnTo>
                  <a:pt x="89"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9" y="1534"/>
                </a:lnTo>
                <a:lnTo>
                  <a:pt x="6" y="1499"/>
                </a:lnTo>
                <a:lnTo>
                  <a:pt x="3" y="1464"/>
                </a:lnTo>
                <a:lnTo>
                  <a:pt x="2" y="1430"/>
                </a:lnTo>
                <a:lnTo>
                  <a:pt x="0"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6" name="Freeform 9">
            <a:hlinkClick r:id="rId6" tooltip="instragram"/>
          </p:cNvPr>
          <p:cNvSpPr>
            <a:spLocks noChangeAspect="1" noEditPoints="1"/>
          </p:cNvSpPr>
          <p:nvPr userDrawn="1"/>
        </p:nvSpPr>
        <p:spPr bwMode="auto">
          <a:xfrm>
            <a:off x="10884143" y="5877340"/>
            <a:ext cx="252000" cy="252000"/>
          </a:xfrm>
          <a:custGeom>
            <a:avLst/>
            <a:gdLst>
              <a:gd name="T0" fmla="*/ 1482 w 2269"/>
              <a:gd name="T1" fmla="*/ 827 h 2720"/>
              <a:gd name="T2" fmla="*/ 1577 w 2269"/>
              <a:gd name="T3" fmla="*/ 894 h 2720"/>
              <a:gd name="T4" fmla="*/ 1531 w 2269"/>
              <a:gd name="T5" fmla="*/ 1014 h 2720"/>
              <a:gd name="T6" fmla="*/ 1427 w 2269"/>
              <a:gd name="T7" fmla="*/ 971 h 2720"/>
              <a:gd name="T8" fmla="*/ 1036 w 2269"/>
              <a:gd name="T9" fmla="*/ 1606 h 2720"/>
              <a:gd name="T10" fmla="*/ 925 w 2269"/>
              <a:gd name="T11" fmla="*/ 1467 h 2720"/>
              <a:gd name="T12" fmla="*/ 921 w 2269"/>
              <a:gd name="T13" fmla="*/ 1266 h 2720"/>
              <a:gd name="T14" fmla="*/ 1026 w 2269"/>
              <a:gd name="T15" fmla="*/ 1121 h 2720"/>
              <a:gd name="T16" fmla="*/ 1191 w 2269"/>
              <a:gd name="T17" fmla="*/ 1096 h 2720"/>
              <a:gd name="T18" fmla="*/ 1324 w 2269"/>
              <a:gd name="T19" fmla="*/ 1207 h 2720"/>
              <a:gd name="T20" fmla="*/ 1360 w 2269"/>
              <a:gd name="T21" fmla="*/ 1402 h 2720"/>
              <a:gd name="T22" fmla="*/ 1280 w 2269"/>
              <a:gd name="T23" fmla="*/ 1571 h 2720"/>
              <a:gd name="T24" fmla="*/ 1134 w 2269"/>
              <a:gd name="T25" fmla="*/ 940 h 2720"/>
              <a:gd name="T26" fmla="*/ 918 w 2269"/>
              <a:gd name="T27" fmla="*/ 1030 h 2720"/>
              <a:gd name="T28" fmla="*/ 791 w 2269"/>
              <a:gd name="T29" fmla="*/ 1276 h 2720"/>
              <a:gd name="T30" fmla="*/ 827 w 2269"/>
              <a:gd name="T31" fmla="*/ 1560 h 2720"/>
              <a:gd name="T32" fmla="*/ 998 w 2269"/>
              <a:gd name="T33" fmla="*/ 1747 h 2720"/>
              <a:gd name="T34" fmla="*/ 1238 w 2269"/>
              <a:gd name="T35" fmla="*/ 1760 h 2720"/>
              <a:gd name="T36" fmla="*/ 1425 w 2269"/>
              <a:gd name="T37" fmla="*/ 1595 h 2720"/>
              <a:gd name="T38" fmla="*/ 1482 w 2269"/>
              <a:gd name="T39" fmla="*/ 1307 h 2720"/>
              <a:gd name="T40" fmla="*/ 1383 w 2269"/>
              <a:gd name="T41" fmla="*/ 1064 h 2720"/>
              <a:gd name="T42" fmla="*/ 1152 w 2269"/>
              <a:gd name="T43" fmla="*/ 941 h 2720"/>
              <a:gd name="T44" fmla="*/ 688 w 2269"/>
              <a:gd name="T45" fmla="*/ 586 h 2720"/>
              <a:gd name="T46" fmla="*/ 511 w 2269"/>
              <a:gd name="T47" fmla="*/ 767 h 2720"/>
              <a:gd name="T48" fmla="*/ 457 w 2269"/>
              <a:gd name="T49" fmla="*/ 1023 h 2720"/>
              <a:gd name="T50" fmla="*/ 477 w 2269"/>
              <a:gd name="T51" fmla="*/ 1855 h 2720"/>
              <a:gd name="T52" fmla="*/ 610 w 2269"/>
              <a:gd name="T53" fmla="*/ 2084 h 2720"/>
              <a:gd name="T54" fmla="*/ 827 w 2269"/>
              <a:gd name="T55" fmla="*/ 2171 h 2720"/>
              <a:gd name="T56" fmla="*/ 1510 w 2269"/>
              <a:gd name="T57" fmla="*/ 2160 h 2720"/>
              <a:gd name="T58" fmla="*/ 1728 w 2269"/>
              <a:gd name="T59" fmla="*/ 2006 h 2720"/>
              <a:gd name="T60" fmla="*/ 1809 w 2269"/>
              <a:gd name="T61" fmla="*/ 1758 h 2720"/>
              <a:gd name="T62" fmla="*/ 1809 w 2269"/>
              <a:gd name="T63" fmla="*/ 963 h 2720"/>
              <a:gd name="T64" fmla="*/ 1702 w 2269"/>
              <a:gd name="T65" fmla="*/ 680 h 2720"/>
              <a:gd name="T66" fmla="*/ 1489 w 2269"/>
              <a:gd name="T67" fmla="*/ 556 h 2720"/>
              <a:gd name="T68" fmla="*/ 1411 w 2269"/>
              <a:gd name="T69" fmla="*/ 695 h 2720"/>
              <a:gd name="T70" fmla="*/ 1598 w 2269"/>
              <a:gd name="T71" fmla="*/ 765 h 2720"/>
              <a:gd name="T72" fmla="*/ 1686 w 2269"/>
              <a:gd name="T73" fmla="*/ 977 h 2720"/>
              <a:gd name="T74" fmla="*/ 1681 w 2269"/>
              <a:gd name="T75" fmla="*/ 1786 h 2720"/>
              <a:gd name="T76" fmla="*/ 1589 w 2269"/>
              <a:gd name="T77" fmla="*/ 1964 h 2720"/>
              <a:gd name="T78" fmla="*/ 1244 w 2269"/>
              <a:gd name="T79" fmla="*/ 2030 h 2720"/>
              <a:gd name="T80" fmla="*/ 721 w 2269"/>
              <a:gd name="T81" fmla="*/ 1992 h 2720"/>
              <a:gd name="T82" fmla="*/ 603 w 2269"/>
              <a:gd name="T83" fmla="*/ 1842 h 2720"/>
              <a:gd name="T84" fmla="*/ 580 w 2269"/>
              <a:gd name="T85" fmla="*/ 1030 h 2720"/>
              <a:gd name="T86" fmla="*/ 638 w 2269"/>
              <a:gd name="T87" fmla="*/ 806 h 2720"/>
              <a:gd name="T88" fmla="*/ 814 w 2269"/>
              <a:gd name="T89" fmla="*/ 699 h 2720"/>
              <a:gd name="T90" fmla="*/ 23 w 2269"/>
              <a:gd name="T91" fmla="*/ 1086 h 2720"/>
              <a:gd name="T92" fmla="*/ 179 w 2269"/>
              <a:gd name="T93" fmla="*/ 627 h 2720"/>
              <a:gd name="T94" fmla="*/ 456 w 2269"/>
              <a:gd name="T95" fmla="*/ 271 h 2720"/>
              <a:gd name="T96" fmla="*/ 824 w 2269"/>
              <a:gd name="T97" fmla="*/ 51 h 2720"/>
              <a:gd name="T98" fmla="*/ 1250 w 2269"/>
              <a:gd name="T99" fmla="*/ 7 h 2720"/>
              <a:gd name="T100" fmla="*/ 1651 w 2269"/>
              <a:gd name="T101" fmla="*/ 148 h 2720"/>
              <a:gd name="T102" fmla="*/ 1975 w 2269"/>
              <a:gd name="T103" fmla="*/ 446 h 2720"/>
              <a:gd name="T104" fmla="*/ 2190 w 2269"/>
              <a:gd name="T105" fmla="*/ 862 h 2720"/>
              <a:gd name="T106" fmla="*/ 2269 w 2269"/>
              <a:gd name="T107" fmla="*/ 1360 h 2720"/>
              <a:gd name="T108" fmla="*/ 2190 w 2269"/>
              <a:gd name="T109" fmla="*/ 1859 h 2720"/>
              <a:gd name="T110" fmla="*/ 1975 w 2269"/>
              <a:gd name="T111" fmla="*/ 2275 h 2720"/>
              <a:gd name="T112" fmla="*/ 1651 w 2269"/>
              <a:gd name="T113" fmla="*/ 2571 h 2720"/>
              <a:gd name="T114" fmla="*/ 1250 w 2269"/>
              <a:gd name="T115" fmla="*/ 2713 h 2720"/>
              <a:gd name="T116" fmla="*/ 824 w 2269"/>
              <a:gd name="T117" fmla="*/ 2668 h 2720"/>
              <a:gd name="T118" fmla="*/ 456 w 2269"/>
              <a:gd name="T119" fmla="*/ 2450 h 2720"/>
              <a:gd name="T120" fmla="*/ 179 w 2269"/>
              <a:gd name="T121" fmla="*/ 2093 h 2720"/>
              <a:gd name="T122" fmla="*/ 23 w 2269"/>
              <a:gd name="T123" fmla="*/ 1634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69" h="2720">
                <a:moveTo>
                  <a:pt x="1417" y="924"/>
                </a:moveTo>
                <a:lnTo>
                  <a:pt x="1418" y="914"/>
                </a:lnTo>
                <a:lnTo>
                  <a:pt x="1419" y="904"/>
                </a:lnTo>
                <a:lnTo>
                  <a:pt x="1421" y="894"/>
                </a:lnTo>
                <a:lnTo>
                  <a:pt x="1424" y="886"/>
                </a:lnTo>
                <a:lnTo>
                  <a:pt x="1427" y="878"/>
                </a:lnTo>
                <a:lnTo>
                  <a:pt x="1431" y="869"/>
                </a:lnTo>
                <a:lnTo>
                  <a:pt x="1436" y="862"/>
                </a:lnTo>
                <a:lnTo>
                  <a:pt x="1441" y="855"/>
                </a:lnTo>
                <a:lnTo>
                  <a:pt x="1447" y="848"/>
                </a:lnTo>
                <a:lnTo>
                  <a:pt x="1453" y="843"/>
                </a:lnTo>
                <a:lnTo>
                  <a:pt x="1460" y="838"/>
                </a:lnTo>
                <a:lnTo>
                  <a:pt x="1467" y="833"/>
                </a:lnTo>
                <a:lnTo>
                  <a:pt x="1475" y="830"/>
                </a:lnTo>
                <a:lnTo>
                  <a:pt x="1482" y="827"/>
                </a:lnTo>
                <a:lnTo>
                  <a:pt x="1491" y="826"/>
                </a:lnTo>
                <a:lnTo>
                  <a:pt x="1499" y="826"/>
                </a:lnTo>
                <a:lnTo>
                  <a:pt x="1507" y="826"/>
                </a:lnTo>
                <a:lnTo>
                  <a:pt x="1515" y="827"/>
                </a:lnTo>
                <a:lnTo>
                  <a:pt x="1523" y="830"/>
                </a:lnTo>
                <a:lnTo>
                  <a:pt x="1531" y="833"/>
                </a:lnTo>
                <a:lnTo>
                  <a:pt x="1538" y="838"/>
                </a:lnTo>
                <a:lnTo>
                  <a:pt x="1545" y="843"/>
                </a:lnTo>
                <a:lnTo>
                  <a:pt x="1551" y="848"/>
                </a:lnTo>
                <a:lnTo>
                  <a:pt x="1557" y="855"/>
                </a:lnTo>
                <a:lnTo>
                  <a:pt x="1562" y="862"/>
                </a:lnTo>
                <a:lnTo>
                  <a:pt x="1567" y="869"/>
                </a:lnTo>
                <a:lnTo>
                  <a:pt x="1571" y="878"/>
                </a:lnTo>
                <a:lnTo>
                  <a:pt x="1574" y="886"/>
                </a:lnTo>
                <a:lnTo>
                  <a:pt x="1577" y="894"/>
                </a:lnTo>
                <a:lnTo>
                  <a:pt x="1579" y="904"/>
                </a:lnTo>
                <a:lnTo>
                  <a:pt x="1580" y="914"/>
                </a:lnTo>
                <a:lnTo>
                  <a:pt x="1581" y="924"/>
                </a:lnTo>
                <a:lnTo>
                  <a:pt x="1580" y="934"/>
                </a:lnTo>
                <a:lnTo>
                  <a:pt x="1579" y="944"/>
                </a:lnTo>
                <a:lnTo>
                  <a:pt x="1577" y="953"/>
                </a:lnTo>
                <a:lnTo>
                  <a:pt x="1574" y="962"/>
                </a:lnTo>
                <a:lnTo>
                  <a:pt x="1571" y="971"/>
                </a:lnTo>
                <a:lnTo>
                  <a:pt x="1567" y="978"/>
                </a:lnTo>
                <a:lnTo>
                  <a:pt x="1562" y="987"/>
                </a:lnTo>
                <a:lnTo>
                  <a:pt x="1557" y="993"/>
                </a:lnTo>
                <a:lnTo>
                  <a:pt x="1551" y="1000"/>
                </a:lnTo>
                <a:lnTo>
                  <a:pt x="1545" y="1005"/>
                </a:lnTo>
                <a:lnTo>
                  <a:pt x="1538" y="1010"/>
                </a:lnTo>
                <a:lnTo>
                  <a:pt x="1531" y="1014"/>
                </a:lnTo>
                <a:lnTo>
                  <a:pt x="1523" y="1018"/>
                </a:lnTo>
                <a:lnTo>
                  <a:pt x="1515" y="1020"/>
                </a:lnTo>
                <a:lnTo>
                  <a:pt x="1507" y="1022"/>
                </a:lnTo>
                <a:lnTo>
                  <a:pt x="1499" y="1022"/>
                </a:lnTo>
                <a:lnTo>
                  <a:pt x="1491" y="1022"/>
                </a:lnTo>
                <a:lnTo>
                  <a:pt x="1482" y="1020"/>
                </a:lnTo>
                <a:lnTo>
                  <a:pt x="1475" y="1018"/>
                </a:lnTo>
                <a:lnTo>
                  <a:pt x="1467" y="1014"/>
                </a:lnTo>
                <a:lnTo>
                  <a:pt x="1460" y="1010"/>
                </a:lnTo>
                <a:lnTo>
                  <a:pt x="1453" y="1005"/>
                </a:lnTo>
                <a:lnTo>
                  <a:pt x="1447" y="1000"/>
                </a:lnTo>
                <a:lnTo>
                  <a:pt x="1441" y="993"/>
                </a:lnTo>
                <a:lnTo>
                  <a:pt x="1436" y="987"/>
                </a:lnTo>
                <a:lnTo>
                  <a:pt x="1431" y="978"/>
                </a:lnTo>
                <a:lnTo>
                  <a:pt x="1427" y="971"/>
                </a:lnTo>
                <a:lnTo>
                  <a:pt x="1424" y="962"/>
                </a:lnTo>
                <a:lnTo>
                  <a:pt x="1421" y="953"/>
                </a:lnTo>
                <a:lnTo>
                  <a:pt x="1419" y="944"/>
                </a:lnTo>
                <a:lnTo>
                  <a:pt x="1418" y="934"/>
                </a:lnTo>
                <a:lnTo>
                  <a:pt x="1417" y="924"/>
                </a:lnTo>
                <a:close/>
                <a:moveTo>
                  <a:pt x="1134" y="1632"/>
                </a:moveTo>
                <a:lnTo>
                  <a:pt x="1123" y="1632"/>
                </a:lnTo>
                <a:lnTo>
                  <a:pt x="1111" y="1631"/>
                </a:lnTo>
                <a:lnTo>
                  <a:pt x="1100" y="1630"/>
                </a:lnTo>
                <a:lnTo>
                  <a:pt x="1088" y="1627"/>
                </a:lnTo>
                <a:lnTo>
                  <a:pt x="1077" y="1624"/>
                </a:lnTo>
                <a:lnTo>
                  <a:pt x="1067" y="1620"/>
                </a:lnTo>
                <a:lnTo>
                  <a:pt x="1056" y="1616"/>
                </a:lnTo>
                <a:lnTo>
                  <a:pt x="1046" y="1612"/>
                </a:lnTo>
                <a:lnTo>
                  <a:pt x="1036" y="1606"/>
                </a:lnTo>
                <a:lnTo>
                  <a:pt x="1026" y="1600"/>
                </a:lnTo>
                <a:lnTo>
                  <a:pt x="1016" y="1594"/>
                </a:lnTo>
                <a:lnTo>
                  <a:pt x="1007" y="1586"/>
                </a:lnTo>
                <a:lnTo>
                  <a:pt x="998" y="1578"/>
                </a:lnTo>
                <a:lnTo>
                  <a:pt x="990" y="1571"/>
                </a:lnTo>
                <a:lnTo>
                  <a:pt x="982" y="1561"/>
                </a:lnTo>
                <a:lnTo>
                  <a:pt x="974" y="1553"/>
                </a:lnTo>
                <a:lnTo>
                  <a:pt x="966" y="1543"/>
                </a:lnTo>
                <a:lnTo>
                  <a:pt x="959" y="1534"/>
                </a:lnTo>
                <a:lnTo>
                  <a:pt x="952" y="1523"/>
                </a:lnTo>
                <a:lnTo>
                  <a:pt x="946" y="1512"/>
                </a:lnTo>
                <a:lnTo>
                  <a:pt x="940" y="1501"/>
                </a:lnTo>
                <a:lnTo>
                  <a:pt x="935" y="1491"/>
                </a:lnTo>
                <a:lnTo>
                  <a:pt x="930" y="1479"/>
                </a:lnTo>
                <a:lnTo>
                  <a:pt x="925" y="1467"/>
                </a:lnTo>
                <a:lnTo>
                  <a:pt x="921" y="1453"/>
                </a:lnTo>
                <a:lnTo>
                  <a:pt x="917" y="1441"/>
                </a:lnTo>
                <a:lnTo>
                  <a:pt x="914" y="1428"/>
                </a:lnTo>
                <a:lnTo>
                  <a:pt x="912" y="1415"/>
                </a:lnTo>
                <a:lnTo>
                  <a:pt x="910" y="1402"/>
                </a:lnTo>
                <a:lnTo>
                  <a:pt x="908" y="1387"/>
                </a:lnTo>
                <a:lnTo>
                  <a:pt x="907" y="1374"/>
                </a:lnTo>
                <a:lnTo>
                  <a:pt x="907" y="1360"/>
                </a:lnTo>
                <a:lnTo>
                  <a:pt x="907" y="1347"/>
                </a:lnTo>
                <a:lnTo>
                  <a:pt x="908" y="1332"/>
                </a:lnTo>
                <a:lnTo>
                  <a:pt x="910" y="1319"/>
                </a:lnTo>
                <a:lnTo>
                  <a:pt x="912" y="1305"/>
                </a:lnTo>
                <a:lnTo>
                  <a:pt x="914" y="1293"/>
                </a:lnTo>
                <a:lnTo>
                  <a:pt x="917" y="1279"/>
                </a:lnTo>
                <a:lnTo>
                  <a:pt x="921" y="1266"/>
                </a:lnTo>
                <a:lnTo>
                  <a:pt x="925" y="1254"/>
                </a:lnTo>
                <a:lnTo>
                  <a:pt x="930" y="1242"/>
                </a:lnTo>
                <a:lnTo>
                  <a:pt x="935" y="1230"/>
                </a:lnTo>
                <a:lnTo>
                  <a:pt x="940" y="1218"/>
                </a:lnTo>
                <a:lnTo>
                  <a:pt x="946" y="1207"/>
                </a:lnTo>
                <a:lnTo>
                  <a:pt x="952" y="1197"/>
                </a:lnTo>
                <a:lnTo>
                  <a:pt x="959" y="1187"/>
                </a:lnTo>
                <a:lnTo>
                  <a:pt x="966" y="1177"/>
                </a:lnTo>
                <a:lnTo>
                  <a:pt x="974" y="1168"/>
                </a:lnTo>
                <a:lnTo>
                  <a:pt x="982" y="1158"/>
                </a:lnTo>
                <a:lnTo>
                  <a:pt x="990" y="1150"/>
                </a:lnTo>
                <a:lnTo>
                  <a:pt x="998" y="1141"/>
                </a:lnTo>
                <a:lnTo>
                  <a:pt x="1007" y="1134"/>
                </a:lnTo>
                <a:lnTo>
                  <a:pt x="1016" y="1127"/>
                </a:lnTo>
                <a:lnTo>
                  <a:pt x="1026" y="1121"/>
                </a:lnTo>
                <a:lnTo>
                  <a:pt x="1036" y="1115"/>
                </a:lnTo>
                <a:lnTo>
                  <a:pt x="1046" y="1109"/>
                </a:lnTo>
                <a:lnTo>
                  <a:pt x="1056" y="1104"/>
                </a:lnTo>
                <a:lnTo>
                  <a:pt x="1067" y="1099"/>
                </a:lnTo>
                <a:lnTo>
                  <a:pt x="1077" y="1096"/>
                </a:lnTo>
                <a:lnTo>
                  <a:pt x="1088" y="1093"/>
                </a:lnTo>
                <a:lnTo>
                  <a:pt x="1100" y="1091"/>
                </a:lnTo>
                <a:lnTo>
                  <a:pt x="1111" y="1089"/>
                </a:lnTo>
                <a:lnTo>
                  <a:pt x="1123" y="1087"/>
                </a:lnTo>
                <a:lnTo>
                  <a:pt x="1134" y="1087"/>
                </a:lnTo>
                <a:lnTo>
                  <a:pt x="1146" y="1087"/>
                </a:lnTo>
                <a:lnTo>
                  <a:pt x="1157" y="1089"/>
                </a:lnTo>
                <a:lnTo>
                  <a:pt x="1169" y="1091"/>
                </a:lnTo>
                <a:lnTo>
                  <a:pt x="1180" y="1093"/>
                </a:lnTo>
                <a:lnTo>
                  <a:pt x="1191" y="1096"/>
                </a:lnTo>
                <a:lnTo>
                  <a:pt x="1202" y="1099"/>
                </a:lnTo>
                <a:lnTo>
                  <a:pt x="1212" y="1104"/>
                </a:lnTo>
                <a:lnTo>
                  <a:pt x="1223" y="1109"/>
                </a:lnTo>
                <a:lnTo>
                  <a:pt x="1233" y="1115"/>
                </a:lnTo>
                <a:lnTo>
                  <a:pt x="1243" y="1121"/>
                </a:lnTo>
                <a:lnTo>
                  <a:pt x="1252" y="1127"/>
                </a:lnTo>
                <a:lnTo>
                  <a:pt x="1261" y="1134"/>
                </a:lnTo>
                <a:lnTo>
                  <a:pt x="1270" y="1141"/>
                </a:lnTo>
                <a:lnTo>
                  <a:pt x="1280" y="1150"/>
                </a:lnTo>
                <a:lnTo>
                  <a:pt x="1288" y="1158"/>
                </a:lnTo>
                <a:lnTo>
                  <a:pt x="1296" y="1168"/>
                </a:lnTo>
                <a:lnTo>
                  <a:pt x="1303" y="1177"/>
                </a:lnTo>
                <a:lnTo>
                  <a:pt x="1311" y="1187"/>
                </a:lnTo>
                <a:lnTo>
                  <a:pt x="1317" y="1197"/>
                </a:lnTo>
                <a:lnTo>
                  <a:pt x="1324" y="1207"/>
                </a:lnTo>
                <a:lnTo>
                  <a:pt x="1329" y="1218"/>
                </a:lnTo>
                <a:lnTo>
                  <a:pt x="1335" y="1230"/>
                </a:lnTo>
                <a:lnTo>
                  <a:pt x="1340" y="1242"/>
                </a:lnTo>
                <a:lnTo>
                  <a:pt x="1345" y="1254"/>
                </a:lnTo>
                <a:lnTo>
                  <a:pt x="1349" y="1266"/>
                </a:lnTo>
                <a:lnTo>
                  <a:pt x="1352" y="1279"/>
                </a:lnTo>
                <a:lnTo>
                  <a:pt x="1355" y="1293"/>
                </a:lnTo>
                <a:lnTo>
                  <a:pt x="1358" y="1305"/>
                </a:lnTo>
                <a:lnTo>
                  <a:pt x="1360" y="1319"/>
                </a:lnTo>
                <a:lnTo>
                  <a:pt x="1361" y="1332"/>
                </a:lnTo>
                <a:lnTo>
                  <a:pt x="1362" y="1347"/>
                </a:lnTo>
                <a:lnTo>
                  <a:pt x="1362" y="1360"/>
                </a:lnTo>
                <a:lnTo>
                  <a:pt x="1362" y="1374"/>
                </a:lnTo>
                <a:lnTo>
                  <a:pt x="1361" y="1387"/>
                </a:lnTo>
                <a:lnTo>
                  <a:pt x="1360" y="1402"/>
                </a:lnTo>
                <a:lnTo>
                  <a:pt x="1358" y="1415"/>
                </a:lnTo>
                <a:lnTo>
                  <a:pt x="1355" y="1428"/>
                </a:lnTo>
                <a:lnTo>
                  <a:pt x="1352" y="1441"/>
                </a:lnTo>
                <a:lnTo>
                  <a:pt x="1349" y="1453"/>
                </a:lnTo>
                <a:lnTo>
                  <a:pt x="1345" y="1467"/>
                </a:lnTo>
                <a:lnTo>
                  <a:pt x="1340" y="1479"/>
                </a:lnTo>
                <a:lnTo>
                  <a:pt x="1335" y="1491"/>
                </a:lnTo>
                <a:lnTo>
                  <a:pt x="1329" y="1501"/>
                </a:lnTo>
                <a:lnTo>
                  <a:pt x="1324" y="1512"/>
                </a:lnTo>
                <a:lnTo>
                  <a:pt x="1317" y="1523"/>
                </a:lnTo>
                <a:lnTo>
                  <a:pt x="1311" y="1534"/>
                </a:lnTo>
                <a:lnTo>
                  <a:pt x="1303" y="1543"/>
                </a:lnTo>
                <a:lnTo>
                  <a:pt x="1296" y="1553"/>
                </a:lnTo>
                <a:lnTo>
                  <a:pt x="1288" y="1561"/>
                </a:lnTo>
                <a:lnTo>
                  <a:pt x="1280" y="1571"/>
                </a:lnTo>
                <a:lnTo>
                  <a:pt x="1270" y="1578"/>
                </a:lnTo>
                <a:lnTo>
                  <a:pt x="1261" y="1586"/>
                </a:lnTo>
                <a:lnTo>
                  <a:pt x="1252" y="1594"/>
                </a:lnTo>
                <a:lnTo>
                  <a:pt x="1243" y="1600"/>
                </a:lnTo>
                <a:lnTo>
                  <a:pt x="1233" y="1606"/>
                </a:lnTo>
                <a:lnTo>
                  <a:pt x="1223" y="1612"/>
                </a:lnTo>
                <a:lnTo>
                  <a:pt x="1212" y="1616"/>
                </a:lnTo>
                <a:lnTo>
                  <a:pt x="1202" y="1620"/>
                </a:lnTo>
                <a:lnTo>
                  <a:pt x="1191" y="1624"/>
                </a:lnTo>
                <a:lnTo>
                  <a:pt x="1180" y="1627"/>
                </a:lnTo>
                <a:lnTo>
                  <a:pt x="1169" y="1630"/>
                </a:lnTo>
                <a:lnTo>
                  <a:pt x="1157" y="1631"/>
                </a:lnTo>
                <a:lnTo>
                  <a:pt x="1146" y="1632"/>
                </a:lnTo>
                <a:lnTo>
                  <a:pt x="1134" y="1632"/>
                </a:lnTo>
                <a:close/>
                <a:moveTo>
                  <a:pt x="1134" y="940"/>
                </a:moveTo>
                <a:lnTo>
                  <a:pt x="1116" y="941"/>
                </a:lnTo>
                <a:lnTo>
                  <a:pt x="1098" y="942"/>
                </a:lnTo>
                <a:lnTo>
                  <a:pt x="1090" y="944"/>
                </a:lnTo>
                <a:lnTo>
                  <a:pt x="1081" y="945"/>
                </a:lnTo>
                <a:lnTo>
                  <a:pt x="1064" y="948"/>
                </a:lnTo>
                <a:lnTo>
                  <a:pt x="1047" y="953"/>
                </a:lnTo>
                <a:lnTo>
                  <a:pt x="1030" y="959"/>
                </a:lnTo>
                <a:lnTo>
                  <a:pt x="1014" y="966"/>
                </a:lnTo>
                <a:lnTo>
                  <a:pt x="998" y="974"/>
                </a:lnTo>
                <a:lnTo>
                  <a:pt x="983" y="982"/>
                </a:lnTo>
                <a:lnTo>
                  <a:pt x="967" y="992"/>
                </a:lnTo>
                <a:lnTo>
                  <a:pt x="953" y="1001"/>
                </a:lnTo>
                <a:lnTo>
                  <a:pt x="939" y="1012"/>
                </a:lnTo>
                <a:lnTo>
                  <a:pt x="925" y="1024"/>
                </a:lnTo>
                <a:lnTo>
                  <a:pt x="918" y="1030"/>
                </a:lnTo>
                <a:lnTo>
                  <a:pt x="912" y="1036"/>
                </a:lnTo>
                <a:lnTo>
                  <a:pt x="899" y="1049"/>
                </a:lnTo>
                <a:lnTo>
                  <a:pt x="887" y="1064"/>
                </a:lnTo>
                <a:lnTo>
                  <a:pt x="875" y="1078"/>
                </a:lnTo>
                <a:lnTo>
                  <a:pt x="864" y="1093"/>
                </a:lnTo>
                <a:lnTo>
                  <a:pt x="854" y="1109"/>
                </a:lnTo>
                <a:lnTo>
                  <a:pt x="844" y="1126"/>
                </a:lnTo>
                <a:lnTo>
                  <a:pt x="835" y="1143"/>
                </a:lnTo>
                <a:lnTo>
                  <a:pt x="827" y="1159"/>
                </a:lnTo>
                <a:lnTo>
                  <a:pt x="819" y="1179"/>
                </a:lnTo>
                <a:lnTo>
                  <a:pt x="812" y="1197"/>
                </a:lnTo>
                <a:lnTo>
                  <a:pt x="806" y="1216"/>
                </a:lnTo>
                <a:lnTo>
                  <a:pt x="800" y="1235"/>
                </a:lnTo>
                <a:lnTo>
                  <a:pt x="795" y="1255"/>
                </a:lnTo>
                <a:lnTo>
                  <a:pt x="791" y="1276"/>
                </a:lnTo>
                <a:lnTo>
                  <a:pt x="788" y="1296"/>
                </a:lnTo>
                <a:lnTo>
                  <a:pt x="786" y="1317"/>
                </a:lnTo>
                <a:lnTo>
                  <a:pt x="785" y="1338"/>
                </a:lnTo>
                <a:lnTo>
                  <a:pt x="784" y="1360"/>
                </a:lnTo>
                <a:lnTo>
                  <a:pt x="785" y="1381"/>
                </a:lnTo>
                <a:lnTo>
                  <a:pt x="786" y="1403"/>
                </a:lnTo>
                <a:lnTo>
                  <a:pt x="787" y="1414"/>
                </a:lnTo>
                <a:lnTo>
                  <a:pt x="788" y="1425"/>
                </a:lnTo>
                <a:lnTo>
                  <a:pt x="791" y="1445"/>
                </a:lnTo>
                <a:lnTo>
                  <a:pt x="795" y="1465"/>
                </a:lnTo>
                <a:lnTo>
                  <a:pt x="800" y="1485"/>
                </a:lnTo>
                <a:lnTo>
                  <a:pt x="806" y="1505"/>
                </a:lnTo>
                <a:lnTo>
                  <a:pt x="812" y="1523"/>
                </a:lnTo>
                <a:lnTo>
                  <a:pt x="819" y="1542"/>
                </a:lnTo>
                <a:lnTo>
                  <a:pt x="827" y="1560"/>
                </a:lnTo>
                <a:lnTo>
                  <a:pt x="835" y="1578"/>
                </a:lnTo>
                <a:lnTo>
                  <a:pt x="844" y="1595"/>
                </a:lnTo>
                <a:lnTo>
                  <a:pt x="854" y="1612"/>
                </a:lnTo>
                <a:lnTo>
                  <a:pt x="859" y="1619"/>
                </a:lnTo>
                <a:lnTo>
                  <a:pt x="864" y="1627"/>
                </a:lnTo>
                <a:lnTo>
                  <a:pt x="875" y="1643"/>
                </a:lnTo>
                <a:lnTo>
                  <a:pt x="887" y="1657"/>
                </a:lnTo>
                <a:lnTo>
                  <a:pt x="899" y="1670"/>
                </a:lnTo>
                <a:lnTo>
                  <a:pt x="912" y="1684"/>
                </a:lnTo>
                <a:lnTo>
                  <a:pt x="925" y="1697"/>
                </a:lnTo>
                <a:lnTo>
                  <a:pt x="939" y="1708"/>
                </a:lnTo>
                <a:lnTo>
                  <a:pt x="953" y="1720"/>
                </a:lnTo>
                <a:lnTo>
                  <a:pt x="967" y="1729"/>
                </a:lnTo>
                <a:lnTo>
                  <a:pt x="983" y="1739"/>
                </a:lnTo>
                <a:lnTo>
                  <a:pt x="998" y="1747"/>
                </a:lnTo>
                <a:lnTo>
                  <a:pt x="1014" y="1754"/>
                </a:lnTo>
                <a:lnTo>
                  <a:pt x="1030" y="1760"/>
                </a:lnTo>
                <a:lnTo>
                  <a:pt x="1047" y="1766"/>
                </a:lnTo>
                <a:lnTo>
                  <a:pt x="1064" y="1771"/>
                </a:lnTo>
                <a:lnTo>
                  <a:pt x="1081" y="1775"/>
                </a:lnTo>
                <a:lnTo>
                  <a:pt x="1098" y="1777"/>
                </a:lnTo>
                <a:lnTo>
                  <a:pt x="1116" y="1780"/>
                </a:lnTo>
                <a:lnTo>
                  <a:pt x="1134" y="1780"/>
                </a:lnTo>
                <a:lnTo>
                  <a:pt x="1152" y="1780"/>
                </a:lnTo>
                <a:lnTo>
                  <a:pt x="1170" y="1777"/>
                </a:lnTo>
                <a:lnTo>
                  <a:pt x="1179" y="1776"/>
                </a:lnTo>
                <a:lnTo>
                  <a:pt x="1188" y="1775"/>
                </a:lnTo>
                <a:lnTo>
                  <a:pt x="1205" y="1771"/>
                </a:lnTo>
                <a:lnTo>
                  <a:pt x="1222" y="1766"/>
                </a:lnTo>
                <a:lnTo>
                  <a:pt x="1238" y="1760"/>
                </a:lnTo>
                <a:lnTo>
                  <a:pt x="1255" y="1754"/>
                </a:lnTo>
                <a:lnTo>
                  <a:pt x="1270" y="1747"/>
                </a:lnTo>
                <a:lnTo>
                  <a:pt x="1287" y="1739"/>
                </a:lnTo>
                <a:lnTo>
                  <a:pt x="1302" y="1729"/>
                </a:lnTo>
                <a:lnTo>
                  <a:pt x="1317" y="1720"/>
                </a:lnTo>
                <a:lnTo>
                  <a:pt x="1331" y="1708"/>
                </a:lnTo>
                <a:lnTo>
                  <a:pt x="1345" y="1697"/>
                </a:lnTo>
                <a:lnTo>
                  <a:pt x="1351" y="1691"/>
                </a:lnTo>
                <a:lnTo>
                  <a:pt x="1358" y="1684"/>
                </a:lnTo>
                <a:lnTo>
                  <a:pt x="1371" y="1670"/>
                </a:lnTo>
                <a:lnTo>
                  <a:pt x="1383" y="1657"/>
                </a:lnTo>
                <a:lnTo>
                  <a:pt x="1394" y="1643"/>
                </a:lnTo>
                <a:lnTo>
                  <a:pt x="1405" y="1627"/>
                </a:lnTo>
                <a:lnTo>
                  <a:pt x="1416" y="1612"/>
                </a:lnTo>
                <a:lnTo>
                  <a:pt x="1425" y="1595"/>
                </a:lnTo>
                <a:lnTo>
                  <a:pt x="1434" y="1578"/>
                </a:lnTo>
                <a:lnTo>
                  <a:pt x="1443" y="1560"/>
                </a:lnTo>
                <a:lnTo>
                  <a:pt x="1451" y="1542"/>
                </a:lnTo>
                <a:lnTo>
                  <a:pt x="1458" y="1523"/>
                </a:lnTo>
                <a:lnTo>
                  <a:pt x="1464" y="1505"/>
                </a:lnTo>
                <a:lnTo>
                  <a:pt x="1469" y="1485"/>
                </a:lnTo>
                <a:lnTo>
                  <a:pt x="1474" y="1465"/>
                </a:lnTo>
                <a:lnTo>
                  <a:pt x="1478" y="1445"/>
                </a:lnTo>
                <a:lnTo>
                  <a:pt x="1481" y="1425"/>
                </a:lnTo>
                <a:lnTo>
                  <a:pt x="1483" y="1403"/>
                </a:lnTo>
                <a:lnTo>
                  <a:pt x="1485" y="1381"/>
                </a:lnTo>
                <a:lnTo>
                  <a:pt x="1485" y="1360"/>
                </a:lnTo>
                <a:lnTo>
                  <a:pt x="1485" y="1338"/>
                </a:lnTo>
                <a:lnTo>
                  <a:pt x="1483" y="1317"/>
                </a:lnTo>
                <a:lnTo>
                  <a:pt x="1482" y="1307"/>
                </a:lnTo>
                <a:lnTo>
                  <a:pt x="1481" y="1296"/>
                </a:lnTo>
                <a:lnTo>
                  <a:pt x="1478" y="1276"/>
                </a:lnTo>
                <a:lnTo>
                  <a:pt x="1474" y="1255"/>
                </a:lnTo>
                <a:lnTo>
                  <a:pt x="1469" y="1235"/>
                </a:lnTo>
                <a:lnTo>
                  <a:pt x="1464" y="1216"/>
                </a:lnTo>
                <a:lnTo>
                  <a:pt x="1458" y="1197"/>
                </a:lnTo>
                <a:lnTo>
                  <a:pt x="1451" y="1179"/>
                </a:lnTo>
                <a:lnTo>
                  <a:pt x="1443" y="1159"/>
                </a:lnTo>
                <a:lnTo>
                  <a:pt x="1434" y="1143"/>
                </a:lnTo>
                <a:lnTo>
                  <a:pt x="1425" y="1126"/>
                </a:lnTo>
                <a:lnTo>
                  <a:pt x="1416" y="1109"/>
                </a:lnTo>
                <a:lnTo>
                  <a:pt x="1411" y="1101"/>
                </a:lnTo>
                <a:lnTo>
                  <a:pt x="1405" y="1093"/>
                </a:lnTo>
                <a:lnTo>
                  <a:pt x="1394" y="1078"/>
                </a:lnTo>
                <a:lnTo>
                  <a:pt x="1383" y="1064"/>
                </a:lnTo>
                <a:lnTo>
                  <a:pt x="1371" y="1049"/>
                </a:lnTo>
                <a:lnTo>
                  <a:pt x="1358" y="1036"/>
                </a:lnTo>
                <a:lnTo>
                  <a:pt x="1345" y="1024"/>
                </a:lnTo>
                <a:lnTo>
                  <a:pt x="1331" y="1012"/>
                </a:lnTo>
                <a:lnTo>
                  <a:pt x="1317" y="1001"/>
                </a:lnTo>
                <a:lnTo>
                  <a:pt x="1302" y="992"/>
                </a:lnTo>
                <a:lnTo>
                  <a:pt x="1287" y="982"/>
                </a:lnTo>
                <a:lnTo>
                  <a:pt x="1270" y="974"/>
                </a:lnTo>
                <a:lnTo>
                  <a:pt x="1255" y="966"/>
                </a:lnTo>
                <a:lnTo>
                  <a:pt x="1238" y="959"/>
                </a:lnTo>
                <a:lnTo>
                  <a:pt x="1222" y="953"/>
                </a:lnTo>
                <a:lnTo>
                  <a:pt x="1205" y="948"/>
                </a:lnTo>
                <a:lnTo>
                  <a:pt x="1188" y="945"/>
                </a:lnTo>
                <a:lnTo>
                  <a:pt x="1170" y="942"/>
                </a:lnTo>
                <a:lnTo>
                  <a:pt x="1152" y="941"/>
                </a:lnTo>
                <a:lnTo>
                  <a:pt x="1134" y="940"/>
                </a:lnTo>
                <a:close/>
                <a:moveTo>
                  <a:pt x="1134" y="543"/>
                </a:moveTo>
                <a:lnTo>
                  <a:pt x="1022" y="543"/>
                </a:lnTo>
                <a:lnTo>
                  <a:pt x="983" y="543"/>
                </a:lnTo>
                <a:lnTo>
                  <a:pt x="952" y="544"/>
                </a:lnTo>
                <a:lnTo>
                  <a:pt x="902" y="545"/>
                </a:lnTo>
                <a:lnTo>
                  <a:pt x="853" y="548"/>
                </a:lnTo>
                <a:lnTo>
                  <a:pt x="827" y="550"/>
                </a:lnTo>
                <a:lnTo>
                  <a:pt x="803" y="553"/>
                </a:lnTo>
                <a:lnTo>
                  <a:pt x="781" y="556"/>
                </a:lnTo>
                <a:lnTo>
                  <a:pt x="760" y="561"/>
                </a:lnTo>
                <a:lnTo>
                  <a:pt x="740" y="566"/>
                </a:lnTo>
                <a:lnTo>
                  <a:pt x="722" y="572"/>
                </a:lnTo>
                <a:lnTo>
                  <a:pt x="704" y="579"/>
                </a:lnTo>
                <a:lnTo>
                  <a:pt x="688" y="586"/>
                </a:lnTo>
                <a:lnTo>
                  <a:pt x="671" y="593"/>
                </a:lnTo>
                <a:lnTo>
                  <a:pt x="655" y="603"/>
                </a:lnTo>
                <a:lnTo>
                  <a:pt x="648" y="608"/>
                </a:lnTo>
                <a:lnTo>
                  <a:pt x="640" y="612"/>
                </a:lnTo>
                <a:lnTo>
                  <a:pt x="625" y="623"/>
                </a:lnTo>
                <a:lnTo>
                  <a:pt x="610" y="635"/>
                </a:lnTo>
                <a:lnTo>
                  <a:pt x="596" y="648"/>
                </a:lnTo>
                <a:lnTo>
                  <a:pt x="581" y="664"/>
                </a:lnTo>
                <a:lnTo>
                  <a:pt x="567" y="680"/>
                </a:lnTo>
                <a:lnTo>
                  <a:pt x="554" y="696"/>
                </a:lnTo>
                <a:lnTo>
                  <a:pt x="541" y="714"/>
                </a:lnTo>
                <a:lnTo>
                  <a:pt x="536" y="723"/>
                </a:lnTo>
                <a:lnTo>
                  <a:pt x="530" y="731"/>
                </a:lnTo>
                <a:lnTo>
                  <a:pt x="520" y="749"/>
                </a:lnTo>
                <a:lnTo>
                  <a:pt x="511" y="767"/>
                </a:lnTo>
                <a:lnTo>
                  <a:pt x="507" y="777"/>
                </a:lnTo>
                <a:lnTo>
                  <a:pt x="503" y="786"/>
                </a:lnTo>
                <a:lnTo>
                  <a:pt x="495" y="804"/>
                </a:lnTo>
                <a:lnTo>
                  <a:pt x="489" y="825"/>
                </a:lnTo>
                <a:lnTo>
                  <a:pt x="483" y="845"/>
                </a:lnTo>
                <a:lnTo>
                  <a:pt x="477" y="866"/>
                </a:lnTo>
                <a:lnTo>
                  <a:pt x="472" y="887"/>
                </a:lnTo>
                <a:lnTo>
                  <a:pt x="468" y="911"/>
                </a:lnTo>
                <a:lnTo>
                  <a:pt x="464" y="936"/>
                </a:lnTo>
                <a:lnTo>
                  <a:pt x="462" y="950"/>
                </a:lnTo>
                <a:lnTo>
                  <a:pt x="461" y="963"/>
                </a:lnTo>
                <a:lnTo>
                  <a:pt x="460" y="977"/>
                </a:lnTo>
                <a:lnTo>
                  <a:pt x="459" y="992"/>
                </a:lnTo>
                <a:lnTo>
                  <a:pt x="458" y="1007"/>
                </a:lnTo>
                <a:lnTo>
                  <a:pt x="457" y="1023"/>
                </a:lnTo>
                <a:lnTo>
                  <a:pt x="455" y="1081"/>
                </a:lnTo>
                <a:lnTo>
                  <a:pt x="454" y="1141"/>
                </a:lnTo>
                <a:lnTo>
                  <a:pt x="453" y="1227"/>
                </a:lnTo>
                <a:lnTo>
                  <a:pt x="453" y="1360"/>
                </a:lnTo>
                <a:lnTo>
                  <a:pt x="453" y="1494"/>
                </a:lnTo>
                <a:lnTo>
                  <a:pt x="453" y="1541"/>
                </a:lnTo>
                <a:lnTo>
                  <a:pt x="454" y="1579"/>
                </a:lnTo>
                <a:lnTo>
                  <a:pt x="455" y="1639"/>
                </a:lnTo>
                <a:lnTo>
                  <a:pt x="457" y="1697"/>
                </a:lnTo>
                <a:lnTo>
                  <a:pt x="459" y="1728"/>
                </a:lnTo>
                <a:lnTo>
                  <a:pt x="461" y="1758"/>
                </a:lnTo>
                <a:lnTo>
                  <a:pt x="464" y="1784"/>
                </a:lnTo>
                <a:lnTo>
                  <a:pt x="468" y="1810"/>
                </a:lnTo>
                <a:lnTo>
                  <a:pt x="472" y="1832"/>
                </a:lnTo>
                <a:lnTo>
                  <a:pt x="477" y="1855"/>
                </a:lnTo>
                <a:lnTo>
                  <a:pt x="483" y="1876"/>
                </a:lnTo>
                <a:lnTo>
                  <a:pt x="489" y="1896"/>
                </a:lnTo>
                <a:lnTo>
                  <a:pt x="495" y="1915"/>
                </a:lnTo>
                <a:lnTo>
                  <a:pt x="503" y="1934"/>
                </a:lnTo>
                <a:lnTo>
                  <a:pt x="507" y="1944"/>
                </a:lnTo>
                <a:lnTo>
                  <a:pt x="511" y="1952"/>
                </a:lnTo>
                <a:lnTo>
                  <a:pt x="520" y="1972"/>
                </a:lnTo>
                <a:lnTo>
                  <a:pt x="530" y="1988"/>
                </a:lnTo>
                <a:lnTo>
                  <a:pt x="541" y="2006"/>
                </a:lnTo>
                <a:lnTo>
                  <a:pt x="554" y="2023"/>
                </a:lnTo>
                <a:lnTo>
                  <a:pt x="567" y="2040"/>
                </a:lnTo>
                <a:lnTo>
                  <a:pt x="581" y="2057"/>
                </a:lnTo>
                <a:lnTo>
                  <a:pt x="596" y="2071"/>
                </a:lnTo>
                <a:lnTo>
                  <a:pt x="603" y="2078"/>
                </a:lnTo>
                <a:lnTo>
                  <a:pt x="610" y="2084"/>
                </a:lnTo>
                <a:lnTo>
                  <a:pt x="625" y="2096"/>
                </a:lnTo>
                <a:lnTo>
                  <a:pt x="640" y="2107"/>
                </a:lnTo>
                <a:lnTo>
                  <a:pt x="648" y="2113"/>
                </a:lnTo>
                <a:lnTo>
                  <a:pt x="655" y="2118"/>
                </a:lnTo>
                <a:lnTo>
                  <a:pt x="671" y="2126"/>
                </a:lnTo>
                <a:lnTo>
                  <a:pt x="688" y="2135"/>
                </a:lnTo>
                <a:lnTo>
                  <a:pt x="704" y="2142"/>
                </a:lnTo>
                <a:lnTo>
                  <a:pt x="722" y="2148"/>
                </a:lnTo>
                <a:lnTo>
                  <a:pt x="740" y="2154"/>
                </a:lnTo>
                <a:lnTo>
                  <a:pt x="760" y="2160"/>
                </a:lnTo>
                <a:lnTo>
                  <a:pt x="781" y="2165"/>
                </a:lnTo>
                <a:lnTo>
                  <a:pt x="792" y="2166"/>
                </a:lnTo>
                <a:lnTo>
                  <a:pt x="803" y="2168"/>
                </a:lnTo>
                <a:lnTo>
                  <a:pt x="815" y="2169"/>
                </a:lnTo>
                <a:lnTo>
                  <a:pt x="827" y="2171"/>
                </a:lnTo>
                <a:lnTo>
                  <a:pt x="840" y="2172"/>
                </a:lnTo>
                <a:lnTo>
                  <a:pt x="853" y="2173"/>
                </a:lnTo>
                <a:lnTo>
                  <a:pt x="902" y="2175"/>
                </a:lnTo>
                <a:lnTo>
                  <a:pt x="952" y="2177"/>
                </a:lnTo>
                <a:lnTo>
                  <a:pt x="1022" y="2177"/>
                </a:lnTo>
                <a:lnTo>
                  <a:pt x="1134" y="2178"/>
                </a:lnTo>
                <a:lnTo>
                  <a:pt x="1246" y="2177"/>
                </a:lnTo>
                <a:lnTo>
                  <a:pt x="1286" y="2177"/>
                </a:lnTo>
                <a:lnTo>
                  <a:pt x="1318" y="2177"/>
                </a:lnTo>
                <a:lnTo>
                  <a:pt x="1368" y="2175"/>
                </a:lnTo>
                <a:lnTo>
                  <a:pt x="1416" y="2173"/>
                </a:lnTo>
                <a:lnTo>
                  <a:pt x="1442" y="2171"/>
                </a:lnTo>
                <a:lnTo>
                  <a:pt x="1467" y="2168"/>
                </a:lnTo>
                <a:lnTo>
                  <a:pt x="1489" y="2165"/>
                </a:lnTo>
                <a:lnTo>
                  <a:pt x="1510" y="2160"/>
                </a:lnTo>
                <a:lnTo>
                  <a:pt x="1529" y="2154"/>
                </a:lnTo>
                <a:lnTo>
                  <a:pt x="1548" y="2148"/>
                </a:lnTo>
                <a:lnTo>
                  <a:pt x="1565" y="2142"/>
                </a:lnTo>
                <a:lnTo>
                  <a:pt x="1582" y="2135"/>
                </a:lnTo>
                <a:lnTo>
                  <a:pt x="1598" y="2126"/>
                </a:lnTo>
                <a:lnTo>
                  <a:pt x="1614" y="2118"/>
                </a:lnTo>
                <a:lnTo>
                  <a:pt x="1622" y="2113"/>
                </a:lnTo>
                <a:lnTo>
                  <a:pt x="1629" y="2107"/>
                </a:lnTo>
                <a:lnTo>
                  <a:pt x="1645" y="2096"/>
                </a:lnTo>
                <a:lnTo>
                  <a:pt x="1659" y="2084"/>
                </a:lnTo>
                <a:lnTo>
                  <a:pt x="1674" y="2071"/>
                </a:lnTo>
                <a:lnTo>
                  <a:pt x="1688" y="2057"/>
                </a:lnTo>
                <a:lnTo>
                  <a:pt x="1702" y="2040"/>
                </a:lnTo>
                <a:lnTo>
                  <a:pt x="1716" y="2023"/>
                </a:lnTo>
                <a:lnTo>
                  <a:pt x="1728" y="2006"/>
                </a:lnTo>
                <a:lnTo>
                  <a:pt x="1734" y="1998"/>
                </a:lnTo>
                <a:lnTo>
                  <a:pt x="1739" y="1988"/>
                </a:lnTo>
                <a:lnTo>
                  <a:pt x="1749" y="1972"/>
                </a:lnTo>
                <a:lnTo>
                  <a:pt x="1758" y="1952"/>
                </a:lnTo>
                <a:lnTo>
                  <a:pt x="1763" y="1944"/>
                </a:lnTo>
                <a:lnTo>
                  <a:pt x="1767" y="1934"/>
                </a:lnTo>
                <a:lnTo>
                  <a:pt x="1774" y="1915"/>
                </a:lnTo>
                <a:lnTo>
                  <a:pt x="1781" y="1896"/>
                </a:lnTo>
                <a:lnTo>
                  <a:pt x="1787" y="1876"/>
                </a:lnTo>
                <a:lnTo>
                  <a:pt x="1792" y="1855"/>
                </a:lnTo>
                <a:lnTo>
                  <a:pt x="1797" y="1832"/>
                </a:lnTo>
                <a:lnTo>
                  <a:pt x="1802" y="1810"/>
                </a:lnTo>
                <a:lnTo>
                  <a:pt x="1806" y="1784"/>
                </a:lnTo>
                <a:lnTo>
                  <a:pt x="1807" y="1771"/>
                </a:lnTo>
                <a:lnTo>
                  <a:pt x="1809" y="1758"/>
                </a:lnTo>
                <a:lnTo>
                  <a:pt x="1810" y="1744"/>
                </a:lnTo>
                <a:lnTo>
                  <a:pt x="1811" y="1728"/>
                </a:lnTo>
                <a:lnTo>
                  <a:pt x="1812" y="1714"/>
                </a:lnTo>
                <a:lnTo>
                  <a:pt x="1813" y="1697"/>
                </a:lnTo>
                <a:lnTo>
                  <a:pt x="1815" y="1639"/>
                </a:lnTo>
                <a:lnTo>
                  <a:pt x="1816" y="1579"/>
                </a:lnTo>
                <a:lnTo>
                  <a:pt x="1816" y="1494"/>
                </a:lnTo>
                <a:lnTo>
                  <a:pt x="1817" y="1360"/>
                </a:lnTo>
                <a:lnTo>
                  <a:pt x="1816" y="1227"/>
                </a:lnTo>
                <a:lnTo>
                  <a:pt x="1816" y="1179"/>
                </a:lnTo>
                <a:lnTo>
                  <a:pt x="1816" y="1141"/>
                </a:lnTo>
                <a:lnTo>
                  <a:pt x="1815" y="1081"/>
                </a:lnTo>
                <a:lnTo>
                  <a:pt x="1813" y="1023"/>
                </a:lnTo>
                <a:lnTo>
                  <a:pt x="1811" y="992"/>
                </a:lnTo>
                <a:lnTo>
                  <a:pt x="1809" y="963"/>
                </a:lnTo>
                <a:lnTo>
                  <a:pt x="1806" y="936"/>
                </a:lnTo>
                <a:lnTo>
                  <a:pt x="1802" y="911"/>
                </a:lnTo>
                <a:lnTo>
                  <a:pt x="1797" y="887"/>
                </a:lnTo>
                <a:lnTo>
                  <a:pt x="1792" y="866"/>
                </a:lnTo>
                <a:lnTo>
                  <a:pt x="1787" y="845"/>
                </a:lnTo>
                <a:lnTo>
                  <a:pt x="1781" y="825"/>
                </a:lnTo>
                <a:lnTo>
                  <a:pt x="1774" y="804"/>
                </a:lnTo>
                <a:lnTo>
                  <a:pt x="1767" y="786"/>
                </a:lnTo>
                <a:lnTo>
                  <a:pt x="1763" y="777"/>
                </a:lnTo>
                <a:lnTo>
                  <a:pt x="1758" y="767"/>
                </a:lnTo>
                <a:lnTo>
                  <a:pt x="1749" y="749"/>
                </a:lnTo>
                <a:lnTo>
                  <a:pt x="1739" y="731"/>
                </a:lnTo>
                <a:lnTo>
                  <a:pt x="1728" y="714"/>
                </a:lnTo>
                <a:lnTo>
                  <a:pt x="1716" y="696"/>
                </a:lnTo>
                <a:lnTo>
                  <a:pt x="1702" y="680"/>
                </a:lnTo>
                <a:lnTo>
                  <a:pt x="1688" y="664"/>
                </a:lnTo>
                <a:lnTo>
                  <a:pt x="1674" y="648"/>
                </a:lnTo>
                <a:lnTo>
                  <a:pt x="1667" y="642"/>
                </a:lnTo>
                <a:lnTo>
                  <a:pt x="1659" y="635"/>
                </a:lnTo>
                <a:lnTo>
                  <a:pt x="1645" y="623"/>
                </a:lnTo>
                <a:lnTo>
                  <a:pt x="1629" y="612"/>
                </a:lnTo>
                <a:lnTo>
                  <a:pt x="1622" y="608"/>
                </a:lnTo>
                <a:lnTo>
                  <a:pt x="1614" y="603"/>
                </a:lnTo>
                <a:lnTo>
                  <a:pt x="1598" y="593"/>
                </a:lnTo>
                <a:lnTo>
                  <a:pt x="1582" y="586"/>
                </a:lnTo>
                <a:lnTo>
                  <a:pt x="1565" y="579"/>
                </a:lnTo>
                <a:lnTo>
                  <a:pt x="1548" y="572"/>
                </a:lnTo>
                <a:lnTo>
                  <a:pt x="1529" y="566"/>
                </a:lnTo>
                <a:lnTo>
                  <a:pt x="1510" y="561"/>
                </a:lnTo>
                <a:lnTo>
                  <a:pt x="1489" y="556"/>
                </a:lnTo>
                <a:lnTo>
                  <a:pt x="1478" y="554"/>
                </a:lnTo>
                <a:lnTo>
                  <a:pt x="1467" y="553"/>
                </a:lnTo>
                <a:lnTo>
                  <a:pt x="1455" y="551"/>
                </a:lnTo>
                <a:lnTo>
                  <a:pt x="1442" y="550"/>
                </a:lnTo>
                <a:lnTo>
                  <a:pt x="1430" y="549"/>
                </a:lnTo>
                <a:lnTo>
                  <a:pt x="1416" y="548"/>
                </a:lnTo>
                <a:lnTo>
                  <a:pt x="1368" y="545"/>
                </a:lnTo>
                <a:lnTo>
                  <a:pt x="1318" y="544"/>
                </a:lnTo>
                <a:lnTo>
                  <a:pt x="1246" y="543"/>
                </a:lnTo>
                <a:lnTo>
                  <a:pt x="1134" y="543"/>
                </a:lnTo>
                <a:close/>
                <a:moveTo>
                  <a:pt x="1134" y="690"/>
                </a:moveTo>
                <a:lnTo>
                  <a:pt x="1244" y="690"/>
                </a:lnTo>
                <a:lnTo>
                  <a:pt x="1314" y="690"/>
                </a:lnTo>
                <a:lnTo>
                  <a:pt x="1363" y="693"/>
                </a:lnTo>
                <a:lnTo>
                  <a:pt x="1411" y="695"/>
                </a:lnTo>
                <a:lnTo>
                  <a:pt x="1434" y="696"/>
                </a:lnTo>
                <a:lnTo>
                  <a:pt x="1445" y="698"/>
                </a:lnTo>
                <a:lnTo>
                  <a:pt x="1455" y="699"/>
                </a:lnTo>
                <a:lnTo>
                  <a:pt x="1473" y="702"/>
                </a:lnTo>
                <a:lnTo>
                  <a:pt x="1490" y="706"/>
                </a:lnTo>
                <a:lnTo>
                  <a:pt x="1504" y="710"/>
                </a:lnTo>
                <a:lnTo>
                  <a:pt x="1517" y="714"/>
                </a:lnTo>
                <a:lnTo>
                  <a:pt x="1528" y="719"/>
                </a:lnTo>
                <a:lnTo>
                  <a:pt x="1537" y="723"/>
                </a:lnTo>
                <a:lnTo>
                  <a:pt x="1549" y="729"/>
                </a:lnTo>
                <a:lnTo>
                  <a:pt x="1559" y="735"/>
                </a:lnTo>
                <a:lnTo>
                  <a:pt x="1570" y="741"/>
                </a:lnTo>
                <a:lnTo>
                  <a:pt x="1579" y="748"/>
                </a:lnTo>
                <a:lnTo>
                  <a:pt x="1589" y="756"/>
                </a:lnTo>
                <a:lnTo>
                  <a:pt x="1598" y="765"/>
                </a:lnTo>
                <a:lnTo>
                  <a:pt x="1607" y="774"/>
                </a:lnTo>
                <a:lnTo>
                  <a:pt x="1615" y="784"/>
                </a:lnTo>
                <a:lnTo>
                  <a:pt x="1624" y="795"/>
                </a:lnTo>
                <a:lnTo>
                  <a:pt x="1632" y="806"/>
                </a:lnTo>
                <a:lnTo>
                  <a:pt x="1639" y="816"/>
                </a:lnTo>
                <a:lnTo>
                  <a:pt x="1645" y="827"/>
                </a:lnTo>
                <a:lnTo>
                  <a:pt x="1651" y="839"/>
                </a:lnTo>
                <a:lnTo>
                  <a:pt x="1657" y="851"/>
                </a:lnTo>
                <a:lnTo>
                  <a:pt x="1662" y="864"/>
                </a:lnTo>
                <a:lnTo>
                  <a:pt x="1666" y="878"/>
                </a:lnTo>
                <a:lnTo>
                  <a:pt x="1674" y="903"/>
                </a:lnTo>
                <a:lnTo>
                  <a:pt x="1677" y="917"/>
                </a:lnTo>
                <a:lnTo>
                  <a:pt x="1681" y="935"/>
                </a:lnTo>
                <a:lnTo>
                  <a:pt x="1684" y="954"/>
                </a:lnTo>
                <a:lnTo>
                  <a:pt x="1686" y="977"/>
                </a:lnTo>
                <a:lnTo>
                  <a:pt x="1688" y="1001"/>
                </a:lnTo>
                <a:lnTo>
                  <a:pt x="1690" y="1030"/>
                </a:lnTo>
                <a:lnTo>
                  <a:pt x="1692" y="1087"/>
                </a:lnTo>
                <a:lnTo>
                  <a:pt x="1693" y="1145"/>
                </a:lnTo>
                <a:lnTo>
                  <a:pt x="1694" y="1229"/>
                </a:lnTo>
                <a:lnTo>
                  <a:pt x="1694" y="1360"/>
                </a:lnTo>
                <a:lnTo>
                  <a:pt x="1694" y="1492"/>
                </a:lnTo>
                <a:lnTo>
                  <a:pt x="1693" y="1574"/>
                </a:lnTo>
                <a:lnTo>
                  <a:pt x="1692" y="1633"/>
                </a:lnTo>
                <a:lnTo>
                  <a:pt x="1690" y="1691"/>
                </a:lnTo>
                <a:lnTo>
                  <a:pt x="1688" y="1718"/>
                </a:lnTo>
                <a:lnTo>
                  <a:pt x="1687" y="1732"/>
                </a:lnTo>
                <a:lnTo>
                  <a:pt x="1686" y="1744"/>
                </a:lnTo>
                <a:lnTo>
                  <a:pt x="1684" y="1765"/>
                </a:lnTo>
                <a:lnTo>
                  <a:pt x="1681" y="1786"/>
                </a:lnTo>
                <a:lnTo>
                  <a:pt x="1677" y="1802"/>
                </a:lnTo>
                <a:lnTo>
                  <a:pt x="1674" y="1818"/>
                </a:lnTo>
                <a:lnTo>
                  <a:pt x="1670" y="1831"/>
                </a:lnTo>
                <a:lnTo>
                  <a:pt x="1666" y="1842"/>
                </a:lnTo>
                <a:lnTo>
                  <a:pt x="1662" y="1856"/>
                </a:lnTo>
                <a:lnTo>
                  <a:pt x="1657" y="1868"/>
                </a:lnTo>
                <a:lnTo>
                  <a:pt x="1651" y="1882"/>
                </a:lnTo>
                <a:lnTo>
                  <a:pt x="1645" y="1892"/>
                </a:lnTo>
                <a:lnTo>
                  <a:pt x="1639" y="1904"/>
                </a:lnTo>
                <a:lnTo>
                  <a:pt x="1632" y="1915"/>
                </a:lnTo>
                <a:lnTo>
                  <a:pt x="1624" y="1926"/>
                </a:lnTo>
                <a:lnTo>
                  <a:pt x="1615" y="1936"/>
                </a:lnTo>
                <a:lnTo>
                  <a:pt x="1607" y="1946"/>
                </a:lnTo>
                <a:lnTo>
                  <a:pt x="1598" y="1956"/>
                </a:lnTo>
                <a:lnTo>
                  <a:pt x="1589" y="1964"/>
                </a:lnTo>
                <a:lnTo>
                  <a:pt x="1579" y="1972"/>
                </a:lnTo>
                <a:lnTo>
                  <a:pt x="1570" y="1979"/>
                </a:lnTo>
                <a:lnTo>
                  <a:pt x="1559" y="1986"/>
                </a:lnTo>
                <a:lnTo>
                  <a:pt x="1549" y="1992"/>
                </a:lnTo>
                <a:lnTo>
                  <a:pt x="1537" y="1997"/>
                </a:lnTo>
                <a:lnTo>
                  <a:pt x="1517" y="2006"/>
                </a:lnTo>
                <a:lnTo>
                  <a:pt x="1504" y="2010"/>
                </a:lnTo>
                <a:lnTo>
                  <a:pt x="1490" y="2015"/>
                </a:lnTo>
                <a:lnTo>
                  <a:pt x="1473" y="2018"/>
                </a:lnTo>
                <a:lnTo>
                  <a:pt x="1455" y="2021"/>
                </a:lnTo>
                <a:lnTo>
                  <a:pt x="1434" y="2023"/>
                </a:lnTo>
                <a:lnTo>
                  <a:pt x="1411" y="2025"/>
                </a:lnTo>
                <a:lnTo>
                  <a:pt x="1363" y="2028"/>
                </a:lnTo>
                <a:lnTo>
                  <a:pt x="1314" y="2029"/>
                </a:lnTo>
                <a:lnTo>
                  <a:pt x="1244" y="2030"/>
                </a:lnTo>
                <a:lnTo>
                  <a:pt x="1134" y="2030"/>
                </a:lnTo>
                <a:lnTo>
                  <a:pt x="1025" y="2030"/>
                </a:lnTo>
                <a:lnTo>
                  <a:pt x="955" y="2029"/>
                </a:lnTo>
                <a:lnTo>
                  <a:pt x="907" y="2028"/>
                </a:lnTo>
                <a:lnTo>
                  <a:pt x="859" y="2025"/>
                </a:lnTo>
                <a:lnTo>
                  <a:pt x="835" y="2023"/>
                </a:lnTo>
                <a:lnTo>
                  <a:pt x="825" y="2022"/>
                </a:lnTo>
                <a:lnTo>
                  <a:pt x="814" y="2021"/>
                </a:lnTo>
                <a:lnTo>
                  <a:pt x="796" y="2018"/>
                </a:lnTo>
                <a:lnTo>
                  <a:pt x="780" y="2015"/>
                </a:lnTo>
                <a:lnTo>
                  <a:pt x="765" y="2010"/>
                </a:lnTo>
                <a:lnTo>
                  <a:pt x="753" y="2006"/>
                </a:lnTo>
                <a:lnTo>
                  <a:pt x="742" y="2002"/>
                </a:lnTo>
                <a:lnTo>
                  <a:pt x="732" y="1997"/>
                </a:lnTo>
                <a:lnTo>
                  <a:pt x="721" y="1992"/>
                </a:lnTo>
                <a:lnTo>
                  <a:pt x="710" y="1986"/>
                </a:lnTo>
                <a:lnTo>
                  <a:pt x="700" y="1979"/>
                </a:lnTo>
                <a:lnTo>
                  <a:pt x="690" y="1972"/>
                </a:lnTo>
                <a:lnTo>
                  <a:pt x="681" y="1964"/>
                </a:lnTo>
                <a:lnTo>
                  <a:pt x="672" y="1956"/>
                </a:lnTo>
                <a:lnTo>
                  <a:pt x="663" y="1946"/>
                </a:lnTo>
                <a:lnTo>
                  <a:pt x="654" y="1936"/>
                </a:lnTo>
                <a:lnTo>
                  <a:pt x="645" y="1926"/>
                </a:lnTo>
                <a:lnTo>
                  <a:pt x="638" y="1915"/>
                </a:lnTo>
                <a:lnTo>
                  <a:pt x="631" y="1904"/>
                </a:lnTo>
                <a:lnTo>
                  <a:pt x="624" y="1892"/>
                </a:lnTo>
                <a:lnTo>
                  <a:pt x="618" y="1882"/>
                </a:lnTo>
                <a:lnTo>
                  <a:pt x="613" y="1868"/>
                </a:lnTo>
                <a:lnTo>
                  <a:pt x="608" y="1856"/>
                </a:lnTo>
                <a:lnTo>
                  <a:pt x="603" y="1842"/>
                </a:lnTo>
                <a:lnTo>
                  <a:pt x="596" y="1818"/>
                </a:lnTo>
                <a:lnTo>
                  <a:pt x="592" y="1802"/>
                </a:lnTo>
                <a:lnTo>
                  <a:pt x="589" y="1786"/>
                </a:lnTo>
                <a:lnTo>
                  <a:pt x="586" y="1766"/>
                </a:lnTo>
                <a:lnTo>
                  <a:pt x="583" y="1744"/>
                </a:lnTo>
                <a:lnTo>
                  <a:pt x="581" y="1718"/>
                </a:lnTo>
                <a:lnTo>
                  <a:pt x="580" y="1691"/>
                </a:lnTo>
                <a:lnTo>
                  <a:pt x="578" y="1633"/>
                </a:lnTo>
                <a:lnTo>
                  <a:pt x="576" y="1574"/>
                </a:lnTo>
                <a:lnTo>
                  <a:pt x="576" y="1492"/>
                </a:lnTo>
                <a:lnTo>
                  <a:pt x="576" y="1360"/>
                </a:lnTo>
                <a:lnTo>
                  <a:pt x="576" y="1229"/>
                </a:lnTo>
                <a:lnTo>
                  <a:pt x="576" y="1145"/>
                </a:lnTo>
                <a:lnTo>
                  <a:pt x="578" y="1087"/>
                </a:lnTo>
                <a:lnTo>
                  <a:pt x="580" y="1030"/>
                </a:lnTo>
                <a:lnTo>
                  <a:pt x="581" y="1001"/>
                </a:lnTo>
                <a:lnTo>
                  <a:pt x="582" y="989"/>
                </a:lnTo>
                <a:lnTo>
                  <a:pt x="583" y="977"/>
                </a:lnTo>
                <a:lnTo>
                  <a:pt x="586" y="954"/>
                </a:lnTo>
                <a:lnTo>
                  <a:pt x="589" y="935"/>
                </a:lnTo>
                <a:lnTo>
                  <a:pt x="592" y="917"/>
                </a:lnTo>
                <a:lnTo>
                  <a:pt x="596" y="903"/>
                </a:lnTo>
                <a:lnTo>
                  <a:pt x="599" y="890"/>
                </a:lnTo>
                <a:lnTo>
                  <a:pt x="603" y="878"/>
                </a:lnTo>
                <a:lnTo>
                  <a:pt x="608" y="864"/>
                </a:lnTo>
                <a:lnTo>
                  <a:pt x="613" y="851"/>
                </a:lnTo>
                <a:lnTo>
                  <a:pt x="618" y="839"/>
                </a:lnTo>
                <a:lnTo>
                  <a:pt x="624" y="827"/>
                </a:lnTo>
                <a:lnTo>
                  <a:pt x="631" y="816"/>
                </a:lnTo>
                <a:lnTo>
                  <a:pt x="638" y="806"/>
                </a:lnTo>
                <a:lnTo>
                  <a:pt x="645" y="795"/>
                </a:lnTo>
                <a:lnTo>
                  <a:pt x="654" y="784"/>
                </a:lnTo>
                <a:lnTo>
                  <a:pt x="663" y="774"/>
                </a:lnTo>
                <a:lnTo>
                  <a:pt x="672" y="765"/>
                </a:lnTo>
                <a:lnTo>
                  <a:pt x="681" y="756"/>
                </a:lnTo>
                <a:lnTo>
                  <a:pt x="690" y="748"/>
                </a:lnTo>
                <a:lnTo>
                  <a:pt x="700" y="741"/>
                </a:lnTo>
                <a:lnTo>
                  <a:pt x="710" y="735"/>
                </a:lnTo>
                <a:lnTo>
                  <a:pt x="721" y="729"/>
                </a:lnTo>
                <a:lnTo>
                  <a:pt x="732" y="723"/>
                </a:lnTo>
                <a:lnTo>
                  <a:pt x="753" y="714"/>
                </a:lnTo>
                <a:lnTo>
                  <a:pt x="765" y="710"/>
                </a:lnTo>
                <a:lnTo>
                  <a:pt x="780" y="706"/>
                </a:lnTo>
                <a:lnTo>
                  <a:pt x="796" y="702"/>
                </a:lnTo>
                <a:lnTo>
                  <a:pt x="814" y="699"/>
                </a:lnTo>
                <a:lnTo>
                  <a:pt x="835" y="696"/>
                </a:lnTo>
                <a:lnTo>
                  <a:pt x="859" y="695"/>
                </a:lnTo>
                <a:lnTo>
                  <a:pt x="907" y="693"/>
                </a:lnTo>
                <a:lnTo>
                  <a:pt x="955" y="690"/>
                </a:lnTo>
                <a:lnTo>
                  <a:pt x="1025" y="690"/>
                </a:lnTo>
                <a:lnTo>
                  <a:pt x="1134" y="690"/>
                </a:lnTo>
                <a:close/>
                <a:moveTo>
                  <a:pt x="0" y="1360"/>
                </a:moveTo>
                <a:lnTo>
                  <a:pt x="1" y="1325"/>
                </a:lnTo>
                <a:lnTo>
                  <a:pt x="2" y="1290"/>
                </a:lnTo>
                <a:lnTo>
                  <a:pt x="4" y="1255"/>
                </a:lnTo>
                <a:lnTo>
                  <a:pt x="6" y="1221"/>
                </a:lnTo>
                <a:lnTo>
                  <a:pt x="9" y="1187"/>
                </a:lnTo>
                <a:lnTo>
                  <a:pt x="13" y="1153"/>
                </a:lnTo>
                <a:lnTo>
                  <a:pt x="18" y="1120"/>
                </a:lnTo>
                <a:lnTo>
                  <a:pt x="23" y="1086"/>
                </a:lnTo>
                <a:lnTo>
                  <a:pt x="29" y="1053"/>
                </a:lnTo>
                <a:lnTo>
                  <a:pt x="36" y="1020"/>
                </a:lnTo>
                <a:lnTo>
                  <a:pt x="43" y="988"/>
                </a:lnTo>
                <a:lnTo>
                  <a:pt x="51" y="956"/>
                </a:lnTo>
                <a:lnTo>
                  <a:pt x="60" y="924"/>
                </a:lnTo>
                <a:lnTo>
                  <a:pt x="69" y="892"/>
                </a:lnTo>
                <a:lnTo>
                  <a:pt x="79" y="862"/>
                </a:lnTo>
                <a:lnTo>
                  <a:pt x="89" y="831"/>
                </a:lnTo>
                <a:lnTo>
                  <a:pt x="101" y="801"/>
                </a:lnTo>
                <a:lnTo>
                  <a:pt x="112" y="771"/>
                </a:lnTo>
                <a:lnTo>
                  <a:pt x="124" y="741"/>
                </a:lnTo>
                <a:lnTo>
                  <a:pt x="137" y="712"/>
                </a:lnTo>
                <a:lnTo>
                  <a:pt x="151" y="683"/>
                </a:lnTo>
                <a:lnTo>
                  <a:pt x="165" y="654"/>
                </a:lnTo>
                <a:lnTo>
                  <a:pt x="179" y="627"/>
                </a:lnTo>
                <a:lnTo>
                  <a:pt x="194" y="599"/>
                </a:lnTo>
                <a:lnTo>
                  <a:pt x="210" y="573"/>
                </a:lnTo>
                <a:lnTo>
                  <a:pt x="226" y="547"/>
                </a:lnTo>
                <a:lnTo>
                  <a:pt x="242" y="520"/>
                </a:lnTo>
                <a:lnTo>
                  <a:pt x="259" y="495"/>
                </a:lnTo>
                <a:lnTo>
                  <a:pt x="277" y="470"/>
                </a:lnTo>
                <a:lnTo>
                  <a:pt x="295" y="446"/>
                </a:lnTo>
                <a:lnTo>
                  <a:pt x="313" y="422"/>
                </a:lnTo>
                <a:lnTo>
                  <a:pt x="332" y="399"/>
                </a:lnTo>
                <a:lnTo>
                  <a:pt x="352" y="375"/>
                </a:lnTo>
                <a:lnTo>
                  <a:pt x="372" y="353"/>
                </a:lnTo>
                <a:lnTo>
                  <a:pt x="392" y="332"/>
                </a:lnTo>
                <a:lnTo>
                  <a:pt x="413" y="310"/>
                </a:lnTo>
                <a:lnTo>
                  <a:pt x="434" y="290"/>
                </a:lnTo>
                <a:lnTo>
                  <a:pt x="456" y="271"/>
                </a:lnTo>
                <a:lnTo>
                  <a:pt x="478" y="251"/>
                </a:lnTo>
                <a:lnTo>
                  <a:pt x="500" y="232"/>
                </a:lnTo>
                <a:lnTo>
                  <a:pt x="523" y="214"/>
                </a:lnTo>
                <a:lnTo>
                  <a:pt x="546" y="197"/>
                </a:lnTo>
                <a:lnTo>
                  <a:pt x="570" y="181"/>
                </a:lnTo>
                <a:lnTo>
                  <a:pt x="594" y="164"/>
                </a:lnTo>
                <a:lnTo>
                  <a:pt x="618" y="148"/>
                </a:lnTo>
                <a:lnTo>
                  <a:pt x="643" y="134"/>
                </a:lnTo>
                <a:lnTo>
                  <a:pt x="668" y="121"/>
                </a:lnTo>
                <a:lnTo>
                  <a:pt x="693" y="108"/>
                </a:lnTo>
                <a:lnTo>
                  <a:pt x="718" y="94"/>
                </a:lnTo>
                <a:lnTo>
                  <a:pt x="744" y="82"/>
                </a:lnTo>
                <a:lnTo>
                  <a:pt x="771" y="72"/>
                </a:lnTo>
                <a:lnTo>
                  <a:pt x="797" y="61"/>
                </a:lnTo>
                <a:lnTo>
                  <a:pt x="824" y="51"/>
                </a:lnTo>
                <a:lnTo>
                  <a:pt x="851" y="43"/>
                </a:lnTo>
                <a:lnTo>
                  <a:pt x="878" y="34"/>
                </a:lnTo>
                <a:lnTo>
                  <a:pt x="906" y="27"/>
                </a:lnTo>
                <a:lnTo>
                  <a:pt x="934" y="21"/>
                </a:lnTo>
                <a:lnTo>
                  <a:pt x="962" y="15"/>
                </a:lnTo>
                <a:lnTo>
                  <a:pt x="990" y="12"/>
                </a:lnTo>
                <a:lnTo>
                  <a:pt x="1018" y="7"/>
                </a:lnTo>
                <a:lnTo>
                  <a:pt x="1047" y="4"/>
                </a:lnTo>
                <a:lnTo>
                  <a:pt x="1076" y="2"/>
                </a:lnTo>
                <a:lnTo>
                  <a:pt x="1105" y="1"/>
                </a:lnTo>
                <a:lnTo>
                  <a:pt x="1134" y="0"/>
                </a:lnTo>
                <a:lnTo>
                  <a:pt x="1164" y="1"/>
                </a:lnTo>
                <a:lnTo>
                  <a:pt x="1193" y="2"/>
                </a:lnTo>
                <a:lnTo>
                  <a:pt x="1221" y="4"/>
                </a:lnTo>
                <a:lnTo>
                  <a:pt x="1250" y="7"/>
                </a:lnTo>
                <a:lnTo>
                  <a:pt x="1280" y="12"/>
                </a:lnTo>
                <a:lnTo>
                  <a:pt x="1308" y="15"/>
                </a:lnTo>
                <a:lnTo>
                  <a:pt x="1336" y="21"/>
                </a:lnTo>
                <a:lnTo>
                  <a:pt x="1364" y="27"/>
                </a:lnTo>
                <a:lnTo>
                  <a:pt x="1391" y="34"/>
                </a:lnTo>
                <a:lnTo>
                  <a:pt x="1419" y="43"/>
                </a:lnTo>
                <a:lnTo>
                  <a:pt x="1446" y="51"/>
                </a:lnTo>
                <a:lnTo>
                  <a:pt x="1472" y="61"/>
                </a:lnTo>
                <a:lnTo>
                  <a:pt x="1499" y="72"/>
                </a:lnTo>
                <a:lnTo>
                  <a:pt x="1525" y="82"/>
                </a:lnTo>
                <a:lnTo>
                  <a:pt x="1551" y="94"/>
                </a:lnTo>
                <a:lnTo>
                  <a:pt x="1577" y="108"/>
                </a:lnTo>
                <a:lnTo>
                  <a:pt x="1602" y="121"/>
                </a:lnTo>
                <a:lnTo>
                  <a:pt x="1627" y="134"/>
                </a:lnTo>
                <a:lnTo>
                  <a:pt x="1651" y="148"/>
                </a:lnTo>
                <a:lnTo>
                  <a:pt x="1676" y="164"/>
                </a:lnTo>
                <a:lnTo>
                  <a:pt x="1700" y="181"/>
                </a:lnTo>
                <a:lnTo>
                  <a:pt x="1723" y="197"/>
                </a:lnTo>
                <a:lnTo>
                  <a:pt x="1746" y="214"/>
                </a:lnTo>
                <a:lnTo>
                  <a:pt x="1769" y="232"/>
                </a:lnTo>
                <a:lnTo>
                  <a:pt x="1792" y="251"/>
                </a:lnTo>
                <a:lnTo>
                  <a:pt x="1814" y="271"/>
                </a:lnTo>
                <a:lnTo>
                  <a:pt x="1835" y="290"/>
                </a:lnTo>
                <a:lnTo>
                  <a:pt x="1856" y="310"/>
                </a:lnTo>
                <a:lnTo>
                  <a:pt x="1877" y="332"/>
                </a:lnTo>
                <a:lnTo>
                  <a:pt x="1898" y="353"/>
                </a:lnTo>
                <a:lnTo>
                  <a:pt x="1918" y="375"/>
                </a:lnTo>
                <a:lnTo>
                  <a:pt x="1937" y="399"/>
                </a:lnTo>
                <a:lnTo>
                  <a:pt x="1956" y="422"/>
                </a:lnTo>
                <a:lnTo>
                  <a:pt x="1975" y="446"/>
                </a:lnTo>
                <a:lnTo>
                  <a:pt x="1993" y="470"/>
                </a:lnTo>
                <a:lnTo>
                  <a:pt x="2010" y="495"/>
                </a:lnTo>
                <a:lnTo>
                  <a:pt x="2027" y="520"/>
                </a:lnTo>
                <a:lnTo>
                  <a:pt x="2044" y="547"/>
                </a:lnTo>
                <a:lnTo>
                  <a:pt x="2060" y="573"/>
                </a:lnTo>
                <a:lnTo>
                  <a:pt x="2075" y="599"/>
                </a:lnTo>
                <a:lnTo>
                  <a:pt x="2090" y="627"/>
                </a:lnTo>
                <a:lnTo>
                  <a:pt x="2105" y="654"/>
                </a:lnTo>
                <a:lnTo>
                  <a:pt x="2119" y="683"/>
                </a:lnTo>
                <a:lnTo>
                  <a:pt x="2132" y="712"/>
                </a:lnTo>
                <a:lnTo>
                  <a:pt x="2145" y="741"/>
                </a:lnTo>
                <a:lnTo>
                  <a:pt x="2157" y="771"/>
                </a:lnTo>
                <a:lnTo>
                  <a:pt x="2169" y="801"/>
                </a:lnTo>
                <a:lnTo>
                  <a:pt x="2180" y="831"/>
                </a:lnTo>
                <a:lnTo>
                  <a:pt x="2190" y="862"/>
                </a:lnTo>
                <a:lnTo>
                  <a:pt x="2200" y="892"/>
                </a:lnTo>
                <a:lnTo>
                  <a:pt x="2210" y="924"/>
                </a:lnTo>
                <a:lnTo>
                  <a:pt x="2218" y="956"/>
                </a:lnTo>
                <a:lnTo>
                  <a:pt x="2226" y="988"/>
                </a:lnTo>
                <a:lnTo>
                  <a:pt x="2233" y="1020"/>
                </a:lnTo>
                <a:lnTo>
                  <a:pt x="2240" y="1053"/>
                </a:lnTo>
                <a:lnTo>
                  <a:pt x="2246" y="1086"/>
                </a:lnTo>
                <a:lnTo>
                  <a:pt x="2251" y="1120"/>
                </a:lnTo>
                <a:lnTo>
                  <a:pt x="2256" y="1153"/>
                </a:lnTo>
                <a:lnTo>
                  <a:pt x="2260" y="1187"/>
                </a:lnTo>
                <a:lnTo>
                  <a:pt x="2263" y="1221"/>
                </a:lnTo>
                <a:lnTo>
                  <a:pt x="2266" y="1255"/>
                </a:lnTo>
                <a:lnTo>
                  <a:pt x="2268" y="1290"/>
                </a:lnTo>
                <a:lnTo>
                  <a:pt x="2269" y="1325"/>
                </a:lnTo>
                <a:lnTo>
                  <a:pt x="2269" y="1360"/>
                </a:lnTo>
                <a:lnTo>
                  <a:pt x="2269" y="1396"/>
                </a:lnTo>
                <a:lnTo>
                  <a:pt x="2268" y="1431"/>
                </a:lnTo>
                <a:lnTo>
                  <a:pt x="2266" y="1465"/>
                </a:lnTo>
                <a:lnTo>
                  <a:pt x="2263" y="1499"/>
                </a:lnTo>
                <a:lnTo>
                  <a:pt x="2260" y="1534"/>
                </a:lnTo>
                <a:lnTo>
                  <a:pt x="2256" y="1567"/>
                </a:lnTo>
                <a:lnTo>
                  <a:pt x="2251" y="1601"/>
                </a:lnTo>
                <a:lnTo>
                  <a:pt x="2246" y="1634"/>
                </a:lnTo>
                <a:lnTo>
                  <a:pt x="2240" y="1667"/>
                </a:lnTo>
                <a:lnTo>
                  <a:pt x="2233" y="1700"/>
                </a:lnTo>
                <a:lnTo>
                  <a:pt x="2226" y="1733"/>
                </a:lnTo>
                <a:lnTo>
                  <a:pt x="2218" y="1764"/>
                </a:lnTo>
                <a:lnTo>
                  <a:pt x="2210" y="1796"/>
                </a:lnTo>
                <a:lnTo>
                  <a:pt x="2200" y="1828"/>
                </a:lnTo>
                <a:lnTo>
                  <a:pt x="2190" y="1859"/>
                </a:lnTo>
                <a:lnTo>
                  <a:pt x="2180" y="1890"/>
                </a:lnTo>
                <a:lnTo>
                  <a:pt x="2169" y="1920"/>
                </a:lnTo>
                <a:lnTo>
                  <a:pt x="2157" y="1950"/>
                </a:lnTo>
                <a:lnTo>
                  <a:pt x="2145" y="1979"/>
                </a:lnTo>
                <a:lnTo>
                  <a:pt x="2132" y="2009"/>
                </a:lnTo>
                <a:lnTo>
                  <a:pt x="2119" y="2037"/>
                </a:lnTo>
                <a:lnTo>
                  <a:pt x="2105" y="2065"/>
                </a:lnTo>
                <a:lnTo>
                  <a:pt x="2090" y="2093"/>
                </a:lnTo>
                <a:lnTo>
                  <a:pt x="2075" y="2120"/>
                </a:lnTo>
                <a:lnTo>
                  <a:pt x="2060" y="2148"/>
                </a:lnTo>
                <a:lnTo>
                  <a:pt x="2044" y="2174"/>
                </a:lnTo>
                <a:lnTo>
                  <a:pt x="2027" y="2199"/>
                </a:lnTo>
                <a:lnTo>
                  <a:pt x="2010" y="2226"/>
                </a:lnTo>
                <a:lnTo>
                  <a:pt x="1993" y="2250"/>
                </a:lnTo>
                <a:lnTo>
                  <a:pt x="1975" y="2275"/>
                </a:lnTo>
                <a:lnTo>
                  <a:pt x="1956" y="2299"/>
                </a:lnTo>
                <a:lnTo>
                  <a:pt x="1937" y="2322"/>
                </a:lnTo>
                <a:lnTo>
                  <a:pt x="1918" y="2345"/>
                </a:lnTo>
                <a:lnTo>
                  <a:pt x="1898" y="2367"/>
                </a:lnTo>
                <a:lnTo>
                  <a:pt x="1877" y="2389"/>
                </a:lnTo>
                <a:lnTo>
                  <a:pt x="1856" y="2409"/>
                </a:lnTo>
                <a:lnTo>
                  <a:pt x="1835" y="2430"/>
                </a:lnTo>
                <a:lnTo>
                  <a:pt x="1814" y="2450"/>
                </a:lnTo>
                <a:lnTo>
                  <a:pt x="1792" y="2469"/>
                </a:lnTo>
                <a:lnTo>
                  <a:pt x="1769" y="2487"/>
                </a:lnTo>
                <a:lnTo>
                  <a:pt x="1746" y="2505"/>
                </a:lnTo>
                <a:lnTo>
                  <a:pt x="1723" y="2523"/>
                </a:lnTo>
                <a:lnTo>
                  <a:pt x="1700" y="2540"/>
                </a:lnTo>
                <a:lnTo>
                  <a:pt x="1676" y="2556"/>
                </a:lnTo>
                <a:lnTo>
                  <a:pt x="1651" y="2571"/>
                </a:lnTo>
                <a:lnTo>
                  <a:pt x="1627" y="2586"/>
                </a:lnTo>
                <a:lnTo>
                  <a:pt x="1602" y="2600"/>
                </a:lnTo>
                <a:lnTo>
                  <a:pt x="1577" y="2613"/>
                </a:lnTo>
                <a:lnTo>
                  <a:pt x="1551" y="2625"/>
                </a:lnTo>
                <a:lnTo>
                  <a:pt x="1525" y="2637"/>
                </a:lnTo>
                <a:lnTo>
                  <a:pt x="1499" y="2649"/>
                </a:lnTo>
                <a:lnTo>
                  <a:pt x="1472" y="2659"/>
                </a:lnTo>
                <a:lnTo>
                  <a:pt x="1446" y="2668"/>
                </a:lnTo>
                <a:lnTo>
                  <a:pt x="1419" y="2677"/>
                </a:lnTo>
                <a:lnTo>
                  <a:pt x="1391" y="2685"/>
                </a:lnTo>
                <a:lnTo>
                  <a:pt x="1364" y="2692"/>
                </a:lnTo>
                <a:lnTo>
                  <a:pt x="1336" y="2698"/>
                </a:lnTo>
                <a:lnTo>
                  <a:pt x="1308" y="2704"/>
                </a:lnTo>
                <a:lnTo>
                  <a:pt x="1280" y="2709"/>
                </a:lnTo>
                <a:lnTo>
                  <a:pt x="1250" y="2713"/>
                </a:lnTo>
                <a:lnTo>
                  <a:pt x="1221" y="2716"/>
                </a:lnTo>
                <a:lnTo>
                  <a:pt x="1193" y="2719"/>
                </a:lnTo>
                <a:lnTo>
                  <a:pt x="1164" y="2720"/>
                </a:lnTo>
                <a:lnTo>
                  <a:pt x="1134" y="2720"/>
                </a:lnTo>
                <a:lnTo>
                  <a:pt x="1105" y="2720"/>
                </a:lnTo>
                <a:lnTo>
                  <a:pt x="1076" y="2719"/>
                </a:lnTo>
                <a:lnTo>
                  <a:pt x="1047" y="2716"/>
                </a:lnTo>
                <a:lnTo>
                  <a:pt x="1018" y="2713"/>
                </a:lnTo>
                <a:lnTo>
                  <a:pt x="990" y="2709"/>
                </a:lnTo>
                <a:lnTo>
                  <a:pt x="962" y="2704"/>
                </a:lnTo>
                <a:lnTo>
                  <a:pt x="934" y="2698"/>
                </a:lnTo>
                <a:lnTo>
                  <a:pt x="906" y="2692"/>
                </a:lnTo>
                <a:lnTo>
                  <a:pt x="878" y="2685"/>
                </a:lnTo>
                <a:lnTo>
                  <a:pt x="851" y="2677"/>
                </a:lnTo>
                <a:lnTo>
                  <a:pt x="824" y="2668"/>
                </a:lnTo>
                <a:lnTo>
                  <a:pt x="797" y="2659"/>
                </a:lnTo>
                <a:lnTo>
                  <a:pt x="771" y="2649"/>
                </a:lnTo>
                <a:lnTo>
                  <a:pt x="744" y="2637"/>
                </a:lnTo>
                <a:lnTo>
                  <a:pt x="718" y="2625"/>
                </a:lnTo>
                <a:lnTo>
                  <a:pt x="693" y="2613"/>
                </a:lnTo>
                <a:lnTo>
                  <a:pt x="668" y="2600"/>
                </a:lnTo>
                <a:lnTo>
                  <a:pt x="643" y="2586"/>
                </a:lnTo>
                <a:lnTo>
                  <a:pt x="618" y="2571"/>
                </a:lnTo>
                <a:lnTo>
                  <a:pt x="594" y="2556"/>
                </a:lnTo>
                <a:lnTo>
                  <a:pt x="570" y="2540"/>
                </a:lnTo>
                <a:lnTo>
                  <a:pt x="546" y="2523"/>
                </a:lnTo>
                <a:lnTo>
                  <a:pt x="523" y="2505"/>
                </a:lnTo>
                <a:lnTo>
                  <a:pt x="500" y="2487"/>
                </a:lnTo>
                <a:lnTo>
                  <a:pt x="478" y="2469"/>
                </a:lnTo>
                <a:lnTo>
                  <a:pt x="456" y="2450"/>
                </a:lnTo>
                <a:lnTo>
                  <a:pt x="434" y="2430"/>
                </a:lnTo>
                <a:lnTo>
                  <a:pt x="413" y="2409"/>
                </a:lnTo>
                <a:lnTo>
                  <a:pt x="392" y="2389"/>
                </a:lnTo>
                <a:lnTo>
                  <a:pt x="372" y="2367"/>
                </a:lnTo>
                <a:lnTo>
                  <a:pt x="352" y="2345"/>
                </a:lnTo>
                <a:lnTo>
                  <a:pt x="332" y="2322"/>
                </a:lnTo>
                <a:lnTo>
                  <a:pt x="313" y="2299"/>
                </a:lnTo>
                <a:lnTo>
                  <a:pt x="295" y="2275"/>
                </a:lnTo>
                <a:lnTo>
                  <a:pt x="277" y="2250"/>
                </a:lnTo>
                <a:lnTo>
                  <a:pt x="259" y="2226"/>
                </a:lnTo>
                <a:lnTo>
                  <a:pt x="242" y="2199"/>
                </a:lnTo>
                <a:lnTo>
                  <a:pt x="226" y="2174"/>
                </a:lnTo>
                <a:lnTo>
                  <a:pt x="210" y="2148"/>
                </a:lnTo>
                <a:lnTo>
                  <a:pt x="194" y="2120"/>
                </a:lnTo>
                <a:lnTo>
                  <a:pt x="179" y="2093"/>
                </a:lnTo>
                <a:lnTo>
                  <a:pt x="165" y="2065"/>
                </a:lnTo>
                <a:lnTo>
                  <a:pt x="151" y="2037"/>
                </a:lnTo>
                <a:lnTo>
                  <a:pt x="137" y="2009"/>
                </a:lnTo>
                <a:lnTo>
                  <a:pt x="124" y="1979"/>
                </a:lnTo>
                <a:lnTo>
                  <a:pt x="112" y="1950"/>
                </a:lnTo>
                <a:lnTo>
                  <a:pt x="101" y="1920"/>
                </a:lnTo>
                <a:lnTo>
                  <a:pt x="89" y="1890"/>
                </a:lnTo>
                <a:lnTo>
                  <a:pt x="79" y="1859"/>
                </a:lnTo>
                <a:lnTo>
                  <a:pt x="69" y="1828"/>
                </a:lnTo>
                <a:lnTo>
                  <a:pt x="60" y="1796"/>
                </a:lnTo>
                <a:lnTo>
                  <a:pt x="51" y="1764"/>
                </a:lnTo>
                <a:lnTo>
                  <a:pt x="43" y="1733"/>
                </a:lnTo>
                <a:lnTo>
                  <a:pt x="36" y="1700"/>
                </a:lnTo>
                <a:lnTo>
                  <a:pt x="29" y="1667"/>
                </a:lnTo>
                <a:lnTo>
                  <a:pt x="23" y="1634"/>
                </a:lnTo>
                <a:lnTo>
                  <a:pt x="18" y="1601"/>
                </a:lnTo>
                <a:lnTo>
                  <a:pt x="13" y="1567"/>
                </a:lnTo>
                <a:lnTo>
                  <a:pt x="9" y="1534"/>
                </a:lnTo>
                <a:lnTo>
                  <a:pt x="6" y="1499"/>
                </a:lnTo>
                <a:lnTo>
                  <a:pt x="4" y="1465"/>
                </a:lnTo>
                <a:lnTo>
                  <a:pt x="2" y="1431"/>
                </a:lnTo>
                <a:lnTo>
                  <a:pt x="1" y="1396"/>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388546499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blank" preserve="1">
  <p:cSld name="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0F58D591-17B7-4AE6-BB60-16CEB88C4BBC}" type="datetime1">
              <a:rPr lang="fi-FI" smtClean="0"/>
              <a:t>9.6.2026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6" name="Freeform 6"/>
          <p:cNvSpPr>
            <a:spLocks noChangeAspect="1" noEditPoints="1"/>
          </p:cNvSpPr>
          <p:nvPr userDrawn="1"/>
        </p:nvSpPr>
        <p:spPr bwMode="auto">
          <a:xfrm>
            <a:off x="3072000" y="2480903"/>
            <a:ext cx="6048000" cy="1812217"/>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241956913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blank" preserve="1">
  <p:cSld name="Logo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AA0596C6-AC54-47F9-83DE-3EB79233E5A7}" type="datetime1">
              <a:rPr lang="fi-FI" smtClean="0"/>
              <a:t>9.6.2026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6" name="Freeform 6"/>
          <p:cNvSpPr>
            <a:spLocks noChangeAspect="1" noEditPoints="1"/>
          </p:cNvSpPr>
          <p:nvPr userDrawn="1"/>
        </p:nvSpPr>
        <p:spPr bwMode="auto">
          <a:xfrm>
            <a:off x="3072000" y="2480903"/>
            <a:ext cx="6048000" cy="1812217"/>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405567873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blank" preserve="1">
  <p:cSld name="Logo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84FBD393-E650-4223-886C-4D78C7ACD091}" type="datetime1">
              <a:rPr lang="fi-FI" smtClean="0"/>
              <a:t>9.6.2026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6" name="Freeform 6"/>
          <p:cNvSpPr>
            <a:spLocks noChangeAspect="1" noEditPoints="1"/>
          </p:cNvSpPr>
          <p:nvPr userDrawn="1"/>
        </p:nvSpPr>
        <p:spPr bwMode="auto">
          <a:xfrm>
            <a:off x="3072000" y="2480903"/>
            <a:ext cx="6048000" cy="1812217"/>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316728089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blank" preserve="1">
  <p:cSld name="Logo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CD6567F7-A74A-4A34-A59B-3212670D2AE7}" type="datetime1">
              <a:rPr lang="fi-FI" smtClean="0"/>
              <a:t>9.6.2026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6" name="Freeform 6"/>
          <p:cNvSpPr>
            <a:spLocks noChangeAspect="1" noEditPoints="1"/>
          </p:cNvSpPr>
          <p:nvPr userDrawn="1"/>
        </p:nvSpPr>
        <p:spPr bwMode="auto">
          <a:xfrm>
            <a:off x="3072000" y="2480903"/>
            <a:ext cx="6048000" cy="1812217"/>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fi-FI"/>
          </a:p>
        </p:txBody>
      </p:sp>
    </p:spTree>
    <p:extLst>
      <p:ext uri="{BB962C8B-B14F-4D97-AF65-F5344CB8AC3E}">
        <p14:creationId xmlns:p14="http://schemas.microsoft.com/office/powerpoint/2010/main" val="133317873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svg"/></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2.xml"/><Relationship Id="rId18" Type="http://schemas.openxmlformats.org/officeDocument/2006/relationships/slideLayout" Target="../slideLayouts/slideLayout37.xml"/><Relationship Id="rId26" Type="http://schemas.openxmlformats.org/officeDocument/2006/relationships/slideLayout" Target="../slideLayouts/slideLayout45.xml"/><Relationship Id="rId39" Type="http://schemas.openxmlformats.org/officeDocument/2006/relationships/slideLayout" Target="../slideLayouts/slideLayout58.xml"/><Relationship Id="rId3" Type="http://schemas.openxmlformats.org/officeDocument/2006/relationships/slideLayout" Target="../slideLayouts/slideLayout22.xml"/><Relationship Id="rId21" Type="http://schemas.openxmlformats.org/officeDocument/2006/relationships/slideLayout" Target="../slideLayouts/slideLayout40.xml"/><Relationship Id="rId34" Type="http://schemas.openxmlformats.org/officeDocument/2006/relationships/slideLayout" Target="../slideLayouts/slideLayout53.xml"/><Relationship Id="rId42" Type="http://schemas.openxmlformats.org/officeDocument/2006/relationships/slideLayout" Target="../slideLayouts/slideLayout61.xml"/><Relationship Id="rId47" Type="http://schemas.openxmlformats.org/officeDocument/2006/relationships/slideLayout" Target="../slideLayouts/slideLayout66.xml"/><Relationship Id="rId50" Type="http://schemas.openxmlformats.org/officeDocument/2006/relationships/slideLayout" Target="../slideLayouts/slideLayout69.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5" Type="http://schemas.openxmlformats.org/officeDocument/2006/relationships/slideLayout" Target="../slideLayouts/slideLayout44.xml"/><Relationship Id="rId33" Type="http://schemas.openxmlformats.org/officeDocument/2006/relationships/slideLayout" Target="../slideLayouts/slideLayout52.xml"/><Relationship Id="rId38" Type="http://schemas.openxmlformats.org/officeDocument/2006/relationships/slideLayout" Target="../slideLayouts/slideLayout57.xml"/><Relationship Id="rId46" Type="http://schemas.openxmlformats.org/officeDocument/2006/relationships/slideLayout" Target="../slideLayouts/slideLayout65.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slideLayout" Target="../slideLayouts/slideLayout39.xml"/><Relationship Id="rId29" Type="http://schemas.openxmlformats.org/officeDocument/2006/relationships/slideLayout" Target="../slideLayouts/slideLayout48.xml"/><Relationship Id="rId41" Type="http://schemas.openxmlformats.org/officeDocument/2006/relationships/slideLayout" Target="../slideLayouts/slideLayout60.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24" Type="http://schemas.openxmlformats.org/officeDocument/2006/relationships/slideLayout" Target="../slideLayouts/slideLayout43.xml"/><Relationship Id="rId32" Type="http://schemas.openxmlformats.org/officeDocument/2006/relationships/slideLayout" Target="../slideLayouts/slideLayout51.xml"/><Relationship Id="rId37" Type="http://schemas.openxmlformats.org/officeDocument/2006/relationships/slideLayout" Target="../slideLayouts/slideLayout56.xml"/><Relationship Id="rId40" Type="http://schemas.openxmlformats.org/officeDocument/2006/relationships/slideLayout" Target="../slideLayouts/slideLayout59.xml"/><Relationship Id="rId45" Type="http://schemas.openxmlformats.org/officeDocument/2006/relationships/slideLayout" Target="../slideLayouts/slideLayout64.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23" Type="http://schemas.openxmlformats.org/officeDocument/2006/relationships/slideLayout" Target="../slideLayouts/slideLayout42.xml"/><Relationship Id="rId28" Type="http://schemas.openxmlformats.org/officeDocument/2006/relationships/slideLayout" Target="../slideLayouts/slideLayout47.xml"/><Relationship Id="rId36" Type="http://schemas.openxmlformats.org/officeDocument/2006/relationships/slideLayout" Target="../slideLayouts/slideLayout55.xml"/><Relationship Id="rId49" Type="http://schemas.openxmlformats.org/officeDocument/2006/relationships/slideLayout" Target="../slideLayouts/slideLayout68.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31" Type="http://schemas.openxmlformats.org/officeDocument/2006/relationships/slideLayout" Target="../slideLayouts/slideLayout50.xml"/><Relationship Id="rId44" Type="http://schemas.openxmlformats.org/officeDocument/2006/relationships/slideLayout" Target="../slideLayouts/slideLayout63.xml"/><Relationship Id="rId52" Type="http://schemas.openxmlformats.org/officeDocument/2006/relationships/image" Target="../media/image18.png"/><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slideLayout" Target="../slideLayouts/slideLayout41.xml"/><Relationship Id="rId27" Type="http://schemas.openxmlformats.org/officeDocument/2006/relationships/slideLayout" Target="../slideLayouts/slideLayout46.xml"/><Relationship Id="rId30" Type="http://schemas.openxmlformats.org/officeDocument/2006/relationships/slideLayout" Target="../slideLayouts/slideLayout49.xml"/><Relationship Id="rId35" Type="http://schemas.openxmlformats.org/officeDocument/2006/relationships/slideLayout" Target="../slideLayouts/slideLayout54.xml"/><Relationship Id="rId43" Type="http://schemas.openxmlformats.org/officeDocument/2006/relationships/slideLayout" Target="../slideLayouts/slideLayout62.xml"/><Relationship Id="rId48" Type="http://schemas.openxmlformats.org/officeDocument/2006/relationships/slideLayout" Target="../slideLayouts/slideLayout67.xml"/><Relationship Id="rId8" Type="http://schemas.openxmlformats.org/officeDocument/2006/relationships/slideLayout" Target="../slideLayouts/slideLayout27.xml"/><Relationship Id="rId5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005495BC-0A85-1731-D7A7-18F29910E338}"/>
              </a:ext>
            </a:extLst>
          </p:cNvPr>
          <p:cNvPicPr>
            <a:picLocks noChangeAspect="1"/>
          </p:cNvPicPr>
          <p:nvPr userDrawn="1"/>
        </p:nvPicPr>
        <p:blipFill>
          <a:blip r:embed="rId21">
            <a:extLst>
              <a:ext uri="{96DAC541-7B7A-43D3-8B79-37D633B846F1}">
                <asvg:svgBlip xmlns:asvg="http://schemas.microsoft.com/office/drawing/2016/SVG/main" r:embed="rId22"/>
              </a:ext>
            </a:extLst>
          </a:blip>
          <a:stretch>
            <a:fillRect/>
          </a:stretch>
        </p:blipFill>
        <p:spPr>
          <a:xfrm>
            <a:off x="475200" y="6225718"/>
            <a:ext cx="1784783" cy="384824"/>
          </a:xfrm>
          <a:prstGeom prst="rect">
            <a:avLst/>
          </a:prstGeom>
        </p:spPr>
      </p:pic>
      <p:sp>
        <p:nvSpPr>
          <p:cNvPr id="2" name="Title Placeholder 1">
            <a:extLst>
              <a:ext uri="{FF2B5EF4-FFF2-40B4-BE49-F238E27FC236}">
                <a16:creationId xmlns:a16="http://schemas.microsoft.com/office/drawing/2014/main" id="{F5C9165C-3396-5C49-BB4E-E81FED19ADFC}"/>
              </a:ext>
            </a:extLst>
          </p:cNvPr>
          <p:cNvSpPr>
            <a:spLocks noGrp="1"/>
          </p:cNvSpPr>
          <p:nvPr>
            <p:ph type="title"/>
          </p:nvPr>
        </p:nvSpPr>
        <p:spPr>
          <a:xfrm>
            <a:off x="814161" y="720000"/>
            <a:ext cx="10888566" cy="1080000"/>
          </a:xfrm>
          <a:prstGeom prst="rect">
            <a:avLst/>
          </a:prstGeom>
        </p:spPr>
        <p:txBody>
          <a:bodyPr vert="horz" lIns="0" tIns="45720" rIns="0" bIns="45720" rtlCol="0" anchor="ctr" anchorCtr="0">
            <a:noAutofit/>
          </a:bodyPr>
          <a:lstStyle/>
          <a:p>
            <a:r>
              <a:rPr lang="fi-FI" noProof="0" dirty="0"/>
              <a:t>Tekstisivu, yksipalstainen</a:t>
            </a:r>
            <a:br>
              <a:rPr lang="fi-FI" noProof="0" dirty="0"/>
            </a:br>
            <a:r>
              <a:rPr lang="fi-FI" noProof="0" dirty="0"/>
              <a:t>Otsikon pituus korkeintaan kaksi riviä</a:t>
            </a:r>
          </a:p>
        </p:txBody>
      </p:sp>
      <p:sp>
        <p:nvSpPr>
          <p:cNvPr id="3" name="Text Placeholder 2">
            <a:extLst>
              <a:ext uri="{FF2B5EF4-FFF2-40B4-BE49-F238E27FC236}">
                <a16:creationId xmlns:a16="http://schemas.microsoft.com/office/drawing/2014/main" id="{37A17D9C-76EE-704D-AC70-A428AA81B84C}"/>
              </a:ext>
            </a:extLst>
          </p:cNvPr>
          <p:cNvSpPr>
            <a:spLocks noGrp="1"/>
          </p:cNvSpPr>
          <p:nvPr>
            <p:ph type="body" idx="1"/>
          </p:nvPr>
        </p:nvSpPr>
        <p:spPr>
          <a:xfrm>
            <a:off x="814161" y="1944000"/>
            <a:ext cx="10871109" cy="3763342"/>
          </a:xfrm>
          <a:prstGeom prst="rect">
            <a:avLst/>
          </a:prstGeom>
        </p:spPr>
        <p:txBody>
          <a:bodyPr vert="horz" lIns="0" tIns="45720" rIns="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endParaRPr lang="en-FI" dirty="0"/>
          </a:p>
        </p:txBody>
      </p:sp>
      <p:sp>
        <p:nvSpPr>
          <p:cNvPr id="4" name="Date Placeholder 3">
            <a:extLst>
              <a:ext uri="{FF2B5EF4-FFF2-40B4-BE49-F238E27FC236}">
                <a16:creationId xmlns:a16="http://schemas.microsoft.com/office/drawing/2014/main" id="{A77CDCDA-6DEE-464D-925C-45E808D9AD1F}"/>
              </a:ext>
              <a:ext uri="{C183D7F6-B498-43B3-948B-1728B52AA6E4}">
                <adec:decorative xmlns:adec="http://schemas.microsoft.com/office/drawing/2017/decorative" val="1"/>
              </a:ext>
            </a:extLst>
          </p:cNvPr>
          <p:cNvSpPr>
            <a:spLocks noGrp="1"/>
          </p:cNvSpPr>
          <p:nvPr>
            <p:ph type="dt" sz="half" idx="2"/>
          </p:nvPr>
        </p:nvSpPr>
        <p:spPr>
          <a:xfrm>
            <a:off x="7250430" y="6256337"/>
            <a:ext cx="1153160" cy="365125"/>
          </a:xfrm>
          <a:prstGeom prst="rect">
            <a:avLst/>
          </a:prstGeom>
        </p:spPr>
        <p:txBody>
          <a:bodyPr vert="horz" lIns="91440" tIns="45720" rIns="91440" bIns="45720" rtlCol="0" anchor="ctr"/>
          <a:lstStyle>
            <a:lvl1pPr algn="l">
              <a:defRPr sz="900">
                <a:solidFill>
                  <a:schemeClr val="tx2"/>
                </a:solidFill>
              </a:defRPr>
            </a:lvl1pPr>
          </a:lstStyle>
          <a:p>
            <a:fld id="{670A19CC-10B7-B140-9731-4ED0E8922BE7}" type="datetime1">
              <a:rPr lang="fi-FI" noProof="0" smtClean="0"/>
              <a:pPr/>
              <a:t>9.6.2026</a:t>
            </a:fld>
            <a:endParaRPr lang="fi-FI" noProof="0" dirty="0"/>
          </a:p>
        </p:txBody>
      </p:sp>
      <p:sp>
        <p:nvSpPr>
          <p:cNvPr id="5" name="Footer Placeholder 4">
            <a:extLst>
              <a:ext uri="{FF2B5EF4-FFF2-40B4-BE49-F238E27FC236}">
                <a16:creationId xmlns:a16="http://schemas.microsoft.com/office/drawing/2014/main" id="{9E024F51-23B5-EC4F-B677-2471EC20030C}"/>
              </a:ext>
              <a:ext uri="{C183D7F6-B498-43B3-948B-1728B52AA6E4}">
                <adec:decorative xmlns:adec="http://schemas.microsoft.com/office/drawing/2017/decorative" val="1"/>
              </a:ext>
            </a:extLst>
          </p:cNvPr>
          <p:cNvSpPr>
            <a:spLocks noGrp="1"/>
          </p:cNvSpPr>
          <p:nvPr>
            <p:ph type="ftr" sz="quarter" idx="3"/>
          </p:nvPr>
        </p:nvSpPr>
        <p:spPr>
          <a:xfrm>
            <a:off x="8408670" y="6256337"/>
            <a:ext cx="2046772" cy="365125"/>
          </a:xfrm>
          <a:prstGeom prst="rect">
            <a:avLst/>
          </a:prstGeom>
        </p:spPr>
        <p:txBody>
          <a:bodyPr vert="horz" lIns="91440" tIns="45720" rIns="91440" bIns="45720" rtlCol="0" anchor="ctr"/>
          <a:lstStyle>
            <a:lvl1pPr algn="ctr">
              <a:defRPr sz="900">
                <a:solidFill>
                  <a:schemeClr val="tx2"/>
                </a:solidFill>
              </a:defRPr>
            </a:lvl1pPr>
          </a:lstStyle>
          <a:p>
            <a:pPr algn="l"/>
            <a:r>
              <a:rPr lang="fi-FI" noProof="0" dirty="0"/>
              <a:t>Aihe/tekijä</a:t>
            </a:r>
          </a:p>
        </p:txBody>
      </p:sp>
      <p:sp>
        <p:nvSpPr>
          <p:cNvPr id="6" name="Slide Number Placeholder 5">
            <a:extLst>
              <a:ext uri="{FF2B5EF4-FFF2-40B4-BE49-F238E27FC236}">
                <a16:creationId xmlns:a16="http://schemas.microsoft.com/office/drawing/2014/main" id="{332EC577-6A46-F14C-B124-25FD999FDD33}"/>
              </a:ext>
              <a:ext uri="{C183D7F6-B498-43B3-948B-1728B52AA6E4}">
                <adec:decorative xmlns:adec="http://schemas.microsoft.com/office/drawing/2017/decorative" val="1"/>
              </a:ext>
            </a:extLst>
          </p:cNvPr>
          <p:cNvSpPr>
            <a:spLocks noGrp="1"/>
          </p:cNvSpPr>
          <p:nvPr>
            <p:ph type="sldNum" sz="quarter" idx="4"/>
          </p:nvPr>
        </p:nvSpPr>
        <p:spPr>
          <a:xfrm>
            <a:off x="10582910" y="6259125"/>
            <a:ext cx="1102360" cy="365125"/>
          </a:xfrm>
          <a:prstGeom prst="rect">
            <a:avLst/>
          </a:prstGeom>
        </p:spPr>
        <p:txBody>
          <a:bodyPr vert="horz" lIns="91440" tIns="45720" rIns="91440" bIns="45720" rtlCol="0" anchor="ctr"/>
          <a:lstStyle>
            <a:lvl1pPr algn="r">
              <a:defRPr sz="1200">
                <a:solidFill>
                  <a:schemeClr val="tx2"/>
                </a:solidFill>
              </a:defRPr>
            </a:lvl1pPr>
          </a:lstStyle>
          <a:p>
            <a:fld id="{7CD1C137-87C0-4E4B-8573-EDFCC21A7E6F}" type="slidenum">
              <a:rPr lang="fi-FI" noProof="0" smtClean="0"/>
              <a:pPr/>
              <a:t>‹#›</a:t>
            </a:fld>
            <a:endParaRPr lang="fi-FI" noProof="0" dirty="0"/>
          </a:p>
        </p:txBody>
      </p:sp>
    </p:spTree>
    <p:extLst>
      <p:ext uri="{BB962C8B-B14F-4D97-AF65-F5344CB8AC3E}">
        <p14:creationId xmlns:p14="http://schemas.microsoft.com/office/powerpoint/2010/main" val="124532915"/>
      </p:ext>
    </p:extLst>
  </p:cSld>
  <p:clrMap bg1="lt1" tx1="dk1" bg2="lt2" tx2="dk2" accent1="accent1" accent2="accent2" accent3="accent3" accent4="accent4" accent5="accent5" accent6="accent6" hlink="hlink" folHlink="folHlink"/>
  <p:sldLayoutIdLst>
    <p:sldLayoutId id="2147483718" r:id="rId1"/>
    <p:sldLayoutId id="2147483671" r:id="rId2"/>
    <p:sldLayoutId id="2147483650" r:id="rId3"/>
    <p:sldLayoutId id="2147483712" r:id="rId4"/>
    <p:sldLayoutId id="2147483711" r:id="rId5"/>
    <p:sldLayoutId id="2147483709" r:id="rId6"/>
    <p:sldLayoutId id="2147483652" r:id="rId7"/>
    <p:sldLayoutId id="2147483677" r:id="rId8"/>
    <p:sldLayoutId id="2147483713" r:id="rId9"/>
    <p:sldLayoutId id="2147483663" r:id="rId10"/>
    <p:sldLayoutId id="2147483662" r:id="rId11"/>
    <p:sldLayoutId id="2147483717" r:id="rId12"/>
    <p:sldLayoutId id="2147483714" r:id="rId13"/>
    <p:sldLayoutId id="2147483715" r:id="rId14"/>
    <p:sldLayoutId id="2147483654" r:id="rId15"/>
    <p:sldLayoutId id="2147483655" r:id="rId16"/>
    <p:sldLayoutId id="2147483666" r:id="rId17"/>
    <p:sldLayoutId id="2147483667" r:id="rId18"/>
    <p:sldLayoutId id="2147483716" r:id="rId19"/>
  </p:sldLayoutIdLst>
  <p:hf hdr="0" ftr="0" dt="0"/>
  <p:txStyles>
    <p:titleStyle>
      <a:lvl1pPr algn="l" defTabSz="914400" rtl="0" eaLnBrk="1" latinLnBrk="0" hangingPunct="1">
        <a:lnSpc>
          <a:spcPct val="95000"/>
        </a:lnSpc>
        <a:spcBef>
          <a:spcPct val="0"/>
        </a:spcBef>
        <a:buNone/>
        <a:defRPr sz="3400" b="1" kern="1200">
          <a:solidFill>
            <a:schemeClr val="accent1"/>
          </a:solidFill>
          <a:latin typeface="+mj-lt"/>
          <a:ea typeface="+mj-ea"/>
          <a:cs typeface="+mj-cs"/>
        </a:defRPr>
      </a:lvl1pPr>
    </p:titleStyle>
    <p:bodyStyle>
      <a:lvl1pPr marL="312738" indent="-312738" algn="l" defTabSz="914400" rtl="0" eaLnBrk="1" latinLnBrk="0" hangingPunct="1">
        <a:lnSpc>
          <a:spcPct val="110000"/>
        </a:lnSpc>
        <a:spcBef>
          <a:spcPts val="1200"/>
        </a:spcBef>
        <a:buClr>
          <a:schemeClr val="tx2"/>
        </a:buClr>
        <a:buSzPct val="110000"/>
        <a:buFont typeface="Arial" panose="020B0604020202020204" pitchFamily="34" charset="0"/>
        <a:buChar char="•"/>
        <a:tabLst/>
        <a:defRPr sz="2400" kern="1200">
          <a:solidFill>
            <a:schemeClr val="tx1"/>
          </a:solidFill>
          <a:latin typeface="+mn-lt"/>
          <a:ea typeface="+mn-ea"/>
          <a:cs typeface="+mn-cs"/>
        </a:defRPr>
      </a:lvl1pPr>
      <a:lvl2pPr marL="762000" indent="-304800" algn="l" defTabSz="914400" rtl="0" eaLnBrk="1" latinLnBrk="0" hangingPunct="1">
        <a:lnSpc>
          <a:spcPct val="110000"/>
        </a:lnSpc>
        <a:spcBef>
          <a:spcPts val="1200"/>
        </a:spcBef>
        <a:buClr>
          <a:schemeClr val="tx2"/>
        </a:buClr>
        <a:buSzPct val="110000"/>
        <a:buFont typeface="Arial" panose="020B0604020202020204" pitchFamily="34" charset="0"/>
        <a:buChar char="•"/>
        <a:tabLst/>
        <a:defRPr sz="2100" kern="1200">
          <a:solidFill>
            <a:schemeClr val="tx1"/>
          </a:solidFill>
          <a:latin typeface="+mn-lt"/>
          <a:ea typeface="+mn-ea"/>
          <a:cs typeface="+mn-cs"/>
        </a:defRPr>
      </a:lvl2pPr>
      <a:lvl3pPr marL="1252538" indent="-338138" algn="l" defTabSz="914400" rtl="0" eaLnBrk="1" latinLnBrk="0" hangingPunct="1">
        <a:lnSpc>
          <a:spcPct val="110000"/>
        </a:lnSpc>
        <a:spcBef>
          <a:spcPts val="1200"/>
        </a:spcBef>
        <a:buClr>
          <a:schemeClr val="tx2"/>
        </a:buClr>
        <a:buSzPct val="110000"/>
        <a:buFont typeface="Arial" panose="020B0604020202020204" pitchFamily="34" charset="0"/>
        <a:buChar char="•"/>
        <a:tabLst/>
        <a:defRPr sz="1800" kern="1200">
          <a:solidFill>
            <a:schemeClr val="tx1"/>
          </a:solidFill>
          <a:latin typeface="+mn-lt"/>
          <a:ea typeface="+mn-ea"/>
          <a:cs typeface="+mn-cs"/>
        </a:defRPr>
      </a:lvl3pPr>
      <a:lvl4pPr marL="1692275" indent="-320675" algn="l" defTabSz="914400" rtl="0" eaLnBrk="1" latinLnBrk="0" hangingPunct="1">
        <a:lnSpc>
          <a:spcPct val="110000"/>
        </a:lnSpc>
        <a:spcBef>
          <a:spcPts val="1200"/>
        </a:spcBef>
        <a:buClr>
          <a:schemeClr val="tx2"/>
        </a:buClr>
        <a:buSzPct val="110000"/>
        <a:buFont typeface="Arial" panose="020B0604020202020204" pitchFamily="34" charset="0"/>
        <a:buChar char="•"/>
        <a:tabLst/>
        <a:defRPr sz="1800" kern="1200">
          <a:solidFill>
            <a:schemeClr val="tx1"/>
          </a:solidFill>
          <a:latin typeface="+mn-lt"/>
          <a:ea typeface="+mn-ea"/>
          <a:cs typeface="+mn-cs"/>
        </a:defRPr>
      </a:lvl4pPr>
      <a:lvl5pPr marL="2141538" indent="-312738" algn="l" defTabSz="914400" rtl="0" eaLnBrk="1" latinLnBrk="0" hangingPunct="1">
        <a:lnSpc>
          <a:spcPct val="110000"/>
        </a:lnSpc>
        <a:spcBef>
          <a:spcPts val="1200"/>
        </a:spcBef>
        <a:buClr>
          <a:schemeClr val="tx2"/>
        </a:buClr>
        <a:buSzPct val="110000"/>
        <a:buFont typeface="Arial" panose="020B0604020202020204" pitchFamily="34" charset="0"/>
        <a:buChar char="•"/>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pos="3568" userDrawn="1">
          <p15:clr>
            <a:srgbClr val="F26B43"/>
          </p15:clr>
        </p15:guide>
        <p15:guide id="3" pos="4112" userDrawn="1">
          <p15:clr>
            <a:srgbClr val="F26B43"/>
          </p15:clr>
        </p15:guide>
        <p15:guide id="4" pos="506" userDrawn="1">
          <p15:clr>
            <a:srgbClr val="F26B43"/>
          </p15:clr>
        </p15:guide>
        <p15:guide id="5" pos="7174" userDrawn="1">
          <p15:clr>
            <a:srgbClr val="F26B43"/>
          </p15:clr>
        </p15:guide>
        <p15:guide id="6" orient="horz" pos="2160" userDrawn="1">
          <p15:clr>
            <a:srgbClr val="F26B43"/>
          </p15:clr>
        </p15:guide>
        <p15:guide id="8" orient="horz" pos="550" userDrawn="1">
          <p15:clr>
            <a:srgbClr val="F26B43"/>
          </p15:clr>
        </p15:guide>
        <p15:guide id="9" orient="horz" pos="1275" userDrawn="1">
          <p15:clr>
            <a:srgbClr val="F26B43"/>
          </p15:clr>
        </p15:guide>
        <p15:guide id="10" orient="horz" pos="3929" userDrawn="1">
          <p15:clr>
            <a:srgbClr val="F26B43"/>
          </p15:clr>
        </p15:guide>
        <p15:guide id="11" orient="horz" pos="365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6763" y="836711"/>
            <a:ext cx="10658475" cy="1008113"/>
          </a:xfrm>
          <a:prstGeom prst="rect">
            <a:avLst/>
          </a:prstGeom>
        </p:spPr>
        <p:txBody>
          <a:bodyPr vert="horz" lIns="0" tIns="0" rIns="0" bIns="0" rtlCol="0" anchor="t" anchorCtr="0">
            <a:noAutofit/>
          </a:bodyPr>
          <a:lstStyle/>
          <a:p>
            <a:r>
              <a:rPr lang="fi-FI" noProof="0"/>
              <a:t>Muokkaa ots. perustyyl. napsautt.</a:t>
            </a:r>
            <a:endParaRPr lang="fi-FI" noProof="0" dirty="0"/>
          </a:p>
        </p:txBody>
      </p:sp>
      <p:sp>
        <p:nvSpPr>
          <p:cNvPr id="3" name="Text Placeholder 2"/>
          <p:cNvSpPr>
            <a:spLocks noGrp="1"/>
          </p:cNvSpPr>
          <p:nvPr>
            <p:ph type="body" idx="1"/>
          </p:nvPr>
        </p:nvSpPr>
        <p:spPr>
          <a:xfrm>
            <a:off x="766763" y="1988840"/>
            <a:ext cx="10658475" cy="3816648"/>
          </a:xfrm>
          <a:prstGeom prst="rect">
            <a:avLst/>
          </a:prstGeom>
        </p:spPr>
        <p:txBody>
          <a:bodyPr vert="horz" lIns="0" tIns="0" rIns="0" bIns="0" rtlCol="0" anchor="t" anchorCtr="0">
            <a:noAutofit/>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endParaRPr lang="fi-FI" noProof="0" dirty="0"/>
          </a:p>
        </p:txBody>
      </p:sp>
      <p:sp>
        <p:nvSpPr>
          <p:cNvPr id="4" name="Date Placeholder 3"/>
          <p:cNvSpPr>
            <a:spLocks noGrp="1"/>
          </p:cNvSpPr>
          <p:nvPr>
            <p:ph type="dt" sz="half" idx="2"/>
          </p:nvPr>
        </p:nvSpPr>
        <p:spPr>
          <a:xfrm>
            <a:off x="5087938" y="6309321"/>
            <a:ext cx="2016124" cy="216024"/>
          </a:xfrm>
          <a:prstGeom prst="rect">
            <a:avLst/>
          </a:prstGeom>
        </p:spPr>
        <p:txBody>
          <a:bodyPr vert="horz" lIns="0" tIns="0" rIns="0" bIns="0" rtlCol="0" anchor="ctr" anchorCtr="0">
            <a:noAutofit/>
          </a:bodyPr>
          <a:lstStyle>
            <a:lvl1pPr algn="ctr">
              <a:defRPr sz="1000">
                <a:solidFill>
                  <a:schemeClr val="accent3"/>
                </a:solidFill>
              </a:defRPr>
            </a:lvl1pPr>
          </a:lstStyle>
          <a:p>
            <a:fld id="{A1943726-A193-45B0-8099-2C2B570FF038}" type="datetime1">
              <a:rPr lang="fi-FI" noProof="0" smtClean="0"/>
              <a:t>9.6.2026</a:t>
            </a:fld>
            <a:endParaRPr lang="fi-FI" noProof="0" dirty="0"/>
          </a:p>
        </p:txBody>
      </p:sp>
      <p:sp>
        <p:nvSpPr>
          <p:cNvPr id="5" name="Footer Placeholder 4"/>
          <p:cNvSpPr>
            <a:spLocks noGrp="1"/>
          </p:cNvSpPr>
          <p:nvPr>
            <p:ph type="ftr" sz="quarter" idx="3"/>
          </p:nvPr>
        </p:nvSpPr>
        <p:spPr>
          <a:xfrm>
            <a:off x="1199456" y="6309321"/>
            <a:ext cx="3888482" cy="216024"/>
          </a:xfrm>
          <a:prstGeom prst="rect">
            <a:avLst/>
          </a:prstGeom>
        </p:spPr>
        <p:txBody>
          <a:bodyPr vert="horz" lIns="0" tIns="0" rIns="0" bIns="0" rtlCol="0" anchor="ctr" anchorCtr="0">
            <a:noAutofit/>
          </a:bodyPr>
          <a:lstStyle>
            <a:lvl1pPr algn="l">
              <a:defRPr sz="1000">
                <a:solidFill>
                  <a:schemeClr val="accent3"/>
                </a:solidFill>
              </a:defRPr>
            </a:lvl1pPr>
          </a:lstStyle>
          <a:p>
            <a:r>
              <a:rPr lang="fi-FI" noProof="0"/>
              <a:t>Esityksen nimi ja tekijä</a:t>
            </a:r>
            <a:endParaRPr lang="fi-FI" noProof="0" dirty="0"/>
          </a:p>
        </p:txBody>
      </p:sp>
      <p:sp>
        <p:nvSpPr>
          <p:cNvPr id="6" name="Slide Number Placeholder 5"/>
          <p:cNvSpPr>
            <a:spLocks noGrp="1"/>
          </p:cNvSpPr>
          <p:nvPr>
            <p:ph type="sldNum" sz="quarter" idx="4"/>
          </p:nvPr>
        </p:nvSpPr>
        <p:spPr>
          <a:xfrm>
            <a:off x="766763" y="6309321"/>
            <a:ext cx="432693" cy="216024"/>
          </a:xfrm>
          <a:prstGeom prst="rect">
            <a:avLst/>
          </a:prstGeom>
        </p:spPr>
        <p:txBody>
          <a:bodyPr vert="horz" lIns="0" tIns="0" rIns="0" bIns="0" rtlCol="0" anchor="ctr" anchorCtr="0">
            <a:noAutofit/>
          </a:bodyPr>
          <a:lstStyle>
            <a:lvl1pPr algn="l">
              <a:defRPr sz="1000">
                <a:solidFill>
                  <a:schemeClr val="accent3"/>
                </a:solidFill>
              </a:defRPr>
            </a:lvl1pPr>
          </a:lstStyle>
          <a:p>
            <a:fld id="{0861148C-697E-4B67-BDAA-872F34DF1106}" type="slidenum">
              <a:rPr lang="fi-FI" noProof="0" smtClean="0"/>
              <a:pPr/>
              <a:t>‹#›</a:t>
            </a:fld>
            <a:endParaRPr lang="fi-FI" noProof="0" dirty="0"/>
          </a:p>
        </p:txBody>
      </p:sp>
      <p:sp>
        <p:nvSpPr>
          <p:cNvPr id="13" name="Freeform 6"/>
          <p:cNvSpPr>
            <a:spLocks noChangeAspect="1" noEditPoints="1"/>
          </p:cNvSpPr>
          <p:nvPr userDrawn="1"/>
        </p:nvSpPr>
        <p:spPr bwMode="auto">
          <a:xfrm>
            <a:off x="10813238" y="6324170"/>
            <a:ext cx="612000" cy="183379"/>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endParaRPr lang="fi-FI" noProof="0" dirty="0"/>
          </a:p>
        </p:txBody>
      </p:sp>
      <p:sp>
        <p:nvSpPr>
          <p:cNvPr id="8" name="(c)" hidden="1"/>
          <p:cNvSpPr txBox="1"/>
          <p:nvPr userDrawn="1"/>
        </p:nvSpPr>
        <p:spPr>
          <a:xfrm>
            <a:off x="11932016" y="6891795"/>
            <a:ext cx="253274" cy="30778"/>
          </a:xfrm>
          <a:prstGeom prst="rect">
            <a:avLst/>
          </a:prstGeom>
          <a:noFill/>
        </p:spPr>
        <p:txBody>
          <a:bodyPr wrap="none" lIns="0" tIns="0" rIns="0" bIns="0" rtlCol="0">
            <a:spAutoFit/>
          </a:bodyPr>
          <a:lstStyle/>
          <a:p>
            <a:pPr algn="r"/>
            <a:r>
              <a:rPr lang="fi-FI" sz="200" dirty="0">
                <a:solidFill>
                  <a:schemeClr val="bg1"/>
                </a:solidFill>
                <a:latin typeface="+mn-lt"/>
              </a:rPr>
              <a:t>©grow. for</a:t>
            </a:r>
            <a:r>
              <a:rPr lang="fi-FI" sz="200" baseline="0" dirty="0">
                <a:solidFill>
                  <a:schemeClr val="bg1"/>
                </a:solidFill>
                <a:latin typeface="+mn-lt"/>
              </a:rPr>
              <a:t>  kuntaliitto</a:t>
            </a:r>
            <a:endParaRPr lang="en-GB" sz="200" dirty="0" err="1">
              <a:solidFill>
                <a:schemeClr val="bg1"/>
              </a:solidFill>
              <a:latin typeface="+mn-lt"/>
            </a:endParaRPr>
          </a:p>
        </p:txBody>
      </p:sp>
      <p:pic>
        <p:nvPicPr>
          <p:cNvPr id="9" name="(logo)" descr="Z:\GRW (grow)\logot\copyright_grow.png" hidden="1"/>
          <p:cNvPicPr>
            <a:picLocks noChangeAspect="1" noChangeArrowheads="1"/>
          </p:cNvPicPr>
          <p:nvPr userDrawn="1"/>
        </p:nvPicPr>
        <p:blipFill>
          <a:blip r:embed="rId52" cstate="print">
            <a:extLst>
              <a:ext uri="{28A0092B-C50C-407E-A947-70E740481C1C}">
                <a14:useLocalDpi xmlns:a14="http://schemas.microsoft.com/office/drawing/2010/main" val="0"/>
              </a:ext>
            </a:extLst>
          </a:blip>
          <a:srcRect/>
          <a:stretch>
            <a:fillRect/>
          </a:stretch>
        </p:blipFill>
        <p:spPr bwMode="auto">
          <a:xfrm>
            <a:off x="0" y="-36000"/>
            <a:ext cx="60261" cy="1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464257"/>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 id="2147483735" r:id="rId16"/>
    <p:sldLayoutId id="2147483736" r:id="rId17"/>
    <p:sldLayoutId id="2147483737" r:id="rId18"/>
    <p:sldLayoutId id="2147483738" r:id="rId19"/>
    <p:sldLayoutId id="2147483739" r:id="rId20"/>
    <p:sldLayoutId id="2147483740" r:id="rId21"/>
    <p:sldLayoutId id="2147483741" r:id="rId22"/>
    <p:sldLayoutId id="2147483742" r:id="rId23"/>
    <p:sldLayoutId id="2147483743" r:id="rId24"/>
    <p:sldLayoutId id="2147483744" r:id="rId25"/>
    <p:sldLayoutId id="2147483745" r:id="rId26"/>
    <p:sldLayoutId id="2147483746" r:id="rId27"/>
    <p:sldLayoutId id="2147483747" r:id="rId28"/>
    <p:sldLayoutId id="2147483748" r:id="rId29"/>
    <p:sldLayoutId id="2147483749" r:id="rId30"/>
    <p:sldLayoutId id="2147483750" r:id="rId31"/>
    <p:sldLayoutId id="2147483751" r:id="rId32"/>
    <p:sldLayoutId id="2147483752" r:id="rId33"/>
    <p:sldLayoutId id="2147483753" r:id="rId34"/>
    <p:sldLayoutId id="2147483754" r:id="rId35"/>
    <p:sldLayoutId id="2147483755" r:id="rId36"/>
    <p:sldLayoutId id="2147483756" r:id="rId37"/>
    <p:sldLayoutId id="2147483757" r:id="rId38"/>
    <p:sldLayoutId id="2147483758" r:id="rId39"/>
    <p:sldLayoutId id="2147483759" r:id="rId40"/>
    <p:sldLayoutId id="2147483760" r:id="rId41"/>
    <p:sldLayoutId id="2147483761" r:id="rId42"/>
    <p:sldLayoutId id="2147483762" r:id="rId43"/>
    <p:sldLayoutId id="2147483763" r:id="rId44"/>
    <p:sldLayoutId id="2147483764" r:id="rId45"/>
    <p:sldLayoutId id="2147483765" r:id="rId46"/>
    <p:sldLayoutId id="2147483766" r:id="rId47"/>
    <p:sldLayoutId id="2147483767" r:id="rId48"/>
    <p:sldLayoutId id="2147483768" r:id="rId49"/>
    <p:sldLayoutId id="2147483769" r:id="rId50"/>
  </p:sldLayoutIdLst>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hf hdr="0" ftr="0" dt="0"/>
  <p:txStyles>
    <p:titleStyle>
      <a:lvl1pPr algn="l" defTabSz="914400" rtl="0" eaLnBrk="1" latinLnBrk="0" hangingPunct="1">
        <a:lnSpc>
          <a:spcPct val="90000"/>
        </a:lnSpc>
        <a:spcBef>
          <a:spcPct val="0"/>
        </a:spcBef>
        <a:buNone/>
        <a:defRPr sz="4000" kern="1200">
          <a:solidFill>
            <a:schemeClr val="accent3"/>
          </a:solidFill>
          <a:latin typeface="Work Sans ExtraBold" panose="00000900000000000000" pitchFamily="2" charset="0"/>
          <a:ea typeface="+mj-ea"/>
          <a:cs typeface="+mj-cs"/>
        </a:defRPr>
      </a:lvl1pPr>
    </p:titleStyle>
    <p:bodyStyle>
      <a:lvl1pPr marL="271463" indent="-271463" algn="l" defTabSz="914400" rtl="0" eaLnBrk="1" latinLnBrk="0" hangingPunct="1">
        <a:lnSpc>
          <a:spcPct val="100000"/>
        </a:lnSpc>
        <a:spcBef>
          <a:spcPts val="800"/>
        </a:spcBef>
        <a:buClr>
          <a:schemeClr val="accent3"/>
        </a:buClr>
        <a:buFont typeface="Arial" panose="020B0604020202020204" pitchFamily="34" charset="0"/>
        <a:buChar char="•"/>
        <a:defRPr sz="2000" kern="1200">
          <a:solidFill>
            <a:schemeClr val="tx1"/>
          </a:solidFill>
          <a:latin typeface="+mn-lt"/>
          <a:ea typeface="+mn-ea"/>
          <a:cs typeface="+mn-cs"/>
        </a:defRPr>
      </a:lvl1pPr>
      <a:lvl2pPr marL="715963" indent="-271463" algn="l" defTabSz="914400" rtl="0" eaLnBrk="1" latinLnBrk="0" hangingPunct="1">
        <a:lnSpc>
          <a:spcPct val="100000"/>
        </a:lnSpc>
        <a:spcBef>
          <a:spcPts val="200"/>
        </a:spcBef>
        <a:buClr>
          <a:schemeClr val="accent3"/>
        </a:buClr>
        <a:buFont typeface="Arial" panose="020B0604020202020204" pitchFamily="34" charset="0"/>
        <a:buChar char="•"/>
        <a:defRPr sz="1800" kern="1200">
          <a:solidFill>
            <a:schemeClr val="tx1"/>
          </a:solidFill>
          <a:latin typeface="+mn-lt"/>
          <a:ea typeface="+mn-ea"/>
          <a:cs typeface="+mn-cs"/>
        </a:defRPr>
      </a:lvl2pPr>
      <a:lvl3pPr marL="1162050" indent="-263525"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3pPr>
      <a:lvl4pPr marL="1614488" indent="-271463" algn="l" defTabSz="914400" rtl="0" eaLnBrk="1" latinLnBrk="0" hangingPunct="1">
        <a:lnSpc>
          <a:spcPct val="100000"/>
        </a:lnSpc>
        <a:spcBef>
          <a:spcPts val="200"/>
        </a:spcBef>
        <a:buClr>
          <a:schemeClr val="accent3"/>
        </a:buClr>
        <a:buFont typeface="Arial" panose="020B0604020202020204" pitchFamily="34" charset="0"/>
        <a:buChar char="•"/>
        <a:defRPr sz="1400" kern="1200">
          <a:solidFill>
            <a:schemeClr val="tx1"/>
          </a:solidFill>
          <a:latin typeface="+mn-lt"/>
          <a:ea typeface="+mn-ea"/>
          <a:cs typeface="+mn-cs"/>
        </a:defRPr>
      </a:lvl4pPr>
      <a:lvl5pPr marL="2058988" indent="-263525" algn="l" defTabSz="914400" rtl="0" eaLnBrk="1" latinLnBrk="0" hangingPunct="1">
        <a:lnSpc>
          <a:spcPct val="100000"/>
        </a:lnSpc>
        <a:spcBef>
          <a:spcPts val="200"/>
        </a:spcBef>
        <a:buClr>
          <a:schemeClr val="accent3"/>
        </a:buClr>
        <a:buFont typeface="Arial" panose="020B0604020202020204" pitchFamily="34" charset="0"/>
        <a:buChar char="•"/>
        <a:defRPr sz="1200" kern="1200">
          <a:solidFill>
            <a:schemeClr val="tx1"/>
          </a:solidFill>
          <a:latin typeface="+mn-lt"/>
          <a:ea typeface="+mn-ea"/>
          <a:cs typeface="+mn-cs"/>
        </a:defRPr>
      </a:lvl5pPr>
      <a:lvl6pPr marL="2513013" indent="-273050" algn="l" defTabSz="914400" rtl="0" eaLnBrk="1" latinLnBrk="0" hangingPunct="1">
        <a:lnSpc>
          <a:spcPct val="100000"/>
        </a:lnSpc>
        <a:spcBef>
          <a:spcPts val="200"/>
        </a:spcBef>
        <a:buClr>
          <a:schemeClr val="accent3"/>
        </a:buClr>
        <a:buFont typeface="Arial" panose="020B0604020202020204" pitchFamily="34" charset="0"/>
        <a:buChar char="•"/>
        <a:defRPr sz="1200" kern="1200">
          <a:solidFill>
            <a:schemeClr val="tx1"/>
          </a:solidFill>
          <a:latin typeface="+mn-lt"/>
          <a:ea typeface="+mn-ea"/>
          <a:cs typeface="+mn-cs"/>
        </a:defRPr>
      </a:lvl6pPr>
      <a:lvl7pPr marL="2957513" indent="-263525" algn="l" defTabSz="914400" rtl="0" eaLnBrk="1" latinLnBrk="0" hangingPunct="1">
        <a:lnSpc>
          <a:spcPct val="100000"/>
        </a:lnSpc>
        <a:spcBef>
          <a:spcPts val="200"/>
        </a:spcBef>
        <a:buClr>
          <a:schemeClr val="accent3"/>
        </a:buClr>
        <a:buFont typeface="Arial" panose="020B0604020202020204" pitchFamily="34" charset="0"/>
        <a:buChar char="•"/>
        <a:defRPr sz="1200" kern="1200">
          <a:solidFill>
            <a:schemeClr val="tx1"/>
          </a:solidFill>
          <a:latin typeface="+mn-lt"/>
          <a:ea typeface="+mn-ea"/>
          <a:cs typeface="+mn-cs"/>
        </a:defRPr>
      </a:lvl7pPr>
      <a:lvl8pPr marL="3409950" indent="-271463" algn="l" defTabSz="914400" rtl="0" eaLnBrk="1" latinLnBrk="0" hangingPunct="1">
        <a:lnSpc>
          <a:spcPct val="100000"/>
        </a:lnSpc>
        <a:spcBef>
          <a:spcPts val="200"/>
        </a:spcBef>
        <a:buClr>
          <a:schemeClr val="accent3"/>
        </a:buClr>
        <a:buFont typeface="Arial" panose="020B0604020202020204" pitchFamily="34" charset="0"/>
        <a:buChar char="•"/>
        <a:defRPr sz="1200" kern="1200">
          <a:solidFill>
            <a:schemeClr val="tx1"/>
          </a:solidFill>
          <a:latin typeface="+mn-lt"/>
          <a:ea typeface="+mn-ea"/>
          <a:cs typeface="+mn-cs"/>
        </a:defRPr>
      </a:lvl8pPr>
      <a:lvl9pPr marL="3856038" indent="-265113" algn="l" defTabSz="914400" rtl="0" eaLnBrk="1" latinLnBrk="0" hangingPunct="1">
        <a:lnSpc>
          <a:spcPct val="100000"/>
        </a:lnSpc>
        <a:spcBef>
          <a:spcPts val="200"/>
        </a:spcBef>
        <a:buClr>
          <a:schemeClr val="accent3"/>
        </a:buClr>
        <a:buFont typeface="Arial" panose="020B0604020202020204" pitchFamily="34" charset="0"/>
        <a:buChar char="•"/>
        <a:defRPr sz="12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2735C0F-8037-3CEB-A4FE-63D52B2E7364}"/>
              </a:ext>
            </a:extLst>
          </p:cNvPr>
          <p:cNvSpPr>
            <a:spLocks noGrp="1"/>
          </p:cNvSpPr>
          <p:nvPr>
            <p:ph type="ctrTitle"/>
          </p:nvPr>
        </p:nvSpPr>
        <p:spPr/>
        <p:txBody>
          <a:bodyPr/>
          <a:lstStyle/>
          <a:p>
            <a:r>
              <a:rPr lang="fi-FI" dirty="0"/>
              <a:t>Kansainvälisiä esimerkkejä tehtävien eriyttämisestä</a:t>
            </a:r>
          </a:p>
        </p:txBody>
      </p:sp>
      <p:sp>
        <p:nvSpPr>
          <p:cNvPr id="3" name="Alaotsikko 2">
            <a:extLst>
              <a:ext uri="{FF2B5EF4-FFF2-40B4-BE49-F238E27FC236}">
                <a16:creationId xmlns:a16="http://schemas.microsoft.com/office/drawing/2014/main" id="{FF4E4488-F827-B7EC-E74E-914CB778253A}"/>
              </a:ext>
            </a:extLst>
          </p:cNvPr>
          <p:cNvSpPr>
            <a:spLocks noGrp="1"/>
          </p:cNvSpPr>
          <p:nvPr>
            <p:ph type="subTitle" idx="1"/>
          </p:nvPr>
        </p:nvSpPr>
        <p:spPr/>
        <p:txBody>
          <a:bodyPr/>
          <a:lstStyle/>
          <a:p>
            <a:r>
              <a:rPr lang="fi-FI"/>
              <a:t>Neuvotteleva virkamies suvi savolainen</a:t>
            </a:r>
            <a:endParaRPr lang="fi-FI" dirty="0"/>
          </a:p>
          <a:p>
            <a:r>
              <a:rPr lang="fi-FI"/>
              <a:t>Kuntien parlamentaarisen tulevaisuustyön työryhmä</a:t>
            </a:r>
            <a:endParaRPr lang="fi-FI">
              <a:cs typeface="Arial"/>
            </a:endParaRPr>
          </a:p>
          <a:p>
            <a:r>
              <a:rPr lang="fi-FI"/>
              <a:t>9.6.2026</a:t>
            </a:r>
            <a:endParaRPr lang="fi-FI" dirty="0"/>
          </a:p>
        </p:txBody>
      </p:sp>
    </p:spTree>
    <p:extLst>
      <p:ext uri="{BB962C8B-B14F-4D97-AF65-F5344CB8AC3E}">
        <p14:creationId xmlns:p14="http://schemas.microsoft.com/office/powerpoint/2010/main" val="3562107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23B9B0B4-EE99-1ADB-ED38-B7F31EBDDC1B}"/>
              </a:ext>
            </a:extLst>
          </p:cNvPr>
          <p:cNvSpPr>
            <a:spLocks noGrp="1"/>
          </p:cNvSpPr>
          <p:nvPr>
            <p:ph type="title"/>
          </p:nvPr>
        </p:nvSpPr>
        <p:spPr/>
        <p:txBody>
          <a:bodyPr/>
          <a:lstStyle/>
          <a:p>
            <a:r>
              <a:rPr lang="fi-FI" dirty="0"/>
              <a:t>Eriytyneiden tehtävien malleissa huomioitavaa</a:t>
            </a:r>
          </a:p>
        </p:txBody>
      </p:sp>
      <p:graphicFrame>
        <p:nvGraphicFramePr>
          <p:cNvPr id="5" name="Sisällön paikkamerkki 4">
            <a:extLst>
              <a:ext uri="{FF2B5EF4-FFF2-40B4-BE49-F238E27FC236}">
                <a16:creationId xmlns:a16="http://schemas.microsoft.com/office/drawing/2014/main" id="{50408F15-FE14-88C9-15D5-B2B908C72623}"/>
              </a:ext>
            </a:extLst>
          </p:cNvPr>
          <p:cNvGraphicFramePr>
            <a:graphicFrameLocks noGrp="1"/>
          </p:cNvGraphicFramePr>
          <p:nvPr>
            <p:ph idx="1"/>
          </p:nvPr>
        </p:nvGraphicFramePr>
        <p:xfrm>
          <a:off x="814388" y="1944688"/>
          <a:ext cx="10871200" cy="3797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48204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4582D1C-E666-72C7-8F3B-20DA85D9A231}"/>
              </a:ext>
            </a:extLst>
          </p:cNvPr>
          <p:cNvSpPr>
            <a:spLocks noGrp="1"/>
          </p:cNvSpPr>
          <p:nvPr>
            <p:ph type="title"/>
          </p:nvPr>
        </p:nvSpPr>
        <p:spPr/>
        <p:txBody>
          <a:bodyPr/>
          <a:lstStyle/>
          <a:p>
            <a:r>
              <a:rPr lang="fi-FI" dirty="0"/>
              <a:t>Kuntakoon mukaista eriyttämistä</a:t>
            </a:r>
          </a:p>
        </p:txBody>
      </p:sp>
      <p:sp>
        <p:nvSpPr>
          <p:cNvPr id="3" name="Sisällön paikkamerkki 2">
            <a:extLst>
              <a:ext uri="{FF2B5EF4-FFF2-40B4-BE49-F238E27FC236}">
                <a16:creationId xmlns:a16="http://schemas.microsoft.com/office/drawing/2014/main" id="{F9A2C6A7-98DD-477E-58E4-D05B38B5A352}"/>
              </a:ext>
            </a:extLst>
          </p:cNvPr>
          <p:cNvSpPr>
            <a:spLocks noGrp="1"/>
          </p:cNvSpPr>
          <p:nvPr>
            <p:ph idx="1"/>
          </p:nvPr>
        </p:nvSpPr>
        <p:spPr>
          <a:xfrm>
            <a:off x="814161" y="1944000"/>
            <a:ext cx="9768749" cy="4194000"/>
          </a:xfrm>
        </p:spPr>
        <p:txBody>
          <a:bodyPr>
            <a:normAutofit fontScale="62500" lnSpcReduction="20000"/>
          </a:bodyPr>
          <a:lstStyle/>
          <a:p>
            <a:r>
              <a:rPr lang="fi-FI" sz="2600" dirty="0"/>
              <a:t>Espanjassa tehtävät jaettu kuntakoon mukaan, muut aluehallintotasot merkittävässä roolissa</a:t>
            </a:r>
          </a:p>
          <a:p>
            <a:pPr lvl="1"/>
            <a:r>
              <a:rPr lang="fi-FI" sz="2200" dirty="0"/>
              <a:t>Kuntien tehtävien kokorajat 5 000 – 20 000 – 50 000. Muutos tehtävissä tapahtuu, kun koon muutos on pysyvää. </a:t>
            </a:r>
          </a:p>
          <a:p>
            <a:pPr lvl="1"/>
            <a:r>
              <a:rPr lang="fi-FI" sz="2200" dirty="0"/>
              <a:t>Sosiaali-, terveys ja koulutuspalveluiden vastuu ei ole kunnilla, vaan alueellisella tasolla, 17 autonomisella alueella. </a:t>
            </a:r>
          </a:p>
          <a:p>
            <a:pPr lvl="1"/>
            <a:r>
              <a:rPr lang="fi-FI" sz="2200" dirty="0"/>
              <a:t>Provinsseilla (50) on täydentäviä ja koordinoivia tehtäviä. </a:t>
            </a:r>
          </a:p>
          <a:p>
            <a:r>
              <a:rPr lang="fi-FI" sz="2600" dirty="0" err="1"/>
              <a:t>Tsekissä</a:t>
            </a:r>
            <a:r>
              <a:rPr lang="fi-FI" sz="2600" dirty="0"/>
              <a:t> yli 6 000 kuntaa ja isommat kunnat hoitavat tehtäviä pienempien puolesta</a:t>
            </a:r>
          </a:p>
          <a:p>
            <a:pPr lvl="1"/>
            <a:r>
              <a:rPr lang="fi-FI" sz="2200" dirty="0"/>
              <a:t>Yli 90 prosenttia kunnista on pieniä maaseutukuntia, jotka vastaavat perustason tehtävistä ja vain pienehköstä määrästä valtiolta siirrettyjä tehtäviä. Nämä kunnat voivat järjestää tehtäviä vain omalla alueellaan. </a:t>
            </a:r>
          </a:p>
          <a:p>
            <a:pPr lvl="1"/>
            <a:r>
              <a:rPr lang="fi-FI" sz="2200" dirty="0"/>
              <a:t>Vajaat 400 kuntaa kuuluu ryhmään, jotka hoitavat hieman enemmän valtion tehtäviä ja tekevät näin pienessä määrin myös pienempien naapurikuntiensa puolesta. Valtion tehtävät tarkoittavat tässä tapauksessa väestörekisterin ylläpitoa ja muita rekisteritehtäviä. </a:t>
            </a:r>
          </a:p>
          <a:p>
            <a:pPr lvl="1"/>
            <a:r>
              <a:rPr lang="fi-FI" sz="2200" dirty="0"/>
              <a:t>Laajempien toimivaltuuksien kunnat (hieman yli 200) hoitavat edellisten lisäksi esimerkiksi henkilökortin ja passin myöntämistä, ajoneuvorekisteriä, rakennuslupaa, yksilöllisen sosiaalituen hallinnointia sekä vanhusten ja vammaisten hoivapalveluita. Kunnat vastaavat näistä palveluista laajemmalla maantieteellisellä alueella muiden kuntien puolesta. </a:t>
            </a:r>
          </a:p>
          <a:p>
            <a:pPr lvl="1"/>
            <a:endParaRPr lang="fi-FI" sz="2200" dirty="0"/>
          </a:p>
          <a:p>
            <a:pPr lvl="1"/>
            <a:endParaRPr lang="fi-FI" dirty="0"/>
          </a:p>
        </p:txBody>
      </p:sp>
      <p:sp>
        <p:nvSpPr>
          <p:cNvPr id="4" name="Dian numeron paikkamerkki 3">
            <a:extLst>
              <a:ext uri="{FF2B5EF4-FFF2-40B4-BE49-F238E27FC236}">
                <a16:creationId xmlns:a16="http://schemas.microsoft.com/office/drawing/2014/main" id="{16823BBC-E09E-8F6F-AE0E-BD3FC92E6EB4}"/>
              </a:ext>
            </a:extLst>
          </p:cNvPr>
          <p:cNvSpPr>
            <a:spLocks noGrp="1"/>
          </p:cNvSpPr>
          <p:nvPr>
            <p:ph type="sldNum" sz="quarter" idx="12"/>
          </p:nvPr>
        </p:nvSpPr>
        <p:spPr/>
        <p:txBody>
          <a:bodyPr/>
          <a:lstStyle/>
          <a:p>
            <a:fld id="{7CD1C137-87C0-4E4B-8573-EDFCC21A7E6F}" type="slidenum">
              <a:rPr lang="fi-FI" noProof="0" smtClean="0"/>
              <a:pPr/>
              <a:t>3</a:t>
            </a:fld>
            <a:endParaRPr lang="fi-FI" noProof="0" dirty="0"/>
          </a:p>
        </p:txBody>
      </p:sp>
    </p:spTree>
    <p:extLst>
      <p:ext uri="{BB962C8B-B14F-4D97-AF65-F5344CB8AC3E}">
        <p14:creationId xmlns:p14="http://schemas.microsoft.com/office/powerpoint/2010/main" val="28557416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F9916F2-9FF5-ECCB-54FF-318F90E84E7F}"/>
              </a:ext>
            </a:extLst>
          </p:cNvPr>
          <p:cNvSpPr>
            <a:spLocks noGrp="1"/>
          </p:cNvSpPr>
          <p:nvPr>
            <p:ph type="title"/>
          </p:nvPr>
        </p:nvSpPr>
        <p:spPr/>
        <p:txBody>
          <a:bodyPr/>
          <a:lstStyle/>
          <a:p>
            <a:r>
              <a:rPr lang="fi-FI" dirty="0"/>
              <a:t>Läheisyysperiaate federalistisessa järjestelmässä - Saksa</a:t>
            </a:r>
          </a:p>
        </p:txBody>
      </p:sp>
      <p:sp>
        <p:nvSpPr>
          <p:cNvPr id="5" name="Sisällön paikkamerkki 4">
            <a:extLst>
              <a:ext uri="{FF2B5EF4-FFF2-40B4-BE49-F238E27FC236}">
                <a16:creationId xmlns:a16="http://schemas.microsoft.com/office/drawing/2014/main" id="{0A8981FA-8321-B4FE-547F-4D7D8B0C45F3}"/>
              </a:ext>
            </a:extLst>
          </p:cNvPr>
          <p:cNvSpPr>
            <a:spLocks noGrp="1"/>
          </p:cNvSpPr>
          <p:nvPr>
            <p:ph idx="1"/>
          </p:nvPr>
        </p:nvSpPr>
        <p:spPr>
          <a:xfrm>
            <a:off x="6776886" y="1944000"/>
            <a:ext cx="4908384" cy="3797920"/>
          </a:xfrm>
        </p:spPr>
        <p:txBody>
          <a:bodyPr>
            <a:normAutofit fontScale="85000" lnSpcReduction="20000"/>
          </a:bodyPr>
          <a:lstStyle/>
          <a:p>
            <a:r>
              <a:rPr lang="fi-FI" dirty="0"/>
              <a:t>Osavaltiot ovat vastuussa lakisääteisten tai pakollisten tehtävien osoittamisesta kunnille ja maakunnille. </a:t>
            </a:r>
          </a:p>
          <a:p>
            <a:r>
              <a:rPr lang="fi-FI" dirty="0"/>
              <a:t>Tavoitteena on antaa tehtävät mahdollisimman lähelle paikallistasoa läheisyysperiaatteen mukaisesti</a:t>
            </a:r>
          </a:p>
          <a:p>
            <a:r>
              <a:rPr lang="fi-FI" dirty="0"/>
              <a:t>Esim. Nordrhein-Westfalenissa asukaslukukynnyksiä mm. 25 000 ja 60 000</a:t>
            </a:r>
          </a:p>
          <a:p>
            <a:r>
              <a:rPr lang="fi-FI" dirty="0"/>
              <a:t>Metropolihallintokokemuksia Stuttgartista</a:t>
            </a:r>
          </a:p>
          <a:p>
            <a:endParaRPr lang="fi-FI" dirty="0"/>
          </a:p>
        </p:txBody>
      </p:sp>
      <p:sp>
        <p:nvSpPr>
          <p:cNvPr id="4" name="Dian numeron paikkamerkki 3">
            <a:extLst>
              <a:ext uri="{FF2B5EF4-FFF2-40B4-BE49-F238E27FC236}">
                <a16:creationId xmlns:a16="http://schemas.microsoft.com/office/drawing/2014/main" id="{6EA2ED36-4D89-17ED-335E-A6A8E4EE3A09}"/>
              </a:ext>
            </a:extLst>
          </p:cNvPr>
          <p:cNvSpPr>
            <a:spLocks noGrp="1"/>
          </p:cNvSpPr>
          <p:nvPr>
            <p:ph type="sldNum" sz="quarter" idx="12"/>
          </p:nvPr>
        </p:nvSpPr>
        <p:spPr/>
        <p:txBody>
          <a:bodyPr/>
          <a:lstStyle/>
          <a:p>
            <a:fld id="{7CD1C137-87C0-4E4B-8573-EDFCC21A7E6F}" type="slidenum">
              <a:rPr lang="fi-FI" noProof="0" smtClean="0"/>
              <a:pPr/>
              <a:t>4</a:t>
            </a:fld>
            <a:endParaRPr lang="fi-FI" noProof="0" dirty="0"/>
          </a:p>
        </p:txBody>
      </p:sp>
      <p:sp>
        <p:nvSpPr>
          <p:cNvPr id="6" name="Suorakulmio 5">
            <a:extLst>
              <a:ext uri="{FF2B5EF4-FFF2-40B4-BE49-F238E27FC236}">
                <a16:creationId xmlns:a16="http://schemas.microsoft.com/office/drawing/2014/main" id="{88E18EBC-92A5-838F-1CAA-BDC066B0237D}"/>
              </a:ext>
            </a:extLst>
          </p:cNvPr>
          <p:cNvSpPr/>
          <p:nvPr/>
        </p:nvSpPr>
        <p:spPr>
          <a:xfrm>
            <a:off x="814161" y="2201333"/>
            <a:ext cx="5391906" cy="72813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i-FI" dirty="0"/>
              <a:t>Osavaltiot</a:t>
            </a:r>
          </a:p>
        </p:txBody>
      </p:sp>
      <p:sp>
        <p:nvSpPr>
          <p:cNvPr id="7" name="Suorakulmio 6">
            <a:extLst>
              <a:ext uri="{FF2B5EF4-FFF2-40B4-BE49-F238E27FC236}">
                <a16:creationId xmlns:a16="http://schemas.microsoft.com/office/drawing/2014/main" id="{84838F0E-BA83-8F06-FAB8-63BCA537415D}"/>
              </a:ext>
            </a:extLst>
          </p:cNvPr>
          <p:cNvSpPr/>
          <p:nvPr/>
        </p:nvSpPr>
        <p:spPr>
          <a:xfrm>
            <a:off x="814161" y="3424766"/>
            <a:ext cx="5391906" cy="728134"/>
          </a:xfrm>
          <a:prstGeom prst="rect">
            <a:avLst/>
          </a:prstGeom>
          <a:solidFill>
            <a:schemeClr val="accent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i-FI" dirty="0"/>
              <a:t>Alueet (</a:t>
            </a:r>
            <a:r>
              <a:rPr lang="fi-FI" dirty="0" err="1"/>
              <a:t>Landkreise</a:t>
            </a:r>
            <a:r>
              <a:rPr lang="fi-FI" dirty="0"/>
              <a:t>)</a:t>
            </a:r>
          </a:p>
        </p:txBody>
      </p:sp>
      <p:sp>
        <p:nvSpPr>
          <p:cNvPr id="8" name="Suorakulmio 7">
            <a:extLst>
              <a:ext uri="{FF2B5EF4-FFF2-40B4-BE49-F238E27FC236}">
                <a16:creationId xmlns:a16="http://schemas.microsoft.com/office/drawing/2014/main" id="{A4A05080-4635-FC45-EC8C-094AD3D98F1F}"/>
              </a:ext>
            </a:extLst>
          </p:cNvPr>
          <p:cNvSpPr/>
          <p:nvPr/>
        </p:nvSpPr>
        <p:spPr>
          <a:xfrm>
            <a:off x="814161" y="4648200"/>
            <a:ext cx="5391906" cy="728134"/>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i-FI" dirty="0">
                <a:solidFill>
                  <a:schemeClr val="tx2"/>
                </a:solidFill>
              </a:rPr>
              <a:t>Kunnat (</a:t>
            </a:r>
            <a:r>
              <a:rPr lang="fi-FI" dirty="0" err="1">
                <a:solidFill>
                  <a:schemeClr val="tx2"/>
                </a:solidFill>
              </a:rPr>
              <a:t>Gemeinde</a:t>
            </a:r>
            <a:r>
              <a:rPr lang="fi-FI" dirty="0">
                <a:solidFill>
                  <a:schemeClr val="tx2"/>
                </a:solidFill>
              </a:rPr>
              <a:t>)</a:t>
            </a:r>
          </a:p>
        </p:txBody>
      </p:sp>
      <p:sp>
        <p:nvSpPr>
          <p:cNvPr id="9" name="Suorakulmio: Pyöristetyt kulmat 8">
            <a:extLst>
              <a:ext uri="{FF2B5EF4-FFF2-40B4-BE49-F238E27FC236}">
                <a16:creationId xmlns:a16="http://schemas.microsoft.com/office/drawing/2014/main" id="{52EBA513-FBD0-2746-0B96-4CCE1BE1AF28}"/>
              </a:ext>
            </a:extLst>
          </p:cNvPr>
          <p:cNvSpPr/>
          <p:nvPr/>
        </p:nvSpPr>
        <p:spPr>
          <a:xfrm>
            <a:off x="3179913" y="3486150"/>
            <a:ext cx="1231220" cy="1828801"/>
          </a:xfrm>
          <a:prstGeom prst="round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sz="1600" dirty="0">
                <a:solidFill>
                  <a:schemeClr val="tx2"/>
                </a:solidFill>
              </a:rPr>
              <a:t>Alueet-</a:t>
            </a:r>
            <a:r>
              <a:rPr lang="fi-FI" sz="1600" dirty="0" err="1">
                <a:solidFill>
                  <a:schemeClr val="tx2"/>
                </a:solidFill>
              </a:rPr>
              <a:t>tomat</a:t>
            </a:r>
            <a:r>
              <a:rPr lang="fi-FI" sz="1600" dirty="0">
                <a:solidFill>
                  <a:schemeClr val="tx2"/>
                </a:solidFill>
              </a:rPr>
              <a:t> kaupungit (</a:t>
            </a:r>
            <a:r>
              <a:rPr lang="fi-FI" sz="1600" dirty="0" err="1">
                <a:solidFill>
                  <a:schemeClr val="tx2"/>
                </a:solidFill>
              </a:rPr>
              <a:t>Kreisfreie</a:t>
            </a:r>
            <a:r>
              <a:rPr lang="fi-FI" sz="1600" dirty="0">
                <a:solidFill>
                  <a:schemeClr val="tx2"/>
                </a:solidFill>
              </a:rPr>
              <a:t> </a:t>
            </a:r>
            <a:r>
              <a:rPr lang="fi-FI" sz="1600" dirty="0" err="1">
                <a:solidFill>
                  <a:schemeClr val="tx2"/>
                </a:solidFill>
              </a:rPr>
              <a:t>Städte</a:t>
            </a:r>
            <a:r>
              <a:rPr lang="fi-FI" sz="1600" dirty="0">
                <a:solidFill>
                  <a:schemeClr val="tx2"/>
                </a:solidFill>
              </a:rPr>
              <a:t>) </a:t>
            </a:r>
          </a:p>
        </p:txBody>
      </p:sp>
      <p:sp>
        <p:nvSpPr>
          <p:cNvPr id="10" name="Suorakulmio: Pyöristetyt kulmat 9">
            <a:extLst>
              <a:ext uri="{FF2B5EF4-FFF2-40B4-BE49-F238E27FC236}">
                <a16:creationId xmlns:a16="http://schemas.microsoft.com/office/drawing/2014/main" id="{8F592B97-52A3-2A10-B0CC-48C54D46F40C}"/>
              </a:ext>
            </a:extLst>
          </p:cNvPr>
          <p:cNvSpPr/>
          <p:nvPr/>
        </p:nvSpPr>
        <p:spPr>
          <a:xfrm>
            <a:off x="4847845" y="2295300"/>
            <a:ext cx="1155021" cy="3019651"/>
          </a:xfrm>
          <a:prstGeom prst="round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sz="1600" dirty="0">
                <a:solidFill>
                  <a:schemeClr val="tx2"/>
                </a:solidFill>
              </a:rPr>
              <a:t>Berliini, Hampuri, Bremen</a:t>
            </a:r>
          </a:p>
        </p:txBody>
      </p:sp>
    </p:spTree>
    <p:extLst>
      <p:ext uri="{BB962C8B-B14F-4D97-AF65-F5344CB8AC3E}">
        <p14:creationId xmlns:p14="http://schemas.microsoft.com/office/powerpoint/2010/main" val="2429106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4CECD46-5323-528F-6619-D7445B415AB2}"/>
              </a:ext>
            </a:extLst>
          </p:cNvPr>
          <p:cNvSpPr>
            <a:spLocks noGrp="1"/>
          </p:cNvSpPr>
          <p:nvPr>
            <p:ph type="title"/>
          </p:nvPr>
        </p:nvSpPr>
        <p:spPr/>
        <p:txBody>
          <a:bodyPr/>
          <a:lstStyle/>
          <a:p>
            <a:r>
              <a:rPr lang="fi-FI" dirty="0"/>
              <a:t>Norjan komiteaselvitys yhtenäiskuntamallista 2020 - 2023</a:t>
            </a:r>
          </a:p>
        </p:txBody>
      </p:sp>
      <p:sp>
        <p:nvSpPr>
          <p:cNvPr id="3" name="Sisällön paikkamerkki 2">
            <a:extLst>
              <a:ext uri="{FF2B5EF4-FFF2-40B4-BE49-F238E27FC236}">
                <a16:creationId xmlns:a16="http://schemas.microsoft.com/office/drawing/2014/main" id="{2DF6EB02-9389-48BC-7CFE-1A4131171716}"/>
              </a:ext>
            </a:extLst>
          </p:cNvPr>
          <p:cNvSpPr>
            <a:spLocks noGrp="1"/>
          </p:cNvSpPr>
          <p:nvPr>
            <p:ph idx="1"/>
          </p:nvPr>
        </p:nvSpPr>
        <p:spPr/>
        <p:txBody>
          <a:bodyPr>
            <a:normAutofit fontScale="62500" lnSpcReduction="20000"/>
          </a:bodyPr>
          <a:lstStyle/>
          <a:p>
            <a:r>
              <a:rPr lang="fi-FI" dirty="0"/>
              <a:t>Tehtävänä kuvata ja analysoida nykyinen kuntajärjestelmä (</a:t>
            </a:r>
            <a:r>
              <a:rPr lang="fi-FI" dirty="0" err="1"/>
              <a:t>generalistkommunesystemet</a:t>
            </a:r>
            <a:r>
              <a:rPr lang="fi-FI" dirty="0"/>
              <a:t>) ja arvioida, pystyvätkö kunnat hoitamaan tehtävänsä nyt ja tulevaisuudessa.</a:t>
            </a:r>
          </a:p>
          <a:p>
            <a:pPr lvl="1"/>
            <a:r>
              <a:rPr lang="fi-FI" dirty="0"/>
              <a:t>Kuntien roolit: palveluntuottaja, viranomainen, paikallisdemokratian areena ja aluekehittäjä</a:t>
            </a:r>
          </a:p>
          <a:p>
            <a:r>
              <a:rPr lang="fi-FI" dirty="0"/>
              <a:t>Malli toimii pääosin, mutta järjestelmä on kasvavan paineen alla.</a:t>
            </a:r>
          </a:p>
          <a:p>
            <a:pPr lvl="1"/>
            <a:r>
              <a:rPr lang="fi-FI" dirty="0"/>
              <a:t>Kuntien edellytykset hoitaa tehtäviään vaihtelevat suuresti (väkiluku, sijainti, osaaminen)</a:t>
            </a:r>
          </a:p>
          <a:p>
            <a:pPr lvl="1"/>
            <a:r>
              <a:rPr lang="fi-FI" dirty="0"/>
              <a:t>Monilla kunnilla ongelmia lakisääteisten tehtävien hoitamisessa, lakien noudattamisaste vaihteli n. 50–99 %</a:t>
            </a:r>
          </a:p>
          <a:p>
            <a:pPr lvl="1"/>
            <a:r>
              <a:rPr lang="fi-FI" dirty="0"/>
              <a:t>Henkilöstön saatavuus, erikoisosaamisen puute, pienet hallinnot ja haavoittuvuus haasteina.</a:t>
            </a:r>
          </a:p>
          <a:p>
            <a:r>
              <a:rPr lang="fi-FI" dirty="0"/>
              <a:t>Yhtenäiskuntamalli halutaan yhä säilyttää</a:t>
            </a:r>
          </a:p>
          <a:p>
            <a:pPr lvl="1"/>
            <a:r>
              <a:rPr lang="fi-FI" dirty="0"/>
              <a:t>Kansalaisten yhdenvertaisuus ja paikallisdemokratia keskeistä</a:t>
            </a:r>
          </a:p>
          <a:p>
            <a:pPr lvl="1"/>
            <a:r>
              <a:rPr lang="fi-FI" dirty="0"/>
              <a:t>Tuotiin esiin kuntien yhdistymisten ja yhteistyön lisäämisen tarve </a:t>
            </a:r>
          </a:p>
          <a:p>
            <a:pPr lvl="1"/>
            <a:r>
              <a:rPr lang="fi-FI" dirty="0"/>
              <a:t>Valtion yksityiskohtaisen ohjauksen vähentäminen</a:t>
            </a:r>
          </a:p>
        </p:txBody>
      </p:sp>
      <p:sp>
        <p:nvSpPr>
          <p:cNvPr id="4" name="Dian numeron paikkamerkki 3">
            <a:extLst>
              <a:ext uri="{FF2B5EF4-FFF2-40B4-BE49-F238E27FC236}">
                <a16:creationId xmlns:a16="http://schemas.microsoft.com/office/drawing/2014/main" id="{CDD20143-5EFA-EAE8-72E3-75F4B81C60E3}"/>
              </a:ext>
            </a:extLst>
          </p:cNvPr>
          <p:cNvSpPr>
            <a:spLocks noGrp="1"/>
          </p:cNvSpPr>
          <p:nvPr>
            <p:ph type="sldNum" sz="quarter" idx="12"/>
          </p:nvPr>
        </p:nvSpPr>
        <p:spPr/>
        <p:txBody>
          <a:bodyPr/>
          <a:lstStyle/>
          <a:p>
            <a:fld id="{7CD1C137-87C0-4E4B-8573-EDFCC21A7E6F}" type="slidenum">
              <a:rPr lang="fi-FI" noProof="0" smtClean="0"/>
              <a:pPr/>
              <a:t>5</a:t>
            </a:fld>
            <a:endParaRPr lang="fi-FI" noProof="0" dirty="0"/>
          </a:p>
        </p:txBody>
      </p:sp>
    </p:spTree>
    <p:extLst>
      <p:ext uri="{BB962C8B-B14F-4D97-AF65-F5344CB8AC3E}">
        <p14:creationId xmlns:p14="http://schemas.microsoft.com/office/powerpoint/2010/main" val="35653079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8EBD5E47-586D-2B3F-F1D0-8C682154C881}"/>
              </a:ext>
            </a:extLst>
          </p:cNvPr>
          <p:cNvSpPr>
            <a:spLocks noGrp="1"/>
          </p:cNvSpPr>
          <p:nvPr>
            <p:ph type="title"/>
          </p:nvPr>
        </p:nvSpPr>
        <p:spPr>
          <a:xfrm>
            <a:off x="4420059" y="2260209"/>
            <a:ext cx="6372863" cy="1632282"/>
          </a:xfrm>
        </p:spPr>
        <p:txBody>
          <a:bodyPr/>
          <a:lstStyle/>
          <a:p>
            <a:r>
              <a:rPr lang="fi-FI"/>
              <a:t>Kiitos!</a:t>
            </a:r>
            <a:endParaRPr lang="fi-FI">
              <a:cs typeface="Arial"/>
            </a:endParaRPr>
          </a:p>
        </p:txBody>
      </p:sp>
      <p:sp>
        <p:nvSpPr>
          <p:cNvPr id="2" name="Alaotsikko 1">
            <a:extLst>
              <a:ext uri="{FF2B5EF4-FFF2-40B4-BE49-F238E27FC236}">
                <a16:creationId xmlns:a16="http://schemas.microsoft.com/office/drawing/2014/main" id="{AA25236A-989A-B9CB-9EE9-348A39670ED4}"/>
              </a:ext>
            </a:extLst>
          </p:cNvPr>
          <p:cNvSpPr>
            <a:spLocks noGrp="1"/>
          </p:cNvSpPr>
          <p:nvPr>
            <p:ph type="subTitle" idx="1"/>
          </p:nvPr>
        </p:nvSpPr>
        <p:spPr/>
        <p:txBody>
          <a:bodyPr/>
          <a:lstStyle/>
          <a:p>
            <a:r>
              <a:rPr lang="fi-FI" dirty="0"/>
              <a:t>Etunimi Sukunimi, nimike </a:t>
            </a:r>
            <a:br>
              <a:rPr lang="fi-FI" dirty="0"/>
            </a:br>
            <a:r>
              <a:rPr lang="fi-FI" dirty="0"/>
              <a:t>etunimi.sukunimi@gov.fi</a:t>
            </a:r>
            <a:br>
              <a:rPr lang="fi-FI" dirty="0"/>
            </a:br>
            <a:r>
              <a:rPr lang="fi-FI" dirty="0"/>
              <a:t>vm.fi | @VMuutiset</a:t>
            </a:r>
            <a:r>
              <a:rPr lang="en-FI" dirty="0"/>
              <a:t> </a:t>
            </a:r>
          </a:p>
        </p:txBody>
      </p:sp>
    </p:spTree>
    <p:extLst>
      <p:ext uri="{BB962C8B-B14F-4D97-AF65-F5344CB8AC3E}">
        <p14:creationId xmlns:p14="http://schemas.microsoft.com/office/powerpoint/2010/main" val="228697134"/>
      </p:ext>
    </p:extLst>
  </p:cSld>
  <p:clrMapOvr>
    <a:masterClrMapping/>
  </p:clrMapOvr>
</p:sld>
</file>

<file path=ppt/theme/theme1.xml><?xml version="1.0" encoding="utf-8"?>
<a:theme xmlns:a="http://schemas.openxmlformats.org/drawingml/2006/main" name="Valtiovarainministeriö">
  <a:themeElements>
    <a:clrScheme name="VM väripaletti">
      <a:dk1>
        <a:srgbClr val="000000"/>
      </a:dk1>
      <a:lt1>
        <a:srgbClr val="FFFFFF"/>
      </a:lt1>
      <a:dk2>
        <a:srgbClr val="1A7483"/>
      </a:dk2>
      <a:lt2>
        <a:srgbClr val="F3F3F1"/>
      </a:lt2>
      <a:accent1>
        <a:srgbClr val="006475"/>
      </a:accent1>
      <a:accent2>
        <a:srgbClr val="B5D8CC"/>
      </a:accent2>
      <a:accent3>
        <a:srgbClr val="365ABD"/>
      </a:accent3>
      <a:accent4>
        <a:srgbClr val="F3F3F1"/>
      </a:accent4>
      <a:accent5>
        <a:srgbClr val="1B396D"/>
      </a:accent5>
      <a:accent6>
        <a:srgbClr val="C48903"/>
      </a:accent6>
      <a:hlink>
        <a:srgbClr val="1A7483"/>
      </a:hlink>
      <a:folHlink>
        <a:srgbClr val="00647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sitys1" id="{AE8A5ABE-A8FF-40F7-AA49-8D25FFD83B22}" vid="{A7AE3D7A-9652-4E67-AC39-6426DCC99A3F}"/>
    </a:ext>
  </a:extLst>
</a:theme>
</file>

<file path=ppt/theme/theme2.xml><?xml version="1.0" encoding="utf-8"?>
<a:theme xmlns:a="http://schemas.openxmlformats.org/drawingml/2006/main" name="Kuntaliitto">
  <a:themeElements>
    <a:clrScheme name="Kuntaliitto 2020">
      <a:dk1>
        <a:srgbClr val="000000"/>
      </a:dk1>
      <a:lt1>
        <a:sysClr val="window" lastClr="FFFFFF"/>
      </a:lt1>
      <a:dk2>
        <a:srgbClr val="73899D"/>
      </a:dk2>
      <a:lt2>
        <a:srgbClr val="DFDAD6"/>
      </a:lt2>
      <a:accent1>
        <a:srgbClr val="104264"/>
      </a:accent1>
      <a:accent2>
        <a:srgbClr val="FFC0D0"/>
      </a:accent2>
      <a:accent3>
        <a:srgbClr val="923468"/>
      </a:accent3>
      <a:accent4>
        <a:srgbClr val="255DD0"/>
      </a:accent4>
      <a:accent5>
        <a:srgbClr val="FFE561"/>
      </a:accent5>
      <a:accent6>
        <a:srgbClr val="7DC6F0"/>
      </a:accent6>
      <a:hlink>
        <a:srgbClr val="104264"/>
      </a:hlink>
      <a:folHlink>
        <a:srgbClr val="104264"/>
      </a:folHlink>
    </a:clrScheme>
    <a:fontScheme name="Kuntaliitto 2020">
      <a:majorFont>
        <a:latin typeface="Work Sans ExtraBold"/>
        <a:ea typeface=""/>
        <a:cs typeface=""/>
      </a:majorFont>
      <a:minorFont>
        <a:latin typeface="Work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accent3"/>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Esitys2" id="{086F9741-63BA-4D37-9331-95395FC53BE6}" vid="{F1377A33-368F-4E61-830E-711EC21FDC6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8279F7CAC681B4FA60D1E0BD3DFBE23" ma:contentTypeVersion="6" ma:contentTypeDescription="Create a new document." ma:contentTypeScope="" ma:versionID="46e7f0e65666644ba9d40a51356825bc">
  <xsd:schema xmlns:xsd="http://www.w3.org/2001/XMLSchema" xmlns:xs="http://www.w3.org/2001/XMLSchema" xmlns:p="http://schemas.microsoft.com/office/2006/metadata/properties" xmlns:ns2="176d53fb-f076-4c61-994b-94caeb123559" targetNamespace="http://schemas.microsoft.com/office/2006/metadata/properties" ma:root="true" ma:fieldsID="99176471cedf7eb144c2938ef1babbda" ns2:_="">
    <xsd:import namespace="176d53fb-f076-4c61-994b-94caeb123559"/>
    <xsd:element name="properties">
      <xsd:complexType>
        <xsd:sequence>
          <xsd:element name="documentManagement">
            <xsd:complexType>
              <xsd:all>
                <xsd:element ref="ns2:Tila" minOccurs="0"/>
                <xsd:element ref="ns2:ViedaanVahvaan" minOccurs="0"/>
                <xsd:element ref="ns2:LinkkiVahvaan" minOccurs="0"/>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6d53fb-f076-4c61-994b-94caeb123559" elementFormDefault="qualified">
    <xsd:import namespace="http://schemas.microsoft.com/office/2006/documentManagement/types"/>
    <xsd:import namespace="http://schemas.microsoft.com/office/infopath/2007/PartnerControls"/>
    <xsd:element name="Tila" ma:index="8" nillable="true" ma:displayName="Tila" ma:format="Dropdown" ma:internalName="Tila">
      <xsd:simpleType>
        <xsd:restriction base="dms:Choice">
          <xsd:enumeration value="Luonnos"/>
          <xsd:enumeration value="Valmis"/>
        </xsd:restriction>
      </xsd:simpleType>
    </xsd:element>
    <xsd:element name="ViedaanVahvaan" ma:index="9" nillable="true" ma:displayName="Viedään Vahvaan" ma:format="Dropdown" ma:internalName="ViedaanVahvaan">
      <xsd:simpleType>
        <xsd:restriction base="dms:Choice">
          <xsd:enumeration value="Ei"/>
          <xsd:enumeration value="Kyllä"/>
          <xsd:enumeration value="EOS"/>
          <xsd:enumeration value="Viety"/>
        </xsd:restriction>
      </xsd:simpleType>
    </xsd:element>
    <xsd:element name="LinkkiVahvaan" ma:index="10" nillable="true" ma:displayName="Linkki Vahvaan" ma:format="Hyperlink" ma:internalName="LinkkiVahvaan">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inkkiVahvaan xmlns="176d53fb-f076-4c61-994b-94caeb123559">
      <Url xsi:nil="true"/>
      <Description xsi:nil="true"/>
    </LinkkiVahvaan>
    <Tila xmlns="176d53fb-f076-4c61-994b-94caeb123559" xsi:nil="true"/>
    <ViedaanVahvaan xmlns="176d53fb-f076-4c61-994b-94caeb12355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AA7DF49-228C-434C-BD8D-7FD92933C49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76d53fb-f076-4c61-994b-94caeb12355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7567CF1-6A31-4056-9E0B-A30236B3419B}">
  <ds:schemaRef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176d53fb-f076-4c61-994b-94caeb123559"/>
    <ds:schemaRef ds:uri="http://schemas.microsoft.com/office/2006/documentManagement/types"/>
    <ds:schemaRef ds:uri="http://www.w3.org/XML/1998/namespace"/>
  </ds:schemaRefs>
</ds:datastoreItem>
</file>

<file path=customXml/itemProps3.xml><?xml version="1.0" encoding="utf-8"?>
<ds:datastoreItem xmlns:ds="http://schemas.openxmlformats.org/officeDocument/2006/customXml" ds:itemID="{A6BE5C2E-FE7E-4A22-B392-A5149A2A7A6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01-Esitysmalli-VM-FI-SV</Template>
  <TotalTime>367</TotalTime>
  <Words>410</Words>
  <Application>Microsoft Office PowerPoint</Application>
  <PresentationFormat>Laajakuva</PresentationFormat>
  <Paragraphs>43</Paragraphs>
  <Slides>6</Slides>
  <Notes>0</Notes>
  <HiddenSlides>0</HiddenSlides>
  <MMClips>0</MMClips>
  <ScaleCrop>false</ScaleCrop>
  <HeadingPairs>
    <vt:vector size="6" baseType="variant">
      <vt:variant>
        <vt:lpstr>Käytetyt fontit</vt:lpstr>
      </vt:variant>
      <vt:variant>
        <vt:i4>6</vt:i4>
      </vt:variant>
      <vt:variant>
        <vt:lpstr>Teema</vt:lpstr>
      </vt:variant>
      <vt:variant>
        <vt:i4>2</vt:i4>
      </vt:variant>
      <vt:variant>
        <vt:lpstr>Dian otsikot</vt:lpstr>
      </vt:variant>
      <vt:variant>
        <vt:i4>6</vt:i4>
      </vt:variant>
    </vt:vector>
  </HeadingPairs>
  <TitlesOfParts>
    <vt:vector size="14" baseType="lpstr">
      <vt:lpstr>Arial</vt:lpstr>
      <vt:lpstr>Calibri</vt:lpstr>
      <vt:lpstr>Work Sans</vt:lpstr>
      <vt:lpstr>Work Sans ExtraBold</vt:lpstr>
      <vt:lpstr>Work Sans Medium</vt:lpstr>
      <vt:lpstr>Work Sans SemiBold</vt:lpstr>
      <vt:lpstr>Valtiovarainministeriö</vt:lpstr>
      <vt:lpstr>Kuntaliitto</vt:lpstr>
      <vt:lpstr>Kansainvälisiä esimerkkejä tehtävien eriyttämisestä</vt:lpstr>
      <vt:lpstr>Eriytyneiden tehtävien malleissa huomioitavaa</vt:lpstr>
      <vt:lpstr>Kuntakoon mukaista eriyttämistä</vt:lpstr>
      <vt:lpstr>Läheisyysperiaate federalistisessa järjestelmässä - Saksa</vt:lpstr>
      <vt:lpstr>Norjan komiteaselvitys yhtenäiskuntamallista 2020 - 2023</vt:lpstr>
      <vt:lpstr>Kiitos!</vt:lpstr>
    </vt:vector>
  </TitlesOfParts>
  <Company>Suomen valtion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Kansainvälisiä esimerkkejä kunnista ja niiden roolista</dc:title>
  <dc:creator>Savolainen Suvi (VM)</dc:creator>
  <cp:lastModifiedBy>Savolainen Suvi (VM)</cp:lastModifiedBy>
  <cp:revision>30</cp:revision>
  <dcterms:created xsi:type="dcterms:W3CDTF">2026-05-13T08:31:04Z</dcterms:created>
  <dcterms:modified xsi:type="dcterms:W3CDTF">2026-06-09T06:11:11Z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0x01010008279F7CAC681B4FA60D1E0BD3DFBE23</vt:lpwstr>
  </property>
</Properties>
</file>