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2"/>
  </p:notesMasterIdLst>
  <p:handoutMasterIdLst>
    <p:handoutMasterId r:id="rId13"/>
  </p:handoutMasterIdLst>
  <p:sldIdLst>
    <p:sldId id="259" r:id="rId5"/>
    <p:sldId id="2147473653" r:id="rId6"/>
    <p:sldId id="2147473660" r:id="rId7"/>
    <p:sldId id="2147473659" r:id="rId8"/>
    <p:sldId id="2147473661" r:id="rId9"/>
    <p:sldId id="2147473651" r:id="rId10"/>
    <p:sldId id="2147473642" r:id="rId11"/>
  </p:sldIdLst>
  <p:sldSz cx="12192000" cy="6858000"/>
  <p:notesSz cx="6858000" cy="9144000"/>
  <p:embeddedFontLst>
    <p:embeddedFont>
      <p:font typeface="Arial Nova" panose="020B0504020202020204" pitchFamily="34" charset="0"/>
      <p:regular r:id="rId14"/>
      <p:bold r:id="rId15"/>
      <p:italic r:id="rId16"/>
      <p:boldItalic r:id="rId17"/>
    </p:embeddedFont>
    <p:embeddedFont>
      <p:font typeface="Kigelia" panose="020B0503040502020203" pitchFamily="34" charset="0"/>
      <p:regular r:id="rId18"/>
      <p:bold r:id="rId19"/>
      <p:italic r:id="rId20"/>
      <p:boldItalic r:id="rId21"/>
    </p:embeddedFont>
    <p:embeddedFont>
      <p:font typeface="Lucida Sans Typewriter" panose="020B0509030504030204" pitchFamily="49"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4A3A66-CC25-483E-95E2-08733A2827D6}" v="50" dt="2026-08-27T06:21:54.443"/>
  </p1510:revLst>
</p1510:revInfo>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142" d="100"/>
          <a:sy n="142" d="100"/>
        </p:scale>
        <p:origin x="10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4D8E849D-87CD-6EAD-50A6-7F8537C4A4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73FD283D-0D4C-9AB9-12E8-8088D5A04C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9D795C-3FB1-4D21-BDB2-7C3BE90276B6}" type="datetimeFigureOut">
              <a:rPr lang="fi-FI" smtClean="0"/>
              <a:t>27.8.2026</a:t>
            </a:fld>
            <a:endParaRPr lang="fi-FI"/>
          </a:p>
        </p:txBody>
      </p:sp>
      <p:sp>
        <p:nvSpPr>
          <p:cNvPr id="4" name="Alatunnisteen paikkamerkki 3">
            <a:extLst>
              <a:ext uri="{FF2B5EF4-FFF2-40B4-BE49-F238E27FC236}">
                <a16:creationId xmlns:a16="http://schemas.microsoft.com/office/drawing/2014/main" id="{6A2A642E-44B1-7944-24A0-20F1C95F41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324358A6-BE69-1F4C-0198-90CBB32810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98F890-F301-4F9E-9FAE-EF2334B0CA4B}" type="slidenum">
              <a:rPr lang="fi-FI" smtClean="0"/>
              <a:t>‹#›</a:t>
            </a:fld>
            <a:endParaRPr lang="fi-FI"/>
          </a:p>
        </p:txBody>
      </p:sp>
    </p:spTree>
    <p:extLst>
      <p:ext uri="{BB962C8B-B14F-4D97-AF65-F5344CB8AC3E}">
        <p14:creationId xmlns:p14="http://schemas.microsoft.com/office/powerpoint/2010/main" val="2996507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602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0190B73-82A9-432A-8D07-8F97F2E34644}" type="slidenum">
              <a:rPr lang="fi-FI" smtClean="0"/>
              <a:t>1</a:t>
            </a:fld>
            <a:endParaRPr lang="fi-FI"/>
          </a:p>
        </p:txBody>
      </p:sp>
    </p:spTree>
    <p:extLst>
      <p:ext uri="{BB962C8B-B14F-4D97-AF65-F5344CB8AC3E}">
        <p14:creationId xmlns:p14="http://schemas.microsoft.com/office/powerpoint/2010/main" val="2376881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p:cNvSpPr>
            <a:spLocks noGrp="1"/>
          </p:cNvSpPr>
          <p:nvPr>
            <p:ph type="body" idx="1"/>
          </p:nvPr>
        </p:nvSpPr>
        <p:spPr>
          <a:xfrm>
            <a:off x="685800" y="4400550"/>
            <a:ext cx="5486400" cy="3600450"/>
          </a:xfrm>
          <a:prstGeom prst="rect">
            <a:avLst/>
          </a:prstGeom>
        </p:spPr>
        <p:txBody>
          <a:bodyPr/>
          <a:lstStyle/>
          <a:p>
            <a:endParaRPr lang="fi-FI" b="0" dirty="0"/>
          </a:p>
        </p:txBody>
      </p:sp>
    </p:spTree>
    <p:extLst>
      <p:ext uri="{BB962C8B-B14F-4D97-AF65-F5344CB8AC3E}">
        <p14:creationId xmlns:p14="http://schemas.microsoft.com/office/powerpoint/2010/main" val="296251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F1CBD-CA53-C322-4E24-5B2F5F21C18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68CCE49-5FB1-3A07-28F8-FC3578A4CDB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a:extLst>
              <a:ext uri="{FF2B5EF4-FFF2-40B4-BE49-F238E27FC236}">
                <a16:creationId xmlns:a16="http://schemas.microsoft.com/office/drawing/2014/main" id="{190AAB07-4663-74AC-71A4-C85C3F941BD0}"/>
              </a:ext>
            </a:extLst>
          </p:cNvPr>
          <p:cNvSpPr>
            <a:spLocks noGrp="1"/>
          </p:cNvSpPr>
          <p:nvPr>
            <p:ph type="body" idx="1"/>
          </p:nvPr>
        </p:nvSpPr>
        <p:spPr>
          <a:xfrm>
            <a:off x="685800" y="4400550"/>
            <a:ext cx="5486400" cy="3600450"/>
          </a:xfrm>
          <a:prstGeom prst="rect">
            <a:avLst/>
          </a:prstGeom>
        </p:spPr>
        <p:txBody>
          <a:bodyPr/>
          <a:lstStyle/>
          <a:p>
            <a:endParaRPr lang="fi-FI" dirty="0"/>
          </a:p>
        </p:txBody>
      </p:sp>
    </p:spTree>
    <p:extLst>
      <p:ext uri="{BB962C8B-B14F-4D97-AF65-F5344CB8AC3E}">
        <p14:creationId xmlns:p14="http://schemas.microsoft.com/office/powerpoint/2010/main" val="55358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1C333-2245-AA52-0D11-C95C7D332C0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318C348-79DC-2F1A-036B-573537EAC64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a:extLst>
              <a:ext uri="{FF2B5EF4-FFF2-40B4-BE49-F238E27FC236}">
                <a16:creationId xmlns:a16="http://schemas.microsoft.com/office/drawing/2014/main" id="{07A651F8-3EB2-6B32-62EE-C560D7735082}"/>
              </a:ext>
            </a:extLst>
          </p:cNvPr>
          <p:cNvSpPr>
            <a:spLocks noGrp="1"/>
          </p:cNvSpPr>
          <p:nvPr>
            <p:ph type="body" idx="1"/>
          </p:nvPr>
        </p:nvSpPr>
        <p:spPr>
          <a:xfrm>
            <a:off x="685800" y="4400550"/>
            <a:ext cx="5486400" cy="3600450"/>
          </a:xfrm>
          <a:prstGeom prst="rect">
            <a:avLst/>
          </a:prstGeom>
        </p:spPr>
        <p:txBody>
          <a:bodyPr/>
          <a:lstStyle/>
          <a:p>
            <a:endParaRPr lang="fi-FI" dirty="0"/>
          </a:p>
        </p:txBody>
      </p:sp>
    </p:spTree>
    <p:extLst>
      <p:ext uri="{BB962C8B-B14F-4D97-AF65-F5344CB8AC3E}">
        <p14:creationId xmlns:p14="http://schemas.microsoft.com/office/powerpoint/2010/main" val="3235491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6D6CE-6E25-3340-878C-D29352AB0C1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7F8FD1D-EAF2-9129-9059-4A4D467A992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a:extLst>
              <a:ext uri="{FF2B5EF4-FFF2-40B4-BE49-F238E27FC236}">
                <a16:creationId xmlns:a16="http://schemas.microsoft.com/office/drawing/2014/main" id="{597576CC-0337-D083-6746-AA83A13D5B9A}"/>
              </a:ext>
            </a:extLst>
          </p:cNvPr>
          <p:cNvSpPr>
            <a:spLocks noGrp="1"/>
          </p:cNvSpPr>
          <p:nvPr>
            <p:ph type="body" idx="1"/>
          </p:nvPr>
        </p:nvSpPr>
        <p:spPr>
          <a:xfrm>
            <a:off x="685800" y="4400550"/>
            <a:ext cx="5486400" cy="3600450"/>
          </a:xfrm>
          <a:prstGeom prst="rect">
            <a:avLst/>
          </a:prstGeom>
        </p:spPr>
        <p:txBody>
          <a:bodyPr/>
          <a:lstStyle/>
          <a:p>
            <a:r>
              <a:rPr lang="fi-FI" dirty="0"/>
              <a:t>. </a:t>
            </a:r>
          </a:p>
        </p:txBody>
      </p:sp>
    </p:spTree>
    <p:extLst>
      <p:ext uri="{BB962C8B-B14F-4D97-AF65-F5344CB8AC3E}">
        <p14:creationId xmlns:p14="http://schemas.microsoft.com/office/powerpoint/2010/main" val="142197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p:cNvSpPr>
            <a:spLocks noGrp="1"/>
          </p:cNvSpPr>
          <p:nvPr>
            <p:ph type="body" idx="1"/>
          </p:nvPr>
        </p:nvSpPr>
        <p:spPr>
          <a:xfrm>
            <a:off x="685800" y="4400550"/>
            <a:ext cx="5486400" cy="3600450"/>
          </a:xfrm>
          <a:prstGeom prst="rect">
            <a:avLst/>
          </a:prstGeom>
        </p:spPr>
        <p:txBody>
          <a:bodyPr/>
          <a:lstStyle/>
          <a:p>
            <a:endParaRPr lang="fi-FI" dirty="0"/>
          </a:p>
        </p:txBody>
      </p:sp>
    </p:spTree>
    <p:extLst>
      <p:ext uri="{BB962C8B-B14F-4D97-AF65-F5344CB8AC3E}">
        <p14:creationId xmlns:p14="http://schemas.microsoft.com/office/powerpoint/2010/main" val="2267537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Huomautusten paikkamerkki 2"/>
          <p:cNvSpPr>
            <a:spLocks noGrp="1"/>
          </p:cNvSpPr>
          <p:nvPr>
            <p:ph type="body" idx="1"/>
          </p:nvPr>
        </p:nvSpPr>
        <p:spPr>
          <a:xfrm>
            <a:off x="685800" y="4400550"/>
            <a:ext cx="5486400" cy="3600450"/>
          </a:xfrm>
          <a:prstGeom prst="rect">
            <a:avLst/>
          </a:prstGeom>
        </p:spPr>
        <p:txBody>
          <a:bodyPr/>
          <a:lstStyle/>
          <a:p>
            <a:pPr lvl="0"/>
            <a:endParaRPr lang="fi-FI" dirty="0"/>
          </a:p>
        </p:txBody>
      </p:sp>
    </p:spTree>
    <p:extLst>
      <p:ext uri="{BB962C8B-B14F-4D97-AF65-F5344CB8AC3E}">
        <p14:creationId xmlns:p14="http://schemas.microsoft.com/office/powerpoint/2010/main" val="116902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ääotsik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2153524" y="3263235"/>
            <a:ext cx="9207500" cy="1951667"/>
          </a:xfrm>
        </p:spPr>
        <p:txBody>
          <a:bodyPr anchor="ctr" anchorCtr="0"/>
          <a:lstStyle>
            <a:lvl1pPr algn="r">
              <a:lnSpc>
                <a:spcPct val="78000"/>
              </a:lnSpc>
              <a:defRPr sz="8000" spc="-70">
                <a:solidFill>
                  <a:srgbClr val="EFCCB8"/>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2217919" y="5396295"/>
            <a:ext cx="9144000" cy="298174"/>
          </a:xfrm>
        </p:spPr>
        <p:txBody>
          <a:bodyPr>
            <a:normAutofit/>
          </a:bodyPr>
          <a:lstStyle>
            <a:lvl1pPr marL="0" indent="0" algn="r">
              <a:buNone/>
              <a:defRPr sz="1600" spc="30" baseline="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Text Placeholder 11">
            <a:extLst>
              <a:ext uri="{FF2B5EF4-FFF2-40B4-BE49-F238E27FC236}">
                <a16:creationId xmlns:a16="http://schemas.microsoft.com/office/drawing/2014/main" id="{756A160F-10A4-CB44-A364-E5452F1D0A7A}"/>
              </a:ext>
            </a:extLst>
          </p:cNvPr>
          <p:cNvSpPr>
            <a:spLocks noGrp="1"/>
          </p:cNvSpPr>
          <p:nvPr>
            <p:ph type="body" sz="quarter" idx="13"/>
          </p:nvPr>
        </p:nvSpPr>
        <p:spPr>
          <a:xfrm>
            <a:off x="2154238" y="2721048"/>
            <a:ext cx="9207500" cy="386588"/>
          </a:xfrm>
        </p:spPr>
        <p:txBody>
          <a:bodyPr>
            <a:normAutofit/>
          </a:bodyPr>
          <a:lstStyle>
            <a:lvl1pPr marL="0" indent="0" algn="r">
              <a:buNone/>
              <a:defRPr sz="2500">
                <a:solidFill>
                  <a:schemeClr val="tx1"/>
                </a:solidFill>
              </a:defRPr>
            </a:lvl1pPr>
          </a:lstStyle>
          <a:p>
            <a:pPr lvl="0"/>
            <a:r>
              <a:rPr lang="fi-FI"/>
              <a:t>Muokkaa tekstin perustyylejä napsauttamalla</a:t>
            </a:r>
          </a:p>
        </p:txBody>
      </p:sp>
      <p:grpSp>
        <p:nvGrpSpPr>
          <p:cNvPr id="19" name="Group 18">
            <a:extLst>
              <a:ext uri="{FF2B5EF4-FFF2-40B4-BE49-F238E27FC236}">
                <a16:creationId xmlns:a16="http://schemas.microsoft.com/office/drawing/2014/main" id="{7FEDC5CA-3959-BE43-BB24-E13A19E2BC01}"/>
              </a:ext>
              <a:ext uri="{C183D7F6-B498-43B3-948B-1728B52AA6E4}">
                <adec:decorative xmlns:adec="http://schemas.microsoft.com/office/drawing/2017/decorative" val="1"/>
              </a:ext>
            </a:extLst>
          </p:cNvPr>
          <p:cNvGrpSpPr/>
          <p:nvPr userDrawn="1"/>
        </p:nvGrpSpPr>
        <p:grpSpPr>
          <a:xfrm>
            <a:off x="828153" y="824194"/>
            <a:ext cx="2045199" cy="627793"/>
            <a:chOff x="5865996" y="257492"/>
            <a:chExt cx="5676003" cy="1742302"/>
          </a:xfrm>
        </p:grpSpPr>
        <p:sp>
          <p:nvSpPr>
            <p:cNvPr id="15" name="Freeform 14">
              <a:extLst>
                <a:ext uri="{FF2B5EF4-FFF2-40B4-BE49-F238E27FC236}">
                  <a16:creationId xmlns:a16="http://schemas.microsoft.com/office/drawing/2014/main" id="{13C15140-040D-F241-992D-3D24DDC3F730}"/>
                </a:ext>
              </a:extLst>
            </p:cNvPr>
            <p:cNvSpPr/>
            <p:nvPr/>
          </p:nvSpPr>
          <p:spPr>
            <a:xfrm>
              <a:off x="10986770" y="1409781"/>
              <a:ext cx="555229" cy="552313"/>
            </a:xfrm>
            <a:custGeom>
              <a:avLst/>
              <a:gdLst>
                <a:gd name="connsiteX0" fmla="*/ 555230 w 555229"/>
                <a:gd name="connsiteY0" fmla="*/ 276157 h 552313"/>
                <a:gd name="connsiteX1" fmla="*/ 277615 w 555229"/>
                <a:gd name="connsiteY1" fmla="*/ 552314 h 552313"/>
                <a:gd name="connsiteX2" fmla="*/ 0 w 555229"/>
                <a:gd name="connsiteY2" fmla="*/ 276157 h 552313"/>
                <a:gd name="connsiteX3" fmla="*/ 277615 w 555229"/>
                <a:gd name="connsiteY3" fmla="*/ 0 h 552313"/>
                <a:gd name="connsiteX4" fmla="*/ 555230 w 555229"/>
                <a:gd name="connsiteY4" fmla="*/ 276157 h 55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29" h="552313">
                  <a:moveTo>
                    <a:pt x="555230" y="276157"/>
                  </a:moveTo>
                  <a:cubicBezTo>
                    <a:pt x="555230" y="428692"/>
                    <a:pt x="430903" y="552314"/>
                    <a:pt x="277615" y="552314"/>
                  </a:cubicBezTo>
                  <a:cubicBezTo>
                    <a:pt x="124274" y="552314"/>
                    <a:pt x="0" y="428641"/>
                    <a:pt x="0" y="276157"/>
                  </a:cubicBezTo>
                  <a:cubicBezTo>
                    <a:pt x="0" y="123622"/>
                    <a:pt x="124274" y="0"/>
                    <a:pt x="277615" y="0"/>
                  </a:cubicBezTo>
                  <a:cubicBezTo>
                    <a:pt x="430955" y="0"/>
                    <a:pt x="555230" y="123673"/>
                    <a:pt x="555230" y="276157"/>
                  </a:cubicBezTo>
                  <a:close/>
                </a:path>
              </a:pathLst>
            </a:custGeom>
            <a:solidFill>
              <a:srgbClr val="EB5C18"/>
            </a:solidFill>
            <a:ln w="5129" cap="flat">
              <a:noFill/>
              <a:prstDash val="solid"/>
              <a:miter/>
            </a:ln>
          </p:spPr>
          <p:txBody>
            <a:bodyPr rtlCol="0" anchor="ctr"/>
            <a:lstStyle/>
            <a:p>
              <a:endParaRPr lang="fi-FI"/>
            </a:p>
          </p:txBody>
        </p:sp>
        <p:sp>
          <p:nvSpPr>
            <p:cNvPr id="16" name="Freeform 15">
              <a:extLst>
                <a:ext uri="{FF2B5EF4-FFF2-40B4-BE49-F238E27FC236}">
                  <a16:creationId xmlns:a16="http://schemas.microsoft.com/office/drawing/2014/main" id="{002A8398-D333-3344-AB9E-995A24DB8DF6}"/>
                </a:ext>
              </a:extLst>
            </p:cNvPr>
            <p:cNvSpPr/>
            <p:nvPr/>
          </p:nvSpPr>
          <p:spPr>
            <a:xfrm>
              <a:off x="5865996" y="287376"/>
              <a:ext cx="1064651" cy="1682380"/>
            </a:xfrm>
            <a:custGeom>
              <a:avLst/>
              <a:gdLst>
                <a:gd name="connsiteX0" fmla="*/ 951932 w 1064651"/>
                <a:gd name="connsiteY0" fmla="*/ 956435 h 1682380"/>
                <a:gd name="connsiteX1" fmla="*/ 951932 w 1064651"/>
                <a:gd name="connsiteY1" fmla="*/ 770951 h 1682380"/>
                <a:gd name="connsiteX2" fmla="*/ 936218 w 1064651"/>
                <a:gd name="connsiteY2" fmla="*/ 755319 h 1682380"/>
                <a:gd name="connsiteX3" fmla="*/ 276793 w 1064651"/>
                <a:gd name="connsiteY3" fmla="*/ 755319 h 1682380"/>
                <a:gd name="connsiteX4" fmla="*/ 261079 w 1064651"/>
                <a:gd name="connsiteY4" fmla="*/ 755319 h 1682380"/>
                <a:gd name="connsiteX5" fmla="*/ 245365 w 1064651"/>
                <a:gd name="connsiteY5" fmla="*/ 739688 h 1682380"/>
                <a:gd name="connsiteX6" fmla="*/ 245365 w 1064651"/>
                <a:gd name="connsiteY6" fmla="*/ 724056 h 1682380"/>
                <a:gd name="connsiteX7" fmla="*/ 245365 w 1064651"/>
                <a:gd name="connsiteY7" fmla="*/ 248010 h 1682380"/>
                <a:gd name="connsiteX8" fmla="*/ 245365 w 1064651"/>
                <a:gd name="connsiteY8" fmla="*/ 232378 h 1682380"/>
                <a:gd name="connsiteX9" fmla="*/ 261079 w 1064651"/>
                <a:gd name="connsiteY9" fmla="*/ 216747 h 1682380"/>
                <a:gd name="connsiteX10" fmla="*/ 276793 w 1064651"/>
                <a:gd name="connsiteY10" fmla="*/ 216747 h 1682380"/>
                <a:gd name="connsiteX11" fmla="*/ 1048938 w 1064651"/>
                <a:gd name="connsiteY11" fmla="*/ 216747 h 1682380"/>
                <a:gd name="connsiteX12" fmla="*/ 1064652 w 1064651"/>
                <a:gd name="connsiteY12" fmla="*/ 201115 h 1682380"/>
                <a:gd name="connsiteX13" fmla="*/ 1064652 w 1064651"/>
                <a:gd name="connsiteY13" fmla="*/ 15632 h 1682380"/>
                <a:gd name="connsiteX14" fmla="*/ 1048938 w 1064651"/>
                <a:gd name="connsiteY14" fmla="*/ 0 h 1682380"/>
                <a:gd name="connsiteX15" fmla="*/ 15663 w 1064651"/>
                <a:gd name="connsiteY15" fmla="*/ 0 h 1682380"/>
                <a:gd name="connsiteX16" fmla="*/ 0 w 1064651"/>
                <a:gd name="connsiteY16" fmla="*/ 15223 h 1682380"/>
                <a:gd name="connsiteX17" fmla="*/ 0 w 1064651"/>
                <a:gd name="connsiteY17" fmla="*/ 1667158 h 1682380"/>
                <a:gd name="connsiteX18" fmla="*/ 15663 w 1064651"/>
                <a:gd name="connsiteY18" fmla="*/ 1682381 h 1682380"/>
                <a:gd name="connsiteX19" fmla="*/ 229651 w 1064651"/>
                <a:gd name="connsiteY19" fmla="*/ 1682381 h 1682380"/>
                <a:gd name="connsiteX20" fmla="*/ 245365 w 1064651"/>
                <a:gd name="connsiteY20" fmla="*/ 1666749 h 1682380"/>
                <a:gd name="connsiteX21" fmla="*/ 245365 w 1064651"/>
                <a:gd name="connsiteY21" fmla="*/ 1003176 h 1682380"/>
                <a:gd name="connsiteX22" fmla="*/ 245365 w 1064651"/>
                <a:gd name="connsiteY22" fmla="*/ 987544 h 1682380"/>
                <a:gd name="connsiteX23" fmla="*/ 261079 w 1064651"/>
                <a:gd name="connsiteY23" fmla="*/ 971913 h 1682380"/>
                <a:gd name="connsiteX24" fmla="*/ 276793 w 1064651"/>
                <a:gd name="connsiteY24" fmla="*/ 971913 h 1682380"/>
                <a:gd name="connsiteX25" fmla="*/ 936218 w 1064651"/>
                <a:gd name="connsiteY25" fmla="*/ 971913 h 1682380"/>
                <a:gd name="connsiteX26" fmla="*/ 951932 w 1064651"/>
                <a:gd name="connsiteY26" fmla="*/ 956281 h 168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4651" h="1682380">
                  <a:moveTo>
                    <a:pt x="951932" y="956435"/>
                  </a:moveTo>
                  <a:lnTo>
                    <a:pt x="951932" y="770951"/>
                  </a:lnTo>
                  <a:cubicBezTo>
                    <a:pt x="951932" y="762318"/>
                    <a:pt x="944897" y="755319"/>
                    <a:pt x="936218" y="755319"/>
                  </a:cubicBezTo>
                  <a:lnTo>
                    <a:pt x="276793" y="755319"/>
                  </a:lnTo>
                  <a:lnTo>
                    <a:pt x="261079" y="755319"/>
                  </a:lnTo>
                  <a:cubicBezTo>
                    <a:pt x="252400" y="755319"/>
                    <a:pt x="245365" y="748321"/>
                    <a:pt x="245365" y="739688"/>
                  </a:cubicBezTo>
                  <a:lnTo>
                    <a:pt x="245365" y="724056"/>
                  </a:lnTo>
                  <a:lnTo>
                    <a:pt x="245365" y="248010"/>
                  </a:lnTo>
                  <a:lnTo>
                    <a:pt x="245365" y="232378"/>
                  </a:lnTo>
                  <a:cubicBezTo>
                    <a:pt x="245365" y="223745"/>
                    <a:pt x="252400" y="216747"/>
                    <a:pt x="261079" y="216747"/>
                  </a:cubicBezTo>
                  <a:lnTo>
                    <a:pt x="276793" y="216747"/>
                  </a:lnTo>
                  <a:lnTo>
                    <a:pt x="1048938" y="216747"/>
                  </a:lnTo>
                  <a:cubicBezTo>
                    <a:pt x="1057617" y="216747"/>
                    <a:pt x="1064652" y="209748"/>
                    <a:pt x="1064652" y="201115"/>
                  </a:cubicBezTo>
                  <a:lnTo>
                    <a:pt x="1064652" y="15632"/>
                  </a:lnTo>
                  <a:cubicBezTo>
                    <a:pt x="1064652" y="6998"/>
                    <a:pt x="1057617" y="0"/>
                    <a:pt x="1048938" y="0"/>
                  </a:cubicBezTo>
                  <a:lnTo>
                    <a:pt x="15663" y="0"/>
                  </a:lnTo>
                  <a:cubicBezTo>
                    <a:pt x="7138" y="0"/>
                    <a:pt x="205" y="6794"/>
                    <a:pt x="0" y="15223"/>
                  </a:cubicBezTo>
                  <a:lnTo>
                    <a:pt x="0" y="1667158"/>
                  </a:lnTo>
                  <a:cubicBezTo>
                    <a:pt x="205" y="1675587"/>
                    <a:pt x="7138" y="1682381"/>
                    <a:pt x="15663" y="1682381"/>
                  </a:cubicBezTo>
                  <a:lnTo>
                    <a:pt x="229651" y="1682381"/>
                  </a:lnTo>
                  <a:cubicBezTo>
                    <a:pt x="238330" y="1682381"/>
                    <a:pt x="245365" y="1675382"/>
                    <a:pt x="245365" y="1666749"/>
                  </a:cubicBezTo>
                  <a:lnTo>
                    <a:pt x="245365" y="1003176"/>
                  </a:lnTo>
                  <a:lnTo>
                    <a:pt x="245365" y="987544"/>
                  </a:lnTo>
                  <a:cubicBezTo>
                    <a:pt x="245365" y="978911"/>
                    <a:pt x="252400" y="971913"/>
                    <a:pt x="261079" y="971913"/>
                  </a:cubicBezTo>
                  <a:lnTo>
                    <a:pt x="276793" y="971913"/>
                  </a:lnTo>
                  <a:lnTo>
                    <a:pt x="936218" y="971913"/>
                  </a:lnTo>
                  <a:cubicBezTo>
                    <a:pt x="944897" y="971913"/>
                    <a:pt x="951932" y="964914"/>
                    <a:pt x="951932" y="956281"/>
                  </a:cubicBezTo>
                  <a:close/>
                </a:path>
              </a:pathLst>
            </a:custGeom>
            <a:solidFill>
              <a:schemeClr val="tx1"/>
            </a:solidFill>
            <a:ln w="5129"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9D380EAB-5368-1F45-B531-8BF5A1EF293F}"/>
                </a:ext>
              </a:extLst>
            </p:cNvPr>
            <p:cNvSpPr/>
            <p:nvPr/>
          </p:nvSpPr>
          <p:spPr>
            <a:xfrm>
              <a:off x="7163996" y="257492"/>
              <a:ext cx="1528216" cy="1742097"/>
            </a:xfrm>
            <a:custGeom>
              <a:avLst/>
              <a:gdLst>
                <a:gd name="connsiteX0" fmla="*/ 870743 w 1528216"/>
                <a:gd name="connsiteY0" fmla="*/ 1520549 h 1742097"/>
                <a:gd name="connsiteX1" fmla="*/ 432239 w 1528216"/>
                <a:gd name="connsiteY1" fmla="*/ 1329343 h 1742097"/>
                <a:gd name="connsiteX2" fmla="*/ 260514 w 1528216"/>
                <a:gd name="connsiteY2" fmla="*/ 871125 h 1742097"/>
                <a:gd name="connsiteX3" fmla="*/ 260514 w 1528216"/>
                <a:gd name="connsiteY3" fmla="*/ 866170 h 1742097"/>
                <a:gd name="connsiteX4" fmla="*/ 432958 w 1528216"/>
                <a:gd name="connsiteY4" fmla="*/ 410302 h 1742097"/>
                <a:gd name="connsiteX5" fmla="*/ 868226 w 1528216"/>
                <a:gd name="connsiteY5" fmla="*/ 221753 h 1742097"/>
                <a:gd name="connsiteX6" fmla="*/ 1347145 w 1528216"/>
                <a:gd name="connsiteY6" fmla="*/ 412805 h 1742097"/>
                <a:gd name="connsiteX7" fmla="*/ 1369176 w 1528216"/>
                <a:gd name="connsiteY7" fmla="*/ 411272 h 1742097"/>
                <a:gd name="connsiteX8" fmla="*/ 1506185 w 1528216"/>
                <a:gd name="connsiteY8" fmla="*/ 254293 h 1742097"/>
                <a:gd name="connsiteX9" fmla="*/ 1504902 w 1528216"/>
                <a:gd name="connsiteY9" fmla="*/ 232429 h 1742097"/>
                <a:gd name="connsiteX10" fmla="*/ 870691 w 1528216"/>
                <a:gd name="connsiteY10" fmla="*/ 0 h 1742097"/>
                <a:gd name="connsiteX11" fmla="*/ 243927 w 1528216"/>
                <a:gd name="connsiteY11" fmla="*/ 255621 h 1742097"/>
                <a:gd name="connsiteX12" fmla="*/ 0 w 1528216"/>
                <a:gd name="connsiteY12" fmla="*/ 871074 h 1742097"/>
                <a:gd name="connsiteX13" fmla="*/ 0 w 1528216"/>
                <a:gd name="connsiteY13" fmla="*/ 876029 h 1742097"/>
                <a:gd name="connsiteX14" fmla="*/ 244441 w 1528216"/>
                <a:gd name="connsiteY14" fmla="*/ 1490767 h 1742097"/>
                <a:gd name="connsiteX15" fmla="*/ 860626 w 1528216"/>
                <a:gd name="connsiteY15" fmla="*/ 1742097 h 1742097"/>
                <a:gd name="connsiteX16" fmla="*/ 1528216 w 1528216"/>
                <a:gd name="connsiteY16" fmla="*/ 1464357 h 1742097"/>
                <a:gd name="connsiteX17" fmla="*/ 1519897 w 1528216"/>
                <a:gd name="connsiteY17" fmla="*/ 1455979 h 1742097"/>
                <a:gd name="connsiteX18" fmla="*/ 1383657 w 1528216"/>
                <a:gd name="connsiteY18" fmla="*/ 1318718 h 1742097"/>
                <a:gd name="connsiteX19" fmla="*/ 1362140 w 1528216"/>
                <a:gd name="connsiteY19" fmla="*/ 1318156 h 1742097"/>
                <a:gd name="connsiteX20" fmla="*/ 870691 w 1528216"/>
                <a:gd name="connsiteY20" fmla="*/ 1520446 h 17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8216" h="1742097">
                  <a:moveTo>
                    <a:pt x="870743" y="1520549"/>
                  </a:moveTo>
                  <a:cubicBezTo>
                    <a:pt x="701175" y="1520549"/>
                    <a:pt x="545472" y="1452659"/>
                    <a:pt x="432239" y="1329343"/>
                  </a:cubicBezTo>
                  <a:cubicBezTo>
                    <a:pt x="321521" y="1208787"/>
                    <a:pt x="260514" y="1046035"/>
                    <a:pt x="260514" y="871125"/>
                  </a:cubicBezTo>
                  <a:lnTo>
                    <a:pt x="260514" y="866170"/>
                  </a:lnTo>
                  <a:cubicBezTo>
                    <a:pt x="260514" y="691925"/>
                    <a:pt x="321778" y="530041"/>
                    <a:pt x="432958" y="410302"/>
                  </a:cubicBezTo>
                  <a:cubicBezTo>
                    <a:pt x="545934" y="288723"/>
                    <a:pt x="700507" y="221753"/>
                    <a:pt x="868226" y="221753"/>
                  </a:cubicBezTo>
                  <a:cubicBezTo>
                    <a:pt x="1043957" y="221753"/>
                    <a:pt x="1189388" y="279324"/>
                    <a:pt x="1347145" y="412805"/>
                  </a:cubicBezTo>
                  <a:cubicBezTo>
                    <a:pt x="1353718" y="418373"/>
                    <a:pt x="1363527" y="417760"/>
                    <a:pt x="1369176" y="411272"/>
                  </a:cubicBezTo>
                  <a:lnTo>
                    <a:pt x="1506185" y="254293"/>
                  </a:lnTo>
                  <a:cubicBezTo>
                    <a:pt x="1511783" y="247857"/>
                    <a:pt x="1511269" y="238100"/>
                    <a:pt x="1504902" y="232429"/>
                  </a:cubicBezTo>
                  <a:cubicBezTo>
                    <a:pt x="1370973" y="112894"/>
                    <a:pt x="1187848" y="0"/>
                    <a:pt x="870691" y="0"/>
                  </a:cubicBezTo>
                  <a:cubicBezTo>
                    <a:pt x="627175" y="0"/>
                    <a:pt x="404611" y="90775"/>
                    <a:pt x="243927" y="255621"/>
                  </a:cubicBezTo>
                  <a:cubicBezTo>
                    <a:pt x="86633" y="417045"/>
                    <a:pt x="0" y="635580"/>
                    <a:pt x="0" y="871074"/>
                  </a:cubicBezTo>
                  <a:lnTo>
                    <a:pt x="0" y="876029"/>
                  </a:lnTo>
                  <a:cubicBezTo>
                    <a:pt x="0" y="1111932"/>
                    <a:pt x="86787" y="1330263"/>
                    <a:pt x="244441" y="1490767"/>
                  </a:cubicBezTo>
                  <a:cubicBezTo>
                    <a:pt x="403635" y="1652855"/>
                    <a:pt x="622502" y="1742097"/>
                    <a:pt x="860626" y="1742097"/>
                  </a:cubicBezTo>
                  <a:cubicBezTo>
                    <a:pt x="1134749" y="1742097"/>
                    <a:pt x="1330250" y="1661283"/>
                    <a:pt x="1528216" y="1464357"/>
                  </a:cubicBezTo>
                  <a:cubicBezTo>
                    <a:pt x="1525597" y="1461752"/>
                    <a:pt x="1522824" y="1458942"/>
                    <a:pt x="1519897" y="1455979"/>
                  </a:cubicBezTo>
                  <a:cubicBezTo>
                    <a:pt x="1483128" y="1418944"/>
                    <a:pt x="1421093" y="1356418"/>
                    <a:pt x="1383657" y="1318718"/>
                  </a:cubicBezTo>
                  <a:cubicBezTo>
                    <a:pt x="1377803" y="1312792"/>
                    <a:pt x="1368405" y="1312639"/>
                    <a:pt x="1362140" y="1318156"/>
                  </a:cubicBezTo>
                  <a:cubicBezTo>
                    <a:pt x="1222973" y="1440756"/>
                    <a:pt x="1081444" y="1520446"/>
                    <a:pt x="870691" y="1520446"/>
                  </a:cubicBezTo>
                  <a:close/>
                </a:path>
              </a:pathLst>
            </a:custGeom>
            <a:solidFill>
              <a:schemeClr val="tx1"/>
            </a:solidFill>
            <a:ln w="5129" cap="flat">
              <a:noFill/>
              <a:prstDash val="solid"/>
              <a:miter/>
            </a:ln>
          </p:spPr>
          <p:txBody>
            <a:bodyPr rtlCol="0" anchor="ctr"/>
            <a:lstStyle/>
            <a:p>
              <a:endParaRPr lang="fi-FI"/>
            </a:p>
          </p:txBody>
        </p:sp>
        <p:sp>
          <p:nvSpPr>
            <p:cNvPr id="18" name="Freeform 17">
              <a:extLst>
                <a:ext uri="{FF2B5EF4-FFF2-40B4-BE49-F238E27FC236}">
                  <a16:creationId xmlns:a16="http://schemas.microsoft.com/office/drawing/2014/main" id="{F0B94BD4-5603-3541-90D3-C7D9DC351BD8}"/>
                </a:ext>
              </a:extLst>
            </p:cNvPr>
            <p:cNvSpPr/>
            <p:nvPr/>
          </p:nvSpPr>
          <p:spPr>
            <a:xfrm>
              <a:off x="8899833" y="257595"/>
              <a:ext cx="1578490" cy="1742199"/>
            </a:xfrm>
            <a:custGeom>
              <a:avLst/>
              <a:gdLst>
                <a:gd name="connsiteX0" fmla="*/ 1327323 w 1578490"/>
                <a:gd name="connsiteY0" fmla="*/ 1006803 h 1742199"/>
                <a:gd name="connsiteX1" fmla="*/ 1343037 w 1578490"/>
                <a:gd name="connsiteY1" fmla="*/ 1022434 h 1742199"/>
                <a:gd name="connsiteX2" fmla="*/ 1343037 w 1578490"/>
                <a:gd name="connsiteY2" fmla="*/ 1038066 h 1742199"/>
                <a:gd name="connsiteX3" fmla="*/ 1343037 w 1578490"/>
                <a:gd name="connsiteY3" fmla="*/ 1362139 h 1742199"/>
                <a:gd name="connsiteX4" fmla="*/ 1343037 w 1578490"/>
                <a:gd name="connsiteY4" fmla="*/ 1377822 h 1742199"/>
                <a:gd name="connsiteX5" fmla="*/ 1330404 w 1578490"/>
                <a:gd name="connsiteY5" fmla="*/ 1387221 h 1742199"/>
                <a:gd name="connsiteX6" fmla="*/ 888151 w 1578490"/>
                <a:gd name="connsiteY6" fmla="*/ 1525504 h 1742199"/>
                <a:gd name="connsiteX7" fmla="*/ 260411 w 1578490"/>
                <a:gd name="connsiteY7" fmla="*/ 871074 h 1742199"/>
                <a:gd name="connsiteX8" fmla="*/ 260411 w 1578490"/>
                <a:gd name="connsiteY8" fmla="*/ 866119 h 1742199"/>
                <a:gd name="connsiteX9" fmla="*/ 431776 w 1578490"/>
                <a:gd name="connsiteY9" fmla="*/ 413265 h 1742199"/>
                <a:gd name="connsiteX10" fmla="*/ 860677 w 1578490"/>
                <a:gd name="connsiteY10" fmla="*/ 221651 h 1742199"/>
                <a:gd name="connsiteX11" fmla="*/ 1335693 w 1578490"/>
                <a:gd name="connsiteY11" fmla="*/ 384300 h 1742199"/>
                <a:gd name="connsiteX12" fmla="*/ 1357364 w 1578490"/>
                <a:gd name="connsiteY12" fmla="*/ 382104 h 1742199"/>
                <a:gd name="connsiteX13" fmla="*/ 1492423 w 1578490"/>
                <a:gd name="connsiteY13" fmla="*/ 221906 h 1742199"/>
                <a:gd name="connsiteX14" fmla="*/ 1490112 w 1578490"/>
                <a:gd name="connsiteY14" fmla="*/ 199481 h 1742199"/>
                <a:gd name="connsiteX15" fmla="*/ 876135 w 1578490"/>
                <a:gd name="connsiteY15" fmla="*/ 0 h 1742199"/>
                <a:gd name="connsiteX16" fmla="*/ 871564 w 1578490"/>
                <a:gd name="connsiteY16" fmla="*/ 0 h 1742199"/>
                <a:gd name="connsiteX17" fmla="*/ 245211 w 1578490"/>
                <a:gd name="connsiteY17" fmla="*/ 258431 h 1742199"/>
                <a:gd name="connsiteX18" fmla="*/ 0 w 1578490"/>
                <a:gd name="connsiteY18" fmla="*/ 871074 h 1742199"/>
                <a:gd name="connsiteX19" fmla="*/ 0 w 1578490"/>
                <a:gd name="connsiteY19" fmla="*/ 876080 h 1742199"/>
                <a:gd name="connsiteX20" fmla="*/ 240024 w 1578490"/>
                <a:gd name="connsiteY20" fmla="*/ 1493526 h 1742199"/>
                <a:gd name="connsiteX21" fmla="*/ 878240 w 1578490"/>
                <a:gd name="connsiteY21" fmla="*/ 1742199 h 1742199"/>
                <a:gd name="connsiteX22" fmla="*/ 1572842 w 1578490"/>
                <a:gd name="connsiteY22" fmla="*/ 1491891 h 1742199"/>
                <a:gd name="connsiteX23" fmla="*/ 1578491 w 1578490"/>
                <a:gd name="connsiteY23" fmla="*/ 1479835 h 1742199"/>
                <a:gd name="connsiteX24" fmla="*/ 1578491 w 1578490"/>
                <a:gd name="connsiteY24" fmla="*/ 815802 h 1742199"/>
                <a:gd name="connsiteX25" fmla="*/ 1562777 w 1578490"/>
                <a:gd name="connsiteY25" fmla="*/ 800170 h 1742199"/>
                <a:gd name="connsiteX26" fmla="*/ 910285 w 1578490"/>
                <a:gd name="connsiteY26" fmla="*/ 800170 h 1742199"/>
                <a:gd name="connsiteX27" fmla="*/ 894570 w 1578490"/>
                <a:gd name="connsiteY27" fmla="*/ 815802 h 1742199"/>
                <a:gd name="connsiteX28" fmla="*/ 894570 w 1578490"/>
                <a:gd name="connsiteY28" fmla="*/ 991273 h 1742199"/>
                <a:gd name="connsiteX29" fmla="*/ 910285 w 1578490"/>
                <a:gd name="connsiteY29" fmla="*/ 1006905 h 1742199"/>
                <a:gd name="connsiteX30" fmla="*/ 1311711 w 1578490"/>
                <a:gd name="connsiteY30" fmla="*/ 1006905 h 1742199"/>
                <a:gd name="connsiteX31" fmla="*/ 1327425 w 1578490"/>
                <a:gd name="connsiteY31" fmla="*/ 1006905 h 174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78490" h="1742199">
                  <a:moveTo>
                    <a:pt x="1327323" y="1006803"/>
                  </a:moveTo>
                  <a:cubicBezTo>
                    <a:pt x="1336001" y="1006803"/>
                    <a:pt x="1343037" y="1013801"/>
                    <a:pt x="1343037" y="1022434"/>
                  </a:cubicBezTo>
                  <a:lnTo>
                    <a:pt x="1343037" y="1038066"/>
                  </a:lnTo>
                  <a:lnTo>
                    <a:pt x="1343037" y="1362139"/>
                  </a:lnTo>
                  <a:lnTo>
                    <a:pt x="1343037" y="1377822"/>
                  </a:lnTo>
                  <a:lnTo>
                    <a:pt x="1330404" y="1387221"/>
                  </a:lnTo>
                  <a:cubicBezTo>
                    <a:pt x="1209981" y="1476413"/>
                    <a:pt x="1052892" y="1525504"/>
                    <a:pt x="888151" y="1525504"/>
                  </a:cubicBezTo>
                  <a:cubicBezTo>
                    <a:pt x="518563" y="1525504"/>
                    <a:pt x="260411" y="1256396"/>
                    <a:pt x="260411" y="871074"/>
                  </a:cubicBezTo>
                  <a:lnTo>
                    <a:pt x="260411" y="866119"/>
                  </a:lnTo>
                  <a:cubicBezTo>
                    <a:pt x="260411" y="695143"/>
                    <a:pt x="321213" y="534332"/>
                    <a:pt x="431776" y="413265"/>
                  </a:cubicBezTo>
                  <a:cubicBezTo>
                    <a:pt x="544496" y="289745"/>
                    <a:pt x="696810" y="221651"/>
                    <a:pt x="860677" y="221651"/>
                  </a:cubicBezTo>
                  <a:cubicBezTo>
                    <a:pt x="1072868" y="221651"/>
                    <a:pt x="1208132" y="285556"/>
                    <a:pt x="1335693" y="384300"/>
                  </a:cubicBezTo>
                  <a:cubicBezTo>
                    <a:pt x="1342369" y="389460"/>
                    <a:pt x="1351921" y="388591"/>
                    <a:pt x="1357364" y="382104"/>
                  </a:cubicBezTo>
                  <a:lnTo>
                    <a:pt x="1492423" y="221906"/>
                  </a:lnTo>
                  <a:cubicBezTo>
                    <a:pt x="1498123" y="215163"/>
                    <a:pt x="1497096" y="204947"/>
                    <a:pt x="1490112" y="199481"/>
                  </a:cubicBezTo>
                  <a:cubicBezTo>
                    <a:pt x="1309965" y="58848"/>
                    <a:pt x="1128381" y="460"/>
                    <a:pt x="876135" y="0"/>
                  </a:cubicBezTo>
                  <a:lnTo>
                    <a:pt x="871564" y="0"/>
                  </a:lnTo>
                  <a:cubicBezTo>
                    <a:pt x="629332" y="409"/>
                    <a:pt x="406973" y="92154"/>
                    <a:pt x="245211" y="258431"/>
                  </a:cubicBezTo>
                  <a:cubicBezTo>
                    <a:pt x="87095" y="420927"/>
                    <a:pt x="0" y="638491"/>
                    <a:pt x="0" y="871074"/>
                  </a:cubicBezTo>
                  <a:lnTo>
                    <a:pt x="0" y="876080"/>
                  </a:lnTo>
                  <a:cubicBezTo>
                    <a:pt x="0" y="1117552"/>
                    <a:pt x="85246" y="1336853"/>
                    <a:pt x="240024" y="1493526"/>
                  </a:cubicBezTo>
                  <a:cubicBezTo>
                    <a:pt x="400708" y="1656175"/>
                    <a:pt x="621372" y="1742199"/>
                    <a:pt x="878240" y="1742199"/>
                  </a:cubicBezTo>
                  <a:cubicBezTo>
                    <a:pt x="1196680" y="1742199"/>
                    <a:pt x="1429413" y="1609281"/>
                    <a:pt x="1572842" y="1491891"/>
                  </a:cubicBezTo>
                  <a:cubicBezTo>
                    <a:pt x="1576488" y="1488928"/>
                    <a:pt x="1578491" y="1484484"/>
                    <a:pt x="1578491" y="1479835"/>
                  </a:cubicBezTo>
                  <a:lnTo>
                    <a:pt x="1578491" y="815802"/>
                  </a:lnTo>
                  <a:cubicBezTo>
                    <a:pt x="1578491" y="807169"/>
                    <a:pt x="1571506" y="800170"/>
                    <a:pt x="1562777" y="800170"/>
                  </a:cubicBezTo>
                  <a:lnTo>
                    <a:pt x="910285" y="800170"/>
                  </a:lnTo>
                  <a:cubicBezTo>
                    <a:pt x="901606" y="800170"/>
                    <a:pt x="894570" y="807118"/>
                    <a:pt x="894570" y="815802"/>
                  </a:cubicBezTo>
                  <a:lnTo>
                    <a:pt x="894570" y="991273"/>
                  </a:lnTo>
                  <a:cubicBezTo>
                    <a:pt x="894570" y="999907"/>
                    <a:pt x="901606" y="1006905"/>
                    <a:pt x="910285" y="1006905"/>
                  </a:cubicBezTo>
                  <a:lnTo>
                    <a:pt x="1311711" y="1006905"/>
                  </a:lnTo>
                  <a:lnTo>
                    <a:pt x="1327425" y="1006905"/>
                  </a:lnTo>
                  <a:close/>
                </a:path>
              </a:pathLst>
            </a:custGeom>
            <a:solidFill>
              <a:schemeClr val="tx1"/>
            </a:solidFill>
            <a:ln w="5129" cap="flat">
              <a:noFill/>
              <a:prstDash val="solid"/>
              <a:miter/>
            </a:ln>
          </p:spPr>
          <p:txBody>
            <a:bodyPr rtlCol="0" anchor="ctr"/>
            <a:lstStyle/>
            <a:p>
              <a:endParaRPr lang="fi-FI"/>
            </a:p>
          </p:txBody>
        </p:sp>
      </p:grpSp>
    </p:spTree>
    <p:extLst>
      <p:ext uri="{BB962C8B-B14F-4D97-AF65-F5344CB8AC3E}">
        <p14:creationId xmlns:p14="http://schemas.microsoft.com/office/powerpoint/2010/main" val="30753559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ääotsikko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2153524" y="3263235"/>
            <a:ext cx="9207500" cy="1951667"/>
          </a:xfrm>
        </p:spPr>
        <p:txBody>
          <a:bodyPr anchor="ctr" anchorCtr="0"/>
          <a:lstStyle>
            <a:lvl1pPr algn="r">
              <a:lnSpc>
                <a:spcPct val="78000"/>
              </a:lnSpc>
              <a:defRPr sz="8000">
                <a:solidFill>
                  <a:srgbClr val="EFCCB8"/>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2217919" y="5396295"/>
            <a:ext cx="9144000" cy="298174"/>
          </a:xfrm>
        </p:spPr>
        <p:txBody>
          <a:bodyPr>
            <a:normAutofit/>
          </a:bodyPr>
          <a:lstStyle>
            <a:lvl1pPr marL="0" indent="0" algn="r">
              <a:buNone/>
              <a:defRPr sz="1600" spc="3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Text Placeholder 11">
            <a:extLst>
              <a:ext uri="{FF2B5EF4-FFF2-40B4-BE49-F238E27FC236}">
                <a16:creationId xmlns:a16="http://schemas.microsoft.com/office/drawing/2014/main" id="{756A160F-10A4-CB44-A364-E5452F1D0A7A}"/>
              </a:ext>
            </a:extLst>
          </p:cNvPr>
          <p:cNvSpPr>
            <a:spLocks noGrp="1"/>
          </p:cNvSpPr>
          <p:nvPr>
            <p:ph type="body" sz="quarter" idx="13"/>
          </p:nvPr>
        </p:nvSpPr>
        <p:spPr>
          <a:xfrm>
            <a:off x="2154238" y="2721048"/>
            <a:ext cx="9207500" cy="386588"/>
          </a:xfrm>
        </p:spPr>
        <p:txBody>
          <a:bodyPr>
            <a:normAutofit/>
          </a:bodyPr>
          <a:lstStyle>
            <a:lvl1pPr marL="0" indent="0" algn="r">
              <a:buNone/>
              <a:defRPr sz="2500">
                <a:solidFill>
                  <a:schemeClr val="bg1"/>
                </a:solidFill>
              </a:defRPr>
            </a:lvl1pPr>
          </a:lstStyle>
          <a:p>
            <a:pPr lvl="0"/>
            <a:r>
              <a:rPr lang="fi-FI"/>
              <a:t>Muokkaa tekstin perustyylejä napsauttamalla</a:t>
            </a:r>
          </a:p>
        </p:txBody>
      </p:sp>
      <p:grpSp>
        <p:nvGrpSpPr>
          <p:cNvPr id="19" name="Group 18">
            <a:extLst>
              <a:ext uri="{FF2B5EF4-FFF2-40B4-BE49-F238E27FC236}">
                <a16:creationId xmlns:a16="http://schemas.microsoft.com/office/drawing/2014/main" id="{7FEDC5CA-3959-BE43-BB24-E13A19E2BC01}"/>
              </a:ext>
              <a:ext uri="{C183D7F6-B498-43B3-948B-1728B52AA6E4}">
                <adec:decorative xmlns:adec="http://schemas.microsoft.com/office/drawing/2017/decorative" val="1"/>
              </a:ext>
            </a:extLst>
          </p:cNvPr>
          <p:cNvGrpSpPr/>
          <p:nvPr userDrawn="1"/>
        </p:nvGrpSpPr>
        <p:grpSpPr>
          <a:xfrm>
            <a:off x="828153" y="824194"/>
            <a:ext cx="2045199" cy="627793"/>
            <a:chOff x="5865996" y="257492"/>
            <a:chExt cx="5676003" cy="1742302"/>
          </a:xfrm>
        </p:grpSpPr>
        <p:sp>
          <p:nvSpPr>
            <p:cNvPr id="15" name="Freeform 14">
              <a:extLst>
                <a:ext uri="{FF2B5EF4-FFF2-40B4-BE49-F238E27FC236}">
                  <a16:creationId xmlns:a16="http://schemas.microsoft.com/office/drawing/2014/main" id="{13C15140-040D-F241-992D-3D24DDC3F730}"/>
                </a:ext>
              </a:extLst>
            </p:cNvPr>
            <p:cNvSpPr/>
            <p:nvPr/>
          </p:nvSpPr>
          <p:spPr>
            <a:xfrm>
              <a:off x="10986770" y="1409781"/>
              <a:ext cx="555229" cy="552313"/>
            </a:xfrm>
            <a:custGeom>
              <a:avLst/>
              <a:gdLst>
                <a:gd name="connsiteX0" fmla="*/ 555230 w 555229"/>
                <a:gd name="connsiteY0" fmla="*/ 276157 h 552313"/>
                <a:gd name="connsiteX1" fmla="*/ 277615 w 555229"/>
                <a:gd name="connsiteY1" fmla="*/ 552314 h 552313"/>
                <a:gd name="connsiteX2" fmla="*/ 0 w 555229"/>
                <a:gd name="connsiteY2" fmla="*/ 276157 h 552313"/>
                <a:gd name="connsiteX3" fmla="*/ 277615 w 555229"/>
                <a:gd name="connsiteY3" fmla="*/ 0 h 552313"/>
                <a:gd name="connsiteX4" fmla="*/ 555230 w 555229"/>
                <a:gd name="connsiteY4" fmla="*/ 276157 h 55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29" h="552313">
                  <a:moveTo>
                    <a:pt x="555230" y="276157"/>
                  </a:moveTo>
                  <a:cubicBezTo>
                    <a:pt x="555230" y="428692"/>
                    <a:pt x="430903" y="552314"/>
                    <a:pt x="277615" y="552314"/>
                  </a:cubicBezTo>
                  <a:cubicBezTo>
                    <a:pt x="124274" y="552314"/>
                    <a:pt x="0" y="428641"/>
                    <a:pt x="0" y="276157"/>
                  </a:cubicBezTo>
                  <a:cubicBezTo>
                    <a:pt x="0" y="123622"/>
                    <a:pt x="124274" y="0"/>
                    <a:pt x="277615" y="0"/>
                  </a:cubicBezTo>
                  <a:cubicBezTo>
                    <a:pt x="430955" y="0"/>
                    <a:pt x="555230" y="123673"/>
                    <a:pt x="555230" y="276157"/>
                  </a:cubicBezTo>
                  <a:close/>
                </a:path>
              </a:pathLst>
            </a:custGeom>
            <a:solidFill>
              <a:srgbClr val="EB5C18"/>
            </a:solidFill>
            <a:ln w="5129" cap="flat">
              <a:noFill/>
              <a:prstDash val="solid"/>
              <a:miter/>
            </a:ln>
          </p:spPr>
          <p:txBody>
            <a:bodyPr rtlCol="0" anchor="ctr"/>
            <a:lstStyle/>
            <a:p>
              <a:endParaRPr lang="fi-FI"/>
            </a:p>
          </p:txBody>
        </p:sp>
        <p:sp>
          <p:nvSpPr>
            <p:cNvPr id="16" name="Freeform 15">
              <a:extLst>
                <a:ext uri="{FF2B5EF4-FFF2-40B4-BE49-F238E27FC236}">
                  <a16:creationId xmlns:a16="http://schemas.microsoft.com/office/drawing/2014/main" id="{002A8398-D333-3344-AB9E-995A24DB8DF6}"/>
                </a:ext>
              </a:extLst>
            </p:cNvPr>
            <p:cNvSpPr/>
            <p:nvPr/>
          </p:nvSpPr>
          <p:spPr>
            <a:xfrm>
              <a:off x="5865996" y="287376"/>
              <a:ext cx="1064651" cy="1682380"/>
            </a:xfrm>
            <a:custGeom>
              <a:avLst/>
              <a:gdLst>
                <a:gd name="connsiteX0" fmla="*/ 951932 w 1064651"/>
                <a:gd name="connsiteY0" fmla="*/ 956435 h 1682380"/>
                <a:gd name="connsiteX1" fmla="*/ 951932 w 1064651"/>
                <a:gd name="connsiteY1" fmla="*/ 770951 h 1682380"/>
                <a:gd name="connsiteX2" fmla="*/ 936218 w 1064651"/>
                <a:gd name="connsiteY2" fmla="*/ 755319 h 1682380"/>
                <a:gd name="connsiteX3" fmla="*/ 276793 w 1064651"/>
                <a:gd name="connsiteY3" fmla="*/ 755319 h 1682380"/>
                <a:gd name="connsiteX4" fmla="*/ 261079 w 1064651"/>
                <a:gd name="connsiteY4" fmla="*/ 755319 h 1682380"/>
                <a:gd name="connsiteX5" fmla="*/ 245365 w 1064651"/>
                <a:gd name="connsiteY5" fmla="*/ 739688 h 1682380"/>
                <a:gd name="connsiteX6" fmla="*/ 245365 w 1064651"/>
                <a:gd name="connsiteY6" fmla="*/ 724056 h 1682380"/>
                <a:gd name="connsiteX7" fmla="*/ 245365 w 1064651"/>
                <a:gd name="connsiteY7" fmla="*/ 248010 h 1682380"/>
                <a:gd name="connsiteX8" fmla="*/ 245365 w 1064651"/>
                <a:gd name="connsiteY8" fmla="*/ 232378 h 1682380"/>
                <a:gd name="connsiteX9" fmla="*/ 261079 w 1064651"/>
                <a:gd name="connsiteY9" fmla="*/ 216747 h 1682380"/>
                <a:gd name="connsiteX10" fmla="*/ 276793 w 1064651"/>
                <a:gd name="connsiteY10" fmla="*/ 216747 h 1682380"/>
                <a:gd name="connsiteX11" fmla="*/ 1048938 w 1064651"/>
                <a:gd name="connsiteY11" fmla="*/ 216747 h 1682380"/>
                <a:gd name="connsiteX12" fmla="*/ 1064652 w 1064651"/>
                <a:gd name="connsiteY12" fmla="*/ 201115 h 1682380"/>
                <a:gd name="connsiteX13" fmla="*/ 1064652 w 1064651"/>
                <a:gd name="connsiteY13" fmla="*/ 15632 h 1682380"/>
                <a:gd name="connsiteX14" fmla="*/ 1048938 w 1064651"/>
                <a:gd name="connsiteY14" fmla="*/ 0 h 1682380"/>
                <a:gd name="connsiteX15" fmla="*/ 15663 w 1064651"/>
                <a:gd name="connsiteY15" fmla="*/ 0 h 1682380"/>
                <a:gd name="connsiteX16" fmla="*/ 0 w 1064651"/>
                <a:gd name="connsiteY16" fmla="*/ 15223 h 1682380"/>
                <a:gd name="connsiteX17" fmla="*/ 0 w 1064651"/>
                <a:gd name="connsiteY17" fmla="*/ 1667158 h 1682380"/>
                <a:gd name="connsiteX18" fmla="*/ 15663 w 1064651"/>
                <a:gd name="connsiteY18" fmla="*/ 1682381 h 1682380"/>
                <a:gd name="connsiteX19" fmla="*/ 229651 w 1064651"/>
                <a:gd name="connsiteY19" fmla="*/ 1682381 h 1682380"/>
                <a:gd name="connsiteX20" fmla="*/ 245365 w 1064651"/>
                <a:gd name="connsiteY20" fmla="*/ 1666749 h 1682380"/>
                <a:gd name="connsiteX21" fmla="*/ 245365 w 1064651"/>
                <a:gd name="connsiteY21" fmla="*/ 1003176 h 1682380"/>
                <a:gd name="connsiteX22" fmla="*/ 245365 w 1064651"/>
                <a:gd name="connsiteY22" fmla="*/ 987544 h 1682380"/>
                <a:gd name="connsiteX23" fmla="*/ 261079 w 1064651"/>
                <a:gd name="connsiteY23" fmla="*/ 971913 h 1682380"/>
                <a:gd name="connsiteX24" fmla="*/ 276793 w 1064651"/>
                <a:gd name="connsiteY24" fmla="*/ 971913 h 1682380"/>
                <a:gd name="connsiteX25" fmla="*/ 936218 w 1064651"/>
                <a:gd name="connsiteY25" fmla="*/ 971913 h 1682380"/>
                <a:gd name="connsiteX26" fmla="*/ 951932 w 1064651"/>
                <a:gd name="connsiteY26" fmla="*/ 956281 h 168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4651" h="1682380">
                  <a:moveTo>
                    <a:pt x="951932" y="956435"/>
                  </a:moveTo>
                  <a:lnTo>
                    <a:pt x="951932" y="770951"/>
                  </a:lnTo>
                  <a:cubicBezTo>
                    <a:pt x="951932" y="762318"/>
                    <a:pt x="944897" y="755319"/>
                    <a:pt x="936218" y="755319"/>
                  </a:cubicBezTo>
                  <a:lnTo>
                    <a:pt x="276793" y="755319"/>
                  </a:lnTo>
                  <a:lnTo>
                    <a:pt x="261079" y="755319"/>
                  </a:lnTo>
                  <a:cubicBezTo>
                    <a:pt x="252400" y="755319"/>
                    <a:pt x="245365" y="748321"/>
                    <a:pt x="245365" y="739688"/>
                  </a:cubicBezTo>
                  <a:lnTo>
                    <a:pt x="245365" y="724056"/>
                  </a:lnTo>
                  <a:lnTo>
                    <a:pt x="245365" y="248010"/>
                  </a:lnTo>
                  <a:lnTo>
                    <a:pt x="245365" y="232378"/>
                  </a:lnTo>
                  <a:cubicBezTo>
                    <a:pt x="245365" y="223745"/>
                    <a:pt x="252400" y="216747"/>
                    <a:pt x="261079" y="216747"/>
                  </a:cubicBezTo>
                  <a:lnTo>
                    <a:pt x="276793" y="216747"/>
                  </a:lnTo>
                  <a:lnTo>
                    <a:pt x="1048938" y="216747"/>
                  </a:lnTo>
                  <a:cubicBezTo>
                    <a:pt x="1057617" y="216747"/>
                    <a:pt x="1064652" y="209748"/>
                    <a:pt x="1064652" y="201115"/>
                  </a:cubicBezTo>
                  <a:lnTo>
                    <a:pt x="1064652" y="15632"/>
                  </a:lnTo>
                  <a:cubicBezTo>
                    <a:pt x="1064652" y="6998"/>
                    <a:pt x="1057617" y="0"/>
                    <a:pt x="1048938" y="0"/>
                  </a:cubicBezTo>
                  <a:lnTo>
                    <a:pt x="15663" y="0"/>
                  </a:lnTo>
                  <a:cubicBezTo>
                    <a:pt x="7138" y="0"/>
                    <a:pt x="205" y="6794"/>
                    <a:pt x="0" y="15223"/>
                  </a:cubicBezTo>
                  <a:lnTo>
                    <a:pt x="0" y="1667158"/>
                  </a:lnTo>
                  <a:cubicBezTo>
                    <a:pt x="205" y="1675587"/>
                    <a:pt x="7138" y="1682381"/>
                    <a:pt x="15663" y="1682381"/>
                  </a:cubicBezTo>
                  <a:lnTo>
                    <a:pt x="229651" y="1682381"/>
                  </a:lnTo>
                  <a:cubicBezTo>
                    <a:pt x="238330" y="1682381"/>
                    <a:pt x="245365" y="1675382"/>
                    <a:pt x="245365" y="1666749"/>
                  </a:cubicBezTo>
                  <a:lnTo>
                    <a:pt x="245365" y="1003176"/>
                  </a:lnTo>
                  <a:lnTo>
                    <a:pt x="245365" y="987544"/>
                  </a:lnTo>
                  <a:cubicBezTo>
                    <a:pt x="245365" y="978911"/>
                    <a:pt x="252400" y="971913"/>
                    <a:pt x="261079" y="971913"/>
                  </a:cubicBezTo>
                  <a:lnTo>
                    <a:pt x="276793" y="971913"/>
                  </a:lnTo>
                  <a:lnTo>
                    <a:pt x="936218" y="971913"/>
                  </a:lnTo>
                  <a:cubicBezTo>
                    <a:pt x="944897" y="971913"/>
                    <a:pt x="951932" y="964914"/>
                    <a:pt x="951932" y="956281"/>
                  </a:cubicBezTo>
                  <a:close/>
                </a:path>
              </a:pathLst>
            </a:custGeom>
            <a:solidFill>
              <a:schemeClr val="bg1"/>
            </a:solidFill>
            <a:ln w="5129"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9D380EAB-5368-1F45-B531-8BF5A1EF293F}"/>
                </a:ext>
              </a:extLst>
            </p:cNvPr>
            <p:cNvSpPr/>
            <p:nvPr/>
          </p:nvSpPr>
          <p:spPr>
            <a:xfrm>
              <a:off x="7163996" y="257492"/>
              <a:ext cx="1528216" cy="1742097"/>
            </a:xfrm>
            <a:custGeom>
              <a:avLst/>
              <a:gdLst>
                <a:gd name="connsiteX0" fmla="*/ 870743 w 1528216"/>
                <a:gd name="connsiteY0" fmla="*/ 1520549 h 1742097"/>
                <a:gd name="connsiteX1" fmla="*/ 432239 w 1528216"/>
                <a:gd name="connsiteY1" fmla="*/ 1329343 h 1742097"/>
                <a:gd name="connsiteX2" fmla="*/ 260514 w 1528216"/>
                <a:gd name="connsiteY2" fmla="*/ 871125 h 1742097"/>
                <a:gd name="connsiteX3" fmla="*/ 260514 w 1528216"/>
                <a:gd name="connsiteY3" fmla="*/ 866170 h 1742097"/>
                <a:gd name="connsiteX4" fmla="*/ 432958 w 1528216"/>
                <a:gd name="connsiteY4" fmla="*/ 410302 h 1742097"/>
                <a:gd name="connsiteX5" fmla="*/ 868226 w 1528216"/>
                <a:gd name="connsiteY5" fmla="*/ 221753 h 1742097"/>
                <a:gd name="connsiteX6" fmla="*/ 1347145 w 1528216"/>
                <a:gd name="connsiteY6" fmla="*/ 412805 h 1742097"/>
                <a:gd name="connsiteX7" fmla="*/ 1369176 w 1528216"/>
                <a:gd name="connsiteY7" fmla="*/ 411272 h 1742097"/>
                <a:gd name="connsiteX8" fmla="*/ 1506185 w 1528216"/>
                <a:gd name="connsiteY8" fmla="*/ 254293 h 1742097"/>
                <a:gd name="connsiteX9" fmla="*/ 1504902 w 1528216"/>
                <a:gd name="connsiteY9" fmla="*/ 232429 h 1742097"/>
                <a:gd name="connsiteX10" fmla="*/ 870691 w 1528216"/>
                <a:gd name="connsiteY10" fmla="*/ 0 h 1742097"/>
                <a:gd name="connsiteX11" fmla="*/ 243927 w 1528216"/>
                <a:gd name="connsiteY11" fmla="*/ 255621 h 1742097"/>
                <a:gd name="connsiteX12" fmla="*/ 0 w 1528216"/>
                <a:gd name="connsiteY12" fmla="*/ 871074 h 1742097"/>
                <a:gd name="connsiteX13" fmla="*/ 0 w 1528216"/>
                <a:gd name="connsiteY13" fmla="*/ 876029 h 1742097"/>
                <a:gd name="connsiteX14" fmla="*/ 244441 w 1528216"/>
                <a:gd name="connsiteY14" fmla="*/ 1490767 h 1742097"/>
                <a:gd name="connsiteX15" fmla="*/ 860626 w 1528216"/>
                <a:gd name="connsiteY15" fmla="*/ 1742097 h 1742097"/>
                <a:gd name="connsiteX16" fmla="*/ 1528216 w 1528216"/>
                <a:gd name="connsiteY16" fmla="*/ 1464357 h 1742097"/>
                <a:gd name="connsiteX17" fmla="*/ 1519897 w 1528216"/>
                <a:gd name="connsiteY17" fmla="*/ 1455979 h 1742097"/>
                <a:gd name="connsiteX18" fmla="*/ 1383657 w 1528216"/>
                <a:gd name="connsiteY18" fmla="*/ 1318718 h 1742097"/>
                <a:gd name="connsiteX19" fmla="*/ 1362140 w 1528216"/>
                <a:gd name="connsiteY19" fmla="*/ 1318156 h 1742097"/>
                <a:gd name="connsiteX20" fmla="*/ 870691 w 1528216"/>
                <a:gd name="connsiteY20" fmla="*/ 1520446 h 17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8216" h="1742097">
                  <a:moveTo>
                    <a:pt x="870743" y="1520549"/>
                  </a:moveTo>
                  <a:cubicBezTo>
                    <a:pt x="701175" y="1520549"/>
                    <a:pt x="545472" y="1452659"/>
                    <a:pt x="432239" y="1329343"/>
                  </a:cubicBezTo>
                  <a:cubicBezTo>
                    <a:pt x="321521" y="1208787"/>
                    <a:pt x="260514" y="1046035"/>
                    <a:pt x="260514" y="871125"/>
                  </a:cubicBezTo>
                  <a:lnTo>
                    <a:pt x="260514" y="866170"/>
                  </a:lnTo>
                  <a:cubicBezTo>
                    <a:pt x="260514" y="691925"/>
                    <a:pt x="321778" y="530041"/>
                    <a:pt x="432958" y="410302"/>
                  </a:cubicBezTo>
                  <a:cubicBezTo>
                    <a:pt x="545934" y="288723"/>
                    <a:pt x="700507" y="221753"/>
                    <a:pt x="868226" y="221753"/>
                  </a:cubicBezTo>
                  <a:cubicBezTo>
                    <a:pt x="1043957" y="221753"/>
                    <a:pt x="1189388" y="279324"/>
                    <a:pt x="1347145" y="412805"/>
                  </a:cubicBezTo>
                  <a:cubicBezTo>
                    <a:pt x="1353718" y="418373"/>
                    <a:pt x="1363527" y="417760"/>
                    <a:pt x="1369176" y="411272"/>
                  </a:cubicBezTo>
                  <a:lnTo>
                    <a:pt x="1506185" y="254293"/>
                  </a:lnTo>
                  <a:cubicBezTo>
                    <a:pt x="1511783" y="247857"/>
                    <a:pt x="1511269" y="238100"/>
                    <a:pt x="1504902" y="232429"/>
                  </a:cubicBezTo>
                  <a:cubicBezTo>
                    <a:pt x="1370973" y="112894"/>
                    <a:pt x="1187848" y="0"/>
                    <a:pt x="870691" y="0"/>
                  </a:cubicBezTo>
                  <a:cubicBezTo>
                    <a:pt x="627175" y="0"/>
                    <a:pt x="404611" y="90775"/>
                    <a:pt x="243927" y="255621"/>
                  </a:cubicBezTo>
                  <a:cubicBezTo>
                    <a:pt x="86633" y="417045"/>
                    <a:pt x="0" y="635580"/>
                    <a:pt x="0" y="871074"/>
                  </a:cubicBezTo>
                  <a:lnTo>
                    <a:pt x="0" y="876029"/>
                  </a:lnTo>
                  <a:cubicBezTo>
                    <a:pt x="0" y="1111932"/>
                    <a:pt x="86787" y="1330263"/>
                    <a:pt x="244441" y="1490767"/>
                  </a:cubicBezTo>
                  <a:cubicBezTo>
                    <a:pt x="403635" y="1652855"/>
                    <a:pt x="622502" y="1742097"/>
                    <a:pt x="860626" y="1742097"/>
                  </a:cubicBezTo>
                  <a:cubicBezTo>
                    <a:pt x="1134749" y="1742097"/>
                    <a:pt x="1330250" y="1661283"/>
                    <a:pt x="1528216" y="1464357"/>
                  </a:cubicBezTo>
                  <a:cubicBezTo>
                    <a:pt x="1525597" y="1461752"/>
                    <a:pt x="1522824" y="1458942"/>
                    <a:pt x="1519897" y="1455979"/>
                  </a:cubicBezTo>
                  <a:cubicBezTo>
                    <a:pt x="1483128" y="1418944"/>
                    <a:pt x="1421093" y="1356418"/>
                    <a:pt x="1383657" y="1318718"/>
                  </a:cubicBezTo>
                  <a:cubicBezTo>
                    <a:pt x="1377803" y="1312792"/>
                    <a:pt x="1368405" y="1312639"/>
                    <a:pt x="1362140" y="1318156"/>
                  </a:cubicBezTo>
                  <a:cubicBezTo>
                    <a:pt x="1222973" y="1440756"/>
                    <a:pt x="1081444" y="1520446"/>
                    <a:pt x="870691" y="1520446"/>
                  </a:cubicBezTo>
                  <a:close/>
                </a:path>
              </a:pathLst>
            </a:custGeom>
            <a:solidFill>
              <a:schemeClr val="bg1"/>
            </a:solidFill>
            <a:ln w="5129" cap="flat">
              <a:noFill/>
              <a:prstDash val="solid"/>
              <a:miter/>
            </a:ln>
          </p:spPr>
          <p:txBody>
            <a:bodyPr rtlCol="0" anchor="ctr"/>
            <a:lstStyle/>
            <a:p>
              <a:endParaRPr lang="fi-FI"/>
            </a:p>
          </p:txBody>
        </p:sp>
        <p:sp>
          <p:nvSpPr>
            <p:cNvPr id="18" name="Freeform 17">
              <a:extLst>
                <a:ext uri="{FF2B5EF4-FFF2-40B4-BE49-F238E27FC236}">
                  <a16:creationId xmlns:a16="http://schemas.microsoft.com/office/drawing/2014/main" id="{F0B94BD4-5603-3541-90D3-C7D9DC351BD8}"/>
                </a:ext>
              </a:extLst>
            </p:cNvPr>
            <p:cNvSpPr/>
            <p:nvPr/>
          </p:nvSpPr>
          <p:spPr>
            <a:xfrm>
              <a:off x="8899833" y="257595"/>
              <a:ext cx="1578490" cy="1742199"/>
            </a:xfrm>
            <a:custGeom>
              <a:avLst/>
              <a:gdLst>
                <a:gd name="connsiteX0" fmla="*/ 1327323 w 1578490"/>
                <a:gd name="connsiteY0" fmla="*/ 1006803 h 1742199"/>
                <a:gd name="connsiteX1" fmla="*/ 1343037 w 1578490"/>
                <a:gd name="connsiteY1" fmla="*/ 1022434 h 1742199"/>
                <a:gd name="connsiteX2" fmla="*/ 1343037 w 1578490"/>
                <a:gd name="connsiteY2" fmla="*/ 1038066 h 1742199"/>
                <a:gd name="connsiteX3" fmla="*/ 1343037 w 1578490"/>
                <a:gd name="connsiteY3" fmla="*/ 1362139 h 1742199"/>
                <a:gd name="connsiteX4" fmla="*/ 1343037 w 1578490"/>
                <a:gd name="connsiteY4" fmla="*/ 1377822 h 1742199"/>
                <a:gd name="connsiteX5" fmla="*/ 1330404 w 1578490"/>
                <a:gd name="connsiteY5" fmla="*/ 1387221 h 1742199"/>
                <a:gd name="connsiteX6" fmla="*/ 888151 w 1578490"/>
                <a:gd name="connsiteY6" fmla="*/ 1525504 h 1742199"/>
                <a:gd name="connsiteX7" fmla="*/ 260411 w 1578490"/>
                <a:gd name="connsiteY7" fmla="*/ 871074 h 1742199"/>
                <a:gd name="connsiteX8" fmla="*/ 260411 w 1578490"/>
                <a:gd name="connsiteY8" fmla="*/ 866119 h 1742199"/>
                <a:gd name="connsiteX9" fmla="*/ 431776 w 1578490"/>
                <a:gd name="connsiteY9" fmla="*/ 413265 h 1742199"/>
                <a:gd name="connsiteX10" fmla="*/ 860677 w 1578490"/>
                <a:gd name="connsiteY10" fmla="*/ 221651 h 1742199"/>
                <a:gd name="connsiteX11" fmla="*/ 1335693 w 1578490"/>
                <a:gd name="connsiteY11" fmla="*/ 384300 h 1742199"/>
                <a:gd name="connsiteX12" fmla="*/ 1357364 w 1578490"/>
                <a:gd name="connsiteY12" fmla="*/ 382104 h 1742199"/>
                <a:gd name="connsiteX13" fmla="*/ 1492423 w 1578490"/>
                <a:gd name="connsiteY13" fmla="*/ 221906 h 1742199"/>
                <a:gd name="connsiteX14" fmla="*/ 1490112 w 1578490"/>
                <a:gd name="connsiteY14" fmla="*/ 199481 h 1742199"/>
                <a:gd name="connsiteX15" fmla="*/ 876135 w 1578490"/>
                <a:gd name="connsiteY15" fmla="*/ 0 h 1742199"/>
                <a:gd name="connsiteX16" fmla="*/ 871564 w 1578490"/>
                <a:gd name="connsiteY16" fmla="*/ 0 h 1742199"/>
                <a:gd name="connsiteX17" fmla="*/ 245211 w 1578490"/>
                <a:gd name="connsiteY17" fmla="*/ 258431 h 1742199"/>
                <a:gd name="connsiteX18" fmla="*/ 0 w 1578490"/>
                <a:gd name="connsiteY18" fmla="*/ 871074 h 1742199"/>
                <a:gd name="connsiteX19" fmla="*/ 0 w 1578490"/>
                <a:gd name="connsiteY19" fmla="*/ 876080 h 1742199"/>
                <a:gd name="connsiteX20" fmla="*/ 240024 w 1578490"/>
                <a:gd name="connsiteY20" fmla="*/ 1493526 h 1742199"/>
                <a:gd name="connsiteX21" fmla="*/ 878240 w 1578490"/>
                <a:gd name="connsiteY21" fmla="*/ 1742199 h 1742199"/>
                <a:gd name="connsiteX22" fmla="*/ 1572842 w 1578490"/>
                <a:gd name="connsiteY22" fmla="*/ 1491891 h 1742199"/>
                <a:gd name="connsiteX23" fmla="*/ 1578491 w 1578490"/>
                <a:gd name="connsiteY23" fmla="*/ 1479835 h 1742199"/>
                <a:gd name="connsiteX24" fmla="*/ 1578491 w 1578490"/>
                <a:gd name="connsiteY24" fmla="*/ 815802 h 1742199"/>
                <a:gd name="connsiteX25" fmla="*/ 1562777 w 1578490"/>
                <a:gd name="connsiteY25" fmla="*/ 800170 h 1742199"/>
                <a:gd name="connsiteX26" fmla="*/ 910285 w 1578490"/>
                <a:gd name="connsiteY26" fmla="*/ 800170 h 1742199"/>
                <a:gd name="connsiteX27" fmla="*/ 894570 w 1578490"/>
                <a:gd name="connsiteY27" fmla="*/ 815802 h 1742199"/>
                <a:gd name="connsiteX28" fmla="*/ 894570 w 1578490"/>
                <a:gd name="connsiteY28" fmla="*/ 991273 h 1742199"/>
                <a:gd name="connsiteX29" fmla="*/ 910285 w 1578490"/>
                <a:gd name="connsiteY29" fmla="*/ 1006905 h 1742199"/>
                <a:gd name="connsiteX30" fmla="*/ 1311711 w 1578490"/>
                <a:gd name="connsiteY30" fmla="*/ 1006905 h 1742199"/>
                <a:gd name="connsiteX31" fmla="*/ 1327425 w 1578490"/>
                <a:gd name="connsiteY31" fmla="*/ 1006905 h 174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78490" h="1742199">
                  <a:moveTo>
                    <a:pt x="1327323" y="1006803"/>
                  </a:moveTo>
                  <a:cubicBezTo>
                    <a:pt x="1336001" y="1006803"/>
                    <a:pt x="1343037" y="1013801"/>
                    <a:pt x="1343037" y="1022434"/>
                  </a:cubicBezTo>
                  <a:lnTo>
                    <a:pt x="1343037" y="1038066"/>
                  </a:lnTo>
                  <a:lnTo>
                    <a:pt x="1343037" y="1362139"/>
                  </a:lnTo>
                  <a:lnTo>
                    <a:pt x="1343037" y="1377822"/>
                  </a:lnTo>
                  <a:lnTo>
                    <a:pt x="1330404" y="1387221"/>
                  </a:lnTo>
                  <a:cubicBezTo>
                    <a:pt x="1209981" y="1476413"/>
                    <a:pt x="1052892" y="1525504"/>
                    <a:pt x="888151" y="1525504"/>
                  </a:cubicBezTo>
                  <a:cubicBezTo>
                    <a:pt x="518563" y="1525504"/>
                    <a:pt x="260411" y="1256396"/>
                    <a:pt x="260411" y="871074"/>
                  </a:cubicBezTo>
                  <a:lnTo>
                    <a:pt x="260411" y="866119"/>
                  </a:lnTo>
                  <a:cubicBezTo>
                    <a:pt x="260411" y="695143"/>
                    <a:pt x="321213" y="534332"/>
                    <a:pt x="431776" y="413265"/>
                  </a:cubicBezTo>
                  <a:cubicBezTo>
                    <a:pt x="544496" y="289745"/>
                    <a:pt x="696810" y="221651"/>
                    <a:pt x="860677" y="221651"/>
                  </a:cubicBezTo>
                  <a:cubicBezTo>
                    <a:pt x="1072868" y="221651"/>
                    <a:pt x="1208132" y="285556"/>
                    <a:pt x="1335693" y="384300"/>
                  </a:cubicBezTo>
                  <a:cubicBezTo>
                    <a:pt x="1342369" y="389460"/>
                    <a:pt x="1351921" y="388591"/>
                    <a:pt x="1357364" y="382104"/>
                  </a:cubicBezTo>
                  <a:lnTo>
                    <a:pt x="1492423" y="221906"/>
                  </a:lnTo>
                  <a:cubicBezTo>
                    <a:pt x="1498123" y="215163"/>
                    <a:pt x="1497096" y="204947"/>
                    <a:pt x="1490112" y="199481"/>
                  </a:cubicBezTo>
                  <a:cubicBezTo>
                    <a:pt x="1309965" y="58848"/>
                    <a:pt x="1128381" y="460"/>
                    <a:pt x="876135" y="0"/>
                  </a:cubicBezTo>
                  <a:lnTo>
                    <a:pt x="871564" y="0"/>
                  </a:lnTo>
                  <a:cubicBezTo>
                    <a:pt x="629332" y="409"/>
                    <a:pt x="406973" y="92154"/>
                    <a:pt x="245211" y="258431"/>
                  </a:cubicBezTo>
                  <a:cubicBezTo>
                    <a:pt x="87095" y="420927"/>
                    <a:pt x="0" y="638491"/>
                    <a:pt x="0" y="871074"/>
                  </a:cubicBezTo>
                  <a:lnTo>
                    <a:pt x="0" y="876080"/>
                  </a:lnTo>
                  <a:cubicBezTo>
                    <a:pt x="0" y="1117552"/>
                    <a:pt x="85246" y="1336853"/>
                    <a:pt x="240024" y="1493526"/>
                  </a:cubicBezTo>
                  <a:cubicBezTo>
                    <a:pt x="400708" y="1656175"/>
                    <a:pt x="621372" y="1742199"/>
                    <a:pt x="878240" y="1742199"/>
                  </a:cubicBezTo>
                  <a:cubicBezTo>
                    <a:pt x="1196680" y="1742199"/>
                    <a:pt x="1429413" y="1609281"/>
                    <a:pt x="1572842" y="1491891"/>
                  </a:cubicBezTo>
                  <a:cubicBezTo>
                    <a:pt x="1576488" y="1488928"/>
                    <a:pt x="1578491" y="1484484"/>
                    <a:pt x="1578491" y="1479835"/>
                  </a:cubicBezTo>
                  <a:lnTo>
                    <a:pt x="1578491" y="815802"/>
                  </a:lnTo>
                  <a:cubicBezTo>
                    <a:pt x="1578491" y="807169"/>
                    <a:pt x="1571506" y="800170"/>
                    <a:pt x="1562777" y="800170"/>
                  </a:cubicBezTo>
                  <a:lnTo>
                    <a:pt x="910285" y="800170"/>
                  </a:lnTo>
                  <a:cubicBezTo>
                    <a:pt x="901606" y="800170"/>
                    <a:pt x="894570" y="807118"/>
                    <a:pt x="894570" y="815802"/>
                  </a:cubicBezTo>
                  <a:lnTo>
                    <a:pt x="894570" y="991273"/>
                  </a:lnTo>
                  <a:cubicBezTo>
                    <a:pt x="894570" y="999907"/>
                    <a:pt x="901606" y="1006905"/>
                    <a:pt x="910285" y="1006905"/>
                  </a:cubicBezTo>
                  <a:lnTo>
                    <a:pt x="1311711" y="1006905"/>
                  </a:lnTo>
                  <a:lnTo>
                    <a:pt x="1327425" y="1006905"/>
                  </a:lnTo>
                  <a:close/>
                </a:path>
              </a:pathLst>
            </a:custGeom>
            <a:solidFill>
              <a:schemeClr val="bg1"/>
            </a:solidFill>
            <a:ln w="5129" cap="flat">
              <a:noFill/>
              <a:prstDash val="solid"/>
              <a:miter/>
            </a:ln>
          </p:spPr>
          <p:txBody>
            <a:bodyPr rtlCol="0" anchor="ctr"/>
            <a:lstStyle/>
            <a:p>
              <a:endParaRPr lang="fi-FI"/>
            </a:p>
          </p:txBody>
        </p:sp>
      </p:grpSp>
    </p:spTree>
    <p:extLst>
      <p:ext uri="{BB962C8B-B14F-4D97-AF65-F5344CB8AC3E}">
        <p14:creationId xmlns:p14="http://schemas.microsoft.com/office/powerpoint/2010/main" val="168766344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tsikko 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bject 4">
            <a:extLst>
              <a:ext uri="{FF2B5EF4-FFF2-40B4-BE49-F238E27FC236}">
                <a16:creationId xmlns:a16="http://schemas.microsoft.com/office/drawing/2014/main" id="{ED09E5A7-6FB3-BA49-86D3-A877483AA8F7}"/>
              </a:ext>
              <a:ext uri="{C183D7F6-B498-43B3-948B-1728B52AA6E4}">
                <adec:decorative xmlns:adec="http://schemas.microsoft.com/office/drawing/2017/decorative" val="1"/>
              </a:ext>
            </a:extLst>
          </p:cNvPr>
          <p:cNvSpPr/>
          <p:nvPr userDrawn="1"/>
        </p:nvSpPr>
        <p:spPr>
          <a:xfrm>
            <a:off x="826100" y="6200637"/>
            <a:ext cx="10541635" cy="0"/>
          </a:xfrm>
          <a:custGeom>
            <a:avLst/>
            <a:gdLst/>
            <a:ahLst/>
            <a:cxnLst/>
            <a:rect l="l" t="t" r="r" b="b"/>
            <a:pathLst>
              <a:path w="10541635">
                <a:moveTo>
                  <a:pt x="0" y="0"/>
                </a:moveTo>
                <a:lnTo>
                  <a:pt x="10541596" y="0"/>
                </a:lnTo>
              </a:path>
            </a:pathLst>
          </a:custGeom>
          <a:ln w="6070">
            <a:solidFill>
              <a:srgbClr val="FFFFFF"/>
            </a:solidFill>
          </a:ln>
        </p:spPr>
        <p:txBody>
          <a:bodyPr wrap="square" lIns="0" tIns="0" rIns="0" bIns="0" rtlCol="0"/>
          <a:lstStyle/>
          <a:p>
            <a:endParaRPr lang="fi-FI"/>
          </a:p>
        </p:txBody>
      </p:sp>
      <p:sp>
        <p:nvSpPr>
          <p:cNvPr id="16" name="Title 1">
            <a:extLst>
              <a:ext uri="{FF2B5EF4-FFF2-40B4-BE49-F238E27FC236}">
                <a16:creationId xmlns:a16="http://schemas.microsoft.com/office/drawing/2014/main" id="{05DC39EB-20AE-0041-A4BC-450450F81339}"/>
              </a:ext>
            </a:extLst>
          </p:cNvPr>
          <p:cNvSpPr>
            <a:spLocks noGrp="1"/>
          </p:cNvSpPr>
          <p:nvPr>
            <p:ph type="ctrTitle"/>
          </p:nvPr>
        </p:nvSpPr>
        <p:spPr>
          <a:xfrm>
            <a:off x="838200" y="3497740"/>
            <a:ext cx="4879848" cy="2183964"/>
          </a:xfrm>
        </p:spPr>
        <p:txBody>
          <a:bodyPr anchor="b" anchorCtr="0"/>
          <a:lstStyle>
            <a:lvl1pPr algn="l">
              <a:lnSpc>
                <a:spcPct val="85000"/>
              </a:lnSpc>
              <a:defRPr sz="4000">
                <a:solidFill>
                  <a:schemeClr val="tx1"/>
                </a:solidFill>
              </a:defRPr>
            </a:lvl1pPr>
          </a:lstStyle>
          <a:p>
            <a:r>
              <a:rPr lang="fi-FI"/>
              <a:t>Muokkaa ots. perustyyl. napsautt.</a:t>
            </a:r>
          </a:p>
        </p:txBody>
      </p:sp>
      <p:sp>
        <p:nvSpPr>
          <p:cNvPr id="19" name="Subtitle 2">
            <a:extLst>
              <a:ext uri="{FF2B5EF4-FFF2-40B4-BE49-F238E27FC236}">
                <a16:creationId xmlns:a16="http://schemas.microsoft.com/office/drawing/2014/main" id="{A8354354-733E-564B-AE1B-9EE1EFFF021C}"/>
              </a:ext>
            </a:extLst>
          </p:cNvPr>
          <p:cNvSpPr>
            <a:spLocks noGrp="1"/>
          </p:cNvSpPr>
          <p:nvPr>
            <p:ph type="subTitle" idx="1"/>
          </p:nvPr>
        </p:nvSpPr>
        <p:spPr>
          <a:xfrm>
            <a:off x="838200" y="3193215"/>
            <a:ext cx="4879848" cy="298174"/>
          </a:xfrm>
        </p:spPr>
        <p:txBody>
          <a:bodyPr anchor="b" anchorCtr="0">
            <a:noAutofit/>
          </a:bodyPr>
          <a:lstStyle>
            <a:lvl1pPr marL="0" indent="0" algn="l">
              <a:buNone/>
              <a:defRPr sz="2000" spc="30" baseline="0">
                <a:solidFill>
                  <a:schemeClr val="tx1"/>
                </a:solidFill>
                <a:latin typeface="Arial Nova"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lvl1pPr>
              <a:defRPr>
                <a:solidFill>
                  <a:schemeClr val="tx1"/>
                </a:solidFill>
              </a:defRPr>
            </a:lvl1pPr>
          </a:lstStyle>
          <a:p>
            <a:fld id="{1736CA73-CB25-42A4-85DA-77A43F13E937}"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lvl1pPr>
              <a:defRPr>
                <a:solidFill>
                  <a:schemeClr val="tx1"/>
                </a:solidFill>
              </a:defRPr>
            </a:lvl1pPr>
          </a:lstStyle>
          <a:p>
            <a:r>
              <a:rPr lang="fi-FI">
                <a:solidFill>
                  <a:schemeClr val="tx1"/>
                </a:solidFill>
              </a:rPr>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lvl1pPr>
              <a:defRPr>
                <a:solidFill>
                  <a:schemeClr val="tx1"/>
                </a:solidFill>
              </a:defRPr>
            </a:lvl1pPr>
          </a:lstStyle>
          <a:p>
            <a:fld id="{31160B98-140E-4345-B1A3-2A7247C42973}" type="slidenum">
              <a:rPr lang="fi-FI" smtClean="0"/>
              <a:pPr/>
              <a:t>‹#›</a:t>
            </a:fld>
            <a:endParaRPr lang="fi-FI"/>
          </a:p>
        </p:txBody>
      </p:sp>
      <p:grpSp>
        <p:nvGrpSpPr>
          <p:cNvPr id="18" name="Group 17">
            <a:extLst>
              <a:ext uri="{FF2B5EF4-FFF2-40B4-BE49-F238E27FC236}">
                <a16:creationId xmlns:a16="http://schemas.microsoft.com/office/drawing/2014/main" id="{6EB9E195-E976-C543-9AD8-1BDCCECD19C9}"/>
              </a:ext>
              <a:ext uri="{C183D7F6-B498-43B3-948B-1728B52AA6E4}">
                <adec:decorative xmlns:adec="http://schemas.microsoft.com/office/drawing/2017/decorative" val="1"/>
              </a:ext>
            </a:extLst>
          </p:cNvPr>
          <p:cNvGrpSpPr/>
          <p:nvPr userDrawn="1"/>
        </p:nvGrpSpPr>
        <p:grpSpPr>
          <a:xfrm>
            <a:off x="10778253" y="257537"/>
            <a:ext cx="762501" cy="234056"/>
            <a:chOff x="10778253" y="257537"/>
            <a:chExt cx="762501" cy="234056"/>
          </a:xfrm>
        </p:grpSpPr>
        <p:sp>
          <p:nvSpPr>
            <p:cNvPr id="3" name="Freeform 2">
              <a:extLst>
                <a:ext uri="{FF2B5EF4-FFF2-40B4-BE49-F238E27FC236}">
                  <a16:creationId xmlns:a16="http://schemas.microsoft.com/office/drawing/2014/main" id="{1E6B5068-9F63-024C-86A7-9009A0E1B56F}"/>
                </a:ext>
              </a:extLst>
            </p:cNvPr>
            <p:cNvSpPr/>
            <p:nvPr/>
          </p:nvSpPr>
          <p:spPr>
            <a:xfrm>
              <a:off x="11466166" y="412333"/>
              <a:ext cx="74588" cy="74196"/>
            </a:xfrm>
            <a:custGeom>
              <a:avLst/>
              <a:gdLst>
                <a:gd name="connsiteX0" fmla="*/ 74588 w 74588"/>
                <a:gd name="connsiteY0" fmla="*/ 37098 h 74196"/>
                <a:gd name="connsiteX1" fmla="*/ 37294 w 74588"/>
                <a:gd name="connsiteY1" fmla="*/ 74197 h 74196"/>
                <a:gd name="connsiteX2" fmla="*/ 0 w 74588"/>
                <a:gd name="connsiteY2" fmla="*/ 37098 h 74196"/>
                <a:gd name="connsiteX3" fmla="*/ 37294 w 74588"/>
                <a:gd name="connsiteY3" fmla="*/ 0 h 74196"/>
                <a:gd name="connsiteX4" fmla="*/ 74588 w 74588"/>
                <a:gd name="connsiteY4" fmla="*/ 37098 h 74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88" h="74196">
                  <a:moveTo>
                    <a:pt x="74588" y="37098"/>
                  </a:moveTo>
                  <a:cubicBezTo>
                    <a:pt x="74588" y="57590"/>
                    <a:pt x="57887" y="74197"/>
                    <a:pt x="37294" y="74197"/>
                  </a:cubicBezTo>
                  <a:cubicBezTo>
                    <a:pt x="16695" y="74197"/>
                    <a:pt x="0" y="57583"/>
                    <a:pt x="0" y="37098"/>
                  </a:cubicBezTo>
                  <a:cubicBezTo>
                    <a:pt x="0" y="16607"/>
                    <a:pt x="16695" y="0"/>
                    <a:pt x="37294" y="0"/>
                  </a:cubicBezTo>
                  <a:cubicBezTo>
                    <a:pt x="57894" y="0"/>
                    <a:pt x="74588" y="16614"/>
                    <a:pt x="74588" y="37098"/>
                  </a:cubicBezTo>
                  <a:close/>
                </a:path>
              </a:pathLst>
            </a:custGeom>
            <a:solidFill>
              <a:srgbClr val="EB5C18"/>
            </a:solidFill>
            <a:ln w="690" cap="flat">
              <a:noFill/>
              <a:prstDash val="solid"/>
              <a:miter/>
            </a:ln>
          </p:spPr>
          <p:txBody>
            <a:bodyPr rtlCol="0" anchor="ctr"/>
            <a:lstStyle/>
            <a:p>
              <a:endParaRPr lang="fi-FI"/>
            </a:p>
          </p:txBody>
        </p:sp>
        <p:sp>
          <p:nvSpPr>
            <p:cNvPr id="4" name="Freeform 3">
              <a:extLst>
                <a:ext uri="{FF2B5EF4-FFF2-40B4-BE49-F238E27FC236}">
                  <a16:creationId xmlns:a16="http://schemas.microsoft.com/office/drawing/2014/main" id="{E7F78416-3D0B-F84F-BCB0-407C2C7B713B}"/>
                </a:ext>
              </a:extLst>
            </p:cNvPr>
            <p:cNvSpPr/>
            <p:nvPr/>
          </p:nvSpPr>
          <p:spPr>
            <a:xfrm>
              <a:off x="10778253" y="261551"/>
              <a:ext cx="143023" cy="226007"/>
            </a:xfrm>
            <a:custGeom>
              <a:avLst/>
              <a:gdLst>
                <a:gd name="connsiteX0" fmla="*/ 127880 w 143023"/>
                <a:gd name="connsiteY0" fmla="*/ 128485 h 226007"/>
                <a:gd name="connsiteX1" fmla="*/ 127880 w 143023"/>
                <a:gd name="connsiteY1" fmla="*/ 103568 h 226007"/>
                <a:gd name="connsiteX2" fmla="*/ 125769 w 143023"/>
                <a:gd name="connsiteY2" fmla="*/ 101468 h 226007"/>
                <a:gd name="connsiteX3" fmla="*/ 37184 w 143023"/>
                <a:gd name="connsiteY3" fmla="*/ 101468 h 226007"/>
                <a:gd name="connsiteX4" fmla="*/ 35073 w 143023"/>
                <a:gd name="connsiteY4" fmla="*/ 101468 h 226007"/>
                <a:gd name="connsiteX5" fmla="*/ 32962 w 143023"/>
                <a:gd name="connsiteY5" fmla="*/ 99368 h 226007"/>
                <a:gd name="connsiteX6" fmla="*/ 32962 w 143023"/>
                <a:gd name="connsiteY6" fmla="*/ 97268 h 226007"/>
                <a:gd name="connsiteX7" fmla="*/ 32962 w 143023"/>
                <a:gd name="connsiteY7" fmla="*/ 33317 h 226007"/>
                <a:gd name="connsiteX8" fmla="*/ 32962 w 143023"/>
                <a:gd name="connsiteY8" fmla="*/ 31217 h 226007"/>
                <a:gd name="connsiteX9" fmla="*/ 35073 w 143023"/>
                <a:gd name="connsiteY9" fmla="*/ 29117 h 226007"/>
                <a:gd name="connsiteX10" fmla="*/ 37184 w 143023"/>
                <a:gd name="connsiteY10" fmla="*/ 29117 h 226007"/>
                <a:gd name="connsiteX11" fmla="*/ 140912 w 143023"/>
                <a:gd name="connsiteY11" fmla="*/ 29117 h 226007"/>
                <a:gd name="connsiteX12" fmla="*/ 143023 w 143023"/>
                <a:gd name="connsiteY12" fmla="*/ 27017 h 226007"/>
                <a:gd name="connsiteX13" fmla="*/ 143023 w 143023"/>
                <a:gd name="connsiteY13" fmla="*/ 2100 h 226007"/>
                <a:gd name="connsiteX14" fmla="*/ 140912 w 143023"/>
                <a:gd name="connsiteY14" fmla="*/ 0 h 226007"/>
                <a:gd name="connsiteX15" fmla="*/ 2104 w 143023"/>
                <a:gd name="connsiteY15" fmla="*/ 0 h 226007"/>
                <a:gd name="connsiteX16" fmla="*/ 0 w 143023"/>
                <a:gd name="connsiteY16" fmla="*/ 2045 h 226007"/>
                <a:gd name="connsiteX17" fmla="*/ 0 w 143023"/>
                <a:gd name="connsiteY17" fmla="*/ 223962 h 226007"/>
                <a:gd name="connsiteX18" fmla="*/ 2104 w 143023"/>
                <a:gd name="connsiteY18" fmla="*/ 226007 h 226007"/>
                <a:gd name="connsiteX19" fmla="*/ 30851 w 143023"/>
                <a:gd name="connsiteY19" fmla="*/ 226007 h 226007"/>
                <a:gd name="connsiteX20" fmla="*/ 32962 w 143023"/>
                <a:gd name="connsiteY20" fmla="*/ 223908 h 226007"/>
                <a:gd name="connsiteX21" fmla="*/ 32962 w 143023"/>
                <a:gd name="connsiteY21" fmla="*/ 134764 h 226007"/>
                <a:gd name="connsiteX22" fmla="*/ 32962 w 143023"/>
                <a:gd name="connsiteY22" fmla="*/ 132665 h 226007"/>
                <a:gd name="connsiteX23" fmla="*/ 35073 w 143023"/>
                <a:gd name="connsiteY23" fmla="*/ 130565 h 226007"/>
                <a:gd name="connsiteX24" fmla="*/ 37184 w 143023"/>
                <a:gd name="connsiteY24" fmla="*/ 130565 h 226007"/>
                <a:gd name="connsiteX25" fmla="*/ 125769 w 143023"/>
                <a:gd name="connsiteY25" fmla="*/ 130565 h 226007"/>
                <a:gd name="connsiteX26" fmla="*/ 127880 w 143023"/>
                <a:gd name="connsiteY26" fmla="*/ 128465 h 2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023" h="226007">
                  <a:moveTo>
                    <a:pt x="127880" y="128485"/>
                  </a:moveTo>
                  <a:lnTo>
                    <a:pt x="127880" y="103568"/>
                  </a:lnTo>
                  <a:cubicBezTo>
                    <a:pt x="127880" y="102408"/>
                    <a:pt x="126935" y="101468"/>
                    <a:pt x="125769" y="101468"/>
                  </a:cubicBezTo>
                  <a:lnTo>
                    <a:pt x="37184" y="101468"/>
                  </a:lnTo>
                  <a:lnTo>
                    <a:pt x="35073" y="101468"/>
                  </a:lnTo>
                  <a:cubicBezTo>
                    <a:pt x="33907" y="101468"/>
                    <a:pt x="32962" y="100528"/>
                    <a:pt x="32962" y="99368"/>
                  </a:cubicBezTo>
                  <a:lnTo>
                    <a:pt x="32962" y="97268"/>
                  </a:lnTo>
                  <a:lnTo>
                    <a:pt x="32962" y="33317"/>
                  </a:lnTo>
                  <a:lnTo>
                    <a:pt x="32962" y="31217"/>
                  </a:lnTo>
                  <a:cubicBezTo>
                    <a:pt x="32962" y="30057"/>
                    <a:pt x="33907" y="29117"/>
                    <a:pt x="35073" y="29117"/>
                  </a:cubicBezTo>
                  <a:lnTo>
                    <a:pt x="37184" y="29117"/>
                  </a:lnTo>
                  <a:lnTo>
                    <a:pt x="140912" y="29117"/>
                  </a:lnTo>
                  <a:cubicBezTo>
                    <a:pt x="142078" y="29117"/>
                    <a:pt x="143023" y="28177"/>
                    <a:pt x="143023" y="27017"/>
                  </a:cubicBezTo>
                  <a:lnTo>
                    <a:pt x="143023" y="2100"/>
                  </a:lnTo>
                  <a:cubicBezTo>
                    <a:pt x="143023" y="940"/>
                    <a:pt x="142078" y="0"/>
                    <a:pt x="140912" y="0"/>
                  </a:cubicBezTo>
                  <a:lnTo>
                    <a:pt x="2104" y="0"/>
                  </a:lnTo>
                  <a:cubicBezTo>
                    <a:pt x="959" y="0"/>
                    <a:pt x="28" y="913"/>
                    <a:pt x="0" y="2045"/>
                  </a:cubicBezTo>
                  <a:lnTo>
                    <a:pt x="0" y="223962"/>
                  </a:lnTo>
                  <a:cubicBezTo>
                    <a:pt x="28" y="225095"/>
                    <a:pt x="959" y="226007"/>
                    <a:pt x="2104" y="226007"/>
                  </a:cubicBezTo>
                  <a:lnTo>
                    <a:pt x="30851" y="226007"/>
                  </a:lnTo>
                  <a:cubicBezTo>
                    <a:pt x="32017" y="226007"/>
                    <a:pt x="32962" y="225067"/>
                    <a:pt x="32962" y="223908"/>
                  </a:cubicBezTo>
                  <a:lnTo>
                    <a:pt x="32962" y="134764"/>
                  </a:lnTo>
                  <a:lnTo>
                    <a:pt x="32962" y="132665"/>
                  </a:lnTo>
                  <a:cubicBezTo>
                    <a:pt x="32962" y="131505"/>
                    <a:pt x="33907" y="130565"/>
                    <a:pt x="35073" y="130565"/>
                  </a:cubicBezTo>
                  <a:lnTo>
                    <a:pt x="37184" y="130565"/>
                  </a:lnTo>
                  <a:lnTo>
                    <a:pt x="125769" y="130565"/>
                  </a:lnTo>
                  <a:cubicBezTo>
                    <a:pt x="126935" y="130565"/>
                    <a:pt x="127880" y="129625"/>
                    <a:pt x="127880" y="128465"/>
                  </a:cubicBezTo>
                  <a:close/>
                </a:path>
              </a:pathLst>
            </a:custGeom>
            <a:solidFill>
              <a:schemeClr val="tx1"/>
            </a:solidFill>
            <a:ln w="690" cap="flat">
              <a:noFill/>
              <a:prstDash val="solid"/>
              <a:miter/>
            </a:ln>
          </p:spPr>
          <p:txBody>
            <a:bodyPr rtlCol="0" anchor="ctr"/>
            <a:lstStyle/>
            <a:p>
              <a:endParaRPr lang="fi-FI"/>
            </a:p>
          </p:txBody>
        </p:sp>
        <p:sp>
          <p:nvSpPr>
            <p:cNvPr id="5" name="Freeform 4">
              <a:extLst>
                <a:ext uri="{FF2B5EF4-FFF2-40B4-BE49-F238E27FC236}">
                  <a16:creationId xmlns:a16="http://schemas.microsoft.com/office/drawing/2014/main" id="{CA87B765-0FB3-1243-B5DD-FF865F1B16AE}"/>
                </a:ext>
              </a:extLst>
            </p:cNvPr>
            <p:cNvSpPr/>
            <p:nvPr/>
          </p:nvSpPr>
          <p:spPr>
            <a:xfrm>
              <a:off x="10952623" y="257537"/>
              <a:ext cx="205297" cy="234029"/>
            </a:xfrm>
            <a:custGeom>
              <a:avLst/>
              <a:gdLst>
                <a:gd name="connsiteX0" fmla="*/ 116974 w 205297"/>
                <a:gd name="connsiteY0" fmla="*/ 204267 h 234029"/>
                <a:gd name="connsiteX1" fmla="*/ 58066 w 205297"/>
                <a:gd name="connsiteY1" fmla="*/ 178581 h 234029"/>
                <a:gd name="connsiteX2" fmla="*/ 34997 w 205297"/>
                <a:gd name="connsiteY2" fmla="*/ 117025 h 234029"/>
                <a:gd name="connsiteX3" fmla="*/ 34997 w 205297"/>
                <a:gd name="connsiteY3" fmla="*/ 116359 h 234029"/>
                <a:gd name="connsiteX4" fmla="*/ 58163 w 205297"/>
                <a:gd name="connsiteY4" fmla="*/ 55119 h 234029"/>
                <a:gd name="connsiteX5" fmla="*/ 116636 w 205297"/>
                <a:gd name="connsiteY5" fmla="*/ 29790 h 234029"/>
                <a:gd name="connsiteX6" fmla="*/ 180973 w 205297"/>
                <a:gd name="connsiteY6" fmla="*/ 55455 h 234029"/>
                <a:gd name="connsiteX7" fmla="*/ 183932 w 205297"/>
                <a:gd name="connsiteY7" fmla="*/ 55249 h 234029"/>
                <a:gd name="connsiteX8" fmla="*/ 202338 w 205297"/>
                <a:gd name="connsiteY8" fmla="*/ 34161 h 234029"/>
                <a:gd name="connsiteX9" fmla="*/ 202165 w 205297"/>
                <a:gd name="connsiteY9" fmla="*/ 31224 h 234029"/>
                <a:gd name="connsiteX10" fmla="*/ 116967 w 205297"/>
                <a:gd name="connsiteY10" fmla="*/ 0 h 234029"/>
                <a:gd name="connsiteX11" fmla="*/ 32769 w 205297"/>
                <a:gd name="connsiteY11" fmla="*/ 34340 h 234029"/>
                <a:gd name="connsiteX12" fmla="*/ 0 w 205297"/>
                <a:gd name="connsiteY12" fmla="*/ 117018 h 234029"/>
                <a:gd name="connsiteX13" fmla="*/ 0 w 205297"/>
                <a:gd name="connsiteY13" fmla="*/ 117684 h 234029"/>
                <a:gd name="connsiteX14" fmla="*/ 32838 w 205297"/>
                <a:gd name="connsiteY14" fmla="*/ 200266 h 234029"/>
                <a:gd name="connsiteX15" fmla="*/ 115615 w 205297"/>
                <a:gd name="connsiteY15" fmla="*/ 234030 h 234029"/>
                <a:gd name="connsiteX16" fmla="*/ 205297 w 205297"/>
                <a:gd name="connsiteY16" fmla="*/ 196719 h 234029"/>
                <a:gd name="connsiteX17" fmla="*/ 204180 w 205297"/>
                <a:gd name="connsiteY17" fmla="*/ 195593 h 234029"/>
                <a:gd name="connsiteX18" fmla="*/ 185878 w 205297"/>
                <a:gd name="connsiteY18" fmla="*/ 177154 h 234029"/>
                <a:gd name="connsiteX19" fmla="*/ 182987 w 205297"/>
                <a:gd name="connsiteY19" fmla="*/ 177078 h 234029"/>
                <a:gd name="connsiteX20" fmla="*/ 116967 w 205297"/>
                <a:gd name="connsiteY20" fmla="*/ 204253 h 23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297" h="234029">
                  <a:moveTo>
                    <a:pt x="116974" y="204267"/>
                  </a:moveTo>
                  <a:cubicBezTo>
                    <a:pt x="94194" y="204267"/>
                    <a:pt x="73278" y="195147"/>
                    <a:pt x="58066" y="178581"/>
                  </a:cubicBezTo>
                  <a:cubicBezTo>
                    <a:pt x="43193" y="162386"/>
                    <a:pt x="34997" y="140522"/>
                    <a:pt x="34997" y="117025"/>
                  </a:cubicBezTo>
                  <a:lnTo>
                    <a:pt x="34997" y="116359"/>
                  </a:lnTo>
                  <a:cubicBezTo>
                    <a:pt x="34997" y="92952"/>
                    <a:pt x="43227" y="71205"/>
                    <a:pt x="58163" y="55119"/>
                  </a:cubicBezTo>
                  <a:cubicBezTo>
                    <a:pt x="73340" y="38786"/>
                    <a:pt x="94105" y="29790"/>
                    <a:pt x="116636" y="29790"/>
                  </a:cubicBezTo>
                  <a:cubicBezTo>
                    <a:pt x="140243" y="29790"/>
                    <a:pt x="159780" y="37524"/>
                    <a:pt x="180973" y="55455"/>
                  </a:cubicBezTo>
                  <a:cubicBezTo>
                    <a:pt x="181856" y="56203"/>
                    <a:pt x="183173" y="56121"/>
                    <a:pt x="183932" y="55249"/>
                  </a:cubicBezTo>
                  <a:lnTo>
                    <a:pt x="202338" y="34161"/>
                  </a:lnTo>
                  <a:cubicBezTo>
                    <a:pt x="203090" y="33297"/>
                    <a:pt x="203021" y="31986"/>
                    <a:pt x="202165" y="31224"/>
                  </a:cubicBezTo>
                  <a:cubicBezTo>
                    <a:pt x="184174" y="15166"/>
                    <a:pt x="159573" y="0"/>
                    <a:pt x="116967" y="0"/>
                  </a:cubicBezTo>
                  <a:cubicBezTo>
                    <a:pt x="84253" y="0"/>
                    <a:pt x="54355" y="12195"/>
                    <a:pt x="32769" y="34340"/>
                  </a:cubicBezTo>
                  <a:cubicBezTo>
                    <a:pt x="11638" y="56025"/>
                    <a:pt x="0" y="85382"/>
                    <a:pt x="0" y="117018"/>
                  </a:cubicBezTo>
                  <a:lnTo>
                    <a:pt x="0" y="117684"/>
                  </a:lnTo>
                  <a:cubicBezTo>
                    <a:pt x="0" y="149375"/>
                    <a:pt x="11659" y="178705"/>
                    <a:pt x="32838" y="200266"/>
                  </a:cubicBezTo>
                  <a:cubicBezTo>
                    <a:pt x="54223" y="222041"/>
                    <a:pt x="83626" y="234030"/>
                    <a:pt x="115615" y="234030"/>
                  </a:cubicBezTo>
                  <a:cubicBezTo>
                    <a:pt x="152440" y="234030"/>
                    <a:pt x="178703" y="223173"/>
                    <a:pt x="205297" y="196719"/>
                  </a:cubicBezTo>
                  <a:cubicBezTo>
                    <a:pt x="204945" y="196369"/>
                    <a:pt x="204573" y="195991"/>
                    <a:pt x="204180" y="195593"/>
                  </a:cubicBezTo>
                  <a:cubicBezTo>
                    <a:pt x="199240" y="190618"/>
                    <a:pt x="190907" y="182218"/>
                    <a:pt x="185878" y="177154"/>
                  </a:cubicBezTo>
                  <a:cubicBezTo>
                    <a:pt x="185091" y="176358"/>
                    <a:pt x="183829" y="176337"/>
                    <a:pt x="182987" y="177078"/>
                  </a:cubicBezTo>
                  <a:cubicBezTo>
                    <a:pt x="164292" y="193548"/>
                    <a:pt x="145279" y="204253"/>
                    <a:pt x="116967" y="204253"/>
                  </a:cubicBezTo>
                  <a:close/>
                </a:path>
              </a:pathLst>
            </a:custGeom>
            <a:solidFill>
              <a:schemeClr val="tx1"/>
            </a:solidFill>
            <a:ln w="690"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537D5E0E-25E2-734B-A0C0-2575972EF124}"/>
                </a:ext>
              </a:extLst>
            </p:cNvPr>
            <p:cNvSpPr/>
            <p:nvPr/>
          </p:nvSpPr>
          <p:spPr>
            <a:xfrm>
              <a:off x="11185812" y="257550"/>
              <a:ext cx="212051" cy="234043"/>
            </a:xfrm>
            <a:custGeom>
              <a:avLst/>
              <a:gdLst>
                <a:gd name="connsiteX0" fmla="*/ 178310 w 212051"/>
                <a:gd name="connsiteY0" fmla="*/ 135252 h 234043"/>
                <a:gd name="connsiteX1" fmla="*/ 180421 w 212051"/>
                <a:gd name="connsiteY1" fmla="*/ 137352 h 234043"/>
                <a:gd name="connsiteX2" fmla="*/ 180421 w 212051"/>
                <a:gd name="connsiteY2" fmla="*/ 139452 h 234043"/>
                <a:gd name="connsiteX3" fmla="*/ 180421 w 212051"/>
                <a:gd name="connsiteY3" fmla="*/ 182987 h 234043"/>
                <a:gd name="connsiteX4" fmla="*/ 180421 w 212051"/>
                <a:gd name="connsiteY4" fmla="*/ 185094 h 234043"/>
                <a:gd name="connsiteX5" fmla="*/ 178724 w 212051"/>
                <a:gd name="connsiteY5" fmla="*/ 186356 h 234043"/>
                <a:gd name="connsiteX6" fmla="*/ 119312 w 212051"/>
                <a:gd name="connsiteY6" fmla="*/ 204933 h 234043"/>
                <a:gd name="connsiteX7" fmla="*/ 34983 w 212051"/>
                <a:gd name="connsiteY7" fmla="*/ 117018 h 234043"/>
                <a:gd name="connsiteX8" fmla="*/ 34983 w 212051"/>
                <a:gd name="connsiteY8" fmla="*/ 116353 h 234043"/>
                <a:gd name="connsiteX9" fmla="*/ 58004 w 212051"/>
                <a:gd name="connsiteY9" fmla="*/ 55517 h 234043"/>
                <a:gd name="connsiteX10" fmla="*/ 115622 w 212051"/>
                <a:gd name="connsiteY10" fmla="*/ 29776 h 234043"/>
                <a:gd name="connsiteX11" fmla="*/ 179434 w 212051"/>
                <a:gd name="connsiteY11" fmla="*/ 51626 h 234043"/>
                <a:gd name="connsiteX12" fmla="*/ 182345 w 212051"/>
                <a:gd name="connsiteY12" fmla="*/ 51331 h 234043"/>
                <a:gd name="connsiteX13" fmla="*/ 200489 w 212051"/>
                <a:gd name="connsiteY13" fmla="*/ 29810 h 234043"/>
                <a:gd name="connsiteX14" fmla="*/ 200178 w 212051"/>
                <a:gd name="connsiteY14" fmla="*/ 26798 h 234043"/>
                <a:gd name="connsiteX15" fmla="*/ 117698 w 212051"/>
                <a:gd name="connsiteY15" fmla="*/ 0 h 234043"/>
                <a:gd name="connsiteX16" fmla="*/ 117084 w 212051"/>
                <a:gd name="connsiteY16" fmla="*/ 0 h 234043"/>
                <a:gd name="connsiteX17" fmla="*/ 32941 w 212051"/>
                <a:gd name="connsiteY17" fmla="*/ 34717 h 234043"/>
                <a:gd name="connsiteX18" fmla="*/ 0 w 212051"/>
                <a:gd name="connsiteY18" fmla="*/ 117018 h 234043"/>
                <a:gd name="connsiteX19" fmla="*/ 0 w 212051"/>
                <a:gd name="connsiteY19" fmla="*/ 117691 h 234043"/>
                <a:gd name="connsiteX20" fmla="*/ 32244 w 212051"/>
                <a:gd name="connsiteY20" fmla="*/ 200637 h 234043"/>
                <a:gd name="connsiteX21" fmla="*/ 117981 w 212051"/>
                <a:gd name="connsiteY21" fmla="*/ 234043 h 234043"/>
                <a:gd name="connsiteX22" fmla="*/ 211292 w 212051"/>
                <a:gd name="connsiteY22" fmla="*/ 200417 h 234043"/>
                <a:gd name="connsiteX23" fmla="*/ 212051 w 212051"/>
                <a:gd name="connsiteY23" fmla="*/ 198798 h 234043"/>
                <a:gd name="connsiteX24" fmla="*/ 212051 w 212051"/>
                <a:gd name="connsiteY24" fmla="*/ 109593 h 234043"/>
                <a:gd name="connsiteX25" fmla="*/ 209940 w 212051"/>
                <a:gd name="connsiteY25" fmla="*/ 107493 h 234043"/>
                <a:gd name="connsiteX26" fmla="*/ 122286 w 212051"/>
                <a:gd name="connsiteY26" fmla="*/ 107493 h 234043"/>
                <a:gd name="connsiteX27" fmla="*/ 120175 w 212051"/>
                <a:gd name="connsiteY27" fmla="*/ 109593 h 234043"/>
                <a:gd name="connsiteX28" fmla="*/ 120175 w 212051"/>
                <a:gd name="connsiteY28" fmla="*/ 133166 h 234043"/>
                <a:gd name="connsiteX29" fmla="*/ 122286 w 212051"/>
                <a:gd name="connsiteY29" fmla="*/ 135265 h 234043"/>
                <a:gd name="connsiteX30" fmla="*/ 176212 w 212051"/>
                <a:gd name="connsiteY30" fmla="*/ 135265 h 234043"/>
                <a:gd name="connsiteX31" fmla="*/ 178323 w 212051"/>
                <a:gd name="connsiteY31" fmla="*/ 135265 h 23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2051" h="234043">
                  <a:moveTo>
                    <a:pt x="178310" y="135252"/>
                  </a:moveTo>
                  <a:cubicBezTo>
                    <a:pt x="179476" y="135252"/>
                    <a:pt x="180421" y="136192"/>
                    <a:pt x="180421" y="137352"/>
                  </a:cubicBezTo>
                  <a:lnTo>
                    <a:pt x="180421" y="139452"/>
                  </a:lnTo>
                  <a:lnTo>
                    <a:pt x="180421" y="182987"/>
                  </a:lnTo>
                  <a:lnTo>
                    <a:pt x="180421" y="185094"/>
                  </a:lnTo>
                  <a:lnTo>
                    <a:pt x="178724" y="186356"/>
                  </a:lnTo>
                  <a:cubicBezTo>
                    <a:pt x="162546" y="198338"/>
                    <a:pt x="141443" y="204933"/>
                    <a:pt x="119312" y="204933"/>
                  </a:cubicBezTo>
                  <a:cubicBezTo>
                    <a:pt x="69663" y="204933"/>
                    <a:pt x="34983" y="168782"/>
                    <a:pt x="34983" y="117018"/>
                  </a:cubicBezTo>
                  <a:lnTo>
                    <a:pt x="34983" y="116353"/>
                  </a:lnTo>
                  <a:cubicBezTo>
                    <a:pt x="34983" y="93384"/>
                    <a:pt x="43151" y="71781"/>
                    <a:pt x="58004" y="55517"/>
                  </a:cubicBezTo>
                  <a:cubicBezTo>
                    <a:pt x="73146" y="38924"/>
                    <a:pt x="93608" y="29776"/>
                    <a:pt x="115622" y="29776"/>
                  </a:cubicBezTo>
                  <a:cubicBezTo>
                    <a:pt x="144127" y="29776"/>
                    <a:pt x="162298" y="38361"/>
                    <a:pt x="179434" y="51626"/>
                  </a:cubicBezTo>
                  <a:cubicBezTo>
                    <a:pt x="180331" y="52319"/>
                    <a:pt x="181614" y="52203"/>
                    <a:pt x="182345" y="51331"/>
                  </a:cubicBezTo>
                  <a:lnTo>
                    <a:pt x="200489" y="29810"/>
                  </a:lnTo>
                  <a:cubicBezTo>
                    <a:pt x="201255" y="28905"/>
                    <a:pt x="201117" y="27532"/>
                    <a:pt x="200178" y="26798"/>
                  </a:cubicBezTo>
                  <a:cubicBezTo>
                    <a:pt x="175978" y="7906"/>
                    <a:pt x="151584" y="62"/>
                    <a:pt x="117698" y="0"/>
                  </a:cubicBezTo>
                  <a:lnTo>
                    <a:pt x="117084" y="0"/>
                  </a:lnTo>
                  <a:cubicBezTo>
                    <a:pt x="84543" y="55"/>
                    <a:pt x="54672" y="12380"/>
                    <a:pt x="32941" y="34717"/>
                  </a:cubicBezTo>
                  <a:cubicBezTo>
                    <a:pt x="11700" y="56546"/>
                    <a:pt x="0" y="85774"/>
                    <a:pt x="0" y="117018"/>
                  </a:cubicBezTo>
                  <a:lnTo>
                    <a:pt x="0" y="117691"/>
                  </a:lnTo>
                  <a:cubicBezTo>
                    <a:pt x="0" y="150129"/>
                    <a:pt x="11452" y="179590"/>
                    <a:pt x="32244" y="200637"/>
                  </a:cubicBezTo>
                  <a:cubicBezTo>
                    <a:pt x="53830" y="222487"/>
                    <a:pt x="83474" y="234043"/>
                    <a:pt x="117981" y="234043"/>
                  </a:cubicBezTo>
                  <a:cubicBezTo>
                    <a:pt x="160759" y="234043"/>
                    <a:pt x="192024" y="216187"/>
                    <a:pt x="211292" y="200417"/>
                  </a:cubicBezTo>
                  <a:cubicBezTo>
                    <a:pt x="211782" y="200019"/>
                    <a:pt x="212051" y="199422"/>
                    <a:pt x="212051" y="198798"/>
                  </a:cubicBezTo>
                  <a:lnTo>
                    <a:pt x="212051" y="109593"/>
                  </a:lnTo>
                  <a:cubicBezTo>
                    <a:pt x="212051" y="108433"/>
                    <a:pt x="211113" y="107493"/>
                    <a:pt x="209940" y="107493"/>
                  </a:cubicBezTo>
                  <a:lnTo>
                    <a:pt x="122286" y="107493"/>
                  </a:lnTo>
                  <a:cubicBezTo>
                    <a:pt x="121120" y="107493"/>
                    <a:pt x="120175" y="108426"/>
                    <a:pt x="120175" y="109593"/>
                  </a:cubicBezTo>
                  <a:lnTo>
                    <a:pt x="120175" y="133166"/>
                  </a:lnTo>
                  <a:cubicBezTo>
                    <a:pt x="120175" y="134325"/>
                    <a:pt x="121120" y="135265"/>
                    <a:pt x="122286" y="135265"/>
                  </a:cubicBezTo>
                  <a:lnTo>
                    <a:pt x="176212" y="135265"/>
                  </a:lnTo>
                  <a:lnTo>
                    <a:pt x="178323" y="135265"/>
                  </a:lnTo>
                  <a:close/>
                </a:path>
              </a:pathLst>
            </a:custGeom>
            <a:solidFill>
              <a:schemeClr val="tx1"/>
            </a:solidFill>
            <a:ln w="690" cap="flat">
              <a:noFill/>
              <a:prstDash val="solid"/>
              <a:miter/>
            </a:ln>
          </p:spPr>
          <p:txBody>
            <a:bodyPr rtlCol="0" anchor="ctr"/>
            <a:lstStyle/>
            <a:p>
              <a:endParaRPr lang="fi-FI"/>
            </a:p>
          </p:txBody>
        </p:sp>
      </p:grpSp>
      <p:sp>
        <p:nvSpPr>
          <p:cNvPr id="13" name="Tekstin paikkamerkki 8">
            <a:extLst>
              <a:ext uri="{FF2B5EF4-FFF2-40B4-BE49-F238E27FC236}">
                <a16:creationId xmlns:a16="http://schemas.microsoft.com/office/drawing/2014/main" id="{ED23A584-4DF5-7688-4CFF-3DD2BBFB7B97}"/>
              </a:ext>
              <a:ext uri="{C183D7F6-B498-43B3-948B-1728B52AA6E4}">
                <adec:decorative xmlns:adec="http://schemas.microsoft.com/office/drawing/2017/decorative" val="1"/>
              </a:ext>
            </a:extLst>
          </p:cNvPr>
          <p:cNvSpPr>
            <a:spLocks noGrp="1"/>
          </p:cNvSpPr>
          <p:nvPr>
            <p:ph type="body" sz="quarter" idx="13" hasCustomPrompt="1"/>
          </p:nvPr>
        </p:nvSpPr>
        <p:spPr>
          <a:xfrm>
            <a:off x="838200" y="827372"/>
            <a:ext cx="2721655" cy="1578894"/>
          </a:xfrm>
        </p:spPr>
        <p:txBody>
          <a:bodyPr wrap="square">
            <a:spAutoFit/>
          </a:bodyPr>
          <a:lstStyle>
            <a:lvl1pPr marL="0" indent="0">
              <a:buNone/>
              <a:defRPr sz="1200"/>
            </a:lvl1pPr>
          </a:lstStyle>
          <a:p>
            <a:pPr lvl="0"/>
            <a:r>
              <a:rPr lang="fi-FI"/>
              <a:t>Vaihda taustakuva klikkaamalla tyhjää kohtaa dialla hiiren oikealla painikkeella, valitsemalla ’Muotoile tausta…’ ja klikkaamalla esille tulevasta valikosta ’Lisää…’-painiketta. Voit ladata brändin kuvituskuvia Intran kuvapankista (https://fcggroup.sharepoint.com/sites/FCGPictureLibrary).</a:t>
            </a:r>
          </a:p>
        </p:txBody>
      </p:sp>
    </p:spTree>
    <p:extLst>
      <p:ext uri="{BB962C8B-B14F-4D97-AF65-F5344CB8AC3E}">
        <p14:creationId xmlns:p14="http://schemas.microsoft.com/office/powerpoint/2010/main" val="29630215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tsikko kuvall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3407229" y="1427163"/>
            <a:ext cx="5377542" cy="1443024"/>
          </a:xfrm>
        </p:spPr>
        <p:txBody>
          <a:bodyPr anchor="t">
            <a:normAutofit/>
          </a:bodyPr>
          <a:lstStyle>
            <a:lvl1pPr algn="ctr">
              <a:lnSpc>
                <a:spcPct val="78000"/>
              </a:lnSpc>
              <a:defRPr sz="4000">
                <a:solidFill>
                  <a:schemeClr val="tx1"/>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3407229" y="3164459"/>
            <a:ext cx="5377542" cy="1146403"/>
          </a:xfrm>
        </p:spPr>
        <p:txBody>
          <a:bodyPr>
            <a:normAutofit/>
          </a:bodyPr>
          <a:lstStyle>
            <a:lvl1pPr marL="0" indent="0" algn="ctr">
              <a:buNone/>
              <a:defRPr sz="2000">
                <a:solidFill>
                  <a:schemeClr val="accent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527BAAA-FF94-4373-BA84-46767ACAC8E3}" type="datetime1">
              <a:rPr lang="fi-FI" smtClean="0"/>
              <a:t>27.8.2026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grpSp>
        <p:nvGrpSpPr>
          <p:cNvPr id="4" name="Group 17">
            <a:extLst>
              <a:ext uri="{FF2B5EF4-FFF2-40B4-BE49-F238E27FC236}">
                <a16:creationId xmlns:a16="http://schemas.microsoft.com/office/drawing/2014/main" id="{AED3534F-5FCE-9CDE-5EFB-03D764DBE592}"/>
              </a:ext>
              <a:ext uri="{C183D7F6-B498-43B3-948B-1728B52AA6E4}">
                <adec:decorative xmlns:adec="http://schemas.microsoft.com/office/drawing/2017/decorative" val="1"/>
              </a:ext>
            </a:extLst>
          </p:cNvPr>
          <p:cNvGrpSpPr/>
          <p:nvPr userDrawn="1"/>
        </p:nvGrpSpPr>
        <p:grpSpPr>
          <a:xfrm>
            <a:off x="10778253" y="257537"/>
            <a:ext cx="762501" cy="234056"/>
            <a:chOff x="10778253" y="257537"/>
            <a:chExt cx="762501" cy="234056"/>
          </a:xfrm>
        </p:grpSpPr>
        <p:sp>
          <p:nvSpPr>
            <p:cNvPr id="5" name="Freeform 2">
              <a:extLst>
                <a:ext uri="{FF2B5EF4-FFF2-40B4-BE49-F238E27FC236}">
                  <a16:creationId xmlns:a16="http://schemas.microsoft.com/office/drawing/2014/main" id="{485F4C32-3F00-4202-0F22-52E74A79F619}"/>
                </a:ext>
              </a:extLst>
            </p:cNvPr>
            <p:cNvSpPr/>
            <p:nvPr/>
          </p:nvSpPr>
          <p:spPr>
            <a:xfrm>
              <a:off x="11466166" y="412333"/>
              <a:ext cx="74588" cy="74196"/>
            </a:xfrm>
            <a:custGeom>
              <a:avLst/>
              <a:gdLst>
                <a:gd name="connsiteX0" fmla="*/ 74588 w 74588"/>
                <a:gd name="connsiteY0" fmla="*/ 37098 h 74196"/>
                <a:gd name="connsiteX1" fmla="*/ 37294 w 74588"/>
                <a:gd name="connsiteY1" fmla="*/ 74197 h 74196"/>
                <a:gd name="connsiteX2" fmla="*/ 0 w 74588"/>
                <a:gd name="connsiteY2" fmla="*/ 37098 h 74196"/>
                <a:gd name="connsiteX3" fmla="*/ 37294 w 74588"/>
                <a:gd name="connsiteY3" fmla="*/ 0 h 74196"/>
                <a:gd name="connsiteX4" fmla="*/ 74588 w 74588"/>
                <a:gd name="connsiteY4" fmla="*/ 37098 h 74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88" h="74196">
                  <a:moveTo>
                    <a:pt x="74588" y="37098"/>
                  </a:moveTo>
                  <a:cubicBezTo>
                    <a:pt x="74588" y="57590"/>
                    <a:pt x="57887" y="74197"/>
                    <a:pt x="37294" y="74197"/>
                  </a:cubicBezTo>
                  <a:cubicBezTo>
                    <a:pt x="16695" y="74197"/>
                    <a:pt x="0" y="57583"/>
                    <a:pt x="0" y="37098"/>
                  </a:cubicBezTo>
                  <a:cubicBezTo>
                    <a:pt x="0" y="16607"/>
                    <a:pt x="16695" y="0"/>
                    <a:pt x="37294" y="0"/>
                  </a:cubicBezTo>
                  <a:cubicBezTo>
                    <a:pt x="57894" y="0"/>
                    <a:pt x="74588" y="16614"/>
                    <a:pt x="74588" y="37098"/>
                  </a:cubicBezTo>
                  <a:close/>
                </a:path>
              </a:pathLst>
            </a:custGeom>
            <a:solidFill>
              <a:srgbClr val="EB5C18"/>
            </a:solidFill>
            <a:ln w="690" cap="flat">
              <a:noFill/>
              <a:prstDash val="solid"/>
              <a:miter/>
            </a:ln>
          </p:spPr>
          <p:txBody>
            <a:bodyPr rtlCol="0" anchor="ctr"/>
            <a:lstStyle/>
            <a:p>
              <a:endParaRPr lang="fi-FI"/>
            </a:p>
          </p:txBody>
        </p:sp>
        <p:sp>
          <p:nvSpPr>
            <p:cNvPr id="6" name="Freeform 3">
              <a:extLst>
                <a:ext uri="{FF2B5EF4-FFF2-40B4-BE49-F238E27FC236}">
                  <a16:creationId xmlns:a16="http://schemas.microsoft.com/office/drawing/2014/main" id="{17447635-16F4-6927-6778-EAACC7CCC874}"/>
                </a:ext>
              </a:extLst>
            </p:cNvPr>
            <p:cNvSpPr/>
            <p:nvPr/>
          </p:nvSpPr>
          <p:spPr>
            <a:xfrm>
              <a:off x="10778253" y="261551"/>
              <a:ext cx="143023" cy="226007"/>
            </a:xfrm>
            <a:custGeom>
              <a:avLst/>
              <a:gdLst>
                <a:gd name="connsiteX0" fmla="*/ 127880 w 143023"/>
                <a:gd name="connsiteY0" fmla="*/ 128485 h 226007"/>
                <a:gd name="connsiteX1" fmla="*/ 127880 w 143023"/>
                <a:gd name="connsiteY1" fmla="*/ 103568 h 226007"/>
                <a:gd name="connsiteX2" fmla="*/ 125769 w 143023"/>
                <a:gd name="connsiteY2" fmla="*/ 101468 h 226007"/>
                <a:gd name="connsiteX3" fmla="*/ 37184 w 143023"/>
                <a:gd name="connsiteY3" fmla="*/ 101468 h 226007"/>
                <a:gd name="connsiteX4" fmla="*/ 35073 w 143023"/>
                <a:gd name="connsiteY4" fmla="*/ 101468 h 226007"/>
                <a:gd name="connsiteX5" fmla="*/ 32962 w 143023"/>
                <a:gd name="connsiteY5" fmla="*/ 99368 h 226007"/>
                <a:gd name="connsiteX6" fmla="*/ 32962 w 143023"/>
                <a:gd name="connsiteY6" fmla="*/ 97268 h 226007"/>
                <a:gd name="connsiteX7" fmla="*/ 32962 w 143023"/>
                <a:gd name="connsiteY7" fmla="*/ 33317 h 226007"/>
                <a:gd name="connsiteX8" fmla="*/ 32962 w 143023"/>
                <a:gd name="connsiteY8" fmla="*/ 31217 h 226007"/>
                <a:gd name="connsiteX9" fmla="*/ 35073 w 143023"/>
                <a:gd name="connsiteY9" fmla="*/ 29117 h 226007"/>
                <a:gd name="connsiteX10" fmla="*/ 37184 w 143023"/>
                <a:gd name="connsiteY10" fmla="*/ 29117 h 226007"/>
                <a:gd name="connsiteX11" fmla="*/ 140912 w 143023"/>
                <a:gd name="connsiteY11" fmla="*/ 29117 h 226007"/>
                <a:gd name="connsiteX12" fmla="*/ 143023 w 143023"/>
                <a:gd name="connsiteY12" fmla="*/ 27017 h 226007"/>
                <a:gd name="connsiteX13" fmla="*/ 143023 w 143023"/>
                <a:gd name="connsiteY13" fmla="*/ 2100 h 226007"/>
                <a:gd name="connsiteX14" fmla="*/ 140912 w 143023"/>
                <a:gd name="connsiteY14" fmla="*/ 0 h 226007"/>
                <a:gd name="connsiteX15" fmla="*/ 2104 w 143023"/>
                <a:gd name="connsiteY15" fmla="*/ 0 h 226007"/>
                <a:gd name="connsiteX16" fmla="*/ 0 w 143023"/>
                <a:gd name="connsiteY16" fmla="*/ 2045 h 226007"/>
                <a:gd name="connsiteX17" fmla="*/ 0 w 143023"/>
                <a:gd name="connsiteY17" fmla="*/ 223962 h 226007"/>
                <a:gd name="connsiteX18" fmla="*/ 2104 w 143023"/>
                <a:gd name="connsiteY18" fmla="*/ 226007 h 226007"/>
                <a:gd name="connsiteX19" fmla="*/ 30851 w 143023"/>
                <a:gd name="connsiteY19" fmla="*/ 226007 h 226007"/>
                <a:gd name="connsiteX20" fmla="*/ 32962 w 143023"/>
                <a:gd name="connsiteY20" fmla="*/ 223908 h 226007"/>
                <a:gd name="connsiteX21" fmla="*/ 32962 w 143023"/>
                <a:gd name="connsiteY21" fmla="*/ 134764 h 226007"/>
                <a:gd name="connsiteX22" fmla="*/ 32962 w 143023"/>
                <a:gd name="connsiteY22" fmla="*/ 132665 h 226007"/>
                <a:gd name="connsiteX23" fmla="*/ 35073 w 143023"/>
                <a:gd name="connsiteY23" fmla="*/ 130565 h 226007"/>
                <a:gd name="connsiteX24" fmla="*/ 37184 w 143023"/>
                <a:gd name="connsiteY24" fmla="*/ 130565 h 226007"/>
                <a:gd name="connsiteX25" fmla="*/ 125769 w 143023"/>
                <a:gd name="connsiteY25" fmla="*/ 130565 h 226007"/>
                <a:gd name="connsiteX26" fmla="*/ 127880 w 143023"/>
                <a:gd name="connsiteY26" fmla="*/ 128465 h 2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023" h="226007">
                  <a:moveTo>
                    <a:pt x="127880" y="128485"/>
                  </a:moveTo>
                  <a:lnTo>
                    <a:pt x="127880" y="103568"/>
                  </a:lnTo>
                  <a:cubicBezTo>
                    <a:pt x="127880" y="102408"/>
                    <a:pt x="126935" y="101468"/>
                    <a:pt x="125769" y="101468"/>
                  </a:cubicBezTo>
                  <a:lnTo>
                    <a:pt x="37184" y="101468"/>
                  </a:lnTo>
                  <a:lnTo>
                    <a:pt x="35073" y="101468"/>
                  </a:lnTo>
                  <a:cubicBezTo>
                    <a:pt x="33907" y="101468"/>
                    <a:pt x="32962" y="100528"/>
                    <a:pt x="32962" y="99368"/>
                  </a:cubicBezTo>
                  <a:lnTo>
                    <a:pt x="32962" y="97268"/>
                  </a:lnTo>
                  <a:lnTo>
                    <a:pt x="32962" y="33317"/>
                  </a:lnTo>
                  <a:lnTo>
                    <a:pt x="32962" y="31217"/>
                  </a:lnTo>
                  <a:cubicBezTo>
                    <a:pt x="32962" y="30057"/>
                    <a:pt x="33907" y="29117"/>
                    <a:pt x="35073" y="29117"/>
                  </a:cubicBezTo>
                  <a:lnTo>
                    <a:pt x="37184" y="29117"/>
                  </a:lnTo>
                  <a:lnTo>
                    <a:pt x="140912" y="29117"/>
                  </a:lnTo>
                  <a:cubicBezTo>
                    <a:pt x="142078" y="29117"/>
                    <a:pt x="143023" y="28177"/>
                    <a:pt x="143023" y="27017"/>
                  </a:cubicBezTo>
                  <a:lnTo>
                    <a:pt x="143023" y="2100"/>
                  </a:lnTo>
                  <a:cubicBezTo>
                    <a:pt x="143023" y="940"/>
                    <a:pt x="142078" y="0"/>
                    <a:pt x="140912" y="0"/>
                  </a:cubicBezTo>
                  <a:lnTo>
                    <a:pt x="2104" y="0"/>
                  </a:lnTo>
                  <a:cubicBezTo>
                    <a:pt x="959" y="0"/>
                    <a:pt x="28" y="913"/>
                    <a:pt x="0" y="2045"/>
                  </a:cubicBezTo>
                  <a:lnTo>
                    <a:pt x="0" y="223962"/>
                  </a:lnTo>
                  <a:cubicBezTo>
                    <a:pt x="28" y="225095"/>
                    <a:pt x="959" y="226007"/>
                    <a:pt x="2104" y="226007"/>
                  </a:cubicBezTo>
                  <a:lnTo>
                    <a:pt x="30851" y="226007"/>
                  </a:lnTo>
                  <a:cubicBezTo>
                    <a:pt x="32017" y="226007"/>
                    <a:pt x="32962" y="225067"/>
                    <a:pt x="32962" y="223908"/>
                  </a:cubicBezTo>
                  <a:lnTo>
                    <a:pt x="32962" y="134764"/>
                  </a:lnTo>
                  <a:lnTo>
                    <a:pt x="32962" y="132665"/>
                  </a:lnTo>
                  <a:cubicBezTo>
                    <a:pt x="32962" y="131505"/>
                    <a:pt x="33907" y="130565"/>
                    <a:pt x="35073" y="130565"/>
                  </a:cubicBezTo>
                  <a:lnTo>
                    <a:pt x="37184" y="130565"/>
                  </a:lnTo>
                  <a:lnTo>
                    <a:pt x="125769" y="130565"/>
                  </a:lnTo>
                  <a:cubicBezTo>
                    <a:pt x="126935" y="130565"/>
                    <a:pt x="127880" y="129625"/>
                    <a:pt x="127880" y="128465"/>
                  </a:cubicBezTo>
                  <a:close/>
                </a:path>
              </a:pathLst>
            </a:custGeom>
            <a:solidFill>
              <a:schemeClr val="tx1"/>
            </a:solidFill>
            <a:ln w="690" cap="flat">
              <a:noFill/>
              <a:prstDash val="solid"/>
              <a:miter/>
            </a:ln>
          </p:spPr>
          <p:txBody>
            <a:bodyPr rtlCol="0" anchor="ctr"/>
            <a:lstStyle/>
            <a:p>
              <a:endParaRPr lang="fi-FI"/>
            </a:p>
          </p:txBody>
        </p:sp>
        <p:sp>
          <p:nvSpPr>
            <p:cNvPr id="10" name="Freeform 4">
              <a:extLst>
                <a:ext uri="{FF2B5EF4-FFF2-40B4-BE49-F238E27FC236}">
                  <a16:creationId xmlns:a16="http://schemas.microsoft.com/office/drawing/2014/main" id="{33A51FDA-4C2C-7027-0F28-5F73DFE8061A}"/>
                </a:ext>
              </a:extLst>
            </p:cNvPr>
            <p:cNvSpPr/>
            <p:nvPr/>
          </p:nvSpPr>
          <p:spPr>
            <a:xfrm>
              <a:off x="10952623" y="257537"/>
              <a:ext cx="205297" cy="234029"/>
            </a:xfrm>
            <a:custGeom>
              <a:avLst/>
              <a:gdLst>
                <a:gd name="connsiteX0" fmla="*/ 116974 w 205297"/>
                <a:gd name="connsiteY0" fmla="*/ 204267 h 234029"/>
                <a:gd name="connsiteX1" fmla="*/ 58066 w 205297"/>
                <a:gd name="connsiteY1" fmla="*/ 178581 h 234029"/>
                <a:gd name="connsiteX2" fmla="*/ 34997 w 205297"/>
                <a:gd name="connsiteY2" fmla="*/ 117025 h 234029"/>
                <a:gd name="connsiteX3" fmla="*/ 34997 w 205297"/>
                <a:gd name="connsiteY3" fmla="*/ 116359 h 234029"/>
                <a:gd name="connsiteX4" fmla="*/ 58163 w 205297"/>
                <a:gd name="connsiteY4" fmla="*/ 55119 h 234029"/>
                <a:gd name="connsiteX5" fmla="*/ 116636 w 205297"/>
                <a:gd name="connsiteY5" fmla="*/ 29790 h 234029"/>
                <a:gd name="connsiteX6" fmla="*/ 180973 w 205297"/>
                <a:gd name="connsiteY6" fmla="*/ 55455 h 234029"/>
                <a:gd name="connsiteX7" fmla="*/ 183932 w 205297"/>
                <a:gd name="connsiteY7" fmla="*/ 55249 h 234029"/>
                <a:gd name="connsiteX8" fmla="*/ 202338 w 205297"/>
                <a:gd name="connsiteY8" fmla="*/ 34161 h 234029"/>
                <a:gd name="connsiteX9" fmla="*/ 202165 w 205297"/>
                <a:gd name="connsiteY9" fmla="*/ 31224 h 234029"/>
                <a:gd name="connsiteX10" fmla="*/ 116967 w 205297"/>
                <a:gd name="connsiteY10" fmla="*/ 0 h 234029"/>
                <a:gd name="connsiteX11" fmla="*/ 32769 w 205297"/>
                <a:gd name="connsiteY11" fmla="*/ 34340 h 234029"/>
                <a:gd name="connsiteX12" fmla="*/ 0 w 205297"/>
                <a:gd name="connsiteY12" fmla="*/ 117018 h 234029"/>
                <a:gd name="connsiteX13" fmla="*/ 0 w 205297"/>
                <a:gd name="connsiteY13" fmla="*/ 117684 h 234029"/>
                <a:gd name="connsiteX14" fmla="*/ 32838 w 205297"/>
                <a:gd name="connsiteY14" fmla="*/ 200266 h 234029"/>
                <a:gd name="connsiteX15" fmla="*/ 115615 w 205297"/>
                <a:gd name="connsiteY15" fmla="*/ 234030 h 234029"/>
                <a:gd name="connsiteX16" fmla="*/ 205297 w 205297"/>
                <a:gd name="connsiteY16" fmla="*/ 196719 h 234029"/>
                <a:gd name="connsiteX17" fmla="*/ 204180 w 205297"/>
                <a:gd name="connsiteY17" fmla="*/ 195593 h 234029"/>
                <a:gd name="connsiteX18" fmla="*/ 185878 w 205297"/>
                <a:gd name="connsiteY18" fmla="*/ 177154 h 234029"/>
                <a:gd name="connsiteX19" fmla="*/ 182987 w 205297"/>
                <a:gd name="connsiteY19" fmla="*/ 177078 h 234029"/>
                <a:gd name="connsiteX20" fmla="*/ 116967 w 205297"/>
                <a:gd name="connsiteY20" fmla="*/ 204253 h 23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297" h="234029">
                  <a:moveTo>
                    <a:pt x="116974" y="204267"/>
                  </a:moveTo>
                  <a:cubicBezTo>
                    <a:pt x="94194" y="204267"/>
                    <a:pt x="73278" y="195147"/>
                    <a:pt x="58066" y="178581"/>
                  </a:cubicBezTo>
                  <a:cubicBezTo>
                    <a:pt x="43193" y="162386"/>
                    <a:pt x="34997" y="140522"/>
                    <a:pt x="34997" y="117025"/>
                  </a:cubicBezTo>
                  <a:lnTo>
                    <a:pt x="34997" y="116359"/>
                  </a:lnTo>
                  <a:cubicBezTo>
                    <a:pt x="34997" y="92952"/>
                    <a:pt x="43227" y="71205"/>
                    <a:pt x="58163" y="55119"/>
                  </a:cubicBezTo>
                  <a:cubicBezTo>
                    <a:pt x="73340" y="38786"/>
                    <a:pt x="94105" y="29790"/>
                    <a:pt x="116636" y="29790"/>
                  </a:cubicBezTo>
                  <a:cubicBezTo>
                    <a:pt x="140243" y="29790"/>
                    <a:pt x="159780" y="37524"/>
                    <a:pt x="180973" y="55455"/>
                  </a:cubicBezTo>
                  <a:cubicBezTo>
                    <a:pt x="181856" y="56203"/>
                    <a:pt x="183173" y="56121"/>
                    <a:pt x="183932" y="55249"/>
                  </a:cubicBezTo>
                  <a:lnTo>
                    <a:pt x="202338" y="34161"/>
                  </a:lnTo>
                  <a:cubicBezTo>
                    <a:pt x="203090" y="33297"/>
                    <a:pt x="203021" y="31986"/>
                    <a:pt x="202165" y="31224"/>
                  </a:cubicBezTo>
                  <a:cubicBezTo>
                    <a:pt x="184174" y="15166"/>
                    <a:pt x="159573" y="0"/>
                    <a:pt x="116967" y="0"/>
                  </a:cubicBezTo>
                  <a:cubicBezTo>
                    <a:pt x="84253" y="0"/>
                    <a:pt x="54355" y="12195"/>
                    <a:pt x="32769" y="34340"/>
                  </a:cubicBezTo>
                  <a:cubicBezTo>
                    <a:pt x="11638" y="56025"/>
                    <a:pt x="0" y="85382"/>
                    <a:pt x="0" y="117018"/>
                  </a:cubicBezTo>
                  <a:lnTo>
                    <a:pt x="0" y="117684"/>
                  </a:lnTo>
                  <a:cubicBezTo>
                    <a:pt x="0" y="149375"/>
                    <a:pt x="11659" y="178705"/>
                    <a:pt x="32838" y="200266"/>
                  </a:cubicBezTo>
                  <a:cubicBezTo>
                    <a:pt x="54223" y="222041"/>
                    <a:pt x="83626" y="234030"/>
                    <a:pt x="115615" y="234030"/>
                  </a:cubicBezTo>
                  <a:cubicBezTo>
                    <a:pt x="152440" y="234030"/>
                    <a:pt x="178703" y="223173"/>
                    <a:pt x="205297" y="196719"/>
                  </a:cubicBezTo>
                  <a:cubicBezTo>
                    <a:pt x="204945" y="196369"/>
                    <a:pt x="204573" y="195991"/>
                    <a:pt x="204180" y="195593"/>
                  </a:cubicBezTo>
                  <a:cubicBezTo>
                    <a:pt x="199240" y="190618"/>
                    <a:pt x="190907" y="182218"/>
                    <a:pt x="185878" y="177154"/>
                  </a:cubicBezTo>
                  <a:cubicBezTo>
                    <a:pt x="185091" y="176358"/>
                    <a:pt x="183829" y="176337"/>
                    <a:pt x="182987" y="177078"/>
                  </a:cubicBezTo>
                  <a:cubicBezTo>
                    <a:pt x="164292" y="193548"/>
                    <a:pt x="145279" y="204253"/>
                    <a:pt x="116967" y="204253"/>
                  </a:cubicBezTo>
                  <a:close/>
                </a:path>
              </a:pathLst>
            </a:custGeom>
            <a:solidFill>
              <a:schemeClr val="tx1"/>
            </a:solidFill>
            <a:ln w="690" cap="flat">
              <a:noFill/>
              <a:prstDash val="solid"/>
              <a:miter/>
            </a:ln>
          </p:spPr>
          <p:txBody>
            <a:bodyPr rtlCol="0" anchor="ctr"/>
            <a:lstStyle/>
            <a:p>
              <a:endParaRPr lang="fi-FI"/>
            </a:p>
          </p:txBody>
        </p:sp>
        <p:sp>
          <p:nvSpPr>
            <p:cNvPr id="11" name="Freeform 16">
              <a:extLst>
                <a:ext uri="{FF2B5EF4-FFF2-40B4-BE49-F238E27FC236}">
                  <a16:creationId xmlns:a16="http://schemas.microsoft.com/office/drawing/2014/main" id="{2FCBD8D0-1FE8-A419-A7E7-9D0BFEEC089C}"/>
                </a:ext>
              </a:extLst>
            </p:cNvPr>
            <p:cNvSpPr/>
            <p:nvPr/>
          </p:nvSpPr>
          <p:spPr>
            <a:xfrm>
              <a:off x="11185812" y="257550"/>
              <a:ext cx="212051" cy="234043"/>
            </a:xfrm>
            <a:custGeom>
              <a:avLst/>
              <a:gdLst>
                <a:gd name="connsiteX0" fmla="*/ 178310 w 212051"/>
                <a:gd name="connsiteY0" fmla="*/ 135252 h 234043"/>
                <a:gd name="connsiteX1" fmla="*/ 180421 w 212051"/>
                <a:gd name="connsiteY1" fmla="*/ 137352 h 234043"/>
                <a:gd name="connsiteX2" fmla="*/ 180421 w 212051"/>
                <a:gd name="connsiteY2" fmla="*/ 139452 h 234043"/>
                <a:gd name="connsiteX3" fmla="*/ 180421 w 212051"/>
                <a:gd name="connsiteY3" fmla="*/ 182987 h 234043"/>
                <a:gd name="connsiteX4" fmla="*/ 180421 w 212051"/>
                <a:gd name="connsiteY4" fmla="*/ 185094 h 234043"/>
                <a:gd name="connsiteX5" fmla="*/ 178724 w 212051"/>
                <a:gd name="connsiteY5" fmla="*/ 186356 h 234043"/>
                <a:gd name="connsiteX6" fmla="*/ 119312 w 212051"/>
                <a:gd name="connsiteY6" fmla="*/ 204933 h 234043"/>
                <a:gd name="connsiteX7" fmla="*/ 34983 w 212051"/>
                <a:gd name="connsiteY7" fmla="*/ 117018 h 234043"/>
                <a:gd name="connsiteX8" fmla="*/ 34983 w 212051"/>
                <a:gd name="connsiteY8" fmla="*/ 116353 h 234043"/>
                <a:gd name="connsiteX9" fmla="*/ 58004 w 212051"/>
                <a:gd name="connsiteY9" fmla="*/ 55517 h 234043"/>
                <a:gd name="connsiteX10" fmla="*/ 115622 w 212051"/>
                <a:gd name="connsiteY10" fmla="*/ 29776 h 234043"/>
                <a:gd name="connsiteX11" fmla="*/ 179434 w 212051"/>
                <a:gd name="connsiteY11" fmla="*/ 51626 h 234043"/>
                <a:gd name="connsiteX12" fmla="*/ 182345 w 212051"/>
                <a:gd name="connsiteY12" fmla="*/ 51331 h 234043"/>
                <a:gd name="connsiteX13" fmla="*/ 200489 w 212051"/>
                <a:gd name="connsiteY13" fmla="*/ 29810 h 234043"/>
                <a:gd name="connsiteX14" fmla="*/ 200178 w 212051"/>
                <a:gd name="connsiteY14" fmla="*/ 26798 h 234043"/>
                <a:gd name="connsiteX15" fmla="*/ 117698 w 212051"/>
                <a:gd name="connsiteY15" fmla="*/ 0 h 234043"/>
                <a:gd name="connsiteX16" fmla="*/ 117084 w 212051"/>
                <a:gd name="connsiteY16" fmla="*/ 0 h 234043"/>
                <a:gd name="connsiteX17" fmla="*/ 32941 w 212051"/>
                <a:gd name="connsiteY17" fmla="*/ 34717 h 234043"/>
                <a:gd name="connsiteX18" fmla="*/ 0 w 212051"/>
                <a:gd name="connsiteY18" fmla="*/ 117018 h 234043"/>
                <a:gd name="connsiteX19" fmla="*/ 0 w 212051"/>
                <a:gd name="connsiteY19" fmla="*/ 117691 h 234043"/>
                <a:gd name="connsiteX20" fmla="*/ 32244 w 212051"/>
                <a:gd name="connsiteY20" fmla="*/ 200637 h 234043"/>
                <a:gd name="connsiteX21" fmla="*/ 117981 w 212051"/>
                <a:gd name="connsiteY21" fmla="*/ 234043 h 234043"/>
                <a:gd name="connsiteX22" fmla="*/ 211292 w 212051"/>
                <a:gd name="connsiteY22" fmla="*/ 200417 h 234043"/>
                <a:gd name="connsiteX23" fmla="*/ 212051 w 212051"/>
                <a:gd name="connsiteY23" fmla="*/ 198798 h 234043"/>
                <a:gd name="connsiteX24" fmla="*/ 212051 w 212051"/>
                <a:gd name="connsiteY24" fmla="*/ 109593 h 234043"/>
                <a:gd name="connsiteX25" fmla="*/ 209940 w 212051"/>
                <a:gd name="connsiteY25" fmla="*/ 107493 h 234043"/>
                <a:gd name="connsiteX26" fmla="*/ 122286 w 212051"/>
                <a:gd name="connsiteY26" fmla="*/ 107493 h 234043"/>
                <a:gd name="connsiteX27" fmla="*/ 120175 w 212051"/>
                <a:gd name="connsiteY27" fmla="*/ 109593 h 234043"/>
                <a:gd name="connsiteX28" fmla="*/ 120175 w 212051"/>
                <a:gd name="connsiteY28" fmla="*/ 133166 h 234043"/>
                <a:gd name="connsiteX29" fmla="*/ 122286 w 212051"/>
                <a:gd name="connsiteY29" fmla="*/ 135265 h 234043"/>
                <a:gd name="connsiteX30" fmla="*/ 176212 w 212051"/>
                <a:gd name="connsiteY30" fmla="*/ 135265 h 234043"/>
                <a:gd name="connsiteX31" fmla="*/ 178323 w 212051"/>
                <a:gd name="connsiteY31" fmla="*/ 135265 h 23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2051" h="234043">
                  <a:moveTo>
                    <a:pt x="178310" y="135252"/>
                  </a:moveTo>
                  <a:cubicBezTo>
                    <a:pt x="179476" y="135252"/>
                    <a:pt x="180421" y="136192"/>
                    <a:pt x="180421" y="137352"/>
                  </a:cubicBezTo>
                  <a:lnTo>
                    <a:pt x="180421" y="139452"/>
                  </a:lnTo>
                  <a:lnTo>
                    <a:pt x="180421" y="182987"/>
                  </a:lnTo>
                  <a:lnTo>
                    <a:pt x="180421" y="185094"/>
                  </a:lnTo>
                  <a:lnTo>
                    <a:pt x="178724" y="186356"/>
                  </a:lnTo>
                  <a:cubicBezTo>
                    <a:pt x="162546" y="198338"/>
                    <a:pt x="141443" y="204933"/>
                    <a:pt x="119312" y="204933"/>
                  </a:cubicBezTo>
                  <a:cubicBezTo>
                    <a:pt x="69663" y="204933"/>
                    <a:pt x="34983" y="168782"/>
                    <a:pt x="34983" y="117018"/>
                  </a:cubicBezTo>
                  <a:lnTo>
                    <a:pt x="34983" y="116353"/>
                  </a:lnTo>
                  <a:cubicBezTo>
                    <a:pt x="34983" y="93384"/>
                    <a:pt x="43151" y="71781"/>
                    <a:pt x="58004" y="55517"/>
                  </a:cubicBezTo>
                  <a:cubicBezTo>
                    <a:pt x="73146" y="38924"/>
                    <a:pt x="93608" y="29776"/>
                    <a:pt x="115622" y="29776"/>
                  </a:cubicBezTo>
                  <a:cubicBezTo>
                    <a:pt x="144127" y="29776"/>
                    <a:pt x="162298" y="38361"/>
                    <a:pt x="179434" y="51626"/>
                  </a:cubicBezTo>
                  <a:cubicBezTo>
                    <a:pt x="180331" y="52319"/>
                    <a:pt x="181614" y="52203"/>
                    <a:pt x="182345" y="51331"/>
                  </a:cubicBezTo>
                  <a:lnTo>
                    <a:pt x="200489" y="29810"/>
                  </a:lnTo>
                  <a:cubicBezTo>
                    <a:pt x="201255" y="28905"/>
                    <a:pt x="201117" y="27532"/>
                    <a:pt x="200178" y="26798"/>
                  </a:cubicBezTo>
                  <a:cubicBezTo>
                    <a:pt x="175978" y="7906"/>
                    <a:pt x="151584" y="62"/>
                    <a:pt x="117698" y="0"/>
                  </a:cubicBezTo>
                  <a:lnTo>
                    <a:pt x="117084" y="0"/>
                  </a:lnTo>
                  <a:cubicBezTo>
                    <a:pt x="84543" y="55"/>
                    <a:pt x="54672" y="12380"/>
                    <a:pt x="32941" y="34717"/>
                  </a:cubicBezTo>
                  <a:cubicBezTo>
                    <a:pt x="11700" y="56546"/>
                    <a:pt x="0" y="85774"/>
                    <a:pt x="0" y="117018"/>
                  </a:cubicBezTo>
                  <a:lnTo>
                    <a:pt x="0" y="117691"/>
                  </a:lnTo>
                  <a:cubicBezTo>
                    <a:pt x="0" y="150129"/>
                    <a:pt x="11452" y="179590"/>
                    <a:pt x="32244" y="200637"/>
                  </a:cubicBezTo>
                  <a:cubicBezTo>
                    <a:pt x="53830" y="222487"/>
                    <a:pt x="83474" y="234043"/>
                    <a:pt x="117981" y="234043"/>
                  </a:cubicBezTo>
                  <a:cubicBezTo>
                    <a:pt x="160759" y="234043"/>
                    <a:pt x="192024" y="216187"/>
                    <a:pt x="211292" y="200417"/>
                  </a:cubicBezTo>
                  <a:cubicBezTo>
                    <a:pt x="211782" y="200019"/>
                    <a:pt x="212051" y="199422"/>
                    <a:pt x="212051" y="198798"/>
                  </a:cubicBezTo>
                  <a:lnTo>
                    <a:pt x="212051" y="109593"/>
                  </a:lnTo>
                  <a:cubicBezTo>
                    <a:pt x="212051" y="108433"/>
                    <a:pt x="211113" y="107493"/>
                    <a:pt x="209940" y="107493"/>
                  </a:cubicBezTo>
                  <a:lnTo>
                    <a:pt x="122286" y="107493"/>
                  </a:lnTo>
                  <a:cubicBezTo>
                    <a:pt x="121120" y="107493"/>
                    <a:pt x="120175" y="108426"/>
                    <a:pt x="120175" y="109593"/>
                  </a:cubicBezTo>
                  <a:lnTo>
                    <a:pt x="120175" y="133166"/>
                  </a:lnTo>
                  <a:cubicBezTo>
                    <a:pt x="120175" y="134325"/>
                    <a:pt x="121120" y="135265"/>
                    <a:pt x="122286" y="135265"/>
                  </a:cubicBezTo>
                  <a:lnTo>
                    <a:pt x="176212" y="135265"/>
                  </a:lnTo>
                  <a:lnTo>
                    <a:pt x="178323" y="135265"/>
                  </a:lnTo>
                  <a:close/>
                </a:path>
              </a:pathLst>
            </a:custGeom>
            <a:solidFill>
              <a:schemeClr val="tx1"/>
            </a:solidFill>
            <a:ln w="690" cap="flat">
              <a:noFill/>
              <a:prstDash val="solid"/>
              <a:miter/>
            </a:ln>
          </p:spPr>
          <p:txBody>
            <a:bodyPr rtlCol="0" anchor="ctr"/>
            <a:lstStyle/>
            <a:p>
              <a:endParaRPr lang="fi-FI"/>
            </a:p>
          </p:txBody>
        </p:sp>
      </p:grpSp>
      <p:sp>
        <p:nvSpPr>
          <p:cNvPr id="14" name="Tekstin paikkamerkki 8">
            <a:extLst>
              <a:ext uri="{FF2B5EF4-FFF2-40B4-BE49-F238E27FC236}">
                <a16:creationId xmlns:a16="http://schemas.microsoft.com/office/drawing/2014/main" id="{2B7C4C2E-54DB-D266-0EC3-15E3A4DFDDC0}"/>
              </a:ext>
              <a:ext uri="{C183D7F6-B498-43B3-948B-1728B52AA6E4}">
                <adec:decorative xmlns:adec="http://schemas.microsoft.com/office/drawing/2017/decorative" val="1"/>
              </a:ext>
            </a:extLst>
          </p:cNvPr>
          <p:cNvSpPr>
            <a:spLocks noGrp="1"/>
          </p:cNvSpPr>
          <p:nvPr>
            <p:ph type="body" sz="quarter" idx="14" hasCustomPrompt="1"/>
          </p:nvPr>
        </p:nvSpPr>
        <p:spPr>
          <a:xfrm>
            <a:off x="342787" y="1427163"/>
            <a:ext cx="2721655" cy="1578894"/>
          </a:xfrm>
        </p:spPr>
        <p:txBody>
          <a:bodyPr wrap="square">
            <a:spAutoFit/>
          </a:bodyPr>
          <a:lstStyle>
            <a:lvl1pPr marL="0" indent="0">
              <a:buNone/>
              <a:defRPr sz="1200"/>
            </a:lvl1pPr>
          </a:lstStyle>
          <a:p>
            <a:pPr lvl="0"/>
            <a:r>
              <a:rPr lang="fi-FI"/>
              <a:t>Vaihda taustakuva klikkaamalla tyhjää kohtaa dialla hiiren oikealla painikkeella, valitsemalla ’Muotoile tausta…’ ja klikkaamalla esille tulevasta valikosta ’Lisää…’-painiketta. Voit ladata brändin kuvituskuvia Intran kuvapankista (https://fcggroup.sharepoint.com/sites/FCGPictureLibrary).</a:t>
            </a:r>
          </a:p>
        </p:txBody>
      </p:sp>
    </p:spTree>
    <p:extLst>
      <p:ext uri="{BB962C8B-B14F-4D97-AF65-F5344CB8AC3E}">
        <p14:creationId xmlns:p14="http://schemas.microsoft.com/office/powerpoint/2010/main" val="4112150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 kuvall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1889D96A-E9F8-2E29-26AC-50F607D9E2B3}"/>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19000">
                <a:srgbClr val="B4CDD5">
                  <a:alpha val="20000"/>
                </a:srgbClr>
              </a:gs>
              <a:gs pos="0">
                <a:schemeClr val="accent1">
                  <a:lumMod val="5000"/>
                  <a:lumOff val="95000"/>
                  <a:alpha val="0"/>
                </a:schemeClr>
              </a:gs>
              <a:gs pos="66000">
                <a:schemeClr val="bg2">
                  <a:alpha val="70000"/>
                </a:schemeClr>
              </a:gs>
              <a:gs pos="83000">
                <a:schemeClr val="bg2">
                  <a:alpha val="85000"/>
                </a:schemeClr>
              </a:gs>
              <a:gs pos="100000">
                <a:schemeClr val="bg2">
                  <a:alpha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3407229" y="1838840"/>
            <a:ext cx="5377542" cy="1443024"/>
          </a:xfrm>
        </p:spPr>
        <p:txBody>
          <a:bodyPr anchor="b">
            <a:normAutofit/>
          </a:bodyPr>
          <a:lstStyle>
            <a:lvl1pPr algn="ctr">
              <a:lnSpc>
                <a:spcPct val="78000"/>
              </a:lnSpc>
              <a:defRPr sz="4000">
                <a:solidFill>
                  <a:schemeClr val="tx1"/>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3407229" y="3576136"/>
            <a:ext cx="5377542" cy="1146403"/>
          </a:xfrm>
        </p:spPr>
        <p:txBody>
          <a:bodyPr>
            <a:normAutofit/>
          </a:bodyPr>
          <a:lstStyle>
            <a:lvl1pPr marL="0" indent="0" algn="ctr">
              <a:buNone/>
              <a:defRPr sz="20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chemeClr val="tx1"/>
                </a:solidFill>
              </a:defRPr>
            </a:lvl1pPr>
          </a:lstStyle>
          <a:p>
            <a:fld id="{CDA56CDD-6065-4017-B3D1-25A94D77D036}" type="datetime1">
              <a:rPr lang="fi-FI" smtClean="0">
                <a:solidFill>
                  <a:schemeClr val="tx1"/>
                </a:solidFill>
              </a:rPr>
              <a:t>27.8.2026</a:t>
            </a:fld>
            <a:endParaRPr lang="fi-FI">
              <a:solidFill>
                <a:schemeClr val="tx1"/>
              </a:solidFill>
            </a:endParaRPr>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chemeClr val="tx1"/>
                </a:solidFill>
              </a:defRPr>
            </a:lvl1pPr>
          </a:lstStyle>
          <a:p>
            <a:r>
              <a:rPr lang="fi-FI">
                <a:solidFill>
                  <a:schemeClr val="tx1"/>
                </a:solidFill>
              </a:rPr>
              <a:t>Uusi kunnan rahoitus</a:t>
            </a:r>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chemeClr val="tx1"/>
                </a:solidFill>
              </a:defRPr>
            </a:lvl1pPr>
          </a:lstStyle>
          <a:p>
            <a:fld id="{31160B98-140E-4345-B1A3-2A7247C42973}" type="slidenum">
              <a:rPr lang="fi-FI" smtClean="0"/>
              <a:pPr/>
              <a:t>‹#›</a:t>
            </a:fld>
            <a:endParaRPr lang="fi-FI"/>
          </a:p>
        </p:txBody>
      </p:sp>
      <p:grpSp>
        <p:nvGrpSpPr>
          <p:cNvPr id="4" name="Group 17">
            <a:extLst>
              <a:ext uri="{FF2B5EF4-FFF2-40B4-BE49-F238E27FC236}">
                <a16:creationId xmlns:a16="http://schemas.microsoft.com/office/drawing/2014/main" id="{AED3534F-5FCE-9CDE-5EFB-03D764DBE592}"/>
              </a:ext>
              <a:ext uri="{C183D7F6-B498-43B3-948B-1728B52AA6E4}">
                <adec:decorative xmlns:adec="http://schemas.microsoft.com/office/drawing/2017/decorative" val="1"/>
              </a:ext>
            </a:extLst>
          </p:cNvPr>
          <p:cNvGrpSpPr/>
          <p:nvPr userDrawn="1"/>
        </p:nvGrpSpPr>
        <p:grpSpPr>
          <a:xfrm>
            <a:off x="10778253" y="257537"/>
            <a:ext cx="762501" cy="234056"/>
            <a:chOff x="10778253" y="257537"/>
            <a:chExt cx="762501" cy="234056"/>
          </a:xfrm>
        </p:grpSpPr>
        <p:sp>
          <p:nvSpPr>
            <p:cNvPr id="5" name="Freeform 2">
              <a:extLst>
                <a:ext uri="{FF2B5EF4-FFF2-40B4-BE49-F238E27FC236}">
                  <a16:creationId xmlns:a16="http://schemas.microsoft.com/office/drawing/2014/main" id="{485F4C32-3F00-4202-0F22-52E74A79F619}"/>
                </a:ext>
              </a:extLst>
            </p:cNvPr>
            <p:cNvSpPr/>
            <p:nvPr/>
          </p:nvSpPr>
          <p:spPr>
            <a:xfrm>
              <a:off x="11466166" y="412333"/>
              <a:ext cx="74588" cy="74196"/>
            </a:xfrm>
            <a:custGeom>
              <a:avLst/>
              <a:gdLst>
                <a:gd name="connsiteX0" fmla="*/ 74588 w 74588"/>
                <a:gd name="connsiteY0" fmla="*/ 37098 h 74196"/>
                <a:gd name="connsiteX1" fmla="*/ 37294 w 74588"/>
                <a:gd name="connsiteY1" fmla="*/ 74197 h 74196"/>
                <a:gd name="connsiteX2" fmla="*/ 0 w 74588"/>
                <a:gd name="connsiteY2" fmla="*/ 37098 h 74196"/>
                <a:gd name="connsiteX3" fmla="*/ 37294 w 74588"/>
                <a:gd name="connsiteY3" fmla="*/ 0 h 74196"/>
                <a:gd name="connsiteX4" fmla="*/ 74588 w 74588"/>
                <a:gd name="connsiteY4" fmla="*/ 37098 h 74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88" h="74196">
                  <a:moveTo>
                    <a:pt x="74588" y="37098"/>
                  </a:moveTo>
                  <a:cubicBezTo>
                    <a:pt x="74588" y="57590"/>
                    <a:pt x="57887" y="74197"/>
                    <a:pt x="37294" y="74197"/>
                  </a:cubicBezTo>
                  <a:cubicBezTo>
                    <a:pt x="16695" y="74197"/>
                    <a:pt x="0" y="57583"/>
                    <a:pt x="0" y="37098"/>
                  </a:cubicBezTo>
                  <a:cubicBezTo>
                    <a:pt x="0" y="16607"/>
                    <a:pt x="16695" y="0"/>
                    <a:pt x="37294" y="0"/>
                  </a:cubicBezTo>
                  <a:cubicBezTo>
                    <a:pt x="57894" y="0"/>
                    <a:pt x="74588" y="16614"/>
                    <a:pt x="74588" y="37098"/>
                  </a:cubicBezTo>
                  <a:close/>
                </a:path>
              </a:pathLst>
            </a:custGeom>
            <a:solidFill>
              <a:srgbClr val="EB5C18"/>
            </a:solidFill>
            <a:ln w="690" cap="flat">
              <a:noFill/>
              <a:prstDash val="solid"/>
              <a:miter/>
            </a:ln>
          </p:spPr>
          <p:txBody>
            <a:bodyPr rtlCol="0" anchor="ctr"/>
            <a:lstStyle/>
            <a:p>
              <a:endParaRPr lang="fi-FI"/>
            </a:p>
          </p:txBody>
        </p:sp>
        <p:sp>
          <p:nvSpPr>
            <p:cNvPr id="6" name="Freeform 3">
              <a:extLst>
                <a:ext uri="{FF2B5EF4-FFF2-40B4-BE49-F238E27FC236}">
                  <a16:creationId xmlns:a16="http://schemas.microsoft.com/office/drawing/2014/main" id="{17447635-16F4-6927-6778-EAACC7CCC874}"/>
                </a:ext>
              </a:extLst>
            </p:cNvPr>
            <p:cNvSpPr/>
            <p:nvPr/>
          </p:nvSpPr>
          <p:spPr>
            <a:xfrm>
              <a:off x="10778253" y="261551"/>
              <a:ext cx="143023" cy="226007"/>
            </a:xfrm>
            <a:custGeom>
              <a:avLst/>
              <a:gdLst>
                <a:gd name="connsiteX0" fmla="*/ 127880 w 143023"/>
                <a:gd name="connsiteY0" fmla="*/ 128485 h 226007"/>
                <a:gd name="connsiteX1" fmla="*/ 127880 w 143023"/>
                <a:gd name="connsiteY1" fmla="*/ 103568 h 226007"/>
                <a:gd name="connsiteX2" fmla="*/ 125769 w 143023"/>
                <a:gd name="connsiteY2" fmla="*/ 101468 h 226007"/>
                <a:gd name="connsiteX3" fmla="*/ 37184 w 143023"/>
                <a:gd name="connsiteY3" fmla="*/ 101468 h 226007"/>
                <a:gd name="connsiteX4" fmla="*/ 35073 w 143023"/>
                <a:gd name="connsiteY4" fmla="*/ 101468 h 226007"/>
                <a:gd name="connsiteX5" fmla="*/ 32962 w 143023"/>
                <a:gd name="connsiteY5" fmla="*/ 99368 h 226007"/>
                <a:gd name="connsiteX6" fmla="*/ 32962 w 143023"/>
                <a:gd name="connsiteY6" fmla="*/ 97268 h 226007"/>
                <a:gd name="connsiteX7" fmla="*/ 32962 w 143023"/>
                <a:gd name="connsiteY7" fmla="*/ 33317 h 226007"/>
                <a:gd name="connsiteX8" fmla="*/ 32962 w 143023"/>
                <a:gd name="connsiteY8" fmla="*/ 31217 h 226007"/>
                <a:gd name="connsiteX9" fmla="*/ 35073 w 143023"/>
                <a:gd name="connsiteY9" fmla="*/ 29117 h 226007"/>
                <a:gd name="connsiteX10" fmla="*/ 37184 w 143023"/>
                <a:gd name="connsiteY10" fmla="*/ 29117 h 226007"/>
                <a:gd name="connsiteX11" fmla="*/ 140912 w 143023"/>
                <a:gd name="connsiteY11" fmla="*/ 29117 h 226007"/>
                <a:gd name="connsiteX12" fmla="*/ 143023 w 143023"/>
                <a:gd name="connsiteY12" fmla="*/ 27017 h 226007"/>
                <a:gd name="connsiteX13" fmla="*/ 143023 w 143023"/>
                <a:gd name="connsiteY13" fmla="*/ 2100 h 226007"/>
                <a:gd name="connsiteX14" fmla="*/ 140912 w 143023"/>
                <a:gd name="connsiteY14" fmla="*/ 0 h 226007"/>
                <a:gd name="connsiteX15" fmla="*/ 2104 w 143023"/>
                <a:gd name="connsiteY15" fmla="*/ 0 h 226007"/>
                <a:gd name="connsiteX16" fmla="*/ 0 w 143023"/>
                <a:gd name="connsiteY16" fmla="*/ 2045 h 226007"/>
                <a:gd name="connsiteX17" fmla="*/ 0 w 143023"/>
                <a:gd name="connsiteY17" fmla="*/ 223962 h 226007"/>
                <a:gd name="connsiteX18" fmla="*/ 2104 w 143023"/>
                <a:gd name="connsiteY18" fmla="*/ 226007 h 226007"/>
                <a:gd name="connsiteX19" fmla="*/ 30851 w 143023"/>
                <a:gd name="connsiteY19" fmla="*/ 226007 h 226007"/>
                <a:gd name="connsiteX20" fmla="*/ 32962 w 143023"/>
                <a:gd name="connsiteY20" fmla="*/ 223908 h 226007"/>
                <a:gd name="connsiteX21" fmla="*/ 32962 w 143023"/>
                <a:gd name="connsiteY21" fmla="*/ 134764 h 226007"/>
                <a:gd name="connsiteX22" fmla="*/ 32962 w 143023"/>
                <a:gd name="connsiteY22" fmla="*/ 132665 h 226007"/>
                <a:gd name="connsiteX23" fmla="*/ 35073 w 143023"/>
                <a:gd name="connsiteY23" fmla="*/ 130565 h 226007"/>
                <a:gd name="connsiteX24" fmla="*/ 37184 w 143023"/>
                <a:gd name="connsiteY24" fmla="*/ 130565 h 226007"/>
                <a:gd name="connsiteX25" fmla="*/ 125769 w 143023"/>
                <a:gd name="connsiteY25" fmla="*/ 130565 h 226007"/>
                <a:gd name="connsiteX26" fmla="*/ 127880 w 143023"/>
                <a:gd name="connsiteY26" fmla="*/ 128465 h 2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023" h="226007">
                  <a:moveTo>
                    <a:pt x="127880" y="128485"/>
                  </a:moveTo>
                  <a:lnTo>
                    <a:pt x="127880" y="103568"/>
                  </a:lnTo>
                  <a:cubicBezTo>
                    <a:pt x="127880" y="102408"/>
                    <a:pt x="126935" y="101468"/>
                    <a:pt x="125769" y="101468"/>
                  </a:cubicBezTo>
                  <a:lnTo>
                    <a:pt x="37184" y="101468"/>
                  </a:lnTo>
                  <a:lnTo>
                    <a:pt x="35073" y="101468"/>
                  </a:lnTo>
                  <a:cubicBezTo>
                    <a:pt x="33907" y="101468"/>
                    <a:pt x="32962" y="100528"/>
                    <a:pt x="32962" y="99368"/>
                  </a:cubicBezTo>
                  <a:lnTo>
                    <a:pt x="32962" y="97268"/>
                  </a:lnTo>
                  <a:lnTo>
                    <a:pt x="32962" y="33317"/>
                  </a:lnTo>
                  <a:lnTo>
                    <a:pt x="32962" y="31217"/>
                  </a:lnTo>
                  <a:cubicBezTo>
                    <a:pt x="32962" y="30057"/>
                    <a:pt x="33907" y="29117"/>
                    <a:pt x="35073" y="29117"/>
                  </a:cubicBezTo>
                  <a:lnTo>
                    <a:pt x="37184" y="29117"/>
                  </a:lnTo>
                  <a:lnTo>
                    <a:pt x="140912" y="29117"/>
                  </a:lnTo>
                  <a:cubicBezTo>
                    <a:pt x="142078" y="29117"/>
                    <a:pt x="143023" y="28177"/>
                    <a:pt x="143023" y="27017"/>
                  </a:cubicBezTo>
                  <a:lnTo>
                    <a:pt x="143023" y="2100"/>
                  </a:lnTo>
                  <a:cubicBezTo>
                    <a:pt x="143023" y="940"/>
                    <a:pt x="142078" y="0"/>
                    <a:pt x="140912" y="0"/>
                  </a:cubicBezTo>
                  <a:lnTo>
                    <a:pt x="2104" y="0"/>
                  </a:lnTo>
                  <a:cubicBezTo>
                    <a:pt x="959" y="0"/>
                    <a:pt x="28" y="913"/>
                    <a:pt x="0" y="2045"/>
                  </a:cubicBezTo>
                  <a:lnTo>
                    <a:pt x="0" y="223962"/>
                  </a:lnTo>
                  <a:cubicBezTo>
                    <a:pt x="28" y="225095"/>
                    <a:pt x="959" y="226007"/>
                    <a:pt x="2104" y="226007"/>
                  </a:cubicBezTo>
                  <a:lnTo>
                    <a:pt x="30851" y="226007"/>
                  </a:lnTo>
                  <a:cubicBezTo>
                    <a:pt x="32017" y="226007"/>
                    <a:pt x="32962" y="225067"/>
                    <a:pt x="32962" y="223908"/>
                  </a:cubicBezTo>
                  <a:lnTo>
                    <a:pt x="32962" y="134764"/>
                  </a:lnTo>
                  <a:lnTo>
                    <a:pt x="32962" y="132665"/>
                  </a:lnTo>
                  <a:cubicBezTo>
                    <a:pt x="32962" y="131505"/>
                    <a:pt x="33907" y="130565"/>
                    <a:pt x="35073" y="130565"/>
                  </a:cubicBezTo>
                  <a:lnTo>
                    <a:pt x="37184" y="130565"/>
                  </a:lnTo>
                  <a:lnTo>
                    <a:pt x="125769" y="130565"/>
                  </a:lnTo>
                  <a:cubicBezTo>
                    <a:pt x="126935" y="130565"/>
                    <a:pt x="127880" y="129625"/>
                    <a:pt x="127880" y="128465"/>
                  </a:cubicBezTo>
                  <a:close/>
                </a:path>
              </a:pathLst>
            </a:custGeom>
            <a:solidFill>
              <a:schemeClr val="tx1"/>
            </a:solidFill>
            <a:ln w="690" cap="flat">
              <a:noFill/>
              <a:prstDash val="solid"/>
              <a:miter/>
            </a:ln>
          </p:spPr>
          <p:txBody>
            <a:bodyPr rtlCol="0" anchor="ctr"/>
            <a:lstStyle/>
            <a:p>
              <a:endParaRPr lang="fi-FI"/>
            </a:p>
          </p:txBody>
        </p:sp>
        <p:sp>
          <p:nvSpPr>
            <p:cNvPr id="10" name="Freeform 4">
              <a:extLst>
                <a:ext uri="{FF2B5EF4-FFF2-40B4-BE49-F238E27FC236}">
                  <a16:creationId xmlns:a16="http://schemas.microsoft.com/office/drawing/2014/main" id="{33A51FDA-4C2C-7027-0F28-5F73DFE8061A}"/>
                </a:ext>
              </a:extLst>
            </p:cNvPr>
            <p:cNvSpPr/>
            <p:nvPr/>
          </p:nvSpPr>
          <p:spPr>
            <a:xfrm>
              <a:off x="10952623" y="257537"/>
              <a:ext cx="205297" cy="234029"/>
            </a:xfrm>
            <a:custGeom>
              <a:avLst/>
              <a:gdLst>
                <a:gd name="connsiteX0" fmla="*/ 116974 w 205297"/>
                <a:gd name="connsiteY0" fmla="*/ 204267 h 234029"/>
                <a:gd name="connsiteX1" fmla="*/ 58066 w 205297"/>
                <a:gd name="connsiteY1" fmla="*/ 178581 h 234029"/>
                <a:gd name="connsiteX2" fmla="*/ 34997 w 205297"/>
                <a:gd name="connsiteY2" fmla="*/ 117025 h 234029"/>
                <a:gd name="connsiteX3" fmla="*/ 34997 w 205297"/>
                <a:gd name="connsiteY3" fmla="*/ 116359 h 234029"/>
                <a:gd name="connsiteX4" fmla="*/ 58163 w 205297"/>
                <a:gd name="connsiteY4" fmla="*/ 55119 h 234029"/>
                <a:gd name="connsiteX5" fmla="*/ 116636 w 205297"/>
                <a:gd name="connsiteY5" fmla="*/ 29790 h 234029"/>
                <a:gd name="connsiteX6" fmla="*/ 180973 w 205297"/>
                <a:gd name="connsiteY6" fmla="*/ 55455 h 234029"/>
                <a:gd name="connsiteX7" fmla="*/ 183932 w 205297"/>
                <a:gd name="connsiteY7" fmla="*/ 55249 h 234029"/>
                <a:gd name="connsiteX8" fmla="*/ 202338 w 205297"/>
                <a:gd name="connsiteY8" fmla="*/ 34161 h 234029"/>
                <a:gd name="connsiteX9" fmla="*/ 202165 w 205297"/>
                <a:gd name="connsiteY9" fmla="*/ 31224 h 234029"/>
                <a:gd name="connsiteX10" fmla="*/ 116967 w 205297"/>
                <a:gd name="connsiteY10" fmla="*/ 0 h 234029"/>
                <a:gd name="connsiteX11" fmla="*/ 32769 w 205297"/>
                <a:gd name="connsiteY11" fmla="*/ 34340 h 234029"/>
                <a:gd name="connsiteX12" fmla="*/ 0 w 205297"/>
                <a:gd name="connsiteY12" fmla="*/ 117018 h 234029"/>
                <a:gd name="connsiteX13" fmla="*/ 0 w 205297"/>
                <a:gd name="connsiteY13" fmla="*/ 117684 h 234029"/>
                <a:gd name="connsiteX14" fmla="*/ 32838 w 205297"/>
                <a:gd name="connsiteY14" fmla="*/ 200266 h 234029"/>
                <a:gd name="connsiteX15" fmla="*/ 115615 w 205297"/>
                <a:gd name="connsiteY15" fmla="*/ 234030 h 234029"/>
                <a:gd name="connsiteX16" fmla="*/ 205297 w 205297"/>
                <a:gd name="connsiteY16" fmla="*/ 196719 h 234029"/>
                <a:gd name="connsiteX17" fmla="*/ 204180 w 205297"/>
                <a:gd name="connsiteY17" fmla="*/ 195593 h 234029"/>
                <a:gd name="connsiteX18" fmla="*/ 185878 w 205297"/>
                <a:gd name="connsiteY18" fmla="*/ 177154 h 234029"/>
                <a:gd name="connsiteX19" fmla="*/ 182987 w 205297"/>
                <a:gd name="connsiteY19" fmla="*/ 177078 h 234029"/>
                <a:gd name="connsiteX20" fmla="*/ 116967 w 205297"/>
                <a:gd name="connsiteY20" fmla="*/ 204253 h 23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297" h="234029">
                  <a:moveTo>
                    <a:pt x="116974" y="204267"/>
                  </a:moveTo>
                  <a:cubicBezTo>
                    <a:pt x="94194" y="204267"/>
                    <a:pt x="73278" y="195147"/>
                    <a:pt x="58066" y="178581"/>
                  </a:cubicBezTo>
                  <a:cubicBezTo>
                    <a:pt x="43193" y="162386"/>
                    <a:pt x="34997" y="140522"/>
                    <a:pt x="34997" y="117025"/>
                  </a:cubicBezTo>
                  <a:lnTo>
                    <a:pt x="34997" y="116359"/>
                  </a:lnTo>
                  <a:cubicBezTo>
                    <a:pt x="34997" y="92952"/>
                    <a:pt x="43227" y="71205"/>
                    <a:pt x="58163" y="55119"/>
                  </a:cubicBezTo>
                  <a:cubicBezTo>
                    <a:pt x="73340" y="38786"/>
                    <a:pt x="94105" y="29790"/>
                    <a:pt x="116636" y="29790"/>
                  </a:cubicBezTo>
                  <a:cubicBezTo>
                    <a:pt x="140243" y="29790"/>
                    <a:pt x="159780" y="37524"/>
                    <a:pt x="180973" y="55455"/>
                  </a:cubicBezTo>
                  <a:cubicBezTo>
                    <a:pt x="181856" y="56203"/>
                    <a:pt x="183173" y="56121"/>
                    <a:pt x="183932" y="55249"/>
                  </a:cubicBezTo>
                  <a:lnTo>
                    <a:pt x="202338" y="34161"/>
                  </a:lnTo>
                  <a:cubicBezTo>
                    <a:pt x="203090" y="33297"/>
                    <a:pt x="203021" y="31986"/>
                    <a:pt x="202165" y="31224"/>
                  </a:cubicBezTo>
                  <a:cubicBezTo>
                    <a:pt x="184174" y="15166"/>
                    <a:pt x="159573" y="0"/>
                    <a:pt x="116967" y="0"/>
                  </a:cubicBezTo>
                  <a:cubicBezTo>
                    <a:pt x="84253" y="0"/>
                    <a:pt x="54355" y="12195"/>
                    <a:pt x="32769" y="34340"/>
                  </a:cubicBezTo>
                  <a:cubicBezTo>
                    <a:pt x="11638" y="56025"/>
                    <a:pt x="0" y="85382"/>
                    <a:pt x="0" y="117018"/>
                  </a:cubicBezTo>
                  <a:lnTo>
                    <a:pt x="0" y="117684"/>
                  </a:lnTo>
                  <a:cubicBezTo>
                    <a:pt x="0" y="149375"/>
                    <a:pt x="11659" y="178705"/>
                    <a:pt x="32838" y="200266"/>
                  </a:cubicBezTo>
                  <a:cubicBezTo>
                    <a:pt x="54223" y="222041"/>
                    <a:pt x="83626" y="234030"/>
                    <a:pt x="115615" y="234030"/>
                  </a:cubicBezTo>
                  <a:cubicBezTo>
                    <a:pt x="152440" y="234030"/>
                    <a:pt x="178703" y="223173"/>
                    <a:pt x="205297" y="196719"/>
                  </a:cubicBezTo>
                  <a:cubicBezTo>
                    <a:pt x="204945" y="196369"/>
                    <a:pt x="204573" y="195991"/>
                    <a:pt x="204180" y="195593"/>
                  </a:cubicBezTo>
                  <a:cubicBezTo>
                    <a:pt x="199240" y="190618"/>
                    <a:pt x="190907" y="182218"/>
                    <a:pt x="185878" y="177154"/>
                  </a:cubicBezTo>
                  <a:cubicBezTo>
                    <a:pt x="185091" y="176358"/>
                    <a:pt x="183829" y="176337"/>
                    <a:pt x="182987" y="177078"/>
                  </a:cubicBezTo>
                  <a:cubicBezTo>
                    <a:pt x="164292" y="193548"/>
                    <a:pt x="145279" y="204253"/>
                    <a:pt x="116967" y="204253"/>
                  </a:cubicBezTo>
                  <a:close/>
                </a:path>
              </a:pathLst>
            </a:custGeom>
            <a:solidFill>
              <a:schemeClr val="tx1"/>
            </a:solidFill>
            <a:ln w="690" cap="flat">
              <a:noFill/>
              <a:prstDash val="solid"/>
              <a:miter/>
            </a:ln>
          </p:spPr>
          <p:txBody>
            <a:bodyPr rtlCol="0" anchor="ctr"/>
            <a:lstStyle/>
            <a:p>
              <a:endParaRPr lang="fi-FI"/>
            </a:p>
          </p:txBody>
        </p:sp>
        <p:sp>
          <p:nvSpPr>
            <p:cNvPr id="11" name="Freeform 16">
              <a:extLst>
                <a:ext uri="{FF2B5EF4-FFF2-40B4-BE49-F238E27FC236}">
                  <a16:creationId xmlns:a16="http://schemas.microsoft.com/office/drawing/2014/main" id="{2FCBD8D0-1FE8-A419-A7E7-9D0BFEEC089C}"/>
                </a:ext>
              </a:extLst>
            </p:cNvPr>
            <p:cNvSpPr/>
            <p:nvPr/>
          </p:nvSpPr>
          <p:spPr>
            <a:xfrm>
              <a:off x="11185812" y="257550"/>
              <a:ext cx="212051" cy="234043"/>
            </a:xfrm>
            <a:custGeom>
              <a:avLst/>
              <a:gdLst>
                <a:gd name="connsiteX0" fmla="*/ 178310 w 212051"/>
                <a:gd name="connsiteY0" fmla="*/ 135252 h 234043"/>
                <a:gd name="connsiteX1" fmla="*/ 180421 w 212051"/>
                <a:gd name="connsiteY1" fmla="*/ 137352 h 234043"/>
                <a:gd name="connsiteX2" fmla="*/ 180421 w 212051"/>
                <a:gd name="connsiteY2" fmla="*/ 139452 h 234043"/>
                <a:gd name="connsiteX3" fmla="*/ 180421 w 212051"/>
                <a:gd name="connsiteY3" fmla="*/ 182987 h 234043"/>
                <a:gd name="connsiteX4" fmla="*/ 180421 w 212051"/>
                <a:gd name="connsiteY4" fmla="*/ 185094 h 234043"/>
                <a:gd name="connsiteX5" fmla="*/ 178724 w 212051"/>
                <a:gd name="connsiteY5" fmla="*/ 186356 h 234043"/>
                <a:gd name="connsiteX6" fmla="*/ 119312 w 212051"/>
                <a:gd name="connsiteY6" fmla="*/ 204933 h 234043"/>
                <a:gd name="connsiteX7" fmla="*/ 34983 w 212051"/>
                <a:gd name="connsiteY7" fmla="*/ 117018 h 234043"/>
                <a:gd name="connsiteX8" fmla="*/ 34983 w 212051"/>
                <a:gd name="connsiteY8" fmla="*/ 116353 h 234043"/>
                <a:gd name="connsiteX9" fmla="*/ 58004 w 212051"/>
                <a:gd name="connsiteY9" fmla="*/ 55517 h 234043"/>
                <a:gd name="connsiteX10" fmla="*/ 115622 w 212051"/>
                <a:gd name="connsiteY10" fmla="*/ 29776 h 234043"/>
                <a:gd name="connsiteX11" fmla="*/ 179434 w 212051"/>
                <a:gd name="connsiteY11" fmla="*/ 51626 h 234043"/>
                <a:gd name="connsiteX12" fmla="*/ 182345 w 212051"/>
                <a:gd name="connsiteY12" fmla="*/ 51331 h 234043"/>
                <a:gd name="connsiteX13" fmla="*/ 200489 w 212051"/>
                <a:gd name="connsiteY13" fmla="*/ 29810 h 234043"/>
                <a:gd name="connsiteX14" fmla="*/ 200178 w 212051"/>
                <a:gd name="connsiteY14" fmla="*/ 26798 h 234043"/>
                <a:gd name="connsiteX15" fmla="*/ 117698 w 212051"/>
                <a:gd name="connsiteY15" fmla="*/ 0 h 234043"/>
                <a:gd name="connsiteX16" fmla="*/ 117084 w 212051"/>
                <a:gd name="connsiteY16" fmla="*/ 0 h 234043"/>
                <a:gd name="connsiteX17" fmla="*/ 32941 w 212051"/>
                <a:gd name="connsiteY17" fmla="*/ 34717 h 234043"/>
                <a:gd name="connsiteX18" fmla="*/ 0 w 212051"/>
                <a:gd name="connsiteY18" fmla="*/ 117018 h 234043"/>
                <a:gd name="connsiteX19" fmla="*/ 0 w 212051"/>
                <a:gd name="connsiteY19" fmla="*/ 117691 h 234043"/>
                <a:gd name="connsiteX20" fmla="*/ 32244 w 212051"/>
                <a:gd name="connsiteY20" fmla="*/ 200637 h 234043"/>
                <a:gd name="connsiteX21" fmla="*/ 117981 w 212051"/>
                <a:gd name="connsiteY21" fmla="*/ 234043 h 234043"/>
                <a:gd name="connsiteX22" fmla="*/ 211292 w 212051"/>
                <a:gd name="connsiteY22" fmla="*/ 200417 h 234043"/>
                <a:gd name="connsiteX23" fmla="*/ 212051 w 212051"/>
                <a:gd name="connsiteY23" fmla="*/ 198798 h 234043"/>
                <a:gd name="connsiteX24" fmla="*/ 212051 w 212051"/>
                <a:gd name="connsiteY24" fmla="*/ 109593 h 234043"/>
                <a:gd name="connsiteX25" fmla="*/ 209940 w 212051"/>
                <a:gd name="connsiteY25" fmla="*/ 107493 h 234043"/>
                <a:gd name="connsiteX26" fmla="*/ 122286 w 212051"/>
                <a:gd name="connsiteY26" fmla="*/ 107493 h 234043"/>
                <a:gd name="connsiteX27" fmla="*/ 120175 w 212051"/>
                <a:gd name="connsiteY27" fmla="*/ 109593 h 234043"/>
                <a:gd name="connsiteX28" fmla="*/ 120175 w 212051"/>
                <a:gd name="connsiteY28" fmla="*/ 133166 h 234043"/>
                <a:gd name="connsiteX29" fmla="*/ 122286 w 212051"/>
                <a:gd name="connsiteY29" fmla="*/ 135265 h 234043"/>
                <a:gd name="connsiteX30" fmla="*/ 176212 w 212051"/>
                <a:gd name="connsiteY30" fmla="*/ 135265 h 234043"/>
                <a:gd name="connsiteX31" fmla="*/ 178323 w 212051"/>
                <a:gd name="connsiteY31" fmla="*/ 135265 h 23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2051" h="234043">
                  <a:moveTo>
                    <a:pt x="178310" y="135252"/>
                  </a:moveTo>
                  <a:cubicBezTo>
                    <a:pt x="179476" y="135252"/>
                    <a:pt x="180421" y="136192"/>
                    <a:pt x="180421" y="137352"/>
                  </a:cubicBezTo>
                  <a:lnTo>
                    <a:pt x="180421" y="139452"/>
                  </a:lnTo>
                  <a:lnTo>
                    <a:pt x="180421" y="182987"/>
                  </a:lnTo>
                  <a:lnTo>
                    <a:pt x="180421" y="185094"/>
                  </a:lnTo>
                  <a:lnTo>
                    <a:pt x="178724" y="186356"/>
                  </a:lnTo>
                  <a:cubicBezTo>
                    <a:pt x="162546" y="198338"/>
                    <a:pt x="141443" y="204933"/>
                    <a:pt x="119312" y="204933"/>
                  </a:cubicBezTo>
                  <a:cubicBezTo>
                    <a:pt x="69663" y="204933"/>
                    <a:pt x="34983" y="168782"/>
                    <a:pt x="34983" y="117018"/>
                  </a:cubicBezTo>
                  <a:lnTo>
                    <a:pt x="34983" y="116353"/>
                  </a:lnTo>
                  <a:cubicBezTo>
                    <a:pt x="34983" y="93384"/>
                    <a:pt x="43151" y="71781"/>
                    <a:pt x="58004" y="55517"/>
                  </a:cubicBezTo>
                  <a:cubicBezTo>
                    <a:pt x="73146" y="38924"/>
                    <a:pt x="93608" y="29776"/>
                    <a:pt x="115622" y="29776"/>
                  </a:cubicBezTo>
                  <a:cubicBezTo>
                    <a:pt x="144127" y="29776"/>
                    <a:pt x="162298" y="38361"/>
                    <a:pt x="179434" y="51626"/>
                  </a:cubicBezTo>
                  <a:cubicBezTo>
                    <a:pt x="180331" y="52319"/>
                    <a:pt x="181614" y="52203"/>
                    <a:pt x="182345" y="51331"/>
                  </a:cubicBezTo>
                  <a:lnTo>
                    <a:pt x="200489" y="29810"/>
                  </a:lnTo>
                  <a:cubicBezTo>
                    <a:pt x="201255" y="28905"/>
                    <a:pt x="201117" y="27532"/>
                    <a:pt x="200178" y="26798"/>
                  </a:cubicBezTo>
                  <a:cubicBezTo>
                    <a:pt x="175978" y="7906"/>
                    <a:pt x="151584" y="62"/>
                    <a:pt x="117698" y="0"/>
                  </a:cubicBezTo>
                  <a:lnTo>
                    <a:pt x="117084" y="0"/>
                  </a:lnTo>
                  <a:cubicBezTo>
                    <a:pt x="84543" y="55"/>
                    <a:pt x="54672" y="12380"/>
                    <a:pt x="32941" y="34717"/>
                  </a:cubicBezTo>
                  <a:cubicBezTo>
                    <a:pt x="11700" y="56546"/>
                    <a:pt x="0" y="85774"/>
                    <a:pt x="0" y="117018"/>
                  </a:cubicBezTo>
                  <a:lnTo>
                    <a:pt x="0" y="117691"/>
                  </a:lnTo>
                  <a:cubicBezTo>
                    <a:pt x="0" y="150129"/>
                    <a:pt x="11452" y="179590"/>
                    <a:pt x="32244" y="200637"/>
                  </a:cubicBezTo>
                  <a:cubicBezTo>
                    <a:pt x="53830" y="222487"/>
                    <a:pt x="83474" y="234043"/>
                    <a:pt x="117981" y="234043"/>
                  </a:cubicBezTo>
                  <a:cubicBezTo>
                    <a:pt x="160759" y="234043"/>
                    <a:pt x="192024" y="216187"/>
                    <a:pt x="211292" y="200417"/>
                  </a:cubicBezTo>
                  <a:cubicBezTo>
                    <a:pt x="211782" y="200019"/>
                    <a:pt x="212051" y="199422"/>
                    <a:pt x="212051" y="198798"/>
                  </a:cubicBezTo>
                  <a:lnTo>
                    <a:pt x="212051" y="109593"/>
                  </a:lnTo>
                  <a:cubicBezTo>
                    <a:pt x="212051" y="108433"/>
                    <a:pt x="211113" y="107493"/>
                    <a:pt x="209940" y="107493"/>
                  </a:cubicBezTo>
                  <a:lnTo>
                    <a:pt x="122286" y="107493"/>
                  </a:lnTo>
                  <a:cubicBezTo>
                    <a:pt x="121120" y="107493"/>
                    <a:pt x="120175" y="108426"/>
                    <a:pt x="120175" y="109593"/>
                  </a:cubicBezTo>
                  <a:lnTo>
                    <a:pt x="120175" y="133166"/>
                  </a:lnTo>
                  <a:cubicBezTo>
                    <a:pt x="120175" y="134325"/>
                    <a:pt x="121120" y="135265"/>
                    <a:pt x="122286" y="135265"/>
                  </a:cubicBezTo>
                  <a:lnTo>
                    <a:pt x="176212" y="135265"/>
                  </a:lnTo>
                  <a:lnTo>
                    <a:pt x="178323" y="135265"/>
                  </a:lnTo>
                  <a:close/>
                </a:path>
              </a:pathLst>
            </a:custGeom>
            <a:solidFill>
              <a:schemeClr val="tx1"/>
            </a:solidFill>
            <a:ln w="690" cap="flat">
              <a:noFill/>
              <a:prstDash val="solid"/>
              <a:miter/>
            </a:ln>
          </p:spPr>
          <p:txBody>
            <a:bodyPr rtlCol="0" anchor="ctr"/>
            <a:lstStyle/>
            <a:p>
              <a:endParaRPr lang="fi-FI"/>
            </a:p>
          </p:txBody>
        </p:sp>
      </p:grpSp>
      <p:sp>
        <p:nvSpPr>
          <p:cNvPr id="14" name="Tekstin paikkamerkki 8">
            <a:extLst>
              <a:ext uri="{FF2B5EF4-FFF2-40B4-BE49-F238E27FC236}">
                <a16:creationId xmlns:a16="http://schemas.microsoft.com/office/drawing/2014/main" id="{854A4170-EF27-1366-4376-038D3599E0D5}"/>
              </a:ext>
              <a:ext uri="{C183D7F6-B498-43B3-948B-1728B52AA6E4}">
                <adec:decorative xmlns:adec="http://schemas.microsoft.com/office/drawing/2017/decorative" val="1"/>
              </a:ext>
            </a:extLst>
          </p:cNvPr>
          <p:cNvSpPr>
            <a:spLocks noGrp="1"/>
          </p:cNvSpPr>
          <p:nvPr>
            <p:ph type="body" sz="quarter" idx="13" hasCustomPrompt="1"/>
          </p:nvPr>
        </p:nvSpPr>
        <p:spPr>
          <a:xfrm>
            <a:off x="342787" y="1838840"/>
            <a:ext cx="2721655" cy="1578894"/>
          </a:xfrm>
        </p:spPr>
        <p:txBody>
          <a:bodyPr wrap="square">
            <a:spAutoFit/>
          </a:bodyPr>
          <a:lstStyle>
            <a:lvl1pPr marL="0" indent="0">
              <a:buNone/>
              <a:defRPr sz="1200"/>
            </a:lvl1pPr>
          </a:lstStyle>
          <a:p>
            <a:pPr lvl="0"/>
            <a:r>
              <a:rPr lang="fi-FI"/>
              <a:t>Vaihda taustakuva klikkaamalla tyhjää kohtaa dialla hiiren oikealla painikkeella, valitsemalla ’Muotoile tausta…’ ja klikkaamalla esille tulevasta valikosta ’Lisää…’-painiketta. Voit ladata brändin kuvituskuvia Intran kuvapankista (https://fcggroup.sharepoint.com/sites/FCGPictureLibrary).</a:t>
            </a:r>
          </a:p>
        </p:txBody>
      </p:sp>
    </p:spTree>
    <p:extLst>
      <p:ext uri="{BB962C8B-B14F-4D97-AF65-F5344CB8AC3E}">
        <p14:creationId xmlns:p14="http://schemas.microsoft.com/office/powerpoint/2010/main" val="198531748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OHJAT - Otsikko ja sisältö">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1232250"/>
            <a:ext cx="6426200" cy="2954655"/>
          </a:xfrm>
          <a:prstGeom prst="rect">
            <a:avLst/>
          </a:prstGeom>
          <a:noFill/>
        </p:spPr>
        <p:txBody>
          <a:bodyPr wrap="square" lIns="0" tIns="0" rIns="0" bIns="0" rtlCol="0" anchor="ctr">
            <a:spAutoFit/>
          </a:bodyPr>
          <a:lstStyle/>
          <a:p>
            <a:pPr algn="l"/>
            <a:r>
              <a:rPr lang="fi-FI" sz="9600" spc="-70" baseline="0">
                <a:latin typeface="+mj-lt"/>
              </a:rPr>
              <a:t>Otsikko </a:t>
            </a:r>
            <a:br>
              <a:rPr lang="fi-FI" sz="9600" spc="-70" baseline="0">
                <a:latin typeface="+mj-lt"/>
              </a:rPr>
            </a:br>
            <a:r>
              <a:rPr lang="fi-FI" sz="9600" spc="-70" baseline="0">
                <a:latin typeface="+mj-lt"/>
              </a:rPr>
              <a:t>ja sisältö</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540520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C23731AF-0F00-1BB4-86AE-162DE8148916}"/>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C1DCAB4D-A3A9-49F8-B775-D334E0A532CD}" type="datetime1">
              <a:rPr lang="fi-FI" smtClean="0"/>
              <a:t>27.8.2026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360868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ja sisältö 2">
    <p:bg>
      <p:bgPr>
        <a:solidFill>
          <a:srgbClr val="D2E5E5"/>
        </a:solidFill>
        <a:effectLst/>
      </p:bgPr>
    </p:bg>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0BAAB13-FDFB-A842-7B67-609349C9C8A3}"/>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415CC43-9E73-4585-A246-A894213FFFBD}" type="datetime1">
              <a:rPr lang="fi-FI" smtClean="0"/>
              <a:t>27.8.2026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55754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sisältö 3">
    <p:bg>
      <p:bgRef idx="1001">
        <a:schemeClr val="bg1"/>
      </p:bgRef>
    </p:bg>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6E2165B-4047-7D67-AD24-3F70C39B8BC6}"/>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1D0B2645-959B-4F52-816C-61101EE169EE}" type="datetime1">
              <a:rPr lang="fi-FI" smtClean="0"/>
              <a:t>27.8.2026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26638682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OHJAT - Useampi sisältökohde">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493585"/>
            <a:ext cx="6426200" cy="4431983"/>
          </a:xfrm>
          <a:prstGeom prst="rect">
            <a:avLst/>
          </a:prstGeom>
          <a:noFill/>
        </p:spPr>
        <p:txBody>
          <a:bodyPr wrap="square" lIns="0" tIns="0" rIns="0" bIns="0" rtlCol="0" anchor="ctr">
            <a:spAutoFit/>
          </a:bodyPr>
          <a:lstStyle/>
          <a:p>
            <a:pPr algn="l"/>
            <a:r>
              <a:rPr lang="fi-FI" sz="9600" spc="-70" baseline="0">
                <a:latin typeface="+mj-lt"/>
              </a:rPr>
              <a:t>Useampi sisältö-kohde</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567367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Sisälly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42682" y="956794"/>
            <a:ext cx="4485222" cy="1325563"/>
          </a:xfrm>
        </p:spPr>
        <p:txBody>
          <a:bodyPr/>
          <a:lstStyle/>
          <a:p>
            <a:r>
              <a:rPr lang="fi-FI"/>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hasCustomPrompt="1"/>
          </p:nvPr>
        </p:nvSpPr>
        <p:spPr>
          <a:xfrm>
            <a:off x="5632703" y="1648496"/>
            <a:ext cx="6340355" cy="4481848"/>
          </a:xfrm>
        </p:spPr>
        <p:txBody>
          <a:bodyPr/>
          <a:lstStyle>
            <a:lvl1pPr marL="676275" indent="-676275">
              <a:spcBef>
                <a:spcPts val="2400"/>
              </a:spcBef>
              <a:buSzPct val="225000"/>
              <a:buFont typeface="+mj-lt"/>
              <a:buAutoNum type="arabicPeriod"/>
              <a:tabLst/>
              <a:defRPr>
                <a:solidFill>
                  <a:srgbClr val="0F5064"/>
                </a:solidFill>
              </a:defRPr>
            </a:lvl1pPr>
          </a:lstStyle>
          <a:p>
            <a:pPr lvl="0"/>
            <a:r>
              <a:rPr lang="fi-FI"/>
              <a:t>Lisää teksti napsauttamalla</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25A2B8A4-649D-40F8-85BC-8E56768C3118}" type="datetime1">
              <a:rPr lang="fi-FI" smtClean="0"/>
              <a:t>27.8.2026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3736580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683D72-DC52-90CC-2AFA-D3F6996A0659}"/>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2484000"/>
            <a:ext cx="495299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6400800" y="2484000"/>
            <a:ext cx="49530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35BF1F49-1865-4DFC-9112-4D068B39BB00}"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2" name="object 7">
            <a:extLst>
              <a:ext uri="{FF2B5EF4-FFF2-40B4-BE49-F238E27FC236}">
                <a16:creationId xmlns:a16="http://schemas.microsoft.com/office/drawing/2014/main" id="{1F7ACEF4-63CE-2747-D407-8029D5609724}"/>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2372942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ksi sisältökohdett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B62656F-D865-231B-D6D8-7CA1FB4F4882}"/>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2484000"/>
            <a:ext cx="4952990" cy="363599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6400800" y="2484001"/>
            <a:ext cx="4953000" cy="3038556"/>
          </a:xfrm>
          <a:solidFill>
            <a:schemeClr val="accent4"/>
          </a:solidFill>
        </p:spPr>
        <p:txBody>
          <a:bodyPr lIns="288000" tIns="216000" rIns="108000"/>
          <a:lstStyle>
            <a:lvl1pPr>
              <a:defRPr b="1">
                <a:solidFill>
                  <a:schemeClr val="accent1"/>
                </a:solidFill>
              </a:defRPr>
            </a:lvl1pPr>
            <a:lvl2pPr marL="180000" indent="-169863">
              <a:lnSpc>
                <a:spcPct val="120000"/>
              </a:lnSpc>
              <a:spcBef>
                <a:spcPts val="1600"/>
              </a:spcBef>
              <a:tabLst/>
              <a:defRPr sz="1400">
                <a:solidFill>
                  <a:schemeClr val="accent1"/>
                </a:solidFill>
                <a:latin typeface="+mn-lt"/>
              </a:defRPr>
            </a:lvl2pPr>
            <a:lvl3pPr marL="180975" indent="-169863">
              <a:lnSpc>
                <a:spcPct val="120000"/>
              </a:lnSpc>
              <a:tabLst/>
              <a:defRPr sz="1400">
                <a:solidFill>
                  <a:schemeClr val="accent1"/>
                </a:solidFill>
                <a:latin typeface="+mn-lt"/>
              </a:defRPr>
            </a:lvl3pPr>
            <a:lvl4pPr marL="180975" indent="-169863">
              <a:lnSpc>
                <a:spcPct val="120000"/>
              </a:lnSpc>
              <a:tabLst/>
              <a:defRPr sz="1400">
                <a:solidFill>
                  <a:schemeClr val="accent1"/>
                </a:solidFill>
                <a:latin typeface="+mn-lt"/>
              </a:defRPr>
            </a:lvl4pPr>
            <a:lvl5pPr marL="180975" indent="-169863">
              <a:lnSpc>
                <a:spcPct val="120000"/>
              </a:lnSpc>
              <a:tabLst/>
              <a:defRPr sz="1400">
                <a:solidFill>
                  <a:schemeClr val="accent1"/>
                </a:solidFill>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01CF62D7-1ADE-42A2-A56B-187F8E6367DA}"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6" name="object 7">
            <a:extLst>
              <a:ext uri="{FF2B5EF4-FFF2-40B4-BE49-F238E27FC236}">
                <a16:creationId xmlns:a16="http://schemas.microsoft.com/office/drawing/2014/main" id="{520139E4-D835-75C4-E640-FD5A1B839EED}"/>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2409433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ksi sisältökohdetta 3">
    <p:bg>
      <p:bgRef idx="1001">
        <a:schemeClr val="bg1"/>
      </p:bgRef>
    </p:bg>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DC701AF2-9B61-5576-1A7B-DD05AF766194}"/>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2484000"/>
            <a:ext cx="4952990" cy="363599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Content Placeholder 2">
            <a:extLst>
              <a:ext uri="{FF2B5EF4-FFF2-40B4-BE49-F238E27FC236}">
                <a16:creationId xmlns:a16="http://schemas.microsoft.com/office/drawing/2014/main" id="{2BB25EA5-2388-99FF-1EAE-9A54F748CA7B}"/>
              </a:ext>
            </a:extLst>
          </p:cNvPr>
          <p:cNvSpPr>
            <a:spLocks noGrp="1"/>
          </p:cNvSpPr>
          <p:nvPr>
            <p:ph sz="half" idx="13"/>
          </p:nvPr>
        </p:nvSpPr>
        <p:spPr>
          <a:xfrm>
            <a:off x="6400811" y="2484000"/>
            <a:ext cx="4952990" cy="363599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243403E6-6A09-49A0-B4A4-3E2468E38AE7}"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6" name="object 7">
            <a:extLst>
              <a:ext uri="{FF2B5EF4-FFF2-40B4-BE49-F238E27FC236}">
                <a16:creationId xmlns:a16="http://schemas.microsoft.com/office/drawing/2014/main" id="{520139E4-D835-75C4-E640-FD5A1B839EED}"/>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100316861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ksi sisältökohdetta 4">
    <p:bg>
      <p:bgPr>
        <a:solidFill>
          <a:srgbClr val="D2E5E5"/>
        </a:solidFill>
        <a:effectLst/>
      </p:bgPr>
    </p:bg>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E91E5D59-2C5D-FBE3-EEC4-DC3D9093A77A}"/>
              </a:ext>
            </a:extLst>
          </p:cNvPr>
          <p:cNvSpPr>
            <a:spLocks noGrp="1"/>
          </p:cNvSpPr>
          <p:nvPr>
            <p:ph type="title"/>
          </p:nvPr>
        </p:nvSpPr>
        <p:spPr/>
        <p:txBody>
          <a:bodyPr/>
          <a:lstStyle/>
          <a:p>
            <a:r>
              <a:rPr lang="fi-FI"/>
              <a:t>Muokkaa ots. perustyyl. napsautt.</a:t>
            </a:r>
          </a:p>
        </p:txBody>
      </p:sp>
      <p:sp>
        <p:nvSpPr>
          <p:cNvPr id="2" name="Ellipsi 1">
            <a:extLst>
              <a:ext uri="{FF2B5EF4-FFF2-40B4-BE49-F238E27FC236}">
                <a16:creationId xmlns:a16="http://schemas.microsoft.com/office/drawing/2014/main" id="{2EDE5705-9F74-3CC7-EA6A-7D16D1286B1D}"/>
              </a:ext>
              <a:ext uri="{C183D7F6-B498-43B3-948B-1728B52AA6E4}">
                <adec:decorative xmlns:adec="http://schemas.microsoft.com/office/drawing/2017/decorative" val="1"/>
              </a:ext>
            </a:extLst>
          </p:cNvPr>
          <p:cNvSpPr/>
          <p:nvPr userDrawn="1"/>
        </p:nvSpPr>
        <p:spPr>
          <a:xfrm>
            <a:off x="6072861" y="2204525"/>
            <a:ext cx="4165152" cy="4165152"/>
          </a:xfrm>
          <a:prstGeom prst="ellipse">
            <a:avLst/>
          </a:prstGeom>
          <a:solidFill>
            <a:schemeClr val="accent5">
              <a:lumMod val="20000"/>
              <a:lumOff val="80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Ellipsi 5">
            <a:extLst>
              <a:ext uri="{FF2B5EF4-FFF2-40B4-BE49-F238E27FC236}">
                <a16:creationId xmlns:a16="http://schemas.microsoft.com/office/drawing/2014/main" id="{8C418FA7-9B6E-19F1-A29E-BFFF27875AB2}"/>
              </a:ext>
              <a:ext uri="{C183D7F6-B498-43B3-948B-1728B52AA6E4}">
                <adec:decorative xmlns:adec="http://schemas.microsoft.com/office/drawing/2017/decorative" val="1"/>
              </a:ext>
            </a:extLst>
          </p:cNvPr>
          <p:cNvSpPr/>
          <p:nvPr userDrawn="1"/>
        </p:nvSpPr>
        <p:spPr>
          <a:xfrm>
            <a:off x="546983" y="2204525"/>
            <a:ext cx="4165152" cy="4165152"/>
          </a:xfrm>
          <a:prstGeom prst="ellipse">
            <a:avLst/>
          </a:prstGeom>
          <a:solidFill>
            <a:schemeClr val="accent3">
              <a:lumMod val="20000"/>
              <a:lumOff val="80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2">
            <a:extLst>
              <a:ext uri="{FF2B5EF4-FFF2-40B4-BE49-F238E27FC236}">
                <a16:creationId xmlns:a16="http://schemas.microsoft.com/office/drawing/2014/main" id="{B0D3E215-DE85-AAB0-D834-3A196893CC8D}"/>
              </a:ext>
            </a:extLst>
          </p:cNvPr>
          <p:cNvSpPr>
            <a:spLocks noGrp="1"/>
          </p:cNvSpPr>
          <p:nvPr>
            <p:ph type="body" idx="14"/>
          </p:nvPr>
        </p:nvSpPr>
        <p:spPr>
          <a:xfrm>
            <a:off x="1654629" y="2570794"/>
            <a:ext cx="4124379" cy="549497"/>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3227615"/>
            <a:ext cx="4952990" cy="28923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5" name="Text Placeholder 4">
            <a:extLst>
              <a:ext uri="{FF2B5EF4-FFF2-40B4-BE49-F238E27FC236}">
                <a16:creationId xmlns:a16="http://schemas.microsoft.com/office/drawing/2014/main" id="{59D9DE83-E96F-DF80-9E56-51E34047716D}"/>
              </a:ext>
            </a:extLst>
          </p:cNvPr>
          <p:cNvSpPr>
            <a:spLocks noGrp="1"/>
          </p:cNvSpPr>
          <p:nvPr>
            <p:ph type="body" sz="quarter" idx="3"/>
          </p:nvPr>
        </p:nvSpPr>
        <p:spPr>
          <a:xfrm>
            <a:off x="7228357" y="2570794"/>
            <a:ext cx="4127030" cy="549497"/>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6402387" y="3227615"/>
            <a:ext cx="4953000" cy="28923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65F69789-1B30-47DE-8449-4FEDD689A6ED}"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3" name="Kuvan paikkamerkki 12">
            <a:extLst>
              <a:ext uri="{FF2B5EF4-FFF2-40B4-BE49-F238E27FC236}">
                <a16:creationId xmlns:a16="http://schemas.microsoft.com/office/drawing/2014/main" id="{A75E96B3-A575-2484-D575-9670F6797AFA}"/>
              </a:ext>
              <a:ext uri="{C183D7F6-B498-43B3-948B-1728B52AA6E4}">
                <adec:decorative xmlns:adec="http://schemas.microsoft.com/office/drawing/2017/decorative" val="1"/>
              </a:ext>
            </a:extLst>
          </p:cNvPr>
          <p:cNvSpPr>
            <a:spLocks noGrp="1"/>
          </p:cNvSpPr>
          <p:nvPr>
            <p:ph type="pic" sz="quarter" idx="13"/>
          </p:nvPr>
        </p:nvSpPr>
        <p:spPr>
          <a:xfrm>
            <a:off x="838200" y="2303862"/>
            <a:ext cx="816430" cy="816429"/>
          </a:xfrm>
          <a:blipFill>
            <a:blip>
              <a:extLst>
                <a:ext uri="{96DAC541-7B7A-43D3-8B79-37D633B846F1}">
                  <asvg:svgBlip xmlns:asvg="http://schemas.microsoft.com/office/drawing/2016/SVG/main" r:embed="rId2"/>
                </a:ext>
              </a:extLst>
            </a:blip>
            <a:stretch>
              <a:fillRect/>
            </a:stretch>
          </a:blipFill>
        </p:spPr>
        <p:txBody>
          <a:bodyPr/>
          <a:lstStyle/>
          <a:p>
            <a:r>
              <a:rPr lang="fi-FI"/>
              <a:t>Lisää kuva napsauttamalla kuvaketta</a:t>
            </a:r>
          </a:p>
        </p:txBody>
      </p:sp>
      <p:sp>
        <p:nvSpPr>
          <p:cNvPr id="17" name="Kuvan paikkamerkki 12">
            <a:extLst>
              <a:ext uri="{FF2B5EF4-FFF2-40B4-BE49-F238E27FC236}">
                <a16:creationId xmlns:a16="http://schemas.microsoft.com/office/drawing/2014/main" id="{79C36CBF-DC35-CAE8-F426-9128028A108B}"/>
              </a:ext>
              <a:ext uri="{C183D7F6-B498-43B3-948B-1728B52AA6E4}">
                <adec:decorative xmlns:adec="http://schemas.microsoft.com/office/drawing/2017/decorative" val="1"/>
              </a:ext>
            </a:extLst>
          </p:cNvPr>
          <p:cNvSpPr>
            <a:spLocks noGrp="1"/>
          </p:cNvSpPr>
          <p:nvPr>
            <p:ph type="pic" sz="quarter" idx="15"/>
          </p:nvPr>
        </p:nvSpPr>
        <p:spPr>
          <a:xfrm>
            <a:off x="6402387" y="2303862"/>
            <a:ext cx="816430" cy="816429"/>
          </a:xfrm>
          <a:blipFill>
            <a:blip>
              <a:extLst>
                <a:ext uri="{96DAC541-7B7A-43D3-8B79-37D633B846F1}">
                  <asvg:svgBlip xmlns:asvg="http://schemas.microsoft.com/office/drawing/2016/SVG/main" r:embed="rId3"/>
                </a:ext>
              </a:extLst>
            </a:blip>
            <a:stretch>
              <a:fillRect/>
            </a:stretch>
          </a:blipFill>
        </p:spPr>
        <p:txBody>
          <a:bodyPr/>
          <a:lstStyle/>
          <a:p>
            <a:r>
              <a:rPr lang="fi-FI"/>
              <a:t>Lisää kuva napsauttamalla kuvaketta</a:t>
            </a:r>
          </a:p>
        </p:txBody>
      </p:sp>
    </p:spTree>
    <p:extLst>
      <p:ext uri="{BB962C8B-B14F-4D97-AF65-F5344CB8AC3E}">
        <p14:creationId xmlns:p14="http://schemas.microsoft.com/office/powerpoint/2010/main" val="2492138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EA2F39F7-3A37-18D2-A44C-69630292951D}"/>
              </a:ext>
            </a:extLst>
          </p:cNvPr>
          <p:cNvSpPr>
            <a:spLocks noGrp="1"/>
          </p:cNvSpPr>
          <p:nvPr>
            <p:ph type="title"/>
          </p:nvPr>
        </p:nvSpPr>
        <p:spPr/>
        <p:txBody>
          <a:bodyPr/>
          <a:lstStyle/>
          <a:p>
            <a:r>
              <a:rPr lang="fi-FI"/>
              <a:t>Muokkaa ots. perustyyl. napsautt.</a:t>
            </a:r>
          </a:p>
        </p:txBody>
      </p:sp>
      <p:sp>
        <p:nvSpPr>
          <p:cNvPr id="3" name="Text Placeholder 2">
            <a:extLst>
              <a:ext uri="{FF2B5EF4-FFF2-40B4-BE49-F238E27FC236}">
                <a16:creationId xmlns:a16="http://schemas.microsoft.com/office/drawing/2014/main" id="{B19A7C7F-7E2C-4822-8A75-567729D48879}"/>
              </a:ext>
            </a:extLst>
          </p:cNvPr>
          <p:cNvSpPr>
            <a:spLocks noGrp="1"/>
          </p:cNvSpPr>
          <p:nvPr>
            <p:ph type="body" idx="1"/>
          </p:nvPr>
        </p:nvSpPr>
        <p:spPr>
          <a:xfrm>
            <a:off x="839789" y="2163652"/>
            <a:ext cx="4939220" cy="549497"/>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320B4CAD-8CFD-4EB7-9281-ABCA8FBC479A}"/>
              </a:ext>
            </a:extLst>
          </p:cNvPr>
          <p:cNvSpPr>
            <a:spLocks noGrp="1"/>
          </p:cNvSpPr>
          <p:nvPr>
            <p:ph sz="half" idx="2"/>
          </p:nvPr>
        </p:nvSpPr>
        <p:spPr>
          <a:xfrm>
            <a:off x="839789" y="2820473"/>
            <a:ext cx="4939220" cy="3369189"/>
          </a:xfrm>
        </p:spPr>
        <p:txBody>
          <a:bodyPr/>
          <a:lstStyle>
            <a:lvl1pPr marL="228600" indent="-228600">
              <a:buFont typeface="+mj-lt"/>
              <a:buAutoNum type="arabicPeriod"/>
              <a:tabLst/>
              <a:defRPr spc="100"/>
            </a:lvl1pPr>
            <a:lvl2pPr marL="893763" indent="-266700">
              <a:buFont typeface="+mj-lt"/>
              <a:buAutoNum type="arabicPeriod"/>
              <a:tabLst/>
              <a:defRPr/>
            </a:lvl2pPr>
            <a:lvl3pPr marL="1160463" indent="-246063">
              <a:buFont typeface="+mj-lt"/>
              <a:buAutoNum type="arabicPeriod"/>
              <a:tabLst/>
              <a:defRPr/>
            </a:lvl3pPr>
            <a:lvl4pPr marL="1608138" indent="-236538">
              <a:buFont typeface="+mj-lt"/>
              <a:buAutoNum type="arabicPeriod"/>
              <a:tabLst/>
              <a:defRPr/>
            </a:lvl4pPr>
            <a:lvl5pPr marL="2092325" indent="-263525">
              <a:buFont typeface="+mj-lt"/>
              <a:buAutoNum type="arabicPeriod"/>
              <a:tabLs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5388316E-6002-4364-8488-FF66208EB84C}"/>
              </a:ext>
            </a:extLst>
          </p:cNvPr>
          <p:cNvSpPr>
            <a:spLocks noGrp="1"/>
          </p:cNvSpPr>
          <p:nvPr>
            <p:ph type="body" sz="quarter" idx="3"/>
          </p:nvPr>
        </p:nvSpPr>
        <p:spPr>
          <a:xfrm>
            <a:off x="6412992" y="2163652"/>
            <a:ext cx="4942395" cy="549497"/>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3862A4D8-343A-40BA-86CD-D2A942E2BE7D}"/>
              </a:ext>
            </a:extLst>
          </p:cNvPr>
          <p:cNvSpPr>
            <a:spLocks noGrp="1"/>
          </p:cNvSpPr>
          <p:nvPr>
            <p:ph sz="quarter" idx="4"/>
          </p:nvPr>
        </p:nvSpPr>
        <p:spPr>
          <a:xfrm>
            <a:off x="6412992" y="2820473"/>
            <a:ext cx="4942395" cy="336918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ate Placeholder 9">
            <a:extLst>
              <a:ext uri="{FF2B5EF4-FFF2-40B4-BE49-F238E27FC236}">
                <a16:creationId xmlns:a16="http://schemas.microsoft.com/office/drawing/2014/main" id="{1BCC5004-A6A4-4500-AFF0-CDD18A87B8FD}"/>
              </a:ext>
            </a:extLst>
          </p:cNvPr>
          <p:cNvSpPr>
            <a:spLocks noGrp="1"/>
          </p:cNvSpPr>
          <p:nvPr>
            <p:ph type="dt" sz="half" idx="10"/>
          </p:nvPr>
        </p:nvSpPr>
        <p:spPr/>
        <p:txBody>
          <a:bodyPr/>
          <a:lstStyle/>
          <a:p>
            <a:fld id="{EFEF180B-7779-47D1-8360-A3B90E3817A6}" type="datetime1">
              <a:rPr lang="fi-FI" smtClean="0"/>
              <a:t>27.8.2026</a:t>
            </a:fld>
            <a:endParaRPr lang="fi-FI"/>
          </a:p>
        </p:txBody>
      </p:sp>
      <p:sp>
        <p:nvSpPr>
          <p:cNvPr id="11" name="Footer Placeholder 10">
            <a:extLst>
              <a:ext uri="{FF2B5EF4-FFF2-40B4-BE49-F238E27FC236}">
                <a16:creationId xmlns:a16="http://schemas.microsoft.com/office/drawing/2014/main" id="{35CE7664-4B3E-4F1F-B79B-1383A08E4039}"/>
              </a:ext>
            </a:extLst>
          </p:cNvPr>
          <p:cNvSpPr>
            <a:spLocks noGrp="1"/>
          </p:cNvSpPr>
          <p:nvPr>
            <p:ph type="ftr" sz="quarter" idx="11"/>
          </p:nvPr>
        </p:nvSpPr>
        <p:spPr/>
        <p:txBody>
          <a:bodyPr/>
          <a:lstStyle/>
          <a:p>
            <a:r>
              <a:rPr lang="fi-FI"/>
              <a:t>Uusi kunnan rahoitus</a:t>
            </a:r>
          </a:p>
        </p:txBody>
      </p:sp>
      <p:sp>
        <p:nvSpPr>
          <p:cNvPr id="12" name="Slide Number Placeholder 11">
            <a:extLst>
              <a:ext uri="{FF2B5EF4-FFF2-40B4-BE49-F238E27FC236}">
                <a16:creationId xmlns:a16="http://schemas.microsoft.com/office/drawing/2014/main" id="{488D4CFF-3433-47C5-9FF9-C5F00BFFEF74}"/>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8" name="object 7">
            <a:extLst>
              <a:ext uri="{FF2B5EF4-FFF2-40B4-BE49-F238E27FC236}">
                <a16:creationId xmlns:a16="http://schemas.microsoft.com/office/drawing/2014/main" id="{369494B0-15CF-2E83-E090-5A066F78073F}"/>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2054835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me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A697BC-15E8-5268-7449-56558CC889E1}"/>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2484000"/>
            <a:ext cx="3164035"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4512497" y="2484000"/>
            <a:ext cx="31644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1" name="Content Placeholder 3">
            <a:extLst>
              <a:ext uri="{FF2B5EF4-FFF2-40B4-BE49-F238E27FC236}">
                <a16:creationId xmlns:a16="http://schemas.microsoft.com/office/drawing/2014/main" id="{88F3AD02-767F-AFAE-923A-20A03812C92F}"/>
              </a:ext>
            </a:extLst>
          </p:cNvPr>
          <p:cNvSpPr>
            <a:spLocks noGrp="1"/>
          </p:cNvSpPr>
          <p:nvPr>
            <p:ph sz="half" idx="13"/>
          </p:nvPr>
        </p:nvSpPr>
        <p:spPr>
          <a:xfrm>
            <a:off x="8187159" y="2484000"/>
            <a:ext cx="31644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CE570D86-F6C8-47D5-9D81-7723DA42CD3C}"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2" name="object 7">
            <a:extLst>
              <a:ext uri="{FF2B5EF4-FFF2-40B4-BE49-F238E27FC236}">
                <a16:creationId xmlns:a16="http://schemas.microsoft.com/office/drawing/2014/main" id="{1F7ACEF4-63CE-2747-D407-8029D5609724}"/>
              </a:ext>
              <a:ext uri="{C183D7F6-B498-43B3-948B-1728B52AA6E4}">
                <adec:decorative xmlns:adec="http://schemas.microsoft.com/office/drawing/2017/decorative" val="1"/>
              </a:ext>
            </a:extLst>
          </p:cNvPr>
          <p:cNvSpPr/>
          <p:nvPr userDrawn="1"/>
        </p:nvSpPr>
        <p:spPr>
          <a:xfrm>
            <a:off x="4257366"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18" name="object 7">
            <a:extLst>
              <a:ext uri="{FF2B5EF4-FFF2-40B4-BE49-F238E27FC236}">
                <a16:creationId xmlns:a16="http://schemas.microsoft.com/office/drawing/2014/main" id="{6C1FDB4B-7809-0897-272E-E65B436A3FEB}"/>
              </a:ext>
              <a:ext uri="{C183D7F6-B498-43B3-948B-1728B52AA6E4}">
                <adec:decorative xmlns:adec="http://schemas.microsoft.com/office/drawing/2017/decorative" val="1"/>
              </a:ext>
            </a:extLst>
          </p:cNvPr>
          <p:cNvSpPr/>
          <p:nvPr userDrawn="1"/>
        </p:nvSpPr>
        <p:spPr>
          <a:xfrm>
            <a:off x="7932028"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2600245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lme sisältökohdetta 2">
    <p:bg>
      <p:bgPr>
        <a:solidFill>
          <a:srgbClr val="D2E5E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0A033AA-1AA1-6FCE-356A-EE337A640DD3}"/>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2484000"/>
            <a:ext cx="3164035"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4512497" y="2484000"/>
            <a:ext cx="31644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1" name="Content Placeholder 3">
            <a:extLst>
              <a:ext uri="{FF2B5EF4-FFF2-40B4-BE49-F238E27FC236}">
                <a16:creationId xmlns:a16="http://schemas.microsoft.com/office/drawing/2014/main" id="{88F3AD02-767F-AFAE-923A-20A03812C92F}"/>
              </a:ext>
            </a:extLst>
          </p:cNvPr>
          <p:cNvSpPr>
            <a:spLocks noGrp="1"/>
          </p:cNvSpPr>
          <p:nvPr>
            <p:ph sz="half" idx="13"/>
          </p:nvPr>
        </p:nvSpPr>
        <p:spPr>
          <a:xfrm>
            <a:off x="8187159" y="2484000"/>
            <a:ext cx="31644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BE74894D-EAB2-4B50-B6EF-2AD66948942F}"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2" name="object 7">
            <a:extLst>
              <a:ext uri="{FF2B5EF4-FFF2-40B4-BE49-F238E27FC236}">
                <a16:creationId xmlns:a16="http://schemas.microsoft.com/office/drawing/2014/main" id="{1F7ACEF4-63CE-2747-D407-8029D5609724}"/>
              </a:ext>
              <a:ext uri="{C183D7F6-B498-43B3-948B-1728B52AA6E4}">
                <adec:decorative xmlns:adec="http://schemas.microsoft.com/office/drawing/2017/decorative" val="1"/>
              </a:ext>
            </a:extLst>
          </p:cNvPr>
          <p:cNvSpPr/>
          <p:nvPr userDrawn="1"/>
        </p:nvSpPr>
        <p:spPr>
          <a:xfrm>
            <a:off x="4257366"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18" name="object 7">
            <a:extLst>
              <a:ext uri="{FF2B5EF4-FFF2-40B4-BE49-F238E27FC236}">
                <a16:creationId xmlns:a16="http://schemas.microsoft.com/office/drawing/2014/main" id="{6C1FDB4B-7809-0897-272E-E65B436A3FEB}"/>
              </a:ext>
              <a:ext uri="{C183D7F6-B498-43B3-948B-1728B52AA6E4}">
                <adec:decorative xmlns:adec="http://schemas.microsoft.com/office/drawing/2017/decorative" val="1"/>
              </a:ext>
            </a:extLst>
          </p:cNvPr>
          <p:cNvSpPr/>
          <p:nvPr userDrawn="1"/>
        </p:nvSpPr>
        <p:spPr>
          <a:xfrm>
            <a:off x="7932028"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1650950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kohtee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01E355-ADFD-9FA5-5014-175B00EBB784}"/>
              </a:ext>
            </a:extLst>
          </p:cNvPr>
          <p:cNvSpPr>
            <a:spLocks noGrp="1"/>
          </p:cNvSpPr>
          <p:nvPr>
            <p:ph type="title"/>
          </p:nvPr>
        </p:nvSpPr>
        <p:spPr/>
        <p:txBody>
          <a:bodyPr/>
          <a:lstStyle/>
          <a:p>
            <a:r>
              <a:rPr lang="fi-FI"/>
              <a:t>Muokkaa ots. perustyyl. napsautt.</a:t>
            </a:r>
          </a:p>
        </p:txBody>
      </p:sp>
      <p:sp>
        <p:nvSpPr>
          <p:cNvPr id="66" name="Text Placeholder 65">
            <a:extLst>
              <a:ext uri="{FF2B5EF4-FFF2-40B4-BE49-F238E27FC236}">
                <a16:creationId xmlns:a16="http://schemas.microsoft.com/office/drawing/2014/main" id="{CC7CE01C-7CDE-D443-B073-3055097A84DA}"/>
              </a:ext>
            </a:extLst>
          </p:cNvPr>
          <p:cNvSpPr>
            <a:spLocks noGrp="1"/>
          </p:cNvSpPr>
          <p:nvPr>
            <p:ph type="body" sz="quarter" idx="13"/>
          </p:nvPr>
        </p:nvSpPr>
        <p:spPr>
          <a:xfrm>
            <a:off x="838200" y="3584639"/>
            <a:ext cx="1392936" cy="2230437"/>
          </a:xfrm>
        </p:spPr>
        <p:txBody>
          <a:bodyPr>
            <a:normAutofit/>
          </a:bodyPr>
          <a:lstStyle>
            <a:lvl1pPr marL="0" indent="0" algn="ctr">
              <a:lnSpc>
                <a:spcPct val="120000"/>
              </a:lnSpc>
              <a:buNone/>
              <a:defRPr sz="140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7" name="Text Placeholder 65">
            <a:extLst>
              <a:ext uri="{FF2B5EF4-FFF2-40B4-BE49-F238E27FC236}">
                <a16:creationId xmlns:a16="http://schemas.microsoft.com/office/drawing/2014/main" id="{996EBF27-874E-AF41-886A-CE06BB731815}"/>
              </a:ext>
            </a:extLst>
          </p:cNvPr>
          <p:cNvSpPr>
            <a:spLocks noGrp="1"/>
          </p:cNvSpPr>
          <p:nvPr>
            <p:ph type="body" sz="quarter" idx="14"/>
          </p:nvPr>
        </p:nvSpPr>
        <p:spPr>
          <a:xfrm>
            <a:off x="3121152" y="3584639"/>
            <a:ext cx="1392936" cy="2230437"/>
          </a:xfrm>
        </p:spPr>
        <p:txBody>
          <a:bodyPr>
            <a:normAutofit/>
          </a:bodyPr>
          <a:lstStyle>
            <a:lvl1pPr marL="0" indent="0" algn="ctr">
              <a:lnSpc>
                <a:spcPct val="120000"/>
              </a:lnSpc>
              <a:buNone/>
              <a:defRPr sz="140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8" name="Text Placeholder 65">
            <a:extLst>
              <a:ext uri="{FF2B5EF4-FFF2-40B4-BE49-F238E27FC236}">
                <a16:creationId xmlns:a16="http://schemas.microsoft.com/office/drawing/2014/main" id="{100DEEEC-44E2-D144-B19C-AEA5FCA70A40}"/>
              </a:ext>
            </a:extLst>
          </p:cNvPr>
          <p:cNvSpPr>
            <a:spLocks noGrp="1"/>
          </p:cNvSpPr>
          <p:nvPr>
            <p:ph type="body" sz="quarter" idx="15"/>
          </p:nvPr>
        </p:nvSpPr>
        <p:spPr>
          <a:xfrm>
            <a:off x="5400000" y="3584639"/>
            <a:ext cx="1392936" cy="2230437"/>
          </a:xfrm>
        </p:spPr>
        <p:txBody>
          <a:bodyPr>
            <a:normAutofit/>
          </a:bodyPr>
          <a:lstStyle>
            <a:lvl1pPr marL="0" indent="0" algn="ctr">
              <a:lnSpc>
                <a:spcPct val="120000"/>
              </a:lnSpc>
              <a:buNone/>
              <a:defRPr sz="140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9" name="Text Placeholder 65">
            <a:extLst>
              <a:ext uri="{FF2B5EF4-FFF2-40B4-BE49-F238E27FC236}">
                <a16:creationId xmlns:a16="http://schemas.microsoft.com/office/drawing/2014/main" id="{297C7C02-A46F-C945-8AB3-DDB7C6E050C9}"/>
              </a:ext>
            </a:extLst>
          </p:cNvPr>
          <p:cNvSpPr>
            <a:spLocks noGrp="1"/>
          </p:cNvSpPr>
          <p:nvPr>
            <p:ph type="body" sz="quarter" idx="16"/>
          </p:nvPr>
        </p:nvSpPr>
        <p:spPr>
          <a:xfrm>
            <a:off x="7687056" y="3584639"/>
            <a:ext cx="1392936" cy="2230437"/>
          </a:xfrm>
        </p:spPr>
        <p:txBody>
          <a:bodyPr>
            <a:normAutofit/>
          </a:bodyPr>
          <a:lstStyle>
            <a:lvl1pPr marL="0" indent="0" algn="ctr">
              <a:lnSpc>
                <a:spcPct val="120000"/>
              </a:lnSpc>
              <a:buNone/>
              <a:defRPr sz="140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70" name="Text Placeholder 65">
            <a:extLst>
              <a:ext uri="{FF2B5EF4-FFF2-40B4-BE49-F238E27FC236}">
                <a16:creationId xmlns:a16="http://schemas.microsoft.com/office/drawing/2014/main" id="{9751C841-E7B9-834A-A248-71DD9ED661BF}"/>
              </a:ext>
            </a:extLst>
          </p:cNvPr>
          <p:cNvSpPr>
            <a:spLocks noGrp="1"/>
          </p:cNvSpPr>
          <p:nvPr>
            <p:ph type="body" sz="quarter" idx="17"/>
          </p:nvPr>
        </p:nvSpPr>
        <p:spPr>
          <a:xfrm>
            <a:off x="9970008" y="3584639"/>
            <a:ext cx="1392936" cy="2230437"/>
          </a:xfrm>
        </p:spPr>
        <p:txBody>
          <a:bodyPr>
            <a:normAutofit/>
          </a:bodyPr>
          <a:lstStyle>
            <a:lvl1pPr marL="0" indent="0" algn="ctr">
              <a:lnSpc>
                <a:spcPct val="120000"/>
              </a:lnSpc>
              <a:buNone/>
              <a:defRPr sz="140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8F77CDA8-CD32-42EE-A9E0-67E06EBA2459}"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3" name="Picture Placeholder 7">
            <a:extLst>
              <a:ext uri="{FF2B5EF4-FFF2-40B4-BE49-F238E27FC236}">
                <a16:creationId xmlns:a16="http://schemas.microsoft.com/office/drawing/2014/main" id="{BB93D496-A494-A20F-A39A-3F20AECACE38}"/>
              </a:ext>
              <a:ext uri="{C183D7F6-B498-43B3-948B-1728B52AA6E4}">
                <adec:decorative xmlns:adec="http://schemas.microsoft.com/office/drawing/2017/decorative" val="1"/>
              </a:ext>
            </a:extLst>
          </p:cNvPr>
          <p:cNvSpPr>
            <a:spLocks noGrp="1"/>
          </p:cNvSpPr>
          <p:nvPr>
            <p:ph type="pic" sz="quarter" idx="18"/>
          </p:nvPr>
        </p:nvSpPr>
        <p:spPr>
          <a:xfrm>
            <a:off x="842683" y="2095665"/>
            <a:ext cx="1388454" cy="1315750"/>
          </a:xfrm>
          <a:noFill/>
        </p:spPr>
        <p:txBody>
          <a:bodyPr anchor="ctr" anchorCtr="0">
            <a:normAutofit/>
          </a:bodyPr>
          <a:lstStyle>
            <a:lvl1pPr marL="0" indent="0" algn="ctr">
              <a:buNone/>
              <a:defRPr sz="1400"/>
            </a:lvl1pPr>
          </a:lstStyle>
          <a:p>
            <a:r>
              <a:rPr lang="fi-FI"/>
              <a:t>Lisää kuva napsauttamalla kuvaketta</a:t>
            </a:r>
          </a:p>
        </p:txBody>
      </p:sp>
      <p:sp>
        <p:nvSpPr>
          <p:cNvPr id="4" name="Picture Placeholder 7">
            <a:extLst>
              <a:ext uri="{FF2B5EF4-FFF2-40B4-BE49-F238E27FC236}">
                <a16:creationId xmlns:a16="http://schemas.microsoft.com/office/drawing/2014/main" id="{3B85AF07-C004-6A57-4C02-9EA7EBF321D7}"/>
              </a:ext>
              <a:ext uri="{C183D7F6-B498-43B3-948B-1728B52AA6E4}">
                <adec:decorative xmlns:adec="http://schemas.microsoft.com/office/drawing/2017/decorative" val="1"/>
              </a:ext>
            </a:extLst>
          </p:cNvPr>
          <p:cNvSpPr>
            <a:spLocks noGrp="1"/>
          </p:cNvSpPr>
          <p:nvPr>
            <p:ph type="pic" sz="quarter" idx="19"/>
          </p:nvPr>
        </p:nvSpPr>
        <p:spPr>
          <a:xfrm>
            <a:off x="3121200" y="2095665"/>
            <a:ext cx="1388454" cy="1315750"/>
          </a:xfrm>
          <a:noFill/>
        </p:spPr>
        <p:txBody>
          <a:bodyPr anchor="ctr" anchorCtr="0">
            <a:normAutofit/>
          </a:bodyPr>
          <a:lstStyle>
            <a:lvl1pPr marL="0" indent="0" algn="ctr">
              <a:buNone/>
              <a:defRPr sz="1400"/>
            </a:lvl1pPr>
          </a:lstStyle>
          <a:p>
            <a:r>
              <a:rPr lang="fi-FI"/>
              <a:t>Lisää kuva napsauttamalla kuvaketta</a:t>
            </a:r>
          </a:p>
        </p:txBody>
      </p:sp>
      <p:sp>
        <p:nvSpPr>
          <p:cNvPr id="5" name="Picture Placeholder 7">
            <a:extLst>
              <a:ext uri="{FF2B5EF4-FFF2-40B4-BE49-F238E27FC236}">
                <a16:creationId xmlns:a16="http://schemas.microsoft.com/office/drawing/2014/main" id="{D4B84C66-8554-C2F3-0E9F-9B8B49427D9D}"/>
              </a:ext>
              <a:ext uri="{C183D7F6-B498-43B3-948B-1728B52AA6E4}">
                <adec:decorative xmlns:adec="http://schemas.microsoft.com/office/drawing/2017/decorative" val="1"/>
              </a:ext>
            </a:extLst>
          </p:cNvPr>
          <p:cNvSpPr>
            <a:spLocks noGrp="1"/>
          </p:cNvSpPr>
          <p:nvPr>
            <p:ph type="pic" sz="quarter" idx="20"/>
          </p:nvPr>
        </p:nvSpPr>
        <p:spPr>
          <a:xfrm>
            <a:off x="5400000" y="2095665"/>
            <a:ext cx="1388454" cy="1315750"/>
          </a:xfrm>
          <a:noFill/>
        </p:spPr>
        <p:txBody>
          <a:bodyPr anchor="ctr" anchorCtr="0">
            <a:normAutofit/>
          </a:bodyPr>
          <a:lstStyle>
            <a:lvl1pPr marL="0" indent="0" algn="ctr">
              <a:buNone/>
              <a:defRPr sz="1400"/>
            </a:lvl1pPr>
          </a:lstStyle>
          <a:p>
            <a:r>
              <a:rPr lang="fi-FI"/>
              <a:t>Lisää kuva napsauttamalla kuvaketta</a:t>
            </a:r>
          </a:p>
        </p:txBody>
      </p:sp>
      <p:sp>
        <p:nvSpPr>
          <p:cNvPr id="72" name="Picture Placeholder 7">
            <a:extLst>
              <a:ext uri="{FF2B5EF4-FFF2-40B4-BE49-F238E27FC236}">
                <a16:creationId xmlns:a16="http://schemas.microsoft.com/office/drawing/2014/main" id="{F1EC64B8-3D1E-CA8D-E64C-7629D88452E9}"/>
              </a:ext>
              <a:ext uri="{C183D7F6-B498-43B3-948B-1728B52AA6E4}">
                <adec:decorative xmlns:adec="http://schemas.microsoft.com/office/drawing/2017/decorative" val="1"/>
              </a:ext>
            </a:extLst>
          </p:cNvPr>
          <p:cNvSpPr>
            <a:spLocks noGrp="1"/>
          </p:cNvSpPr>
          <p:nvPr>
            <p:ph type="pic" sz="quarter" idx="21"/>
          </p:nvPr>
        </p:nvSpPr>
        <p:spPr>
          <a:xfrm>
            <a:off x="7686000" y="2095665"/>
            <a:ext cx="1388454" cy="1315750"/>
          </a:xfrm>
          <a:noFill/>
        </p:spPr>
        <p:txBody>
          <a:bodyPr anchor="ctr" anchorCtr="0">
            <a:normAutofit/>
          </a:bodyPr>
          <a:lstStyle>
            <a:lvl1pPr marL="0" indent="0" algn="ctr">
              <a:buNone/>
              <a:defRPr sz="1400"/>
            </a:lvl1pPr>
          </a:lstStyle>
          <a:p>
            <a:r>
              <a:rPr lang="fi-FI"/>
              <a:t>Lisää kuva napsauttamalla kuvaketta</a:t>
            </a:r>
          </a:p>
        </p:txBody>
      </p:sp>
      <p:sp>
        <p:nvSpPr>
          <p:cNvPr id="73" name="Picture Placeholder 7">
            <a:extLst>
              <a:ext uri="{FF2B5EF4-FFF2-40B4-BE49-F238E27FC236}">
                <a16:creationId xmlns:a16="http://schemas.microsoft.com/office/drawing/2014/main" id="{1E42E2C6-EC6B-C0D2-CF33-B1A174C0BA31}"/>
              </a:ext>
              <a:ext uri="{C183D7F6-B498-43B3-948B-1728B52AA6E4}">
                <adec:decorative xmlns:adec="http://schemas.microsoft.com/office/drawing/2017/decorative" val="1"/>
              </a:ext>
            </a:extLst>
          </p:cNvPr>
          <p:cNvSpPr>
            <a:spLocks noGrp="1"/>
          </p:cNvSpPr>
          <p:nvPr>
            <p:ph type="pic" sz="quarter" idx="22"/>
          </p:nvPr>
        </p:nvSpPr>
        <p:spPr>
          <a:xfrm>
            <a:off x="9968400" y="2095665"/>
            <a:ext cx="1388454" cy="1315750"/>
          </a:xfrm>
          <a:noFill/>
        </p:spPr>
        <p:txBody>
          <a:bodyPr anchor="ctr" anchorCtr="0">
            <a:normAutofit/>
          </a:bodyPr>
          <a:lstStyle>
            <a:lvl1pPr marL="0" indent="0" algn="ctr">
              <a:buNone/>
              <a:defRPr sz="1400"/>
            </a:lvl1pPr>
          </a:lstStyle>
          <a:p>
            <a:r>
              <a:rPr lang="fi-FI"/>
              <a:t>Lisää kuva napsauttamalla kuvaketta</a:t>
            </a:r>
          </a:p>
        </p:txBody>
      </p:sp>
    </p:spTree>
    <p:extLst>
      <p:ext uri="{BB962C8B-B14F-4D97-AF65-F5344CB8AC3E}">
        <p14:creationId xmlns:p14="http://schemas.microsoft.com/office/powerpoint/2010/main" val="1982023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uvatekstillinen sisältö">
    <p:bg>
      <p:bgPr>
        <a:solidFill>
          <a:srgbClr val="D2E5E5"/>
        </a:solidFill>
        <a:effectLst/>
      </p:bgPr>
    </p:bg>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B4F4BCF7-2909-2166-0B81-C6F67B8107E6}"/>
              </a:ext>
            </a:extLst>
          </p:cNvPr>
          <p:cNvSpPr>
            <a:spLocks noGrp="1"/>
          </p:cNvSpPr>
          <p:nvPr>
            <p:ph type="title"/>
          </p:nvPr>
        </p:nvSpPr>
        <p:spPr/>
        <p:txBody>
          <a:bodyPr/>
          <a:lstStyle/>
          <a:p>
            <a:r>
              <a:rPr lang="fi-FI"/>
              <a:t>Muokkaa ots. perustyyl. napsautt.</a:t>
            </a:r>
          </a:p>
        </p:txBody>
      </p:sp>
      <p:sp>
        <p:nvSpPr>
          <p:cNvPr id="3" name="Text Placeholder 2">
            <a:extLst>
              <a:ext uri="{FF2B5EF4-FFF2-40B4-BE49-F238E27FC236}">
                <a16:creationId xmlns:a16="http://schemas.microsoft.com/office/drawing/2014/main" id="{B19A7C7F-7E2C-4822-8A75-567729D48879}"/>
              </a:ext>
            </a:extLst>
          </p:cNvPr>
          <p:cNvSpPr>
            <a:spLocks noGrp="1"/>
          </p:cNvSpPr>
          <p:nvPr>
            <p:ph type="body" idx="1"/>
          </p:nvPr>
        </p:nvSpPr>
        <p:spPr>
          <a:xfrm>
            <a:off x="839789" y="2412645"/>
            <a:ext cx="4939220" cy="482974"/>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9" name="Sisällön paikkamerkki 8">
            <a:extLst>
              <a:ext uri="{FF2B5EF4-FFF2-40B4-BE49-F238E27FC236}">
                <a16:creationId xmlns:a16="http://schemas.microsoft.com/office/drawing/2014/main" id="{C415E512-0DAA-1E16-CAD1-C65177FA7895}"/>
              </a:ext>
            </a:extLst>
          </p:cNvPr>
          <p:cNvSpPr>
            <a:spLocks noGrp="1"/>
          </p:cNvSpPr>
          <p:nvPr>
            <p:ph sz="quarter" idx="13"/>
          </p:nvPr>
        </p:nvSpPr>
        <p:spPr>
          <a:xfrm>
            <a:off x="838200" y="3069981"/>
            <a:ext cx="4938713" cy="296085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Sisällön paikkamerkki 4">
            <a:extLst>
              <a:ext uri="{FF2B5EF4-FFF2-40B4-BE49-F238E27FC236}">
                <a16:creationId xmlns:a16="http://schemas.microsoft.com/office/drawing/2014/main" id="{A3DABF57-3A21-39F1-739A-C4B96F1AB149}"/>
              </a:ext>
            </a:extLst>
          </p:cNvPr>
          <p:cNvSpPr>
            <a:spLocks noGrp="1"/>
          </p:cNvSpPr>
          <p:nvPr>
            <p:ph sz="quarter" idx="15"/>
          </p:nvPr>
        </p:nvSpPr>
        <p:spPr>
          <a:xfrm>
            <a:off x="6410902" y="2163653"/>
            <a:ext cx="4939200" cy="40248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ate Placeholder 9">
            <a:extLst>
              <a:ext uri="{FF2B5EF4-FFF2-40B4-BE49-F238E27FC236}">
                <a16:creationId xmlns:a16="http://schemas.microsoft.com/office/drawing/2014/main" id="{1BCC5004-A6A4-4500-AFF0-CDD18A87B8FD}"/>
              </a:ext>
            </a:extLst>
          </p:cNvPr>
          <p:cNvSpPr>
            <a:spLocks noGrp="1"/>
          </p:cNvSpPr>
          <p:nvPr>
            <p:ph type="dt" sz="half" idx="10"/>
          </p:nvPr>
        </p:nvSpPr>
        <p:spPr/>
        <p:txBody>
          <a:bodyPr/>
          <a:lstStyle/>
          <a:p>
            <a:fld id="{4A4EC2EC-9766-418D-A9BB-7A89BD8FCE29}" type="datetime1">
              <a:rPr lang="fi-FI" smtClean="0"/>
              <a:t>27.8.2026</a:t>
            </a:fld>
            <a:endParaRPr lang="fi-FI"/>
          </a:p>
        </p:txBody>
      </p:sp>
      <p:sp>
        <p:nvSpPr>
          <p:cNvPr id="11" name="Footer Placeholder 10">
            <a:extLst>
              <a:ext uri="{FF2B5EF4-FFF2-40B4-BE49-F238E27FC236}">
                <a16:creationId xmlns:a16="http://schemas.microsoft.com/office/drawing/2014/main" id="{35CE7664-4B3E-4F1F-B79B-1383A08E4039}"/>
              </a:ext>
            </a:extLst>
          </p:cNvPr>
          <p:cNvSpPr>
            <a:spLocks noGrp="1"/>
          </p:cNvSpPr>
          <p:nvPr>
            <p:ph type="ftr" sz="quarter" idx="11"/>
          </p:nvPr>
        </p:nvSpPr>
        <p:spPr/>
        <p:txBody>
          <a:bodyPr/>
          <a:lstStyle/>
          <a:p>
            <a:r>
              <a:rPr lang="fi-FI"/>
              <a:t>Uusi kunnan rahoitus</a:t>
            </a:r>
          </a:p>
        </p:txBody>
      </p:sp>
      <p:sp>
        <p:nvSpPr>
          <p:cNvPr id="12" name="Slide Number Placeholder 11">
            <a:extLst>
              <a:ext uri="{FF2B5EF4-FFF2-40B4-BE49-F238E27FC236}">
                <a16:creationId xmlns:a16="http://schemas.microsoft.com/office/drawing/2014/main" id="{488D4CFF-3433-47C5-9FF9-C5F00BFFEF74}"/>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8" name="object 7">
            <a:extLst>
              <a:ext uri="{FF2B5EF4-FFF2-40B4-BE49-F238E27FC236}">
                <a16:creationId xmlns:a16="http://schemas.microsoft.com/office/drawing/2014/main" id="{369494B0-15CF-2E83-E090-5A066F78073F}"/>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2147914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uvatekstillinen sisältö 2">
    <p:bg>
      <p:bgPr>
        <a:solidFill>
          <a:srgbClr val="D2E5E5"/>
        </a:solidFill>
        <a:effectLst/>
      </p:bgPr>
    </p:bg>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B910647F-E360-BE42-77A8-4E278B489625}"/>
              </a:ext>
            </a:extLst>
          </p:cNvPr>
          <p:cNvSpPr>
            <a:spLocks noGrp="1"/>
          </p:cNvSpPr>
          <p:nvPr>
            <p:ph type="title"/>
          </p:nvPr>
        </p:nvSpPr>
        <p:spPr/>
        <p:txBody>
          <a:bodyPr/>
          <a:lstStyle/>
          <a:p>
            <a:r>
              <a:rPr lang="fi-FI"/>
              <a:t>Muokkaa ots. perustyyl. napsautt.</a:t>
            </a:r>
          </a:p>
        </p:txBody>
      </p:sp>
      <p:sp>
        <p:nvSpPr>
          <p:cNvPr id="6" name="Sisällön paikkamerkki 5">
            <a:extLst>
              <a:ext uri="{FF2B5EF4-FFF2-40B4-BE49-F238E27FC236}">
                <a16:creationId xmlns:a16="http://schemas.microsoft.com/office/drawing/2014/main" id="{B89F9EE1-CEDA-A027-C6EE-57A5F307A7EB}"/>
              </a:ext>
            </a:extLst>
          </p:cNvPr>
          <p:cNvSpPr>
            <a:spLocks noGrp="1"/>
          </p:cNvSpPr>
          <p:nvPr>
            <p:ph sz="quarter" idx="15"/>
          </p:nvPr>
        </p:nvSpPr>
        <p:spPr>
          <a:xfrm>
            <a:off x="842278" y="2164862"/>
            <a:ext cx="4942800" cy="40248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Text Placeholder 2">
            <a:extLst>
              <a:ext uri="{FF2B5EF4-FFF2-40B4-BE49-F238E27FC236}">
                <a16:creationId xmlns:a16="http://schemas.microsoft.com/office/drawing/2014/main" id="{B19A7C7F-7E2C-4822-8A75-567729D48879}"/>
              </a:ext>
            </a:extLst>
          </p:cNvPr>
          <p:cNvSpPr>
            <a:spLocks noGrp="1"/>
          </p:cNvSpPr>
          <p:nvPr>
            <p:ph type="body" idx="1"/>
          </p:nvPr>
        </p:nvSpPr>
        <p:spPr>
          <a:xfrm>
            <a:off x="6412995" y="2412645"/>
            <a:ext cx="4939220" cy="482974"/>
          </a:xfrm>
        </p:spPr>
        <p:txBody>
          <a:bodyPr anchor="b"/>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9" name="Sisällön paikkamerkki 8">
            <a:extLst>
              <a:ext uri="{FF2B5EF4-FFF2-40B4-BE49-F238E27FC236}">
                <a16:creationId xmlns:a16="http://schemas.microsoft.com/office/drawing/2014/main" id="{C415E512-0DAA-1E16-CAD1-C65177FA7895}"/>
              </a:ext>
            </a:extLst>
          </p:cNvPr>
          <p:cNvSpPr>
            <a:spLocks noGrp="1"/>
          </p:cNvSpPr>
          <p:nvPr>
            <p:ph sz="quarter" idx="13"/>
          </p:nvPr>
        </p:nvSpPr>
        <p:spPr>
          <a:xfrm>
            <a:off x="6411406" y="3069981"/>
            <a:ext cx="4938713" cy="296085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ate Placeholder 9">
            <a:extLst>
              <a:ext uri="{FF2B5EF4-FFF2-40B4-BE49-F238E27FC236}">
                <a16:creationId xmlns:a16="http://schemas.microsoft.com/office/drawing/2014/main" id="{1BCC5004-A6A4-4500-AFF0-CDD18A87B8FD}"/>
              </a:ext>
            </a:extLst>
          </p:cNvPr>
          <p:cNvSpPr>
            <a:spLocks noGrp="1"/>
          </p:cNvSpPr>
          <p:nvPr>
            <p:ph type="dt" sz="half" idx="10"/>
          </p:nvPr>
        </p:nvSpPr>
        <p:spPr/>
        <p:txBody>
          <a:bodyPr/>
          <a:lstStyle/>
          <a:p>
            <a:fld id="{970E8142-5B5B-46C3-BDE4-43F6459BF1FA}" type="datetime1">
              <a:rPr lang="fi-FI" smtClean="0"/>
              <a:t>27.8.2026</a:t>
            </a:fld>
            <a:endParaRPr lang="fi-FI"/>
          </a:p>
        </p:txBody>
      </p:sp>
      <p:sp>
        <p:nvSpPr>
          <p:cNvPr id="11" name="Footer Placeholder 10">
            <a:extLst>
              <a:ext uri="{FF2B5EF4-FFF2-40B4-BE49-F238E27FC236}">
                <a16:creationId xmlns:a16="http://schemas.microsoft.com/office/drawing/2014/main" id="{35CE7664-4B3E-4F1F-B79B-1383A08E4039}"/>
              </a:ext>
            </a:extLst>
          </p:cNvPr>
          <p:cNvSpPr>
            <a:spLocks noGrp="1"/>
          </p:cNvSpPr>
          <p:nvPr>
            <p:ph type="ftr" sz="quarter" idx="11"/>
          </p:nvPr>
        </p:nvSpPr>
        <p:spPr/>
        <p:txBody>
          <a:bodyPr/>
          <a:lstStyle/>
          <a:p>
            <a:r>
              <a:rPr lang="fi-FI"/>
              <a:t>Uusi kunnan rahoitus</a:t>
            </a:r>
          </a:p>
        </p:txBody>
      </p:sp>
      <p:sp>
        <p:nvSpPr>
          <p:cNvPr id="12" name="Slide Number Placeholder 11">
            <a:extLst>
              <a:ext uri="{FF2B5EF4-FFF2-40B4-BE49-F238E27FC236}">
                <a16:creationId xmlns:a16="http://schemas.microsoft.com/office/drawing/2014/main" id="{488D4CFF-3433-47C5-9FF9-C5F00BFFEF74}"/>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8" name="object 7">
            <a:extLst>
              <a:ext uri="{FF2B5EF4-FFF2-40B4-BE49-F238E27FC236}">
                <a16:creationId xmlns:a16="http://schemas.microsoft.com/office/drawing/2014/main" id="{369494B0-15CF-2E83-E090-5A066F78073F}"/>
              </a:ext>
              <a:ext uri="{C183D7F6-B498-43B3-948B-1728B52AA6E4}">
                <adec:decorative xmlns:adec="http://schemas.microsoft.com/office/drawing/2017/decorative" val="1"/>
              </a:ext>
            </a:extLst>
          </p:cNvPr>
          <p:cNvSpPr/>
          <p:nvPr userDrawn="1"/>
        </p:nvSpPr>
        <p:spPr>
          <a:xfrm>
            <a:off x="6096000" y="2524260"/>
            <a:ext cx="0" cy="30600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360041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OHJAT - Väliotsikot">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1970914"/>
            <a:ext cx="6426200" cy="1477328"/>
          </a:xfrm>
          <a:prstGeom prst="rect">
            <a:avLst/>
          </a:prstGeom>
          <a:noFill/>
        </p:spPr>
        <p:txBody>
          <a:bodyPr wrap="square" lIns="0" tIns="0" rIns="0" bIns="0" rtlCol="0" anchor="ctr">
            <a:spAutoFit/>
          </a:bodyPr>
          <a:lstStyle/>
          <a:p>
            <a:pPr algn="l"/>
            <a:r>
              <a:rPr lang="fi-FI" sz="9600" spc="-70" baseline="0">
                <a:latin typeface="+mj-lt"/>
              </a:rPr>
              <a:t>Väliotsikot</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830492"/>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2811887"/>
            <a:ext cx="9144000" cy="1942992"/>
          </a:xfrm>
        </p:spPr>
        <p:txBody>
          <a:bodyPr anchor="ctr" anchorCtr="0"/>
          <a:lstStyle>
            <a:lvl1pPr algn="ctr">
              <a:lnSpc>
                <a:spcPct val="78000"/>
              </a:lnSpc>
              <a:defRPr sz="8000">
                <a:solidFill>
                  <a:schemeClr val="bg2"/>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4868214"/>
            <a:ext cx="9144000" cy="1203757"/>
          </a:xfrm>
        </p:spPr>
        <p:txBody>
          <a:bodyPr>
            <a:normAutofit/>
          </a:bodyPr>
          <a:lstStyle>
            <a:lvl1pPr marL="0" indent="0" algn="ctr">
              <a:buNone/>
              <a:defRPr sz="2000">
                <a:solidFill>
                  <a:schemeClr val="accent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CE945A32-017F-4341-8E34-44392C400D46}" type="datetime1">
              <a:rPr lang="fi-FI" smtClean="0"/>
              <a:t>27.8.2026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12" name="Graphic 11">
            <a:extLst>
              <a:ext uri="{FF2B5EF4-FFF2-40B4-BE49-F238E27FC236}">
                <a16:creationId xmlns:a16="http://schemas.microsoft.com/office/drawing/2014/main" id="{22FB2720-23D4-754D-857E-9CF0E7C299DE}"/>
              </a:ext>
              <a:ext uri="{C183D7F6-B498-43B3-948B-1728B52AA6E4}">
                <adec:decorative xmlns:adec="http://schemas.microsoft.com/office/drawing/2017/decorative" val="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86690" y="1645301"/>
            <a:ext cx="2007446" cy="616240"/>
          </a:xfrm>
          <a:prstGeom prst="rect">
            <a:avLst/>
          </a:prstGeom>
        </p:spPr>
      </p:pic>
    </p:spTree>
    <p:extLst>
      <p:ext uri="{BB962C8B-B14F-4D97-AF65-F5344CB8AC3E}">
        <p14:creationId xmlns:p14="http://schemas.microsoft.com/office/powerpoint/2010/main" val="2985769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Väliotsikko 2">
    <p:bg>
      <p:bgPr>
        <a:solidFill>
          <a:srgbClr val="D2E5E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2811887"/>
            <a:ext cx="9144000" cy="1942992"/>
          </a:xfrm>
        </p:spPr>
        <p:txBody>
          <a:bodyPr anchor="ctr" anchorCtr="0"/>
          <a:lstStyle>
            <a:lvl1pPr algn="ctr">
              <a:lnSpc>
                <a:spcPct val="78000"/>
              </a:lnSpc>
              <a:defRPr sz="8000">
                <a:solidFill>
                  <a:schemeClr val="bg2"/>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4868214"/>
            <a:ext cx="9144000" cy="1203757"/>
          </a:xfrm>
        </p:spPr>
        <p:txBody>
          <a:bodyPr>
            <a:normAutofit/>
          </a:bodyPr>
          <a:lstStyle>
            <a:lvl1pPr marL="0" indent="0" algn="ctr">
              <a:buNone/>
              <a:defRPr sz="2000">
                <a:solidFill>
                  <a:schemeClr val="accent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E8E13022-4DB2-4E71-957A-0209ECB1A9AC}" type="datetime1">
              <a:rPr lang="fi-FI" smtClean="0"/>
              <a:t>27.8.2026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12" name="Graphic 11">
            <a:extLst>
              <a:ext uri="{FF2B5EF4-FFF2-40B4-BE49-F238E27FC236}">
                <a16:creationId xmlns:a16="http://schemas.microsoft.com/office/drawing/2014/main" id="{22FB2720-23D4-754D-857E-9CF0E7C299DE}"/>
              </a:ext>
              <a:ext uri="{C183D7F6-B498-43B3-948B-1728B52AA6E4}">
                <adec:decorative xmlns:adec="http://schemas.microsoft.com/office/drawing/2017/decorative" val="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86690" y="1645301"/>
            <a:ext cx="2007446" cy="616240"/>
          </a:xfrm>
          <a:prstGeom prst="rect">
            <a:avLst/>
          </a:prstGeom>
        </p:spPr>
      </p:pic>
    </p:spTree>
    <p:extLst>
      <p:ext uri="{BB962C8B-B14F-4D97-AF65-F5344CB8AC3E}">
        <p14:creationId xmlns:p14="http://schemas.microsoft.com/office/powerpoint/2010/main" val="3422839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Väliotsikko 3">
    <p:bg>
      <p:bgPr>
        <a:solidFill>
          <a:srgbClr val="D2E5E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427163"/>
            <a:ext cx="9144000" cy="2364550"/>
          </a:xfrm>
        </p:spPr>
        <p:txBody>
          <a:bodyPr anchor="b"/>
          <a:lstStyle>
            <a:lvl1pPr algn="ctr">
              <a:lnSpc>
                <a:spcPct val="78000"/>
              </a:lnSpc>
              <a:defRPr sz="8000">
                <a:solidFill>
                  <a:schemeClr val="bg2"/>
                </a:solidFill>
              </a:defRPr>
            </a:lvl1pPr>
          </a:lstStyle>
          <a:p>
            <a:r>
              <a:rPr lang="fi-FI"/>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970002"/>
            <a:ext cx="9144000" cy="1146403"/>
          </a:xfrm>
        </p:spPr>
        <p:txBody>
          <a:bodyPr>
            <a:normAutofit/>
          </a:bodyPr>
          <a:lstStyle>
            <a:lvl1pPr marL="0" indent="0" algn="ctr">
              <a:buNone/>
              <a:defRPr sz="2000">
                <a:solidFill>
                  <a:schemeClr val="accent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5A96326-8561-4FEA-A5F4-2E918CD31CD9}" type="datetime1">
              <a:rPr lang="fi-FI" smtClean="0"/>
              <a:t>27.8.2026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24171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OHJAT - Tiimien ja henkilöiden esittely">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493584"/>
            <a:ext cx="6426200" cy="4431983"/>
          </a:xfrm>
          <a:prstGeom prst="rect">
            <a:avLst/>
          </a:prstGeom>
          <a:noFill/>
        </p:spPr>
        <p:txBody>
          <a:bodyPr wrap="square" lIns="0" tIns="0" rIns="0" bIns="0" rtlCol="0" anchor="ctr">
            <a:spAutoFit/>
          </a:bodyPr>
          <a:lstStyle/>
          <a:p>
            <a:pPr algn="l"/>
            <a:r>
              <a:rPr lang="fi-FI" sz="9600" spc="-70" baseline="0">
                <a:latin typeface="+mj-lt"/>
              </a:rPr>
              <a:t>Tiimien ja henkilöidenesittely</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5748645"/>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V-pohj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BB47-F3A0-4DEC-81AB-804A5ECF3108}"/>
              </a:ext>
            </a:extLst>
          </p:cNvPr>
          <p:cNvSpPr>
            <a:spLocks noGrp="1"/>
          </p:cNvSpPr>
          <p:nvPr>
            <p:ph type="title" hasCustomPrompt="1"/>
          </p:nvPr>
        </p:nvSpPr>
        <p:spPr>
          <a:xfrm>
            <a:off x="2682241" y="1200635"/>
            <a:ext cx="2596896" cy="968843"/>
          </a:xfrm>
        </p:spPr>
        <p:txBody>
          <a:bodyPr/>
          <a:lstStyle/>
          <a:p>
            <a:r>
              <a:rPr lang="fi-FI"/>
              <a:t>Etunimi</a:t>
            </a:r>
            <a:br>
              <a:rPr lang="fi-FI"/>
            </a:br>
            <a:r>
              <a:rPr lang="fi-FI"/>
              <a:t>Sukunimi</a:t>
            </a:r>
          </a:p>
        </p:txBody>
      </p:sp>
      <p:sp>
        <p:nvSpPr>
          <p:cNvPr id="12" name="Text Placeholder 11">
            <a:extLst>
              <a:ext uri="{FF2B5EF4-FFF2-40B4-BE49-F238E27FC236}">
                <a16:creationId xmlns:a16="http://schemas.microsoft.com/office/drawing/2014/main" id="{F083E3B4-67B2-F340-9CC7-967557BC5430}"/>
              </a:ext>
            </a:extLst>
          </p:cNvPr>
          <p:cNvSpPr>
            <a:spLocks noGrp="1"/>
          </p:cNvSpPr>
          <p:nvPr>
            <p:ph type="body" sz="quarter" idx="13"/>
          </p:nvPr>
        </p:nvSpPr>
        <p:spPr>
          <a:xfrm>
            <a:off x="2680971" y="2416721"/>
            <a:ext cx="2597467" cy="225442"/>
          </a:xfrm>
        </p:spPr>
        <p:txBody>
          <a:bodyPr>
            <a:noAutofit/>
          </a:bodyPr>
          <a:lstStyle>
            <a:lvl1pPr marL="0" indent="0">
              <a:buNone/>
              <a:defRPr sz="1500">
                <a:solidFill>
                  <a:schemeClr val="accent6"/>
                </a:solidFill>
                <a:latin typeface="+mn-lt"/>
              </a:defRPr>
            </a:lvl1pPr>
          </a:lstStyle>
          <a:p>
            <a:pPr lvl="0"/>
            <a:r>
              <a:rPr lang="fi-FI"/>
              <a:t>Muokkaa tekstin perustyylejä napsauttamalla</a:t>
            </a:r>
          </a:p>
        </p:txBody>
      </p:sp>
      <p:sp>
        <p:nvSpPr>
          <p:cNvPr id="19" name="Text Placeholder 11">
            <a:extLst>
              <a:ext uri="{FF2B5EF4-FFF2-40B4-BE49-F238E27FC236}">
                <a16:creationId xmlns:a16="http://schemas.microsoft.com/office/drawing/2014/main" id="{1B7AF1D7-1ED2-064D-9423-DD875F9CAC0B}"/>
              </a:ext>
            </a:extLst>
          </p:cNvPr>
          <p:cNvSpPr>
            <a:spLocks noGrp="1"/>
          </p:cNvSpPr>
          <p:nvPr>
            <p:ph type="body" sz="quarter" idx="14"/>
          </p:nvPr>
        </p:nvSpPr>
        <p:spPr>
          <a:xfrm>
            <a:off x="2680971" y="2672560"/>
            <a:ext cx="2597467" cy="744248"/>
          </a:xfrm>
        </p:spPr>
        <p:txBody>
          <a:bodyPr>
            <a:noAutofit/>
          </a:bodyPr>
          <a:lstStyle>
            <a:lvl1pPr marL="0" indent="0">
              <a:spcBef>
                <a:spcPts val="0"/>
              </a:spcBef>
              <a:buNone/>
              <a:defRPr sz="1800">
                <a:solidFill>
                  <a:schemeClr val="accent6"/>
                </a:solidFill>
                <a:latin typeface="+mn-lt"/>
              </a:defRPr>
            </a:lvl1pPr>
          </a:lstStyle>
          <a:p>
            <a:pPr lvl="0"/>
            <a:r>
              <a:rPr lang="fi-FI"/>
              <a:t>Muokkaa tekstin perustyylejä napsauttamalla</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3614431"/>
            <a:ext cx="4209288" cy="2469377"/>
          </a:xfrm>
        </p:spPr>
        <p:txBody>
          <a:bodyPr/>
          <a:lstStyle>
            <a:lvl1pPr marL="0" indent="0" algn="just">
              <a:buNone/>
              <a:defRPr/>
            </a:lvl1pPr>
            <a:lvl2pPr marL="627063" indent="0">
              <a:buNone/>
              <a:defRPr/>
            </a:lvl2pPr>
          </a:lstStyle>
          <a:p>
            <a:pPr lvl="0"/>
            <a:r>
              <a:rPr lang="fi-FI"/>
              <a:t>Muokkaa tekstin perustyylejä napsauttamalla</a:t>
            </a:r>
          </a:p>
        </p:txBody>
      </p:sp>
      <p:sp>
        <p:nvSpPr>
          <p:cNvPr id="13" name="Tekstin paikkamerkki 10">
            <a:extLst>
              <a:ext uri="{FF2B5EF4-FFF2-40B4-BE49-F238E27FC236}">
                <a16:creationId xmlns:a16="http://schemas.microsoft.com/office/drawing/2014/main" id="{DAC1DE34-D32F-40C1-1498-DB40AA57B4A0}"/>
              </a:ext>
            </a:extLst>
          </p:cNvPr>
          <p:cNvSpPr>
            <a:spLocks noGrp="1"/>
          </p:cNvSpPr>
          <p:nvPr>
            <p:ph type="body" sz="quarter" idx="17"/>
          </p:nvPr>
        </p:nvSpPr>
        <p:spPr>
          <a:xfrm>
            <a:off x="6010275" y="1103477"/>
            <a:ext cx="5360269" cy="363537"/>
          </a:xfrm>
        </p:spPr>
        <p:txBody>
          <a:bodyPr/>
          <a:lstStyle>
            <a:lvl1pPr marL="0" indent="0">
              <a:lnSpc>
                <a:spcPct val="100000"/>
              </a:lnSpc>
              <a:spcBef>
                <a:spcPts val="0"/>
              </a:spcBef>
              <a:buNone/>
              <a:defRPr b="1">
                <a:solidFill>
                  <a:schemeClr val="bg2"/>
                </a:solidFill>
              </a:defRPr>
            </a:lvl1pPr>
          </a:lstStyle>
          <a:p>
            <a:pPr lvl="0"/>
            <a:r>
              <a:rPr lang="fi-FI"/>
              <a:t>Muokkaa tekstin perustyylejä napsauttamalla</a:t>
            </a:r>
          </a:p>
        </p:txBody>
      </p:sp>
      <p:sp>
        <p:nvSpPr>
          <p:cNvPr id="6" name="Tekstin paikkamerkki 5">
            <a:extLst>
              <a:ext uri="{FF2B5EF4-FFF2-40B4-BE49-F238E27FC236}">
                <a16:creationId xmlns:a16="http://schemas.microsoft.com/office/drawing/2014/main" id="{62BA4A3C-EDA0-CBC8-05C3-0647F4197D94}"/>
              </a:ext>
            </a:extLst>
          </p:cNvPr>
          <p:cNvSpPr>
            <a:spLocks noGrp="1"/>
          </p:cNvSpPr>
          <p:nvPr>
            <p:ph type="body" sz="quarter" idx="19" hasCustomPrompt="1"/>
          </p:nvPr>
        </p:nvSpPr>
        <p:spPr>
          <a:xfrm>
            <a:off x="6010275" y="1491996"/>
            <a:ext cx="5356222" cy="4591812"/>
          </a:xfrm>
        </p:spPr>
        <p:txBody>
          <a:bodyPr/>
          <a:lstStyle>
            <a:lvl1pPr marL="0" indent="0">
              <a:buFont typeface="Kigelia" panose="020B0503040502020203" pitchFamily="34" charset="0"/>
              <a:buChar char="​"/>
              <a:defRPr sz="1500" b="1"/>
            </a:lvl1pPr>
            <a:lvl2pPr marL="230400">
              <a:defRPr sz="1500"/>
            </a:lvl2pPr>
            <a:lvl3pPr marL="482400" indent="-228600">
              <a:spcBef>
                <a:spcPts val="200"/>
              </a:spcBef>
              <a:defRPr sz="1200"/>
            </a:lvl3pPr>
            <a:lvl4pPr>
              <a:spcBef>
                <a:spcPts val="200"/>
              </a:spcBef>
              <a:defRPr sz="1200"/>
            </a:lvl4pPr>
            <a:lvl5pPr>
              <a:spcBef>
                <a:spcPts val="200"/>
              </a:spcBef>
              <a:defRPr sz="1200"/>
            </a:lvl5pPr>
          </a:lstStyle>
          <a:p>
            <a:pPr lvl="0"/>
            <a:r>
              <a:rPr lang="fi-FI"/>
              <a:t>Ensimmäisen tason teksti (sisentäminen luo luettelomerkin ja poistaa lihavoinnin)</a:t>
            </a:r>
          </a:p>
          <a:p>
            <a:pPr lvl="1"/>
            <a:r>
              <a:rPr lang="fi-FI"/>
              <a:t>Toinen taso (tekstin sisentäminen lisää luettelomerkin)</a:t>
            </a:r>
          </a:p>
          <a:p>
            <a:pPr lvl="2"/>
            <a:r>
              <a:rPr lang="fi-FI"/>
              <a:t>Kolmas taso (toinen sisennys)</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D4F1C535-6904-435D-813B-65B1D104AB56}"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20" name="object 8">
            <a:extLst>
              <a:ext uri="{FF2B5EF4-FFF2-40B4-BE49-F238E27FC236}">
                <a16:creationId xmlns:a16="http://schemas.microsoft.com/office/drawing/2014/main" id="{0D235F43-EC8E-6548-A6D9-83B50580AA8B}"/>
              </a:ext>
              <a:ext uri="{C183D7F6-B498-43B3-948B-1728B52AA6E4}">
                <adec:decorative xmlns:adec="http://schemas.microsoft.com/office/drawing/2017/decorative" val="1"/>
              </a:ext>
            </a:extLst>
          </p:cNvPr>
          <p:cNvSpPr/>
          <p:nvPr userDrawn="1"/>
        </p:nvSpPr>
        <p:spPr>
          <a:xfrm>
            <a:off x="5509074" y="1028700"/>
            <a:ext cx="0" cy="4838700"/>
          </a:xfrm>
          <a:custGeom>
            <a:avLst/>
            <a:gdLst/>
            <a:ahLst/>
            <a:cxnLst/>
            <a:rect l="l" t="t" r="r" b="b"/>
            <a:pathLst>
              <a:path h="4838700">
                <a:moveTo>
                  <a:pt x="0" y="0"/>
                </a:moveTo>
                <a:lnTo>
                  <a:pt x="0" y="4838700"/>
                </a:lnTo>
              </a:path>
            </a:pathLst>
          </a:custGeom>
          <a:ln w="6350">
            <a:solidFill>
              <a:srgbClr val="17406E"/>
            </a:solidFill>
          </a:ln>
        </p:spPr>
        <p:txBody>
          <a:bodyPr wrap="square" lIns="0" tIns="0" rIns="0" bIns="0" rtlCol="0"/>
          <a:lstStyle/>
          <a:p>
            <a:endParaRPr lang="fi-FI"/>
          </a:p>
        </p:txBody>
      </p:sp>
      <p:sp>
        <p:nvSpPr>
          <p:cNvPr id="21" name="object 9">
            <a:extLst>
              <a:ext uri="{FF2B5EF4-FFF2-40B4-BE49-F238E27FC236}">
                <a16:creationId xmlns:a16="http://schemas.microsoft.com/office/drawing/2014/main" id="{FB854115-7B7B-6C42-AF1A-C7D1F6D3D465}"/>
              </a:ext>
              <a:ext uri="{C183D7F6-B498-43B3-948B-1728B52AA6E4}">
                <adec:decorative xmlns:adec="http://schemas.microsoft.com/office/drawing/2017/decorative" val="1"/>
              </a:ext>
            </a:extLst>
          </p:cNvPr>
          <p:cNvSpPr/>
          <p:nvPr userDrawn="1"/>
        </p:nvSpPr>
        <p:spPr>
          <a:xfrm>
            <a:off x="825500" y="3481103"/>
            <a:ext cx="4128135" cy="0"/>
          </a:xfrm>
          <a:custGeom>
            <a:avLst/>
            <a:gdLst/>
            <a:ahLst/>
            <a:cxnLst/>
            <a:rect l="l" t="t" r="r" b="b"/>
            <a:pathLst>
              <a:path w="4128135">
                <a:moveTo>
                  <a:pt x="0" y="0"/>
                </a:moveTo>
                <a:lnTo>
                  <a:pt x="4128096" y="0"/>
                </a:lnTo>
              </a:path>
            </a:pathLst>
          </a:custGeom>
          <a:ln w="6350">
            <a:solidFill>
              <a:srgbClr val="17406E"/>
            </a:solidFill>
          </a:ln>
        </p:spPr>
        <p:txBody>
          <a:bodyPr wrap="square" lIns="0" tIns="0" rIns="0" bIns="0" rtlCol="0"/>
          <a:lstStyle/>
          <a:p>
            <a:endParaRPr lang="fi-FI"/>
          </a:p>
        </p:txBody>
      </p:sp>
      <p:sp>
        <p:nvSpPr>
          <p:cNvPr id="22" name="Picture Placeholder 7">
            <a:extLst>
              <a:ext uri="{FF2B5EF4-FFF2-40B4-BE49-F238E27FC236}">
                <a16:creationId xmlns:a16="http://schemas.microsoft.com/office/drawing/2014/main" id="{FCF5DB22-FA1F-FB4F-876D-80DE9C659341}"/>
              </a:ext>
              <a:ext uri="{C183D7F6-B498-43B3-948B-1728B52AA6E4}">
                <adec:decorative xmlns:adec="http://schemas.microsoft.com/office/drawing/2017/decorative" val="1"/>
              </a:ext>
            </a:extLst>
          </p:cNvPr>
          <p:cNvSpPr>
            <a:spLocks noGrp="1"/>
          </p:cNvSpPr>
          <p:nvPr>
            <p:ph type="pic" sz="quarter" idx="15"/>
          </p:nvPr>
        </p:nvSpPr>
        <p:spPr>
          <a:xfrm>
            <a:off x="821526" y="1200636"/>
            <a:ext cx="1581705" cy="2210780"/>
          </a:xfrm>
          <a:solidFill>
            <a:schemeClr val="bg1">
              <a:lumMod val="95000"/>
            </a:schemeClr>
          </a:solidFill>
        </p:spPr>
        <p:txBody>
          <a:bodyPr anchor="ctr" anchorCtr="0"/>
          <a:lstStyle>
            <a:lvl1pPr marL="0" indent="0" algn="ctr">
              <a:buNone/>
              <a:defRPr sz="1800"/>
            </a:lvl1pPr>
          </a:lstStyle>
          <a:p>
            <a:r>
              <a:rPr lang="fi-FI"/>
              <a:t>Lisää kuva napsauttamalla kuvaketta</a:t>
            </a:r>
          </a:p>
        </p:txBody>
      </p:sp>
    </p:spTree>
    <p:extLst>
      <p:ext uri="{BB962C8B-B14F-4D97-AF65-F5344CB8AC3E}">
        <p14:creationId xmlns:p14="http://schemas.microsoft.com/office/powerpoint/2010/main" val="42207560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imin esittely">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1D90C1-483C-BD8C-247B-0E5AD10FB97A}"/>
              </a:ext>
            </a:extLst>
          </p:cNvPr>
          <p:cNvSpPr>
            <a:spLocks noGrp="1"/>
          </p:cNvSpPr>
          <p:nvPr>
            <p:ph type="title"/>
          </p:nvPr>
        </p:nvSpPr>
        <p:spPr/>
        <p:txBody>
          <a:bodyPr/>
          <a:lstStyle/>
          <a:p>
            <a:r>
              <a:rPr lang="fi-FI"/>
              <a:t>Muokkaa ots. perustyyl. napsautt.</a:t>
            </a:r>
          </a:p>
        </p:txBody>
      </p:sp>
      <p:sp>
        <p:nvSpPr>
          <p:cNvPr id="24" name="Text Placeholder 19">
            <a:extLst>
              <a:ext uri="{FF2B5EF4-FFF2-40B4-BE49-F238E27FC236}">
                <a16:creationId xmlns:a16="http://schemas.microsoft.com/office/drawing/2014/main" id="{75DB85A9-37D0-D44F-8932-BA5364EBA28D}"/>
              </a:ext>
            </a:extLst>
          </p:cNvPr>
          <p:cNvSpPr>
            <a:spLocks noGrp="1"/>
          </p:cNvSpPr>
          <p:nvPr>
            <p:ph type="body" sz="quarter" idx="20"/>
          </p:nvPr>
        </p:nvSpPr>
        <p:spPr>
          <a:xfrm>
            <a:off x="521768" y="4315967"/>
            <a:ext cx="2412000" cy="252337"/>
          </a:xfrm>
        </p:spPr>
        <p:txBody>
          <a:bodyPr/>
          <a:lstStyle>
            <a:lvl1pPr marL="0" indent="0" algn="ctr">
              <a:spcBef>
                <a:spcPts val="0"/>
              </a:spcBef>
              <a:buNone/>
              <a:defRPr sz="2000">
                <a:solidFill>
                  <a:schemeClr val="accent6"/>
                </a:solidFill>
                <a:latin typeface="+mn-lt"/>
              </a:defRPr>
            </a:lvl1pPr>
          </a:lstStyle>
          <a:p>
            <a:pPr lvl="0"/>
            <a:r>
              <a:rPr lang="fi-FI"/>
              <a:t>Muokkaa tekstin perustyylejä napsauttamalla</a:t>
            </a:r>
          </a:p>
        </p:txBody>
      </p:sp>
      <p:sp>
        <p:nvSpPr>
          <p:cNvPr id="20" name="Text Placeholder 19">
            <a:extLst>
              <a:ext uri="{FF2B5EF4-FFF2-40B4-BE49-F238E27FC236}">
                <a16:creationId xmlns:a16="http://schemas.microsoft.com/office/drawing/2014/main" id="{23608193-B1B4-254E-84A3-7F08A3ABDCC1}"/>
              </a:ext>
            </a:extLst>
          </p:cNvPr>
          <p:cNvSpPr>
            <a:spLocks noGrp="1"/>
          </p:cNvSpPr>
          <p:nvPr>
            <p:ph type="body" sz="quarter" idx="16"/>
          </p:nvPr>
        </p:nvSpPr>
        <p:spPr>
          <a:xfrm>
            <a:off x="521768" y="4678068"/>
            <a:ext cx="2412000" cy="523785"/>
          </a:xfrm>
        </p:spPr>
        <p:txBody>
          <a:bodyPr>
            <a:noAutofit/>
          </a:bodyPr>
          <a:lstStyle>
            <a:lvl1pPr marL="0" indent="0" algn="ctr">
              <a:lnSpc>
                <a:spcPct val="100000"/>
              </a:lnSpc>
              <a:spcBef>
                <a:spcPts val="0"/>
              </a:spcBef>
              <a:buNone/>
              <a:defRPr sz="1500">
                <a:solidFill>
                  <a:schemeClr val="tx2"/>
                </a:solidFill>
                <a:latin typeface="+mn-lt"/>
              </a:defRPr>
            </a:lvl1pPr>
          </a:lstStyle>
          <a:p>
            <a:pPr lvl="0"/>
            <a:r>
              <a:rPr lang="fi-FI"/>
              <a:t>Muokkaa tekstin perustyylejä napsauttamalla</a:t>
            </a:r>
          </a:p>
        </p:txBody>
      </p:sp>
      <p:sp>
        <p:nvSpPr>
          <p:cNvPr id="45" name="Text Placeholder 19">
            <a:extLst>
              <a:ext uri="{FF2B5EF4-FFF2-40B4-BE49-F238E27FC236}">
                <a16:creationId xmlns:a16="http://schemas.microsoft.com/office/drawing/2014/main" id="{54A209D4-A746-2F43-8C7E-BEC6909512A1}"/>
              </a:ext>
            </a:extLst>
          </p:cNvPr>
          <p:cNvSpPr>
            <a:spLocks noGrp="1"/>
          </p:cNvSpPr>
          <p:nvPr>
            <p:ph type="body" sz="quarter" idx="22"/>
          </p:nvPr>
        </p:nvSpPr>
        <p:spPr>
          <a:xfrm>
            <a:off x="3423494" y="4315967"/>
            <a:ext cx="2412000" cy="252337"/>
          </a:xfrm>
        </p:spPr>
        <p:txBody>
          <a:bodyPr/>
          <a:lstStyle>
            <a:lvl1pPr marL="0" indent="0" algn="ctr">
              <a:spcBef>
                <a:spcPts val="0"/>
              </a:spcBef>
              <a:buNone/>
              <a:defRPr sz="2000">
                <a:solidFill>
                  <a:schemeClr val="accent6"/>
                </a:solidFill>
                <a:latin typeface="+mn-lt"/>
              </a:defRPr>
            </a:lvl1pPr>
          </a:lstStyle>
          <a:p>
            <a:pPr lvl="0"/>
            <a:r>
              <a:rPr lang="fi-FI"/>
              <a:t>Muokkaa tekstin perustyylejä napsauttamalla</a:t>
            </a:r>
          </a:p>
        </p:txBody>
      </p:sp>
      <p:sp>
        <p:nvSpPr>
          <p:cNvPr id="44" name="Text Placeholder 19">
            <a:extLst>
              <a:ext uri="{FF2B5EF4-FFF2-40B4-BE49-F238E27FC236}">
                <a16:creationId xmlns:a16="http://schemas.microsoft.com/office/drawing/2014/main" id="{768DBA37-0A32-B344-A149-4215D4C55C22}"/>
              </a:ext>
            </a:extLst>
          </p:cNvPr>
          <p:cNvSpPr>
            <a:spLocks noGrp="1"/>
          </p:cNvSpPr>
          <p:nvPr>
            <p:ph type="body" sz="quarter" idx="21"/>
          </p:nvPr>
        </p:nvSpPr>
        <p:spPr>
          <a:xfrm>
            <a:off x="3423494" y="4678068"/>
            <a:ext cx="2412000" cy="523785"/>
          </a:xfrm>
        </p:spPr>
        <p:txBody>
          <a:bodyPr>
            <a:noAutofit/>
          </a:bodyPr>
          <a:lstStyle>
            <a:lvl1pPr marL="0" indent="0" algn="ctr">
              <a:lnSpc>
                <a:spcPct val="100000"/>
              </a:lnSpc>
              <a:spcBef>
                <a:spcPts val="0"/>
              </a:spcBef>
              <a:buNone/>
              <a:defRPr sz="1500">
                <a:solidFill>
                  <a:schemeClr val="tx2"/>
                </a:solidFill>
                <a:latin typeface="+mn-lt"/>
              </a:defRPr>
            </a:lvl1pPr>
          </a:lstStyle>
          <a:p>
            <a:pPr lvl="0"/>
            <a:r>
              <a:rPr lang="fi-FI"/>
              <a:t>Muokkaa tekstin perustyylejä napsauttamalla</a:t>
            </a:r>
          </a:p>
        </p:txBody>
      </p:sp>
      <p:sp>
        <p:nvSpPr>
          <p:cNvPr id="48" name="Text Placeholder 19">
            <a:extLst>
              <a:ext uri="{FF2B5EF4-FFF2-40B4-BE49-F238E27FC236}">
                <a16:creationId xmlns:a16="http://schemas.microsoft.com/office/drawing/2014/main" id="{1EE75115-0780-014E-9E78-DFB0AC32DC1C}"/>
              </a:ext>
            </a:extLst>
          </p:cNvPr>
          <p:cNvSpPr>
            <a:spLocks noGrp="1"/>
          </p:cNvSpPr>
          <p:nvPr>
            <p:ph type="body" sz="quarter" idx="25"/>
          </p:nvPr>
        </p:nvSpPr>
        <p:spPr>
          <a:xfrm>
            <a:off x="6312998" y="4315967"/>
            <a:ext cx="2412000" cy="252337"/>
          </a:xfrm>
        </p:spPr>
        <p:txBody>
          <a:bodyPr/>
          <a:lstStyle>
            <a:lvl1pPr marL="0" indent="0" algn="ctr">
              <a:spcBef>
                <a:spcPts val="0"/>
              </a:spcBef>
              <a:buNone/>
              <a:defRPr sz="2000">
                <a:solidFill>
                  <a:schemeClr val="accent6"/>
                </a:solidFill>
                <a:latin typeface="+mn-lt"/>
              </a:defRPr>
            </a:lvl1pPr>
          </a:lstStyle>
          <a:p>
            <a:pPr lvl="0"/>
            <a:r>
              <a:rPr lang="fi-FI"/>
              <a:t>Muokkaa tekstin perustyylejä napsauttamalla</a:t>
            </a:r>
          </a:p>
        </p:txBody>
      </p:sp>
      <p:sp>
        <p:nvSpPr>
          <p:cNvPr id="47" name="Text Placeholder 19">
            <a:extLst>
              <a:ext uri="{FF2B5EF4-FFF2-40B4-BE49-F238E27FC236}">
                <a16:creationId xmlns:a16="http://schemas.microsoft.com/office/drawing/2014/main" id="{D620DCD2-7AFA-8647-B626-6229A82053CC}"/>
              </a:ext>
            </a:extLst>
          </p:cNvPr>
          <p:cNvSpPr>
            <a:spLocks noGrp="1"/>
          </p:cNvSpPr>
          <p:nvPr>
            <p:ph type="body" sz="quarter" idx="24"/>
          </p:nvPr>
        </p:nvSpPr>
        <p:spPr>
          <a:xfrm>
            <a:off x="6312998" y="4678068"/>
            <a:ext cx="2412000" cy="523785"/>
          </a:xfrm>
        </p:spPr>
        <p:txBody>
          <a:bodyPr>
            <a:noAutofit/>
          </a:bodyPr>
          <a:lstStyle>
            <a:lvl1pPr marL="0" indent="0" algn="ctr">
              <a:lnSpc>
                <a:spcPct val="100000"/>
              </a:lnSpc>
              <a:spcBef>
                <a:spcPts val="0"/>
              </a:spcBef>
              <a:buNone/>
              <a:defRPr sz="1500">
                <a:solidFill>
                  <a:schemeClr val="tx2"/>
                </a:solidFill>
                <a:latin typeface="+mn-lt"/>
              </a:defRPr>
            </a:lvl1pPr>
          </a:lstStyle>
          <a:p>
            <a:pPr lvl="0"/>
            <a:r>
              <a:rPr lang="fi-FI"/>
              <a:t>Muokkaa tekstin perustyylejä napsauttamalla</a:t>
            </a:r>
          </a:p>
        </p:txBody>
      </p:sp>
      <p:sp>
        <p:nvSpPr>
          <p:cNvPr id="51" name="Text Placeholder 19">
            <a:extLst>
              <a:ext uri="{FF2B5EF4-FFF2-40B4-BE49-F238E27FC236}">
                <a16:creationId xmlns:a16="http://schemas.microsoft.com/office/drawing/2014/main" id="{9793FD63-87A8-EF40-BCEF-B87AA51E63F0}"/>
              </a:ext>
            </a:extLst>
          </p:cNvPr>
          <p:cNvSpPr>
            <a:spLocks noGrp="1"/>
          </p:cNvSpPr>
          <p:nvPr>
            <p:ph type="body" sz="quarter" idx="28"/>
          </p:nvPr>
        </p:nvSpPr>
        <p:spPr>
          <a:xfrm>
            <a:off x="9202502" y="4315967"/>
            <a:ext cx="2412000" cy="252337"/>
          </a:xfrm>
        </p:spPr>
        <p:txBody>
          <a:bodyPr/>
          <a:lstStyle>
            <a:lvl1pPr marL="0" indent="0" algn="ctr">
              <a:spcBef>
                <a:spcPts val="0"/>
              </a:spcBef>
              <a:buNone/>
              <a:defRPr sz="2000">
                <a:solidFill>
                  <a:schemeClr val="accent6"/>
                </a:solidFill>
                <a:latin typeface="+mn-lt"/>
              </a:defRPr>
            </a:lvl1pPr>
          </a:lstStyle>
          <a:p>
            <a:pPr lvl="0"/>
            <a:r>
              <a:rPr lang="fi-FI"/>
              <a:t>Muokkaa tekstin perustyylejä napsauttamalla</a:t>
            </a:r>
          </a:p>
        </p:txBody>
      </p:sp>
      <p:sp>
        <p:nvSpPr>
          <p:cNvPr id="50" name="Text Placeholder 19">
            <a:extLst>
              <a:ext uri="{FF2B5EF4-FFF2-40B4-BE49-F238E27FC236}">
                <a16:creationId xmlns:a16="http://schemas.microsoft.com/office/drawing/2014/main" id="{C08D4F60-53A8-CF42-AF1F-CDA52D126520}"/>
              </a:ext>
            </a:extLst>
          </p:cNvPr>
          <p:cNvSpPr>
            <a:spLocks noGrp="1"/>
          </p:cNvSpPr>
          <p:nvPr>
            <p:ph type="body" sz="quarter" idx="27"/>
          </p:nvPr>
        </p:nvSpPr>
        <p:spPr>
          <a:xfrm>
            <a:off x="9202502" y="4678068"/>
            <a:ext cx="2412000" cy="523785"/>
          </a:xfrm>
        </p:spPr>
        <p:txBody>
          <a:bodyPr>
            <a:noAutofit/>
          </a:bodyPr>
          <a:lstStyle>
            <a:lvl1pPr marL="0" indent="0" algn="ctr">
              <a:lnSpc>
                <a:spcPct val="100000"/>
              </a:lnSpc>
              <a:spcBef>
                <a:spcPts val="0"/>
              </a:spcBef>
              <a:buNone/>
              <a:defRPr sz="1500">
                <a:solidFill>
                  <a:schemeClr val="tx2"/>
                </a:solidFill>
                <a:latin typeface="+mn-lt"/>
              </a:defRPr>
            </a:lvl1pPr>
          </a:lstStyle>
          <a:p>
            <a:pPr lvl="0"/>
            <a:r>
              <a:rPr lang="fi-FI"/>
              <a:t>Muokkaa tekstin perustyylejä napsauttamalla</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42438B2D-33AE-4E39-970C-2625D83D71D8}" type="datetime1">
              <a:rPr lang="fi-FI" smtClean="0"/>
              <a:t>27.8.2026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Uusi kunnan rahoitus</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2" name="Picture Placeholder 7">
            <a:extLst>
              <a:ext uri="{FF2B5EF4-FFF2-40B4-BE49-F238E27FC236}">
                <a16:creationId xmlns:a16="http://schemas.microsoft.com/office/drawing/2014/main" id="{AB449D57-B1A5-AC4A-93FB-9F1CB6AE3B28}"/>
              </a:ext>
              <a:ext uri="{C183D7F6-B498-43B3-948B-1728B52AA6E4}">
                <adec:decorative xmlns:adec="http://schemas.microsoft.com/office/drawing/2017/decorative" val="1"/>
              </a:ext>
            </a:extLst>
          </p:cNvPr>
          <p:cNvSpPr>
            <a:spLocks noGrp="1"/>
          </p:cNvSpPr>
          <p:nvPr>
            <p:ph type="pic" sz="quarter" idx="13"/>
          </p:nvPr>
        </p:nvSpPr>
        <p:spPr>
          <a:xfrm>
            <a:off x="954994" y="2592962"/>
            <a:ext cx="1569600" cy="1571332"/>
          </a:xfrm>
          <a:prstGeom prst="ellipse">
            <a:avLst/>
          </a:prstGeom>
          <a:solidFill>
            <a:schemeClr val="bg1">
              <a:lumMod val="95000"/>
            </a:schemeClr>
          </a:solidFill>
        </p:spPr>
        <p:txBody>
          <a:bodyPr anchor="ctr" anchorCtr="0">
            <a:normAutofit/>
          </a:bodyPr>
          <a:lstStyle>
            <a:lvl1pPr marL="0" indent="0" algn="ctr">
              <a:buNone/>
              <a:defRPr sz="1400"/>
            </a:lvl1pPr>
          </a:lstStyle>
          <a:p>
            <a:r>
              <a:rPr lang="fi-FI"/>
              <a:t>Lisää kuva napsauttamalla kuvaketta</a:t>
            </a:r>
          </a:p>
        </p:txBody>
      </p:sp>
      <p:sp>
        <p:nvSpPr>
          <p:cNvPr id="46" name="Picture Placeholder 7">
            <a:extLst>
              <a:ext uri="{FF2B5EF4-FFF2-40B4-BE49-F238E27FC236}">
                <a16:creationId xmlns:a16="http://schemas.microsoft.com/office/drawing/2014/main" id="{9E8955C1-4100-BA40-A9AB-09241736DF40}"/>
              </a:ext>
              <a:ext uri="{C183D7F6-B498-43B3-948B-1728B52AA6E4}">
                <adec:decorative xmlns:adec="http://schemas.microsoft.com/office/drawing/2017/decorative" val="1"/>
              </a:ext>
            </a:extLst>
          </p:cNvPr>
          <p:cNvSpPr>
            <a:spLocks noGrp="1"/>
          </p:cNvSpPr>
          <p:nvPr>
            <p:ph type="pic" sz="quarter" idx="23"/>
          </p:nvPr>
        </p:nvSpPr>
        <p:spPr>
          <a:xfrm>
            <a:off x="3856720" y="2592962"/>
            <a:ext cx="1569600" cy="1571332"/>
          </a:xfrm>
          <a:prstGeom prst="ellipse">
            <a:avLst/>
          </a:prstGeom>
          <a:solidFill>
            <a:schemeClr val="bg1">
              <a:lumMod val="95000"/>
            </a:schemeClr>
          </a:solidFill>
        </p:spPr>
        <p:txBody>
          <a:bodyPr anchor="ctr" anchorCtr="0">
            <a:normAutofit/>
          </a:bodyPr>
          <a:lstStyle>
            <a:lvl1pPr marL="0" indent="0" algn="ctr">
              <a:buNone/>
              <a:defRPr sz="1400"/>
            </a:lvl1pPr>
          </a:lstStyle>
          <a:p>
            <a:r>
              <a:rPr lang="fi-FI"/>
              <a:t>Lisää kuva napsauttamalla kuvaketta</a:t>
            </a:r>
          </a:p>
        </p:txBody>
      </p:sp>
      <p:sp>
        <p:nvSpPr>
          <p:cNvPr id="49" name="Picture Placeholder 7">
            <a:extLst>
              <a:ext uri="{FF2B5EF4-FFF2-40B4-BE49-F238E27FC236}">
                <a16:creationId xmlns:a16="http://schemas.microsoft.com/office/drawing/2014/main" id="{4BDCBA93-C0C4-7A4D-82AA-284700A7018B}"/>
              </a:ext>
              <a:ext uri="{C183D7F6-B498-43B3-948B-1728B52AA6E4}">
                <adec:decorative xmlns:adec="http://schemas.microsoft.com/office/drawing/2017/decorative" val="1"/>
              </a:ext>
            </a:extLst>
          </p:cNvPr>
          <p:cNvSpPr>
            <a:spLocks noGrp="1"/>
          </p:cNvSpPr>
          <p:nvPr>
            <p:ph type="pic" sz="quarter" idx="26"/>
          </p:nvPr>
        </p:nvSpPr>
        <p:spPr>
          <a:xfrm>
            <a:off x="6746224" y="2592962"/>
            <a:ext cx="1569600" cy="1571332"/>
          </a:xfrm>
          <a:prstGeom prst="ellipse">
            <a:avLst/>
          </a:prstGeom>
          <a:solidFill>
            <a:schemeClr val="bg1">
              <a:lumMod val="95000"/>
            </a:schemeClr>
          </a:solidFill>
        </p:spPr>
        <p:txBody>
          <a:bodyPr anchor="ctr" anchorCtr="0">
            <a:normAutofit/>
          </a:bodyPr>
          <a:lstStyle>
            <a:lvl1pPr marL="0" indent="0" algn="ctr">
              <a:buNone/>
              <a:defRPr sz="1400"/>
            </a:lvl1pPr>
          </a:lstStyle>
          <a:p>
            <a:r>
              <a:rPr lang="fi-FI"/>
              <a:t>Lisää kuva napsauttamalla kuvaketta</a:t>
            </a:r>
          </a:p>
        </p:txBody>
      </p:sp>
      <p:sp>
        <p:nvSpPr>
          <p:cNvPr id="52" name="Picture Placeholder 7">
            <a:extLst>
              <a:ext uri="{FF2B5EF4-FFF2-40B4-BE49-F238E27FC236}">
                <a16:creationId xmlns:a16="http://schemas.microsoft.com/office/drawing/2014/main" id="{7FB522C2-364E-804D-92E3-5E96E5DE2E5F}"/>
              </a:ext>
              <a:ext uri="{C183D7F6-B498-43B3-948B-1728B52AA6E4}">
                <adec:decorative xmlns:adec="http://schemas.microsoft.com/office/drawing/2017/decorative" val="1"/>
              </a:ext>
            </a:extLst>
          </p:cNvPr>
          <p:cNvSpPr>
            <a:spLocks noGrp="1"/>
          </p:cNvSpPr>
          <p:nvPr>
            <p:ph type="pic" sz="quarter" idx="29"/>
          </p:nvPr>
        </p:nvSpPr>
        <p:spPr>
          <a:xfrm>
            <a:off x="9635728" y="2592962"/>
            <a:ext cx="1569600" cy="1571332"/>
          </a:xfrm>
          <a:prstGeom prst="ellipse">
            <a:avLst/>
          </a:prstGeom>
          <a:solidFill>
            <a:schemeClr val="bg1">
              <a:lumMod val="95000"/>
            </a:schemeClr>
          </a:solidFill>
        </p:spPr>
        <p:txBody>
          <a:bodyPr anchor="ctr" anchorCtr="0">
            <a:normAutofit/>
          </a:bodyPr>
          <a:lstStyle>
            <a:lvl1pPr marL="0" indent="0" algn="ctr">
              <a:buNone/>
              <a:defRPr sz="1400"/>
            </a:lvl1pPr>
          </a:lstStyle>
          <a:p>
            <a:r>
              <a:rPr lang="fi-FI"/>
              <a:t>Lisää kuva napsauttamalla kuvaketta</a:t>
            </a:r>
          </a:p>
        </p:txBody>
      </p:sp>
    </p:spTree>
    <p:extLst>
      <p:ext uri="{BB962C8B-B14F-4D97-AF65-F5344CB8AC3E}">
        <p14:creationId xmlns:p14="http://schemas.microsoft.com/office/powerpoint/2010/main" val="2297644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innoi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E7A144-2CB8-2EB9-4163-8063FBFECD17}"/>
              </a:ext>
            </a:extLst>
          </p:cNvPr>
          <p:cNvSpPr>
            <a:spLocks noGrp="1"/>
          </p:cNvSpPr>
          <p:nvPr>
            <p:ph type="title"/>
          </p:nvPr>
        </p:nvSpPr>
        <p:spPr/>
        <p:txBody>
          <a:bodyPr/>
          <a:lstStyle/>
          <a:p>
            <a:r>
              <a:rPr lang="fi-FI"/>
              <a:t>Muokkaa ots. perustyyl. napsautt.</a:t>
            </a:r>
          </a:p>
        </p:txBody>
      </p:sp>
      <p:sp>
        <p:nvSpPr>
          <p:cNvPr id="12" name="Text Placeholder 11">
            <a:extLst>
              <a:ext uri="{FF2B5EF4-FFF2-40B4-BE49-F238E27FC236}">
                <a16:creationId xmlns:a16="http://schemas.microsoft.com/office/drawing/2014/main" id="{44691CC0-6302-E24C-A059-98EA7D30D6D6}"/>
              </a:ext>
            </a:extLst>
          </p:cNvPr>
          <p:cNvSpPr>
            <a:spLocks noGrp="1"/>
          </p:cNvSpPr>
          <p:nvPr>
            <p:ph type="body" sz="quarter" idx="13" hasCustomPrompt="1"/>
          </p:nvPr>
        </p:nvSpPr>
        <p:spPr>
          <a:xfrm>
            <a:off x="824230" y="2206752"/>
            <a:ext cx="10529570" cy="231648"/>
          </a:xfrm>
        </p:spPr>
        <p:txBody>
          <a:bodyPr anchor="ctr" anchorCtr="0"/>
          <a:lstStyle>
            <a:lvl1pPr marL="0" indent="0" algn="ctr">
              <a:buNone/>
              <a:defRPr sz="1800">
                <a:solidFill>
                  <a:schemeClr val="bg2"/>
                </a:solidFill>
                <a:latin typeface="+mn-lt"/>
              </a:defRPr>
            </a:lvl1pPr>
          </a:lstStyle>
          <a:p>
            <a:pPr lvl="0"/>
            <a:r>
              <a:rPr lang="fi-FI"/>
              <a:t>Työn kiinteä hinta on:</a:t>
            </a:r>
          </a:p>
        </p:txBody>
      </p:sp>
      <p:sp>
        <p:nvSpPr>
          <p:cNvPr id="22" name="Text Placeholder 11">
            <a:extLst>
              <a:ext uri="{FF2B5EF4-FFF2-40B4-BE49-F238E27FC236}">
                <a16:creationId xmlns:a16="http://schemas.microsoft.com/office/drawing/2014/main" id="{B9AE71A2-7067-BE47-86F4-13662C74E81C}"/>
              </a:ext>
            </a:extLst>
          </p:cNvPr>
          <p:cNvSpPr>
            <a:spLocks noGrp="1"/>
          </p:cNvSpPr>
          <p:nvPr>
            <p:ph type="body" sz="quarter" idx="14" hasCustomPrompt="1"/>
          </p:nvPr>
        </p:nvSpPr>
        <p:spPr>
          <a:xfrm>
            <a:off x="824230" y="2462784"/>
            <a:ext cx="6052058" cy="724916"/>
          </a:xfrm>
        </p:spPr>
        <p:txBody>
          <a:bodyPr anchor="b" anchorCtr="0"/>
          <a:lstStyle>
            <a:lvl1pPr marL="0" indent="0" algn="r">
              <a:lnSpc>
                <a:spcPct val="100000"/>
              </a:lnSpc>
              <a:spcBef>
                <a:spcPts val="0"/>
              </a:spcBef>
              <a:buNone/>
              <a:defRPr sz="5000">
                <a:solidFill>
                  <a:schemeClr val="accent6"/>
                </a:solidFill>
                <a:latin typeface="+mj-lt"/>
              </a:defRPr>
            </a:lvl1pPr>
          </a:lstStyle>
          <a:p>
            <a:pPr lvl="0"/>
            <a:r>
              <a:rPr lang="fi-FI"/>
              <a:t>1 234 567 €</a:t>
            </a:r>
          </a:p>
        </p:txBody>
      </p:sp>
      <p:sp>
        <p:nvSpPr>
          <p:cNvPr id="23" name="Text Placeholder 11">
            <a:extLst>
              <a:ext uri="{FF2B5EF4-FFF2-40B4-BE49-F238E27FC236}">
                <a16:creationId xmlns:a16="http://schemas.microsoft.com/office/drawing/2014/main" id="{5C5DDF17-4F10-C047-B74F-560E09ED0747}"/>
              </a:ext>
            </a:extLst>
          </p:cNvPr>
          <p:cNvSpPr>
            <a:spLocks noGrp="1"/>
          </p:cNvSpPr>
          <p:nvPr>
            <p:ph type="body" sz="quarter" idx="15" hasCustomPrompt="1"/>
          </p:nvPr>
        </p:nvSpPr>
        <p:spPr>
          <a:xfrm>
            <a:off x="7067958" y="2825242"/>
            <a:ext cx="4403000" cy="243837"/>
          </a:xfrm>
        </p:spPr>
        <p:txBody>
          <a:bodyPr anchor="b" anchorCtr="0">
            <a:noAutofit/>
          </a:bodyPr>
          <a:lstStyle>
            <a:lvl1pPr marL="0" indent="0" algn="l">
              <a:lnSpc>
                <a:spcPct val="100000"/>
              </a:lnSpc>
              <a:spcBef>
                <a:spcPts val="0"/>
              </a:spcBef>
              <a:buNone/>
              <a:defRPr sz="1800">
                <a:solidFill>
                  <a:schemeClr val="bg2"/>
                </a:solidFill>
                <a:latin typeface="+mn-lt"/>
              </a:defRPr>
            </a:lvl1pPr>
          </a:lstStyle>
          <a:p>
            <a:pPr lvl="0"/>
            <a:r>
              <a:rPr lang="fi-FI"/>
              <a:t>alv. 0 %</a:t>
            </a:r>
          </a:p>
        </p:txBody>
      </p:sp>
      <p:sp>
        <p:nvSpPr>
          <p:cNvPr id="3" name="Content Placeholder 2">
            <a:extLst>
              <a:ext uri="{FF2B5EF4-FFF2-40B4-BE49-F238E27FC236}">
                <a16:creationId xmlns:a16="http://schemas.microsoft.com/office/drawing/2014/main" id="{8E5B2743-CC57-453D-AB01-33999D8B4766}"/>
              </a:ext>
            </a:extLst>
          </p:cNvPr>
          <p:cNvSpPr>
            <a:spLocks noGrp="1"/>
          </p:cNvSpPr>
          <p:nvPr>
            <p:ph sz="half" idx="1"/>
          </p:nvPr>
        </p:nvSpPr>
        <p:spPr>
          <a:xfrm>
            <a:off x="838200" y="4072128"/>
            <a:ext cx="4952990" cy="2011680"/>
          </a:xfrm>
        </p:spPr>
        <p:txBody>
          <a:bodyPr/>
          <a:lstStyle>
            <a:lvl1pPr>
              <a:spcBef>
                <a:spcPts val="0"/>
              </a:spcBef>
              <a:defRPr/>
            </a:lvl1pPr>
            <a:lvl2pPr>
              <a:spcBef>
                <a:spcPts val="0"/>
              </a:spcBef>
              <a:defRPr/>
            </a:lvl2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79A4D68-A4BF-4C12-90AE-956CA7D56FB1}"/>
              </a:ext>
            </a:extLst>
          </p:cNvPr>
          <p:cNvSpPr>
            <a:spLocks noGrp="1"/>
          </p:cNvSpPr>
          <p:nvPr>
            <p:ph sz="half" idx="2"/>
          </p:nvPr>
        </p:nvSpPr>
        <p:spPr>
          <a:xfrm>
            <a:off x="6400800" y="4072128"/>
            <a:ext cx="4953000" cy="2011680"/>
          </a:xfrm>
        </p:spPr>
        <p:txBody>
          <a:bodyPr/>
          <a:lstStyle>
            <a:lvl1pPr>
              <a:spcBef>
                <a:spcPts val="0"/>
              </a:spcBef>
              <a:defRPr/>
            </a:lvl1pPr>
            <a:lvl2pPr>
              <a:spcBef>
                <a:spcPts val="0"/>
              </a:spcBef>
              <a:defRPr/>
            </a:lvl2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Date Placeholder 7">
            <a:extLst>
              <a:ext uri="{FF2B5EF4-FFF2-40B4-BE49-F238E27FC236}">
                <a16:creationId xmlns:a16="http://schemas.microsoft.com/office/drawing/2014/main" id="{C94A9A60-AF9A-4780-9CA4-E688A21E7365}"/>
              </a:ext>
            </a:extLst>
          </p:cNvPr>
          <p:cNvSpPr>
            <a:spLocks noGrp="1"/>
          </p:cNvSpPr>
          <p:nvPr>
            <p:ph type="dt" sz="half" idx="10"/>
          </p:nvPr>
        </p:nvSpPr>
        <p:spPr/>
        <p:txBody>
          <a:bodyPr/>
          <a:lstStyle/>
          <a:p>
            <a:fld id="{F09A8670-CECF-4FF5-BAB5-069934951E9F}" type="datetime1">
              <a:rPr lang="fi-FI" smtClean="0"/>
              <a:t>27.8.2026</a:t>
            </a:fld>
            <a:endParaRPr lang="fi-FI"/>
          </a:p>
        </p:txBody>
      </p:sp>
      <p:sp>
        <p:nvSpPr>
          <p:cNvPr id="9" name="Footer Placeholder 8">
            <a:extLst>
              <a:ext uri="{FF2B5EF4-FFF2-40B4-BE49-F238E27FC236}">
                <a16:creationId xmlns:a16="http://schemas.microsoft.com/office/drawing/2014/main" id="{C3CD1A7E-F7A6-4DEA-8E3E-E5FE4BCBB285}"/>
              </a:ext>
            </a:extLst>
          </p:cNvPr>
          <p:cNvSpPr>
            <a:spLocks noGrp="1"/>
          </p:cNvSpPr>
          <p:nvPr>
            <p:ph type="ftr" sz="quarter" idx="11"/>
          </p:nvPr>
        </p:nvSpPr>
        <p:spPr/>
        <p:txBody>
          <a:bodyPr/>
          <a:lstStyle/>
          <a:p>
            <a:r>
              <a:rPr lang="fi-FI"/>
              <a:t>Uusi kunnan rahoitus</a:t>
            </a:r>
          </a:p>
        </p:txBody>
      </p:sp>
      <p:sp>
        <p:nvSpPr>
          <p:cNvPr id="10" name="Slide Number Placeholder 9">
            <a:extLst>
              <a:ext uri="{FF2B5EF4-FFF2-40B4-BE49-F238E27FC236}">
                <a16:creationId xmlns:a16="http://schemas.microsoft.com/office/drawing/2014/main" id="{E37C85E9-A1B3-46E8-845B-90134EDFAF9E}"/>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21" name="object 15">
            <a:extLst>
              <a:ext uri="{FF2B5EF4-FFF2-40B4-BE49-F238E27FC236}">
                <a16:creationId xmlns:a16="http://schemas.microsoft.com/office/drawing/2014/main" id="{343AB41E-7E7C-D64A-B75B-EAB11FA972A4}"/>
              </a:ext>
              <a:ext uri="{C183D7F6-B498-43B3-948B-1728B52AA6E4}">
                <adec:decorative xmlns:adec="http://schemas.microsoft.com/office/drawing/2017/decorative" val="1"/>
              </a:ext>
            </a:extLst>
          </p:cNvPr>
          <p:cNvSpPr/>
          <p:nvPr userDrawn="1"/>
        </p:nvSpPr>
        <p:spPr>
          <a:xfrm>
            <a:off x="826093" y="3622675"/>
            <a:ext cx="10541635" cy="0"/>
          </a:xfrm>
          <a:custGeom>
            <a:avLst/>
            <a:gdLst/>
            <a:ahLst/>
            <a:cxnLst/>
            <a:rect l="l" t="t" r="r" b="b"/>
            <a:pathLst>
              <a:path w="10541635">
                <a:moveTo>
                  <a:pt x="10541596" y="0"/>
                </a:moveTo>
                <a:lnTo>
                  <a:pt x="0" y="0"/>
                </a:lnTo>
              </a:path>
            </a:pathLst>
          </a:custGeom>
          <a:ln w="6350">
            <a:solidFill>
              <a:srgbClr val="17406E"/>
            </a:solidFill>
          </a:ln>
        </p:spPr>
        <p:txBody>
          <a:bodyPr wrap="square" lIns="0" tIns="0" rIns="0" bIns="0" rtlCol="0"/>
          <a:lstStyle/>
          <a:p>
            <a:endParaRPr lang="fi-FI"/>
          </a:p>
        </p:txBody>
      </p:sp>
    </p:spTree>
    <p:extLst>
      <p:ext uri="{BB962C8B-B14F-4D97-AF65-F5344CB8AC3E}">
        <p14:creationId xmlns:p14="http://schemas.microsoft.com/office/powerpoint/2010/main" val="1922620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Yhteystiedo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88402E-D26D-1BB8-BBB6-02CFD627FD7C}"/>
              </a:ext>
            </a:extLst>
          </p:cNvPr>
          <p:cNvSpPr>
            <a:spLocks noGrp="1"/>
          </p:cNvSpPr>
          <p:nvPr>
            <p:ph type="title" hasCustomPrompt="1"/>
          </p:nvPr>
        </p:nvSpPr>
        <p:spPr>
          <a:xfrm>
            <a:off x="842682" y="2859565"/>
            <a:ext cx="4880785" cy="1138870"/>
          </a:xfrm>
        </p:spPr>
        <p:txBody>
          <a:bodyPr anchor="b"/>
          <a:lstStyle>
            <a:lvl1pPr>
              <a:defRPr/>
            </a:lvl1pPr>
          </a:lstStyle>
          <a:p>
            <a:r>
              <a:rPr lang="fi-FI"/>
              <a:t>Etunimi Sukunimi</a:t>
            </a:r>
          </a:p>
        </p:txBody>
      </p:sp>
      <p:sp>
        <p:nvSpPr>
          <p:cNvPr id="9" name="Tekstin paikkamerkki 8">
            <a:extLst>
              <a:ext uri="{FF2B5EF4-FFF2-40B4-BE49-F238E27FC236}">
                <a16:creationId xmlns:a16="http://schemas.microsoft.com/office/drawing/2014/main" id="{ED0E7C81-4CAF-683E-9A7B-5B96E2CDF161}"/>
              </a:ext>
            </a:extLst>
          </p:cNvPr>
          <p:cNvSpPr>
            <a:spLocks noGrp="1"/>
          </p:cNvSpPr>
          <p:nvPr>
            <p:ph type="body" sz="quarter" idx="14" hasCustomPrompt="1"/>
          </p:nvPr>
        </p:nvSpPr>
        <p:spPr>
          <a:xfrm>
            <a:off x="838200" y="4295979"/>
            <a:ext cx="4880785" cy="526298"/>
          </a:xfrm>
        </p:spPr>
        <p:txBody>
          <a:bodyPr>
            <a:normAutofit/>
          </a:bodyPr>
          <a:lstStyle>
            <a:lvl1pPr marL="0" indent="0">
              <a:buNone/>
              <a:defRPr>
                <a:solidFill>
                  <a:schemeClr val="tx2"/>
                </a:solidFill>
              </a:defRPr>
            </a:lvl1pPr>
          </a:lstStyle>
          <a:p>
            <a:pPr lvl="0"/>
            <a:r>
              <a:rPr lang="fi-FI"/>
              <a:t>Titteli &amp; liiketoimintayksikkö</a:t>
            </a:r>
          </a:p>
        </p:txBody>
      </p:sp>
      <p:sp>
        <p:nvSpPr>
          <p:cNvPr id="10" name="Tekstin paikkamerkki 8">
            <a:extLst>
              <a:ext uri="{FF2B5EF4-FFF2-40B4-BE49-F238E27FC236}">
                <a16:creationId xmlns:a16="http://schemas.microsoft.com/office/drawing/2014/main" id="{77CC43C6-0CF6-8F32-8207-027531232C8C}"/>
              </a:ext>
            </a:extLst>
          </p:cNvPr>
          <p:cNvSpPr>
            <a:spLocks noGrp="1"/>
          </p:cNvSpPr>
          <p:nvPr>
            <p:ph type="body" sz="quarter" idx="15" hasCustomPrompt="1"/>
          </p:nvPr>
        </p:nvSpPr>
        <p:spPr>
          <a:xfrm>
            <a:off x="1363980" y="5016316"/>
            <a:ext cx="4355005" cy="263149"/>
          </a:xfrm>
        </p:spPr>
        <p:txBody>
          <a:bodyPr>
            <a:normAutofit/>
          </a:bodyPr>
          <a:lstStyle>
            <a:lvl1pPr marL="0" indent="0">
              <a:buNone/>
              <a:defRPr>
                <a:solidFill>
                  <a:schemeClr val="tx2"/>
                </a:solidFill>
              </a:defRPr>
            </a:lvl1pPr>
          </a:lstStyle>
          <a:p>
            <a:pPr lvl="0"/>
            <a:r>
              <a:rPr lang="fi-FI"/>
              <a:t>Sähköpostiosoite</a:t>
            </a:r>
          </a:p>
        </p:txBody>
      </p:sp>
      <p:sp>
        <p:nvSpPr>
          <p:cNvPr id="11" name="Tekstin paikkamerkki 8">
            <a:extLst>
              <a:ext uri="{FF2B5EF4-FFF2-40B4-BE49-F238E27FC236}">
                <a16:creationId xmlns:a16="http://schemas.microsoft.com/office/drawing/2014/main" id="{79DD10D5-12D0-B342-B6A9-EC233403FC3A}"/>
              </a:ext>
            </a:extLst>
          </p:cNvPr>
          <p:cNvSpPr>
            <a:spLocks noGrp="1"/>
          </p:cNvSpPr>
          <p:nvPr>
            <p:ph type="body" sz="quarter" idx="16" hasCustomPrompt="1"/>
          </p:nvPr>
        </p:nvSpPr>
        <p:spPr>
          <a:xfrm>
            <a:off x="1363980" y="5469769"/>
            <a:ext cx="4355005" cy="263149"/>
          </a:xfrm>
        </p:spPr>
        <p:txBody>
          <a:bodyPr>
            <a:normAutofit/>
          </a:bodyPr>
          <a:lstStyle>
            <a:lvl1pPr marL="0" indent="0">
              <a:buNone/>
              <a:defRPr>
                <a:solidFill>
                  <a:schemeClr val="tx2"/>
                </a:solidFill>
              </a:defRPr>
            </a:lvl1pPr>
          </a:lstStyle>
          <a:p>
            <a:pPr lvl="0"/>
            <a:r>
              <a:rPr lang="fi-FI"/>
              <a:t>Puhelinnumero</a:t>
            </a:r>
          </a:p>
        </p:txBody>
      </p:sp>
      <p:sp>
        <p:nvSpPr>
          <p:cNvPr id="3" name="Päivämäärän paikkamerkki 2">
            <a:extLst>
              <a:ext uri="{FF2B5EF4-FFF2-40B4-BE49-F238E27FC236}">
                <a16:creationId xmlns:a16="http://schemas.microsoft.com/office/drawing/2014/main" id="{D7CF12B6-BD43-7E94-23F6-3FBFD64ABED5}"/>
              </a:ext>
            </a:extLst>
          </p:cNvPr>
          <p:cNvSpPr>
            <a:spLocks noGrp="1"/>
          </p:cNvSpPr>
          <p:nvPr>
            <p:ph type="dt" sz="half" idx="10"/>
          </p:nvPr>
        </p:nvSpPr>
        <p:spPr/>
        <p:txBody>
          <a:bodyPr/>
          <a:lstStyle/>
          <a:p>
            <a:fld id="{E012AF03-D101-481B-8536-1DCB14ACE5F9}" type="datetime1">
              <a:rPr lang="fi-FI" smtClean="0"/>
              <a:t>27.8.2026</a:t>
            </a:fld>
            <a:endParaRPr lang="fi-FI"/>
          </a:p>
        </p:txBody>
      </p:sp>
      <p:sp>
        <p:nvSpPr>
          <p:cNvPr id="4" name="Alatunnisteen paikkamerkki 3">
            <a:extLst>
              <a:ext uri="{FF2B5EF4-FFF2-40B4-BE49-F238E27FC236}">
                <a16:creationId xmlns:a16="http://schemas.microsoft.com/office/drawing/2014/main" id="{67AD47E6-046F-88A1-295C-9AD917E2D787}"/>
              </a:ext>
            </a:extLst>
          </p:cNvPr>
          <p:cNvSpPr>
            <a:spLocks noGrp="1"/>
          </p:cNvSpPr>
          <p:nvPr>
            <p:ph type="ftr" sz="quarter" idx="11"/>
          </p:nvPr>
        </p:nvSpPr>
        <p:spPr/>
        <p:txBody>
          <a:bodyPr/>
          <a:lstStyle/>
          <a:p>
            <a:r>
              <a:rPr lang="fi-FI"/>
              <a:t>Uusi kunnan rahoitus</a:t>
            </a:r>
          </a:p>
        </p:txBody>
      </p:sp>
      <p:sp>
        <p:nvSpPr>
          <p:cNvPr id="5" name="Dian numeron paikkamerkki 4">
            <a:extLst>
              <a:ext uri="{FF2B5EF4-FFF2-40B4-BE49-F238E27FC236}">
                <a16:creationId xmlns:a16="http://schemas.microsoft.com/office/drawing/2014/main" id="{7A36E5E0-F86B-E6CE-219F-643AC75F6520}"/>
              </a:ext>
            </a:extLst>
          </p:cNvPr>
          <p:cNvSpPr>
            <a:spLocks noGrp="1"/>
          </p:cNvSpPr>
          <p:nvPr>
            <p:ph type="sldNum" sz="quarter" idx="12"/>
          </p:nvPr>
        </p:nvSpPr>
        <p:spPr/>
        <p:txBody>
          <a:bodyPr/>
          <a:lstStyle/>
          <a:p>
            <a:fld id="{31160B98-140E-4345-B1A3-2A7247C42973}" type="slidenum">
              <a:rPr lang="fi-FI" smtClean="0"/>
              <a:pPr/>
              <a:t>‹#›</a:t>
            </a:fld>
            <a:endParaRPr lang="fi-FI"/>
          </a:p>
        </p:txBody>
      </p:sp>
      <p:sp>
        <p:nvSpPr>
          <p:cNvPr id="37" name="Ellipsi 36">
            <a:extLst>
              <a:ext uri="{FF2B5EF4-FFF2-40B4-BE49-F238E27FC236}">
                <a16:creationId xmlns:a16="http://schemas.microsoft.com/office/drawing/2014/main" id="{3C76F47E-7459-BBE2-B9A9-08FF03992B1E}"/>
              </a:ext>
              <a:ext uri="{C183D7F6-B498-43B3-948B-1728B52AA6E4}">
                <adec:decorative xmlns:adec="http://schemas.microsoft.com/office/drawing/2017/decorative" val="1"/>
              </a:ext>
            </a:extLst>
          </p:cNvPr>
          <p:cNvSpPr/>
          <p:nvPr userDrawn="1"/>
        </p:nvSpPr>
        <p:spPr>
          <a:xfrm>
            <a:off x="772427" y="5405295"/>
            <a:ext cx="232461" cy="232461"/>
          </a:xfrm>
          <a:prstGeom prst="ellipse">
            <a:avLst/>
          </a:prstGeom>
          <a:solidFill>
            <a:srgbClr val="F0C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6" name="Ellipsi 35">
            <a:extLst>
              <a:ext uri="{FF2B5EF4-FFF2-40B4-BE49-F238E27FC236}">
                <a16:creationId xmlns:a16="http://schemas.microsoft.com/office/drawing/2014/main" id="{EAB2DF38-6057-AA5A-00E2-4A67D938F289}"/>
              </a:ext>
              <a:ext uri="{C183D7F6-B498-43B3-948B-1728B52AA6E4}">
                <adec:decorative xmlns:adec="http://schemas.microsoft.com/office/drawing/2017/decorative" val="1"/>
              </a:ext>
            </a:extLst>
          </p:cNvPr>
          <p:cNvSpPr/>
          <p:nvPr userDrawn="1"/>
        </p:nvSpPr>
        <p:spPr>
          <a:xfrm>
            <a:off x="772427" y="4953500"/>
            <a:ext cx="232461" cy="232461"/>
          </a:xfrm>
          <a:prstGeom prst="ellipse">
            <a:avLst/>
          </a:prstGeom>
          <a:solidFill>
            <a:srgbClr val="F0C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Kuvan paikkamerkki 6">
            <a:extLst>
              <a:ext uri="{FF2B5EF4-FFF2-40B4-BE49-F238E27FC236}">
                <a16:creationId xmlns:a16="http://schemas.microsoft.com/office/drawing/2014/main" id="{BD997533-8C8B-0EDF-AFB0-A4BB14962CE8}"/>
              </a:ext>
              <a:ext uri="{C183D7F6-B498-43B3-948B-1728B52AA6E4}">
                <adec:decorative xmlns:adec="http://schemas.microsoft.com/office/drawing/2017/decorative" val="1"/>
              </a:ext>
            </a:extLst>
          </p:cNvPr>
          <p:cNvSpPr>
            <a:spLocks noGrp="1"/>
          </p:cNvSpPr>
          <p:nvPr>
            <p:ph type="pic" sz="quarter" idx="13"/>
          </p:nvPr>
        </p:nvSpPr>
        <p:spPr>
          <a:xfrm>
            <a:off x="7207876" y="823913"/>
            <a:ext cx="4145924" cy="5210174"/>
          </a:xfrm>
        </p:spPr>
        <p:txBody>
          <a:bodyPr/>
          <a:lstStyle/>
          <a:p>
            <a:r>
              <a:rPr lang="fi-FI"/>
              <a:t>Lisää kuva napsauttamalla kuvaketta</a:t>
            </a:r>
          </a:p>
        </p:txBody>
      </p:sp>
      <p:sp>
        <p:nvSpPr>
          <p:cNvPr id="29" name="Vapaamuotoinen: Muoto 28">
            <a:extLst>
              <a:ext uri="{FF2B5EF4-FFF2-40B4-BE49-F238E27FC236}">
                <a16:creationId xmlns:a16="http://schemas.microsoft.com/office/drawing/2014/main" id="{ADF64E82-682F-DB79-3CF2-CEA195A5FEFB}"/>
              </a:ext>
              <a:ext uri="{C183D7F6-B498-43B3-948B-1728B52AA6E4}">
                <adec:decorative xmlns:adec="http://schemas.microsoft.com/office/drawing/2017/decorative" val="1"/>
              </a:ext>
            </a:extLst>
          </p:cNvPr>
          <p:cNvSpPr/>
          <p:nvPr/>
        </p:nvSpPr>
        <p:spPr>
          <a:xfrm>
            <a:off x="866963" y="5437631"/>
            <a:ext cx="327438" cy="327424"/>
          </a:xfrm>
          <a:custGeom>
            <a:avLst/>
            <a:gdLst>
              <a:gd name="csX0" fmla="*/ 650006 w 847921"/>
              <a:gd name="csY0" fmla="*/ 847885 h 847885"/>
              <a:gd name="csX1" fmla="*/ 650003 w 847921"/>
              <a:gd name="csY1" fmla="*/ 847885 h 847885"/>
              <a:gd name="csX2" fmla="*/ 612448 w 847921"/>
              <a:gd name="csY2" fmla="*/ 841536 h 847885"/>
              <a:gd name="csX3" fmla="*/ 612416 w 847921"/>
              <a:gd name="csY3" fmla="*/ 841524 h 847885"/>
              <a:gd name="csX4" fmla="*/ 317363 w 847921"/>
              <a:gd name="csY4" fmla="*/ 680434 h 847885"/>
              <a:gd name="csX5" fmla="*/ 238370 w 847921"/>
              <a:gd name="csY5" fmla="*/ 609550 h 847885"/>
              <a:gd name="csX6" fmla="*/ 167487 w 847921"/>
              <a:gd name="csY6" fmla="*/ 530558 h 847885"/>
              <a:gd name="csX7" fmla="*/ 6340 w 847921"/>
              <a:gd name="csY7" fmla="*/ 235346 h 847885"/>
              <a:gd name="csX8" fmla="*/ 20593 w 847921"/>
              <a:gd name="csY8" fmla="*/ 119677 h 847885"/>
              <a:gd name="csX9" fmla="*/ 20710 w 847921"/>
              <a:gd name="csY9" fmla="*/ 119472 h 847885"/>
              <a:gd name="csX10" fmla="*/ 62251 w 847921"/>
              <a:gd name="csY10" fmla="*/ 64374 h 847885"/>
              <a:gd name="csX11" fmla="*/ 190974 w 847921"/>
              <a:gd name="csY11" fmla="*/ 0 h 847885"/>
              <a:gd name="csX12" fmla="*/ 197387 w 847921"/>
              <a:gd name="csY12" fmla="*/ 143 h 847885"/>
              <a:gd name="csX13" fmla="*/ 300772 w 847921"/>
              <a:gd name="csY13" fmla="*/ 65452 h 847885"/>
              <a:gd name="csX14" fmla="*/ 328955 w 847921"/>
              <a:gd name="csY14" fmla="*/ 140340 h 847885"/>
              <a:gd name="csX15" fmla="*/ 339143 w 847921"/>
              <a:gd name="csY15" fmla="*/ 226171 h 847885"/>
              <a:gd name="csX16" fmla="*/ 307344 w 847921"/>
              <a:gd name="csY16" fmla="*/ 292873 h 847885"/>
              <a:gd name="csX17" fmla="*/ 263429 w 847921"/>
              <a:gd name="csY17" fmla="*/ 336789 h 847885"/>
              <a:gd name="csX18" fmla="*/ 373469 w 847921"/>
              <a:gd name="csY18" fmla="*/ 474477 h 847885"/>
              <a:gd name="csX19" fmla="*/ 511133 w 847921"/>
              <a:gd name="csY19" fmla="*/ 584489 h 847885"/>
              <a:gd name="csX20" fmla="*/ 555047 w 847921"/>
              <a:gd name="csY20" fmla="*/ 540574 h 847885"/>
              <a:gd name="csX21" fmla="*/ 620937 w 847921"/>
              <a:gd name="csY21" fmla="*/ 508767 h 847885"/>
              <a:gd name="csX22" fmla="*/ 621703 w 847921"/>
              <a:gd name="csY22" fmla="*/ 508776 h 847885"/>
              <a:gd name="csX23" fmla="*/ 707580 w 847921"/>
              <a:gd name="csY23" fmla="*/ 518965 h 847885"/>
              <a:gd name="csX24" fmla="*/ 782470 w 847921"/>
              <a:gd name="csY24" fmla="*/ 547149 h 847885"/>
              <a:gd name="csX25" fmla="*/ 847777 w 847921"/>
              <a:gd name="csY25" fmla="*/ 650536 h 847885"/>
              <a:gd name="csX26" fmla="*/ 783548 w 847921"/>
              <a:gd name="csY26" fmla="*/ 785670 h 847885"/>
              <a:gd name="csX27" fmla="*/ 728401 w 847921"/>
              <a:gd name="csY27" fmla="*/ 827237 h 847885"/>
              <a:gd name="csX28" fmla="*/ 728196 w 847921"/>
              <a:gd name="csY28" fmla="*/ 827354 h 847885"/>
              <a:gd name="csX29" fmla="*/ 650006 w 847921"/>
              <a:gd name="csY29" fmla="*/ 847885 h 847885"/>
              <a:gd name="csX30" fmla="*/ 44054 w 847921"/>
              <a:gd name="csY30" fmla="*/ 132916 h 847885"/>
              <a:gd name="csX31" fmla="*/ 31657 w 847921"/>
              <a:gd name="csY31" fmla="*/ 226141 h 847885"/>
              <a:gd name="csX32" fmla="*/ 31730 w 847921"/>
              <a:gd name="csY32" fmla="*/ 226349 h 847885"/>
              <a:gd name="csX33" fmla="*/ 31799 w 847921"/>
              <a:gd name="csY33" fmla="*/ 226545 h 847885"/>
              <a:gd name="csX34" fmla="*/ 188490 w 847921"/>
              <a:gd name="csY34" fmla="*/ 513690 h 847885"/>
              <a:gd name="csX35" fmla="*/ 257419 w 847921"/>
              <a:gd name="csY35" fmla="*/ 590501 h 847885"/>
              <a:gd name="csX36" fmla="*/ 334230 w 847921"/>
              <a:gd name="csY36" fmla="*/ 659431 h 847885"/>
              <a:gd name="csX37" fmla="*/ 621119 w 847921"/>
              <a:gd name="csY37" fmla="*/ 816032 h 847885"/>
              <a:gd name="csX38" fmla="*/ 621318 w 847921"/>
              <a:gd name="csY38" fmla="*/ 816100 h 847885"/>
              <a:gd name="csX39" fmla="*/ 621513 w 847921"/>
              <a:gd name="csY39" fmla="*/ 816170 h 847885"/>
              <a:gd name="csX40" fmla="*/ 621664 w 847921"/>
              <a:gd name="csY40" fmla="*/ 816223 h 847885"/>
              <a:gd name="csX41" fmla="*/ 650001 w 847921"/>
              <a:gd name="csY41" fmla="*/ 820947 h 847885"/>
              <a:gd name="csX42" fmla="*/ 714951 w 847921"/>
              <a:gd name="csY42" fmla="*/ 803898 h 847885"/>
              <a:gd name="csX43" fmla="*/ 765162 w 847921"/>
              <a:gd name="csY43" fmla="*/ 765983 h 847885"/>
              <a:gd name="csX44" fmla="*/ 820867 w 847921"/>
              <a:gd name="csY44" fmla="*/ 651739 h 847885"/>
              <a:gd name="csX45" fmla="*/ 768459 w 847921"/>
              <a:gd name="csY45" fmla="*/ 570156 h 847885"/>
              <a:gd name="csX46" fmla="*/ 701824 w 847921"/>
              <a:gd name="csY46" fmla="*/ 545281 h 847885"/>
              <a:gd name="csX47" fmla="*/ 621316 w 847921"/>
              <a:gd name="csY47" fmla="*/ 535712 h 847885"/>
              <a:gd name="csX48" fmla="*/ 620794 w 847921"/>
              <a:gd name="csY48" fmla="*/ 535707 h 847885"/>
              <a:gd name="csX49" fmla="*/ 574094 w 847921"/>
              <a:gd name="csY49" fmla="*/ 559623 h 847885"/>
              <a:gd name="csX50" fmla="*/ 526893 w 847921"/>
              <a:gd name="csY50" fmla="*/ 606823 h 847885"/>
              <a:gd name="csX51" fmla="*/ 500877 w 847921"/>
              <a:gd name="csY51" fmla="*/ 609842 h 847885"/>
              <a:gd name="csX52" fmla="*/ 354418 w 847921"/>
              <a:gd name="csY52" fmla="*/ 493524 h 847885"/>
              <a:gd name="csX53" fmla="*/ 238074 w 847921"/>
              <a:gd name="csY53" fmla="*/ 347041 h 847885"/>
              <a:gd name="csX54" fmla="*/ 241093 w 847921"/>
              <a:gd name="csY54" fmla="*/ 321028 h 847885"/>
              <a:gd name="csX55" fmla="*/ 288295 w 847921"/>
              <a:gd name="csY55" fmla="*/ 273826 h 847885"/>
              <a:gd name="csX56" fmla="*/ 312208 w 847921"/>
              <a:gd name="csY56" fmla="*/ 226664 h 847885"/>
              <a:gd name="csX57" fmla="*/ 302638 w 847921"/>
              <a:gd name="csY57" fmla="*/ 146094 h 847885"/>
              <a:gd name="csX58" fmla="*/ 277763 w 847921"/>
              <a:gd name="csY58" fmla="*/ 79461 h 847885"/>
              <a:gd name="csX59" fmla="*/ 196179 w 847921"/>
              <a:gd name="csY59" fmla="*/ 27052 h 847885"/>
              <a:gd name="csX60" fmla="*/ 190972 w 847921"/>
              <a:gd name="csY60" fmla="*/ 26935 h 847885"/>
              <a:gd name="csX61" fmla="*/ 81937 w 847921"/>
              <a:gd name="csY61" fmla="*/ 82756 h 847885"/>
              <a:gd name="csX62" fmla="*/ 44054 w 847921"/>
              <a:gd name="csY62" fmla="*/ 132916 h 847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Lst>
            <a:rect l="l" t="t" r="r" b="b"/>
            <a:pathLst>
              <a:path w="847921" h="847885">
                <a:moveTo>
                  <a:pt x="650006" y="847885"/>
                </a:moveTo>
                <a:lnTo>
                  <a:pt x="650003" y="847885"/>
                </a:lnTo>
                <a:cubicBezTo>
                  <a:pt x="636569" y="847885"/>
                  <a:pt x="623935" y="845749"/>
                  <a:pt x="612448" y="841536"/>
                </a:cubicBezTo>
                <a:lnTo>
                  <a:pt x="612416" y="841524"/>
                </a:lnTo>
                <a:cubicBezTo>
                  <a:pt x="504347" y="805078"/>
                  <a:pt x="405079" y="750879"/>
                  <a:pt x="317363" y="680434"/>
                </a:cubicBezTo>
                <a:cubicBezTo>
                  <a:pt x="290027" y="658479"/>
                  <a:pt x="263450" y="634629"/>
                  <a:pt x="238370" y="609550"/>
                </a:cubicBezTo>
                <a:cubicBezTo>
                  <a:pt x="213292" y="584471"/>
                  <a:pt x="189443" y="557895"/>
                  <a:pt x="167487" y="530558"/>
                </a:cubicBezTo>
                <a:cubicBezTo>
                  <a:pt x="97032" y="442833"/>
                  <a:pt x="42814" y="343507"/>
                  <a:pt x="6340" y="235346"/>
                </a:cubicBezTo>
                <a:cubicBezTo>
                  <a:pt x="-13421" y="181451"/>
                  <a:pt x="19194" y="122175"/>
                  <a:pt x="20593" y="119677"/>
                </a:cubicBezTo>
                <a:cubicBezTo>
                  <a:pt x="20632" y="119608"/>
                  <a:pt x="20671" y="119540"/>
                  <a:pt x="20710" y="119472"/>
                </a:cubicBezTo>
                <a:cubicBezTo>
                  <a:pt x="22399" y="116578"/>
                  <a:pt x="37906" y="90442"/>
                  <a:pt x="62251" y="64374"/>
                </a:cubicBezTo>
                <a:cubicBezTo>
                  <a:pt x="102141" y="21658"/>
                  <a:pt x="145451" y="0"/>
                  <a:pt x="190974" y="0"/>
                </a:cubicBezTo>
                <a:cubicBezTo>
                  <a:pt x="193122" y="0"/>
                  <a:pt x="195279" y="49"/>
                  <a:pt x="197387" y="143"/>
                </a:cubicBezTo>
                <a:cubicBezTo>
                  <a:pt x="238947" y="1999"/>
                  <a:pt x="276630" y="25805"/>
                  <a:pt x="300772" y="65452"/>
                </a:cubicBezTo>
                <a:cubicBezTo>
                  <a:pt x="313169" y="85806"/>
                  <a:pt x="322388" y="110303"/>
                  <a:pt x="328955" y="140340"/>
                </a:cubicBezTo>
                <a:cubicBezTo>
                  <a:pt x="338098" y="182145"/>
                  <a:pt x="339063" y="221789"/>
                  <a:pt x="339143" y="226171"/>
                </a:cubicBezTo>
                <a:cubicBezTo>
                  <a:pt x="339533" y="247631"/>
                  <a:pt x="323282" y="276937"/>
                  <a:pt x="307344" y="292873"/>
                </a:cubicBezTo>
                <a:lnTo>
                  <a:pt x="263429" y="336789"/>
                </a:lnTo>
                <a:cubicBezTo>
                  <a:pt x="293762" y="385075"/>
                  <a:pt x="331738" y="432602"/>
                  <a:pt x="373469" y="474477"/>
                </a:cubicBezTo>
                <a:cubicBezTo>
                  <a:pt x="415320" y="516183"/>
                  <a:pt x="462844" y="554157"/>
                  <a:pt x="511133" y="584489"/>
                </a:cubicBezTo>
                <a:lnTo>
                  <a:pt x="555047" y="540574"/>
                </a:lnTo>
                <a:cubicBezTo>
                  <a:pt x="567343" y="528278"/>
                  <a:pt x="596108" y="508767"/>
                  <a:pt x="620937" y="508767"/>
                </a:cubicBezTo>
                <a:lnTo>
                  <a:pt x="621703" y="508776"/>
                </a:lnTo>
                <a:cubicBezTo>
                  <a:pt x="626181" y="508857"/>
                  <a:pt x="665756" y="509818"/>
                  <a:pt x="707580" y="518965"/>
                </a:cubicBezTo>
                <a:cubicBezTo>
                  <a:pt x="737621" y="525534"/>
                  <a:pt x="762117" y="534753"/>
                  <a:pt x="782470" y="547149"/>
                </a:cubicBezTo>
                <a:cubicBezTo>
                  <a:pt x="822116" y="571291"/>
                  <a:pt x="845920" y="608974"/>
                  <a:pt x="847777" y="650536"/>
                </a:cubicBezTo>
                <a:cubicBezTo>
                  <a:pt x="849918" y="698403"/>
                  <a:pt x="828307" y="743868"/>
                  <a:pt x="783548" y="785670"/>
                </a:cubicBezTo>
                <a:cubicBezTo>
                  <a:pt x="757497" y="809997"/>
                  <a:pt x="731302" y="825545"/>
                  <a:pt x="728401" y="827237"/>
                </a:cubicBezTo>
                <a:cubicBezTo>
                  <a:pt x="728332" y="827278"/>
                  <a:pt x="728264" y="827317"/>
                  <a:pt x="728196" y="827354"/>
                </a:cubicBezTo>
                <a:cubicBezTo>
                  <a:pt x="726702" y="828193"/>
                  <a:pt x="691077" y="847885"/>
                  <a:pt x="650006" y="847885"/>
                </a:cubicBezTo>
                <a:close/>
                <a:moveTo>
                  <a:pt x="44054" y="132916"/>
                </a:moveTo>
                <a:cubicBezTo>
                  <a:pt x="42809" y="135190"/>
                  <a:pt x="16341" y="184507"/>
                  <a:pt x="31657" y="226141"/>
                </a:cubicBezTo>
                <a:cubicBezTo>
                  <a:pt x="31681" y="226210"/>
                  <a:pt x="31708" y="226279"/>
                  <a:pt x="31730" y="226349"/>
                </a:cubicBezTo>
                <a:lnTo>
                  <a:pt x="31799" y="226545"/>
                </a:lnTo>
                <a:cubicBezTo>
                  <a:pt x="67308" y="331861"/>
                  <a:pt x="120010" y="428424"/>
                  <a:pt x="188490" y="513690"/>
                </a:cubicBezTo>
                <a:cubicBezTo>
                  <a:pt x="209838" y="540267"/>
                  <a:pt x="233027" y="566110"/>
                  <a:pt x="257419" y="590501"/>
                </a:cubicBezTo>
                <a:cubicBezTo>
                  <a:pt x="281809" y="614893"/>
                  <a:pt x="307653" y="638085"/>
                  <a:pt x="334230" y="659431"/>
                </a:cubicBezTo>
                <a:cubicBezTo>
                  <a:pt x="419496" y="727911"/>
                  <a:pt x="516019" y="780600"/>
                  <a:pt x="621119" y="816032"/>
                </a:cubicBezTo>
                <a:cubicBezTo>
                  <a:pt x="621186" y="816054"/>
                  <a:pt x="621251" y="816076"/>
                  <a:pt x="621318" y="816100"/>
                </a:cubicBezTo>
                <a:lnTo>
                  <a:pt x="621513" y="816170"/>
                </a:lnTo>
                <a:cubicBezTo>
                  <a:pt x="621563" y="816188"/>
                  <a:pt x="621614" y="816206"/>
                  <a:pt x="621664" y="816223"/>
                </a:cubicBezTo>
                <a:cubicBezTo>
                  <a:pt x="630184" y="819358"/>
                  <a:pt x="639718" y="820947"/>
                  <a:pt x="650001" y="820947"/>
                </a:cubicBezTo>
                <a:cubicBezTo>
                  <a:pt x="683258" y="820947"/>
                  <a:pt x="713177" y="804869"/>
                  <a:pt x="714951" y="803898"/>
                </a:cubicBezTo>
                <a:cubicBezTo>
                  <a:pt x="718134" y="802032"/>
                  <a:pt x="741592" y="787993"/>
                  <a:pt x="765162" y="765983"/>
                </a:cubicBezTo>
                <a:cubicBezTo>
                  <a:pt x="803897" y="729808"/>
                  <a:pt x="822638" y="691371"/>
                  <a:pt x="820867" y="651739"/>
                </a:cubicBezTo>
                <a:cubicBezTo>
                  <a:pt x="819416" y="619290"/>
                  <a:pt x="800316" y="589555"/>
                  <a:pt x="768459" y="570156"/>
                </a:cubicBezTo>
                <a:cubicBezTo>
                  <a:pt x="750698" y="559338"/>
                  <a:pt x="728902" y="551202"/>
                  <a:pt x="701824" y="545281"/>
                </a:cubicBezTo>
                <a:cubicBezTo>
                  <a:pt x="662530" y="536689"/>
                  <a:pt x="625419" y="535786"/>
                  <a:pt x="621316" y="535712"/>
                </a:cubicBezTo>
                <a:lnTo>
                  <a:pt x="620794" y="535707"/>
                </a:lnTo>
                <a:cubicBezTo>
                  <a:pt x="606733" y="535707"/>
                  <a:pt x="584080" y="549637"/>
                  <a:pt x="574094" y="559623"/>
                </a:cubicBezTo>
                <a:lnTo>
                  <a:pt x="526893" y="606823"/>
                </a:lnTo>
                <a:cubicBezTo>
                  <a:pt x="519937" y="613780"/>
                  <a:pt x="509237" y="615020"/>
                  <a:pt x="500877" y="609842"/>
                </a:cubicBezTo>
                <a:cubicBezTo>
                  <a:pt x="449519" y="578047"/>
                  <a:pt x="398875" y="537825"/>
                  <a:pt x="354418" y="493524"/>
                </a:cubicBezTo>
                <a:cubicBezTo>
                  <a:pt x="310092" y="449044"/>
                  <a:pt x="269871" y="398402"/>
                  <a:pt x="238074" y="347041"/>
                </a:cubicBezTo>
                <a:cubicBezTo>
                  <a:pt x="232898" y="338677"/>
                  <a:pt x="234140" y="327981"/>
                  <a:pt x="241093" y="321028"/>
                </a:cubicBezTo>
                <a:lnTo>
                  <a:pt x="288295" y="273826"/>
                </a:lnTo>
                <a:cubicBezTo>
                  <a:pt x="300801" y="261320"/>
                  <a:pt x="312423" y="238401"/>
                  <a:pt x="312208" y="226664"/>
                </a:cubicBezTo>
                <a:cubicBezTo>
                  <a:pt x="312133" y="222554"/>
                  <a:pt x="311228" y="185372"/>
                  <a:pt x="302638" y="146094"/>
                </a:cubicBezTo>
                <a:cubicBezTo>
                  <a:pt x="296718" y="119022"/>
                  <a:pt x="288581" y="97225"/>
                  <a:pt x="277763" y="79461"/>
                </a:cubicBezTo>
                <a:cubicBezTo>
                  <a:pt x="258365" y="47604"/>
                  <a:pt x="228630" y="28502"/>
                  <a:pt x="196179" y="27052"/>
                </a:cubicBezTo>
                <a:cubicBezTo>
                  <a:pt x="194469" y="26974"/>
                  <a:pt x="192718" y="26935"/>
                  <a:pt x="190972" y="26935"/>
                </a:cubicBezTo>
                <a:cubicBezTo>
                  <a:pt x="153211" y="26935"/>
                  <a:pt x="116528" y="45717"/>
                  <a:pt x="81937" y="82756"/>
                </a:cubicBezTo>
                <a:cubicBezTo>
                  <a:pt x="59922" y="106337"/>
                  <a:pt x="45922" y="129729"/>
                  <a:pt x="44054" y="132916"/>
                </a:cubicBezTo>
                <a:close/>
              </a:path>
            </a:pathLst>
          </a:custGeom>
          <a:solidFill>
            <a:schemeClr val="accent1"/>
          </a:solidFill>
          <a:ln w="1626" cap="flat">
            <a:solidFill>
              <a:schemeClr val="accent1"/>
            </a:solidFill>
            <a:prstDash val="solid"/>
            <a:miter/>
          </a:ln>
        </p:spPr>
        <p:txBody>
          <a:bodyPr/>
          <a:lstStyle/>
          <a:p>
            <a:endParaRPr lang="fi-FI"/>
          </a:p>
        </p:txBody>
      </p:sp>
      <p:sp>
        <p:nvSpPr>
          <p:cNvPr id="31" name="Vapaamuotoinen: Muoto 30">
            <a:extLst>
              <a:ext uri="{FF2B5EF4-FFF2-40B4-BE49-F238E27FC236}">
                <a16:creationId xmlns:a16="http://schemas.microsoft.com/office/drawing/2014/main" id="{9AB9BC8C-30ED-39AA-3794-B40815494A18}"/>
              </a:ext>
              <a:ext uri="{C183D7F6-B498-43B3-948B-1728B52AA6E4}">
                <adec:decorative xmlns:adec="http://schemas.microsoft.com/office/drawing/2017/decorative" val="1"/>
              </a:ext>
            </a:extLst>
          </p:cNvPr>
          <p:cNvSpPr/>
          <p:nvPr/>
        </p:nvSpPr>
        <p:spPr>
          <a:xfrm>
            <a:off x="838200" y="5011691"/>
            <a:ext cx="384965" cy="261760"/>
          </a:xfrm>
          <a:custGeom>
            <a:avLst/>
            <a:gdLst>
              <a:gd name="csX0" fmla="*/ 996867 w 996889"/>
              <a:gd name="csY0" fmla="*/ 13840 h 677842"/>
              <a:gd name="csX1" fmla="*/ 996798 w 996889"/>
              <a:gd name="csY1" fmla="*/ 12883 h 677842"/>
              <a:gd name="csX2" fmla="*/ 996663 w 996889"/>
              <a:gd name="csY2" fmla="*/ 11742 h 677842"/>
              <a:gd name="csX3" fmla="*/ 996467 w 996889"/>
              <a:gd name="csY3" fmla="*/ 10844 h 677842"/>
              <a:gd name="csX4" fmla="*/ 996142 w 996889"/>
              <a:gd name="csY4" fmla="*/ 9684 h 677842"/>
              <a:gd name="csX5" fmla="*/ 996029 w 996889"/>
              <a:gd name="csY5" fmla="*/ 9285 h 677842"/>
              <a:gd name="csX6" fmla="*/ 995824 w 996889"/>
              <a:gd name="csY6" fmla="*/ 8835 h 677842"/>
              <a:gd name="csX7" fmla="*/ 995327 w 996889"/>
              <a:gd name="csY7" fmla="*/ 7746 h 677842"/>
              <a:gd name="csX8" fmla="*/ 994887 w 996889"/>
              <a:gd name="csY8" fmla="*/ 6936 h 677842"/>
              <a:gd name="csX9" fmla="*/ 994254 w 996889"/>
              <a:gd name="csY9" fmla="*/ 5976 h 677842"/>
              <a:gd name="csX10" fmla="*/ 993700 w 996889"/>
              <a:gd name="csY10" fmla="*/ 5230 h 677842"/>
              <a:gd name="csX11" fmla="*/ 992929 w 996889"/>
              <a:gd name="csY11" fmla="*/ 4376 h 677842"/>
              <a:gd name="csX12" fmla="*/ 992290 w 996889"/>
              <a:gd name="csY12" fmla="*/ 3729 h 677842"/>
              <a:gd name="csX13" fmla="*/ 991383 w 996889"/>
              <a:gd name="csY13" fmla="*/ 2988 h 677842"/>
              <a:gd name="csX14" fmla="*/ 990670 w 996889"/>
              <a:gd name="csY14" fmla="*/ 2445 h 677842"/>
              <a:gd name="csX15" fmla="*/ 989670 w 996889"/>
              <a:gd name="csY15" fmla="*/ 1853 h 677842"/>
              <a:gd name="csX16" fmla="*/ 988859 w 996889"/>
              <a:gd name="csY16" fmla="*/ 1403 h 677842"/>
              <a:gd name="csX17" fmla="*/ 988703 w 996889"/>
              <a:gd name="csY17" fmla="*/ 1317 h 677842"/>
              <a:gd name="csX18" fmla="*/ 987755 w 996889"/>
              <a:gd name="csY18" fmla="*/ 956 h 677842"/>
              <a:gd name="csX19" fmla="*/ 986915 w 996889"/>
              <a:gd name="csY19" fmla="*/ 637 h 677842"/>
              <a:gd name="csX20" fmla="*/ 985481 w 996889"/>
              <a:gd name="csY20" fmla="*/ 299 h 677842"/>
              <a:gd name="csX21" fmla="*/ 984886 w 996889"/>
              <a:gd name="csY21" fmla="*/ 166 h 677842"/>
              <a:gd name="csX22" fmla="*/ 982786 w 996889"/>
              <a:gd name="csY22" fmla="*/ 3 h 677842"/>
              <a:gd name="csX23" fmla="*/ 982743 w 996889"/>
              <a:gd name="csY23" fmla="*/ 0 h 677842"/>
              <a:gd name="csX24" fmla="*/ 14139 w 996889"/>
              <a:gd name="csY24" fmla="*/ 0 h 677842"/>
              <a:gd name="csX25" fmla="*/ 14091 w 996889"/>
              <a:gd name="csY25" fmla="*/ 3 h 677842"/>
              <a:gd name="csX26" fmla="*/ 12003 w 996889"/>
              <a:gd name="csY26" fmla="*/ 166 h 677842"/>
              <a:gd name="csX27" fmla="*/ 11353 w 996889"/>
              <a:gd name="csY27" fmla="*/ 311 h 677842"/>
              <a:gd name="csX28" fmla="*/ 9973 w 996889"/>
              <a:gd name="csY28" fmla="*/ 637 h 677842"/>
              <a:gd name="csX29" fmla="*/ 9121 w 996889"/>
              <a:gd name="csY29" fmla="*/ 961 h 677842"/>
              <a:gd name="csX30" fmla="*/ 8182 w 996889"/>
              <a:gd name="csY30" fmla="*/ 1317 h 677842"/>
              <a:gd name="csX31" fmla="*/ 8027 w 996889"/>
              <a:gd name="csY31" fmla="*/ 1403 h 677842"/>
              <a:gd name="csX32" fmla="*/ 7216 w 996889"/>
              <a:gd name="csY32" fmla="*/ 1853 h 677842"/>
              <a:gd name="csX33" fmla="*/ 6216 w 996889"/>
              <a:gd name="csY33" fmla="*/ 2445 h 677842"/>
              <a:gd name="csX34" fmla="*/ 5501 w 996889"/>
              <a:gd name="csY34" fmla="*/ 2989 h 677842"/>
              <a:gd name="csX35" fmla="*/ 4595 w 996889"/>
              <a:gd name="csY35" fmla="*/ 3729 h 677842"/>
              <a:gd name="csX36" fmla="*/ 3956 w 996889"/>
              <a:gd name="csY36" fmla="*/ 4376 h 677842"/>
              <a:gd name="csX37" fmla="*/ 3185 w 996889"/>
              <a:gd name="csY37" fmla="*/ 5230 h 677842"/>
              <a:gd name="csX38" fmla="*/ 2633 w 996889"/>
              <a:gd name="csY38" fmla="*/ 5974 h 677842"/>
              <a:gd name="csX39" fmla="*/ 1999 w 996889"/>
              <a:gd name="csY39" fmla="*/ 6936 h 677842"/>
              <a:gd name="csX40" fmla="*/ 1559 w 996889"/>
              <a:gd name="csY40" fmla="*/ 7746 h 677842"/>
              <a:gd name="csX41" fmla="*/ 1061 w 996889"/>
              <a:gd name="csY41" fmla="*/ 8835 h 677842"/>
              <a:gd name="csX42" fmla="*/ 856 w 996889"/>
              <a:gd name="csY42" fmla="*/ 9285 h 677842"/>
              <a:gd name="csX43" fmla="*/ 744 w 996889"/>
              <a:gd name="csY43" fmla="*/ 9685 h 677842"/>
              <a:gd name="csX44" fmla="*/ 421 w 996889"/>
              <a:gd name="csY44" fmla="*/ 10844 h 677842"/>
              <a:gd name="csX45" fmla="*/ 224 w 996889"/>
              <a:gd name="csY45" fmla="*/ 11742 h 677842"/>
              <a:gd name="csX46" fmla="*/ 89 w 996889"/>
              <a:gd name="csY46" fmla="*/ 12881 h 677842"/>
              <a:gd name="csX47" fmla="*/ 21 w 996889"/>
              <a:gd name="csY47" fmla="*/ 13839 h 677842"/>
              <a:gd name="csX48" fmla="*/ 0 w 996889"/>
              <a:gd name="csY48" fmla="*/ 14139 h 677842"/>
              <a:gd name="csX49" fmla="*/ 0 w 996889"/>
              <a:gd name="csY49" fmla="*/ 659883 h 677842"/>
              <a:gd name="csX50" fmla="*/ 14143 w 996889"/>
              <a:gd name="csY50" fmla="*/ 674026 h 677842"/>
              <a:gd name="csX51" fmla="*/ 968942 w 996889"/>
              <a:gd name="csY51" fmla="*/ 674026 h 677842"/>
              <a:gd name="csX52" fmla="*/ 972796 w 996889"/>
              <a:gd name="csY52" fmla="*/ 677843 h 677842"/>
              <a:gd name="csX53" fmla="*/ 976574 w 996889"/>
              <a:gd name="csY53" fmla="*/ 674026 h 677842"/>
              <a:gd name="csX54" fmla="*/ 982747 w 996889"/>
              <a:gd name="csY54" fmla="*/ 674026 h 677842"/>
              <a:gd name="csX55" fmla="*/ 996889 w 996889"/>
              <a:gd name="csY55" fmla="*/ 659883 h 677842"/>
              <a:gd name="csX56" fmla="*/ 996889 w 996889"/>
              <a:gd name="csY56" fmla="*/ 14139 h 677842"/>
              <a:gd name="csX57" fmla="*/ 996867 w 996889"/>
              <a:gd name="csY57" fmla="*/ 13840 h 677842"/>
              <a:gd name="csX58" fmla="*/ 647294 w 996889"/>
              <a:gd name="csY58" fmla="*/ 315791 h 677842"/>
              <a:gd name="csX59" fmla="*/ 968604 w 996889"/>
              <a:gd name="csY59" fmla="*/ 44585 h 677842"/>
              <a:gd name="csX60" fmla="*/ 968604 w 996889"/>
              <a:gd name="csY60" fmla="*/ 633891 h 677842"/>
              <a:gd name="csX61" fmla="*/ 647294 w 996889"/>
              <a:gd name="csY61" fmla="*/ 315791 h 677842"/>
              <a:gd name="csX62" fmla="*/ 944064 w 996889"/>
              <a:gd name="csY62" fmla="*/ 28284 h 677842"/>
              <a:gd name="csX63" fmla="*/ 582828 w 996889"/>
              <a:gd name="csY63" fmla="*/ 333191 h 677842"/>
              <a:gd name="csX64" fmla="*/ 490193 w 996889"/>
              <a:gd name="csY64" fmla="*/ 363853 h 677842"/>
              <a:gd name="csX65" fmla="*/ 414057 w 996889"/>
              <a:gd name="csY65" fmla="*/ 333191 h 677842"/>
              <a:gd name="csX66" fmla="*/ 52820 w 996889"/>
              <a:gd name="csY66" fmla="*/ 28284 h 677842"/>
              <a:gd name="csX67" fmla="*/ 944064 w 996889"/>
              <a:gd name="csY67" fmla="*/ 28284 h 677842"/>
              <a:gd name="csX68" fmla="*/ 28284 w 996889"/>
              <a:gd name="csY68" fmla="*/ 44585 h 677842"/>
              <a:gd name="csX69" fmla="*/ 349414 w 996889"/>
              <a:gd name="csY69" fmla="*/ 315639 h 677842"/>
              <a:gd name="csX70" fmla="*/ 28284 w 996889"/>
              <a:gd name="csY70" fmla="*/ 626511 h 677842"/>
              <a:gd name="csX71" fmla="*/ 28284 w 996889"/>
              <a:gd name="csY71" fmla="*/ 44585 h 677842"/>
              <a:gd name="csX72" fmla="*/ 49083 w 996889"/>
              <a:gd name="csY72" fmla="*/ 645744 h 677842"/>
              <a:gd name="csX73" fmla="*/ 371139 w 996889"/>
              <a:gd name="csY73" fmla="*/ 333976 h 677842"/>
              <a:gd name="csX74" fmla="*/ 395815 w 996889"/>
              <a:gd name="csY74" fmla="*/ 354805 h 677842"/>
              <a:gd name="csX75" fmla="*/ 539093 w 996889"/>
              <a:gd name="csY75" fmla="*/ 387156 h 677842"/>
              <a:gd name="csX76" fmla="*/ 540422 w 996889"/>
              <a:gd name="csY76" fmla="*/ 386773 h 677842"/>
              <a:gd name="csX77" fmla="*/ 548770 w 996889"/>
              <a:gd name="csY77" fmla="*/ 384219 h 677842"/>
              <a:gd name="csX78" fmla="*/ 563311 w 996889"/>
              <a:gd name="csY78" fmla="*/ 378547 h 677842"/>
              <a:gd name="csX79" fmla="*/ 565597 w 996889"/>
              <a:gd name="csY79" fmla="*/ 377523 h 677842"/>
              <a:gd name="csX80" fmla="*/ 589621 w 996889"/>
              <a:gd name="csY80" fmla="*/ 363629 h 677842"/>
              <a:gd name="csX81" fmla="*/ 601072 w 996889"/>
              <a:gd name="csY81" fmla="*/ 354805 h 677842"/>
              <a:gd name="csX82" fmla="*/ 625593 w 996889"/>
              <a:gd name="csY82" fmla="*/ 334108 h 677842"/>
              <a:gd name="csX83" fmla="*/ 940370 w 996889"/>
              <a:gd name="csY83" fmla="*/ 645744 h 677842"/>
              <a:gd name="csX84" fmla="*/ 49083 w 996889"/>
              <a:gd name="csY84" fmla="*/ 645744 h 6778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996889" h="677842">
                <a:moveTo>
                  <a:pt x="996867" y="13840"/>
                </a:moveTo>
                <a:cubicBezTo>
                  <a:pt x="996860" y="13520"/>
                  <a:pt x="996826" y="13203"/>
                  <a:pt x="996798" y="12883"/>
                </a:cubicBezTo>
                <a:cubicBezTo>
                  <a:pt x="996764" y="12499"/>
                  <a:pt x="996727" y="12119"/>
                  <a:pt x="996663" y="11742"/>
                </a:cubicBezTo>
                <a:cubicBezTo>
                  <a:pt x="996611" y="11441"/>
                  <a:pt x="996538" y="11145"/>
                  <a:pt x="996467" y="10844"/>
                </a:cubicBezTo>
                <a:cubicBezTo>
                  <a:pt x="996372" y="10452"/>
                  <a:pt x="996268" y="10064"/>
                  <a:pt x="996142" y="9684"/>
                </a:cubicBezTo>
                <a:cubicBezTo>
                  <a:pt x="996098" y="9552"/>
                  <a:pt x="996078" y="9417"/>
                  <a:pt x="996029" y="9285"/>
                </a:cubicBezTo>
                <a:cubicBezTo>
                  <a:pt x="995973" y="9128"/>
                  <a:pt x="995886" y="8990"/>
                  <a:pt x="995824" y="8835"/>
                </a:cubicBezTo>
                <a:cubicBezTo>
                  <a:pt x="995673" y="8465"/>
                  <a:pt x="995509" y="8102"/>
                  <a:pt x="995327" y="7746"/>
                </a:cubicBezTo>
                <a:cubicBezTo>
                  <a:pt x="995187" y="7471"/>
                  <a:pt x="995044" y="7200"/>
                  <a:pt x="994887" y="6936"/>
                </a:cubicBezTo>
                <a:cubicBezTo>
                  <a:pt x="994690" y="6606"/>
                  <a:pt x="994477" y="6289"/>
                  <a:pt x="994254" y="5976"/>
                </a:cubicBezTo>
                <a:cubicBezTo>
                  <a:pt x="994074" y="5722"/>
                  <a:pt x="993896" y="5470"/>
                  <a:pt x="993700" y="5230"/>
                </a:cubicBezTo>
                <a:cubicBezTo>
                  <a:pt x="993459" y="4932"/>
                  <a:pt x="993196" y="4654"/>
                  <a:pt x="992929" y="4376"/>
                </a:cubicBezTo>
                <a:cubicBezTo>
                  <a:pt x="992720" y="4157"/>
                  <a:pt x="992515" y="3934"/>
                  <a:pt x="992290" y="3729"/>
                </a:cubicBezTo>
                <a:cubicBezTo>
                  <a:pt x="992003" y="3466"/>
                  <a:pt x="991694" y="3228"/>
                  <a:pt x="991383" y="2988"/>
                </a:cubicBezTo>
                <a:cubicBezTo>
                  <a:pt x="991146" y="2804"/>
                  <a:pt x="990918" y="2612"/>
                  <a:pt x="990670" y="2445"/>
                </a:cubicBezTo>
                <a:cubicBezTo>
                  <a:pt x="990351" y="2229"/>
                  <a:pt x="990010" y="2043"/>
                  <a:pt x="989670" y="1853"/>
                </a:cubicBezTo>
                <a:cubicBezTo>
                  <a:pt x="989400" y="1700"/>
                  <a:pt x="989138" y="1538"/>
                  <a:pt x="988859" y="1403"/>
                </a:cubicBezTo>
                <a:cubicBezTo>
                  <a:pt x="988805" y="1377"/>
                  <a:pt x="988758" y="1343"/>
                  <a:pt x="988703" y="1317"/>
                </a:cubicBezTo>
                <a:cubicBezTo>
                  <a:pt x="988392" y="1172"/>
                  <a:pt x="988070" y="1076"/>
                  <a:pt x="987755" y="956"/>
                </a:cubicBezTo>
                <a:cubicBezTo>
                  <a:pt x="987475" y="849"/>
                  <a:pt x="987202" y="725"/>
                  <a:pt x="986915" y="637"/>
                </a:cubicBezTo>
                <a:cubicBezTo>
                  <a:pt x="986442" y="491"/>
                  <a:pt x="985962" y="393"/>
                  <a:pt x="985481" y="299"/>
                </a:cubicBezTo>
                <a:cubicBezTo>
                  <a:pt x="985281" y="260"/>
                  <a:pt x="985089" y="197"/>
                  <a:pt x="984886" y="166"/>
                </a:cubicBezTo>
                <a:cubicBezTo>
                  <a:pt x="984189" y="59"/>
                  <a:pt x="983486" y="5"/>
                  <a:pt x="982786" y="3"/>
                </a:cubicBezTo>
                <a:cubicBezTo>
                  <a:pt x="982771" y="3"/>
                  <a:pt x="982758" y="0"/>
                  <a:pt x="982743" y="0"/>
                </a:cubicBezTo>
                <a:lnTo>
                  <a:pt x="14139" y="0"/>
                </a:lnTo>
                <a:cubicBezTo>
                  <a:pt x="14123" y="0"/>
                  <a:pt x="14107" y="3"/>
                  <a:pt x="14091" y="3"/>
                </a:cubicBezTo>
                <a:cubicBezTo>
                  <a:pt x="13393" y="5"/>
                  <a:pt x="12696" y="60"/>
                  <a:pt x="12003" y="166"/>
                </a:cubicBezTo>
                <a:cubicBezTo>
                  <a:pt x="11782" y="200"/>
                  <a:pt x="11571" y="267"/>
                  <a:pt x="11353" y="311"/>
                </a:cubicBezTo>
                <a:cubicBezTo>
                  <a:pt x="10891" y="403"/>
                  <a:pt x="10428" y="496"/>
                  <a:pt x="9973" y="637"/>
                </a:cubicBezTo>
                <a:cubicBezTo>
                  <a:pt x="9680" y="727"/>
                  <a:pt x="9406" y="852"/>
                  <a:pt x="9121" y="961"/>
                </a:cubicBezTo>
                <a:cubicBezTo>
                  <a:pt x="8807" y="1079"/>
                  <a:pt x="8489" y="1175"/>
                  <a:pt x="8182" y="1317"/>
                </a:cubicBezTo>
                <a:cubicBezTo>
                  <a:pt x="8128" y="1341"/>
                  <a:pt x="8081" y="1377"/>
                  <a:pt x="8027" y="1403"/>
                </a:cubicBezTo>
                <a:cubicBezTo>
                  <a:pt x="7747" y="1538"/>
                  <a:pt x="7486" y="1700"/>
                  <a:pt x="7216" y="1853"/>
                </a:cubicBezTo>
                <a:cubicBezTo>
                  <a:pt x="6878" y="2045"/>
                  <a:pt x="6535" y="2229"/>
                  <a:pt x="6216" y="2445"/>
                </a:cubicBezTo>
                <a:cubicBezTo>
                  <a:pt x="5967" y="2614"/>
                  <a:pt x="5738" y="2806"/>
                  <a:pt x="5501" y="2989"/>
                </a:cubicBezTo>
                <a:cubicBezTo>
                  <a:pt x="5192" y="3228"/>
                  <a:pt x="4882" y="3466"/>
                  <a:pt x="4595" y="3729"/>
                </a:cubicBezTo>
                <a:cubicBezTo>
                  <a:pt x="4371" y="3934"/>
                  <a:pt x="4168" y="4157"/>
                  <a:pt x="3956" y="4376"/>
                </a:cubicBezTo>
                <a:cubicBezTo>
                  <a:pt x="3690" y="4654"/>
                  <a:pt x="3427" y="4932"/>
                  <a:pt x="3185" y="5230"/>
                </a:cubicBezTo>
                <a:cubicBezTo>
                  <a:pt x="2989" y="5469"/>
                  <a:pt x="2812" y="5720"/>
                  <a:pt x="2633" y="5974"/>
                </a:cubicBezTo>
                <a:cubicBezTo>
                  <a:pt x="2411" y="6288"/>
                  <a:pt x="2196" y="6605"/>
                  <a:pt x="1999" y="6936"/>
                </a:cubicBezTo>
                <a:cubicBezTo>
                  <a:pt x="1843" y="7200"/>
                  <a:pt x="1699" y="7470"/>
                  <a:pt x="1559" y="7746"/>
                </a:cubicBezTo>
                <a:cubicBezTo>
                  <a:pt x="1377" y="8102"/>
                  <a:pt x="1212" y="8465"/>
                  <a:pt x="1061" y="8835"/>
                </a:cubicBezTo>
                <a:cubicBezTo>
                  <a:pt x="1000" y="8990"/>
                  <a:pt x="913" y="9129"/>
                  <a:pt x="856" y="9285"/>
                </a:cubicBezTo>
                <a:cubicBezTo>
                  <a:pt x="809" y="9417"/>
                  <a:pt x="788" y="9552"/>
                  <a:pt x="744" y="9685"/>
                </a:cubicBezTo>
                <a:cubicBezTo>
                  <a:pt x="618" y="10066"/>
                  <a:pt x="515" y="10452"/>
                  <a:pt x="421" y="10844"/>
                </a:cubicBezTo>
                <a:cubicBezTo>
                  <a:pt x="349" y="11143"/>
                  <a:pt x="276" y="11441"/>
                  <a:pt x="224" y="11742"/>
                </a:cubicBezTo>
                <a:cubicBezTo>
                  <a:pt x="159" y="12117"/>
                  <a:pt x="123" y="12498"/>
                  <a:pt x="89" y="12881"/>
                </a:cubicBezTo>
                <a:cubicBezTo>
                  <a:pt x="60" y="13201"/>
                  <a:pt x="27" y="13520"/>
                  <a:pt x="21" y="13839"/>
                </a:cubicBezTo>
                <a:cubicBezTo>
                  <a:pt x="19" y="13941"/>
                  <a:pt x="0" y="14039"/>
                  <a:pt x="0" y="14139"/>
                </a:cubicBezTo>
                <a:lnTo>
                  <a:pt x="0" y="659883"/>
                </a:lnTo>
                <a:cubicBezTo>
                  <a:pt x="0" y="667694"/>
                  <a:pt x="6331" y="674026"/>
                  <a:pt x="14143" y="674026"/>
                </a:cubicBezTo>
                <a:lnTo>
                  <a:pt x="968942" y="674026"/>
                </a:lnTo>
                <a:lnTo>
                  <a:pt x="972796" y="677843"/>
                </a:lnTo>
                <a:lnTo>
                  <a:pt x="976574" y="674026"/>
                </a:lnTo>
                <a:lnTo>
                  <a:pt x="982747" y="674026"/>
                </a:lnTo>
                <a:cubicBezTo>
                  <a:pt x="990558" y="674026"/>
                  <a:pt x="996889" y="667694"/>
                  <a:pt x="996889" y="659883"/>
                </a:cubicBezTo>
                <a:lnTo>
                  <a:pt x="996889" y="14139"/>
                </a:lnTo>
                <a:cubicBezTo>
                  <a:pt x="996888" y="14039"/>
                  <a:pt x="996868" y="13941"/>
                  <a:pt x="996867" y="13840"/>
                </a:cubicBezTo>
                <a:close/>
                <a:moveTo>
                  <a:pt x="647294" y="315791"/>
                </a:moveTo>
                <a:lnTo>
                  <a:pt x="968604" y="44585"/>
                </a:lnTo>
                <a:lnTo>
                  <a:pt x="968604" y="633891"/>
                </a:lnTo>
                <a:lnTo>
                  <a:pt x="647294" y="315791"/>
                </a:lnTo>
                <a:close/>
                <a:moveTo>
                  <a:pt x="944064" y="28284"/>
                </a:moveTo>
                <a:lnTo>
                  <a:pt x="582828" y="333191"/>
                </a:lnTo>
                <a:cubicBezTo>
                  <a:pt x="556135" y="355720"/>
                  <a:pt x="522863" y="365921"/>
                  <a:pt x="490193" y="363853"/>
                </a:cubicBezTo>
                <a:cubicBezTo>
                  <a:pt x="463019" y="362130"/>
                  <a:pt x="436257" y="351929"/>
                  <a:pt x="414057" y="333191"/>
                </a:cubicBezTo>
                <a:lnTo>
                  <a:pt x="52820" y="28284"/>
                </a:lnTo>
                <a:lnTo>
                  <a:pt x="944064" y="28284"/>
                </a:lnTo>
                <a:close/>
                <a:moveTo>
                  <a:pt x="28284" y="44585"/>
                </a:moveTo>
                <a:lnTo>
                  <a:pt x="349414" y="315639"/>
                </a:lnTo>
                <a:lnTo>
                  <a:pt x="28284" y="626511"/>
                </a:lnTo>
                <a:lnTo>
                  <a:pt x="28284" y="44585"/>
                </a:lnTo>
                <a:close/>
                <a:moveTo>
                  <a:pt x="49083" y="645744"/>
                </a:moveTo>
                <a:lnTo>
                  <a:pt x="371139" y="333976"/>
                </a:lnTo>
                <a:lnTo>
                  <a:pt x="395815" y="354805"/>
                </a:lnTo>
                <a:cubicBezTo>
                  <a:pt x="436698" y="389313"/>
                  <a:pt x="490276" y="400097"/>
                  <a:pt x="539093" y="387156"/>
                </a:cubicBezTo>
                <a:cubicBezTo>
                  <a:pt x="539538" y="387037"/>
                  <a:pt x="539977" y="386894"/>
                  <a:pt x="540422" y="386773"/>
                </a:cubicBezTo>
                <a:cubicBezTo>
                  <a:pt x="543223" y="386004"/>
                  <a:pt x="546005" y="385144"/>
                  <a:pt x="548770" y="384219"/>
                </a:cubicBezTo>
                <a:cubicBezTo>
                  <a:pt x="553684" y="382574"/>
                  <a:pt x="558538" y="380688"/>
                  <a:pt x="563311" y="378547"/>
                </a:cubicBezTo>
                <a:cubicBezTo>
                  <a:pt x="564073" y="378206"/>
                  <a:pt x="564839" y="377877"/>
                  <a:pt x="565597" y="377523"/>
                </a:cubicBezTo>
                <a:cubicBezTo>
                  <a:pt x="573892" y="373644"/>
                  <a:pt x="581935" y="369019"/>
                  <a:pt x="589621" y="363629"/>
                </a:cubicBezTo>
                <a:cubicBezTo>
                  <a:pt x="593534" y="360883"/>
                  <a:pt x="597356" y="357943"/>
                  <a:pt x="601072" y="354805"/>
                </a:cubicBezTo>
                <a:lnTo>
                  <a:pt x="625593" y="334108"/>
                </a:lnTo>
                <a:lnTo>
                  <a:pt x="940370" y="645744"/>
                </a:lnTo>
                <a:lnTo>
                  <a:pt x="49083" y="645744"/>
                </a:lnTo>
                <a:close/>
              </a:path>
            </a:pathLst>
          </a:custGeom>
          <a:solidFill>
            <a:schemeClr val="accent1"/>
          </a:solidFill>
          <a:ln w="1626" cap="flat">
            <a:solidFill>
              <a:schemeClr val="accent1"/>
            </a:solidFill>
            <a:prstDash val="solid"/>
            <a:miter/>
          </a:ln>
        </p:spPr>
        <p:txBody>
          <a:bodyPr/>
          <a:lstStyle/>
          <a:p>
            <a:endParaRPr lang="fi-FI"/>
          </a:p>
        </p:txBody>
      </p:sp>
    </p:spTree>
    <p:extLst>
      <p:ext uri="{BB962C8B-B14F-4D97-AF65-F5344CB8AC3E}">
        <p14:creationId xmlns:p14="http://schemas.microsoft.com/office/powerpoint/2010/main" val="2818649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OHJAT - Kaaviot, aikajanat ja esimerkit">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493583"/>
            <a:ext cx="6426200" cy="4431983"/>
          </a:xfrm>
          <a:prstGeom prst="rect">
            <a:avLst/>
          </a:prstGeom>
          <a:noFill/>
        </p:spPr>
        <p:txBody>
          <a:bodyPr wrap="square" lIns="0" tIns="0" rIns="0" bIns="0" rtlCol="0" anchor="ctr">
            <a:spAutoFit/>
          </a:bodyPr>
          <a:lstStyle/>
          <a:p>
            <a:pPr algn="l"/>
            <a:r>
              <a:rPr lang="fi-FI" sz="9600" spc="-70" baseline="0">
                <a:latin typeface="+mj-lt"/>
              </a:rPr>
              <a:t>Kaaviot,  aikajanat ja esimerkit</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4037210"/>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sessikaavio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EE8C95-A4A8-E536-46F2-527D8D0B70C8}"/>
              </a:ext>
            </a:extLst>
          </p:cNvPr>
          <p:cNvSpPr>
            <a:spLocks noGrp="1"/>
          </p:cNvSpPr>
          <p:nvPr>
            <p:ph type="title"/>
          </p:nvPr>
        </p:nvSpPr>
        <p:spPr/>
        <p:txBody>
          <a:bodyPr/>
          <a:lstStyle/>
          <a:p>
            <a:r>
              <a:rPr lang="fi-FI"/>
              <a:t>Muokkaa ots. perustyyl. napsautt.</a:t>
            </a:r>
          </a:p>
        </p:txBody>
      </p:sp>
      <p:sp>
        <p:nvSpPr>
          <p:cNvPr id="96" name="Text Placeholder 95">
            <a:extLst>
              <a:ext uri="{FF2B5EF4-FFF2-40B4-BE49-F238E27FC236}">
                <a16:creationId xmlns:a16="http://schemas.microsoft.com/office/drawing/2014/main" id="{CAE140DC-6D77-FF49-88C5-C3BB51FBB651}"/>
              </a:ext>
            </a:extLst>
          </p:cNvPr>
          <p:cNvSpPr>
            <a:spLocks noGrp="1"/>
          </p:cNvSpPr>
          <p:nvPr>
            <p:ph type="body" sz="quarter" idx="29"/>
          </p:nvPr>
        </p:nvSpPr>
        <p:spPr>
          <a:xfrm>
            <a:off x="1181100" y="2355849"/>
            <a:ext cx="1200150" cy="1198800"/>
          </a:xfrm>
          <a:prstGeom prst="ellipse">
            <a:avLst/>
          </a:prstGeom>
          <a:ln w="12700">
            <a:solidFill>
              <a:srgbClr val="EB5C18"/>
            </a:solidFill>
          </a:ln>
        </p:spPr>
        <p:txBody>
          <a:bodyPr anchor="ctr" anchorCtr="0">
            <a:normAutofit/>
          </a:bodyPr>
          <a:lstStyle>
            <a:lvl1pPr marL="0" indent="0" algn="ctr">
              <a:buNone/>
              <a:defRPr sz="1400">
                <a:solidFill>
                  <a:schemeClr val="tx2"/>
                </a:solidFill>
                <a:latin typeface="+mn-lt"/>
              </a:defRPr>
            </a:lvl1pPr>
            <a:lvl2pPr marL="627063"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86" name="Text Placeholder 19">
            <a:extLst>
              <a:ext uri="{FF2B5EF4-FFF2-40B4-BE49-F238E27FC236}">
                <a16:creationId xmlns:a16="http://schemas.microsoft.com/office/drawing/2014/main" id="{A13028B3-AD40-5B44-9F09-AF1C27B793D9}"/>
              </a:ext>
            </a:extLst>
          </p:cNvPr>
          <p:cNvSpPr>
            <a:spLocks noGrp="1"/>
          </p:cNvSpPr>
          <p:nvPr>
            <p:ph type="body" sz="quarter" idx="20"/>
          </p:nvPr>
        </p:nvSpPr>
        <p:spPr>
          <a:xfrm>
            <a:off x="727326" y="3791720"/>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72" name="Text Placeholder 65">
            <a:extLst>
              <a:ext uri="{FF2B5EF4-FFF2-40B4-BE49-F238E27FC236}">
                <a16:creationId xmlns:a16="http://schemas.microsoft.com/office/drawing/2014/main" id="{5AE00CDF-3F86-EF45-A6FE-18C62ACB5FAD}"/>
              </a:ext>
            </a:extLst>
          </p:cNvPr>
          <p:cNvSpPr>
            <a:spLocks noGrp="1"/>
          </p:cNvSpPr>
          <p:nvPr>
            <p:ph type="body" sz="quarter" idx="13"/>
          </p:nvPr>
        </p:nvSpPr>
        <p:spPr>
          <a:xfrm>
            <a:off x="727326" y="4096518"/>
            <a:ext cx="2088000" cy="1804680"/>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4" name="Text Placeholder 95">
            <a:extLst>
              <a:ext uri="{FF2B5EF4-FFF2-40B4-BE49-F238E27FC236}">
                <a16:creationId xmlns:a16="http://schemas.microsoft.com/office/drawing/2014/main" id="{B113796A-151E-AF3F-3540-4A518DF15547}"/>
              </a:ext>
            </a:extLst>
          </p:cNvPr>
          <p:cNvSpPr>
            <a:spLocks noGrp="1"/>
          </p:cNvSpPr>
          <p:nvPr>
            <p:ph type="body" sz="quarter" idx="30"/>
          </p:nvPr>
        </p:nvSpPr>
        <p:spPr>
          <a:xfrm>
            <a:off x="3344750" y="2355849"/>
            <a:ext cx="1200150" cy="1198800"/>
          </a:xfrm>
          <a:prstGeom prst="ellipse">
            <a:avLst/>
          </a:prstGeom>
          <a:ln w="12700">
            <a:solidFill>
              <a:srgbClr val="EB5C18"/>
            </a:solidFill>
          </a:ln>
        </p:spPr>
        <p:txBody>
          <a:bodyPr anchor="ctr" anchorCtr="0">
            <a:normAutofit/>
          </a:bodyPr>
          <a:lstStyle>
            <a:lvl1pPr marL="0" indent="0" algn="ctr">
              <a:buNone/>
              <a:defRPr sz="1400">
                <a:solidFill>
                  <a:schemeClr val="tx2"/>
                </a:solidFill>
                <a:latin typeface="+mn-lt"/>
              </a:defRPr>
            </a:lvl1pPr>
            <a:lvl2pPr marL="627063"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88" name="Text Placeholder 19">
            <a:extLst>
              <a:ext uri="{FF2B5EF4-FFF2-40B4-BE49-F238E27FC236}">
                <a16:creationId xmlns:a16="http://schemas.microsoft.com/office/drawing/2014/main" id="{8C0016C4-3D97-1A43-86CB-9FB07BD4F33B}"/>
              </a:ext>
            </a:extLst>
          </p:cNvPr>
          <p:cNvSpPr>
            <a:spLocks noGrp="1"/>
          </p:cNvSpPr>
          <p:nvPr>
            <p:ph type="body" sz="quarter" idx="22"/>
          </p:nvPr>
        </p:nvSpPr>
        <p:spPr>
          <a:xfrm>
            <a:off x="2874264" y="3791720"/>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87" name="Text Placeholder 65">
            <a:extLst>
              <a:ext uri="{FF2B5EF4-FFF2-40B4-BE49-F238E27FC236}">
                <a16:creationId xmlns:a16="http://schemas.microsoft.com/office/drawing/2014/main" id="{BF530207-C90E-054B-A90E-5D2C7DC175AD}"/>
              </a:ext>
            </a:extLst>
          </p:cNvPr>
          <p:cNvSpPr>
            <a:spLocks noGrp="1"/>
          </p:cNvSpPr>
          <p:nvPr>
            <p:ph type="body" sz="quarter" idx="21"/>
          </p:nvPr>
        </p:nvSpPr>
        <p:spPr>
          <a:xfrm>
            <a:off x="2874264" y="4096518"/>
            <a:ext cx="2088000" cy="1804680"/>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5" name="Text Placeholder 95">
            <a:extLst>
              <a:ext uri="{FF2B5EF4-FFF2-40B4-BE49-F238E27FC236}">
                <a16:creationId xmlns:a16="http://schemas.microsoft.com/office/drawing/2014/main" id="{5EA43360-6DB4-875E-7434-A61667098D42}"/>
              </a:ext>
            </a:extLst>
          </p:cNvPr>
          <p:cNvSpPr>
            <a:spLocks noGrp="1"/>
          </p:cNvSpPr>
          <p:nvPr>
            <p:ph type="body" sz="quarter" idx="31"/>
          </p:nvPr>
        </p:nvSpPr>
        <p:spPr>
          <a:xfrm>
            <a:off x="5499815" y="2355849"/>
            <a:ext cx="1200150" cy="1198800"/>
          </a:xfrm>
          <a:prstGeom prst="ellipse">
            <a:avLst/>
          </a:prstGeom>
          <a:ln w="12700">
            <a:solidFill>
              <a:srgbClr val="EB5C18"/>
            </a:solidFill>
          </a:ln>
        </p:spPr>
        <p:txBody>
          <a:bodyPr anchor="ctr" anchorCtr="0">
            <a:normAutofit/>
          </a:bodyPr>
          <a:lstStyle>
            <a:lvl1pPr marL="0" indent="0" algn="ctr">
              <a:buNone/>
              <a:defRPr sz="1400">
                <a:solidFill>
                  <a:schemeClr val="tx2"/>
                </a:solidFill>
                <a:latin typeface="+mn-lt"/>
              </a:defRPr>
            </a:lvl1pPr>
            <a:lvl2pPr marL="627063"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90" name="Text Placeholder 19">
            <a:extLst>
              <a:ext uri="{FF2B5EF4-FFF2-40B4-BE49-F238E27FC236}">
                <a16:creationId xmlns:a16="http://schemas.microsoft.com/office/drawing/2014/main" id="{8CF738B7-867A-1842-B46E-135BDA1072EC}"/>
              </a:ext>
            </a:extLst>
          </p:cNvPr>
          <p:cNvSpPr>
            <a:spLocks noGrp="1"/>
          </p:cNvSpPr>
          <p:nvPr>
            <p:ph type="body" sz="quarter" idx="24"/>
          </p:nvPr>
        </p:nvSpPr>
        <p:spPr>
          <a:xfrm>
            <a:off x="5056632" y="3791720"/>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89" name="Text Placeholder 65">
            <a:extLst>
              <a:ext uri="{FF2B5EF4-FFF2-40B4-BE49-F238E27FC236}">
                <a16:creationId xmlns:a16="http://schemas.microsoft.com/office/drawing/2014/main" id="{9CF8888A-3413-924F-9D89-B551C929D9FB}"/>
              </a:ext>
            </a:extLst>
          </p:cNvPr>
          <p:cNvSpPr>
            <a:spLocks noGrp="1"/>
          </p:cNvSpPr>
          <p:nvPr>
            <p:ph type="body" sz="quarter" idx="23"/>
          </p:nvPr>
        </p:nvSpPr>
        <p:spPr>
          <a:xfrm>
            <a:off x="5056632" y="4096518"/>
            <a:ext cx="2088000" cy="1804680"/>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6" name="Text Placeholder 95">
            <a:extLst>
              <a:ext uri="{FF2B5EF4-FFF2-40B4-BE49-F238E27FC236}">
                <a16:creationId xmlns:a16="http://schemas.microsoft.com/office/drawing/2014/main" id="{641EDE79-F2FD-61AB-0151-B6DB36AA7333}"/>
              </a:ext>
            </a:extLst>
          </p:cNvPr>
          <p:cNvSpPr>
            <a:spLocks noGrp="1"/>
          </p:cNvSpPr>
          <p:nvPr>
            <p:ph type="body" sz="quarter" idx="32"/>
          </p:nvPr>
        </p:nvSpPr>
        <p:spPr>
          <a:xfrm>
            <a:off x="7646294" y="2355849"/>
            <a:ext cx="1200150" cy="1198800"/>
          </a:xfrm>
          <a:prstGeom prst="ellipse">
            <a:avLst/>
          </a:prstGeom>
          <a:ln w="12700">
            <a:solidFill>
              <a:srgbClr val="EB5C18"/>
            </a:solidFill>
          </a:ln>
        </p:spPr>
        <p:txBody>
          <a:bodyPr anchor="ctr" anchorCtr="0">
            <a:normAutofit/>
          </a:bodyPr>
          <a:lstStyle>
            <a:lvl1pPr marL="0" indent="0" algn="ctr">
              <a:buNone/>
              <a:defRPr sz="1400">
                <a:solidFill>
                  <a:schemeClr val="tx2"/>
                </a:solidFill>
                <a:latin typeface="+mn-lt"/>
              </a:defRPr>
            </a:lvl1pPr>
            <a:lvl2pPr marL="627063"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92" name="Text Placeholder 19">
            <a:extLst>
              <a:ext uri="{FF2B5EF4-FFF2-40B4-BE49-F238E27FC236}">
                <a16:creationId xmlns:a16="http://schemas.microsoft.com/office/drawing/2014/main" id="{D14E8817-A312-5949-8DA0-F5495DFBE19E}"/>
              </a:ext>
            </a:extLst>
          </p:cNvPr>
          <p:cNvSpPr>
            <a:spLocks noGrp="1"/>
          </p:cNvSpPr>
          <p:nvPr>
            <p:ph type="body" sz="quarter" idx="26"/>
          </p:nvPr>
        </p:nvSpPr>
        <p:spPr>
          <a:xfrm>
            <a:off x="7202424" y="3791720"/>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91" name="Text Placeholder 65">
            <a:extLst>
              <a:ext uri="{FF2B5EF4-FFF2-40B4-BE49-F238E27FC236}">
                <a16:creationId xmlns:a16="http://schemas.microsoft.com/office/drawing/2014/main" id="{F6E5564F-8C90-544D-B4EF-ED6901B8F60D}"/>
              </a:ext>
            </a:extLst>
          </p:cNvPr>
          <p:cNvSpPr>
            <a:spLocks noGrp="1"/>
          </p:cNvSpPr>
          <p:nvPr>
            <p:ph type="body" sz="quarter" idx="25"/>
          </p:nvPr>
        </p:nvSpPr>
        <p:spPr>
          <a:xfrm>
            <a:off x="7202424" y="4096518"/>
            <a:ext cx="2088000" cy="1804680"/>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3" name="Text Placeholder 95">
            <a:extLst>
              <a:ext uri="{FF2B5EF4-FFF2-40B4-BE49-F238E27FC236}">
                <a16:creationId xmlns:a16="http://schemas.microsoft.com/office/drawing/2014/main" id="{4AA2E4DC-0182-54C7-54DC-986677C7C620}"/>
              </a:ext>
            </a:extLst>
          </p:cNvPr>
          <p:cNvSpPr>
            <a:spLocks noGrp="1"/>
          </p:cNvSpPr>
          <p:nvPr>
            <p:ph type="body" sz="quarter" idx="33"/>
          </p:nvPr>
        </p:nvSpPr>
        <p:spPr>
          <a:xfrm>
            <a:off x="9801359" y="2355849"/>
            <a:ext cx="1200150" cy="1198800"/>
          </a:xfrm>
          <a:prstGeom prst="ellipse">
            <a:avLst/>
          </a:prstGeom>
          <a:ln w="12700">
            <a:solidFill>
              <a:srgbClr val="EB5C18"/>
            </a:solidFill>
          </a:ln>
        </p:spPr>
        <p:txBody>
          <a:bodyPr anchor="ctr" anchorCtr="0">
            <a:normAutofit/>
          </a:bodyPr>
          <a:lstStyle>
            <a:lvl1pPr marL="0" indent="0" algn="ctr">
              <a:buNone/>
              <a:defRPr sz="1400">
                <a:solidFill>
                  <a:schemeClr val="tx2"/>
                </a:solidFill>
                <a:latin typeface="+mn-lt"/>
              </a:defRPr>
            </a:lvl1pPr>
            <a:lvl2pPr marL="627063"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94" name="Text Placeholder 19">
            <a:extLst>
              <a:ext uri="{FF2B5EF4-FFF2-40B4-BE49-F238E27FC236}">
                <a16:creationId xmlns:a16="http://schemas.microsoft.com/office/drawing/2014/main" id="{1901F1E8-B6CA-994D-BB54-21FB24F514C8}"/>
              </a:ext>
            </a:extLst>
          </p:cNvPr>
          <p:cNvSpPr>
            <a:spLocks noGrp="1"/>
          </p:cNvSpPr>
          <p:nvPr>
            <p:ph type="body" sz="quarter" idx="28"/>
          </p:nvPr>
        </p:nvSpPr>
        <p:spPr>
          <a:xfrm>
            <a:off x="9336024" y="3791720"/>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93" name="Text Placeholder 65">
            <a:extLst>
              <a:ext uri="{FF2B5EF4-FFF2-40B4-BE49-F238E27FC236}">
                <a16:creationId xmlns:a16="http://schemas.microsoft.com/office/drawing/2014/main" id="{B788579A-BEC9-6C4A-A98E-02A56CFE40CB}"/>
              </a:ext>
            </a:extLst>
          </p:cNvPr>
          <p:cNvSpPr>
            <a:spLocks noGrp="1"/>
          </p:cNvSpPr>
          <p:nvPr>
            <p:ph type="body" sz="quarter" idx="27"/>
          </p:nvPr>
        </p:nvSpPr>
        <p:spPr>
          <a:xfrm>
            <a:off x="9336024" y="4096518"/>
            <a:ext cx="2088000" cy="1804680"/>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DDBED3F0-4170-4CC1-8BBA-494B54EBB6B4}"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343574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sessikaavio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DDFF65-DD77-A30D-A8CF-914A80F4A3F8}"/>
              </a:ext>
            </a:extLst>
          </p:cNvPr>
          <p:cNvSpPr>
            <a:spLocks noGrp="1"/>
          </p:cNvSpPr>
          <p:nvPr>
            <p:ph type="title"/>
          </p:nvPr>
        </p:nvSpPr>
        <p:spPr/>
        <p:txBody>
          <a:bodyPr/>
          <a:lstStyle/>
          <a:p>
            <a:r>
              <a:rPr lang="fi-FI"/>
              <a:t>Muokkaa ots. perustyyl. napsautt.</a:t>
            </a:r>
          </a:p>
        </p:txBody>
      </p:sp>
      <p:sp>
        <p:nvSpPr>
          <p:cNvPr id="130" name="Text Placeholder 19">
            <a:extLst>
              <a:ext uri="{FF2B5EF4-FFF2-40B4-BE49-F238E27FC236}">
                <a16:creationId xmlns:a16="http://schemas.microsoft.com/office/drawing/2014/main" id="{5E57E285-2DAA-D143-9C04-5CA70EB0383A}"/>
              </a:ext>
            </a:extLst>
          </p:cNvPr>
          <p:cNvSpPr>
            <a:spLocks noGrp="1"/>
          </p:cNvSpPr>
          <p:nvPr userDrawn="1">
            <p:ph type="body" sz="quarter" idx="29"/>
          </p:nvPr>
        </p:nvSpPr>
        <p:spPr>
          <a:xfrm>
            <a:off x="2674992" y="2089380"/>
            <a:ext cx="6881900" cy="542453"/>
          </a:xfrm>
        </p:spPr>
        <p:txBody>
          <a:bodyPr anchor="ctr" anchorCtr="0"/>
          <a:lstStyle>
            <a:lvl1pPr marL="0" indent="0" algn="ctr">
              <a:lnSpc>
                <a:spcPct val="90000"/>
              </a:lnSpc>
              <a:buNone/>
              <a:defRPr sz="2000" b="1">
                <a:solidFill>
                  <a:schemeClr val="tx2"/>
                </a:solidFill>
                <a:latin typeface="+mn-lt"/>
              </a:defRPr>
            </a:lvl1pPr>
          </a:lstStyle>
          <a:p>
            <a:pPr lvl="0"/>
            <a:r>
              <a:rPr lang="fi-FI"/>
              <a:t>Muokkaa tekstin perustyylejä napsauttamalla</a:t>
            </a:r>
          </a:p>
        </p:txBody>
      </p:sp>
      <p:sp>
        <p:nvSpPr>
          <p:cNvPr id="72" name="Text Placeholder 65">
            <a:extLst>
              <a:ext uri="{FF2B5EF4-FFF2-40B4-BE49-F238E27FC236}">
                <a16:creationId xmlns:a16="http://schemas.microsoft.com/office/drawing/2014/main" id="{5AE00CDF-3F86-EF45-A6FE-18C62ACB5FAD}"/>
              </a:ext>
            </a:extLst>
          </p:cNvPr>
          <p:cNvSpPr>
            <a:spLocks noGrp="1"/>
          </p:cNvSpPr>
          <p:nvPr>
            <p:ph type="body" sz="quarter" idx="13"/>
          </p:nvPr>
        </p:nvSpPr>
        <p:spPr>
          <a:xfrm>
            <a:off x="940813" y="2890418"/>
            <a:ext cx="1734178" cy="1428421"/>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86" name="Text Placeholder 19">
            <a:extLst>
              <a:ext uri="{FF2B5EF4-FFF2-40B4-BE49-F238E27FC236}">
                <a16:creationId xmlns:a16="http://schemas.microsoft.com/office/drawing/2014/main" id="{A13028B3-AD40-5B44-9F09-AF1C27B793D9}"/>
              </a:ext>
            </a:extLst>
          </p:cNvPr>
          <p:cNvSpPr>
            <a:spLocks noGrp="1"/>
          </p:cNvSpPr>
          <p:nvPr>
            <p:ph type="body" sz="quarter" idx="20"/>
          </p:nvPr>
        </p:nvSpPr>
        <p:spPr>
          <a:xfrm>
            <a:off x="727326" y="5659651"/>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87" name="Text Placeholder 65">
            <a:extLst>
              <a:ext uri="{FF2B5EF4-FFF2-40B4-BE49-F238E27FC236}">
                <a16:creationId xmlns:a16="http://schemas.microsoft.com/office/drawing/2014/main" id="{BF530207-C90E-054B-A90E-5D2C7DC175AD}"/>
              </a:ext>
            </a:extLst>
          </p:cNvPr>
          <p:cNvSpPr>
            <a:spLocks noGrp="1"/>
          </p:cNvSpPr>
          <p:nvPr>
            <p:ph type="body" sz="quarter" idx="21"/>
          </p:nvPr>
        </p:nvSpPr>
        <p:spPr>
          <a:xfrm>
            <a:off x="3087751" y="2890418"/>
            <a:ext cx="1734178" cy="1428421"/>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88" name="Text Placeholder 19">
            <a:extLst>
              <a:ext uri="{FF2B5EF4-FFF2-40B4-BE49-F238E27FC236}">
                <a16:creationId xmlns:a16="http://schemas.microsoft.com/office/drawing/2014/main" id="{8C0016C4-3D97-1A43-86CB-9FB07BD4F33B}"/>
              </a:ext>
            </a:extLst>
          </p:cNvPr>
          <p:cNvSpPr>
            <a:spLocks noGrp="1"/>
          </p:cNvSpPr>
          <p:nvPr>
            <p:ph type="body" sz="quarter" idx="22"/>
          </p:nvPr>
        </p:nvSpPr>
        <p:spPr>
          <a:xfrm>
            <a:off x="2874264" y="5659651"/>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89" name="Text Placeholder 65">
            <a:extLst>
              <a:ext uri="{FF2B5EF4-FFF2-40B4-BE49-F238E27FC236}">
                <a16:creationId xmlns:a16="http://schemas.microsoft.com/office/drawing/2014/main" id="{9CF8888A-3413-924F-9D89-B551C929D9FB}"/>
              </a:ext>
            </a:extLst>
          </p:cNvPr>
          <p:cNvSpPr>
            <a:spLocks noGrp="1"/>
          </p:cNvSpPr>
          <p:nvPr>
            <p:ph type="body" sz="quarter" idx="23"/>
          </p:nvPr>
        </p:nvSpPr>
        <p:spPr>
          <a:xfrm>
            <a:off x="5270119" y="2890418"/>
            <a:ext cx="1734178" cy="1428421"/>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90" name="Text Placeholder 19">
            <a:extLst>
              <a:ext uri="{FF2B5EF4-FFF2-40B4-BE49-F238E27FC236}">
                <a16:creationId xmlns:a16="http://schemas.microsoft.com/office/drawing/2014/main" id="{8CF738B7-867A-1842-B46E-135BDA1072EC}"/>
              </a:ext>
            </a:extLst>
          </p:cNvPr>
          <p:cNvSpPr>
            <a:spLocks noGrp="1"/>
          </p:cNvSpPr>
          <p:nvPr>
            <p:ph type="body" sz="quarter" idx="24"/>
          </p:nvPr>
        </p:nvSpPr>
        <p:spPr>
          <a:xfrm>
            <a:off x="5056632" y="5659651"/>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91" name="Text Placeholder 65">
            <a:extLst>
              <a:ext uri="{FF2B5EF4-FFF2-40B4-BE49-F238E27FC236}">
                <a16:creationId xmlns:a16="http://schemas.microsoft.com/office/drawing/2014/main" id="{F6E5564F-8C90-544D-B4EF-ED6901B8F60D}"/>
              </a:ext>
            </a:extLst>
          </p:cNvPr>
          <p:cNvSpPr>
            <a:spLocks noGrp="1"/>
          </p:cNvSpPr>
          <p:nvPr>
            <p:ph type="body" sz="quarter" idx="25"/>
          </p:nvPr>
        </p:nvSpPr>
        <p:spPr>
          <a:xfrm>
            <a:off x="7415911" y="2890418"/>
            <a:ext cx="1734178" cy="1428421"/>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92" name="Text Placeholder 19">
            <a:extLst>
              <a:ext uri="{FF2B5EF4-FFF2-40B4-BE49-F238E27FC236}">
                <a16:creationId xmlns:a16="http://schemas.microsoft.com/office/drawing/2014/main" id="{D14E8817-A312-5949-8DA0-F5495DFBE19E}"/>
              </a:ext>
            </a:extLst>
          </p:cNvPr>
          <p:cNvSpPr>
            <a:spLocks noGrp="1"/>
          </p:cNvSpPr>
          <p:nvPr>
            <p:ph type="body" sz="quarter" idx="26"/>
          </p:nvPr>
        </p:nvSpPr>
        <p:spPr>
          <a:xfrm>
            <a:off x="7202424" y="5659651"/>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93" name="Text Placeholder 65">
            <a:extLst>
              <a:ext uri="{FF2B5EF4-FFF2-40B4-BE49-F238E27FC236}">
                <a16:creationId xmlns:a16="http://schemas.microsoft.com/office/drawing/2014/main" id="{B788579A-BEC9-6C4A-A98E-02A56CFE40CB}"/>
              </a:ext>
            </a:extLst>
          </p:cNvPr>
          <p:cNvSpPr>
            <a:spLocks noGrp="1"/>
          </p:cNvSpPr>
          <p:nvPr>
            <p:ph type="body" sz="quarter" idx="27"/>
          </p:nvPr>
        </p:nvSpPr>
        <p:spPr>
          <a:xfrm>
            <a:off x="9549511" y="2890418"/>
            <a:ext cx="1734178" cy="1428421"/>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94" name="Text Placeholder 19">
            <a:extLst>
              <a:ext uri="{FF2B5EF4-FFF2-40B4-BE49-F238E27FC236}">
                <a16:creationId xmlns:a16="http://schemas.microsoft.com/office/drawing/2014/main" id="{1901F1E8-B6CA-994D-BB54-21FB24F514C8}"/>
              </a:ext>
            </a:extLst>
          </p:cNvPr>
          <p:cNvSpPr>
            <a:spLocks noGrp="1"/>
          </p:cNvSpPr>
          <p:nvPr>
            <p:ph type="body" sz="quarter" idx="28"/>
          </p:nvPr>
        </p:nvSpPr>
        <p:spPr>
          <a:xfrm>
            <a:off x="9336024" y="5659651"/>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E3940B53-C4E8-4353-8A9E-2D29CBF1B43A}"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9" name="Picture Placeholder 7">
            <a:extLst>
              <a:ext uri="{FF2B5EF4-FFF2-40B4-BE49-F238E27FC236}">
                <a16:creationId xmlns:a16="http://schemas.microsoft.com/office/drawing/2014/main" id="{D12D2E06-9E8D-BF5E-C7C7-C8CB3452F743}"/>
              </a:ext>
              <a:ext uri="{C183D7F6-B498-43B3-948B-1728B52AA6E4}">
                <adec:decorative xmlns:adec="http://schemas.microsoft.com/office/drawing/2017/decorative" val="1"/>
              </a:ext>
            </a:extLst>
          </p:cNvPr>
          <p:cNvSpPr>
            <a:spLocks noGrp="1"/>
          </p:cNvSpPr>
          <p:nvPr>
            <p:ph type="pic" sz="quarter" idx="30"/>
          </p:nvPr>
        </p:nvSpPr>
        <p:spPr>
          <a:xfrm>
            <a:off x="1171850" y="4347999"/>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0" name="Picture Placeholder 7">
            <a:extLst>
              <a:ext uri="{FF2B5EF4-FFF2-40B4-BE49-F238E27FC236}">
                <a16:creationId xmlns:a16="http://schemas.microsoft.com/office/drawing/2014/main" id="{67DC6162-22A4-94B5-E007-5738929921C3}"/>
              </a:ext>
              <a:ext uri="{C183D7F6-B498-43B3-948B-1728B52AA6E4}">
                <adec:decorative xmlns:adec="http://schemas.microsoft.com/office/drawing/2017/decorative" val="1"/>
              </a:ext>
            </a:extLst>
          </p:cNvPr>
          <p:cNvSpPr>
            <a:spLocks noGrp="1"/>
          </p:cNvSpPr>
          <p:nvPr>
            <p:ph type="pic" sz="quarter" idx="31"/>
          </p:nvPr>
        </p:nvSpPr>
        <p:spPr>
          <a:xfrm>
            <a:off x="3331207" y="4347999"/>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1" name="Picture Placeholder 7">
            <a:extLst>
              <a:ext uri="{FF2B5EF4-FFF2-40B4-BE49-F238E27FC236}">
                <a16:creationId xmlns:a16="http://schemas.microsoft.com/office/drawing/2014/main" id="{E12A8704-633E-B884-655D-C20463F5DB1A}"/>
              </a:ext>
              <a:ext uri="{C183D7F6-B498-43B3-948B-1728B52AA6E4}">
                <adec:decorative xmlns:adec="http://schemas.microsoft.com/office/drawing/2017/decorative" val="1"/>
              </a:ext>
            </a:extLst>
          </p:cNvPr>
          <p:cNvSpPr>
            <a:spLocks noGrp="1"/>
          </p:cNvSpPr>
          <p:nvPr>
            <p:ph type="pic" sz="quarter" idx="32"/>
          </p:nvPr>
        </p:nvSpPr>
        <p:spPr>
          <a:xfrm>
            <a:off x="5494858" y="4347999"/>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2" name="Picture Placeholder 7">
            <a:extLst>
              <a:ext uri="{FF2B5EF4-FFF2-40B4-BE49-F238E27FC236}">
                <a16:creationId xmlns:a16="http://schemas.microsoft.com/office/drawing/2014/main" id="{F955027F-0614-EE52-7C45-5EE9D7C2821E}"/>
              </a:ext>
              <a:ext uri="{C183D7F6-B498-43B3-948B-1728B52AA6E4}">
                <adec:decorative xmlns:adec="http://schemas.microsoft.com/office/drawing/2017/decorative" val="1"/>
              </a:ext>
            </a:extLst>
          </p:cNvPr>
          <p:cNvSpPr>
            <a:spLocks noGrp="1"/>
          </p:cNvSpPr>
          <p:nvPr>
            <p:ph type="pic" sz="quarter" idx="33"/>
          </p:nvPr>
        </p:nvSpPr>
        <p:spPr>
          <a:xfrm>
            <a:off x="7671388" y="4347999"/>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3" name="Picture Placeholder 7">
            <a:extLst>
              <a:ext uri="{FF2B5EF4-FFF2-40B4-BE49-F238E27FC236}">
                <a16:creationId xmlns:a16="http://schemas.microsoft.com/office/drawing/2014/main" id="{2D73B5A6-C99A-7108-415B-49C286F8D81C}"/>
              </a:ext>
              <a:ext uri="{C183D7F6-B498-43B3-948B-1728B52AA6E4}">
                <adec:decorative xmlns:adec="http://schemas.microsoft.com/office/drawing/2017/decorative" val="1"/>
              </a:ext>
            </a:extLst>
          </p:cNvPr>
          <p:cNvSpPr>
            <a:spLocks noGrp="1"/>
          </p:cNvSpPr>
          <p:nvPr>
            <p:ph type="pic" sz="quarter" idx="34"/>
          </p:nvPr>
        </p:nvSpPr>
        <p:spPr>
          <a:xfrm>
            <a:off x="9826453" y="4347999"/>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Tree>
    <p:extLst>
      <p:ext uri="{BB962C8B-B14F-4D97-AF65-F5344CB8AC3E}">
        <p14:creationId xmlns:p14="http://schemas.microsoft.com/office/powerpoint/2010/main" val="17168568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sessikaavio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F64900-14A8-2557-38FA-6080879B5D43}"/>
              </a:ext>
            </a:extLst>
          </p:cNvPr>
          <p:cNvSpPr>
            <a:spLocks noGrp="1"/>
          </p:cNvSpPr>
          <p:nvPr>
            <p:ph type="title"/>
          </p:nvPr>
        </p:nvSpPr>
        <p:spPr/>
        <p:txBody>
          <a:bodyPr/>
          <a:lstStyle/>
          <a:p>
            <a:r>
              <a:rPr lang="fi-FI"/>
              <a:t>Muokkaa ots. perustyyl. napsautt.</a:t>
            </a:r>
          </a:p>
        </p:txBody>
      </p:sp>
      <p:sp>
        <p:nvSpPr>
          <p:cNvPr id="86" name="Text Placeholder 19">
            <a:extLst>
              <a:ext uri="{FF2B5EF4-FFF2-40B4-BE49-F238E27FC236}">
                <a16:creationId xmlns:a16="http://schemas.microsoft.com/office/drawing/2014/main" id="{A13028B3-AD40-5B44-9F09-AF1C27B793D9}"/>
              </a:ext>
            </a:extLst>
          </p:cNvPr>
          <p:cNvSpPr>
            <a:spLocks noGrp="1"/>
          </p:cNvSpPr>
          <p:nvPr>
            <p:ph type="body" sz="quarter" idx="20"/>
          </p:nvPr>
        </p:nvSpPr>
        <p:spPr>
          <a:xfrm>
            <a:off x="727326" y="2276278"/>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72" name="Text Placeholder 65">
            <a:extLst>
              <a:ext uri="{FF2B5EF4-FFF2-40B4-BE49-F238E27FC236}">
                <a16:creationId xmlns:a16="http://schemas.microsoft.com/office/drawing/2014/main" id="{5AE00CDF-3F86-EF45-A6FE-18C62ACB5FAD}"/>
              </a:ext>
            </a:extLst>
          </p:cNvPr>
          <p:cNvSpPr>
            <a:spLocks noGrp="1"/>
          </p:cNvSpPr>
          <p:nvPr>
            <p:ph type="body" sz="quarter" idx="13"/>
          </p:nvPr>
        </p:nvSpPr>
        <p:spPr>
          <a:xfrm>
            <a:off x="727326" y="2581076"/>
            <a:ext cx="2088000" cy="1316103"/>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46" name="Text Placeholder 19">
            <a:extLst>
              <a:ext uri="{FF2B5EF4-FFF2-40B4-BE49-F238E27FC236}">
                <a16:creationId xmlns:a16="http://schemas.microsoft.com/office/drawing/2014/main" id="{3A20C6B4-1074-F84D-A9DE-25CFC531A6AA}"/>
              </a:ext>
            </a:extLst>
          </p:cNvPr>
          <p:cNvSpPr>
            <a:spLocks noGrp="1"/>
          </p:cNvSpPr>
          <p:nvPr>
            <p:ph type="body" sz="quarter" idx="22"/>
          </p:nvPr>
        </p:nvSpPr>
        <p:spPr>
          <a:xfrm>
            <a:off x="727326" y="4312342"/>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145" name="Text Placeholder 65">
            <a:extLst>
              <a:ext uri="{FF2B5EF4-FFF2-40B4-BE49-F238E27FC236}">
                <a16:creationId xmlns:a16="http://schemas.microsoft.com/office/drawing/2014/main" id="{EC782D5C-DD26-1544-99D3-4B0C57049C4F}"/>
              </a:ext>
            </a:extLst>
          </p:cNvPr>
          <p:cNvSpPr>
            <a:spLocks noGrp="1"/>
          </p:cNvSpPr>
          <p:nvPr>
            <p:ph type="body" sz="quarter" idx="21"/>
          </p:nvPr>
        </p:nvSpPr>
        <p:spPr>
          <a:xfrm>
            <a:off x="727326" y="4617140"/>
            <a:ext cx="2088000" cy="1316103"/>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48" name="Text Placeholder 19">
            <a:extLst>
              <a:ext uri="{FF2B5EF4-FFF2-40B4-BE49-F238E27FC236}">
                <a16:creationId xmlns:a16="http://schemas.microsoft.com/office/drawing/2014/main" id="{F8816833-66CD-BB42-B80E-A870CCBA7F40}"/>
              </a:ext>
            </a:extLst>
          </p:cNvPr>
          <p:cNvSpPr>
            <a:spLocks noGrp="1"/>
          </p:cNvSpPr>
          <p:nvPr>
            <p:ph type="body" sz="quarter" idx="24"/>
          </p:nvPr>
        </p:nvSpPr>
        <p:spPr>
          <a:xfrm>
            <a:off x="9334878" y="2276278"/>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147" name="Text Placeholder 65">
            <a:extLst>
              <a:ext uri="{FF2B5EF4-FFF2-40B4-BE49-F238E27FC236}">
                <a16:creationId xmlns:a16="http://schemas.microsoft.com/office/drawing/2014/main" id="{32F365D6-227C-D94A-8C3E-8D98F3175727}"/>
              </a:ext>
            </a:extLst>
          </p:cNvPr>
          <p:cNvSpPr>
            <a:spLocks noGrp="1"/>
          </p:cNvSpPr>
          <p:nvPr>
            <p:ph type="body" sz="quarter" idx="23"/>
          </p:nvPr>
        </p:nvSpPr>
        <p:spPr>
          <a:xfrm>
            <a:off x="9334878" y="2581076"/>
            <a:ext cx="2088000" cy="1316103"/>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50" name="Text Placeholder 19">
            <a:extLst>
              <a:ext uri="{FF2B5EF4-FFF2-40B4-BE49-F238E27FC236}">
                <a16:creationId xmlns:a16="http://schemas.microsoft.com/office/drawing/2014/main" id="{48B22782-8A2E-FF46-B70D-C91295506375}"/>
              </a:ext>
            </a:extLst>
          </p:cNvPr>
          <p:cNvSpPr>
            <a:spLocks noGrp="1"/>
          </p:cNvSpPr>
          <p:nvPr>
            <p:ph type="body" sz="quarter" idx="26"/>
          </p:nvPr>
        </p:nvSpPr>
        <p:spPr>
          <a:xfrm>
            <a:off x="9334878" y="4312342"/>
            <a:ext cx="2088000"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149" name="Text Placeholder 65">
            <a:extLst>
              <a:ext uri="{FF2B5EF4-FFF2-40B4-BE49-F238E27FC236}">
                <a16:creationId xmlns:a16="http://schemas.microsoft.com/office/drawing/2014/main" id="{A7B7844D-D027-F442-AA83-6DEDFC4E707A}"/>
              </a:ext>
            </a:extLst>
          </p:cNvPr>
          <p:cNvSpPr>
            <a:spLocks noGrp="1"/>
          </p:cNvSpPr>
          <p:nvPr>
            <p:ph type="body" sz="quarter" idx="25"/>
          </p:nvPr>
        </p:nvSpPr>
        <p:spPr>
          <a:xfrm>
            <a:off x="9334878" y="4617140"/>
            <a:ext cx="2088000" cy="1316103"/>
          </a:xfrm>
        </p:spPr>
        <p:txBody>
          <a:bodyPr>
            <a:normAutofit/>
          </a:bodyPr>
          <a:lstStyle>
            <a:lvl1pPr marL="0" indent="0" algn="ctr">
              <a:lnSpc>
                <a:spcPct val="120000"/>
              </a:lnSpc>
              <a:buNone/>
              <a:defRPr sz="1400" spc="-3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5F1EE774-4A3C-4A9B-82FC-B94A883BC669}"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6" name="Picture Placeholder 7">
            <a:extLst>
              <a:ext uri="{FF2B5EF4-FFF2-40B4-BE49-F238E27FC236}">
                <a16:creationId xmlns:a16="http://schemas.microsoft.com/office/drawing/2014/main" id="{5C69D5F5-4F8E-852B-65B0-7DF181EEF53A}"/>
              </a:ext>
              <a:ext uri="{C183D7F6-B498-43B3-948B-1728B52AA6E4}">
                <adec:decorative xmlns:adec="http://schemas.microsoft.com/office/drawing/2017/decorative" val="1"/>
              </a:ext>
            </a:extLst>
          </p:cNvPr>
          <p:cNvSpPr>
            <a:spLocks noGrp="1"/>
          </p:cNvSpPr>
          <p:nvPr>
            <p:ph type="pic" sz="quarter" idx="27"/>
          </p:nvPr>
        </p:nvSpPr>
        <p:spPr>
          <a:xfrm>
            <a:off x="3344086" y="2347480"/>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7" name="Picture Placeholder 7">
            <a:extLst>
              <a:ext uri="{FF2B5EF4-FFF2-40B4-BE49-F238E27FC236}">
                <a16:creationId xmlns:a16="http://schemas.microsoft.com/office/drawing/2014/main" id="{7FDA5504-25AB-FC7F-D216-7FF46F277D13}"/>
              </a:ext>
              <a:ext uri="{C183D7F6-B498-43B3-948B-1728B52AA6E4}">
                <adec:decorative xmlns:adec="http://schemas.microsoft.com/office/drawing/2017/decorative" val="1"/>
              </a:ext>
            </a:extLst>
          </p:cNvPr>
          <p:cNvSpPr>
            <a:spLocks noGrp="1"/>
          </p:cNvSpPr>
          <p:nvPr>
            <p:ph type="pic" sz="quarter" idx="28"/>
          </p:nvPr>
        </p:nvSpPr>
        <p:spPr>
          <a:xfrm>
            <a:off x="5499151" y="2347480"/>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8" name="Picture Placeholder 7">
            <a:extLst>
              <a:ext uri="{FF2B5EF4-FFF2-40B4-BE49-F238E27FC236}">
                <a16:creationId xmlns:a16="http://schemas.microsoft.com/office/drawing/2014/main" id="{47285110-7CA5-99BD-7A8D-430B1EAEF7BD}"/>
              </a:ext>
              <a:ext uri="{C183D7F6-B498-43B3-948B-1728B52AA6E4}">
                <adec:decorative xmlns:adec="http://schemas.microsoft.com/office/drawing/2017/decorative" val="1"/>
              </a:ext>
            </a:extLst>
          </p:cNvPr>
          <p:cNvSpPr>
            <a:spLocks noGrp="1"/>
          </p:cNvSpPr>
          <p:nvPr>
            <p:ph type="pic" sz="quarter" idx="29"/>
          </p:nvPr>
        </p:nvSpPr>
        <p:spPr>
          <a:xfrm>
            <a:off x="7662802" y="2347480"/>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19" name="Picture Placeholder 7">
            <a:extLst>
              <a:ext uri="{FF2B5EF4-FFF2-40B4-BE49-F238E27FC236}">
                <a16:creationId xmlns:a16="http://schemas.microsoft.com/office/drawing/2014/main" id="{15BC4980-970A-0358-2D91-B1836E8DFE9E}"/>
              </a:ext>
              <a:ext uri="{C183D7F6-B498-43B3-948B-1728B52AA6E4}">
                <adec:decorative xmlns:adec="http://schemas.microsoft.com/office/drawing/2017/decorative" val="1"/>
              </a:ext>
            </a:extLst>
          </p:cNvPr>
          <p:cNvSpPr>
            <a:spLocks noGrp="1"/>
          </p:cNvSpPr>
          <p:nvPr>
            <p:ph type="pic" sz="quarter" idx="30"/>
          </p:nvPr>
        </p:nvSpPr>
        <p:spPr>
          <a:xfrm>
            <a:off x="3344086" y="4326533"/>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0" name="Picture Placeholder 7">
            <a:extLst>
              <a:ext uri="{FF2B5EF4-FFF2-40B4-BE49-F238E27FC236}">
                <a16:creationId xmlns:a16="http://schemas.microsoft.com/office/drawing/2014/main" id="{CA6843B3-FF15-7790-2F91-06E79EE0D693}"/>
              </a:ext>
              <a:ext uri="{C183D7F6-B498-43B3-948B-1728B52AA6E4}">
                <adec:decorative xmlns:adec="http://schemas.microsoft.com/office/drawing/2017/decorative" val="1"/>
              </a:ext>
            </a:extLst>
          </p:cNvPr>
          <p:cNvSpPr>
            <a:spLocks noGrp="1"/>
          </p:cNvSpPr>
          <p:nvPr>
            <p:ph type="pic" sz="quarter" idx="31"/>
          </p:nvPr>
        </p:nvSpPr>
        <p:spPr>
          <a:xfrm>
            <a:off x="5499151" y="4326533"/>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1" name="Picture Placeholder 7">
            <a:extLst>
              <a:ext uri="{FF2B5EF4-FFF2-40B4-BE49-F238E27FC236}">
                <a16:creationId xmlns:a16="http://schemas.microsoft.com/office/drawing/2014/main" id="{7F64B8FA-EC57-208E-CCFF-323C4B1F5FEB}"/>
              </a:ext>
              <a:ext uri="{C183D7F6-B498-43B3-948B-1728B52AA6E4}">
                <adec:decorative xmlns:adec="http://schemas.microsoft.com/office/drawing/2017/decorative" val="1"/>
              </a:ext>
            </a:extLst>
          </p:cNvPr>
          <p:cNvSpPr>
            <a:spLocks noGrp="1"/>
          </p:cNvSpPr>
          <p:nvPr>
            <p:ph type="pic" sz="quarter" idx="32"/>
          </p:nvPr>
        </p:nvSpPr>
        <p:spPr>
          <a:xfrm>
            <a:off x="7662802" y="4326533"/>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Tree>
    <p:extLst>
      <p:ext uri="{BB962C8B-B14F-4D97-AF65-F5344CB8AC3E}">
        <p14:creationId xmlns:p14="http://schemas.microsoft.com/office/powerpoint/2010/main" val="2391561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sessikaavio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A8976-10AB-6018-4F5B-7CCBE4612225}"/>
              </a:ext>
            </a:extLst>
          </p:cNvPr>
          <p:cNvSpPr>
            <a:spLocks noGrp="1"/>
          </p:cNvSpPr>
          <p:nvPr>
            <p:ph type="title"/>
          </p:nvPr>
        </p:nvSpPr>
        <p:spPr>
          <a:xfrm>
            <a:off x="840441" y="956795"/>
            <a:ext cx="10511118" cy="510909"/>
          </a:xfrm>
        </p:spPr>
        <p:txBody>
          <a:bodyPr>
            <a:normAutofit/>
          </a:bodyPr>
          <a:lstStyle>
            <a:lvl1pPr algn="ctr">
              <a:defRPr/>
            </a:lvl1pPr>
          </a:lstStyle>
          <a:p>
            <a:r>
              <a:rPr lang="fi-FI"/>
              <a:t>Muokkaa ots. perustyyl. napsautt.</a:t>
            </a:r>
          </a:p>
        </p:txBody>
      </p:sp>
      <p:sp>
        <p:nvSpPr>
          <p:cNvPr id="210" name="Text Placeholder 19">
            <a:extLst>
              <a:ext uri="{FF2B5EF4-FFF2-40B4-BE49-F238E27FC236}">
                <a16:creationId xmlns:a16="http://schemas.microsoft.com/office/drawing/2014/main" id="{270769CD-2640-8349-85C8-3DE36AC74260}"/>
              </a:ext>
            </a:extLst>
          </p:cNvPr>
          <p:cNvSpPr>
            <a:spLocks noGrp="1"/>
          </p:cNvSpPr>
          <p:nvPr>
            <p:ph type="body" sz="quarter" idx="35"/>
          </p:nvPr>
        </p:nvSpPr>
        <p:spPr>
          <a:xfrm>
            <a:off x="5289908" y="3679817"/>
            <a:ext cx="1608619" cy="535846"/>
          </a:xfrm>
        </p:spPr>
        <p:txBody>
          <a:bodyPr anchor="ctr" anchorCtr="0"/>
          <a:lstStyle>
            <a:lvl1pPr marL="0" indent="0" algn="ctr">
              <a:lnSpc>
                <a:spcPct val="90000"/>
              </a:lnSpc>
              <a:buNone/>
              <a:defRPr sz="1800" b="1">
                <a:solidFill>
                  <a:schemeClr val="tx2"/>
                </a:solidFill>
                <a:latin typeface="+mn-lt"/>
              </a:defRPr>
            </a:lvl1pPr>
          </a:lstStyle>
          <a:p>
            <a:pPr lvl="0"/>
            <a:r>
              <a:rPr lang="fi-FI"/>
              <a:t>Muokkaa tekstin perustyylejä napsauttamalla</a:t>
            </a:r>
          </a:p>
        </p:txBody>
      </p:sp>
      <p:sp>
        <p:nvSpPr>
          <p:cNvPr id="86" name="Text Placeholder 19">
            <a:extLst>
              <a:ext uri="{FF2B5EF4-FFF2-40B4-BE49-F238E27FC236}">
                <a16:creationId xmlns:a16="http://schemas.microsoft.com/office/drawing/2014/main" id="{A13028B3-AD40-5B44-9F09-AF1C27B793D9}"/>
              </a:ext>
            </a:extLst>
          </p:cNvPr>
          <p:cNvSpPr>
            <a:spLocks noGrp="1"/>
          </p:cNvSpPr>
          <p:nvPr>
            <p:ph type="body" sz="quarter" idx="20"/>
          </p:nvPr>
        </p:nvSpPr>
        <p:spPr>
          <a:xfrm>
            <a:off x="978472" y="1886134"/>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72" name="Text Placeholder 65">
            <a:extLst>
              <a:ext uri="{FF2B5EF4-FFF2-40B4-BE49-F238E27FC236}">
                <a16:creationId xmlns:a16="http://schemas.microsoft.com/office/drawing/2014/main" id="{5AE00CDF-3F86-EF45-A6FE-18C62ACB5FAD}"/>
              </a:ext>
            </a:extLst>
          </p:cNvPr>
          <p:cNvSpPr>
            <a:spLocks noGrp="1"/>
          </p:cNvSpPr>
          <p:nvPr>
            <p:ph type="body" sz="quarter" idx="13"/>
          </p:nvPr>
        </p:nvSpPr>
        <p:spPr>
          <a:xfrm>
            <a:off x="978472" y="2190933"/>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146" name="Text Placeholder 19">
            <a:extLst>
              <a:ext uri="{FF2B5EF4-FFF2-40B4-BE49-F238E27FC236}">
                <a16:creationId xmlns:a16="http://schemas.microsoft.com/office/drawing/2014/main" id="{3A20C6B4-1074-F84D-A9DE-25CFC531A6AA}"/>
              </a:ext>
            </a:extLst>
          </p:cNvPr>
          <p:cNvSpPr>
            <a:spLocks noGrp="1"/>
          </p:cNvSpPr>
          <p:nvPr>
            <p:ph type="body" sz="quarter" idx="22"/>
          </p:nvPr>
        </p:nvSpPr>
        <p:spPr>
          <a:xfrm>
            <a:off x="978472" y="3349085"/>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145" name="Text Placeholder 65">
            <a:extLst>
              <a:ext uri="{FF2B5EF4-FFF2-40B4-BE49-F238E27FC236}">
                <a16:creationId xmlns:a16="http://schemas.microsoft.com/office/drawing/2014/main" id="{EC782D5C-DD26-1544-99D3-4B0C57049C4F}"/>
              </a:ext>
            </a:extLst>
          </p:cNvPr>
          <p:cNvSpPr>
            <a:spLocks noGrp="1"/>
          </p:cNvSpPr>
          <p:nvPr>
            <p:ph type="body" sz="quarter" idx="21"/>
          </p:nvPr>
        </p:nvSpPr>
        <p:spPr>
          <a:xfrm>
            <a:off x="978472" y="3653884"/>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203" name="Text Placeholder 19">
            <a:extLst>
              <a:ext uri="{FF2B5EF4-FFF2-40B4-BE49-F238E27FC236}">
                <a16:creationId xmlns:a16="http://schemas.microsoft.com/office/drawing/2014/main" id="{E4A6DB9D-8C01-3649-9856-88375E9CBCCC}"/>
              </a:ext>
            </a:extLst>
          </p:cNvPr>
          <p:cNvSpPr>
            <a:spLocks noGrp="1"/>
          </p:cNvSpPr>
          <p:nvPr>
            <p:ph type="body" sz="quarter" idx="28"/>
          </p:nvPr>
        </p:nvSpPr>
        <p:spPr>
          <a:xfrm>
            <a:off x="978472" y="4799933"/>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202" name="Text Placeholder 65">
            <a:extLst>
              <a:ext uri="{FF2B5EF4-FFF2-40B4-BE49-F238E27FC236}">
                <a16:creationId xmlns:a16="http://schemas.microsoft.com/office/drawing/2014/main" id="{2DFD3B43-FA93-8D46-ABF3-4D38F34D7F9E}"/>
              </a:ext>
            </a:extLst>
          </p:cNvPr>
          <p:cNvSpPr>
            <a:spLocks noGrp="1"/>
          </p:cNvSpPr>
          <p:nvPr>
            <p:ph type="body" sz="quarter" idx="27"/>
          </p:nvPr>
        </p:nvSpPr>
        <p:spPr>
          <a:xfrm>
            <a:off x="978472" y="5104732"/>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205" name="Text Placeholder 19">
            <a:extLst>
              <a:ext uri="{FF2B5EF4-FFF2-40B4-BE49-F238E27FC236}">
                <a16:creationId xmlns:a16="http://schemas.microsoft.com/office/drawing/2014/main" id="{C10BDD1A-925F-7641-9565-74ED3105E802}"/>
              </a:ext>
            </a:extLst>
          </p:cNvPr>
          <p:cNvSpPr>
            <a:spLocks noGrp="1"/>
          </p:cNvSpPr>
          <p:nvPr>
            <p:ph type="body" sz="quarter" idx="30"/>
          </p:nvPr>
        </p:nvSpPr>
        <p:spPr>
          <a:xfrm>
            <a:off x="8549704" y="1886134"/>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204" name="Text Placeholder 65">
            <a:extLst>
              <a:ext uri="{FF2B5EF4-FFF2-40B4-BE49-F238E27FC236}">
                <a16:creationId xmlns:a16="http://schemas.microsoft.com/office/drawing/2014/main" id="{59C9D757-B8D9-9F4C-BC4A-713B01A1977C}"/>
              </a:ext>
            </a:extLst>
          </p:cNvPr>
          <p:cNvSpPr>
            <a:spLocks noGrp="1"/>
          </p:cNvSpPr>
          <p:nvPr>
            <p:ph type="body" sz="quarter" idx="29"/>
          </p:nvPr>
        </p:nvSpPr>
        <p:spPr>
          <a:xfrm>
            <a:off x="8549704" y="2190933"/>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207" name="Text Placeholder 19">
            <a:extLst>
              <a:ext uri="{FF2B5EF4-FFF2-40B4-BE49-F238E27FC236}">
                <a16:creationId xmlns:a16="http://schemas.microsoft.com/office/drawing/2014/main" id="{923B07B5-1D89-024C-B394-9D34A4915ACF}"/>
              </a:ext>
            </a:extLst>
          </p:cNvPr>
          <p:cNvSpPr>
            <a:spLocks noGrp="1"/>
          </p:cNvSpPr>
          <p:nvPr>
            <p:ph type="body" sz="quarter" idx="32"/>
          </p:nvPr>
        </p:nvSpPr>
        <p:spPr>
          <a:xfrm>
            <a:off x="8549704" y="3349085"/>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206" name="Text Placeholder 65">
            <a:extLst>
              <a:ext uri="{FF2B5EF4-FFF2-40B4-BE49-F238E27FC236}">
                <a16:creationId xmlns:a16="http://schemas.microsoft.com/office/drawing/2014/main" id="{2705CE60-3DF2-2B45-8A43-E1C88419E334}"/>
              </a:ext>
            </a:extLst>
          </p:cNvPr>
          <p:cNvSpPr>
            <a:spLocks noGrp="1"/>
          </p:cNvSpPr>
          <p:nvPr>
            <p:ph type="body" sz="quarter" idx="31"/>
          </p:nvPr>
        </p:nvSpPr>
        <p:spPr>
          <a:xfrm>
            <a:off x="8549704" y="3653884"/>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209" name="Text Placeholder 19">
            <a:extLst>
              <a:ext uri="{FF2B5EF4-FFF2-40B4-BE49-F238E27FC236}">
                <a16:creationId xmlns:a16="http://schemas.microsoft.com/office/drawing/2014/main" id="{1C1B31DD-88E0-2A45-8555-7D3B0CF86A06}"/>
              </a:ext>
            </a:extLst>
          </p:cNvPr>
          <p:cNvSpPr>
            <a:spLocks noGrp="1"/>
          </p:cNvSpPr>
          <p:nvPr>
            <p:ph type="body" sz="quarter" idx="34"/>
          </p:nvPr>
        </p:nvSpPr>
        <p:spPr>
          <a:xfrm>
            <a:off x="8549704" y="4799933"/>
            <a:ext cx="2641618" cy="280414"/>
          </a:xfrm>
        </p:spPr>
        <p:txBody>
          <a:bodyPr/>
          <a:lstStyle>
            <a:lvl1pPr marL="0" indent="0" algn="ctr">
              <a:buNone/>
              <a:defRPr sz="1800" b="1">
                <a:solidFill>
                  <a:schemeClr val="tx2"/>
                </a:solidFill>
                <a:latin typeface="+mn-lt"/>
              </a:defRPr>
            </a:lvl1pPr>
          </a:lstStyle>
          <a:p>
            <a:pPr lvl="0"/>
            <a:r>
              <a:rPr lang="fi-FI"/>
              <a:t>Muokkaa tekstin perustyylejä napsauttamalla</a:t>
            </a:r>
          </a:p>
        </p:txBody>
      </p:sp>
      <p:sp>
        <p:nvSpPr>
          <p:cNvPr id="208" name="Text Placeholder 65">
            <a:extLst>
              <a:ext uri="{FF2B5EF4-FFF2-40B4-BE49-F238E27FC236}">
                <a16:creationId xmlns:a16="http://schemas.microsoft.com/office/drawing/2014/main" id="{934E4976-7331-2A41-9D7B-A430DE16C1FB}"/>
              </a:ext>
            </a:extLst>
          </p:cNvPr>
          <p:cNvSpPr>
            <a:spLocks noGrp="1"/>
          </p:cNvSpPr>
          <p:nvPr>
            <p:ph type="body" sz="quarter" idx="33"/>
          </p:nvPr>
        </p:nvSpPr>
        <p:spPr>
          <a:xfrm>
            <a:off x="8549704" y="5104732"/>
            <a:ext cx="2641618" cy="963256"/>
          </a:xfrm>
        </p:spPr>
        <p:txBody>
          <a:bodyPr>
            <a:normAutofit/>
          </a:bodyPr>
          <a:lstStyle>
            <a:lvl1pPr marL="0" indent="0" algn="ctr">
              <a:lnSpc>
                <a:spcPct val="120000"/>
              </a:lnSpc>
              <a:buNone/>
              <a:defRPr sz="1400" spc="-50" baseline="0">
                <a:solidFill>
                  <a:schemeClr val="tx2"/>
                </a:solidFill>
                <a:latin typeface="+mn-lt"/>
              </a:defRPr>
            </a:lvl1pPr>
            <a:lvl2pPr marL="627063" indent="0" algn="ctr">
              <a:buNone/>
              <a:defRPr sz="1200">
                <a:latin typeface="Lucida Sans Typewriter" panose="020B0509030504030204" pitchFamily="49" charset="77"/>
              </a:defRPr>
            </a:lvl2pPr>
            <a:lvl3pPr marL="914400" indent="0" algn="ctr">
              <a:buNone/>
              <a:defRPr sz="1200">
                <a:latin typeface="Lucida Sans Typewriter" panose="020B0509030504030204" pitchFamily="49" charset="77"/>
              </a:defRPr>
            </a:lvl3pPr>
            <a:lvl4pPr marL="1371600" indent="0" algn="ctr">
              <a:buNone/>
              <a:defRPr sz="1200">
                <a:latin typeface="Lucida Sans Typewriter" panose="020B0509030504030204" pitchFamily="49" charset="77"/>
              </a:defRPr>
            </a:lvl4pPr>
            <a:lvl5pPr marL="1828800" indent="0" algn="ctr">
              <a:buNone/>
              <a:defRPr sz="1200">
                <a:latin typeface="Lucida Sans Typewriter" panose="020B0509030504030204" pitchFamily="49" charset="77"/>
              </a:defRPr>
            </a:lvl5pPr>
          </a:lstStyle>
          <a:p>
            <a:pPr lvl="0"/>
            <a:r>
              <a:rPr lang="fi-FI"/>
              <a:t>Muokkaa tekstin perustyylejä napsauttamalla</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42BEB166-995E-4C88-A70A-A38E07D7F052}"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3" name="Picture Placeholder 7">
            <a:extLst>
              <a:ext uri="{FF2B5EF4-FFF2-40B4-BE49-F238E27FC236}">
                <a16:creationId xmlns:a16="http://schemas.microsoft.com/office/drawing/2014/main" id="{41B3B366-611E-2447-79F0-8C5E6F9A8F4C}"/>
              </a:ext>
              <a:ext uri="{C183D7F6-B498-43B3-948B-1728B52AA6E4}">
                <adec:decorative xmlns:adec="http://schemas.microsoft.com/office/drawing/2017/decorative" val="1"/>
              </a:ext>
            </a:extLst>
          </p:cNvPr>
          <p:cNvSpPr>
            <a:spLocks noGrp="1"/>
          </p:cNvSpPr>
          <p:nvPr>
            <p:ph type="pic" sz="quarter" idx="36"/>
          </p:nvPr>
        </p:nvSpPr>
        <p:spPr>
          <a:xfrm>
            <a:off x="4151162" y="2656573"/>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4" name="Picture Placeholder 7">
            <a:extLst>
              <a:ext uri="{FF2B5EF4-FFF2-40B4-BE49-F238E27FC236}">
                <a16:creationId xmlns:a16="http://schemas.microsoft.com/office/drawing/2014/main" id="{CB24107B-DAB3-F714-FC7C-C00ADC545085}"/>
              </a:ext>
              <a:ext uri="{C183D7F6-B498-43B3-948B-1728B52AA6E4}">
                <adec:decorative xmlns:adec="http://schemas.microsoft.com/office/drawing/2017/decorative" val="1"/>
              </a:ext>
            </a:extLst>
          </p:cNvPr>
          <p:cNvSpPr>
            <a:spLocks noGrp="1"/>
          </p:cNvSpPr>
          <p:nvPr>
            <p:ph type="pic" sz="quarter" idx="37"/>
          </p:nvPr>
        </p:nvSpPr>
        <p:spPr>
          <a:xfrm>
            <a:off x="4095990" y="4133850"/>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5" name="Picture Placeholder 7">
            <a:extLst>
              <a:ext uri="{FF2B5EF4-FFF2-40B4-BE49-F238E27FC236}">
                <a16:creationId xmlns:a16="http://schemas.microsoft.com/office/drawing/2014/main" id="{D7688FD7-B718-6C7A-5625-46104A951478}"/>
              </a:ext>
              <a:ext uri="{C183D7F6-B498-43B3-948B-1728B52AA6E4}">
                <adec:decorative xmlns:adec="http://schemas.microsoft.com/office/drawing/2017/decorative" val="1"/>
              </a:ext>
            </a:extLst>
          </p:cNvPr>
          <p:cNvSpPr>
            <a:spLocks noGrp="1"/>
          </p:cNvSpPr>
          <p:nvPr>
            <p:ph type="pic" sz="quarter" idx="38"/>
          </p:nvPr>
        </p:nvSpPr>
        <p:spPr>
          <a:xfrm>
            <a:off x="5504580" y="4846082"/>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6" name="Picture Placeholder 7">
            <a:extLst>
              <a:ext uri="{FF2B5EF4-FFF2-40B4-BE49-F238E27FC236}">
                <a16:creationId xmlns:a16="http://schemas.microsoft.com/office/drawing/2014/main" id="{0C02609B-A713-876D-DF76-BCC6954D7A62}"/>
              </a:ext>
              <a:ext uri="{C183D7F6-B498-43B3-948B-1728B52AA6E4}">
                <adec:decorative xmlns:adec="http://schemas.microsoft.com/office/drawing/2017/decorative" val="1"/>
              </a:ext>
            </a:extLst>
          </p:cNvPr>
          <p:cNvSpPr>
            <a:spLocks noGrp="1"/>
          </p:cNvSpPr>
          <p:nvPr>
            <p:ph type="pic" sz="quarter" idx="39"/>
          </p:nvPr>
        </p:nvSpPr>
        <p:spPr>
          <a:xfrm>
            <a:off x="5504580" y="1849598"/>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7" name="Picture Placeholder 7">
            <a:extLst>
              <a:ext uri="{FF2B5EF4-FFF2-40B4-BE49-F238E27FC236}">
                <a16:creationId xmlns:a16="http://schemas.microsoft.com/office/drawing/2014/main" id="{E0E2C4E8-B432-CF1D-66DA-3B36758EA7BA}"/>
              </a:ext>
              <a:ext uri="{C183D7F6-B498-43B3-948B-1728B52AA6E4}">
                <adec:decorative xmlns:adec="http://schemas.microsoft.com/office/drawing/2017/decorative" val="1"/>
              </a:ext>
            </a:extLst>
          </p:cNvPr>
          <p:cNvSpPr>
            <a:spLocks noGrp="1"/>
          </p:cNvSpPr>
          <p:nvPr>
            <p:ph type="pic" sz="quarter" idx="40"/>
          </p:nvPr>
        </p:nvSpPr>
        <p:spPr>
          <a:xfrm>
            <a:off x="6830026" y="2659034"/>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
        <p:nvSpPr>
          <p:cNvPr id="28" name="Picture Placeholder 7">
            <a:extLst>
              <a:ext uri="{FF2B5EF4-FFF2-40B4-BE49-F238E27FC236}">
                <a16:creationId xmlns:a16="http://schemas.microsoft.com/office/drawing/2014/main" id="{97E2AAFD-B0D5-3571-AF6E-2BE3B3FA73C2}"/>
              </a:ext>
              <a:ext uri="{C183D7F6-B498-43B3-948B-1728B52AA6E4}">
                <adec:decorative xmlns:adec="http://schemas.microsoft.com/office/drawing/2017/decorative" val="1"/>
              </a:ext>
            </a:extLst>
          </p:cNvPr>
          <p:cNvSpPr>
            <a:spLocks noGrp="1"/>
          </p:cNvSpPr>
          <p:nvPr>
            <p:ph type="pic" sz="quarter" idx="41"/>
          </p:nvPr>
        </p:nvSpPr>
        <p:spPr>
          <a:xfrm>
            <a:off x="6886905" y="4121047"/>
            <a:ext cx="1198800" cy="1198800"/>
          </a:xfrm>
          <a:prstGeom prst="ellipse">
            <a:avLst/>
          </a:prstGeom>
          <a:noFill/>
          <a:ln w="12700">
            <a:solidFill>
              <a:srgbClr val="EB5C18"/>
            </a:solidFill>
          </a:ln>
        </p:spPr>
        <p:txBody>
          <a:bodyPr anchor="ctr" anchorCtr="0">
            <a:normAutofit/>
          </a:bodyPr>
          <a:lstStyle>
            <a:lvl1pPr marL="0" indent="0" algn="ctr">
              <a:buNone/>
              <a:defRPr sz="1400"/>
            </a:lvl1pPr>
          </a:lstStyle>
          <a:p>
            <a:r>
              <a:rPr lang="fi-FI"/>
              <a:t>Lisää kuva napsauttamalla kuvaketta</a:t>
            </a:r>
          </a:p>
        </p:txBody>
      </p:sp>
    </p:spTree>
    <p:extLst>
      <p:ext uri="{BB962C8B-B14F-4D97-AF65-F5344CB8AC3E}">
        <p14:creationId xmlns:p14="http://schemas.microsoft.com/office/powerpoint/2010/main" val="3956528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ikajana">
    <p:bg>
      <p:bgPr>
        <a:solidFill>
          <a:srgbClr val="D2E5E5"/>
        </a:solidFill>
        <a:effectLst/>
      </p:bgPr>
    </p:bg>
    <p:spTree>
      <p:nvGrpSpPr>
        <p:cNvPr id="1" name=""/>
        <p:cNvGrpSpPr/>
        <p:nvPr/>
      </p:nvGrpSpPr>
      <p:grpSpPr>
        <a:xfrm>
          <a:off x="0" y="0"/>
          <a:ext cx="0" cy="0"/>
          <a:chOff x="0" y="0"/>
          <a:chExt cx="0" cy="0"/>
        </a:xfrm>
      </p:grpSpPr>
      <p:sp>
        <p:nvSpPr>
          <p:cNvPr id="18" name="Otsikko 17">
            <a:extLst>
              <a:ext uri="{FF2B5EF4-FFF2-40B4-BE49-F238E27FC236}">
                <a16:creationId xmlns:a16="http://schemas.microsoft.com/office/drawing/2014/main" id="{2687A1CA-CD73-2C55-22CB-3E2B97772067}"/>
              </a:ext>
            </a:extLst>
          </p:cNvPr>
          <p:cNvSpPr>
            <a:spLocks noGrp="1"/>
          </p:cNvSpPr>
          <p:nvPr>
            <p:ph type="title"/>
          </p:nvPr>
        </p:nvSpPr>
        <p:spPr/>
        <p:txBody>
          <a:bodyPr/>
          <a:lstStyle/>
          <a:p>
            <a:r>
              <a:rPr lang="fi-FI"/>
              <a:t>Muokkaa ots. perustyyl. napsautt.</a:t>
            </a:r>
          </a:p>
        </p:txBody>
      </p:sp>
      <p:sp>
        <p:nvSpPr>
          <p:cNvPr id="6" name="Text Placeholder 19">
            <a:extLst>
              <a:ext uri="{FF2B5EF4-FFF2-40B4-BE49-F238E27FC236}">
                <a16:creationId xmlns:a16="http://schemas.microsoft.com/office/drawing/2014/main" id="{6B517A29-E50C-E5F1-9368-12C2F4C1C8BB}"/>
              </a:ext>
            </a:extLst>
          </p:cNvPr>
          <p:cNvSpPr>
            <a:spLocks noGrp="1"/>
          </p:cNvSpPr>
          <p:nvPr>
            <p:ph type="body" sz="quarter" idx="24" hasCustomPrompt="1"/>
          </p:nvPr>
        </p:nvSpPr>
        <p:spPr>
          <a:xfrm>
            <a:off x="1304416"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19" name="Tekstin paikkamerkki 18">
            <a:extLst>
              <a:ext uri="{FF2B5EF4-FFF2-40B4-BE49-F238E27FC236}">
                <a16:creationId xmlns:a16="http://schemas.microsoft.com/office/drawing/2014/main" id="{13D14B49-5B91-D924-416F-619CEF1B7367}"/>
              </a:ext>
            </a:extLst>
          </p:cNvPr>
          <p:cNvSpPr>
            <a:spLocks noGrp="1"/>
          </p:cNvSpPr>
          <p:nvPr>
            <p:ph type="body" sz="quarter" idx="45" hasCustomPrompt="1"/>
          </p:nvPr>
        </p:nvSpPr>
        <p:spPr>
          <a:xfrm>
            <a:off x="838200" y="2996706"/>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7" name="Text Placeholder 19">
            <a:extLst>
              <a:ext uri="{FF2B5EF4-FFF2-40B4-BE49-F238E27FC236}">
                <a16:creationId xmlns:a16="http://schemas.microsoft.com/office/drawing/2014/main" id="{A3C8314E-5C41-AF35-B2B2-48D15516992C}"/>
              </a:ext>
            </a:extLst>
          </p:cNvPr>
          <p:cNvSpPr>
            <a:spLocks noGrp="1"/>
          </p:cNvSpPr>
          <p:nvPr>
            <p:ph type="body" sz="quarter" idx="52" hasCustomPrompt="1"/>
          </p:nvPr>
        </p:nvSpPr>
        <p:spPr>
          <a:xfrm>
            <a:off x="2896341"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21" name="Tekstin paikkamerkki 18">
            <a:extLst>
              <a:ext uri="{FF2B5EF4-FFF2-40B4-BE49-F238E27FC236}">
                <a16:creationId xmlns:a16="http://schemas.microsoft.com/office/drawing/2014/main" id="{426DBFF4-BA64-72AF-9752-224A77751BB0}"/>
              </a:ext>
            </a:extLst>
          </p:cNvPr>
          <p:cNvSpPr>
            <a:spLocks noGrp="1"/>
          </p:cNvSpPr>
          <p:nvPr>
            <p:ph type="body" sz="quarter" idx="47" hasCustomPrompt="1"/>
          </p:nvPr>
        </p:nvSpPr>
        <p:spPr>
          <a:xfrm>
            <a:off x="2430125" y="4498753"/>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8" name="Text Placeholder 19">
            <a:extLst>
              <a:ext uri="{FF2B5EF4-FFF2-40B4-BE49-F238E27FC236}">
                <a16:creationId xmlns:a16="http://schemas.microsoft.com/office/drawing/2014/main" id="{54E0A368-60CB-FC7D-9E8F-4CBDE51467F6}"/>
              </a:ext>
            </a:extLst>
          </p:cNvPr>
          <p:cNvSpPr>
            <a:spLocks noGrp="1"/>
          </p:cNvSpPr>
          <p:nvPr>
            <p:ph type="body" sz="quarter" idx="53" hasCustomPrompt="1"/>
          </p:nvPr>
        </p:nvSpPr>
        <p:spPr>
          <a:xfrm>
            <a:off x="4488266"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22" name="Tekstin paikkamerkki 18">
            <a:extLst>
              <a:ext uri="{FF2B5EF4-FFF2-40B4-BE49-F238E27FC236}">
                <a16:creationId xmlns:a16="http://schemas.microsoft.com/office/drawing/2014/main" id="{74C48603-95CD-C54C-2D91-3507A99EA3BE}"/>
              </a:ext>
            </a:extLst>
          </p:cNvPr>
          <p:cNvSpPr>
            <a:spLocks noGrp="1"/>
          </p:cNvSpPr>
          <p:nvPr>
            <p:ph type="body" sz="quarter" idx="48" hasCustomPrompt="1"/>
          </p:nvPr>
        </p:nvSpPr>
        <p:spPr>
          <a:xfrm>
            <a:off x="4022050" y="2996706"/>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9" name="Text Placeholder 19">
            <a:extLst>
              <a:ext uri="{FF2B5EF4-FFF2-40B4-BE49-F238E27FC236}">
                <a16:creationId xmlns:a16="http://schemas.microsoft.com/office/drawing/2014/main" id="{65A3A244-4472-FA6D-1518-4D6AA1F06C16}"/>
              </a:ext>
            </a:extLst>
          </p:cNvPr>
          <p:cNvSpPr>
            <a:spLocks noGrp="1"/>
          </p:cNvSpPr>
          <p:nvPr>
            <p:ph type="body" sz="quarter" idx="54" hasCustomPrompt="1"/>
          </p:nvPr>
        </p:nvSpPr>
        <p:spPr>
          <a:xfrm>
            <a:off x="6080191"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23" name="Tekstin paikkamerkki 18">
            <a:extLst>
              <a:ext uri="{FF2B5EF4-FFF2-40B4-BE49-F238E27FC236}">
                <a16:creationId xmlns:a16="http://schemas.microsoft.com/office/drawing/2014/main" id="{DF9EC9EE-5D48-6070-0800-69B61F5D1DEB}"/>
              </a:ext>
            </a:extLst>
          </p:cNvPr>
          <p:cNvSpPr>
            <a:spLocks noGrp="1"/>
          </p:cNvSpPr>
          <p:nvPr>
            <p:ph type="body" sz="quarter" idx="49" hasCustomPrompt="1"/>
          </p:nvPr>
        </p:nvSpPr>
        <p:spPr>
          <a:xfrm>
            <a:off x="5613975" y="4498753"/>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11" name="Text Placeholder 19">
            <a:extLst>
              <a:ext uri="{FF2B5EF4-FFF2-40B4-BE49-F238E27FC236}">
                <a16:creationId xmlns:a16="http://schemas.microsoft.com/office/drawing/2014/main" id="{188977EF-36E6-5BB2-F74D-1441C20E16E9}"/>
              </a:ext>
            </a:extLst>
          </p:cNvPr>
          <p:cNvSpPr>
            <a:spLocks noGrp="1"/>
          </p:cNvSpPr>
          <p:nvPr>
            <p:ph type="body" sz="quarter" idx="55" hasCustomPrompt="1"/>
          </p:nvPr>
        </p:nvSpPr>
        <p:spPr>
          <a:xfrm>
            <a:off x="7672117"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24" name="Tekstin paikkamerkki 18">
            <a:extLst>
              <a:ext uri="{FF2B5EF4-FFF2-40B4-BE49-F238E27FC236}">
                <a16:creationId xmlns:a16="http://schemas.microsoft.com/office/drawing/2014/main" id="{A5BD12EF-019B-D15E-1F3A-21BE54194184}"/>
              </a:ext>
            </a:extLst>
          </p:cNvPr>
          <p:cNvSpPr>
            <a:spLocks noGrp="1"/>
          </p:cNvSpPr>
          <p:nvPr>
            <p:ph type="body" sz="quarter" idx="50" hasCustomPrompt="1"/>
          </p:nvPr>
        </p:nvSpPr>
        <p:spPr>
          <a:xfrm>
            <a:off x="7205900" y="2996706"/>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12" name="Text Placeholder 19">
            <a:extLst>
              <a:ext uri="{FF2B5EF4-FFF2-40B4-BE49-F238E27FC236}">
                <a16:creationId xmlns:a16="http://schemas.microsoft.com/office/drawing/2014/main" id="{8CBF6E35-6018-C740-42CC-B6EBBCF1E237}"/>
              </a:ext>
            </a:extLst>
          </p:cNvPr>
          <p:cNvSpPr>
            <a:spLocks noGrp="1"/>
          </p:cNvSpPr>
          <p:nvPr>
            <p:ph type="body" sz="quarter" idx="56" hasCustomPrompt="1"/>
          </p:nvPr>
        </p:nvSpPr>
        <p:spPr>
          <a:xfrm>
            <a:off x="9264041" y="2098753"/>
            <a:ext cx="1153189" cy="280414"/>
          </a:xfrm>
        </p:spPr>
        <p:txBody>
          <a:bodyPr/>
          <a:lstStyle>
            <a:lvl1pPr marL="0" indent="0" algn="ctr">
              <a:buNone/>
              <a:defRPr sz="1800" b="1">
                <a:solidFill>
                  <a:schemeClr val="tx2"/>
                </a:solidFill>
                <a:latin typeface="+mn-lt"/>
              </a:defRPr>
            </a:lvl1pPr>
          </a:lstStyle>
          <a:p>
            <a:pPr lvl="0"/>
            <a:r>
              <a:rPr lang="fi-FI"/>
              <a:t>####</a:t>
            </a:r>
          </a:p>
        </p:txBody>
      </p:sp>
      <p:sp>
        <p:nvSpPr>
          <p:cNvPr id="25" name="Tekstin paikkamerkki 18">
            <a:extLst>
              <a:ext uri="{FF2B5EF4-FFF2-40B4-BE49-F238E27FC236}">
                <a16:creationId xmlns:a16="http://schemas.microsoft.com/office/drawing/2014/main" id="{6C599BC2-319F-A3C0-3E06-E7A8E820F190}"/>
              </a:ext>
            </a:extLst>
          </p:cNvPr>
          <p:cNvSpPr>
            <a:spLocks noGrp="1"/>
          </p:cNvSpPr>
          <p:nvPr>
            <p:ph type="body" sz="quarter" idx="51" hasCustomPrompt="1"/>
          </p:nvPr>
        </p:nvSpPr>
        <p:spPr>
          <a:xfrm>
            <a:off x="8797825" y="4498753"/>
            <a:ext cx="2085622" cy="1234354"/>
          </a:xfrm>
          <a:solidFill>
            <a:schemeClr val="accent3">
              <a:lumMod val="20000"/>
              <a:lumOff val="80000"/>
            </a:schemeClr>
          </a:solidFill>
        </p:spPr>
        <p:txBody>
          <a:bodyPr lIns="90000" tIns="90000" rIns="90000" bIns="90000" anchor="ctr">
            <a:normAutofit/>
          </a:bodyPr>
          <a:lstStyle>
            <a:lvl1pPr algn="ctr">
              <a:buNone/>
              <a:defRPr>
                <a:solidFill>
                  <a:schemeClr val="accent2"/>
                </a:solidFill>
              </a:defRPr>
            </a:lvl1pPr>
          </a:lstStyle>
          <a:p>
            <a:pPr lvl="0"/>
            <a:r>
              <a:rPr lang="fi-FI"/>
              <a:t>Tapahtuma</a:t>
            </a:r>
          </a:p>
        </p:txBody>
      </p:sp>
      <p:sp>
        <p:nvSpPr>
          <p:cNvPr id="3" name="Päivämäärän paikkamerkki 2">
            <a:extLst>
              <a:ext uri="{FF2B5EF4-FFF2-40B4-BE49-F238E27FC236}">
                <a16:creationId xmlns:a16="http://schemas.microsoft.com/office/drawing/2014/main" id="{B262E242-1527-241C-9CD4-D3A3A2C75D77}"/>
              </a:ext>
            </a:extLst>
          </p:cNvPr>
          <p:cNvSpPr>
            <a:spLocks noGrp="1"/>
          </p:cNvSpPr>
          <p:nvPr>
            <p:ph type="dt" sz="half" idx="10"/>
          </p:nvPr>
        </p:nvSpPr>
        <p:spPr/>
        <p:txBody>
          <a:bodyPr/>
          <a:lstStyle/>
          <a:p>
            <a:fld id="{B57D629B-07A9-4826-8432-28D2CBB053C2}" type="datetime1">
              <a:rPr lang="fi-FI" smtClean="0"/>
              <a:t>27.8.2026</a:t>
            </a:fld>
            <a:endParaRPr lang="fi-FI"/>
          </a:p>
        </p:txBody>
      </p:sp>
      <p:sp>
        <p:nvSpPr>
          <p:cNvPr id="4" name="Alatunnisteen paikkamerkki 3">
            <a:extLst>
              <a:ext uri="{FF2B5EF4-FFF2-40B4-BE49-F238E27FC236}">
                <a16:creationId xmlns:a16="http://schemas.microsoft.com/office/drawing/2014/main" id="{E8ACBD65-229E-366B-4378-106004C17409}"/>
              </a:ext>
            </a:extLst>
          </p:cNvPr>
          <p:cNvSpPr>
            <a:spLocks noGrp="1"/>
          </p:cNvSpPr>
          <p:nvPr>
            <p:ph type="ftr" sz="quarter" idx="11"/>
          </p:nvPr>
        </p:nvSpPr>
        <p:spPr/>
        <p:txBody>
          <a:bodyPr/>
          <a:lstStyle/>
          <a:p>
            <a:r>
              <a:rPr lang="fi-FI"/>
              <a:t>Uusi kunnan rahoitus</a:t>
            </a:r>
          </a:p>
        </p:txBody>
      </p:sp>
      <p:sp>
        <p:nvSpPr>
          <p:cNvPr id="5" name="Dian numeron paikkamerkki 4">
            <a:extLst>
              <a:ext uri="{FF2B5EF4-FFF2-40B4-BE49-F238E27FC236}">
                <a16:creationId xmlns:a16="http://schemas.microsoft.com/office/drawing/2014/main" id="{52D89B64-6CE2-10B9-85DD-45E004B0441E}"/>
              </a:ext>
            </a:extLst>
          </p:cNvPr>
          <p:cNvSpPr>
            <a:spLocks noGrp="1"/>
          </p:cNvSpPr>
          <p:nvPr>
            <p:ph type="sldNum" sz="quarter" idx="12"/>
          </p:nvPr>
        </p:nvSpPr>
        <p:spPr/>
        <p:txBody>
          <a:bodyPr/>
          <a:lstStyle/>
          <a:p>
            <a:fld id="{31160B98-140E-4345-B1A3-2A7247C42973}" type="slidenum">
              <a:rPr lang="fi-FI" smtClean="0"/>
              <a:pPr/>
              <a:t>‹#›</a:t>
            </a:fld>
            <a:endParaRPr lang="fi-FI"/>
          </a:p>
        </p:txBody>
      </p:sp>
      <p:sp>
        <p:nvSpPr>
          <p:cNvPr id="10" name="Tekstin paikkamerkki 9">
            <a:extLst>
              <a:ext uri="{FF2B5EF4-FFF2-40B4-BE49-F238E27FC236}">
                <a16:creationId xmlns:a16="http://schemas.microsoft.com/office/drawing/2014/main" id="{4B61FC66-AF6F-9BFD-5332-555C8CD6984A}"/>
              </a:ext>
              <a:ext uri="{C183D7F6-B498-43B3-948B-1728B52AA6E4}">
                <adec:decorative xmlns:adec="http://schemas.microsoft.com/office/drawing/2017/decorative" val="1"/>
              </a:ext>
            </a:extLst>
          </p:cNvPr>
          <p:cNvSpPr>
            <a:spLocks noGrp="1"/>
          </p:cNvSpPr>
          <p:nvPr>
            <p:ph type="body" sz="quarter" idx="37" hasCustomPrompt="1"/>
          </p:nvPr>
        </p:nvSpPr>
        <p:spPr>
          <a:xfrm>
            <a:off x="1773011"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
        <p:nvSpPr>
          <p:cNvPr id="13" name="Tekstin paikkamerkki 9">
            <a:extLst>
              <a:ext uri="{FF2B5EF4-FFF2-40B4-BE49-F238E27FC236}">
                <a16:creationId xmlns:a16="http://schemas.microsoft.com/office/drawing/2014/main" id="{3FC00659-4871-8145-9F0E-4626D39E34DD}"/>
              </a:ext>
              <a:ext uri="{C183D7F6-B498-43B3-948B-1728B52AA6E4}">
                <adec:decorative xmlns:adec="http://schemas.microsoft.com/office/drawing/2017/decorative" val="1"/>
              </a:ext>
            </a:extLst>
          </p:cNvPr>
          <p:cNvSpPr>
            <a:spLocks noGrp="1"/>
          </p:cNvSpPr>
          <p:nvPr>
            <p:ph type="body" sz="quarter" idx="40" hasCustomPrompt="1"/>
          </p:nvPr>
        </p:nvSpPr>
        <p:spPr>
          <a:xfrm>
            <a:off x="3364936"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
        <p:nvSpPr>
          <p:cNvPr id="14" name="Tekstin paikkamerkki 9">
            <a:extLst>
              <a:ext uri="{FF2B5EF4-FFF2-40B4-BE49-F238E27FC236}">
                <a16:creationId xmlns:a16="http://schemas.microsoft.com/office/drawing/2014/main" id="{DC0A7C4E-8C9F-724B-CD5F-3FBEE34811C6}"/>
              </a:ext>
              <a:ext uri="{C183D7F6-B498-43B3-948B-1728B52AA6E4}">
                <adec:decorative xmlns:adec="http://schemas.microsoft.com/office/drawing/2017/decorative" val="1"/>
              </a:ext>
            </a:extLst>
          </p:cNvPr>
          <p:cNvSpPr>
            <a:spLocks noGrp="1"/>
          </p:cNvSpPr>
          <p:nvPr>
            <p:ph type="body" sz="quarter" idx="41" hasCustomPrompt="1"/>
          </p:nvPr>
        </p:nvSpPr>
        <p:spPr>
          <a:xfrm>
            <a:off x="4956861"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
        <p:nvSpPr>
          <p:cNvPr id="15" name="Tekstin paikkamerkki 9">
            <a:extLst>
              <a:ext uri="{FF2B5EF4-FFF2-40B4-BE49-F238E27FC236}">
                <a16:creationId xmlns:a16="http://schemas.microsoft.com/office/drawing/2014/main" id="{A30484E4-FC83-A83F-AF51-32E7A58D80E1}"/>
              </a:ext>
              <a:ext uri="{C183D7F6-B498-43B3-948B-1728B52AA6E4}">
                <adec:decorative xmlns:adec="http://schemas.microsoft.com/office/drawing/2017/decorative" val="1"/>
              </a:ext>
            </a:extLst>
          </p:cNvPr>
          <p:cNvSpPr>
            <a:spLocks noGrp="1"/>
          </p:cNvSpPr>
          <p:nvPr>
            <p:ph type="body" sz="quarter" idx="42" hasCustomPrompt="1"/>
          </p:nvPr>
        </p:nvSpPr>
        <p:spPr>
          <a:xfrm>
            <a:off x="6548786"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
        <p:nvSpPr>
          <p:cNvPr id="16" name="Tekstin paikkamerkki 9">
            <a:extLst>
              <a:ext uri="{FF2B5EF4-FFF2-40B4-BE49-F238E27FC236}">
                <a16:creationId xmlns:a16="http://schemas.microsoft.com/office/drawing/2014/main" id="{AD4CC49A-0819-75C7-F41B-1B7E8287FD15}"/>
              </a:ext>
              <a:ext uri="{C183D7F6-B498-43B3-948B-1728B52AA6E4}">
                <adec:decorative xmlns:adec="http://schemas.microsoft.com/office/drawing/2017/decorative" val="1"/>
              </a:ext>
            </a:extLst>
          </p:cNvPr>
          <p:cNvSpPr>
            <a:spLocks noGrp="1"/>
          </p:cNvSpPr>
          <p:nvPr>
            <p:ph type="body" sz="quarter" idx="43" hasCustomPrompt="1"/>
          </p:nvPr>
        </p:nvSpPr>
        <p:spPr>
          <a:xfrm>
            <a:off x="8140711"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
        <p:nvSpPr>
          <p:cNvPr id="17" name="Tekstin paikkamerkki 9">
            <a:extLst>
              <a:ext uri="{FF2B5EF4-FFF2-40B4-BE49-F238E27FC236}">
                <a16:creationId xmlns:a16="http://schemas.microsoft.com/office/drawing/2014/main" id="{86BF78BA-671F-6287-AF59-CE10D84582C4}"/>
              </a:ext>
              <a:ext uri="{C183D7F6-B498-43B3-948B-1728B52AA6E4}">
                <adec:decorative xmlns:adec="http://schemas.microsoft.com/office/drawing/2017/decorative" val="1"/>
              </a:ext>
            </a:extLst>
          </p:cNvPr>
          <p:cNvSpPr>
            <a:spLocks noGrp="1"/>
          </p:cNvSpPr>
          <p:nvPr>
            <p:ph type="body" sz="quarter" idx="44" hasCustomPrompt="1"/>
          </p:nvPr>
        </p:nvSpPr>
        <p:spPr>
          <a:xfrm>
            <a:off x="9732636" y="2513013"/>
            <a:ext cx="216000" cy="216000"/>
          </a:xfrm>
          <a:prstGeom prst="ellipse">
            <a:avLst/>
          </a:prstGeom>
          <a:solidFill>
            <a:schemeClr val="accent6"/>
          </a:solidFill>
        </p:spPr>
        <p:txBody>
          <a:bodyPr/>
          <a:lstStyle>
            <a:lvl1pPr algn="ctr">
              <a:buNone/>
              <a:defRPr sz="100">
                <a:noFill/>
              </a:defRPr>
            </a:lvl1pPr>
          </a:lstStyle>
          <a:p>
            <a:pPr lvl="0"/>
            <a:r>
              <a:rPr lang="fi-FI"/>
              <a:t> </a:t>
            </a:r>
          </a:p>
        </p:txBody>
      </p:sp>
    </p:spTree>
    <p:extLst>
      <p:ext uri="{BB962C8B-B14F-4D97-AF65-F5344CB8AC3E}">
        <p14:creationId xmlns:p14="http://schemas.microsoft.com/office/powerpoint/2010/main" val="1126261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ferenssit">
    <p:bg>
      <p:bgPr>
        <a:solidFill>
          <a:srgbClr val="D2E5E5"/>
        </a:solidFill>
        <a:effectLst/>
      </p:bgPr>
    </p:bg>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8CCDD764-2D0C-1BE6-94A7-18213347BE67}"/>
              </a:ext>
            </a:extLst>
          </p:cNvPr>
          <p:cNvSpPr>
            <a:spLocks noGrp="1"/>
          </p:cNvSpPr>
          <p:nvPr>
            <p:ph type="title"/>
          </p:nvPr>
        </p:nvSpPr>
        <p:spPr>
          <a:xfrm>
            <a:off x="840441" y="956795"/>
            <a:ext cx="10511118" cy="510909"/>
          </a:xfrm>
        </p:spPr>
        <p:txBody>
          <a:bodyPr>
            <a:normAutofit/>
          </a:bodyPr>
          <a:lstStyle/>
          <a:p>
            <a:r>
              <a:rPr lang="fi-FI"/>
              <a:t>Muokkaa ots. perustyyl. napsautt.</a:t>
            </a:r>
          </a:p>
        </p:txBody>
      </p:sp>
      <p:sp>
        <p:nvSpPr>
          <p:cNvPr id="28" name="Tekstin paikkamerkki 27">
            <a:extLst>
              <a:ext uri="{FF2B5EF4-FFF2-40B4-BE49-F238E27FC236}">
                <a16:creationId xmlns:a16="http://schemas.microsoft.com/office/drawing/2014/main" id="{C53B4EBD-B5A0-ACC0-4FEE-72A0F751A704}"/>
              </a:ext>
            </a:extLst>
          </p:cNvPr>
          <p:cNvSpPr>
            <a:spLocks noGrp="1"/>
          </p:cNvSpPr>
          <p:nvPr>
            <p:ph type="body" sz="quarter" idx="17" hasCustomPrompt="1"/>
          </p:nvPr>
        </p:nvSpPr>
        <p:spPr>
          <a:xfrm>
            <a:off x="3631963" y="1681896"/>
            <a:ext cx="2087528" cy="1347327"/>
          </a:xfrm>
        </p:spPr>
        <p:txBody>
          <a:bodyPr anchor="t">
            <a:normAutofit/>
          </a:bodyPr>
          <a:lstStyle>
            <a:lvl1pPr marL="0" indent="0">
              <a:buNone/>
              <a:defRPr sz="2000" b="1">
                <a:solidFill>
                  <a:schemeClr val="accent1"/>
                </a:solidFill>
              </a:defRPr>
            </a:lvl1pPr>
            <a:lvl2pPr>
              <a:buNone/>
              <a:defRPr/>
            </a:lvl2pPr>
          </a:lstStyle>
          <a:p>
            <a:pPr lvl="0"/>
            <a:r>
              <a:rPr lang="fi-FI"/>
              <a:t>Asiakas</a:t>
            </a:r>
          </a:p>
        </p:txBody>
      </p:sp>
      <p:sp>
        <p:nvSpPr>
          <p:cNvPr id="32" name="Tekstin paikkamerkki 31">
            <a:extLst>
              <a:ext uri="{FF2B5EF4-FFF2-40B4-BE49-F238E27FC236}">
                <a16:creationId xmlns:a16="http://schemas.microsoft.com/office/drawing/2014/main" id="{9217FB4E-0827-42F0-F3A6-B90CF4D98F10}"/>
              </a:ext>
            </a:extLst>
          </p:cNvPr>
          <p:cNvSpPr>
            <a:spLocks noGrp="1"/>
          </p:cNvSpPr>
          <p:nvPr>
            <p:ph type="body" sz="quarter" idx="20" hasCustomPrompt="1"/>
          </p:nvPr>
        </p:nvSpPr>
        <p:spPr>
          <a:xfrm>
            <a:off x="5850455" y="1681163"/>
            <a:ext cx="2688942" cy="1347787"/>
          </a:xfrm>
        </p:spPr>
        <p:txBody>
          <a:bodyPr>
            <a:normAutofit/>
          </a:bodyPr>
          <a:lstStyle>
            <a:lvl1pPr marL="144000" indent="-144000">
              <a:defRPr sz="1600"/>
            </a:lvl1pPr>
          </a:lstStyle>
          <a:p>
            <a:pPr lvl="0"/>
            <a:r>
              <a:rPr lang="fi-FI"/>
              <a:t>Kuvaus tehdystä työstä</a:t>
            </a:r>
          </a:p>
        </p:txBody>
      </p:sp>
      <p:sp>
        <p:nvSpPr>
          <p:cNvPr id="33" name="Tekstin paikkamerkki 31">
            <a:extLst>
              <a:ext uri="{FF2B5EF4-FFF2-40B4-BE49-F238E27FC236}">
                <a16:creationId xmlns:a16="http://schemas.microsoft.com/office/drawing/2014/main" id="{5E733D73-1047-2A5A-3469-C8EA493D524E}"/>
              </a:ext>
            </a:extLst>
          </p:cNvPr>
          <p:cNvSpPr>
            <a:spLocks noGrp="1"/>
          </p:cNvSpPr>
          <p:nvPr>
            <p:ph type="body" sz="quarter" idx="21" hasCustomPrompt="1"/>
          </p:nvPr>
        </p:nvSpPr>
        <p:spPr>
          <a:xfrm>
            <a:off x="8670362" y="1681163"/>
            <a:ext cx="2688942" cy="1347787"/>
          </a:xfrm>
        </p:spPr>
        <p:txBody>
          <a:bodyPr>
            <a:normAutofit/>
          </a:bodyPr>
          <a:lstStyle>
            <a:lvl1pPr marL="144000" indent="-144000">
              <a:defRPr sz="1600"/>
            </a:lvl1pPr>
          </a:lstStyle>
          <a:p>
            <a:pPr lvl="0"/>
            <a:r>
              <a:rPr lang="fi-FI"/>
              <a:t>Kuvaus tehdystä työstä</a:t>
            </a:r>
          </a:p>
        </p:txBody>
      </p:sp>
      <p:sp>
        <p:nvSpPr>
          <p:cNvPr id="29" name="Tekstin paikkamerkki 27">
            <a:extLst>
              <a:ext uri="{FF2B5EF4-FFF2-40B4-BE49-F238E27FC236}">
                <a16:creationId xmlns:a16="http://schemas.microsoft.com/office/drawing/2014/main" id="{AC807B90-9258-F0E8-D7AC-9FF253EC94CA}"/>
              </a:ext>
            </a:extLst>
          </p:cNvPr>
          <p:cNvSpPr>
            <a:spLocks noGrp="1"/>
          </p:cNvSpPr>
          <p:nvPr>
            <p:ph type="body" sz="quarter" idx="18" hasCustomPrompt="1"/>
          </p:nvPr>
        </p:nvSpPr>
        <p:spPr>
          <a:xfrm>
            <a:off x="3631963" y="3243415"/>
            <a:ext cx="2087528" cy="1347327"/>
          </a:xfrm>
        </p:spPr>
        <p:txBody>
          <a:bodyPr anchor="t">
            <a:normAutofit/>
          </a:bodyPr>
          <a:lstStyle>
            <a:lvl1pPr marL="0" indent="0">
              <a:buNone/>
              <a:defRPr sz="2000" b="1">
                <a:solidFill>
                  <a:schemeClr val="accent1"/>
                </a:solidFill>
              </a:defRPr>
            </a:lvl1pPr>
            <a:lvl2pPr>
              <a:buNone/>
              <a:defRPr/>
            </a:lvl2pPr>
          </a:lstStyle>
          <a:p>
            <a:pPr lvl="0"/>
            <a:r>
              <a:rPr lang="fi-FI"/>
              <a:t>Asiakas</a:t>
            </a:r>
          </a:p>
        </p:txBody>
      </p:sp>
      <p:sp>
        <p:nvSpPr>
          <p:cNvPr id="34" name="Tekstin paikkamerkki 31">
            <a:extLst>
              <a:ext uri="{FF2B5EF4-FFF2-40B4-BE49-F238E27FC236}">
                <a16:creationId xmlns:a16="http://schemas.microsoft.com/office/drawing/2014/main" id="{925EEACA-448A-C122-047B-F93C16DDD885}"/>
              </a:ext>
            </a:extLst>
          </p:cNvPr>
          <p:cNvSpPr>
            <a:spLocks noGrp="1"/>
          </p:cNvSpPr>
          <p:nvPr>
            <p:ph type="body" sz="quarter" idx="22" hasCustomPrompt="1"/>
          </p:nvPr>
        </p:nvSpPr>
        <p:spPr>
          <a:xfrm>
            <a:off x="5850455" y="3242261"/>
            <a:ext cx="2688942" cy="1347787"/>
          </a:xfrm>
        </p:spPr>
        <p:txBody>
          <a:bodyPr>
            <a:normAutofit/>
          </a:bodyPr>
          <a:lstStyle>
            <a:lvl1pPr marL="144000" indent="-144000">
              <a:defRPr sz="1600"/>
            </a:lvl1pPr>
          </a:lstStyle>
          <a:p>
            <a:pPr lvl="0"/>
            <a:r>
              <a:rPr lang="fi-FI"/>
              <a:t>Kuvaus tehdystä työstä</a:t>
            </a:r>
          </a:p>
        </p:txBody>
      </p:sp>
      <p:sp>
        <p:nvSpPr>
          <p:cNvPr id="35" name="Tekstin paikkamerkki 31">
            <a:extLst>
              <a:ext uri="{FF2B5EF4-FFF2-40B4-BE49-F238E27FC236}">
                <a16:creationId xmlns:a16="http://schemas.microsoft.com/office/drawing/2014/main" id="{4409561A-4EDA-3D72-F9BC-5DC2373AF0DB}"/>
              </a:ext>
            </a:extLst>
          </p:cNvPr>
          <p:cNvSpPr>
            <a:spLocks noGrp="1"/>
          </p:cNvSpPr>
          <p:nvPr>
            <p:ph type="body" sz="quarter" idx="23" hasCustomPrompt="1"/>
          </p:nvPr>
        </p:nvSpPr>
        <p:spPr>
          <a:xfrm>
            <a:off x="8670362" y="3242261"/>
            <a:ext cx="2688942" cy="1347787"/>
          </a:xfrm>
        </p:spPr>
        <p:txBody>
          <a:bodyPr>
            <a:normAutofit/>
          </a:bodyPr>
          <a:lstStyle>
            <a:lvl1pPr marL="144000" indent="-144000">
              <a:defRPr sz="1600"/>
            </a:lvl1pPr>
          </a:lstStyle>
          <a:p>
            <a:pPr lvl="0"/>
            <a:r>
              <a:rPr lang="fi-FI"/>
              <a:t>Kuvaus tehdystä työstä</a:t>
            </a:r>
          </a:p>
        </p:txBody>
      </p:sp>
      <p:sp>
        <p:nvSpPr>
          <p:cNvPr id="30" name="Tekstin paikkamerkki 27">
            <a:extLst>
              <a:ext uri="{FF2B5EF4-FFF2-40B4-BE49-F238E27FC236}">
                <a16:creationId xmlns:a16="http://schemas.microsoft.com/office/drawing/2014/main" id="{E9347723-97B1-63BA-160A-3723AA6CA074}"/>
              </a:ext>
            </a:extLst>
          </p:cNvPr>
          <p:cNvSpPr>
            <a:spLocks noGrp="1"/>
          </p:cNvSpPr>
          <p:nvPr>
            <p:ph type="body" sz="quarter" idx="19" hasCustomPrompt="1"/>
          </p:nvPr>
        </p:nvSpPr>
        <p:spPr>
          <a:xfrm>
            <a:off x="3631963" y="4804934"/>
            <a:ext cx="2087528" cy="1347327"/>
          </a:xfrm>
        </p:spPr>
        <p:txBody>
          <a:bodyPr anchor="t">
            <a:normAutofit/>
          </a:bodyPr>
          <a:lstStyle>
            <a:lvl1pPr marL="0" indent="0">
              <a:buNone/>
              <a:defRPr sz="2000" b="1">
                <a:solidFill>
                  <a:schemeClr val="accent1"/>
                </a:solidFill>
              </a:defRPr>
            </a:lvl1pPr>
            <a:lvl2pPr>
              <a:buNone/>
              <a:defRPr/>
            </a:lvl2pPr>
          </a:lstStyle>
          <a:p>
            <a:pPr lvl="0"/>
            <a:r>
              <a:rPr lang="fi-FI"/>
              <a:t>Asiakas</a:t>
            </a:r>
          </a:p>
        </p:txBody>
      </p:sp>
      <p:sp>
        <p:nvSpPr>
          <p:cNvPr id="36" name="Tekstin paikkamerkki 31">
            <a:extLst>
              <a:ext uri="{FF2B5EF4-FFF2-40B4-BE49-F238E27FC236}">
                <a16:creationId xmlns:a16="http://schemas.microsoft.com/office/drawing/2014/main" id="{E812DECC-0239-2BDA-F399-42467D8C075D}"/>
              </a:ext>
            </a:extLst>
          </p:cNvPr>
          <p:cNvSpPr>
            <a:spLocks noGrp="1"/>
          </p:cNvSpPr>
          <p:nvPr>
            <p:ph type="body" sz="quarter" idx="24" hasCustomPrompt="1"/>
          </p:nvPr>
        </p:nvSpPr>
        <p:spPr>
          <a:xfrm>
            <a:off x="5850455" y="4803781"/>
            <a:ext cx="2688942" cy="1347787"/>
          </a:xfrm>
        </p:spPr>
        <p:txBody>
          <a:bodyPr>
            <a:normAutofit/>
          </a:bodyPr>
          <a:lstStyle>
            <a:lvl1pPr marL="144000" indent="-144000">
              <a:defRPr sz="1600"/>
            </a:lvl1pPr>
          </a:lstStyle>
          <a:p>
            <a:pPr lvl="0"/>
            <a:r>
              <a:rPr lang="fi-FI"/>
              <a:t>Kuvaus tehdystä työstä</a:t>
            </a:r>
          </a:p>
        </p:txBody>
      </p:sp>
      <p:sp>
        <p:nvSpPr>
          <p:cNvPr id="37" name="Tekstin paikkamerkki 31">
            <a:extLst>
              <a:ext uri="{FF2B5EF4-FFF2-40B4-BE49-F238E27FC236}">
                <a16:creationId xmlns:a16="http://schemas.microsoft.com/office/drawing/2014/main" id="{F1CFE77F-DD59-4BDF-CE31-3E59CC044797}"/>
              </a:ext>
            </a:extLst>
          </p:cNvPr>
          <p:cNvSpPr>
            <a:spLocks noGrp="1"/>
          </p:cNvSpPr>
          <p:nvPr>
            <p:ph type="body" sz="quarter" idx="25" hasCustomPrompt="1"/>
          </p:nvPr>
        </p:nvSpPr>
        <p:spPr>
          <a:xfrm>
            <a:off x="8670362" y="4803781"/>
            <a:ext cx="2688942" cy="1347787"/>
          </a:xfrm>
        </p:spPr>
        <p:txBody>
          <a:bodyPr>
            <a:normAutofit/>
          </a:bodyPr>
          <a:lstStyle>
            <a:lvl1pPr marL="144000" indent="-144000">
              <a:defRPr sz="1600"/>
            </a:lvl1pPr>
          </a:lstStyle>
          <a:p>
            <a:pPr lvl="0"/>
            <a:r>
              <a:rPr lang="fi-FI"/>
              <a:t>Kuvaus tehdystä työstä</a:t>
            </a:r>
          </a:p>
        </p:txBody>
      </p:sp>
      <p:sp>
        <p:nvSpPr>
          <p:cNvPr id="3" name="Päivämäärän paikkamerkki 2">
            <a:extLst>
              <a:ext uri="{FF2B5EF4-FFF2-40B4-BE49-F238E27FC236}">
                <a16:creationId xmlns:a16="http://schemas.microsoft.com/office/drawing/2014/main" id="{B262E242-1527-241C-9CD4-D3A3A2C75D77}"/>
              </a:ext>
            </a:extLst>
          </p:cNvPr>
          <p:cNvSpPr>
            <a:spLocks noGrp="1"/>
          </p:cNvSpPr>
          <p:nvPr>
            <p:ph type="dt" sz="half" idx="10"/>
          </p:nvPr>
        </p:nvSpPr>
        <p:spPr/>
        <p:txBody>
          <a:bodyPr/>
          <a:lstStyle/>
          <a:p>
            <a:fld id="{A2F5D676-0CC3-4BE8-B8A7-5529195CCF03}" type="datetime1">
              <a:rPr lang="fi-FI" smtClean="0"/>
              <a:t>27.8.2026</a:t>
            </a:fld>
            <a:endParaRPr lang="fi-FI"/>
          </a:p>
        </p:txBody>
      </p:sp>
      <p:sp>
        <p:nvSpPr>
          <p:cNvPr id="4" name="Alatunnisteen paikkamerkki 3">
            <a:extLst>
              <a:ext uri="{FF2B5EF4-FFF2-40B4-BE49-F238E27FC236}">
                <a16:creationId xmlns:a16="http://schemas.microsoft.com/office/drawing/2014/main" id="{E8ACBD65-229E-366B-4378-106004C17409}"/>
              </a:ext>
            </a:extLst>
          </p:cNvPr>
          <p:cNvSpPr>
            <a:spLocks noGrp="1"/>
          </p:cNvSpPr>
          <p:nvPr>
            <p:ph type="ftr" sz="quarter" idx="11"/>
          </p:nvPr>
        </p:nvSpPr>
        <p:spPr/>
        <p:txBody>
          <a:bodyPr/>
          <a:lstStyle/>
          <a:p>
            <a:r>
              <a:rPr lang="fi-FI"/>
              <a:t>Uusi kunnan rahoitus</a:t>
            </a:r>
          </a:p>
        </p:txBody>
      </p:sp>
      <p:sp>
        <p:nvSpPr>
          <p:cNvPr id="5" name="Dian numeron paikkamerkki 4">
            <a:extLst>
              <a:ext uri="{FF2B5EF4-FFF2-40B4-BE49-F238E27FC236}">
                <a16:creationId xmlns:a16="http://schemas.microsoft.com/office/drawing/2014/main" id="{52D89B64-6CE2-10B9-85DD-45E004B0441E}"/>
              </a:ext>
            </a:extLst>
          </p:cNvPr>
          <p:cNvSpPr>
            <a:spLocks noGrp="1"/>
          </p:cNvSpPr>
          <p:nvPr>
            <p:ph type="sldNum" sz="quarter" idx="12"/>
          </p:nvPr>
        </p:nvSpPr>
        <p:spPr/>
        <p:txBody>
          <a:bodyPr/>
          <a:lstStyle/>
          <a:p>
            <a:fld id="{31160B98-140E-4345-B1A3-2A7247C42973}" type="slidenum">
              <a:rPr lang="fi-FI" smtClean="0"/>
              <a:pPr/>
              <a:t>‹#›</a:t>
            </a:fld>
            <a:endParaRPr lang="fi-FI"/>
          </a:p>
        </p:txBody>
      </p:sp>
      <p:sp>
        <p:nvSpPr>
          <p:cNvPr id="9" name="Suorakulmio: Vastakkaiset kulmat pyöristetty 8">
            <a:extLst>
              <a:ext uri="{FF2B5EF4-FFF2-40B4-BE49-F238E27FC236}">
                <a16:creationId xmlns:a16="http://schemas.microsoft.com/office/drawing/2014/main" id="{180660B4-D763-D84B-5F8E-DEFCC6315D97}"/>
              </a:ext>
              <a:ext uri="{C183D7F6-B498-43B3-948B-1728B52AA6E4}">
                <adec:decorative xmlns:adec="http://schemas.microsoft.com/office/drawing/2017/decorative" val="1"/>
              </a:ext>
            </a:extLst>
          </p:cNvPr>
          <p:cNvSpPr/>
          <p:nvPr userDrawn="1"/>
        </p:nvSpPr>
        <p:spPr>
          <a:xfrm>
            <a:off x="838199" y="168189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bject 7">
            <a:extLst>
              <a:ext uri="{FF2B5EF4-FFF2-40B4-BE49-F238E27FC236}">
                <a16:creationId xmlns:a16="http://schemas.microsoft.com/office/drawing/2014/main" id="{91019375-1C0B-BFE4-9634-8D15FEC9D37B}"/>
              </a:ext>
              <a:ext uri="{C183D7F6-B498-43B3-948B-1728B52AA6E4}">
                <adec:decorative xmlns:adec="http://schemas.microsoft.com/office/drawing/2017/decorative" val="1"/>
              </a:ext>
            </a:extLst>
          </p:cNvPr>
          <p:cNvSpPr/>
          <p:nvPr userDrawn="1"/>
        </p:nvSpPr>
        <p:spPr>
          <a:xfrm rot="16200000">
            <a:off x="6073601" y="-2141637"/>
            <a:ext cx="45719" cy="10510197"/>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8" name="Kuvan paikkamerkki 4">
            <a:extLst>
              <a:ext uri="{FF2B5EF4-FFF2-40B4-BE49-F238E27FC236}">
                <a16:creationId xmlns:a16="http://schemas.microsoft.com/office/drawing/2014/main" id="{5CD049B8-4F73-A518-B6C6-B965F3FD31B5}"/>
              </a:ext>
              <a:ext uri="{C183D7F6-B498-43B3-948B-1728B52AA6E4}">
                <adec:decorative xmlns:adec="http://schemas.microsoft.com/office/drawing/2017/decorative" val="1"/>
              </a:ext>
            </a:extLst>
          </p:cNvPr>
          <p:cNvSpPr>
            <a:spLocks noGrp="1"/>
          </p:cNvSpPr>
          <p:nvPr>
            <p:ph type="pic" sz="quarter" idx="14"/>
          </p:nvPr>
        </p:nvSpPr>
        <p:spPr>
          <a:xfrm>
            <a:off x="973665" y="1753833"/>
            <a:ext cx="2266246" cy="1203454"/>
          </a:xfrm>
        </p:spPr>
        <p:txBody>
          <a:bodyPr/>
          <a:lstStyle/>
          <a:p>
            <a:r>
              <a:rPr lang="fi-FI"/>
              <a:t>Lisää kuva napsauttamalla kuvaketta</a:t>
            </a:r>
          </a:p>
        </p:txBody>
      </p:sp>
      <p:sp>
        <p:nvSpPr>
          <p:cNvPr id="11" name="Suorakulmio: Vastakkaiset kulmat pyöristetty 10">
            <a:extLst>
              <a:ext uri="{FF2B5EF4-FFF2-40B4-BE49-F238E27FC236}">
                <a16:creationId xmlns:a16="http://schemas.microsoft.com/office/drawing/2014/main" id="{2A66B02C-2830-E1E5-71F3-DFFC73F6CB9D}"/>
              </a:ext>
              <a:ext uri="{C183D7F6-B498-43B3-948B-1728B52AA6E4}">
                <adec:decorative xmlns:adec="http://schemas.microsoft.com/office/drawing/2017/decorative" val="1"/>
              </a:ext>
            </a:extLst>
          </p:cNvPr>
          <p:cNvSpPr/>
          <p:nvPr userDrawn="1"/>
        </p:nvSpPr>
        <p:spPr>
          <a:xfrm>
            <a:off x="838199" y="3243418"/>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Vastakkaiset kulmat pyöristetty 11">
            <a:extLst>
              <a:ext uri="{FF2B5EF4-FFF2-40B4-BE49-F238E27FC236}">
                <a16:creationId xmlns:a16="http://schemas.microsoft.com/office/drawing/2014/main" id="{D897CAA1-20FC-6C86-9487-D564A86C1FC4}"/>
              </a:ext>
              <a:ext uri="{C183D7F6-B498-43B3-948B-1728B52AA6E4}">
                <adec:decorative xmlns:adec="http://schemas.microsoft.com/office/drawing/2017/decorative" val="1"/>
              </a:ext>
            </a:extLst>
          </p:cNvPr>
          <p:cNvSpPr/>
          <p:nvPr userDrawn="1"/>
        </p:nvSpPr>
        <p:spPr>
          <a:xfrm>
            <a:off x="838199" y="480493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object 7">
            <a:extLst>
              <a:ext uri="{FF2B5EF4-FFF2-40B4-BE49-F238E27FC236}">
                <a16:creationId xmlns:a16="http://schemas.microsoft.com/office/drawing/2014/main" id="{2C49BF9F-FE5A-900B-A920-EDD3FB814107}"/>
              </a:ext>
              <a:ext uri="{C183D7F6-B498-43B3-948B-1728B52AA6E4}">
                <adec:decorative xmlns:adec="http://schemas.microsoft.com/office/drawing/2017/decorative" val="1"/>
              </a:ext>
            </a:extLst>
          </p:cNvPr>
          <p:cNvSpPr/>
          <p:nvPr userDrawn="1"/>
        </p:nvSpPr>
        <p:spPr>
          <a:xfrm rot="16200000">
            <a:off x="6077473" y="-583988"/>
            <a:ext cx="45719" cy="10517942"/>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20" name="Kuvan paikkamerkki 4">
            <a:extLst>
              <a:ext uri="{FF2B5EF4-FFF2-40B4-BE49-F238E27FC236}">
                <a16:creationId xmlns:a16="http://schemas.microsoft.com/office/drawing/2014/main" id="{137AC96C-33AD-881E-2E62-670731352623}"/>
              </a:ext>
              <a:ext uri="{C183D7F6-B498-43B3-948B-1728B52AA6E4}">
                <adec:decorative xmlns:adec="http://schemas.microsoft.com/office/drawing/2017/decorative" val="1"/>
              </a:ext>
            </a:extLst>
          </p:cNvPr>
          <p:cNvSpPr>
            <a:spLocks noGrp="1"/>
          </p:cNvSpPr>
          <p:nvPr>
            <p:ph type="pic" sz="quarter" idx="15"/>
          </p:nvPr>
        </p:nvSpPr>
        <p:spPr>
          <a:xfrm>
            <a:off x="973665" y="3315353"/>
            <a:ext cx="2266246" cy="1203454"/>
          </a:xfrm>
        </p:spPr>
        <p:txBody>
          <a:bodyPr/>
          <a:lstStyle/>
          <a:p>
            <a:r>
              <a:rPr lang="fi-FI"/>
              <a:t>Lisää kuva napsauttamalla kuvaketta</a:t>
            </a:r>
          </a:p>
        </p:txBody>
      </p:sp>
      <p:sp>
        <p:nvSpPr>
          <p:cNvPr id="26" name="Kuvan paikkamerkki 4">
            <a:extLst>
              <a:ext uri="{FF2B5EF4-FFF2-40B4-BE49-F238E27FC236}">
                <a16:creationId xmlns:a16="http://schemas.microsoft.com/office/drawing/2014/main" id="{82866D43-5511-D48C-F1CB-BDA6563C4274}"/>
              </a:ext>
              <a:ext uri="{C183D7F6-B498-43B3-948B-1728B52AA6E4}">
                <adec:decorative xmlns:adec="http://schemas.microsoft.com/office/drawing/2017/decorative" val="1"/>
              </a:ext>
            </a:extLst>
          </p:cNvPr>
          <p:cNvSpPr>
            <a:spLocks noGrp="1"/>
          </p:cNvSpPr>
          <p:nvPr>
            <p:ph type="pic" sz="quarter" idx="16"/>
          </p:nvPr>
        </p:nvSpPr>
        <p:spPr>
          <a:xfrm>
            <a:off x="973665" y="4876873"/>
            <a:ext cx="2266246" cy="1203454"/>
          </a:xfrm>
        </p:spPr>
        <p:txBody>
          <a:bodyPr/>
          <a:lstStyle/>
          <a:p>
            <a:r>
              <a:rPr lang="fi-FI"/>
              <a:t>Lisää kuva napsauttamalla kuvaketta</a:t>
            </a:r>
          </a:p>
        </p:txBody>
      </p:sp>
    </p:spTree>
    <p:extLst>
      <p:ext uri="{BB962C8B-B14F-4D97-AF65-F5344CB8AC3E}">
        <p14:creationId xmlns:p14="http://schemas.microsoft.com/office/powerpoint/2010/main" val="41983179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ferenssit 2">
    <p:bg>
      <p:bgPr>
        <a:solidFill>
          <a:srgbClr val="D2E5E5"/>
        </a:solidFill>
        <a:effectLst/>
      </p:bgPr>
    </p:bg>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DDC0CFB2-83CE-1C6D-52F4-B589C2DBCA04}"/>
              </a:ext>
            </a:extLst>
          </p:cNvPr>
          <p:cNvSpPr>
            <a:spLocks noGrp="1"/>
          </p:cNvSpPr>
          <p:nvPr>
            <p:ph type="title"/>
          </p:nvPr>
        </p:nvSpPr>
        <p:spPr>
          <a:xfrm>
            <a:off x="840441" y="956795"/>
            <a:ext cx="10511118" cy="510909"/>
          </a:xfrm>
        </p:spPr>
        <p:txBody>
          <a:bodyPr>
            <a:normAutofit/>
          </a:bodyPr>
          <a:lstStyle/>
          <a:p>
            <a:r>
              <a:rPr lang="fi-FI"/>
              <a:t>Muokkaa ots. perustyyl. napsautt.</a:t>
            </a:r>
          </a:p>
        </p:txBody>
      </p:sp>
      <p:sp>
        <p:nvSpPr>
          <p:cNvPr id="22" name="Tekstin paikkamerkki 27">
            <a:extLst>
              <a:ext uri="{FF2B5EF4-FFF2-40B4-BE49-F238E27FC236}">
                <a16:creationId xmlns:a16="http://schemas.microsoft.com/office/drawing/2014/main" id="{27A8D41B-8020-D208-466F-BE931755DBC2}"/>
              </a:ext>
            </a:extLst>
          </p:cNvPr>
          <p:cNvSpPr>
            <a:spLocks noGrp="1"/>
          </p:cNvSpPr>
          <p:nvPr>
            <p:ph type="body" sz="quarter" idx="17" hasCustomPrompt="1"/>
          </p:nvPr>
        </p:nvSpPr>
        <p:spPr>
          <a:xfrm>
            <a:off x="838199" y="3117745"/>
            <a:ext cx="2537176" cy="584775"/>
          </a:xfrm>
        </p:spPr>
        <p:txBody>
          <a:bodyPr anchor="t">
            <a:normAutofit/>
          </a:bodyPr>
          <a:lstStyle>
            <a:lvl1pPr marL="0" indent="0" algn="ctr">
              <a:buNone/>
              <a:defRPr sz="2000" b="1">
                <a:solidFill>
                  <a:schemeClr val="accent1"/>
                </a:solidFill>
              </a:defRPr>
            </a:lvl1pPr>
            <a:lvl2pPr>
              <a:buNone/>
              <a:defRPr/>
            </a:lvl2pPr>
          </a:lstStyle>
          <a:p>
            <a:pPr lvl="0"/>
            <a:r>
              <a:rPr lang="fi-FI"/>
              <a:t>Asiakas</a:t>
            </a:r>
          </a:p>
        </p:txBody>
      </p:sp>
      <p:sp>
        <p:nvSpPr>
          <p:cNvPr id="16" name="Tekstin paikkamerkki 31">
            <a:extLst>
              <a:ext uri="{FF2B5EF4-FFF2-40B4-BE49-F238E27FC236}">
                <a16:creationId xmlns:a16="http://schemas.microsoft.com/office/drawing/2014/main" id="{42F3E608-64BC-E689-C975-2F4810F9F42F}"/>
              </a:ext>
            </a:extLst>
          </p:cNvPr>
          <p:cNvSpPr>
            <a:spLocks noGrp="1"/>
          </p:cNvSpPr>
          <p:nvPr>
            <p:ph type="body" sz="quarter" idx="27" hasCustomPrompt="1"/>
          </p:nvPr>
        </p:nvSpPr>
        <p:spPr>
          <a:xfrm>
            <a:off x="3469112" y="1681163"/>
            <a:ext cx="2537173" cy="2021354"/>
          </a:xfrm>
        </p:spPr>
        <p:txBody>
          <a:bodyPr>
            <a:normAutofit/>
          </a:bodyPr>
          <a:lstStyle>
            <a:lvl1pPr marL="144000" indent="-144000">
              <a:defRPr sz="1600"/>
            </a:lvl1pPr>
          </a:lstStyle>
          <a:p>
            <a:pPr lvl="0"/>
            <a:r>
              <a:rPr lang="fi-FI"/>
              <a:t>Kuvaus tehdystä työstä</a:t>
            </a:r>
          </a:p>
        </p:txBody>
      </p:sp>
      <p:sp>
        <p:nvSpPr>
          <p:cNvPr id="23" name="Tekstin paikkamerkki 27">
            <a:extLst>
              <a:ext uri="{FF2B5EF4-FFF2-40B4-BE49-F238E27FC236}">
                <a16:creationId xmlns:a16="http://schemas.microsoft.com/office/drawing/2014/main" id="{758189F3-315A-CCFF-F4A4-921695913D08}"/>
              </a:ext>
            </a:extLst>
          </p:cNvPr>
          <p:cNvSpPr>
            <a:spLocks noGrp="1"/>
          </p:cNvSpPr>
          <p:nvPr>
            <p:ph type="body" sz="quarter" idx="28" hasCustomPrompt="1"/>
          </p:nvPr>
        </p:nvSpPr>
        <p:spPr>
          <a:xfrm>
            <a:off x="6180851" y="3117745"/>
            <a:ext cx="2537176" cy="584775"/>
          </a:xfrm>
        </p:spPr>
        <p:txBody>
          <a:bodyPr anchor="t">
            <a:normAutofit/>
          </a:bodyPr>
          <a:lstStyle>
            <a:lvl1pPr marL="0" indent="0" algn="ctr">
              <a:buNone/>
              <a:defRPr sz="2000" b="1">
                <a:solidFill>
                  <a:schemeClr val="accent1"/>
                </a:solidFill>
              </a:defRPr>
            </a:lvl1pPr>
            <a:lvl2pPr>
              <a:buNone/>
              <a:defRPr/>
            </a:lvl2pPr>
          </a:lstStyle>
          <a:p>
            <a:pPr lvl="0"/>
            <a:r>
              <a:rPr lang="fi-FI"/>
              <a:t>Asiakas</a:t>
            </a:r>
          </a:p>
        </p:txBody>
      </p:sp>
      <p:sp>
        <p:nvSpPr>
          <p:cNvPr id="32" name="Tekstin paikkamerkki 31">
            <a:extLst>
              <a:ext uri="{FF2B5EF4-FFF2-40B4-BE49-F238E27FC236}">
                <a16:creationId xmlns:a16="http://schemas.microsoft.com/office/drawing/2014/main" id="{9217FB4E-0827-42F0-F3A6-B90CF4D98F10}"/>
              </a:ext>
            </a:extLst>
          </p:cNvPr>
          <p:cNvSpPr>
            <a:spLocks noGrp="1"/>
          </p:cNvSpPr>
          <p:nvPr userDrawn="1">
            <p:ph type="body" sz="quarter" idx="20" hasCustomPrompt="1"/>
          </p:nvPr>
        </p:nvSpPr>
        <p:spPr>
          <a:xfrm>
            <a:off x="8813466" y="1681163"/>
            <a:ext cx="2537173" cy="2021352"/>
          </a:xfrm>
        </p:spPr>
        <p:txBody>
          <a:bodyPr>
            <a:normAutofit/>
          </a:bodyPr>
          <a:lstStyle>
            <a:lvl1pPr marL="144000" indent="-144000">
              <a:defRPr sz="1600"/>
            </a:lvl1pPr>
          </a:lstStyle>
          <a:p>
            <a:pPr lvl="0"/>
            <a:r>
              <a:rPr lang="fi-FI"/>
              <a:t>Kuvaus tehdystä työstä</a:t>
            </a:r>
          </a:p>
        </p:txBody>
      </p:sp>
      <p:sp>
        <p:nvSpPr>
          <p:cNvPr id="40" name="Tekstin paikkamerkki 27">
            <a:extLst>
              <a:ext uri="{FF2B5EF4-FFF2-40B4-BE49-F238E27FC236}">
                <a16:creationId xmlns:a16="http://schemas.microsoft.com/office/drawing/2014/main" id="{3C1F83D5-063F-B036-B4B5-F915F83070F1}"/>
              </a:ext>
            </a:extLst>
          </p:cNvPr>
          <p:cNvSpPr>
            <a:spLocks noGrp="1"/>
          </p:cNvSpPr>
          <p:nvPr>
            <p:ph type="body" sz="quarter" idx="33" hasCustomPrompt="1"/>
          </p:nvPr>
        </p:nvSpPr>
        <p:spPr>
          <a:xfrm>
            <a:off x="838199" y="5503525"/>
            <a:ext cx="2537176" cy="584775"/>
          </a:xfrm>
        </p:spPr>
        <p:txBody>
          <a:bodyPr anchor="t">
            <a:normAutofit/>
          </a:bodyPr>
          <a:lstStyle>
            <a:lvl1pPr marL="0" indent="0" algn="ctr">
              <a:buNone/>
              <a:defRPr sz="2000" b="1">
                <a:solidFill>
                  <a:schemeClr val="accent1"/>
                </a:solidFill>
              </a:defRPr>
            </a:lvl1pPr>
            <a:lvl2pPr>
              <a:buNone/>
              <a:defRPr/>
            </a:lvl2pPr>
          </a:lstStyle>
          <a:p>
            <a:pPr lvl="0"/>
            <a:r>
              <a:rPr lang="fi-FI"/>
              <a:t>Asiakas</a:t>
            </a:r>
          </a:p>
        </p:txBody>
      </p:sp>
      <p:sp>
        <p:nvSpPr>
          <p:cNvPr id="39" name="Tekstin paikkamerkki 31">
            <a:extLst>
              <a:ext uri="{FF2B5EF4-FFF2-40B4-BE49-F238E27FC236}">
                <a16:creationId xmlns:a16="http://schemas.microsoft.com/office/drawing/2014/main" id="{49F2869F-B3BD-D43C-9315-F91FDD55EFDC}"/>
              </a:ext>
            </a:extLst>
          </p:cNvPr>
          <p:cNvSpPr>
            <a:spLocks noGrp="1"/>
          </p:cNvSpPr>
          <p:nvPr>
            <p:ph type="body" sz="quarter" idx="32" hasCustomPrompt="1"/>
          </p:nvPr>
        </p:nvSpPr>
        <p:spPr>
          <a:xfrm>
            <a:off x="3469112" y="4066943"/>
            <a:ext cx="2537173" cy="2021354"/>
          </a:xfrm>
        </p:spPr>
        <p:txBody>
          <a:bodyPr>
            <a:normAutofit/>
          </a:bodyPr>
          <a:lstStyle>
            <a:lvl1pPr marL="144000" indent="-144000">
              <a:defRPr sz="1600"/>
            </a:lvl1pPr>
          </a:lstStyle>
          <a:p>
            <a:pPr lvl="0"/>
            <a:r>
              <a:rPr lang="fi-FI"/>
              <a:t>Kuvaus tehdystä työstä</a:t>
            </a:r>
          </a:p>
        </p:txBody>
      </p:sp>
      <p:sp>
        <p:nvSpPr>
          <p:cNvPr id="41" name="Tekstin paikkamerkki 27">
            <a:extLst>
              <a:ext uri="{FF2B5EF4-FFF2-40B4-BE49-F238E27FC236}">
                <a16:creationId xmlns:a16="http://schemas.microsoft.com/office/drawing/2014/main" id="{DA142C68-B379-75A0-86D3-FCF1A9252102}"/>
              </a:ext>
            </a:extLst>
          </p:cNvPr>
          <p:cNvSpPr>
            <a:spLocks noGrp="1"/>
          </p:cNvSpPr>
          <p:nvPr>
            <p:ph type="body" sz="quarter" idx="34" hasCustomPrompt="1"/>
          </p:nvPr>
        </p:nvSpPr>
        <p:spPr>
          <a:xfrm>
            <a:off x="6176905" y="5503525"/>
            <a:ext cx="2537176" cy="584775"/>
          </a:xfrm>
        </p:spPr>
        <p:txBody>
          <a:bodyPr anchor="t">
            <a:normAutofit/>
          </a:bodyPr>
          <a:lstStyle>
            <a:lvl1pPr marL="0" indent="0" algn="ctr">
              <a:buNone/>
              <a:defRPr sz="2000" b="1">
                <a:solidFill>
                  <a:schemeClr val="accent1"/>
                </a:solidFill>
              </a:defRPr>
            </a:lvl1pPr>
            <a:lvl2pPr>
              <a:buNone/>
              <a:defRPr/>
            </a:lvl2pPr>
          </a:lstStyle>
          <a:p>
            <a:pPr lvl="0"/>
            <a:r>
              <a:rPr lang="fi-FI"/>
              <a:t>Asiakas</a:t>
            </a:r>
          </a:p>
        </p:txBody>
      </p:sp>
      <p:sp>
        <p:nvSpPr>
          <p:cNvPr id="27" name="Tekstin paikkamerkki 31">
            <a:extLst>
              <a:ext uri="{FF2B5EF4-FFF2-40B4-BE49-F238E27FC236}">
                <a16:creationId xmlns:a16="http://schemas.microsoft.com/office/drawing/2014/main" id="{860E580A-A02C-A286-9E97-30BEB73A7797}"/>
              </a:ext>
            </a:extLst>
          </p:cNvPr>
          <p:cNvSpPr>
            <a:spLocks noGrp="1"/>
          </p:cNvSpPr>
          <p:nvPr>
            <p:ph type="body" sz="quarter" idx="30" hasCustomPrompt="1"/>
          </p:nvPr>
        </p:nvSpPr>
        <p:spPr>
          <a:xfrm>
            <a:off x="8809520" y="4066943"/>
            <a:ext cx="2537173" cy="2021352"/>
          </a:xfrm>
        </p:spPr>
        <p:txBody>
          <a:bodyPr>
            <a:normAutofit/>
          </a:bodyPr>
          <a:lstStyle>
            <a:lvl1pPr marL="144000" indent="-144000">
              <a:defRPr sz="1600"/>
            </a:lvl1pPr>
          </a:lstStyle>
          <a:p>
            <a:pPr lvl="0"/>
            <a:r>
              <a:rPr lang="fi-FI"/>
              <a:t>Kuvaus tehdystä työstä</a:t>
            </a:r>
          </a:p>
        </p:txBody>
      </p:sp>
      <p:sp>
        <p:nvSpPr>
          <p:cNvPr id="3" name="Päivämäärän paikkamerkki 2">
            <a:extLst>
              <a:ext uri="{FF2B5EF4-FFF2-40B4-BE49-F238E27FC236}">
                <a16:creationId xmlns:a16="http://schemas.microsoft.com/office/drawing/2014/main" id="{B262E242-1527-241C-9CD4-D3A3A2C75D77}"/>
              </a:ext>
            </a:extLst>
          </p:cNvPr>
          <p:cNvSpPr>
            <a:spLocks noGrp="1"/>
          </p:cNvSpPr>
          <p:nvPr>
            <p:ph type="dt" sz="half" idx="10"/>
          </p:nvPr>
        </p:nvSpPr>
        <p:spPr/>
        <p:txBody>
          <a:bodyPr/>
          <a:lstStyle/>
          <a:p>
            <a:fld id="{CAC4C458-4794-4CC4-890B-615873DCFC32}" type="datetime1">
              <a:rPr lang="fi-FI" smtClean="0"/>
              <a:t>27.8.2026</a:t>
            </a:fld>
            <a:endParaRPr lang="fi-FI"/>
          </a:p>
        </p:txBody>
      </p:sp>
      <p:sp>
        <p:nvSpPr>
          <p:cNvPr id="4" name="Alatunnisteen paikkamerkki 3">
            <a:extLst>
              <a:ext uri="{FF2B5EF4-FFF2-40B4-BE49-F238E27FC236}">
                <a16:creationId xmlns:a16="http://schemas.microsoft.com/office/drawing/2014/main" id="{E8ACBD65-229E-366B-4378-106004C17409}"/>
              </a:ext>
            </a:extLst>
          </p:cNvPr>
          <p:cNvSpPr>
            <a:spLocks noGrp="1"/>
          </p:cNvSpPr>
          <p:nvPr>
            <p:ph type="ftr" sz="quarter" idx="11"/>
          </p:nvPr>
        </p:nvSpPr>
        <p:spPr/>
        <p:txBody>
          <a:bodyPr/>
          <a:lstStyle/>
          <a:p>
            <a:r>
              <a:rPr lang="fi-FI"/>
              <a:t>Uusi kunnan rahoitus</a:t>
            </a:r>
          </a:p>
        </p:txBody>
      </p:sp>
      <p:sp>
        <p:nvSpPr>
          <p:cNvPr id="5" name="Dian numeron paikkamerkki 4">
            <a:extLst>
              <a:ext uri="{FF2B5EF4-FFF2-40B4-BE49-F238E27FC236}">
                <a16:creationId xmlns:a16="http://schemas.microsoft.com/office/drawing/2014/main" id="{52D89B64-6CE2-10B9-85DD-45E004B0441E}"/>
              </a:ext>
            </a:extLst>
          </p:cNvPr>
          <p:cNvSpPr>
            <a:spLocks noGrp="1"/>
          </p:cNvSpPr>
          <p:nvPr>
            <p:ph type="sldNum" sz="quarter" idx="12"/>
          </p:nvPr>
        </p:nvSpPr>
        <p:spPr/>
        <p:txBody>
          <a:bodyPr/>
          <a:lstStyle/>
          <a:p>
            <a:fld id="{31160B98-140E-4345-B1A3-2A7247C42973}" type="slidenum">
              <a:rPr lang="fi-FI" smtClean="0"/>
              <a:pPr/>
              <a:t>‹#›</a:t>
            </a:fld>
            <a:endParaRPr lang="fi-FI"/>
          </a:p>
        </p:txBody>
      </p:sp>
      <p:sp>
        <p:nvSpPr>
          <p:cNvPr id="9" name="Suorakulmio: Vastakkaiset kulmat pyöristetty 8">
            <a:extLst>
              <a:ext uri="{FF2B5EF4-FFF2-40B4-BE49-F238E27FC236}">
                <a16:creationId xmlns:a16="http://schemas.microsoft.com/office/drawing/2014/main" id="{180660B4-D763-D84B-5F8E-DEFCC6315D97}"/>
              </a:ext>
              <a:ext uri="{C183D7F6-B498-43B3-948B-1728B52AA6E4}">
                <adec:decorative xmlns:adec="http://schemas.microsoft.com/office/drawing/2017/decorative" val="1"/>
              </a:ext>
            </a:extLst>
          </p:cNvPr>
          <p:cNvSpPr/>
          <p:nvPr userDrawn="1"/>
        </p:nvSpPr>
        <p:spPr>
          <a:xfrm>
            <a:off x="6182553" y="168189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bject 7">
            <a:extLst>
              <a:ext uri="{FF2B5EF4-FFF2-40B4-BE49-F238E27FC236}">
                <a16:creationId xmlns:a16="http://schemas.microsoft.com/office/drawing/2014/main" id="{91019375-1C0B-BFE4-9634-8D15FEC9D37B}"/>
              </a:ext>
              <a:ext uri="{C183D7F6-B498-43B3-948B-1728B52AA6E4}">
                <adec:decorative xmlns:adec="http://schemas.microsoft.com/office/drawing/2017/decorative" val="1"/>
              </a:ext>
            </a:extLst>
          </p:cNvPr>
          <p:cNvSpPr/>
          <p:nvPr userDrawn="1"/>
        </p:nvSpPr>
        <p:spPr>
          <a:xfrm rot="16200000">
            <a:off x="6073601" y="-1393228"/>
            <a:ext cx="45719" cy="10510197"/>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8" name="Kuvan paikkamerkki 4">
            <a:extLst>
              <a:ext uri="{FF2B5EF4-FFF2-40B4-BE49-F238E27FC236}">
                <a16:creationId xmlns:a16="http://schemas.microsoft.com/office/drawing/2014/main" id="{5CD049B8-4F73-A518-B6C6-B965F3FD31B5}"/>
              </a:ext>
              <a:ext uri="{C183D7F6-B498-43B3-948B-1728B52AA6E4}">
                <adec:decorative xmlns:adec="http://schemas.microsoft.com/office/drawing/2017/decorative" val="1"/>
              </a:ext>
            </a:extLst>
          </p:cNvPr>
          <p:cNvSpPr>
            <a:spLocks noGrp="1"/>
          </p:cNvSpPr>
          <p:nvPr>
            <p:ph type="pic" sz="quarter" idx="14"/>
          </p:nvPr>
        </p:nvSpPr>
        <p:spPr>
          <a:xfrm>
            <a:off x="6318018" y="1753833"/>
            <a:ext cx="2266246" cy="1203454"/>
          </a:xfrm>
        </p:spPr>
        <p:txBody>
          <a:bodyPr/>
          <a:lstStyle/>
          <a:p>
            <a:r>
              <a:rPr lang="fi-FI"/>
              <a:t>Lisää kuva napsauttamalla kuvaketta</a:t>
            </a:r>
          </a:p>
        </p:txBody>
      </p:sp>
      <p:sp>
        <p:nvSpPr>
          <p:cNvPr id="6" name="object 7">
            <a:extLst>
              <a:ext uri="{FF2B5EF4-FFF2-40B4-BE49-F238E27FC236}">
                <a16:creationId xmlns:a16="http://schemas.microsoft.com/office/drawing/2014/main" id="{C8AF4C69-2F32-F4EA-C711-62D24FC4C05C}"/>
              </a:ext>
              <a:ext uri="{C183D7F6-B498-43B3-948B-1728B52AA6E4}">
                <adec:decorative xmlns:adec="http://schemas.microsoft.com/office/drawing/2017/decorative" val="1"/>
              </a:ext>
            </a:extLst>
          </p:cNvPr>
          <p:cNvSpPr/>
          <p:nvPr userDrawn="1"/>
        </p:nvSpPr>
        <p:spPr>
          <a:xfrm>
            <a:off x="6096000" y="1681897"/>
            <a:ext cx="0" cy="44064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14" name="Suorakulmio: Vastakkaiset kulmat pyöristetty 13">
            <a:extLst>
              <a:ext uri="{FF2B5EF4-FFF2-40B4-BE49-F238E27FC236}">
                <a16:creationId xmlns:a16="http://schemas.microsoft.com/office/drawing/2014/main" id="{55562217-E33A-60FC-92A2-32969154EF4E}"/>
              </a:ext>
              <a:ext uri="{C183D7F6-B498-43B3-948B-1728B52AA6E4}">
                <adec:decorative xmlns:adec="http://schemas.microsoft.com/office/drawing/2017/decorative" val="1"/>
              </a:ext>
            </a:extLst>
          </p:cNvPr>
          <p:cNvSpPr/>
          <p:nvPr userDrawn="1"/>
        </p:nvSpPr>
        <p:spPr>
          <a:xfrm>
            <a:off x="838199" y="168189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Kuvan paikkamerkki 4">
            <a:extLst>
              <a:ext uri="{FF2B5EF4-FFF2-40B4-BE49-F238E27FC236}">
                <a16:creationId xmlns:a16="http://schemas.microsoft.com/office/drawing/2014/main" id="{E633CC21-7C3F-BB4C-BC4C-A7F098F22CEE}"/>
              </a:ext>
              <a:ext uri="{C183D7F6-B498-43B3-948B-1728B52AA6E4}">
                <adec:decorative xmlns:adec="http://schemas.microsoft.com/office/drawing/2017/decorative" val="1"/>
              </a:ext>
            </a:extLst>
          </p:cNvPr>
          <p:cNvSpPr>
            <a:spLocks noGrp="1"/>
          </p:cNvSpPr>
          <p:nvPr>
            <p:ph type="pic" sz="quarter" idx="26"/>
          </p:nvPr>
        </p:nvSpPr>
        <p:spPr>
          <a:xfrm>
            <a:off x="973664" y="1753833"/>
            <a:ext cx="2266246" cy="1203454"/>
          </a:xfrm>
        </p:spPr>
        <p:txBody>
          <a:bodyPr/>
          <a:lstStyle/>
          <a:p>
            <a:r>
              <a:rPr lang="fi-FI"/>
              <a:t>Lisää kuva napsauttamalla kuvaketta</a:t>
            </a:r>
          </a:p>
        </p:txBody>
      </p:sp>
      <p:sp>
        <p:nvSpPr>
          <p:cNvPr id="24" name="Suorakulmio: Vastakkaiset kulmat pyöristetty 23">
            <a:extLst>
              <a:ext uri="{FF2B5EF4-FFF2-40B4-BE49-F238E27FC236}">
                <a16:creationId xmlns:a16="http://schemas.microsoft.com/office/drawing/2014/main" id="{6AFD42FA-958A-58CB-60BF-AC2E4A4ED5FE}"/>
              </a:ext>
              <a:ext uri="{C183D7F6-B498-43B3-948B-1728B52AA6E4}">
                <adec:decorative xmlns:adec="http://schemas.microsoft.com/office/drawing/2017/decorative" val="1"/>
              </a:ext>
            </a:extLst>
          </p:cNvPr>
          <p:cNvSpPr/>
          <p:nvPr userDrawn="1"/>
        </p:nvSpPr>
        <p:spPr>
          <a:xfrm>
            <a:off x="6178607" y="406767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5" name="Kuvan paikkamerkki 4">
            <a:extLst>
              <a:ext uri="{FF2B5EF4-FFF2-40B4-BE49-F238E27FC236}">
                <a16:creationId xmlns:a16="http://schemas.microsoft.com/office/drawing/2014/main" id="{DE78D585-5C86-86F9-6CFE-902B15119838}"/>
              </a:ext>
              <a:ext uri="{C183D7F6-B498-43B3-948B-1728B52AA6E4}">
                <adec:decorative xmlns:adec="http://schemas.microsoft.com/office/drawing/2017/decorative" val="1"/>
              </a:ext>
            </a:extLst>
          </p:cNvPr>
          <p:cNvSpPr>
            <a:spLocks noGrp="1"/>
          </p:cNvSpPr>
          <p:nvPr>
            <p:ph type="pic" sz="quarter" idx="29"/>
          </p:nvPr>
        </p:nvSpPr>
        <p:spPr>
          <a:xfrm>
            <a:off x="6314072" y="4139613"/>
            <a:ext cx="2266246" cy="1203454"/>
          </a:xfrm>
        </p:spPr>
        <p:txBody>
          <a:bodyPr/>
          <a:lstStyle/>
          <a:p>
            <a:r>
              <a:rPr lang="fi-FI"/>
              <a:t>Lisää kuva napsauttamalla kuvaketta</a:t>
            </a:r>
          </a:p>
        </p:txBody>
      </p:sp>
      <p:sp>
        <p:nvSpPr>
          <p:cNvPr id="31" name="Suorakulmio: Vastakkaiset kulmat pyöristetty 30">
            <a:extLst>
              <a:ext uri="{FF2B5EF4-FFF2-40B4-BE49-F238E27FC236}">
                <a16:creationId xmlns:a16="http://schemas.microsoft.com/office/drawing/2014/main" id="{80E8399E-EC96-3CFC-602D-A3C29BBD93F1}"/>
              </a:ext>
              <a:ext uri="{C183D7F6-B498-43B3-948B-1728B52AA6E4}">
                <adec:decorative xmlns:adec="http://schemas.microsoft.com/office/drawing/2017/decorative" val="1"/>
              </a:ext>
            </a:extLst>
          </p:cNvPr>
          <p:cNvSpPr/>
          <p:nvPr userDrawn="1"/>
        </p:nvSpPr>
        <p:spPr>
          <a:xfrm>
            <a:off x="838199" y="4067677"/>
            <a:ext cx="2537177" cy="1347327"/>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8" name="Kuvan paikkamerkki 4">
            <a:extLst>
              <a:ext uri="{FF2B5EF4-FFF2-40B4-BE49-F238E27FC236}">
                <a16:creationId xmlns:a16="http://schemas.microsoft.com/office/drawing/2014/main" id="{8216578F-64E2-6E8F-5FAA-F23F200C246B}"/>
              </a:ext>
              <a:ext uri="{C183D7F6-B498-43B3-948B-1728B52AA6E4}">
                <adec:decorative xmlns:adec="http://schemas.microsoft.com/office/drawing/2017/decorative" val="1"/>
              </a:ext>
            </a:extLst>
          </p:cNvPr>
          <p:cNvSpPr>
            <a:spLocks noGrp="1"/>
          </p:cNvSpPr>
          <p:nvPr>
            <p:ph type="pic" sz="quarter" idx="31"/>
          </p:nvPr>
        </p:nvSpPr>
        <p:spPr>
          <a:xfrm>
            <a:off x="973664" y="4139613"/>
            <a:ext cx="2266246" cy="1203454"/>
          </a:xfrm>
        </p:spPr>
        <p:txBody>
          <a:bodyPr/>
          <a:lstStyle/>
          <a:p>
            <a:r>
              <a:rPr lang="fi-FI"/>
              <a:t>Lisää kuva napsauttamalla kuvaketta</a:t>
            </a:r>
          </a:p>
        </p:txBody>
      </p:sp>
    </p:spTree>
    <p:extLst>
      <p:ext uri="{BB962C8B-B14F-4D97-AF65-F5344CB8AC3E}">
        <p14:creationId xmlns:p14="http://schemas.microsoft.com/office/powerpoint/2010/main" val="3431654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erot">
    <p:bg>
      <p:bgPr>
        <a:solidFill>
          <a:srgbClr val="D2E5E5"/>
        </a:solidFill>
        <a:effectLst/>
      </p:bgPr>
    </p:bg>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C84004CE-63DF-67C5-BBC0-1247C1AC34EB}"/>
              </a:ext>
            </a:extLst>
          </p:cNvPr>
          <p:cNvSpPr>
            <a:spLocks noGrp="1"/>
          </p:cNvSpPr>
          <p:nvPr>
            <p:ph type="title"/>
          </p:nvPr>
        </p:nvSpPr>
        <p:spPr/>
        <p:txBody>
          <a:bodyPr/>
          <a:lstStyle/>
          <a:p>
            <a:r>
              <a:rPr lang="fi-FI"/>
              <a:t>Muokkaa ots. perustyyl. napsautt.</a:t>
            </a:r>
          </a:p>
        </p:txBody>
      </p:sp>
      <p:sp>
        <p:nvSpPr>
          <p:cNvPr id="8" name="Tekstin paikkamerkki 7">
            <a:extLst>
              <a:ext uri="{FF2B5EF4-FFF2-40B4-BE49-F238E27FC236}">
                <a16:creationId xmlns:a16="http://schemas.microsoft.com/office/drawing/2014/main" id="{EDFDB723-9065-FF48-59E2-1C1961B9D278}"/>
              </a:ext>
            </a:extLst>
          </p:cNvPr>
          <p:cNvSpPr>
            <a:spLocks noGrp="1"/>
          </p:cNvSpPr>
          <p:nvPr>
            <p:ph type="body" sz="quarter" idx="13" hasCustomPrompt="1"/>
          </p:nvPr>
        </p:nvSpPr>
        <p:spPr>
          <a:xfrm>
            <a:off x="838202" y="2952855"/>
            <a:ext cx="2025650" cy="789447"/>
          </a:xfrm>
        </p:spPr>
        <p:txBody>
          <a:bodyPr wrap="square" anchor="b">
            <a:spAutoFit/>
          </a:bodyPr>
          <a:lstStyle>
            <a:lvl1pPr marL="0" indent="0" algn="ctr">
              <a:buNone/>
              <a:defRPr sz="5400" spc="-70" baseline="0">
                <a:solidFill>
                  <a:schemeClr val="accent6"/>
                </a:solidFill>
                <a:latin typeface="+mj-lt"/>
              </a:defRPr>
            </a:lvl1pPr>
            <a:lvl2pPr>
              <a:buNone/>
              <a:defRPr/>
            </a:lvl2pPr>
            <a:lvl3pPr>
              <a:buNone/>
              <a:defRPr/>
            </a:lvl3pPr>
            <a:lvl4pPr>
              <a:buNone/>
              <a:defRPr/>
            </a:lvl4pPr>
            <a:lvl5pPr>
              <a:buNone/>
              <a:defRPr/>
            </a:lvl5pPr>
          </a:lstStyle>
          <a:p>
            <a:pPr lvl="0"/>
            <a:r>
              <a:rPr lang="fi-FI"/>
              <a:t>#####</a:t>
            </a:r>
          </a:p>
        </p:txBody>
      </p:sp>
      <p:sp>
        <p:nvSpPr>
          <p:cNvPr id="10" name="Tekstin paikkamerkki 9">
            <a:extLst>
              <a:ext uri="{FF2B5EF4-FFF2-40B4-BE49-F238E27FC236}">
                <a16:creationId xmlns:a16="http://schemas.microsoft.com/office/drawing/2014/main" id="{0EDD7839-AD36-62D9-8321-BE75A9AEC6F0}"/>
              </a:ext>
            </a:extLst>
          </p:cNvPr>
          <p:cNvSpPr>
            <a:spLocks noGrp="1"/>
          </p:cNvSpPr>
          <p:nvPr>
            <p:ph type="body" sz="quarter" idx="14"/>
          </p:nvPr>
        </p:nvSpPr>
        <p:spPr>
          <a:xfrm>
            <a:off x="838195" y="3972889"/>
            <a:ext cx="2025647" cy="789447"/>
          </a:xfrm>
        </p:spPr>
        <p:txBody>
          <a:bodyPr vert="horz" lIns="0" tIns="0" rIns="0" bIns="0" rtlCol="0">
            <a:normAutofit/>
          </a:bodyPr>
          <a:lstStyle>
            <a:lvl1pPr marL="0" indent="0" algn="ctr">
              <a:buNone/>
              <a:defRPr lang="fi-FI" sz="2000" b="1" dirty="0">
                <a:solidFill>
                  <a:schemeClr val="tx2"/>
                </a:solidFill>
              </a:defRPr>
            </a:lvl1pPr>
          </a:lstStyle>
          <a:p>
            <a:pPr marL="0" lvl="0" indent="0" algn="ctr">
              <a:buNone/>
            </a:pPr>
            <a:r>
              <a:rPr lang="fi-FI"/>
              <a:t>Muokkaa tekstin perustyylejä napsauttamalla</a:t>
            </a:r>
          </a:p>
        </p:txBody>
      </p:sp>
      <p:sp>
        <p:nvSpPr>
          <p:cNvPr id="16" name="Tekstin paikkamerkki 7">
            <a:extLst>
              <a:ext uri="{FF2B5EF4-FFF2-40B4-BE49-F238E27FC236}">
                <a16:creationId xmlns:a16="http://schemas.microsoft.com/office/drawing/2014/main" id="{C8F4A48C-F508-0E0A-8E6C-1A36442B4DE7}"/>
              </a:ext>
            </a:extLst>
          </p:cNvPr>
          <p:cNvSpPr>
            <a:spLocks noGrp="1"/>
          </p:cNvSpPr>
          <p:nvPr>
            <p:ph type="body" sz="quarter" idx="15" hasCustomPrompt="1"/>
          </p:nvPr>
        </p:nvSpPr>
        <p:spPr>
          <a:xfrm>
            <a:off x="2960128" y="2952855"/>
            <a:ext cx="2025650" cy="789447"/>
          </a:xfrm>
        </p:spPr>
        <p:txBody>
          <a:bodyPr wrap="square" anchor="b">
            <a:spAutoFit/>
          </a:bodyPr>
          <a:lstStyle>
            <a:lvl1pPr marL="0" indent="0" algn="ctr">
              <a:buNone/>
              <a:defRPr sz="5400" spc="-70" baseline="0">
                <a:solidFill>
                  <a:schemeClr val="accent6"/>
                </a:solidFill>
                <a:latin typeface="+mj-lt"/>
              </a:defRPr>
            </a:lvl1pPr>
            <a:lvl2pPr>
              <a:buNone/>
              <a:defRPr/>
            </a:lvl2pPr>
            <a:lvl3pPr>
              <a:buNone/>
              <a:defRPr/>
            </a:lvl3pPr>
            <a:lvl4pPr>
              <a:buNone/>
              <a:defRPr/>
            </a:lvl4pPr>
            <a:lvl5pPr>
              <a:buNone/>
              <a:defRPr/>
            </a:lvl5pPr>
          </a:lstStyle>
          <a:p>
            <a:pPr lvl="0"/>
            <a:r>
              <a:rPr lang="fi-FI"/>
              <a:t>#####</a:t>
            </a:r>
          </a:p>
        </p:txBody>
      </p:sp>
      <p:sp>
        <p:nvSpPr>
          <p:cNvPr id="17" name="Tekstin paikkamerkki 9">
            <a:extLst>
              <a:ext uri="{FF2B5EF4-FFF2-40B4-BE49-F238E27FC236}">
                <a16:creationId xmlns:a16="http://schemas.microsoft.com/office/drawing/2014/main" id="{DE3A46D6-C435-6EF2-4AC2-013B2EE12508}"/>
              </a:ext>
            </a:extLst>
          </p:cNvPr>
          <p:cNvSpPr>
            <a:spLocks noGrp="1"/>
          </p:cNvSpPr>
          <p:nvPr>
            <p:ph type="body" sz="quarter" idx="16"/>
          </p:nvPr>
        </p:nvSpPr>
        <p:spPr>
          <a:xfrm>
            <a:off x="2959259" y="3972889"/>
            <a:ext cx="2026800" cy="789447"/>
          </a:xfrm>
        </p:spPr>
        <p:txBody>
          <a:bodyPr vert="horz" lIns="0" tIns="0" rIns="0" bIns="0" rtlCol="0">
            <a:normAutofit/>
          </a:bodyPr>
          <a:lstStyle>
            <a:lvl1pPr marL="0" indent="0" algn="ctr">
              <a:buNone/>
              <a:defRPr lang="fi-FI" sz="2000" b="1" dirty="0">
                <a:solidFill>
                  <a:schemeClr val="tx2"/>
                </a:solidFill>
              </a:defRPr>
            </a:lvl1pPr>
          </a:lstStyle>
          <a:p>
            <a:pPr marL="0" lvl="0" indent="0" algn="ctr">
              <a:buNone/>
            </a:pPr>
            <a:r>
              <a:rPr lang="fi-FI"/>
              <a:t>Muokkaa tekstin perustyylejä napsauttamalla</a:t>
            </a:r>
          </a:p>
        </p:txBody>
      </p:sp>
      <p:sp>
        <p:nvSpPr>
          <p:cNvPr id="18" name="Tekstin paikkamerkki 7">
            <a:extLst>
              <a:ext uri="{FF2B5EF4-FFF2-40B4-BE49-F238E27FC236}">
                <a16:creationId xmlns:a16="http://schemas.microsoft.com/office/drawing/2014/main" id="{C2216DDB-6E37-63CC-A516-29D191E6EFD7}"/>
              </a:ext>
            </a:extLst>
          </p:cNvPr>
          <p:cNvSpPr>
            <a:spLocks noGrp="1"/>
          </p:cNvSpPr>
          <p:nvPr>
            <p:ph type="body" sz="quarter" idx="17" hasCustomPrompt="1"/>
          </p:nvPr>
        </p:nvSpPr>
        <p:spPr>
          <a:xfrm>
            <a:off x="5082054" y="2952855"/>
            <a:ext cx="2025650" cy="789447"/>
          </a:xfrm>
        </p:spPr>
        <p:txBody>
          <a:bodyPr wrap="square" anchor="b">
            <a:spAutoFit/>
          </a:bodyPr>
          <a:lstStyle>
            <a:lvl1pPr marL="0" indent="0" algn="ctr">
              <a:buNone/>
              <a:defRPr sz="5400" spc="-70" baseline="0">
                <a:solidFill>
                  <a:schemeClr val="accent6"/>
                </a:solidFill>
                <a:latin typeface="+mj-lt"/>
              </a:defRPr>
            </a:lvl1pPr>
            <a:lvl2pPr>
              <a:buNone/>
              <a:defRPr/>
            </a:lvl2pPr>
            <a:lvl3pPr>
              <a:buNone/>
              <a:defRPr/>
            </a:lvl3pPr>
            <a:lvl4pPr>
              <a:buNone/>
              <a:defRPr/>
            </a:lvl4pPr>
            <a:lvl5pPr>
              <a:buNone/>
              <a:defRPr/>
            </a:lvl5pPr>
          </a:lstStyle>
          <a:p>
            <a:pPr lvl="0"/>
            <a:r>
              <a:rPr lang="fi-FI"/>
              <a:t>#####</a:t>
            </a:r>
          </a:p>
        </p:txBody>
      </p:sp>
      <p:sp>
        <p:nvSpPr>
          <p:cNvPr id="19" name="Tekstin paikkamerkki 9">
            <a:extLst>
              <a:ext uri="{FF2B5EF4-FFF2-40B4-BE49-F238E27FC236}">
                <a16:creationId xmlns:a16="http://schemas.microsoft.com/office/drawing/2014/main" id="{392FAE42-A0F3-BFCC-F2B4-28C0D791D178}"/>
              </a:ext>
            </a:extLst>
          </p:cNvPr>
          <p:cNvSpPr>
            <a:spLocks noGrp="1"/>
          </p:cNvSpPr>
          <p:nvPr>
            <p:ph type="body" sz="quarter" idx="18"/>
          </p:nvPr>
        </p:nvSpPr>
        <p:spPr>
          <a:xfrm>
            <a:off x="5081476" y="3972889"/>
            <a:ext cx="2026800" cy="789447"/>
          </a:xfrm>
        </p:spPr>
        <p:txBody>
          <a:bodyPr vert="horz" lIns="0" tIns="0" rIns="0" bIns="0" rtlCol="0">
            <a:normAutofit/>
          </a:bodyPr>
          <a:lstStyle>
            <a:lvl1pPr marL="0" indent="0" algn="ctr">
              <a:buNone/>
              <a:defRPr lang="fi-FI" sz="2000" b="1" dirty="0">
                <a:solidFill>
                  <a:schemeClr val="tx2"/>
                </a:solidFill>
              </a:defRPr>
            </a:lvl1pPr>
          </a:lstStyle>
          <a:p>
            <a:pPr marL="0" lvl="0" indent="0" algn="ctr">
              <a:buNone/>
            </a:pPr>
            <a:r>
              <a:rPr lang="fi-FI"/>
              <a:t>Muokkaa tekstin perustyylejä napsauttamalla</a:t>
            </a:r>
          </a:p>
        </p:txBody>
      </p:sp>
      <p:sp>
        <p:nvSpPr>
          <p:cNvPr id="21" name="Tekstin paikkamerkki 7">
            <a:extLst>
              <a:ext uri="{FF2B5EF4-FFF2-40B4-BE49-F238E27FC236}">
                <a16:creationId xmlns:a16="http://schemas.microsoft.com/office/drawing/2014/main" id="{1A5E6984-C81D-544B-311A-87A44BC2E56F}"/>
              </a:ext>
            </a:extLst>
          </p:cNvPr>
          <p:cNvSpPr>
            <a:spLocks noGrp="1"/>
          </p:cNvSpPr>
          <p:nvPr>
            <p:ph type="body" sz="quarter" idx="19" hasCustomPrompt="1"/>
          </p:nvPr>
        </p:nvSpPr>
        <p:spPr>
          <a:xfrm>
            <a:off x="7203980" y="2952855"/>
            <a:ext cx="2025650" cy="789447"/>
          </a:xfrm>
        </p:spPr>
        <p:txBody>
          <a:bodyPr wrap="square" anchor="b">
            <a:spAutoFit/>
          </a:bodyPr>
          <a:lstStyle>
            <a:lvl1pPr marL="0" indent="0" algn="ctr">
              <a:buNone/>
              <a:defRPr sz="5400" spc="-70" baseline="0">
                <a:solidFill>
                  <a:schemeClr val="accent6"/>
                </a:solidFill>
                <a:latin typeface="+mj-lt"/>
              </a:defRPr>
            </a:lvl1pPr>
            <a:lvl2pPr>
              <a:buNone/>
              <a:defRPr/>
            </a:lvl2pPr>
            <a:lvl3pPr>
              <a:buNone/>
              <a:defRPr/>
            </a:lvl3pPr>
            <a:lvl4pPr>
              <a:buNone/>
              <a:defRPr/>
            </a:lvl4pPr>
            <a:lvl5pPr>
              <a:buNone/>
              <a:defRPr/>
            </a:lvl5pPr>
          </a:lstStyle>
          <a:p>
            <a:pPr lvl="0"/>
            <a:r>
              <a:rPr lang="fi-FI"/>
              <a:t>#####</a:t>
            </a:r>
          </a:p>
        </p:txBody>
      </p:sp>
      <p:sp>
        <p:nvSpPr>
          <p:cNvPr id="22" name="Tekstin paikkamerkki 9">
            <a:extLst>
              <a:ext uri="{FF2B5EF4-FFF2-40B4-BE49-F238E27FC236}">
                <a16:creationId xmlns:a16="http://schemas.microsoft.com/office/drawing/2014/main" id="{8C0DDBC5-9376-D88A-1730-2F915EE4C3C4}"/>
              </a:ext>
            </a:extLst>
          </p:cNvPr>
          <p:cNvSpPr>
            <a:spLocks noGrp="1"/>
          </p:cNvSpPr>
          <p:nvPr>
            <p:ph type="body" sz="quarter" idx="20"/>
          </p:nvPr>
        </p:nvSpPr>
        <p:spPr>
          <a:xfrm>
            <a:off x="7203693" y="3972889"/>
            <a:ext cx="2026800" cy="789447"/>
          </a:xfrm>
        </p:spPr>
        <p:txBody>
          <a:bodyPr vert="horz" lIns="0" tIns="0" rIns="0" bIns="0" rtlCol="0">
            <a:normAutofit/>
          </a:bodyPr>
          <a:lstStyle>
            <a:lvl1pPr marL="0" indent="0" algn="ctr">
              <a:buNone/>
              <a:defRPr lang="fi-FI" sz="2000" b="1" dirty="0">
                <a:solidFill>
                  <a:schemeClr val="tx2"/>
                </a:solidFill>
              </a:defRPr>
            </a:lvl1pPr>
          </a:lstStyle>
          <a:p>
            <a:pPr marL="0" lvl="0" indent="0" algn="ctr">
              <a:buNone/>
            </a:pPr>
            <a:r>
              <a:rPr lang="fi-FI"/>
              <a:t>Muokkaa tekstin perustyylejä napsauttamalla</a:t>
            </a:r>
          </a:p>
        </p:txBody>
      </p:sp>
      <p:sp>
        <p:nvSpPr>
          <p:cNvPr id="24" name="Tekstin paikkamerkki 7">
            <a:extLst>
              <a:ext uri="{FF2B5EF4-FFF2-40B4-BE49-F238E27FC236}">
                <a16:creationId xmlns:a16="http://schemas.microsoft.com/office/drawing/2014/main" id="{E71422B2-D9FF-CD8D-A100-7B3795431AEA}"/>
              </a:ext>
            </a:extLst>
          </p:cNvPr>
          <p:cNvSpPr>
            <a:spLocks noGrp="1"/>
          </p:cNvSpPr>
          <p:nvPr>
            <p:ph type="body" sz="quarter" idx="21" hasCustomPrompt="1"/>
          </p:nvPr>
        </p:nvSpPr>
        <p:spPr>
          <a:xfrm>
            <a:off x="9325909" y="2952855"/>
            <a:ext cx="2025650" cy="789447"/>
          </a:xfrm>
        </p:spPr>
        <p:txBody>
          <a:bodyPr wrap="square" anchor="b">
            <a:spAutoFit/>
          </a:bodyPr>
          <a:lstStyle>
            <a:lvl1pPr marL="0" indent="0" algn="ctr">
              <a:buNone/>
              <a:defRPr sz="5400" spc="-70" baseline="0">
                <a:solidFill>
                  <a:schemeClr val="accent6"/>
                </a:solidFill>
                <a:latin typeface="+mj-lt"/>
              </a:defRPr>
            </a:lvl1pPr>
            <a:lvl2pPr>
              <a:buNone/>
              <a:defRPr/>
            </a:lvl2pPr>
            <a:lvl3pPr>
              <a:buNone/>
              <a:defRPr/>
            </a:lvl3pPr>
            <a:lvl4pPr>
              <a:buNone/>
              <a:defRPr/>
            </a:lvl4pPr>
            <a:lvl5pPr>
              <a:buNone/>
              <a:defRPr/>
            </a:lvl5pPr>
          </a:lstStyle>
          <a:p>
            <a:pPr lvl="0"/>
            <a:r>
              <a:rPr lang="fi-FI"/>
              <a:t>#####</a:t>
            </a:r>
          </a:p>
        </p:txBody>
      </p:sp>
      <p:sp>
        <p:nvSpPr>
          <p:cNvPr id="25" name="Tekstin paikkamerkki 9">
            <a:extLst>
              <a:ext uri="{FF2B5EF4-FFF2-40B4-BE49-F238E27FC236}">
                <a16:creationId xmlns:a16="http://schemas.microsoft.com/office/drawing/2014/main" id="{07C61221-3DEF-B482-8017-ADB526BC1FB9}"/>
              </a:ext>
            </a:extLst>
          </p:cNvPr>
          <p:cNvSpPr>
            <a:spLocks noGrp="1"/>
          </p:cNvSpPr>
          <p:nvPr>
            <p:ph type="body" sz="quarter" idx="22"/>
          </p:nvPr>
        </p:nvSpPr>
        <p:spPr>
          <a:xfrm>
            <a:off x="9325909" y="3972889"/>
            <a:ext cx="2026800" cy="789447"/>
          </a:xfrm>
        </p:spPr>
        <p:txBody>
          <a:bodyPr vert="horz" lIns="0" tIns="0" rIns="0" bIns="0" rtlCol="0">
            <a:normAutofit/>
          </a:bodyPr>
          <a:lstStyle>
            <a:lvl1pPr marL="0" indent="0" algn="ctr">
              <a:buNone/>
              <a:defRPr lang="fi-FI" sz="2000" b="1" dirty="0">
                <a:solidFill>
                  <a:schemeClr val="tx2"/>
                </a:solidFill>
              </a:defRPr>
            </a:lvl1pPr>
          </a:lstStyle>
          <a:p>
            <a:pPr marL="0" lvl="0" indent="0" algn="ctr">
              <a:buNone/>
            </a:pPr>
            <a:r>
              <a:rPr lang="fi-FI"/>
              <a:t>Muokkaa tekstin perustyylejä napsauttamalla</a:t>
            </a:r>
          </a:p>
        </p:txBody>
      </p:sp>
      <p:sp>
        <p:nvSpPr>
          <p:cNvPr id="3" name="Päivämäärän paikkamerkki 2">
            <a:extLst>
              <a:ext uri="{FF2B5EF4-FFF2-40B4-BE49-F238E27FC236}">
                <a16:creationId xmlns:a16="http://schemas.microsoft.com/office/drawing/2014/main" id="{E94A027C-BCBA-D9BA-4940-B6F1A7709589}"/>
              </a:ext>
            </a:extLst>
          </p:cNvPr>
          <p:cNvSpPr>
            <a:spLocks noGrp="1"/>
          </p:cNvSpPr>
          <p:nvPr>
            <p:ph type="dt" sz="half" idx="10"/>
          </p:nvPr>
        </p:nvSpPr>
        <p:spPr/>
        <p:txBody>
          <a:bodyPr/>
          <a:lstStyle/>
          <a:p>
            <a:fld id="{4706CBEC-61C4-4F82-AC0E-89D58C2FD52C}" type="datetime1">
              <a:rPr lang="fi-FI" smtClean="0"/>
              <a:t>27.8.2026</a:t>
            </a:fld>
            <a:endParaRPr lang="fi-FI"/>
          </a:p>
        </p:txBody>
      </p:sp>
      <p:sp>
        <p:nvSpPr>
          <p:cNvPr id="4" name="Alatunnisteen paikkamerkki 3">
            <a:extLst>
              <a:ext uri="{FF2B5EF4-FFF2-40B4-BE49-F238E27FC236}">
                <a16:creationId xmlns:a16="http://schemas.microsoft.com/office/drawing/2014/main" id="{E092691B-0E7C-B9A2-FEC4-07071DD98C7A}"/>
              </a:ext>
            </a:extLst>
          </p:cNvPr>
          <p:cNvSpPr>
            <a:spLocks noGrp="1"/>
          </p:cNvSpPr>
          <p:nvPr>
            <p:ph type="ftr" sz="quarter" idx="11"/>
          </p:nvPr>
        </p:nvSpPr>
        <p:spPr/>
        <p:txBody>
          <a:bodyPr/>
          <a:lstStyle/>
          <a:p>
            <a:r>
              <a:rPr lang="fi-FI"/>
              <a:t>Uusi kunnan rahoitus</a:t>
            </a:r>
          </a:p>
        </p:txBody>
      </p:sp>
      <p:sp>
        <p:nvSpPr>
          <p:cNvPr id="5" name="Dian numeron paikkamerkki 4">
            <a:extLst>
              <a:ext uri="{FF2B5EF4-FFF2-40B4-BE49-F238E27FC236}">
                <a16:creationId xmlns:a16="http://schemas.microsoft.com/office/drawing/2014/main" id="{4E440C0B-6EA2-4245-FBF7-5E2B3B947C2B}"/>
              </a:ext>
            </a:extLst>
          </p:cNvPr>
          <p:cNvSpPr>
            <a:spLocks noGrp="1"/>
          </p:cNvSpPr>
          <p:nvPr>
            <p:ph type="sldNum" sz="quarter" idx="12"/>
          </p:nvPr>
        </p:nvSpPr>
        <p:spPr/>
        <p:txBody>
          <a:bodyPr/>
          <a:lstStyle/>
          <a:p>
            <a:fld id="{31160B98-140E-4345-B1A3-2A7247C42973}" type="slidenum">
              <a:rPr lang="fi-FI" smtClean="0"/>
              <a:pPr/>
              <a:t>‹#›</a:t>
            </a:fld>
            <a:endParaRPr lang="fi-FI"/>
          </a:p>
        </p:txBody>
      </p:sp>
      <p:sp>
        <p:nvSpPr>
          <p:cNvPr id="6" name="object 7">
            <a:extLst>
              <a:ext uri="{FF2B5EF4-FFF2-40B4-BE49-F238E27FC236}">
                <a16:creationId xmlns:a16="http://schemas.microsoft.com/office/drawing/2014/main" id="{C21EFAC5-2007-765E-729C-8FFF063C8EC5}"/>
              </a:ext>
              <a:ext uri="{C183D7F6-B498-43B3-948B-1728B52AA6E4}">
                <adec:decorative xmlns:adec="http://schemas.microsoft.com/office/drawing/2017/decorative" val="1"/>
              </a:ext>
            </a:extLst>
          </p:cNvPr>
          <p:cNvSpPr/>
          <p:nvPr userDrawn="1"/>
        </p:nvSpPr>
        <p:spPr>
          <a:xfrm>
            <a:off x="2911990" y="2952855"/>
            <a:ext cx="0" cy="18108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20" name="object 7">
            <a:extLst>
              <a:ext uri="{FF2B5EF4-FFF2-40B4-BE49-F238E27FC236}">
                <a16:creationId xmlns:a16="http://schemas.microsoft.com/office/drawing/2014/main" id="{B8739400-4726-9D54-A81F-C7828A6292E5}"/>
              </a:ext>
              <a:ext uri="{C183D7F6-B498-43B3-948B-1728B52AA6E4}">
                <adec:decorative xmlns:adec="http://schemas.microsoft.com/office/drawing/2017/decorative" val="1"/>
              </a:ext>
            </a:extLst>
          </p:cNvPr>
          <p:cNvSpPr/>
          <p:nvPr userDrawn="1"/>
        </p:nvSpPr>
        <p:spPr>
          <a:xfrm>
            <a:off x="5033916" y="2952855"/>
            <a:ext cx="0" cy="18108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23" name="object 7">
            <a:extLst>
              <a:ext uri="{FF2B5EF4-FFF2-40B4-BE49-F238E27FC236}">
                <a16:creationId xmlns:a16="http://schemas.microsoft.com/office/drawing/2014/main" id="{307AC9EE-CBAF-CD21-1D84-8D2E3091456B}"/>
              </a:ext>
              <a:ext uri="{C183D7F6-B498-43B3-948B-1728B52AA6E4}">
                <adec:decorative xmlns:adec="http://schemas.microsoft.com/office/drawing/2017/decorative" val="1"/>
              </a:ext>
            </a:extLst>
          </p:cNvPr>
          <p:cNvSpPr/>
          <p:nvPr userDrawn="1"/>
        </p:nvSpPr>
        <p:spPr>
          <a:xfrm>
            <a:off x="7155842" y="2952855"/>
            <a:ext cx="0" cy="18108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
        <p:nvSpPr>
          <p:cNvPr id="26" name="object 7">
            <a:extLst>
              <a:ext uri="{FF2B5EF4-FFF2-40B4-BE49-F238E27FC236}">
                <a16:creationId xmlns:a16="http://schemas.microsoft.com/office/drawing/2014/main" id="{F56C059F-56AF-0AD4-9545-3B6D58FEEF15}"/>
              </a:ext>
              <a:ext uri="{C183D7F6-B498-43B3-948B-1728B52AA6E4}">
                <adec:decorative xmlns:adec="http://schemas.microsoft.com/office/drawing/2017/decorative" val="1"/>
              </a:ext>
            </a:extLst>
          </p:cNvPr>
          <p:cNvSpPr/>
          <p:nvPr userDrawn="1"/>
        </p:nvSpPr>
        <p:spPr>
          <a:xfrm>
            <a:off x="9277768" y="2952855"/>
            <a:ext cx="0" cy="1810800"/>
          </a:xfrm>
          <a:custGeom>
            <a:avLst/>
            <a:gdLst/>
            <a:ahLst/>
            <a:cxnLst/>
            <a:rect l="l" t="t" r="r" b="b"/>
            <a:pathLst>
              <a:path h="2946400">
                <a:moveTo>
                  <a:pt x="0" y="0"/>
                </a:moveTo>
                <a:lnTo>
                  <a:pt x="0" y="2946400"/>
                </a:lnTo>
              </a:path>
            </a:pathLst>
          </a:custGeom>
          <a:ln w="6350">
            <a:solidFill>
              <a:srgbClr val="0F5064"/>
            </a:solidFill>
          </a:ln>
        </p:spPr>
        <p:txBody>
          <a:bodyPr wrap="square" lIns="0" tIns="0" rIns="0" bIns="0" rtlCol="0"/>
          <a:lstStyle/>
          <a:p>
            <a:endParaRPr lang="fi-FI"/>
          </a:p>
        </p:txBody>
      </p:sp>
    </p:spTree>
    <p:extLst>
      <p:ext uri="{BB962C8B-B14F-4D97-AF65-F5344CB8AC3E}">
        <p14:creationId xmlns:p14="http://schemas.microsoft.com/office/powerpoint/2010/main" val="3579730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POHJAT - Diapohjat ilman sisältöä">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493586"/>
            <a:ext cx="6426200" cy="4431983"/>
          </a:xfrm>
          <a:prstGeom prst="rect">
            <a:avLst/>
          </a:prstGeom>
          <a:noFill/>
        </p:spPr>
        <p:txBody>
          <a:bodyPr wrap="square" lIns="0" tIns="0" rIns="0" bIns="0" rtlCol="0" anchor="ctr">
            <a:spAutoFit/>
          </a:bodyPr>
          <a:lstStyle/>
          <a:p>
            <a:pPr algn="l"/>
            <a:r>
              <a:rPr lang="fi-FI" sz="9600" spc="-70" baseline="0">
                <a:latin typeface="+mj-lt"/>
              </a:rPr>
              <a:t>Diapohjat ilman sisältöä</a:t>
            </a:r>
          </a:p>
        </p:txBody>
      </p:sp>
      <p:sp>
        <p:nvSpPr>
          <p:cNvPr id="20" name="Tekstiruutu 19">
            <a:extLst>
              <a:ext uri="{FF2B5EF4-FFF2-40B4-BE49-F238E27FC236}">
                <a16:creationId xmlns:a16="http://schemas.microsoft.com/office/drawing/2014/main" id="{F208E513-43CE-A60D-BD96-E32997374CEF}"/>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1996388"/>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Kuva taust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bject 4">
            <a:extLst>
              <a:ext uri="{FF2B5EF4-FFF2-40B4-BE49-F238E27FC236}">
                <a16:creationId xmlns:a16="http://schemas.microsoft.com/office/drawing/2014/main" id="{ED09E5A7-6FB3-BA49-86D3-A877483AA8F7}"/>
              </a:ext>
              <a:ext uri="{C183D7F6-B498-43B3-948B-1728B52AA6E4}">
                <adec:decorative xmlns:adec="http://schemas.microsoft.com/office/drawing/2017/decorative" val="1"/>
              </a:ext>
            </a:extLst>
          </p:cNvPr>
          <p:cNvSpPr/>
          <p:nvPr userDrawn="1"/>
        </p:nvSpPr>
        <p:spPr>
          <a:xfrm>
            <a:off x="826100" y="6200637"/>
            <a:ext cx="10541635" cy="0"/>
          </a:xfrm>
          <a:custGeom>
            <a:avLst/>
            <a:gdLst/>
            <a:ahLst/>
            <a:cxnLst/>
            <a:rect l="l" t="t" r="r" b="b"/>
            <a:pathLst>
              <a:path w="10541635">
                <a:moveTo>
                  <a:pt x="0" y="0"/>
                </a:moveTo>
                <a:lnTo>
                  <a:pt x="10541596" y="0"/>
                </a:lnTo>
              </a:path>
            </a:pathLst>
          </a:custGeom>
          <a:ln w="6070">
            <a:solidFill>
              <a:srgbClr val="FFFFFF"/>
            </a:solidFill>
          </a:ln>
        </p:spPr>
        <p:txBody>
          <a:bodyPr wrap="square" lIns="0" tIns="0" rIns="0" bIns="0" rtlCol="0"/>
          <a:lstStyle/>
          <a:p>
            <a:endParaRPr lang="fi-FI"/>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lvl1pPr>
              <a:defRPr>
                <a:solidFill>
                  <a:schemeClr val="tx1"/>
                </a:solidFill>
              </a:defRPr>
            </a:lvl1pPr>
          </a:lstStyle>
          <a:p>
            <a:fld id="{59C7CC6A-CEC4-4CDB-AABC-19BE4C2803B0}"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lvl1pPr>
              <a:defRPr>
                <a:solidFill>
                  <a:schemeClr val="tx1"/>
                </a:solidFill>
              </a:defRPr>
            </a:lvl1pPr>
          </a:lstStyle>
          <a:p>
            <a:r>
              <a:rPr lang="fi-FI">
                <a:solidFill>
                  <a:schemeClr val="tx1"/>
                </a:solidFill>
              </a:rPr>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lvl1pPr>
              <a:defRPr>
                <a:solidFill>
                  <a:schemeClr val="tx1"/>
                </a:solidFill>
              </a:defRPr>
            </a:lvl1pPr>
          </a:lstStyle>
          <a:p>
            <a:fld id="{31160B98-140E-4345-B1A3-2A7247C42973}" type="slidenum">
              <a:rPr lang="fi-FI" smtClean="0"/>
              <a:pPr/>
              <a:t>‹#›</a:t>
            </a:fld>
            <a:endParaRPr lang="fi-FI"/>
          </a:p>
        </p:txBody>
      </p:sp>
      <p:grpSp>
        <p:nvGrpSpPr>
          <p:cNvPr id="18" name="Group 17">
            <a:extLst>
              <a:ext uri="{FF2B5EF4-FFF2-40B4-BE49-F238E27FC236}">
                <a16:creationId xmlns:a16="http://schemas.microsoft.com/office/drawing/2014/main" id="{6EB9E195-E976-C543-9AD8-1BDCCECD19C9}"/>
              </a:ext>
              <a:ext uri="{C183D7F6-B498-43B3-948B-1728B52AA6E4}">
                <adec:decorative xmlns:adec="http://schemas.microsoft.com/office/drawing/2017/decorative" val="1"/>
              </a:ext>
            </a:extLst>
          </p:cNvPr>
          <p:cNvGrpSpPr/>
          <p:nvPr userDrawn="1"/>
        </p:nvGrpSpPr>
        <p:grpSpPr>
          <a:xfrm>
            <a:off x="10778253" y="257537"/>
            <a:ext cx="762501" cy="234056"/>
            <a:chOff x="10778253" y="257537"/>
            <a:chExt cx="762501" cy="234056"/>
          </a:xfrm>
        </p:grpSpPr>
        <p:sp>
          <p:nvSpPr>
            <p:cNvPr id="3" name="Freeform 2">
              <a:extLst>
                <a:ext uri="{FF2B5EF4-FFF2-40B4-BE49-F238E27FC236}">
                  <a16:creationId xmlns:a16="http://schemas.microsoft.com/office/drawing/2014/main" id="{1E6B5068-9F63-024C-86A7-9009A0E1B56F}"/>
                </a:ext>
              </a:extLst>
            </p:cNvPr>
            <p:cNvSpPr/>
            <p:nvPr/>
          </p:nvSpPr>
          <p:spPr>
            <a:xfrm>
              <a:off x="11466166" y="412333"/>
              <a:ext cx="74588" cy="74196"/>
            </a:xfrm>
            <a:custGeom>
              <a:avLst/>
              <a:gdLst>
                <a:gd name="connsiteX0" fmla="*/ 74588 w 74588"/>
                <a:gd name="connsiteY0" fmla="*/ 37098 h 74196"/>
                <a:gd name="connsiteX1" fmla="*/ 37294 w 74588"/>
                <a:gd name="connsiteY1" fmla="*/ 74197 h 74196"/>
                <a:gd name="connsiteX2" fmla="*/ 0 w 74588"/>
                <a:gd name="connsiteY2" fmla="*/ 37098 h 74196"/>
                <a:gd name="connsiteX3" fmla="*/ 37294 w 74588"/>
                <a:gd name="connsiteY3" fmla="*/ 0 h 74196"/>
                <a:gd name="connsiteX4" fmla="*/ 74588 w 74588"/>
                <a:gd name="connsiteY4" fmla="*/ 37098 h 74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88" h="74196">
                  <a:moveTo>
                    <a:pt x="74588" y="37098"/>
                  </a:moveTo>
                  <a:cubicBezTo>
                    <a:pt x="74588" y="57590"/>
                    <a:pt x="57887" y="74197"/>
                    <a:pt x="37294" y="74197"/>
                  </a:cubicBezTo>
                  <a:cubicBezTo>
                    <a:pt x="16695" y="74197"/>
                    <a:pt x="0" y="57583"/>
                    <a:pt x="0" y="37098"/>
                  </a:cubicBezTo>
                  <a:cubicBezTo>
                    <a:pt x="0" y="16607"/>
                    <a:pt x="16695" y="0"/>
                    <a:pt x="37294" y="0"/>
                  </a:cubicBezTo>
                  <a:cubicBezTo>
                    <a:pt x="57894" y="0"/>
                    <a:pt x="74588" y="16614"/>
                    <a:pt x="74588" y="37098"/>
                  </a:cubicBezTo>
                  <a:close/>
                </a:path>
              </a:pathLst>
            </a:custGeom>
            <a:solidFill>
              <a:srgbClr val="EB5C18"/>
            </a:solidFill>
            <a:ln w="690" cap="flat">
              <a:noFill/>
              <a:prstDash val="solid"/>
              <a:miter/>
            </a:ln>
          </p:spPr>
          <p:txBody>
            <a:bodyPr rtlCol="0" anchor="ctr"/>
            <a:lstStyle/>
            <a:p>
              <a:endParaRPr lang="fi-FI"/>
            </a:p>
          </p:txBody>
        </p:sp>
        <p:sp>
          <p:nvSpPr>
            <p:cNvPr id="4" name="Freeform 3">
              <a:extLst>
                <a:ext uri="{FF2B5EF4-FFF2-40B4-BE49-F238E27FC236}">
                  <a16:creationId xmlns:a16="http://schemas.microsoft.com/office/drawing/2014/main" id="{E7F78416-3D0B-F84F-BCB0-407C2C7B713B}"/>
                </a:ext>
              </a:extLst>
            </p:cNvPr>
            <p:cNvSpPr/>
            <p:nvPr/>
          </p:nvSpPr>
          <p:spPr>
            <a:xfrm>
              <a:off x="10778253" y="261551"/>
              <a:ext cx="143023" cy="226007"/>
            </a:xfrm>
            <a:custGeom>
              <a:avLst/>
              <a:gdLst>
                <a:gd name="connsiteX0" fmla="*/ 127880 w 143023"/>
                <a:gd name="connsiteY0" fmla="*/ 128485 h 226007"/>
                <a:gd name="connsiteX1" fmla="*/ 127880 w 143023"/>
                <a:gd name="connsiteY1" fmla="*/ 103568 h 226007"/>
                <a:gd name="connsiteX2" fmla="*/ 125769 w 143023"/>
                <a:gd name="connsiteY2" fmla="*/ 101468 h 226007"/>
                <a:gd name="connsiteX3" fmla="*/ 37184 w 143023"/>
                <a:gd name="connsiteY3" fmla="*/ 101468 h 226007"/>
                <a:gd name="connsiteX4" fmla="*/ 35073 w 143023"/>
                <a:gd name="connsiteY4" fmla="*/ 101468 h 226007"/>
                <a:gd name="connsiteX5" fmla="*/ 32962 w 143023"/>
                <a:gd name="connsiteY5" fmla="*/ 99368 h 226007"/>
                <a:gd name="connsiteX6" fmla="*/ 32962 w 143023"/>
                <a:gd name="connsiteY6" fmla="*/ 97268 h 226007"/>
                <a:gd name="connsiteX7" fmla="*/ 32962 w 143023"/>
                <a:gd name="connsiteY7" fmla="*/ 33317 h 226007"/>
                <a:gd name="connsiteX8" fmla="*/ 32962 w 143023"/>
                <a:gd name="connsiteY8" fmla="*/ 31217 h 226007"/>
                <a:gd name="connsiteX9" fmla="*/ 35073 w 143023"/>
                <a:gd name="connsiteY9" fmla="*/ 29117 h 226007"/>
                <a:gd name="connsiteX10" fmla="*/ 37184 w 143023"/>
                <a:gd name="connsiteY10" fmla="*/ 29117 h 226007"/>
                <a:gd name="connsiteX11" fmla="*/ 140912 w 143023"/>
                <a:gd name="connsiteY11" fmla="*/ 29117 h 226007"/>
                <a:gd name="connsiteX12" fmla="*/ 143023 w 143023"/>
                <a:gd name="connsiteY12" fmla="*/ 27017 h 226007"/>
                <a:gd name="connsiteX13" fmla="*/ 143023 w 143023"/>
                <a:gd name="connsiteY13" fmla="*/ 2100 h 226007"/>
                <a:gd name="connsiteX14" fmla="*/ 140912 w 143023"/>
                <a:gd name="connsiteY14" fmla="*/ 0 h 226007"/>
                <a:gd name="connsiteX15" fmla="*/ 2104 w 143023"/>
                <a:gd name="connsiteY15" fmla="*/ 0 h 226007"/>
                <a:gd name="connsiteX16" fmla="*/ 0 w 143023"/>
                <a:gd name="connsiteY16" fmla="*/ 2045 h 226007"/>
                <a:gd name="connsiteX17" fmla="*/ 0 w 143023"/>
                <a:gd name="connsiteY17" fmla="*/ 223962 h 226007"/>
                <a:gd name="connsiteX18" fmla="*/ 2104 w 143023"/>
                <a:gd name="connsiteY18" fmla="*/ 226007 h 226007"/>
                <a:gd name="connsiteX19" fmla="*/ 30851 w 143023"/>
                <a:gd name="connsiteY19" fmla="*/ 226007 h 226007"/>
                <a:gd name="connsiteX20" fmla="*/ 32962 w 143023"/>
                <a:gd name="connsiteY20" fmla="*/ 223908 h 226007"/>
                <a:gd name="connsiteX21" fmla="*/ 32962 w 143023"/>
                <a:gd name="connsiteY21" fmla="*/ 134764 h 226007"/>
                <a:gd name="connsiteX22" fmla="*/ 32962 w 143023"/>
                <a:gd name="connsiteY22" fmla="*/ 132665 h 226007"/>
                <a:gd name="connsiteX23" fmla="*/ 35073 w 143023"/>
                <a:gd name="connsiteY23" fmla="*/ 130565 h 226007"/>
                <a:gd name="connsiteX24" fmla="*/ 37184 w 143023"/>
                <a:gd name="connsiteY24" fmla="*/ 130565 h 226007"/>
                <a:gd name="connsiteX25" fmla="*/ 125769 w 143023"/>
                <a:gd name="connsiteY25" fmla="*/ 130565 h 226007"/>
                <a:gd name="connsiteX26" fmla="*/ 127880 w 143023"/>
                <a:gd name="connsiteY26" fmla="*/ 128465 h 2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023" h="226007">
                  <a:moveTo>
                    <a:pt x="127880" y="128485"/>
                  </a:moveTo>
                  <a:lnTo>
                    <a:pt x="127880" y="103568"/>
                  </a:lnTo>
                  <a:cubicBezTo>
                    <a:pt x="127880" y="102408"/>
                    <a:pt x="126935" y="101468"/>
                    <a:pt x="125769" y="101468"/>
                  </a:cubicBezTo>
                  <a:lnTo>
                    <a:pt x="37184" y="101468"/>
                  </a:lnTo>
                  <a:lnTo>
                    <a:pt x="35073" y="101468"/>
                  </a:lnTo>
                  <a:cubicBezTo>
                    <a:pt x="33907" y="101468"/>
                    <a:pt x="32962" y="100528"/>
                    <a:pt x="32962" y="99368"/>
                  </a:cubicBezTo>
                  <a:lnTo>
                    <a:pt x="32962" y="97268"/>
                  </a:lnTo>
                  <a:lnTo>
                    <a:pt x="32962" y="33317"/>
                  </a:lnTo>
                  <a:lnTo>
                    <a:pt x="32962" y="31217"/>
                  </a:lnTo>
                  <a:cubicBezTo>
                    <a:pt x="32962" y="30057"/>
                    <a:pt x="33907" y="29117"/>
                    <a:pt x="35073" y="29117"/>
                  </a:cubicBezTo>
                  <a:lnTo>
                    <a:pt x="37184" y="29117"/>
                  </a:lnTo>
                  <a:lnTo>
                    <a:pt x="140912" y="29117"/>
                  </a:lnTo>
                  <a:cubicBezTo>
                    <a:pt x="142078" y="29117"/>
                    <a:pt x="143023" y="28177"/>
                    <a:pt x="143023" y="27017"/>
                  </a:cubicBezTo>
                  <a:lnTo>
                    <a:pt x="143023" y="2100"/>
                  </a:lnTo>
                  <a:cubicBezTo>
                    <a:pt x="143023" y="940"/>
                    <a:pt x="142078" y="0"/>
                    <a:pt x="140912" y="0"/>
                  </a:cubicBezTo>
                  <a:lnTo>
                    <a:pt x="2104" y="0"/>
                  </a:lnTo>
                  <a:cubicBezTo>
                    <a:pt x="959" y="0"/>
                    <a:pt x="28" y="913"/>
                    <a:pt x="0" y="2045"/>
                  </a:cubicBezTo>
                  <a:lnTo>
                    <a:pt x="0" y="223962"/>
                  </a:lnTo>
                  <a:cubicBezTo>
                    <a:pt x="28" y="225095"/>
                    <a:pt x="959" y="226007"/>
                    <a:pt x="2104" y="226007"/>
                  </a:cubicBezTo>
                  <a:lnTo>
                    <a:pt x="30851" y="226007"/>
                  </a:lnTo>
                  <a:cubicBezTo>
                    <a:pt x="32017" y="226007"/>
                    <a:pt x="32962" y="225067"/>
                    <a:pt x="32962" y="223908"/>
                  </a:cubicBezTo>
                  <a:lnTo>
                    <a:pt x="32962" y="134764"/>
                  </a:lnTo>
                  <a:lnTo>
                    <a:pt x="32962" y="132665"/>
                  </a:lnTo>
                  <a:cubicBezTo>
                    <a:pt x="32962" y="131505"/>
                    <a:pt x="33907" y="130565"/>
                    <a:pt x="35073" y="130565"/>
                  </a:cubicBezTo>
                  <a:lnTo>
                    <a:pt x="37184" y="130565"/>
                  </a:lnTo>
                  <a:lnTo>
                    <a:pt x="125769" y="130565"/>
                  </a:lnTo>
                  <a:cubicBezTo>
                    <a:pt x="126935" y="130565"/>
                    <a:pt x="127880" y="129625"/>
                    <a:pt x="127880" y="128465"/>
                  </a:cubicBezTo>
                  <a:close/>
                </a:path>
              </a:pathLst>
            </a:custGeom>
            <a:solidFill>
              <a:schemeClr val="tx1"/>
            </a:solidFill>
            <a:ln w="690" cap="flat">
              <a:noFill/>
              <a:prstDash val="solid"/>
              <a:miter/>
            </a:ln>
          </p:spPr>
          <p:txBody>
            <a:bodyPr rtlCol="0" anchor="ctr"/>
            <a:lstStyle/>
            <a:p>
              <a:endParaRPr lang="fi-FI"/>
            </a:p>
          </p:txBody>
        </p:sp>
        <p:sp>
          <p:nvSpPr>
            <p:cNvPr id="5" name="Freeform 4">
              <a:extLst>
                <a:ext uri="{FF2B5EF4-FFF2-40B4-BE49-F238E27FC236}">
                  <a16:creationId xmlns:a16="http://schemas.microsoft.com/office/drawing/2014/main" id="{CA87B765-0FB3-1243-B5DD-FF865F1B16AE}"/>
                </a:ext>
              </a:extLst>
            </p:cNvPr>
            <p:cNvSpPr/>
            <p:nvPr/>
          </p:nvSpPr>
          <p:spPr>
            <a:xfrm>
              <a:off x="10952623" y="257537"/>
              <a:ext cx="205297" cy="234029"/>
            </a:xfrm>
            <a:custGeom>
              <a:avLst/>
              <a:gdLst>
                <a:gd name="connsiteX0" fmla="*/ 116974 w 205297"/>
                <a:gd name="connsiteY0" fmla="*/ 204267 h 234029"/>
                <a:gd name="connsiteX1" fmla="*/ 58066 w 205297"/>
                <a:gd name="connsiteY1" fmla="*/ 178581 h 234029"/>
                <a:gd name="connsiteX2" fmla="*/ 34997 w 205297"/>
                <a:gd name="connsiteY2" fmla="*/ 117025 h 234029"/>
                <a:gd name="connsiteX3" fmla="*/ 34997 w 205297"/>
                <a:gd name="connsiteY3" fmla="*/ 116359 h 234029"/>
                <a:gd name="connsiteX4" fmla="*/ 58163 w 205297"/>
                <a:gd name="connsiteY4" fmla="*/ 55119 h 234029"/>
                <a:gd name="connsiteX5" fmla="*/ 116636 w 205297"/>
                <a:gd name="connsiteY5" fmla="*/ 29790 h 234029"/>
                <a:gd name="connsiteX6" fmla="*/ 180973 w 205297"/>
                <a:gd name="connsiteY6" fmla="*/ 55455 h 234029"/>
                <a:gd name="connsiteX7" fmla="*/ 183932 w 205297"/>
                <a:gd name="connsiteY7" fmla="*/ 55249 h 234029"/>
                <a:gd name="connsiteX8" fmla="*/ 202338 w 205297"/>
                <a:gd name="connsiteY8" fmla="*/ 34161 h 234029"/>
                <a:gd name="connsiteX9" fmla="*/ 202165 w 205297"/>
                <a:gd name="connsiteY9" fmla="*/ 31224 h 234029"/>
                <a:gd name="connsiteX10" fmla="*/ 116967 w 205297"/>
                <a:gd name="connsiteY10" fmla="*/ 0 h 234029"/>
                <a:gd name="connsiteX11" fmla="*/ 32769 w 205297"/>
                <a:gd name="connsiteY11" fmla="*/ 34340 h 234029"/>
                <a:gd name="connsiteX12" fmla="*/ 0 w 205297"/>
                <a:gd name="connsiteY12" fmla="*/ 117018 h 234029"/>
                <a:gd name="connsiteX13" fmla="*/ 0 w 205297"/>
                <a:gd name="connsiteY13" fmla="*/ 117684 h 234029"/>
                <a:gd name="connsiteX14" fmla="*/ 32838 w 205297"/>
                <a:gd name="connsiteY14" fmla="*/ 200266 h 234029"/>
                <a:gd name="connsiteX15" fmla="*/ 115615 w 205297"/>
                <a:gd name="connsiteY15" fmla="*/ 234030 h 234029"/>
                <a:gd name="connsiteX16" fmla="*/ 205297 w 205297"/>
                <a:gd name="connsiteY16" fmla="*/ 196719 h 234029"/>
                <a:gd name="connsiteX17" fmla="*/ 204180 w 205297"/>
                <a:gd name="connsiteY17" fmla="*/ 195593 h 234029"/>
                <a:gd name="connsiteX18" fmla="*/ 185878 w 205297"/>
                <a:gd name="connsiteY18" fmla="*/ 177154 h 234029"/>
                <a:gd name="connsiteX19" fmla="*/ 182987 w 205297"/>
                <a:gd name="connsiteY19" fmla="*/ 177078 h 234029"/>
                <a:gd name="connsiteX20" fmla="*/ 116967 w 205297"/>
                <a:gd name="connsiteY20" fmla="*/ 204253 h 23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297" h="234029">
                  <a:moveTo>
                    <a:pt x="116974" y="204267"/>
                  </a:moveTo>
                  <a:cubicBezTo>
                    <a:pt x="94194" y="204267"/>
                    <a:pt x="73278" y="195147"/>
                    <a:pt x="58066" y="178581"/>
                  </a:cubicBezTo>
                  <a:cubicBezTo>
                    <a:pt x="43193" y="162386"/>
                    <a:pt x="34997" y="140522"/>
                    <a:pt x="34997" y="117025"/>
                  </a:cubicBezTo>
                  <a:lnTo>
                    <a:pt x="34997" y="116359"/>
                  </a:lnTo>
                  <a:cubicBezTo>
                    <a:pt x="34997" y="92952"/>
                    <a:pt x="43227" y="71205"/>
                    <a:pt x="58163" y="55119"/>
                  </a:cubicBezTo>
                  <a:cubicBezTo>
                    <a:pt x="73340" y="38786"/>
                    <a:pt x="94105" y="29790"/>
                    <a:pt x="116636" y="29790"/>
                  </a:cubicBezTo>
                  <a:cubicBezTo>
                    <a:pt x="140243" y="29790"/>
                    <a:pt x="159780" y="37524"/>
                    <a:pt x="180973" y="55455"/>
                  </a:cubicBezTo>
                  <a:cubicBezTo>
                    <a:pt x="181856" y="56203"/>
                    <a:pt x="183173" y="56121"/>
                    <a:pt x="183932" y="55249"/>
                  </a:cubicBezTo>
                  <a:lnTo>
                    <a:pt x="202338" y="34161"/>
                  </a:lnTo>
                  <a:cubicBezTo>
                    <a:pt x="203090" y="33297"/>
                    <a:pt x="203021" y="31986"/>
                    <a:pt x="202165" y="31224"/>
                  </a:cubicBezTo>
                  <a:cubicBezTo>
                    <a:pt x="184174" y="15166"/>
                    <a:pt x="159573" y="0"/>
                    <a:pt x="116967" y="0"/>
                  </a:cubicBezTo>
                  <a:cubicBezTo>
                    <a:pt x="84253" y="0"/>
                    <a:pt x="54355" y="12195"/>
                    <a:pt x="32769" y="34340"/>
                  </a:cubicBezTo>
                  <a:cubicBezTo>
                    <a:pt x="11638" y="56025"/>
                    <a:pt x="0" y="85382"/>
                    <a:pt x="0" y="117018"/>
                  </a:cubicBezTo>
                  <a:lnTo>
                    <a:pt x="0" y="117684"/>
                  </a:lnTo>
                  <a:cubicBezTo>
                    <a:pt x="0" y="149375"/>
                    <a:pt x="11659" y="178705"/>
                    <a:pt x="32838" y="200266"/>
                  </a:cubicBezTo>
                  <a:cubicBezTo>
                    <a:pt x="54223" y="222041"/>
                    <a:pt x="83626" y="234030"/>
                    <a:pt x="115615" y="234030"/>
                  </a:cubicBezTo>
                  <a:cubicBezTo>
                    <a:pt x="152440" y="234030"/>
                    <a:pt x="178703" y="223173"/>
                    <a:pt x="205297" y="196719"/>
                  </a:cubicBezTo>
                  <a:cubicBezTo>
                    <a:pt x="204945" y="196369"/>
                    <a:pt x="204573" y="195991"/>
                    <a:pt x="204180" y="195593"/>
                  </a:cubicBezTo>
                  <a:cubicBezTo>
                    <a:pt x="199240" y="190618"/>
                    <a:pt x="190907" y="182218"/>
                    <a:pt x="185878" y="177154"/>
                  </a:cubicBezTo>
                  <a:cubicBezTo>
                    <a:pt x="185091" y="176358"/>
                    <a:pt x="183829" y="176337"/>
                    <a:pt x="182987" y="177078"/>
                  </a:cubicBezTo>
                  <a:cubicBezTo>
                    <a:pt x="164292" y="193548"/>
                    <a:pt x="145279" y="204253"/>
                    <a:pt x="116967" y="204253"/>
                  </a:cubicBezTo>
                  <a:close/>
                </a:path>
              </a:pathLst>
            </a:custGeom>
            <a:solidFill>
              <a:schemeClr val="tx1"/>
            </a:solidFill>
            <a:ln w="690"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537D5E0E-25E2-734B-A0C0-2575972EF124}"/>
                </a:ext>
              </a:extLst>
            </p:cNvPr>
            <p:cNvSpPr/>
            <p:nvPr/>
          </p:nvSpPr>
          <p:spPr>
            <a:xfrm>
              <a:off x="11185812" y="257550"/>
              <a:ext cx="212051" cy="234043"/>
            </a:xfrm>
            <a:custGeom>
              <a:avLst/>
              <a:gdLst>
                <a:gd name="connsiteX0" fmla="*/ 178310 w 212051"/>
                <a:gd name="connsiteY0" fmla="*/ 135252 h 234043"/>
                <a:gd name="connsiteX1" fmla="*/ 180421 w 212051"/>
                <a:gd name="connsiteY1" fmla="*/ 137352 h 234043"/>
                <a:gd name="connsiteX2" fmla="*/ 180421 w 212051"/>
                <a:gd name="connsiteY2" fmla="*/ 139452 h 234043"/>
                <a:gd name="connsiteX3" fmla="*/ 180421 w 212051"/>
                <a:gd name="connsiteY3" fmla="*/ 182987 h 234043"/>
                <a:gd name="connsiteX4" fmla="*/ 180421 w 212051"/>
                <a:gd name="connsiteY4" fmla="*/ 185094 h 234043"/>
                <a:gd name="connsiteX5" fmla="*/ 178724 w 212051"/>
                <a:gd name="connsiteY5" fmla="*/ 186356 h 234043"/>
                <a:gd name="connsiteX6" fmla="*/ 119312 w 212051"/>
                <a:gd name="connsiteY6" fmla="*/ 204933 h 234043"/>
                <a:gd name="connsiteX7" fmla="*/ 34983 w 212051"/>
                <a:gd name="connsiteY7" fmla="*/ 117018 h 234043"/>
                <a:gd name="connsiteX8" fmla="*/ 34983 w 212051"/>
                <a:gd name="connsiteY8" fmla="*/ 116353 h 234043"/>
                <a:gd name="connsiteX9" fmla="*/ 58004 w 212051"/>
                <a:gd name="connsiteY9" fmla="*/ 55517 h 234043"/>
                <a:gd name="connsiteX10" fmla="*/ 115622 w 212051"/>
                <a:gd name="connsiteY10" fmla="*/ 29776 h 234043"/>
                <a:gd name="connsiteX11" fmla="*/ 179434 w 212051"/>
                <a:gd name="connsiteY11" fmla="*/ 51626 h 234043"/>
                <a:gd name="connsiteX12" fmla="*/ 182345 w 212051"/>
                <a:gd name="connsiteY12" fmla="*/ 51331 h 234043"/>
                <a:gd name="connsiteX13" fmla="*/ 200489 w 212051"/>
                <a:gd name="connsiteY13" fmla="*/ 29810 h 234043"/>
                <a:gd name="connsiteX14" fmla="*/ 200178 w 212051"/>
                <a:gd name="connsiteY14" fmla="*/ 26798 h 234043"/>
                <a:gd name="connsiteX15" fmla="*/ 117698 w 212051"/>
                <a:gd name="connsiteY15" fmla="*/ 0 h 234043"/>
                <a:gd name="connsiteX16" fmla="*/ 117084 w 212051"/>
                <a:gd name="connsiteY16" fmla="*/ 0 h 234043"/>
                <a:gd name="connsiteX17" fmla="*/ 32941 w 212051"/>
                <a:gd name="connsiteY17" fmla="*/ 34717 h 234043"/>
                <a:gd name="connsiteX18" fmla="*/ 0 w 212051"/>
                <a:gd name="connsiteY18" fmla="*/ 117018 h 234043"/>
                <a:gd name="connsiteX19" fmla="*/ 0 w 212051"/>
                <a:gd name="connsiteY19" fmla="*/ 117691 h 234043"/>
                <a:gd name="connsiteX20" fmla="*/ 32244 w 212051"/>
                <a:gd name="connsiteY20" fmla="*/ 200637 h 234043"/>
                <a:gd name="connsiteX21" fmla="*/ 117981 w 212051"/>
                <a:gd name="connsiteY21" fmla="*/ 234043 h 234043"/>
                <a:gd name="connsiteX22" fmla="*/ 211292 w 212051"/>
                <a:gd name="connsiteY22" fmla="*/ 200417 h 234043"/>
                <a:gd name="connsiteX23" fmla="*/ 212051 w 212051"/>
                <a:gd name="connsiteY23" fmla="*/ 198798 h 234043"/>
                <a:gd name="connsiteX24" fmla="*/ 212051 w 212051"/>
                <a:gd name="connsiteY24" fmla="*/ 109593 h 234043"/>
                <a:gd name="connsiteX25" fmla="*/ 209940 w 212051"/>
                <a:gd name="connsiteY25" fmla="*/ 107493 h 234043"/>
                <a:gd name="connsiteX26" fmla="*/ 122286 w 212051"/>
                <a:gd name="connsiteY26" fmla="*/ 107493 h 234043"/>
                <a:gd name="connsiteX27" fmla="*/ 120175 w 212051"/>
                <a:gd name="connsiteY27" fmla="*/ 109593 h 234043"/>
                <a:gd name="connsiteX28" fmla="*/ 120175 w 212051"/>
                <a:gd name="connsiteY28" fmla="*/ 133166 h 234043"/>
                <a:gd name="connsiteX29" fmla="*/ 122286 w 212051"/>
                <a:gd name="connsiteY29" fmla="*/ 135265 h 234043"/>
                <a:gd name="connsiteX30" fmla="*/ 176212 w 212051"/>
                <a:gd name="connsiteY30" fmla="*/ 135265 h 234043"/>
                <a:gd name="connsiteX31" fmla="*/ 178323 w 212051"/>
                <a:gd name="connsiteY31" fmla="*/ 135265 h 234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2051" h="234043">
                  <a:moveTo>
                    <a:pt x="178310" y="135252"/>
                  </a:moveTo>
                  <a:cubicBezTo>
                    <a:pt x="179476" y="135252"/>
                    <a:pt x="180421" y="136192"/>
                    <a:pt x="180421" y="137352"/>
                  </a:cubicBezTo>
                  <a:lnTo>
                    <a:pt x="180421" y="139452"/>
                  </a:lnTo>
                  <a:lnTo>
                    <a:pt x="180421" y="182987"/>
                  </a:lnTo>
                  <a:lnTo>
                    <a:pt x="180421" y="185094"/>
                  </a:lnTo>
                  <a:lnTo>
                    <a:pt x="178724" y="186356"/>
                  </a:lnTo>
                  <a:cubicBezTo>
                    <a:pt x="162546" y="198338"/>
                    <a:pt x="141443" y="204933"/>
                    <a:pt x="119312" y="204933"/>
                  </a:cubicBezTo>
                  <a:cubicBezTo>
                    <a:pt x="69663" y="204933"/>
                    <a:pt x="34983" y="168782"/>
                    <a:pt x="34983" y="117018"/>
                  </a:cubicBezTo>
                  <a:lnTo>
                    <a:pt x="34983" y="116353"/>
                  </a:lnTo>
                  <a:cubicBezTo>
                    <a:pt x="34983" y="93384"/>
                    <a:pt x="43151" y="71781"/>
                    <a:pt x="58004" y="55517"/>
                  </a:cubicBezTo>
                  <a:cubicBezTo>
                    <a:pt x="73146" y="38924"/>
                    <a:pt x="93608" y="29776"/>
                    <a:pt x="115622" y="29776"/>
                  </a:cubicBezTo>
                  <a:cubicBezTo>
                    <a:pt x="144127" y="29776"/>
                    <a:pt x="162298" y="38361"/>
                    <a:pt x="179434" y="51626"/>
                  </a:cubicBezTo>
                  <a:cubicBezTo>
                    <a:pt x="180331" y="52319"/>
                    <a:pt x="181614" y="52203"/>
                    <a:pt x="182345" y="51331"/>
                  </a:cubicBezTo>
                  <a:lnTo>
                    <a:pt x="200489" y="29810"/>
                  </a:lnTo>
                  <a:cubicBezTo>
                    <a:pt x="201255" y="28905"/>
                    <a:pt x="201117" y="27532"/>
                    <a:pt x="200178" y="26798"/>
                  </a:cubicBezTo>
                  <a:cubicBezTo>
                    <a:pt x="175978" y="7906"/>
                    <a:pt x="151584" y="62"/>
                    <a:pt x="117698" y="0"/>
                  </a:cubicBezTo>
                  <a:lnTo>
                    <a:pt x="117084" y="0"/>
                  </a:lnTo>
                  <a:cubicBezTo>
                    <a:pt x="84543" y="55"/>
                    <a:pt x="54672" y="12380"/>
                    <a:pt x="32941" y="34717"/>
                  </a:cubicBezTo>
                  <a:cubicBezTo>
                    <a:pt x="11700" y="56546"/>
                    <a:pt x="0" y="85774"/>
                    <a:pt x="0" y="117018"/>
                  </a:cubicBezTo>
                  <a:lnTo>
                    <a:pt x="0" y="117691"/>
                  </a:lnTo>
                  <a:cubicBezTo>
                    <a:pt x="0" y="150129"/>
                    <a:pt x="11452" y="179590"/>
                    <a:pt x="32244" y="200637"/>
                  </a:cubicBezTo>
                  <a:cubicBezTo>
                    <a:pt x="53830" y="222487"/>
                    <a:pt x="83474" y="234043"/>
                    <a:pt x="117981" y="234043"/>
                  </a:cubicBezTo>
                  <a:cubicBezTo>
                    <a:pt x="160759" y="234043"/>
                    <a:pt x="192024" y="216187"/>
                    <a:pt x="211292" y="200417"/>
                  </a:cubicBezTo>
                  <a:cubicBezTo>
                    <a:pt x="211782" y="200019"/>
                    <a:pt x="212051" y="199422"/>
                    <a:pt x="212051" y="198798"/>
                  </a:cubicBezTo>
                  <a:lnTo>
                    <a:pt x="212051" y="109593"/>
                  </a:lnTo>
                  <a:cubicBezTo>
                    <a:pt x="212051" y="108433"/>
                    <a:pt x="211113" y="107493"/>
                    <a:pt x="209940" y="107493"/>
                  </a:cubicBezTo>
                  <a:lnTo>
                    <a:pt x="122286" y="107493"/>
                  </a:lnTo>
                  <a:cubicBezTo>
                    <a:pt x="121120" y="107493"/>
                    <a:pt x="120175" y="108426"/>
                    <a:pt x="120175" y="109593"/>
                  </a:cubicBezTo>
                  <a:lnTo>
                    <a:pt x="120175" y="133166"/>
                  </a:lnTo>
                  <a:cubicBezTo>
                    <a:pt x="120175" y="134325"/>
                    <a:pt x="121120" y="135265"/>
                    <a:pt x="122286" y="135265"/>
                  </a:cubicBezTo>
                  <a:lnTo>
                    <a:pt x="176212" y="135265"/>
                  </a:lnTo>
                  <a:lnTo>
                    <a:pt x="178323" y="135265"/>
                  </a:lnTo>
                  <a:close/>
                </a:path>
              </a:pathLst>
            </a:custGeom>
            <a:solidFill>
              <a:schemeClr val="tx1"/>
            </a:solidFill>
            <a:ln w="690" cap="flat">
              <a:noFill/>
              <a:prstDash val="solid"/>
              <a:miter/>
            </a:ln>
          </p:spPr>
          <p:txBody>
            <a:bodyPr rtlCol="0" anchor="ctr"/>
            <a:lstStyle/>
            <a:p>
              <a:endParaRPr lang="fi-FI"/>
            </a:p>
          </p:txBody>
        </p:sp>
      </p:grpSp>
      <p:sp>
        <p:nvSpPr>
          <p:cNvPr id="2" name="Tekstin paikkamerkki 8">
            <a:extLst>
              <a:ext uri="{FF2B5EF4-FFF2-40B4-BE49-F238E27FC236}">
                <a16:creationId xmlns:a16="http://schemas.microsoft.com/office/drawing/2014/main" id="{C66B2067-D110-A7F0-84D3-29B8E5D69BD8}"/>
              </a:ext>
              <a:ext uri="{C183D7F6-B498-43B3-948B-1728B52AA6E4}">
                <adec:decorative xmlns:adec="http://schemas.microsoft.com/office/drawing/2017/decorative" val="1"/>
              </a:ext>
            </a:extLst>
          </p:cNvPr>
          <p:cNvSpPr>
            <a:spLocks noGrp="1"/>
          </p:cNvSpPr>
          <p:nvPr>
            <p:ph type="body" sz="quarter" idx="13" hasCustomPrompt="1"/>
          </p:nvPr>
        </p:nvSpPr>
        <p:spPr>
          <a:xfrm>
            <a:off x="838200" y="827372"/>
            <a:ext cx="2721655" cy="1578894"/>
          </a:xfrm>
        </p:spPr>
        <p:txBody>
          <a:bodyPr wrap="square">
            <a:spAutoFit/>
          </a:bodyPr>
          <a:lstStyle>
            <a:lvl1pPr marL="0" indent="0">
              <a:buNone/>
              <a:defRPr sz="1200"/>
            </a:lvl1pPr>
          </a:lstStyle>
          <a:p>
            <a:pPr lvl="0"/>
            <a:r>
              <a:rPr lang="fi-FI"/>
              <a:t>Vaihda taustakuva klikkaamalla tyhjää kohtaa dialla hiiren oikealla painikkeella, valitsemalla ’Muotoile tausta…’ ja klikkaamalla esille tulevasta valikosta ’Lisää…’-painiketta. Voit ladata brändin kuvituskuvia Intran kuvapankista (https://fcggroup.sharepoint.com/sites/FCGPictureLibrary).</a:t>
            </a:r>
          </a:p>
        </p:txBody>
      </p:sp>
    </p:spTree>
    <p:extLst>
      <p:ext uri="{BB962C8B-B14F-4D97-AF65-F5344CB8AC3E}">
        <p14:creationId xmlns:p14="http://schemas.microsoft.com/office/powerpoint/2010/main" val="3095691117"/>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F249059-C474-769B-E8B5-47240D703811}"/>
              </a:ext>
            </a:extLst>
          </p:cNvPr>
          <p:cNvSpPr>
            <a:spLocks noGrp="1"/>
          </p:cNvSpPr>
          <p:nvPr>
            <p:ph type="title"/>
          </p:nvPr>
        </p:nvSpPr>
        <p:spPr/>
        <p:txBody>
          <a:bodyPr/>
          <a:lstStyle/>
          <a:p>
            <a:r>
              <a:rPr lang="fi-FI"/>
              <a:t>Muokkaa ots. perustyyl. napsautt.</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80D59C8D-31A3-483D-8E0F-FF71FADDC2C5}"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05817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ain otsikko 2">
    <p:bg>
      <p:bgPr>
        <a:solidFill>
          <a:srgbClr val="D2E5E5"/>
        </a:solidFill>
        <a:effectLst/>
      </p:bgPr>
    </p:bg>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9513EFB5-1A37-A84E-06CB-2190E601F6BF}"/>
              </a:ext>
            </a:extLst>
          </p:cNvPr>
          <p:cNvSpPr>
            <a:spLocks noGrp="1"/>
          </p:cNvSpPr>
          <p:nvPr>
            <p:ph type="title"/>
          </p:nvPr>
        </p:nvSpPr>
        <p:spPr/>
        <p:txBody>
          <a:bodyPr/>
          <a:lstStyle/>
          <a:p>
            <a:r>
              <a:rPr lang="fi-FI"/>
              <a:t>Muokkaa ots. perustyyl. napsautt.</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174BBC42-652E-46E9-A7D6-CC4D40C1AD1D}"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3510488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ain otsikko 3">
    <p:bg>
      <p:bgRef idx="1001">
        <a:schemeClr val="bg1"/>
      </p:bgRef>
    </p:bg>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564B5C58-52CC-045A-F6A1-1B18812E57FF}"/>
              </a:ext>
            </a:extLst>
          </p:cNvPr>
          <p:cNvSpPr>
            <a:spLocks noGrp="1"/>
          </p:cNvSpPr>
          <p:nvPr>
            <p:ph type="title"/>
          </p:nvPr>
        </p:nvSpPr>
        <p:spPr/>
        <p:txBody>
          <a:bodyPr/>
          <a:lstStyle/>
          <a:p>
            <a:r>
              <a:rPr lang="fi-FI"/>
              <a:t>Muokkaa ots. perustyyl. napsautt.</a:t>
            </a:r>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174FED9E-6659-4336-A33F-EE4ACD1DD336}" type="datetime1">
              <a:rPr lang="fi-FI" smtClean="0"/>
              <a:t>27.8.2026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Uusi kunnan rahoitus</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295989721"/>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yhjä">
    <p:bg>
      <p:bgRef idx="1001">
        <a:schemeClr val="bg1"/>
      </p:bgRef>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7C8C091-C242-4851-9826-ECBA43530F7B}"/>
              </a:ext>
            </a:extLst>
          </p:cNvPr>
          <p:cNvSpPr>
            <a:spLocks noGrp="1"/>
          </p:cNvSpPr>
          <p:nvPr>
            <p:ph type="dt" sz="half" idx="10"/>
          </p:nvPr>
        </p:nvSpPr>
        <p:spPr/>
        <p:txBody>
          <a:bodyPr/>
          <a:lstStyle/>
          <a:p>
            <a:fld id="{92F5C418-BB95-49AC-A9A4-6DA679FE4742}" type="datetime1">
              <a:rPr lang="fi-FI" smtClean="0"/>
              <a:t>27.8.2026</a:t>
            </a:fld>
            <a:endParaRPr lang="fi-FI"/>
          </a:p>
        </p:txBody>
      </p:sp>
      <p:sp>
        <p:nvSpPr>
          <p:cNvPr id="6" name="Footer Placeholder 5">
            <a:extLst>
              <a:ext uri="{FF2B5EF4-FFF2-40B4-BE49-F238E27FC236}">
                <a16:creationId xmlns:a16="http://schemas.microsoft.com/office/drawing/2014/main" id="{A5B64547-60FB-4F82-B034-DC7F10F48FB2}"/>
              </a:ext>
            </a:extLst>
          </p:cNvPr>
          <p:cNvSpPr>
            <a:spLocks noGrp="1"/>
          </p:cNvSpPr>
          <p:nvPr>
            <p:ph type="ftr" sz="quarter" idx="11"/>
          </p:nvPr>
        </p:nvSpPr>
        <p:spPr/>
        <p:txBody>
          <a:bodyPr/>
          <a:lstStyle/>
          <a:p>
            <a:r>
              <a:rPr lang="fi-FI"/>
              <a:t>Uusi kunnan rahoitus</a:t>
            </a:r>
          </a:p>
        </p:txBody>
      </p:sp>
      <p:sp>
        <p:nvSpPr>
          <p:cNvPr id="7" name="Slide Number Placeholder 6">
            <a:extLst>
              <a:ext uri="{FF2B5EF4-FFF2-40B4-BE49-F238E27FC236}">
                <a16:creationId xmlns:a16="http://schemas.microsoft.com/office/drawing/2014/main" id="{37519037-54EE-46F6-8610-A2A8D9E613FA}"/>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59517578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Tyhjä 2">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7C8C091-C242-4851-9826-ECBA43530F7B}"/>
              </a:ext>
            </a:extLst>
          </p:cNvPr>
          <p:cNvSpPr>
            <a:spLocks noGrp="1"/>
          </p:cNvSpPr>
          <p:nvPr>
            <p:ph type="dt" sz="half" idx="10"/>
          </p:nvPr>
        </p:nvSpPr>
        <p:spPr/>
        <p:txBody>
          <a:bodyPr/>
          <a:lstStyle/>
          <a:p>
            <a:fld id="{EFD830D1-F5DC-4FA8-8849-E28B52B77A6A}" type="datetime1">
              <a:rPr lang="fi-FI" smtClean="0"/>
              <a:t>27.8.2026</a:t>
            </a:fld>
            <a:endParaRPr lang="fi-FI"/>
          </a:p>
        </p:txBody>
      </p:sp>
      <p:sp>
        <p:nvSpPr>
          <p:cNvPr id="6" name="Footer Placeholder 5">
            <a:extLst>
              <a:ext uri="{FF2B5EF4-FFF2-40B4-BE49-F238E27FC236}">
                <a16:creationId xmlns:a16="http://schemas.microsoft.com/office/drawing/2014/main" id="{A5B64547-60FB-4F82-B034-DC7F10F48FB2}"/>
              </a:ext>
            </a:extLst>
          </p:cNvPr>
          <p:cNvSpPr>
            <a:spLocks noGrp="1"/>
          </p:cNvSpPr>
          <p:nvPr>
            <p:ph type="ftr" sz="quarter" idx="11"/>
          </p:nvPr>
        </p:nvSpPr>
        <p:spPr/>
        <p:txBody>
          <a:bodyPr/>
          <a:lstStyle/>
          <a:p>
            <a:r>
              <a:rPr lang="fi-FI"/>
              <a:t>Uusi kunnan rahoitus</a:t>
            </a:r>
          </a:p>
        </p:txBody>
      </p:sp>
      <p:sp>
        <p:nvSpPr>
          <p:cNvPr id="7" name="Slide Number Placeholder 6">
            <a:extLst>
              <a:ext uri="{FF2B5EF4-FFF2-40B4-BE49-F238E27FC236}">
                <a16:creationId xmlns:a16="http://schemas.microsoft.com/office/drawing/2014/main" id="{37519037-54EE-46F6-8610-A2A8D9E613FA}"/>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4283237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POHJAT - Lopetusdiat">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1970910"/>
            <a:ext cx="6426200" cy="1477328"/>
          </a:xfrm>
          <a:prstGeom prst="rect">
            <a:avLst/>
          </a:prstGeom>
          <a:noFill/>
        </p:spPr>
        <p:txBody>
          <a:bodyPr wrap="square" lIns="0" tIns="0" rIns="0" bIns="0" rtlCol="0" anchor="ctr">
            <a:spAutoFit/>
          </a:bodyPr>
          <a:lstStyle/>
          <a:p>
            <a:pPr algn="l"/>
            <a:r>
              <a:rPr lang="fi-FI" sz="9600" spc="-70" baseline="0">
                <a:latin typeface="+mj-lt"/>
              </a:rPr>
              <a:t>Lopetusdiat</a:t>
            </a:r>
          </a:p>
        </p:txBody>
      </p:sp>
      <p:grpSp>
        <p:nvGrpSpPr>
          <p:cNvPr id="22" name="Ryhmä 21">
            <a:extLst>
              <a:ext uri="{FF2B5EF4-FFF2-40B4-BE49-F238E27FC236}">
                <a16:creationId xmlns:a16="http://schemas.microsoft.com/office/drawing/2014/main" id="{7135C961-81A1-9684-A5D9-AC1FE0EFC510}"/>
              </a:ext>
            </a:extLst>
          </p:cNvPr>
          <p:cNvGrpSpPr/>
          <p:nvPr userDrawn="1"/>
        </p:nvGrpSpPr>
        <p:grpSpPr>
          <a:xfrm>
            <a:off x="7724026" y="862916"/>
            <a:ext cx="969304" cy="3693316"/>
            <a:chOff x="7607300" y="952500"/>
            <a:chExt cx="1562100" cy="4953000"/>
          </a:xfrm>
        </p:grpSpPr>
        <p:cxnSp>
          <p:nvCxnSpPr>
            <p:cNvPr id="23" name="Suora yhdysviiva 22">
              <a:extLst>
                <a:ext uri="{FF2B5EF4-FFF2-40B4-BE49-F238E27FC236}">
                  <a16:creationId xmlns:a16="http://schemas.microsoft.com/office/drawing/2014/main" id="{473F3722-DB5B-85A2-0311-5398118F593D}"/>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uora yhdysviiva 23">
              <a:extLst>
                <a:ext uri="{FF2B5EF4-FFF2-40B4-BE49-F238E27FC236}">
                  <a16:creationId xmlns:a16="http://schemas.microsoft.com/office/drawing/2014/main" id="{E498C717-E15C-20B7-DBCF-5357B96F7FDB}"/>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Ryhmä 24">
            <a:extLst>
              <a:ext uri="{FF2B5EF4-FFF2-40B4-BE49-F238E27FC236}">
                <a16:creationId xmlns:a16="http://schemas.microsoft.com/office/drawing/2014/main" id="{4C3DDB5F-0C81-C75E-AD2C-27736CA1C64B}"/>
              </a:ext>
            </a:extLst>
          </p:cNvPr>
          <p:cNvGrpSpPr/>
          <p:nvPr userDrawn="1"/>
        </p:nvGrpSpPr>
        <p:grpSpPr>
          <a:xfrm>
            <a:off x="8839559" y="862916"/>
            <a:ext cx="969304" cy="3693316"/>
            <a:chOff x="7607300" y="952500"/>
            <a:chExt cx="1562100" cy="4953000"/>
          </a:xfrm>
        </p:grpSpPr>
        <p:cxnSp>
          <p:nvCxnSpPr>
            <p:cNvPr id="26" name="Suora yhdysviiva 25">
              <a:extLst>
                <a:ext uri="{FF2B5EF4-FFF2-40B4-BE49-F238E27FC236}">
                  <a16:creationId xmlns:a16="http://schemas.microsoft.com/office/drawing/2014/main" id="{2346A474-D64B-779E-EC76-DAD8FD6A9BEA}"/>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uora yhdysviiva 26">
              <a:extLst>
                <a:ext uri="{FF2B5EF4-FFF2-40B4-BE49-F238E27FC236}">
                  <a16:creationId xmlns:a16="http://schemas.microsoft.com/office/drawing/2014/main" id="{D3BEE0D0-F20D-79A8-EFA9-B54BD76BBB6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Ryhmä 27">
            <a:extLst>
              <a:ext uri="{FF2B5EF4-FFF2-40B4-BE49-F238E27FC236}">
                <a16:creationId xmlns:a16="http://schemas.microsoft.com/office/drawing/2014/main" id="{6CB535B5-0213-483F-A92F-375A460EF86A}"/>
              </a:ext>
            </a:extLst>
          </p:cNvPr>
          <p:cNvGrpSpPr/>
          <p:nvPr userDrawn="1"/>
        </p:nvGrpSpPr>
        <p:grpSpPr>
          <a:xfrm>
            <a:off x="9955093" y="862916"/>
            <a:ext cx="969304" cy="3693316"/>
            <a:chOff x="7607300" y="952500"/>
            <a:chExt cx="1562100" cy="4953000"/>
          </a:xfrm>
        </p:grpSpPr>
        <p:cxnSp>
          <p:nvCxnSpPr>
            <p:cNvPr id="29" name="Suora yhdysviiva 28">
              <a:extLst>
                <a:ext uri="{FF2B5EF4-FFF2-40B4-BE49-F238E27FC236}">
                  <a16:creationId xmlns:a16="http://schemas.microsoft.com/office/drawing/2014/main" id="{24688361-6D98-6E36-D601-CCFBEDE9D0F0}"/>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uora yhdysviiva 29">
              <a:extLst>
                <a:ext uri="{FF2B5EF4-FFF2-40B4-BE49-F238E27FC236}">
                  <a16:creationId xmlns:a16="http://schemas.microsoft.com/office/drawing/2014/main" id="{64B831C3-07F4-1420-4A74-C6F49C8196C3}"/>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kstiruutu 1">
            <a:extLst>
              <a:ext uri="{FF2B5EF4-FFF2-40B4-BE49-F238E27FC236}">
                <a16:creationId xmlns:a16="http://schemas.microsoft.com/office/drawing/2014/main" id="{71FF7289-7383-FDAF-BD3E-5337D5D79477}"/>
              </a:ext>
            </a:extLst>
          </p:cNvPr>
          <p:cNvSpPr txBox="1"/>
          <p:nvPr userDrawn="1"/>
        </p:nvSpPr>
        <p:spPr>
          <a:xfrm>
            <a:off x="1267604" y="5549600"/>
            <a:ext cx="9656793" cy="598589"/>
          </a:xfrm>
          <a:prstGeom prst="rect">
            <a:avLst/>
          </a:prstGeom>
          <a:solidFill>
            <a:schemeClr val="tx1"/>
          </a:solidFill>
        </p:spPr>
        <p:txBody>
          <a:bodyPr wrap="none" lIns="324000" tIns="144000" rIns="324000" bIns="144000" rtlCol="0">
            <a:spAutoFit/>
          </a:bodyPr>
          <a:lstStyle/>
          <a:p>
            <a:pPr algn="ctr">
              <a:spcAft>
                <a:spcPts val="3000"/>
              </a:spcAft>
            </a:pPr>
            <a:r>
              <a:rPr lang="fi-FI" sz="2000" b="0" spc="100" noProof="0">
                <a:solidFill>
                  <a:schemeClr val="bg1"/>
                </a:solidFill>
                <a:latin typeface="Lucida Sans Typewriter" panose="020B0509030504030204" pitchFamily="49" charset="0"/>
                <a:ea typeface="Arial Nova" panose="020B0504020202020204" pitchFamily="34" charset="0"/>
              </a:rPr>
              <a:t>Tämä on tilanjakajapohja – älä</a:t>
            </a:r>
            <a:r>
              <a:rPr lang="fi-FI" sz="2000" b="0" spc="100" baseline="0" noProof="0">
                <a:solidFill>
                  <a:schemeClr val="bg1"/>
                </a:solidFill>
                <a:latin typeface="Lucida Sans Typewriter" panose="020B0509030504030204" pitchFamily="49" charset="0"/>
                <a:ea typeface="Arial Nova" panose="020B0504020202020204" pitchFamily="34" charset="0"/>
              </a:rPr>
              <a:t> käytä tätä esityksessä!</a:t>
            </a:r>
            <a:endParaRPr lang="fi-FI" sz="2000" b="0" spc="100" noProof="0">
              <a:solidFill>
                <a:schemeClr val="bg1"/>
              </a:solidFill>
              <a:latin typeface="Lucida Sans Typewriter" panose="020B0509030504030204" pitchFamily="49" charset="0"/>
              <a:ea typeface="Arial Nova" panose="020B0504020202020204" pitchFamily="34" charset="0"/>
            </a:endParaRPr>
          </a:p>
        </p:txBody>
      </p:sp>
    </p:spTree>
    <p:extLst>
      <p:ext uri="{BB962C8B-B14F-4D97-AF65-F5344CB8AC3E}">
        <p14:creationId xmlns:p14="http://schemas.microsoft.com/office/powerpoint/2010/main" val="385426045"/>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CG.">
    <p:bg>
      <p:bgRef idx="1001">
        <a:schemeClr val="bg2"/>
      </p:bgRef>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7FEDC5CA-3959-BE43-BB24-E13A19E2BC01}"/>
              </a:ext>
              <a:ext uri="{C183D7F6-B498-43B3-948B-1728B52AA6E4}">
                <adec:decorative xmlns:adec="http://schemas.microsoft.com/office/drawing/2017/decorative" val="1"/>
              </a:ext>
            </a:extLst>
          </p:cNvPr>
          <p:cNvGrpSpPr/>
          <p:nvPr userDrawn="1"/>
        </p:nvGrpSpPr>
        <p:grpSpPr>
          <a:xfrm>
            <a:off x="5524757" y="3250641"/>
            <a:ext cx="1145730" cy="351693"/>
            <a:chOff x="5865996" y="257492"/>
            <a:chExt cx="5676003" cy="1742302"/>
          </a:xfrm>
        </p:grpSpPr>
        <p:sp>
          <p:nvSpPr>
            <p:cNvPr id="15" name="Freeform 14">
              <a:extLst>
                <a:ext uri="{FF2B5EF4-FFF2-40B4-BE49-F238E27FC236}">
                  <a16:creationId xmlns:a16="http://schemas.microsoft.com/office/drawing/2014/main" id="{13C15140-040D-F241-992D-3D24DDC3F730}"/>
                </a:ext>
              </a:extLst>
            </p:cNvPr>
            <p:cNvSpPr/>
            <p:nvPr/>
          </p:nvSpPr>
          <p:spPr>
            <a:xfrm>
              <a:off x="10986770" y="1409781"/>
              <a:ext cx="555229" cy="552313"/>
            </a:xfrm>
            <a:custGeom>
              <a:avLst/>
              <a:gdLst>
                <a:gd name="connsiteX0" fmla="*/ 555230 w 555229"/>
                <a:gd name="connsiteY0" fmla="*/ 276157 h 552313"/>
                <a:gd name="connsiteX1" fmla="*/ 277615 w 555229"/>
                <a:gd name="connsiteY1" fmla="*/ 552314 h 552313"/>
                <a:gd name="connsiteX2" fmla="*/ 0 w 555229"/>
                <a:gd name="connsiteY2" fmla="*/ 276157 h 552313"/>
                <a:gd name="connsiteX3" fmla="*/ 277615 w 555229"/>
                <a:gd name="connsiteY3" fmla="*/ 0 h 552313"/>
                <a:gd name="connsiteX4" fmla="*/ 555230 w 555229"/>
                <a:gd name="connsiteY4" fmla="*/ 276157 h 55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29" h="552313">
                  <a:moveTo>
                    <a:pt x="555230" y="276157"/>
                  </a:moveTo>
                  <a:cubicBezTo>
                    <a:pt x="555230" y="428692"/>
                    <a:pt x="430903" y="552314"/>
                    <a:pt x="277615" y="552314"/>
                  </a:cubicBezTo>
                  <a:cubicBezTo>
                    <a:pt x="124274" y="552314"/>
                    <a:pt x="0" y="428641"/>
                    <a:pt x="0" y="276157"/>
                  </a:cubicBezTo>
                  <a:cubicBezTo>
                    <a:pt x="0" y="123622"/>
                    <a:pt x="124274" y="0"/>
                    <a:pt x="277615" y="0"/>
                  </a:cubicBezTo>
                  <a:cubicBezTo>
                    <a:pt x="430955" y="0"/>
                    <a:pt x="555230" y="123673"/>
                    <a:pt x="555230" y="276157"/>
                  </a:cubicBezTo>
                  <a:close/>
                </a:path>
              </a:pathLst>
            </a:custGeom>
            <a:solidFill>
              <a:srgbClr val="EB5C18"/>
            </a:solidFill>
            <a:ln w="5129" cap="flat">
              <a:noFill/>
              <a:prstDash val="solid"/>
              <a:miter/>
            </a:ln>
          </p:spPr>
          <p:txBody>
            <a:bodyPr rtlCol="0" anchor="ctr"/>
            <a:lstStyle/>
            <a:p>
              <a:endParaRPr lang="fi-FI"/>
            </a:p>
          </p:txBody>
        </p:sp>
        <p:sp>
          <p:nvSpPr>
            <p:cNvPr id="16" name="Freeform 15">
              <a:extLst>
                <a:ext uri="{FF2B5EF4-FFF2-40B4-BE49-F238E27FC236}">
                  <a16:creationId xmlns:a16="http://schemas.microsoft.com/office/drawing/2014/main" id="{002A8398-D333-3344-AB9E-995A24DB8DF6}"/>
                </a:ext>
              </a:extLst>
            </p:cNvPr>
            <p:cNvSpPr/>
            <p:nvPr/>
          </p:nvSpPr>
          <p:spPr>
            <a:xfrm>
              <a:off x="5865996" y="287376"/>
              <a:ext cx="1064651" cy="1682380"/>
            </a:xfrm>
            <a:custGeom>
              <a:avLst/>
              <a:gdLst>
                <a:gd name="connsiteX0" fmla="*/ 951932 w 1064651"/>
                <a:gd name="connsiteY0" fmla="*/ 956435 h 1682380"/>
                <a:gd name="connsiteX1" fmla="*/ 951932 w 1064651"/>
                <a:gd name="connsiteY1" fmla="*/ 770951 h 1682380"/>
                <a:gd name="connsiteX2" fmla="*/ 936218 w 1064651"/>
                <a:gd name="connsiteY2" fmla="*/ 755319 h 1682380"/>
                <a:gd name="connsiteX3" fmla="*/ 276793 w 1064651"/>
                <a:gd name="connsiteY3" fmla="*/ 755319 h 1682380"/>
                <a:gd name="connsiteX4" fmla="*/ 261079 w 1064651"/>
                <a:gd name="connsiteY4" fmla="*/ 755319 h 1682380"/>
                <a:gd name="connsiteX5" fmla="*/ 245365 w 1064651"/>
                <a:gd name="connsiteY5" fmla="*/ 739688 h 1682380"/>
                <a:gd name="connsiteX6" fmla="*/ 245365 w 1064651"/>
                <a:gd name="connsiteY6" fmla="*/ 724056 h 1682380"/>
                <a:gd name="connsiteX7" fmla="*/ 245365 w 1064651"/>
                <a:gd name="connsiteY7" fmla="*/ 248010 h 1682380"/>
                <a:gd name="connsiteX8" fmla="*/ 245365 w 1064651"/>
                <a:gd name="connsiteY8" fmla="*/ 232378 h 1682380"/>
                <a:gd name="connsiteX9" fmla="*/ 261079 w 1064651"/>
                <a:gd name="connsiteY9" fmla="*/ 216747 h 1682380"/>
                <a:gd name="connsiteX10" fmla="*/ 276793 w 1064651"/>
                <a:gd name="connsiteY10" fmla="*/ 216747 h 1682380"/>
                <a:gd name="connsiteX11" fmla="*/ 1048938 w 1064651"/>
                <a:gd name="connsiteY11" fmla="*/ 216747 h 1682380"/>
                <a:gd name="connsiteX12" fmla="*/ 1064652 w 1064651"/>
                <a:gd name="connsiteY12" fmla="*/ 201115 h 1682380"/>
                <a:gd name="connsiteX13" fmla="*/ 1064652 w 1064651"/>
                <a:gd name="connsiteY13" fmla="*/ 15632 h 1682380"/>
                <a:gd name="connsiteX14" fmla="*/ 1048938 w 1064651"/>
                <a:gd name="connsiteY14" fmla="*/ 0 h 1682380"/>
                <a:gd name="connsiteX15" fmla="*/ 15663 w 1064651"/>
                <a:gd name="connsiteY15" fmla="*/ 0 h 1682380"/>
                <a:gd name="connsiteX16" fmla="*/ 0 w 1064651"/>
                <a:gd name="connsiteY16" fmla="*/ 15223 h 1682380"/>
                <a:gd name="connsiteX17" fmla="*/ 0 w 1064651"/>
                <a:gd name="connsiteY17" fmla="*/ 1667158 h 1682380"/>
                <a:gd name="connsiteX18" fmla="*/ 15663 w 1064651"/>
                <a:gd name="connsiteY18" fmla="*/ 1682381 h 1682380"/>
                <a:gd name="connsiteX19" fmla="*/ 229651 w 1064651"/>
                <a:gd name="connsiteY19" fmla="*/ 1682381 h 1682380"/>
                <a:gd name="connsiteX20" fmla="*/ 245365 w 1064651"/>
                <a:gd name="connsiteY20" fmla="*/ 1666749 h 1682380"/>
                <a:gd name="connsiteX21" fmla="*/ 245365 w 1064651"/>
                <a:gd name="connsiteY21" fmla="*/ 1003176 h 1682380"/>
                <a:gd name="connsiteX22" fmla="*/ 245365 w 1064651"/>
                <a:gd name="connsiteY22" fmla="*/ 987544 h 1682380"/>
                <a:gd name="connsiteX23" fmla="*/ 261079 w 1064651"/>
                <a:gd name="connsiteY23" fmla="*/ 971913 h 1682380"/>
                <a:gd name="connsiteX24" fmla="*/ 276793 w 1064651"/>
                <a:gd name="connsiteY24" fmla="*/ 971913 h 1682380"/>
                <a:gd name="connsiteX25" fmla="*/ 936218 w 1064651"/>
                <a:gd name="connsiteY25" fmla="*/ 971913 h 1682380"/>
                <a:gd name="connsiteX26" fmla="*/ 951932 w 1064651"/>
                <a:gd name="connsiteY26" fmla="*/ 956281 h 168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4651" h="1682380">
                  <a:moveTo>
                    <a:pt x="951932" y="956435"/>
                  </a:moveTo>
                  <a:lnTo>
                    <a:pt x="951932" y="770951"/>
                  </a:lnTo>
                  <a:cubicBezTo>
                    <a:pt x="951932" y="762318"/>
                    <a:pt x="944897" y="755319"/>
                    <a:pt x="936218" y="755319"/>
                  </a:cubicBezTo>
                  <a:lnTo>
                    <a:pt x="276793" y="755319"/>
                  </a:lnTo>
                  <a:lnTo>
                    <a:pt x="261079" y="755319"/>
                  </a:lnTo>
                  <a:cubicBezTo>
                    <a:pt x="252400" y="755319"/>
                    <a:pt x="245365" y="748321"/>
                    <a:pt x="245365" y="739688"/>
                  </a:cubicBezTo>
                  <a:lnTo>
                    <a:pt x="245365" y="724056"/>
                  </a:lnTo>
                  <a:lnTo>
                    <a:pt x="245365" y="248010"/>
                  </a:lnTo>
                  <a:lnTo>
                    <a:pt x="245365" y="232378"/>
                  </a:lnTo>
                  <a:cubicBezTo>
                    <a:pt x="245365" y="223745"/>
                    <a:pt x="252400" y="216747"/>
                    <a:pt x="261079" y="216747"/>
                  </a:cubicBezTo>
                  <a:lnTo>
                    <a:pt x="276793" y="216747"/>
                  </a:lnTo>
                  <a:lnTo>
                    <a:pt x="1048938" y="216747"/>
                  </a:lnTo>
                  <a:cubicBezTo>
                    <a:pt x="1057617" y="216747"/>
                    <a:pt x="1064652" y="209748"/>
                    <a:pt x="1064652" y="201115"/>
                  </a:cubicBezTo>
                  <a:lnTo>
                    <a:pt x="1064652" y="15632"/>
                  </a:lnTo>
                  <a:cubicBezTo>
                    <a:pt x="1064652" y="6998"/>
                    <a:pt x="1057617" y="0"/>
                    <a:pt x="1048938" y="0"/>
                  </a:cubicBezTo>
                  <a:lnTo>
                    <a:pt x="15663" y="0"/>
                  </a:lnTo>
                  <a:cubicBezTo>
                    <a:pt x="7138" y="0"/>
                    <a:pt x="205" y="6794"/>
                    <a:pt x="0" y="15223"/>
                  </a:cubicBezTo>
                  <a:lnTo>
                    <a:pt x="0" y="1667158"/>
                  </a:lnTo>
                  <a:cubicBezTo>
                    <a:pt x="205" y="1675587"/>
                    <a:pt x="7138" y="1682381"/>
                    <a:pt x="15663" y="1682381"/>
                  </a:cubicBezTo>
                  <a:lnTo>
                    <a:pt x="229651" y="1682381"/>
                  </a:lnTo>
                  <a:cubicBezTo>
                    <a:pt x="238330" y="1682381"/>
                    <a:pt x="245365" y="1675382"/>
                    <a:pt x="245365" y="1666749"/>
                  </a:cubicBezTo>
                  <a:lnTo>
                    <a:pt x="245365" y="1003176"/>
                  </a:lnTo>
                  <a:lnTo>
                    <a:pt x="245365" y="987544"/>
                  </a:lnTo>
                  <a:cubicBezTo>
                    <a:pt x="245365" y="978911"/>
                    <a:pt x="252400" y="971913"/>
                    <a:pt x="261079" y="971913"/>
                  </a:cubicBezTo>
                  <a:lnTo>
                    <a:pt x="276793" y="971913"/>
                  </a:lnTo>
                  <a:lnTo>
                    <a:pt x="936218" y="971913"/>
                  </a:lnTo>
                  <a:cubicBezTo>
                    <a:pt x="944897" y="971913"/>
                    <a:pt x="951932" y="964914"/>
                    <a:pt x="951932" y="956281"/>
                  </a:cubicBezTo>
                  <a:close/>
                </a:path>
              </a:pathLst>
            </a:custGeom>
            <a:solidFill>
              <a:schemeClr val="tx1"/>
            </a:solidFill>
            <a:ln w="5129"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9D380EAB-5368-1F45-B531-8BF5A1EF293F}"/>
                </a:ext>
              </a:extLst>
            </p:cNvPr>
            <p:cNvSpPr/>
            <p:nvPr/>
          </p:nvSpPr>
          <p:spPr>
            <a:xfrm>
              <a:off x="7163996" y="257492"/>
              <a:ext cx="1528216" cy="1742097"/>
            </a:xfrm>
            <a:custGeom>
              <a:avLst/>
              <a:gdLst>
                <a:gd name="connsiteX0" fmla="*/ 870743 w 1528216"/>
                <a:gd name="connsiteY0" fmla="*/ 1520549 h 1742097"/>
                <a:gd name="connsiteX1" fmla="*/ 432239 w 1528216"/>
                <a:gd name="connsiteY1" fmla="*/ 1329343 h 1742097"/>
                <a:gd name="connsiteX2" fmla="*/ 260514 w 1528216"/>
                <a:gd name="connsiteY2" fmla="*/ 871125 h 1742097"/>
                <a:gd name="connsiteX3" fmla="*/ 260514 w 1528216"/>
                <a:gd name="connsiteY3" fmla="*/ 866170 h 1742097"/>
                <a:gd name="connsiteX4" fmla="*/ 432958 w 1528216"/>
                <a:gd name="connsiteY4" fmla="*/ 410302 h 1742097"/>
                <a:gd name="connsiteX5" fmla="*/ 868226 w 1528216"/>
                <a:gd name="connsiteY5" fmla="*/ 221753 h 1742097"/>
                <a:gd name="connsiteX6" fmla="*/ 1347145 w 1528216"/>
                <a:gd name="connsiteY6" fmla="*/ 412805 h 1742097"/>
                <a:gd name="connsiteX7" fmla="*/ 1369176 w 1528216"/>
                <a:gd name="connsiteY7" fmla="*/ 411272 h 1742097"/>
                <a:gd name="connsiteX8" fmla="*/ 1506185 w 1528216"/>
                <a:gd name="connsiteY8" fmla="*/ 254293 h 1742097"/>
                <a:gd name="connsiteX9" fmla="*/ 1504902 w 1528216"/>
                <a:gd name="connsiteY9" fmla="*/ 232429 h 1742097"/>
                <a:gd name="connsiteX10" fmla="*/ 870691 w 1528216"/>
                <a:gd name="connsiteY10" fmla="*/ 0 h 1742097"/>
                <a:gd name="connsiteX11" fmla="*/ 243927 w 1528216"/>
                <a:gd name="connsiteY11" fmla="*/ 255621 h 1742097"/>
                <a:gd name="connsiteX12" fmla="*/ 0 w 1528216"/>
                <a:gd name="connsiteY12" fmla="*/ 871074 h 1742097"/>
                <a:gd name="connsiteX13" fmla="*/ 0 w 1528216"/>
                <a:gd name="connsiteY13" fmla="*/ 876029 h 1742097"/>
                <a:gd name="connsiteX14" fmla="*/ 244441 w 1528216"/>
                <a:gd name="connsiteY14" fmla="*/ 1490767 h 1742097"/>
                <a:gd name="connsiteX15" fmla="*/ 860626 w 1528216"/>
                <a:gd name="connsiteY15" fmla="*/ 1742097 h 1742097"/>
                <a:gd name="connsiteX16" fmla="*/ 1528216 w 1528216"/>
                <a:gd name="connsiteY16" fmla="*/ 1464357 h 1742097"/>
                <a:gd name="connsiteX17" fmla="*/ 1519897 w 1528216"/>
                <a:gd name="connsiteY17" fmla="*/ 1455979 h 1742097"/>
                <a:gd name="connsiteX18" fmla="*/ 1383657 w 1528216"/>
                <a:gd name="connsiteY18" fmla="*/ 1318718 h 1742097"/>
                <a:gd name="connsiteX19" fmla="*/ 1362140 w 1528216"/>
                <a:gd name="connsiteY19" fmla="*/ 1318156 h 1742097"/>
                <a:gd name="connsiteX20" fmla="*/ 870691 w 1528216"/>
                <a:gd name="connsiteY20" fmla="*/ 1520446 h 17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8216" h="1742097">
                  <a:moveTo>
                    <a:pt x="870743" y="1520549"/>
                  </a:moveTo>
                  <a:cubicBezTo>
                    <a:pt x="701175" y="1520549"/>
                    <a:pt x="545472" y="1452659"/>
                    <a:pt x="432239" y="1329343"/>
                  </a:cubicBezTo>
                  <a:cubicBezTo>
                    <a:pt x="321521" y="1208787"/>
                    <a:pt x="260514" y="1046035"/>
                    <a:pt x="260514" y="871125"/>
                  </a:cubicBezTo>
                  <a:lnTo>
                    <a:pt x="260514" y="866170"/>
                  </a:lnTo>
                  <a:cubicBezTo>
                    <a:pt x="260514" y="691925"/>
                    <a:pt x="321778" y="530041"/>
                    <a:pt x="432958" y="410302"/>
                  </a:cubicBezTo>
                  <a:cubicBezTo>
                    <a:pt x="545934" y="288723"/>
                    <a:pt x="700507" y="221753"/>
                    <a:pt x="868226" y="221753"/>
                  </a:cubicBezTo>
                  <a:cubicBezTo>
                    <a:pt x="1043957" y="221753"/>
                    <a:pt x="1189388" y="279324"/>
                    <a:pt x="1347145" y="412805"/>
                  </a:cubicBezTo>
                  <a:cubicBezTo>
                    <a:pt x="1353718" y="418373"/>
                    <a:pt x="1363527" y="417760"/>
                    <a:pt x="1369176" y="411272"/>
                  </a:cubicBezTo>
                  <a:lnTo>
                    <a:pt x="1506185" y="254293"/>
                  </a:lnTo>
                  <a:cubicBezTo>
                    <a:pt x="1511783" y="247857"/>
                    <a:pt x="1511269" y="238100"/>
                    <a:pt x="1504902" y="232429"/>
                  </a:cubicBezTo>
                  <a:cubicBezTo>
                    <a:pt x="1370973" y="112894"/>
                    <a:pt x="1187848" y="0"/>
                    <a:pt x="870691" y="0"/>
                  </a:cubicBezTo>
                  <a:cubicBezTo>
                    <a:pt x="627175" y="0"/>
                    <a:pt x="404611" y="90775"/>
                    <a:pt x="243927" y="255621"/>
                  </a:cubicBezTo>
                  <a:cubicBezTo>
                    <a:pt x="86633" y="417045"/>
                    <a:pt x="0" y="635580"/>
                    <a:pt x="0" y="871074"/>
                  </a:cubicBezTo>
                  <a:lnTo>
                    <a:pt x="0" y="876029"/>
                  </a:lnTo>
                  <a:cubicBezTo>
                    <a:pt x="0" y="1111932"/>
                    <a:pt x="86787" y="1330263"/>
                    <a:pt x="244441" y="1490767"/>
                  </a:cubicBezTo>
                  <a:cubicBezTo>
                    <a:pt x="403635" y="1652855"/>
                    <a:pt x="622502" y="1742097"/>
                    <a:pt x="860626" y="1742097"/>
                  </a:cubicBezTo>
                  <a:cubicBezTo>
                    <a:pt x="1134749" y="1742097"/>
                    <a:pt x="1330250" y="1661283"/>
                    <a:pt x="1528216" y="1464357"/>
                  </a:cubicBezTo>
                  <a:cubicBezTo>
                    <a:pt x="1525597" y="1461752"/>
                    <a:pt x="1522824" y="1458942"/>
                    <a:pt x="1519897" y="1455979"/>
                  </a:cubicBezTo>
                  <a:cubicBezTo>
                    <a:pt x="1483128" y="1418944"/>
                    <a:pt x="1421093" y="1356418"/>
                    <a:pt x="1383657" y="1318718"/>
                  </a:cubicBezTo>
                  <a:cubicBezTo>
                    <a:pt x="1377803" y="1312792"/>
                    <a:pt x="1368405" y="1312639"/>
                    <a:pt x="1362140" y="1318156"/>
                  </a:cubicBezTo>
                  <a:cubicBezTo>
                    <a:pt x="1222973" y="1440756"/>
                    <a:pt x="1081444" y="1520446"/>
                    <a:pt x="870691" y="1520446"/>
                  </a:cubicBezTo>
                  <a:close/>
                </a:path>
              </a:pathLst>
            </a:custGeom>
            <a:solidFill>
              <a:schemeClr val="tx1"/>
            </a:solidFill>
            <a:ln w="5129" cap="flat">
              <a:noFill/>
              <a:prstDash val="solid"/>
              <a:miter/>
            </a:ln>
          </p:spPr>
          <p:txBody>
            <a:bodyPr rtlCol="0" anchor="ctr"/>
            <a:lstStyle/>
            <a:p>
              <a:endParaRPr lang="fi-FI"/>
            </a:p>
          </p:txBody>
        </p:sp>
        <p:sp>
          <p:nvSpPr>
            <p:cNvPr id="18" name="Freeform 17">
              <a:extLst>
                <a:ext uri="{FF2B5EF4-FFF2-40B4-BE49-F238E27FC236}">
                  <a16:creationId xmlns:a16="http://schemas.microsoft.com/office/drawing/2014/main" id="{F0B94BD4-5603-3541-90D3-C7D9DC351BD8}"/>
                </a:ext>
              </a:extLst>
            </p:cNvPr>
            <p:cNvSpPr/>
            <p:nvPr/>
          </p:nvSpPr>
          <p:spPr>
            <a:xfrm>
              <a:off x="8899833" y="257595"/>
              <a:ext cx="1578490" cy="1742199"/>
            </a:xfrm>
            <a:custGeom>
              <a:avLst/>
              <a:gdLst>
                <a:gd name="connsiteX0" fmla="*/ 1327323 w 1578490"/>
                <a:gd name="connsiteY0" fmla="*/ 1006803 h 1742199"/>
                <a:gd name="connsiteX1" fmla="*/ 1343037 w 1578490"/>
                <a:gd name="connsiteY1" fmla="*/ 1022434 h 1742199"/>
                <a:gd name="connsiteX2" fmla="*/ 1343037 w 1578490"/>
                <a:gd name="connsiteY2" fmla="*/ 1038066 h 1742199"/>
                <a:gd name="connsiteX3" fmla="*/ 1343037 w 1578490"/>
                <a:gd name="connsiteY3" fmla="*/ 1362139 h 1742199"/>
                <a:gd name="connsiteX4" fmla="*/ 1343037 w 1578490"/>
                <a:gd name="connsiteY4" fmla="*/ 1377822 h 1742199"/>
                <a:gd name="connsiteX5" fmla="*/ 1330404 w 1578490"/>
                <a:gd name="connsiteY5" fmla="*/ 1387221 h 1742199"/>
                <a:gd name="connsiteX6" fmla="*/ 888151 w 1578490"/>
                <a:gd name="connsiteY6" fmla="*/ 1525504 h 1742199"/>
                <a:gd name="connsiteX7" fmla="*/ 260411 w 1578490"/>
                <a:gd name="connsiteY7" fmla="*/ 871074 h 1742199"/>
                <a:gd name="connsiteX8" fmla="*/ 260411 w 1578490"/>
                <a:gd name="connsiteY8" fmla="*/ 866119 h 1742199"/>
                <a:gd name="connsiteX9" fmla="*/ 431776 w 1578490"/>
                <a:gd name="connsiteY9" fmla="*/ 413265 h 1742199"/>
                <a:gd name="connsiteX10" fmla="*/ 860677 w 1578490"/>
                <a:gd name="connsiteY10" fmla="*/ 221651 h 1742199"/>
                <a:gd name="connsiteX11" fmla="*/ 1335693 w 1578490"/>
                <a:gd name="connsiteY11" fmla="*/ 384300 h 1742199"/>
                <a:gd name="connsiteX12" fmla="*/ 1357364 w 1578490"/>
                <a:gd name="connsiteY12" fmla="*/ 382104 h 1742199"/>
                <a:gd name="connsiteX13" fmla="*/ 1492423 w 1578490"/>
                <a:gd name="connsiteY13" fmla="*/ 221906 h 1742199"/>
                <a:gd name="connsiteX14" fmla="*/ 1490112 w 1578490"/>
                <a:gd name="connsiteY14" fmla="*/ 199481 h 1742199"/>
                <a:gd name="connsiteX15" fmla="*/ 876135 w 1578490"/>
                <a:gd name="connsiteY15" fmla="*/ 0 h 1742199"/>
                <a:gd name="connsiteX16" fmla="*/ 871564 w 1578490"/>
                <a:gd name="connsiteY16" fmla="*/ 0 h 1742199"/>
                <a:gd name="connsiteX17" fmla="*/ 245211 w 1578490"/>
                <a:gd name="connsiteY17" fmla="*/ 258431 h 1742199"/>
                <a:gd name="connsiteX18" fmla="*/ 0 w 1578490"/>
                <a:gd name="connsiteY18" fmla="*/ 871074 h 1742199"/>
                <a:gd name="connsiteX19" fmla="*/ 0 w 1578490"/>
                <a:gd name="connsiteY19" fmla="*/ 876080 h 1742199"/>
                <a:gd name="connsiteX20" fmla="*/ 240024 w 1578490"/>
                <a:gd name="connsiteY20" fmla="*/ 1493526 h 1742199"/>
                <a:gd name="connsiteX21" fmla="*/ 878240 w 1578490"/>
                <a:gd name="connsiteY21" fmla="*/ 1742199 h 1742199"/>
                <a:gd name="connsiteX22" fmla="*/ 1572842 w 1578490"/>
                <a:gd name="connsiteY22" fmla="*/ 1491891 h 1742199"/>
                <a:gd name="connsiteX23" fmla="*/ 1578491 w 1578490"/>
                <a:gd name="connsiteY23" fmla="*/ 1479835 h 1742199"/>
                <a:gd name="connsiteX24" fmla="*/ 1578491 w 1578490"/>
                <a:gd name="connsiteY24" fmla="*/ 815802 h 1742199"/>
                <a:gd name="connsiteX25" fmla="*/ 1562777 w 1578490"/>
                <a:gd name="connsiteY25" fmla="*/ 800170 h 1742199"/>
                <a:gd name="connsiteX26" fmla="*/ 910285 w 1578490"/>
                <a:gd name="connsiteY26" fmla="*/ 800170 h 1742199"/>
                <a:gd name="connsiteX27" fmla="*/ 894570 w 1578490"/>
                <a:gd name="connsiteY27" fmla="*/ 815802 h 1742199"/>
                <a:gd name="connsiteX28" fmla="*/ 894570 w 1578490"/>
                <a:gd name="connsiteY28" fmla="*/ 991273 h 1742199"/>
                <a:gd name="connsiteX29" fmla="*/ 910285 w 1578490"/>
                <a:gd name="connsiteY29" fmla="*/ 1006905 h 1742199"/>
                <a:gd name="connsiteX30" fmla="*/ 1311711 w 1578490"/>
                <a:gd name="connsiteY30" fmla="*/ 1006905 h 1742199"/>
                <a:gd name="connsiteX31" fmla="*/ 1327425 w 1578490"/>
                <a:gd name="connsiteY31" fmla="*/ 1006905 h 174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78490" h="1742199">
                  <a:moveTo>
                    <a:pt x="1327323" y="1006803"/>
                  </a:moveTo>
                  <a:cubicBezTo>
                    <a:pt x="1336001" y="1006803"/>
                    <a:pt x="1343037" y="1013801"/>
                    <a:pt x="1343037" y="1022434"/>
                  </a:cubicBezTo>
                  <a:lnTo>
                    <a:pt x="1343037" y="1038066"/>
                  </a:lnTo>
                  <a:lnTo>
                    <a:pt x="1343037" y="1362139"/>
                  </a:lnTo>
                  <a:lnTo>
                    <a:pt x="1343037" y="1377822"/>
                  </a:lnTo>
                  <a:lnTo>
                    <a:pt x="1330404" y="1387221"/>
                  </a:lnTo>
                  <a:cubicBezTo>
                    <a:pt x="1209981" y="1476413"/>
                    <a:pt x="1052892" y="1525504"/>
                    <a:pt x="888151" y="1525504"/>
                  </a:cubicBezTo>
                  <a:cubicBezTo>
                    <a:pt x="518563" y="1525504"/>
                    <a:pt x="260411" y="1256396"/>
                    <a:pt x="260411" y="871074"/>
                  </a:cubicBezTo>
                  <a:lnTo>
                    <a:pt x="260411" y="866119"/>
                  </a:lnTo>
                  <a:cubicBezTo>
                    <a:pt x="260411" y="695143"/>
                    <a:pt x="321213" y="534332"/>
                    <a:pt x="431776" y="413265"/>
                  </a:cubicBezTo>
                  <a:cubicBezTo>
                    <a:pt x="544496" y="289745"/>
                    <a:pt x="696810" y="221651"/>
                    <a:pt x="860677" y="221651"/>
                  </a:cubicBezTo>
                  <a:cubicBezTo>
                    <a:pt x="1072868" y="221651"/>
                    <a:pt x="1208132" y="285556"/>
                    <a:pt x="1335693" y="384300"/>
                  </a:cubicBezTo>
                  <a:cubicBezTo>
                    <a:pt x="1342369" y="389460"/>
                    <a:pt x="1351921" y="388591"/>
                    <a:pt x="1357364" y="382104"/>
                  </a:cubicBezTo>
                  <a:lnTo>
                    <a:pt x="1492423" y="221906"/>
                  </a:lnTo>
                  <a:cubicBezTo>
                    <a:pt x="1498123" y="215163"/>
                    <a:pt x="1497096" y="204947"/>
                    <a:pt x="1490112" y="199481"/>
                  </a:cubicBezTo>
                  <a:cubicBezTo>
                    <a:pt x="1309965" y="58848"/>
                    <a:pt x="1128381" y="460"/>
                    <a:pt x="876135" y="0"/>
                  </a:cubicBezTo>
                  <a:lnTo>
                    <a:pt x="871564" y="0"/>
                  </a:lnTo>
                  <a:cubicBezTo>
                    <a:pt x="629332" y="409"/>
                    <a:pt x="406973" y="92154"/>
                    <a:pt x="245211" y="258431"/>
                  </a:cubicBezTo>
                  <a:cubicBezTo>
                    <a:pt x="87095" y="420927"/>
                    <a:pt x="0" y="638491"/>
                    <a:pt x="0" y="871074"/>
                  </a:cubicBezTo>
                  <a:lnTo>
                    <a:pt x="0" y="876080"/>
                  </a:lnTo>
                  <a:cubicBezTo>
                    <a:pt x="0" y="1117552"/>
                    <a:pt x="85246" y="1336853"/>
                    <a:pt x="240024" y="1493526"/>
                  </a:cubicBezTo>
                  <a:cubicBezTo>
                    <a:pt x="400708" y="1656175"/>
                    <a:pt x="621372" y="1742199"/>
                    <a:pt x="878240" y="1742199"/>
                  </a:cubicBezTo>
                  <a:cubicBezTo>
                    <a:pt x="1196680" y="1742199"/>
                    <a:pt x="1429413" y="1609281"/>
                    <a:pt x="1572842" y="1491891"/>
                  </a:cubicBezTo>
                  <a:cubicBezTo>
                    <a:pt x="1576488" y="1488928"/>
                    <a:pt x="1578491" y="1484484"/>
                    <a:pt x="1578491" y="1479835"/>
                  </a:cubicBezTo>
                  <a:lnTo>
                    <a:pt x="1578491" y="815802"/>
                  </a:lnTo>
                  <a:cubicBezTo>
                    <a:pt x="1578491" y="807169"/>
                    <a:pt x="1571506" y="800170"/>
                    <a:pt x="1562777" y="800170"/>
                  </a:cubicBezTo>
                  <a:lnTo>
                    <a:pt x="910285" y="800170"/>
                  </a:lnTo>
                  <a:cubicBezTo>
                    <a:pt x="901606" y="800170"/>
                    <a:pt x="894570" y="807118"/>
                    <a:pt x="894570" y="815802"/>
                  </a:cubicBezTo>
                  <a:lnTo>
                    <a:pt x="894570" y="991273"/>
                  </a:lnTo>
                  <a:cubicBezTo>
                    <a:pt x="894570" y="999907"/>
                    <a:pt x="901606" y="1006905"/>
                    <a:pt x="910285" y="1006905"/>
                  </a:cubicBezTo>
                  <a:lnTo>
                    <a:pt x="1311711" y="1006905"/>
                  </a:lnTo>
                  <a:lnTo>
                    <a:pt x="1327425" y="1006905"/>
                  </a:lnTo>
                  <a:close/>
                </a:path>
              </a:pathLst>
            </a:custGeom>
            <a:solidFill>
              <a:schemeClr val="tx1"/>
            </a:solidFill>
            <a:ln w="5129" cap="flat">
              <a:noFill/>
              <a:prstDash val="solid"/>
              <a:miter/>
            </a:ln>
          </p:spPr>
          <p:txBody>
            <a:bodyPr rtlCol="0" anchor="ctr"/>
            <a:lstStyle/>
            <a:p>
              <a:endParaRPr lang="fi-FI"/>
            </a:p>
          </p:txBody>
        </p:sp>
      </p:grpSp>
    </p:spTree>
    <p:extLst>
      <p:ext uri="{BB962C8B-B14F-4D97-AF65-F5344CB8AC3E}">
        <p14:creationId xmlns:p14="http://schemas.microsoft.com/office/powerpoint/2010/main" val="2987842705"/>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CG. 2">
    <p:bg>
      <p:bgRef idx="1001">
        <a:schemeClr val="bg2"/>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6998FCF-35CD-E54F-B69A-E8AAC285C01A}"/>
              </a:ext>
              <a:ext uri="{C183D7F6-B498-43B3-948B-1728B52AA6E4}">
                <adec:decorative xmlns:adec="http://schemas.microsoft.com/office/drawing/2017/decorative" val="1"/>
              </a:ext>
            </a:extLst>
          </p:cNvPr>
          <p:cNvGrpSpPr/>
          <p:nvPr userDrawn="1"/>
        </p:nvGrpSpPr>
        <p:grpSpPr>
          <a:xfrm>
            <a:off x="5524757" y="3250641"/>
            <a:ext cx="1145730" cy="351693"/>
            <a:chOff x="5524757" y="3250641"/>
            <a:chExt cx="1145730" cy="351693"/>
          </a:xfrm>
        </p:grpSpPr>
        <p:sp>
          <p:nvSpPr>
            <p:cNvPr id="15" name="Freeform 14">
              <a:extLst>
                <a:ext uri="{FF2B5EF4-FFF2-40B4-BE49-F238E27FC236}">
                  <a16:creationId xmlns:a16="http://schemas.microsoft.com/office/drawing/2014/main" id="{13C15140-040D-F241-992D-3D24DDC3F730}"/>
                </a:ext>
              </a:extLst>
            </p:cNvPr>
            <p:cNvSpPr/>
            <p:nvPr/>
          </p:nvSpPr>
          <p:spPr>
            <a:xfrm>
              <a:off x="6558411" y="3483237"/>
              <a:ext cx="112076" cy="111487"/>
            </a:xfrm>
            <a:custGeom>
              <a:avLst/>
              <a:gdLst>
                <a:gd name="connsiteX0" fmla="*/ 555230 w 555229"/>
                <a:gd name="connsiteY0" fmla="*/ 276157 h 552313"/>
                <a:gd name="connsiteX1" fmla="*/ 277615 w 555229"/>
                <a:gd name="connsiteY1" fmla="*/ 552314 h 552313"/>
                <a:gd name="connsiteX2" fmla="*/ 0 w 555229"/>
                <a:gd name="connsiteY2" fmla="*/ 276157 h 552313"/>
                <a:gd name="connsiteX3" fmla="*/ 277615 w 555229"/>
                <a:gd name="connsiteY3" fmla="*/ 0 h 552313"/>
                <a:gd name="connsiteX4" fmla="*/ 555230 w 555229"/>
                <a:gd name="connsiteY4" fmla="*/ 276157 h 55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29" h="552313">
                  <a:moveTo>
                    <a:pt x="555230" y="276157"/>
                  </a:moveTo>
                  <a:cubicBezTo>
                    <a:pt x="555230" y="428692"/>
                    <a:pt x="430903" y="552314"/>
                    <a:pt x="277615" y="552314"/>
                  </a:cubicBezTo>
                  <a:cubicBezTo>
                    <a:pt x="124274" y="552314"/>
                    <a:pt x="0" y="428641"/>
                    <a:pt x="0" y="276157"/>
                  </a:cubicBezTo>
                  <a:cubicBezTo>
                    <a:pt x="0" y="123622"/>
                    <a:pt x="124274" y="0"/>
                    <a:pt x="277615" y="0"/>
                  </a:cubicBezTo>
                  <a:cubicBezTo>
                    <a:pt x="430955" y="0"/>
                    <a:pt x="555230" y="123673"/>
                    <a:pt x="555230" y="276157"/>
                  </a:cubicBezTo>
                  <a:close/>
                </a:path>
              </a:pathLst>
            </a:custGeom>
            <a:solidFill>
              <a:srgbClr val="EB5C18"/>
            </a:solidFill>
            <a:ln w="5129" cap="flat">
              <a:noFill/>
              <a:prstDash val="solid"/>
              <a:miter/>
            </a:ln>
          </p:spPr>
          <p:txBody>
            <a:bodyPr rtlCol="0" anchor="ctr"/>
            <a:lstStyle/>
            <a:p>
              <a:endParaRPr lang="fi-FI"/>
            </a:p>
          </p:txBody>
        </p:sp>
        <p:sp>
          <p:nvSpPr>
            <p:cNvPr id="16" name="Freeform 15">
              <a:extLst>
                <a:ext uri="{FF2B5EF4-FFF2-40B4-BE49-F238E27FC236}">
                  <a16:creationId xmlns:a16="http://schemas.microsoft.com/office/drawing/2014/main" id="{002A8398-D333-3344-AB9E-995A24DB8DF6}"/>
                </a:ext>
              </a:extLst>
            </p:cNvPr>
            <p:cNvSpPr/>
            <p:nvPr/>
          </p:nvSpPr>
          <p:spPr>
            <a:xfrm>
              <a:off x="5524757" y="3256673"/>
              <a:ext cx="214905" cy="339597"/>
            </a:xfrm>
            <a:custGeom>
              <a:avLst/>
              <a:gdLst>
                <a:gd name="connsiteX0" fmla="*/ 951932 w 1064651"/>
                <a:gd name="connsiteY0" fmla="*/ 956435 h 1682380"/>
                <a:gd name="connsiteX1" fmla="*/ 951932 w 1064651"/>
                <a:gd name="connsiteY1" fmla="*/ 770951 h 1682380"/>
                <a:gd name="connsiteX2" fmla="*/ 936218 w 1064651"/>
                <a:gd name="connsiteY2" fmla="*/ 755319 h 1682380"/>
                <a:gd name="connsiteX3" fmla="*/ 276793 w 1064651"/>
                <a:gd name="connsiteY3" fmla="*/ 755319 h 1682380"/>
                <a:gd name="connsiteX4" fmla="*/ 261079 w 1064651"/>
                <a:gd name="connsiteY4" fmla="*/ 755319 h 1682380"/>
                <a:gd name="connsiteX5" fmla="*/ 245365 w 1064651"/>
                <a:gd name="connsiteY5" fmla="*/ 739688 h 1682380"/>
                <a:gd name="connsiteX6" fmla="*/ 245365 w 1064651"/>
                <a:gd name="connsiteY6" fmla="*/ 724056 h 1682380"/>
                <a:gd name="connsiteX7" fmla="*/ 245365 w 1064651"/>
                <a:gd name="connsiteY7" fmla="*/ 248010 h 1682380"/>
                <a:gd name="connsiteX8" fmla="*/ 245365 w 1064651"/>
                <a:gd name="connsiteY8" fmla="*/ 232378 h 1682380"/>
                <a:gd name="connsiteX9" fmla="*/ 261079 w 1064651"/>
                <a:gd name="connsiteY9" fmla="*/ 216747 h 1682380"/>
                <a:gd name="connsiteX10" fmla="*/ 276793 w 1064651"/>
                <a:gd name="connsiteY10" fmla="*/ 216747 h 1682380"/>
                <a:gd name="connsiteX11" fmla="*/ 1048938 w 1064651"/>
                <a:gd name="connsiteY11" fmla="*/ 216747 h 1682380"/>
                <a:gd name="connsiteX12" fmla="*/ 1064652 w 1064651"/>
                <a:gd name="connsiteY12" fmla="*/ 201115 h 1682380"/>
                <a:gd name="connsiteX13" fmla="*/ 1064652 w 1064651"/>
                <a:gd name="connsiteY13" fmla="*/ 15632 h 1682380"/>
                <a:gd name="connsiteX14" fmla="*/ 1048938 w 1064651"/>
                <a:gd name="connsiteY14" fmla="*/ 0 h 1682380"/>
                <a:gd name="connsiteX15" fmla="*/ 15663 w 1064651"/>
                <a:gd name="connsiteY15" fmla="*/ 0 h 1682380"/>
                <a:gd name="connsiteX16" fmla="*/ 0 w 1064651"/>
                <a:gd name="connsiteY16" fmla="*/ 15223 h 1682380"/>
                <a:gd name="connsiteX17" fmla="*/ 0 w 1064651"/>
                <a:gd name="connsiteY17" fmla="*/ 1667158 h 1682380"/>
                <a:gd name="connsiteX18" fmla="*/ 15663 w 1064651"/>
                <a:gd name="connsiteY18" fmla="*/ 1682381 h 1682380"/>
                <a:gd name="connsiteX19" fmla="*/ 229651 w 1064651"/>
                <a:gd name="connsiteY19" fmla="*/ 1682381 h 1682380"/>
                <a:gd name="connsiteX20" fmla="*/ 245365 w 1064651"/>
                <a:gd name="connsiteY20" fmla="*/ 1666749 h 1682380"/>
                <a:gd name="connsiteX21" fmla="*/ 245365 w 1064651"/>
                <a:gd name="connsiteY21" fmla="*/ 1003176 h 1682380"/>
                <a:gd name="connsiteX22" fmla="*/ 245365 w 1064651"/>
                <a:gd name="connsiteY22" fmla="*/ 987544 h 1682380"/>
                <a:gd name="connsiteX23" fmla="*/ 261079 w 1064651"/>
                <a:gd name="connsiteY23" fmla="*/ 971913 h 1682380"/>
                <a:gd name="connsiteX24" fmla="*/ 276793 w 1064651"/>
                <a:gd name="connsiteY24" fmla="*/ 971913 h 1682380"/>
                <a:gd name="connsiteX25" fmla="*/ 936218 w 1064651"/>
                <a:gd name="connsiteY25" fmla="*/ 971913 h 1682380"/>
                <a:gd name="connsiteX26" fmla="*/ 951932 w 1064651"/>
                <a:gd name="connsiteY26" fmla="*/ 956281 h 168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4651" h="1682380">
                  <a:moveTo>
                    <a:pt x="951932" y="956435"/>
                  </a:moveTo>
                  <a:lnTo>
                    <a:pt x="951932" y="770951"/>
                  </a:lnTo>
                  <a:cubicBezTo>
                    <a:pt x="951932" y="762318"/>
                    <a:pt x="944897" y="755319"/>
                    <a:pt x="936218" y="755319"/>
                  </a:cubicBezTo>
                  <a:lnTo>
                    <a:pt x="276793" y="755319"/>
                  </a:lnTo>
                  <a:lnTo>
                    <a:pt x="261079" y="755319"/>
                  </a:lnTo>
                  <a:cubicBezTo>
                    <a:pt x="252400" y="755319"/>
                    <a:pt x="245365" y="748321"/>
                    <a:pt x="245365" y="739688"/>
                  </a:cubicBezTo>
                  <a:lnTo>
                    <a:pt x="245365" y="724056"/>
                  </a:lnTo>
                  <a:lnTo>
                    <a:pt x="245365" y="248010"/>
                  </a:lnTo>
                  <a:lnTo>
                    <a:pt x="245365" y="232378"/>
                  </a:lnTo>
                  <a:cubicBezTo>
                    <a:pt x="245365" y="223745"/>
                    <a:pt x="252400" y="216747"/>
                    <a:pt x="261079" y="216747"/>
                  </a:cubicBezTo>
                  <a:lnTo>
                    <a:pt x="276793" y="216747"/>
                  </a:lnTo>
                  <a:lnTo>
                    <a:pt x="1048938" y="216747"/>
                  </a:lnTo>
                  <a:cubicBezTo>
                    <a:pt x="1057617" y="216747"/>
                    <a:pt x="1064652" y="209748"/>
                    <a:pt x="1064652" y="201115"/>
                  </a:cubicBezTo>
                  <a:lnTo>
                    <a:pt x="1064652" y="15632"/>
                  </a:lnTo>
                  <a:cubicBezTo>
                    <a:pt x="1064652" y="6998"/>
                    <a:pt x="1057617" y="0"/>
                    <a:pt x="1048938" y="0"/>
                  </a:cubicBezTo>
                  <a:lnTo>
                    <a:pt x="15663" y="0"/>
                  </a:lnTo>
                  <a:cubicBezTo>
                    <a:pt x="7138" y="0"/>
                    <a:pt x="205" y="6794"/>
                    <a:pt x="0" y="15223"/>
                  </a:cubicBezTo>
                  <a:lnTo>
                    <a:pt x="0" y="1667158"/>
                  </a:lnTo>
                  <a:cubicBezTo>
                    <a:pt x="205" y="1675587"/>
                    <a:pt x="7138" y="1682381"/>
                    <a:pt x="15663" y="1682381"/>
                  </a:cubicBezTo>
                  <a:lnTo>
                    <a:pt x="229651" y="1682381"/>
                  </a:lnTo>
                  <a:cubicBezTo>
                    <a:pt x="238330" y="1682381"/>
                    <a:pt x="245365" y="1675382"/>
                    <a:pt x="245365" y="1666749"/>
                  </a:cubicBezTo>
                  <a:lnTo>
                    <a:pt x="245365" y="1003176"/>
                  </a:lnTo>
                  <a:lnTo>
                    <a:pt x="245365" y="987544"/>
                  </a:lnTo>
                  <a:cubicBezTo>
                    <a:pt x="245365" y="978911"/>
                    <a:pt x="252400" y="971913"/>
                    <a:pt x="261079" y="971913"/>
                  </a:cubicBezTo>
                  <a:lnTo>
                    <a:pt x="276793" y="971913"/>
                  </a:lnTo>
                  <a:lnTo>
                    <a:pt x="936218" y="971913"/>
                  </a:lnTo>
                  <a:cubicBezTo>
                    <a:pt x="944897" y="971913"/>
                    <a:pt x="951932" y="964914"/>
                    <a:pt x="951932" y="956281"/>
                  </a:cubicBezTo>
                  <a:close/>
                </a:path>
              </a:pathLst>
            </a:custGeom>
            <a:solidFill>
              <a:schemeClr val="bg1"/>
            </a:solidFill>
            <a:ln w="5129" cap="flat">
              <a:noFill/>
              <a:prstDash val="solid"/>
              <a:miter/>
            </a:ln>
          </p:spPr>
          <p:txBody>
            <a:bodyPr rtlCol="0" anchor="ctr"/>
            <a:lstStyle/>
            <a:p>
              <a:endParaRPr lang="fi-FI"/>
            </a:p>
          </p:txBody>
        </p:sp>
        <p:sp>
          <p:nvSpPr>
            <p:cNvPr id="17" name="Freeform 16">
              <a:extLst>
                <a:ext uri="{FF2B5EF4-FFF2-40B4-BE49-F238E27FC236}">
                  <a16:creationId xmlns:a16="http://schemas.microsoft.com/office/drawing/2014/main" id="{9D380EAB-5368-1F45-B531-8BF5A1EF293F}"/>
                </a:ext>
              </a:extLst>
            </p:cNvPr>
            <p:cNvSpPr/>
            <p:nvPr/>
          </p:nvSpPr>
          <p:spPr>
            <a:xfrm>
              <a:off x="5786765" y="3250641"/>
              <a:ext cx="308478" cy="351652"/>
            </a:xfrm>
            <a:custGeom>
              <a:avLst/>
              <a:gdLst>
                <a:gd name="connsiteX0" fmla="*/ 870743 w 1528216"/>
                <a:gd name="connsiteY0" fmla="*/ 1520549 h 1742097"/>
                <a:gd name="connsiteX1" fmla="*/ 432239 w 1528216"/>
                <a:gd name="connsiteY1" fmla="*/ 1329343 h 1742097"/>
                <a:gd name="connsiteX2" fmla="*/ 260514 w 1528216"/>
                <a:gd name="connsiteY2" fmla="*/ 871125 h 1742097"/>
                <a:gd name="connsiteX3" fmla="*/ 260514 w 1528216"/>
                <a:gd name="connsiteY3" fmla="*/ 866170 h 1742097"/>
                <a:gd name="connsiteX4" fmla="*/ 432958 w 1528216"/>
                <a:gd name="connsiteY4" fmla="*/ 410302 h 1742097"/>
                <a:gd name="connsiteX5" fmla="*/ 868226 w 1528216"/>
                <a:gd name="connsiteY5" fmla="*/ 221753 h 1742097"/>
                <a:gd name="connsiteX6" fmla="*/ 1347145 w 1528216"/>
                <a:gd name="connsiteY6" fmla="*/ 412805 h 1742097"/>
                <a:gd name="connsiteX7" fmla="*/ 1369176 w 1528216"/>
                <a:gd name="connsiteY7" fmla="*/ 411272 h 1742097"/>
                <a:gd name="connsiteX8" fmla="*/ 1506185 w 1528216"/>
                <a:gd name="connsiteY8" fmla="*/ 254293 h 1742097"/>
                <a:gd name="connsiteX9" fmla="*/ 1504902 w 1528216"/>
                <a:gd name="connsiteY9" fmla="*/ 232429 h 1742097"/>
                <a:gd name="connsiteX10" fmla="*/ 870691 w 1528216"/>
                <a:gd name="connsiteY10" fmla="*/ 0 h 1742097"/>
                <a:gd name="connsiteX11" fmla="*/ 243927 w 1528216"/>
                <a:gd name="connsiteY11" fmla="*/ 255621 h 1742097"/>
                <a:gd name="connsiteX12" fmla="*/ 0 w 1528216"/>
                <a:gd name="connsiteY12" fmla="*/ 871074 h 1742097"/>
                <a:gd name="connsiteX13" fmla="*/ 0 w 1528216"/>
                <a:gd name="connsiteY13" fmla="*/ 876029 h 1742097"/>
                <a:gd name="connsiteX14" fmla="*/ 244441 w 1528216"/>
                <a:gd name="connsiteY14" fmla="*/ 1490767 h 1742097"/>
                <a:gd name="connsiteX15" fmla="*/ 860626 w 1528216"/>
                <a:gd name="connsiteY15" fmla="*/ 1742097 h 1742097"/>
                <a:gd name="connsiteX16" fmla="*/ 1528216 w 1528216"/>
                <a:gd name="connsiteY16" fmla="*/ 1464357 h 1742097"/>
                <a:gd name="connsiteX17" fmla="*/ 1519897 w 1528216"/>
                <a:gd name="connsiteY17" fmla="*/ 1455979 h 1742097"/>
                <a:gd name="connsiteX18" fmla="*/ 1383657 w 1528216"/>
                <a:gd name="connsiteY18" fmla="*/ 1318718 h 1742097"/>
                <a:gd name="connsiteX19" fmla="*/ 1362140 w 1528216"/>
                <a:gd name="connsiteY19" fmla="*/ 1318156 h 1742097"/>
                <a:gd name="connsiteX20" fmla="*/ 870691 w 1528216"/>
                <a:gd name="connsiteY20" fmla="*/ 1520446 h 17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8216" h="1742097">
                  <a:moveTo>
                    <a:pt x="870743" y="1520549"/>
                  </a:moveTo>
                  <a:cubicBezTo>
                    <a:pt x="701175" y="1520549"/>
                    <a:pt x="545472" y="1452659"/>
                    <a:pt x="432239" y="1329343"/>
                  </a:cubicBezTo>
                  <a:cubicBezTo>
                    <a:pt x="321521" y="1208787"/>
                    <a:pt x="260514" y="1046035"/>
                    <a:pt x="260514" y="871125"/>
                  </a:cubicBezTo>
                  <a:lnTo>
                    <a:pt x="260514" y="866170"/>
                  </a:lnTo>
                  <a:cubicBezTo>
                    <a:pt x="260514" y="691925"/>
                    <a:pt x="321778" y="530041"/>
                    <a:pt x="432958" y="410302"/>
                  </a:cubicBezTo>
                  <a:cubicBezTo>
                    <a:pt x="545934" y="288723"/>
                    <a:pt x="700507" y="221753"/>
                    <a:pt x="868226" y="221753"/>
                  </a:cubicBezTo>
                  <a:cubicBezTo>
                    <a:pt x="1043957" y="221753"/>
                    <a:pt x="1189388" y="279324"/>
                    <a:pt x="1347145" y="412805"/>
                  </a:cubicBezTo>
                  <a:cubicBezTo>
                    <a:pt x="1353718" y="418373"/>
                    <a:pt x="1363527" y="417760"/>
                    <a:pt x="1369176" y="411272"/>
                  </a:cubicBezTo>
                  <a:lnTo>
                    <a:pt x="1506185" y="254293"/>
                  </a:lnTo>
                  <a:cubicBezTo>
                    <a:pt x="1511783" y="247857"/>
                    <a:pt x="1511269" y="238100"/>
                    <a:pt x="1504902" y="232429"/>
                  </a:cubicBezTo>
                  <a:cubicBezTo>
                    <a:pt x="1370973" y="112894"/>
                    <a:pt x="1187848" y="0"/>
                    <a:pt x="870691" y="0"/>
                  </a:cubicBezTo>
                  <a:cubicBezTo>
                    <a:pt x="627175" y="0"/>
                    <a:pt x="404611" y="90775"/>
                    <a:pt x="243927" y="255621"/>
                  </a:cubicBezTo>
                  <a:cubicBezTo>
                    <a:pt x="86633" y="417045"/>
                    <a:pt x="0" y="635580"/>
                    <a:pt x="0" y="871074"/>
                  </a:cubicBezTo>
                  <a:lnTo>
                    <a:pt x="0" y="876029"/>
                  </a:lnTo>
                  <a:cubicBezTo>
                    <a:pt x="0" y="1111932"/>
                    <a:pt x="86787" y="1330263"/>
                    <a:pt x="244441" y="1490767"/>
                  </a:cubicBezTo>
                  <a:cubicBezTo>
                    <a:pt x="403635" y="1652855"/>
                    <a:pt x="622502" y="1742097"/>
                    <a:pt x="860626" y="1742097"/>
                  </a:cubicBezTo>
                  <a:cubicBezTo>
                    <a:pt x="1134749" y="1742097"/>
                    <a:pt x="1330250" y="1661283"/>
                    <a:pt x="1528216" y="1464357"/>
                  </a:cubicBezTo>
                  <a:cubicBezTo>
                    <a:pt x="1525597" y="1461752"/>
                    <a:pt x="1522824" y="1458942"/>
                    <a:pt x="1519897" y="1455979"/>
                  </a:cubicBezTo>
                  <a:cubicBezTo>
                    <a:pt x="1483128" y="1418944"/>
                    <a:pt x="1421093" y="1356418"/>
                    <a:pt x="1383657" y="1318718"/>
                  </a:cubicBezTo>
                  <a:cubicBezTo>
                    <a:pt x="1377803" y="1312792"/>
                    <a:pt x="1368405" y="1312639"/>
                    <a:pt x="1362140" y="1318156"/>
                  </a:cubicBezTo>
                  <a:cubicBezTo>
                    <a:pt x="1222973" y="1440756"/>
                    <a:pt x="1081444" y="1520446"/>
                    <a:pt x="870691" y="1520446"/>
                  </a:cubicBezTo>
                  <a:close/>
                </a:path>
              </a:pathLst>
            </a:custGeom>
            <a:solidFill>
              <a:schemeClr val="bg1"/>
            </a:solidFill>
            <a:ln w="5129" cap="flat">
              <a:noFill/>
              <a:prstDash val="solid"/>
              <a:miter/>
            </a:ln>
          </p:spPr>
          <p:txBody>
            <a:bodyPr rtlCol="0" anchor="ctr"/>
            <a:lstStyle/>
            <a:p>
              <a:endParaRPr lang="fi-FI"/>
            </a:p>
          </p:txBody>
        </p:sp>
        <p:sp>
          <p:nvSpPr>
            <p:cNvPr id="18" name="Freeform 17">
              <a:extLst>
                <a:ext uri="{FF2B5EF4-FFF2-40B4-BE49-F238E27FC236}">
                  <a16:creationId xmlns:a16="http://schemas.microsoft.com/office/drawing/2014/main" id="{F0B94BD4-5603-3541-90D3-C7D9DC351BD8}"/>
                </a:ext>
              </a:extLst>
            </p:cNvPr>
            <p:cNvSpPr/>
            <p:nvPr/>
          </p:nvSpPr>
          <p:spPr>
            <a:xfrm>
              <a:off x="6137152" y="3250662"/>
              <a:ext cx="318626" cy="351672"/>
            </a:xfrm>
            <a:custGeom>
              <a:avLst/>
              <a:gdLst>
                <a:gd name="connsiteX0" fmla="*/ 1327323 w 1578490"/>
                <a:gd name="connsiteY0" fmla="*/ 1006803 h 1742199"/>
                <a:gd name="connsiteX1" fmla="*/ 1343037 w 1578490"/>
                <a:gd name="connsiteY1" fmla="*/ 1022434 h 1742199"/>
                <a:gd name="connsiteX2" fmla="*/ 1343037 w 1578490"/>
                <a:gd name="connsiteY2" fmla="*/ 1038066 h 1742199"/>
                <a:gd name="connsiteX3" fmla="*/ 1343037 w 1578490"/>
                <a:gd name="connsiteY3" fmla="*/ 1362139 h 1742199"/>
                <a:gd name="connsiteX4" fmla="*/ 1343037 w 1578490"/>
                <a:gd name="connsiteY4" fmla="*/ 1377822 h 1742199"/>
                <a:gd name="connsiteX5" fmla="*/ 1330404 w 1578490"/>
                <a:gd name="connsiteY5" fmla="*/ 1387221 h 1742199"/>
                <a:gd name="connsiteX6" fmla="*/ 888151 w 1578490"/>
                <a:gd name="connsiteY6" fmla="*/ 1525504 h 1742199"/>
                <a:gd name="connsiteX7" fmla="*/ 260411 w 1578490"/>
                <a:gd name="connsiteY7" fmla="*/ 871074 h 1742199"/>
                <a:gd name="connsiteX8" fmla="*/ 260411 w 1578490"/>
                <a:gd name="connsiteY8" fmla="*/ 866119 h 1742199"/>
                <a:gd name="connsiteX9" fmla="*/ 431776 w 1578490"/>
                <a:gd name="connsiteY9" fmla="*/ 413265 h 1742199"/>
                <a:gd name="connsiteX10" fmla="*/ 860677 w 1578490"/>
                <a:gd name="connsiteY10" fmla="*/ 221651 h 1742199"/>
                <a:gd name="connsiteX11" fmla="*/ 1335693 w 1578490"/>
                <a:gd name="connsiteY11" fmla="*/ 384300 h 1742199"/>
                <a:gd name="connsiteX12" fmla="*/ 1357364 w 1578490"/>
                <a:gd name="connsiteY12" fmla="*/ 382104 h 1742199"/>
                <a:gd name="connsiteX13" fmla="*/ 1492423 w 1578490"/>
                <a:gd name="connsiteY13" fmla="*/ 221906 h 1742199"/>
                <a:gd name="connsiteX14" fmla="*/ 1490112 w 1578490"/>
                <a:gd name="connsiteY14" fmla="*/ 199481 h 1742199"/>
                <a:gd name="connsiteX15" fmla="*/ 876135 w 1578490"/>
                <a:gd name="connsiteY15" fmla="*/ 0 h 1742199"/>
                <a:gd name="connsiteX16" fmla="*/ 871564 w 1578490"/>
                <a:gd name="connsiteY16" fmla="*/ 0 h 1742199"/>
                <a:gd name="connsiteX17" fmla="*/ 245211 w 1578490"/>
                <a:gd name="connsiteY17" fmla="*/ 258431 h 1742199"/>
                <a:gd name="connsiteX18" fmla="*/ 0 w 1578490"/>
                <a:gd name="connsiteY18" fmla="*/ 871074 h 1742199"/>
                <a:gd name="connsiteX19" fmla="*/ 0 w 1578490"/>
                <a:gd name="connsiteY19" fmla="*/ 876080 h 1742199"/>
                <a:gd name="connsiteX20" fmla="*/ 240024 w 1578490"/>
                <a:gd name="connsiteY20" fmla="*/ 1493526 h 1742199"/>
                <a:gd name="connsiteX21" fmla="*/ 878240 w 1578490"/>
                <a:gd name="connsiteY21" fmla="*/ 1742199 h 1742199"/>
                <a:gd name="connsiteX22" fmla="*/ 1572842 w 1578490"/>
                <a:gd name="connsiteY22" fmla="*/ 1491891 h 1742199"/>
                <a:gd name="connsiteX23" fmla="*/ 1578491 w 1578490"/>
                <a:gd name="connsiteY23" fmla="*/ 1479835 h 1742199"/>
                <a:gd name="connsiteX24" fmla="*/ 1578491 w 1578490"/>
                <a:gd name="connsiteY24" fmla="*/ 815802 h 1742199"/>
                <a:gd name="connsiteX25" fmla="*/ 1562777 w 1578490"/>
                <a:gd name="connsiteY25" fmla="*/ 800170 h 1742199"/>
                <a:gd name="connsiteX26" fmla="*/ 910285 w 1578490"/>
                <a:gd name="connsiteY26" fmla="*/ 800170 h 1742199"/>
                <a:gd name="connsiteX27" fmla="*/ 894570 w 1578490"/>
                <a:gd name="connsiteY27" fmla="*/ 815802 h 1742199"/>
                <a:gd name="connsiteX28" fmla="*/ 894570 w 1578490"/>
                <a:gd name="connsiteY28" fmla="*/ 991273 h 1742199"/>
                <a:gd name="connsiteX29" fmla="*/ 910285 w 1578490"/>
                <a:gd name="connsiteY29" fmla="*/ 1006905 h 1742199"/>
                <a:gd name="connsiteX30" fmla="*/ 1311711 w 1578490"/>
                <a:gd name="connsiteY30" fmla="*/ 1006905 h 1742199"/>
                <a:gd name="connsiteX31" fmla="*/ 1327425 w 1578490"/>
                <a:gd name="connsiteY31" fmla="*/ 1006905 h 174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78490" h="1742199">
                  <a:moveTo>
                    <a:pt x="1327323" y="1006803"/>
                  </a:moveTo>
                  <a:cubicBezTo>
                    <a:pt x="1336001" y="1006803"/>
                    <a:pt x="1343037" y="1013801"/>
                    <a:pt x="1343037" y="1022434"/>
                  </a:cubicBezTo>
                  <a:lnTo>
                    <a:pt x="1343037" y="1038066"/>
                  </a:lnTo>
                  <a:lnTo>
                    <a:pt x="1343037" y="1362139"/>
                  </a:lnTo>
                  <a:lnTo>
                    <a:pt x="1343037" y="1377822"/>
                  </a:lnTo>
                  <a:lnTo>
                    <a:pt x="1330404" y="1387221"/>
                  </a:lnTo>
                  <a:cubicBezTo>
                    <a:pt x="1209981" y="1476413"/>
                    <a:pt x="1052892" y="1525504"/>
                    <a:pt x="888151" y="1525504"/>
                  </a:cubicBezTo>
                  <a:cubicBezTo>
                    <a:pt x="518563" y="1525504"/>
                    <a:pt x="260411" y="1256396"/>
                    <a:pt x="260411" y="871074"/>
                  </a:cubicBezTo>
                  <a:lnTo>
                    <a:pt x="260411" y="866119"/>
                  </a:lnTo>
                  <a:cubicBezTo>
                    <a:pt x="260411" y="695143"/>
                    <a:pt x="321213" y="534332"/>
                    <a:pt x="431776" y="413265"/>
                  </a:cubicBezTo>
                  <a:cubicBezTo>
                    <a:pt x="544496" y="289745"/>
                    <a:pt x="696810" y="221651"/>
                    <a:pt x="860677" y="221651"/>
                  </a:cubicBezTo>
                  <a:cubicBezTo>
                    <a:pt x="1072868" y="221651"/>
                    <a:pt x="1208132" y="285556"/>
                    <a:pt x="1335693" y="384300"/>
                  </a:cubicBezTo>
                  <a:cubicBezTo>
                    <a:pt x="1342369" y="389460"/>
                    <a:pt x="1351921" y="388591"/>
                    <a:pt x="1357364" y="382104"/>
                  </a:cubicBezTo>
                  <a:lnTo>
                    <a:pt x="1492423" y="221906"/>
                  </a:lnTo>
                  <a:cubicBezTo>
                    <a:pt x="1498123" y="215163"/>
                    <a:pt x="1497096" y="204947"/>
                    <a:pt x="1490112" y="199481"/>
                  </a:cubicBezTo>
                  <a:cubicBezTo>
                    <a:pt x="1309965" y="58848"/>
                    <a:pt x="1128381" y="460"/>
                    <a:pt x="876135" y="0"/>
                  </a:cubicBezTo>
                  <a:lnTo>
                    <a:pt x="871564" y="0"/>
                  </a:lnTo>
                  <a:cubicBezTo>
                    <a:pt x="629332" y="409"/>
                    <a:pt x="406973" y="92154"/>
                    <a:pt x="245211" y="258431"/>
                  </a:cubicBezTo>
                  <a:cubicBezTo>
                    <a:pt x="87095" y="420927"/>
                    <a:pt x="0" y="638491"/>
                    <a:pt x="0" y="871074"/>
                  </a:cubicBezTo>
                  <a:lnTo>
                    <a:pt x="0" y="876080"/>
                  </a:lnTo>
                  <a:cubicBezTo>
                    <a:pt x="0" y="1117552"/>
                    <a:pt x="85246" y="1336853"/>
                    <a:pt x="240024" y="1493526"/>
                  </a:cubicBezTo>
                  <a:cubicBezTo>
                    <a:pt x="400708" y="1656175"/>
                    <a:pt x="621372" y="1742199"/>
                    <a:pt x="878240" y="1742199"/>
                  </a:cubicBezTo>
                  <a:cubicBezTo>
                    <a:pt x="1196680" y="1742199"/>
                    <a:pt x="1429413" y="1609281"/>
                    <a:pt x="1572842" y="1491891"/>
                  </a:cubicBezTo>
                  <a:cubicBezTo>
                    <a:pt x="1576488" y="1488928"/>
                    <a:pt x="1578491" y="1484484"/>
                    <a:pt x="1578491" y="1479835"/>
                  </a:cubicBezTo>
                  <a:lnTo>
                    <a:pt x="1578491" y="815802"/>
                  </a:lnTo>
                  <a:cubicBezTo>
                    <a:pt x="1578491" y="807169"/>
                    <a:pt x="1571506" y="800170"/>
                    <a:pt x="1562777" y="800170"/>
                  </a:cubicBezTo>
                  <a:lnTo>
                    <a:pt x="910285" y="800170"/>
                  </a:lnTo>
                  <a:cubicBezTo>
                    <a:pt x="901606" y="800170"/>
                    <a:pt x="894570" y="807118"/>
                    <a:pt x="894570" y="815802"/>
                  </a:cubicBezTo>
                  <a:lnTo>
                    <a:pt x="894570" y="991273"/>
                  </a:lnTo>
                  <a:cubicBezTo>
                    <a:pt x="894570" y="999907"/>
                    <a:pt x="901606" y="1006905"/>
                    <a:pt x="910285" y="1006905"/>
                  </a:cubicBezTo>
                  <a:lnTo>
                    <a:pt x="1311711" y="1006905"/>
                  </a:lnTo>
                  <a:lnTo>
                    <a:pt x="1327425" y="1006905"/>
                  </a:lnTo>
                  <a:close/>
                </a:path>
              </a:pathLst>
            </a:custGeom>
            <a:solidFill>
              <a:schemeClr val="bg1"/>
            </a:solidFill>
            <a:ln w="5129" cap="flat">
              <a:noFill/>
              <a:prstDash val="solid"/>
              <a:miter/>
            </a:ln>
          </p:spPr>
          <p:txBody>
            <a:bodyPr rtlCol="0" anchor="ctr"/>
            <a:lstStyle/>
            <a:p>
              <a:endParaRPr lang="fi-FI"/>
            </a:p>
          </p:txBody>
        </p:sp>
      </p:grpSp>
    </p:spTree>
    <p:extLst>
      <p:ext uri="{BB962C8B-B14F-4D97-AF65-F5344CB8AC3E}">
        <p14:creationId xmlns:p14="http://schemas.microsoft.com/office/powerpoint/2010/main" val="597099688"/>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iito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hasCustomPrompt="1"/>
          </p:nvPr>
        </p:nvSpPr>
        <p:spPr>
          <a:xfrm>
            <a:off x="5620512" y="2011681"/>
            <a:ext cx="5616052" cy="1108900"/>
          </a:xfrm>
        </p:spPr>
        <p:txBody>
          <a:bodyPr anchor="ctr" anchorCtr="0"/>
          <a:lstStyle>
            <a:lvl1pPr algn="l">
              <a:lnSpc>
                <a:spcPct val="78000"/>
              </a:lnSpc>
              <a:defRPr sz="8000">
                <a:solidFill>
                  <a:schemeClr val="bg1"/>
                </a:solidFill>
              </a:defRPr>
            </a:lvl1pPr>
          </a:lstStyle>
          <a:p>
            <a:r>
              <a:rPr lang="fi-FI"/>
              <a:t>Lopputeksti</a:t>
            </a:r>
          </a:p>
        </p:txBody>
      </p:sp>
      <p:sp>
        <p:nvSpPr>
          <p:cNvPr id="12" name="Text Placeholder 11">
            <a:extLst>
              <a:ext uri="{FF2B5EF4-FFF2-40B4-BE49-F238E27FC236}">
                <a16:creationId xmlns:a16="http://schemas.microsoft.com/office/drawing/2014/main" id="{756A160F-10A4-CB44-A364-E5452F1D0A7A}"/>
              </a:ext>
            </a:extLst>
          </p:cNvPr>
          <p:cNvSpPr>
            <a:spLocks noGrp="1"/>
          </p:cNvSpPr>
          <p:nvPr>
            <p:ph type="body" sz="quarter" idx="13" hasCustomPrompt="1"/>
          </p:nvPr>
        </p:nvSpPr>
        <p:spPr>
          <a:xfrm>
            <a:off x="5620512" y="3300474"/>
            <a:ext cx="4798822" cy="271782"/>
          </a:xfrm>
        </p:spPr>
        <p:txBody>
          <a:bodyPr/>
          <a:lstStyle>
            <a:lvl1pPr marL="0" indent="0" algn="l">
              <a:buNone/>
              <a:defRPr sz="1700" b="1">
                <a:solidFill>
                  <a:schemeClr val="bg1"/>
                </a:solidFill>
              </a:defRPr>
            </a:lvl1pPr>
          </a:lstStyle>
          <a:p>
            <a:pPr lvl="0"/>
            <a:r>
              <a:rPr lang="fi-FI"/>
              <a:t>Etunimi Sukunimi</a:t>
            </a:r>
          </a:p>
        </p:txBody>
      </p:sp>
      <p:sp>
        <p:nvSpPr>
          <p:cNvPr id="25" name="Text Placeholder 11">
            <a:extLst>
              <a:ext uri="{FF2B5EF4-FFF2-40B4-BE49-F238E27FC236}">
                <a16:creationId xmlns:a16="http://schemas.microsoft.com/office/drawing/2014/main" id="{1FD8D84F-B63C-8B4F-8E8B-82212467BCF0}"/>
              </a:ext>
            </a:extLst>
          </p:cNvPr>
          <p:cNvSpPr>
            <a:spLocks noGrp="1"/>
          </p:cNvSpPr>
          <p:nvPr>
            <p:ph type="body" sz="quarter" idx="14" hasCustomPrompt="1"/>
          </p:nvPr>
        </p:nvSpPr>
        <p:spPr>
          <a:xfrm>
            <a:off x="5620512" y="3592343"/>
            <a:ext cx="4798822" cy="271781"/>
          </a:xfrm>
        </p:spPr>
        <p:txBody>
          <a:bodyPr/>
          <a:lstStyle>
            <a:lvl1pPr marL="0" indent="0" algn="l">
              <a:buNone/>
              <a:defRPr sz="1600" b="0">
                <a:solidFill>
                  <a:schemeClr val="bg1"/>
                </a:solidFill>
                <a:latin typeface="+mn-lt"/>
              </a:defRPr>
            </a:lvl1pPr>
          </a:lstStyle>
          <a:p>
            <a:pPr lvl="0"/>
            <a:r>
              <a:rPr lang="fi-FI"/>
              <a:t>Titteli</a:t>
            </a:r>
          </a:p>
        </p:txBody>
      </p:sp>
      <p:sp>
        <p:nvSpPr>
          <p:cNvPr id="26" name="Text Placeholder 11">
            <a:extLst>
              <a:ext uri="{FF2B5EF4-FFF2-40B4-BE49-F238E27FC236}">
                <a16:creationId xmlns:a16="http://schemas.microsoft.com/office/drawing/2014/main" id="{0AC5B56D-0461-F644-9893-5598DA336939}"/>
              </a:ext>
            </a:extLst>
          </p:cNvPr>
          <p:cNvSpPr>
            <a:spLocks noGrp="1"/>
          </p:cNvSpPr>
          <p:nvPr>
            <p:ph type="body" sz="quarter" idx="15" hasCustomPrompt="1"/>
          </p:nvPr>
        </p:nvSpPr>
        <p:spPr>
          <a:xfrm>
            <a:off x="5620512" y="3994680"/>
            <a:ext cx="4798822" cy="187176"/>
          </a:xfrm>
        </p:spPr>
        <p:txBody>
          <a:bodyPr/>
          <a:lstStyle>
            <a:lvl1pPr marL="0" indent="0" algn="l">
              <a:buNone/>
              <a:defRPr sz="1600" b="0">
                <a:solidFill>
                  <a:schemeClr val="bg1"/>
                </a:solidFill>
                <a:latin typeface="+mn-lt"/>
              </a:defRPr>
            </a:lvl1pPr>
          </a:lstStyle>
          <a:p>
            <a:pPr lvl="0"/>
            <a:r>
              <a:rPr lang="fi-FI"/>
              <a:t>etunimi.sukunimi@fcg.fi</a:t>
            </a:r>
          </a:p>
        </p:txBody>
      </p:sp>
      <p:sp>
        <p:nvSpPr>
          <p:cNvPr id="27" name="Text Placeholder 11">
            <a:extLst>
              <a:ext uri="{FF2B5EF4-FFF2-40B4-BE49-F238E27FC236}">
                <a16:creationId xmlns:a16="http://schemas.microsoft.com/office/drawing/2014/main" id="{FE52BBF7-D3DE-E64B-A09F-384FA1859370}"/>
              </a:ext>
            </a:extLst>
          </p:cNvPr>
          <p:cNvSpPr>
            <a:spLocks noGrp="1"/>
          </p:cNvSpPr>
          <p:nvPr>
            <p:ph type="body" sz="quarter" idx="16" hasCustomPrompt="1"/>
          </p:nvPr>
        </p:nvSpPr>
        <p:spPr>
          <a:xfrm>
            <a:off x="5620512" y="4201944"/>
            <a:ext cx="4798822" cy="187176"/>
          </a:xfrm>
        </p:spPr>
        <p:txBody>
          <a:bodyPr/>
          <a:lstStyle>
            <a:lvl1pPr marL="0" indent="0" algn="l">
              <a:buNone/>
              <a:defRPr sz="1600" b="0">
                <a:solidFill>
                  <a:schemeClr val="bg1"/>
                </a:solidFill>
                <a:latin typeface="+mn-lt"/>
              </a:defRPr>
            </a:lvl1pPr>
          </a:lstStyle>
          <a:p>
            <a:pPr lvl="0"/>
            <a:r>
              <a:rPr lang="fi-FI"/>
              <a:t>+358 123 456</a:t>
            </a:r>
          </a:p>
        </p:txBody>
      </p:sp>
      <p:sp>
        <p:nvSpPr>
          <p:cNvPr id="6" name="TextBox 5">
            <a:extLst>
              <a:ext uri="{FF2B5EF4-FFF2-40B4-BE49-F238E27FC236}">
                <a16:creationId xmlns:a16="http://schemas.microsoft.com/office/drawing/2014/main" id="{80F5C896-7C2A-C74A-8781-56CA4B566898}"/>
              </a:ext>
            </a:extLst>
          </p:cNvPr>
          <p:cNvSpPr txBox="1"/>
          <p:nvPr userDrawn="1"/>
        </p:nvSpPr>
        <p:spPr>
          <a:xfrm>
            <a:off x="5620512" y="4606266"/>
            <a:ext cx="2061815" cy="246221"/>
          </a:xfrm>
          <a:prstGeom prst="rect">
            <a:avLst/>
          </a:prstGeom>
          <a:noFill/>
        </p:spPr>
        <p:txBody>
          <a:bodyPr wrap="square" lIns="0" tIns="0" rIns="0" bIns="0" rtlCol="0">
            <a:spAutoFit/>
          </a:bodyPr>
          <a:lstStyle/>
          <a:p>
            <a:pPr algn="l"/>
            <a:r>
              <a:rPr lang="fi-FI" sz="1600">
                <a:solidFill>
                  <a:schemeClr val="bg1"/>
                </a:solidFill>
                <a:latin typeface="+mn-lt"/>
              </a:rPr>
              <a:t>www.fcg.fi</a:t>
            </a:r>
          </a:p>
        </p:txBody>
      </p:sp>
      <p:grpSp>
        <p:nvGrpSpPr>
          <p:cNvPr id="20" name="Group 19">
            <a:extLst>
              <a:ext uri="{FF2B5EF4-FFF2-40B4-BE49-F238E27FC236}">
                <a16:creationId xmlns:a16="http://schemas.microsoft.com/office/drawing/2014/main" id="{A3DCD1E4-7542-CE4D-B23F-1119A1412583}"/>
              </a:ext>
              <a:ext uri="{C183D7F6-B498-43B3-948B-1728B52AA6E4}">
                <adec:decorative xmlns:adec="http://schemas.microsoft.com/office/drawing/2017/decorative" val="1"/>
              </a:ext>
            </a:extLst>
          </p:cNvPr>
          <p:cNvGrpSpPr/>
          <p:nvPr userDrawn="1"/>
        </p:nvGrpSpPr>
        <p:grpSpPr>
          <a:xfrm>
            <a:off x="3695957" y="2165711"/>
            <a:ext cx="1145730" cy="351693"/>
            <a:chOff x="5865996" y="257492"/>
            <a:chExt cx="5676003" cy="1742302"/>
          </a:xfrm>
        </p:grpSpPr>
        <p:sp>
          <p:nvSpPr>
            <p:cNvPr id="21" name="Freeform 20">
              <a:extLst>
                <a:ext uri="{FF2B5EF4-FFF2-40B4-BE49-F238E27FC236}">
                  <a16:creationId xmlns:a16="http://schemas.microsoft.com/office/drawing/2014/main" id="{756D9677-F947-AA44-B80D-97C8143E058C}"/>
                </a:ext>
              </a:extLst>
            </p:cNvPr>
            <p:cNvSpPr/>
            <p:nvPr/>
          </p:nvSpPr>
          <p:spPr>
            <a:xfrm>
              <a:off x="10986770" y="1409781"/>
              <a:ext cx="555229" cy="552313"/>
            </a:xfrm>
            <a:custGeom>
              <a:avLst/>
              <a:gdLst>
                <a:gd name="connsiteX0" fmla="*/ 555230 w 555229"/>
                <a:gd name="connsiteY0" fmla="*/ 276157 h 552313"/>
                <a:gd name="connsiteX1" fmla="*/ 277615 w 555229"/>
                <a:gd name="connsiteY1" fmla="*/ 552314 h 552313"/>
                <a:gd name="connsiteX2" fmla="*/ 0 w 555229"/>
                <a:gd name="connsiteY2" fmla="*/ 276157 h 552313"/>
                <a:gd name="connsiteX3" fmla="*/ 277615 w 555229"/>
                <a:gd name="connsiteY3" fmla="*/ 0 h 552313"/>
                <a:gd name="connsiteX4" fmla="*/ 555230 w 555229"/>
                <a:gd name="connsiteY4" fmla="*/ 276157 h 55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29" h="552313">
                  <a:moveTo>
                    <a:pt x="555230" y="276157"/>
                  </a:moveTo>
                  <a:cubicBezTo>
                    <a:pt x="555230" y="428692"/>
                    <a:pt x="430903" y="552314"/>
                    <a:pt x="277615" y="552314"/>
                  </a:cubicBezTo>
                  <a:cubicBezTo>
                    <a:pt x="124274" y="552314"/>
                    <a:pt x="0" y="428641"/>
                    <a:pt x="0" y="276157"/>
                  </a:cubicBezTo>
                  <a:cubicBezTo>
                    <a:pt x="0" y="123622"/>
                    <a:pt x="124274" y="0"/>
                    <a:pt x="277615" y="0"/>
                  </a:cubicBezTo>
                  <a:cubicBezTo>
                    <a:pt x="430955" y="0"/>
                    <a:pt x="555230" y="123673"/>
                    <a:pt x="555230" y="276157"/>
                  </a:cubicBezTo>
                  <a:close/>
                </a:path>
              </a:pathLst>
            </a:custGeom>
            <a:solidFill>
              <a:srgbClr val="EB5C18"/>
            </a:solidFill>
            <a:ln w="5129" cap="flat">
              <a:noFill/>
              <a:prstDash val="solid"/>
              <a:miter/>
            </a:ln>
          </p:spPr>
          <p:txBody>
            <a:bodyPr rtlCol="0" anchor="ctr"/>
            <a:lstStyle/>
            <a:p>
              <a:endParaRPr lang="fi-FI"/>
            </a:p>
          </p:txBody>
        </p:sp>
        <p:sp>
          <p:nvSpPr>
            <p:cNvPr id="22" name="Freeform 21">
              <a:extLst>
                <a:ext uri="{FF2B5EF4-FFF2-40B4-BE49-F238E27FC236}">
                  <a16:creationId xmlns:a16="http://schemas.microsoft.com/office/drawing/2014/main" id="{DFC78DF4-B539-A645-A7E2-342435255988}"/>
                </a:ext>
              </a:extLst>
            </p:cNvPr>
            <p:cNvSpPr/>
            <p:nvPr/>
          </p:nvSpPr>
          <p:spPr>
            <a:xfrm>
              <a:off x="5865996" y="287376"/>
              <a:ext cx="1064651" cy="1682380"/>
            </a:xfrm>
            <a:custGeom>
              <a:avLst/>
              <a:gdLst>
                <a:gd name="connsiteX0" fmla="*/ 951932 w 1064651"/>
                <a:gd name="connsiteY0" fmla="*/ 956435 h 1682380"/>
                <a:gd name="connsiteX1" fmla="*/ 951932 w 1064651"/>
                <a:gd name="connsiteY1" fmla="*/ 770951 h 1682380"/>
                <a:gd name="connsiteX2" fmla="*/ 936218 w 1064651"/>
                <a:gd name="connsiteY2" fmla="*/ 755319 h 1682380"/>
                <a:gd name="connsiteX3" fmla="*/ 276793 w 1064651"/>
                <a:gd name="connsiteY3" fmla="*/ 755319 h 1682380"/>
                <a:gd name="connsiteX4" fmla="*/ 261079 w 1064651"/>
                <a:gd name="connsiteY4" fmla="*/ 755319 h 1682380"/>
                <a:gd name="connsiteX5" fmla="*/ 245365 w 1064651"/>
                <a:gd name="connsiteY5" fmla="*/ 739688 h 1682380"/>
                <a:gd name="connsiteX6" fmla="*/ 245365 w 1064651"/>
                <a:gd name="connsiteY6" fmla="*/ 724056 h 1682380"/>
                <a:gd name="connsiteX7" fmla="*/ 245365 w 1064651"/>
                <a:gd name="connsiteY7" fmla="*/ 248010 h 1682380"/>
                <a:gd name="connsiteX8" fmla="*/ 245365 w 1064651"/>
                <a:gd name="connsiteY8" fmla="*/ 232378 h 1682380"/>
                <a:gd name="connsiteX9" fmla="*/ 261079 w 1064651"/>
                <a:gd name="connsiteY9" fmla="*/ 216747 h 1682380"/>
                <a:gd name="connsiteX10" fmla="*/ 276793 w 1064651"/>
                <a:gd name="connsiteY10" fmla="*/ 216747 h 1682380"/>
                <a:gd name="connsiteX11" fmla="*/ 1048938 w 1064651"/>
                <a:gd name="connsiteY11" fmla="*/ 216747 h 1682380"/>
                <a:gd name="connsiteX12" fmla="*/ 1064652 w 1064651"/>
                <a:gd name="connsiteY12" fmla="*/ 201115 h 1682380"/>
                <a:gd name="connsiteX13" fmla="*/ 1064652 w 1064651"/>
                <a:gd name="connsiteY13" fmla="*/ 15632 h 1682380"/>
                <a:gd name="connsiteX14" fmla="*/ 1048938 w 1064651"/>
                <a:gd name="connsiteY14" fmla="*/ 0 h 1682380"/>
                <a:gd name="connsiteX15" fmla="*/ 15663 w 1064651"/>
                <a:gd name="connsiteY15" fmla="*/ 0 h 1682380"/>
                <a:gd name="connsiteX16" fmla="*/ 0 w 1064651"/>
                <a:gd name="connsiteY16" fmla="*/ 15223 h 1682380"/>
                <a:gd name="connsiteX17" fmla="*/ 0 w 1064651"/>
                <a:gd name="connsiteY17" fmla="*/ 1667158 h 1682380"/>
                <a:gd name="connsiteX18" fmla="*/ 15663 w 1064651"/>
                <a:gd name="connsiteY18" fmla="*/ 1682381 h 1682380"/>
                <a:gd name="connsiteX19" fmla="*/ 229651 w 1064651"/>
                <a:gd name="connsiteY19" fmla="*/ 1682381 h 1682380"/>
                <a:gd name="connsiteX20" fmla="*/ 245365 w 1064651"/>
                <a:gd name="connsiteY20" fmla="*/ 1666749 h 1682380"/>
                <a:gd name="connsiteX21" fmla="*/ 245365 w 1064651"/>
                <a:gd name="connsiteY21" fmla="*/ 1003176 h 1682380"/>
                <a:gd name="connsiteX22" fmla="*/ 245365 w 1064651"/>
                <a:gd name="connsiteY22" fmla="*/ 987544 h 1682380"/>
                <a:gd name="connsiteX23" fmla="*/ 261079 w 1064651"/>
                <a:gd name="connsiteY23" fmla="*/ 971913 h 1682380"/>
                <a:gd name="connsiteX24" fmla="*/ 276793 w 1064651"/>
                <a:gd name="connsiteY24" fmla="*/ 971913 h 1682380"/>
                <a:gd name="connsiteX25" fmla="*/ 936218 w 1064651"/>
                <a:gd name="connsiteY25" fmla="*/ 971913 h 1682380"/>
                <a:gd name="connsiteX26" fmla="*/ 951932 w 1064651"/>
                <a:gd name="connsiteY26" fmla="*/ 956281 h 168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64651" h="1682380">
                  <a:moveTo>
                    <a:pt x="951932" y="956435"/>
                  </a:moveTo>
                  <a:lnTo>
                    <a:pt x="951932" y="770951"/>
                  </a:lnTo>
                  <a:cubicBezTo>
                    <a:pt x="951932" y="762318"/>
                    <a:pt x="944897" y="755319"/>
                    <a:pt x="936218" y="755319"/>
                  </a:cubicBezTo>
                  <a:lnTo>
                    <a:pt x="276793" y="755319"/>
                  </a:lnTo>
                  <a:lnTo>
                    <a:pt x="261079" y="755319"/>
                  </a:lnTo>
                  <a:cubicBezTo>
                    <a:pt x="252400" y="755319"/>
                    <a:pt x="245365" y="748321"/>
                    <a:pt x="245365" y="739688"/>
                  </a:cubicBezTo>
                  <a:lnTo>
                    <a:pt x="245365" y="724056"/>
                  </a:lnTo>
                  <a:lnTo>
                    <a:pt x="245365" y="248010"/>
                  </a:lnTo>
                  <a:lnTo>
                    <a:pt x="245365" y="232378"/>
                  </a:lnTo>
                  <a:cubicBezTo>
                    <a:pt x="245365" y="223745"/>
                    <a:pt x="252400" y="216747"/>
                    <a:pt x="261079" y="216747"/>
                  </a:cubicBezTo>
                  <a:lnTo>
                    <a:pt x="276793" y="216747"/>
                  </a:lnTo>
                  <a:lnTo>
                    <a:pt x="1048938" y="216747"/>
                  </a:lnTo>
                  <a:cubicBezTo>
                    <a:pt x="1057617" y="216747"/>
                    <a:pt x="1064652" y="209748"/>
                    <a:pt x="1064652" y="201115"/>
                  </a:cubicBezTo>
                  <a:lnTo>
                    <a:pt x="1064652" y="15632"/>
                  </a:lnTo>
                  <a:cubicBezTo>
                    <a:pt x="1064652" y="6998"/>
                    <a:pt x="1057617" y="0"/>
                    <a:pt x="1048938" y="0"/>
                  </a:cubicBezTo>
                  <a:lnTo>
                    <a:pt x="15663" y="0"/>
                  </a:lnTo>
                  <a:cubicBezTo>
                    <a:pt x="7138" y="0"/>
                    <a:pt x="205" y="6794"/>
                    <a:pt x="0" y="15223"/>
                  </a:cubicBezTo>
                  <a:lnTo>
                    <a:pt x="0" y="1667158"/>
                  </a:lnTo>
                  <a:cubicBezTo>
                    <a:pt x="205" y="1675587"/>
                    <a:pt x="7138" y="1682381"/>
                    <a:pt x="15663" y="1682381"/>
                  </a:cubicBezTo>
                  <a:lnTo>
                    <a:pt x="229651" y="1682381"/>
                  </a:lnTo>
                  <a:cubicBezTo>
                    <a:pt x="238330" y="1682381"/>
                    <a:pt x="245365" y="1675382"/>
                    <a:pt x="245365" y="1666749"/>
                  </a:cubicBezTo>
                  <a:lnTo>
                    <a:pt x="245365" y="1003176"/>
                  </a:lnTo>
                  <a:lnTo>
                    <a:pt x="245365" y="987544"/>
                  </a:lnTo>
                  <a:cubicBezTo>
                    <a:pt x="245365" y="978911"/>
                    <a:pt x="252400" y="971913"/>
                    <a:pt x="261079" y="971913"/>
                  </a:cubicBezTo>
                  <a:lnTo>
                    <a:pt x="276793" y="971913"/>
                  </a:lnTo>
                  <a:lnTo>
                    <a:pt x="936218" y="971913"/>
                  </a:lnTo>
                  <a:cubicBezTo>
                    <a:pt x="944897" y="971913"/>
                    <a:pt x="951932" y="964914"/>
                    <a:pt x="951932" y="956281"/>
                  </a:cubicBezTo>
                  <a:close/>
                </a:path>
              </a:pathLst>
            </a:custGeom>
            <a:solidFill>
              <a:schemeClr val="bg1"/>
            </a:solidFill>
            <a:ln w="5129" cap="flat">
              <a:noFill/>
              <a:prstDash val="solid"/>
              <a:miter/>
            </a:ln>
          </p:spPr>
          <p:txBody>
            <a:bodyPr rtlCol="0" anchor="ctr"/>
            <a:lstStyle/>
            <a:p>
              <a:endParaRPr lang="fi-FI"/>
            </a:p>
          </p:txBody>
        </p:sp>
        <p:sp>
          <p:nvSpPr>
            <p:cNvPr id="23" name="Freeform 22">
              <a:extLst>
                <a:ext uri="{FF2B5EF4-FFF2-40B4-BE49-F238E27FC236}">
                  <a16:creationId xmlns:a16="http://schemas.microsoft.com/office/drawing/2014/main" id="{BF08564A-F5E9-A74A-96AE-A9CC7BF35F30}"/>
                </a:ext>
              </a:extLst>
            </p:cNvPr>
            <p:cNvSpPr/>
            <p:nvPr/>
          </p:nvSpPr>
          <p:spPr>
            <a:xfrm>
              <a:off x="7163996" y="257492"/>
              <a:ext cx="1528216" cy="1742097"/>
            </a:xfrm>
            <a:custGeom>
              <a:avLst/>
              <a:gdLst>
                <a:gd name="connsiteX0" fmla="*/ 870743 w 1528216"/>
                <a:gd name="connsiteY0" fmla="*/ 1520549 h 1742097"/>
                <a:gd name="connsiteX1" fmla="*/ 432239 w 1528216"/>
                <a:gd name="connsiteY1" fmla="*/ 1329343 h 1742097"/>
                <a:gd name="connsiteX2" fmla="*/ 260514 w 1528216"/>
                <a:gd name="connsiteY2" fmla="*/ 871125 h 1742097"/>
                <a:gd name="connsiteX3" fmla="*/ 260514 w 1528216"/>
                <a:gd name="connsiteY3" fmla="*/ 866170 h 1742097"/>
                <a:gd name="connsiteX4" fmla="*/ 432958 w 1528216"/>
                <a:gd name="connsiteY4" fmla="*/ 410302 h 1742097"/>
                <a:gd name="connsiteX5" fmla="*/ 868226 w 1528216"/>
                <a:gd name="connsiteY5" fmla="*/ 221753 h 1742097"/>
                <a:gd name="connsiteX6" fmla="*/ 1347145 w 1528216"/>
                <a:gd name="connsiteY6" fmla="*/ 412805 h 1742097"/>
                <a:gd name="connsiteX7" fmla="*/ 1369176 w 1528216"/>
                <a:gd name="connsiteY7" fmla="*/ 411272 h 1742097"/>
                <a:gd name="connsiteX8" fmla="*/ 1506185 w 1528216"/>
                <a:gd name="connsiteY8" fmla="*/ 254293 h 1742097"/>
                <a:gd name="connsiteX9" fmla="*/ 1504902 w 1528216"/>
                <a:gd name="connsiteY9" fmla="*/ 232429 h 1742097"/>
                <a:gd name="connsiteX10" fmla="*/ 870691 w 1528216"/>
                <a:gd name="connsiteY10" fmla="*/ 0 h 1742097"/>
                <a:gd name="connsiteX11" fmla="*/ 243927 w 1528216"/>
                <a:gd name="connsiteY11" fmla="*/ 255621 h 1742097"/>
                <a:gd name="connsiteX12" fmla="*/ 0 w 1528216"/>
                <a:gd name="connsiteY12" fmla="*/ 871074 h 1742097"/>
                <a:gd name="connsiteX13" fmla="*/ 0 w 1528216"/>
                <a:gd name="connsiteY13" fmla="*/ 876029 h 1742097"/>
                <a:gd name="connsiteX14" fmla="*/ 244441 w 1528216"/>
                <a:gd name="connsiteY14" fmla="*/ 1490767 h 1742097"/>
                <a:gd name="connsiteX15" fmla="*/ 860626 w 1528216"/>
                <a:gd name="connsiteY15" fmla="*/ 1742097 h 1742097"/>
                <a:gd name="connsiteX16" fmla="*/ 1528216 w 1528216"/>
                <a:gd name="connsiteY16" fmla="*/ 1464357 h 1742097"/>
                <a:gd name="connsiteX17" fmla="*/ 1519897 w 1528216"/>
                <a:gd name="connsiteY17" fmla="*/ 1455979 h 1742097"/>
                <a:gd name="connsiteX18" fmla="*/ 1383657 w 1528216"/>
                <a:gd name="connsiteY18" fmla="*/ 1318718 h 1742097"/>
                <a:gd name="connsiteX19" fmla="*/ 1362140 w 1528216"/>
                <a:gd name="connsiteY19" fmla="*/ 1318156 h 1742097"/>
                <a:gd name="connsiteX20" fmla="*/ 870691 w 1528216"/>
                <a:gd name="connsiteY20" fmla="*/ 1520446 h 17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8216" h="1742097">
                  <a:moveTo>
                    <a:pt x="870743" y="1520549"/>
                  </a:moveTo>
                  <a:cubicBezTo>
                    <a:pt x="701175" y="1520549"/>
                    <a:pt x="545472" y="1452659"/>
                    <a:pt x="432239" y="1329343"/>
                  </a:cubicBezTo>
                  <a:cubicBezTo>
                    <a:pt x="321521" y="1208787"/>
                    <a:pt x="260514" y="1046035"/>
                    <a:pt x="260514" y="871125"/>
                  </a:cubicBezTo>
                  <a:lnTo>
                    <a:pt x="260514" y="866170"/>
                  </a:lnTo>
                  <a:cubicBezTo>
                    <a:pt x="260514" y="691925"/>
                    <a:pt x="321778" y="530041"/>
                    <a:pt x="432958" y="410302"/>
                  </a:cubicBezTo>
                  <a:cubicBezTo>
                    <a:pt x="545934" y="288723"/>
                    <a:pt x="700507" y="221753"/>
                    <a:pt x="868226" y="221753"/>
                  </a:cubicBezTo>
                  <a:cubicBezTo>
                    <a:pt x="1043957" y="221753"/>
                    <a:pt x="1189388" y="279324"/>
                    <a:pt x="1347145" y="412805"/>
                  </a:cubicBezTo>
                  <a:cubicBezTo>
                    <a:pt x="1353718" y="418373"/>
                    <a:pt x="1363527" y="417760"/>
                    <a:pt x="1369176" y="411272"/>
                  </a:cubicBezTo>
                  <a:lnTo>
                    <a:pt x="1506185" y="254293"/>
                  </a:lnTo>
                  <a:cubicBezTo>
                    <a:pt x="1511783" y="247857"/>
                    <a:pt x="1511269" y="238100"/>
                    <a:pt x="1504902" y="232429"/>
                  </a:cubicBezTo>
                  <a:cubicBezTo>
                    <a:pt x="1370973" y="112894"/>
                    <a:pt x="1187848" y="0"/>
                    <a:pt x="870691" y="0"/>
                  </a:cubicBezTo>
                  <a:cubicBezTo>
                    <a:pt x="627175" y="0"/>
                    <a:pt x="404611" y="90775"/>
                    <a:pt x="243927" y="255621"/>
                  </a:cubicBezTo>
                  <a:cubicBezTo>
                    <a:pt x="86633" y="417045"/>
                    <a:pt x="0" y="635580"/>
                    <a:pt x="0" y="871074"/>
                  </a:cubicBezTo>
                  <a:lnTo>
                    <a:pt x="0" y="876029"/>
                  </a:lnTo>
                  <a:cubicBezTo>
                    <a:pt x="0" y="1111932"/>
                    <a:pt x="86787" y="1330263"/>
                    <a:pt x="244441" y="1490767"/>
                  </a:cubicBezTo>
                  <a:cubicBezTo>
                    <a:pt x="403635" y="1652855"/>
                    <a:pt x="622502" y="1742097"/>
                    <a:pt x="860626" y="1742097"/>
                  </a:cubicBezTo>
                  <a:cubicBezTo>
                    <a:pt x="1134749" y="1742097"/>
                    <a:pt x="1330250" y="1661283"/>
                    <a:pt x="1528216" y="1464357"/>
                  </a:cubicBezTo>
                  <a:cubicBezTo>
                    <a:pt x="1525597" y="1461752"/>
                    <a:pt x="1522824" y="1458942"/>
                    <a:pt x="1519897" y="1455979"/>
                  </a:cubicBezTo>
                  <a:cubicBezTo>
                    <a:pt x="1483128" y="1418944"/>
                    <a:pt x="1421093" y="1356418"/>
                    <a:pt x="1383657" y="1318718"/>
                  </a:cubicBezTo>
                  <a:cubicBezTo>
                    <a:pt x="1377803" y="1312792"/>
                    <a:pt x="1368405" y="1312639"/>
                    <a:pt x="1362140" y="1318156"/>
                  </a:cubicBezTo>
                  <a:cubicBezTo>
                    <a:pt x="1222973" y="1440756"/>
                    <a:pt x="1081444" y="1520446"/>
                    <a:pt x="870691" y="1520446"/>
                  </a:cubicBezTo>
                  <a:close/>
                </a:path>
              </a:pathLst>
            </a:custGeom>
            <a:solidFill>
              <a:schemeClr val="bg1"/>
            </a:solidFill>
            <a:ln w="5129" cap="flat">
              <a:noFill/>
              <a:prstDash val="solid"/>
              <a:miter/>
            </a:ln>
          </p:spPr>
          <p:txBody>
            <a:bodyPr rtlCol="0" anchor="ctr"/>
            <a:lstStyle/>
            <a:p>
              <a:endParaRPr lang="fi-FI"/>
            </a:p>
          </p:txBody>
        </p:sp>
        <p:sp>
          <p:nvSpPr>
            <p:cNvPr id="24" name="Freeform 23">
              <a:extLst>
                <a:ext uri="{FF2B5EF4-FFF2-40B4-BE49-F238E27FC236}">
                  <a16:creationId xmlns:a16="http://schemas.microsoft.com/office/drawing/2014/main" id="{AA2D3CFB-7383-734B-A5C0-8EB18F6C8EE5}"/>
                </a:ext>
              </a:extLst>
            </p:cNvPr>
            <p:cNvSpPr/>
            <p:nvPr/>
          </p:nvSpPr>
          <p:spPr>
            <a:xfrm>
              <a:off x="8899833" y="257595"/>
              <a:ext cx="1578490" cy="1742199"/>
            </a:xfrm>
            <a:custGeom>
              <a:avLst/>
              <a:gdLst>
                <a:gd name="connsiteX0" fmla="*/ 1327323 w 1578490"/>
                <a:gd name="connsiteY0" fmla="*/ 1006803 h 1742199"/>
                <a:gd name="connsiteX1" fmla="*/ 1343037 w 1578490"/>
                <a:gd name="connsiteY1" fmla="*/ 1022434 h 1742199"/>
                <a:gd name="connsiteX2" fmla="*/ 1343037 w 1578490"/>
                <a:gd name="connsiteY2" fmla="*/ 1038066 h 1742199"/>
                <a:gd name="connsiteX3" fmla="*/ 1343037 w 1578490"/>
                <a:gd name="connsiteY3" fmla="*/ 1362139 h 1742199"/>
                <a:gd name="connsiteX4" fmla="*/ 1343037 w 1578490"/>
                <a:gd name="connsiteY4" fmla="*/ 1377822 h 1742199"/>
                <a:gd name="connsiteX5" fmla="*/ 1330404 w 1578490"/>
                <a:gd name="connsiteY5" fmla="*/ 1387221 h 1742199"/>
                <a:gd name="connsiteX6" fmla="*/ 888151 w 1578490"/>
                <a:gd name="connsiteY6" fmla="*/ 1525504 h 1742199"/>
                <a:gd name="connsiteX7" fmla="*/ 260411 w 1578490"/>
                <a:gd name="connsiteY7" fmla="*/ 871074 h 1742199"/>
                <a:gd name="connsiteX8" fmla="*/ 260411 w 1578490"/>
                <a:gd name="connsiteY8" fmla="*/ 866119 h 1742199"/>
                <a:gd name="connsiteX9" fmla="*/ 431776 w 1578490"/>
                <a:gd name="connsiteY9" fmla="*/ 413265 h 1742199"/>
                <a:gd name="connsiteX10" fmla="*/ 860677 w 1578490"/>
                <a:gd name="connsiteY10" fmla="*/ 221651 h 1742199"/>
                <a:gd name="connsiteX11" fmla="*/ 1335693 w 1578490"/>
                <a:gd name="connsiteY11" fmla="*/ 384300 h 1742199"/>
                <a:gd name="connsiteX12" fmla="*/ 1357364 w 1578490"/>
                <a:gd name="connsiteY12" fmla="*/ 382104 h 1742199"/>
                <a:gd name="connsiteX13" fmla="*/ 1492423 w 1578490"/>
                <a:gd name="connsiteY13" fmla="*/ 221906 h 1742199"/>
                <a:gd name="connsiteX14" fmla="*/ 1490112 w 1578490"/>
                <a:gd name="connsiteY14" fmla="*/ 199481 h 1742199"/>
                <a:gd name="connsiteX15" fmla="*/ 876135 w 1578490"/>
                <a:gd name="connsiteY15" fmla="*/ 0 h 1742199"/>
                <a:gd name="connsiteX16" fmla="*/ 871564 w 1578490"/>
                <a:gd name="connsiteY16" fmla="*/ 0 h 1742199"/>
                <a:gd name="connsiteX17" fmla="*/ 245211 w 1578490"/>
                <a:gd name="connsiteY17" fmla="*/ 258431 h 1742199"/>
                <a:gd name="connsiteX18" fmla="*/ 0 w 1578490"/>
                <a:gd name="connsiteY18" fmla="*/ 871074 h 1742199"/>
                <a:gd name="connsiteX19" fmla="*/ 0 w 1578490"/>
                <a:gd name="connsiteY19" fmla="*/ 876080 h 1742199"/>
                <a:gd name="connsiteX20" fmla="*/ 240024 w 1578490"/>
                <a:gd name="connsiteY20" fmla="*/ 1493526 h 1742199"/>
                <a:gd name="connsiteX21" fmla="*/ 878240 w 1578490"/>
                <a:gd name="connsiteY21" fmla="*/ 1742199 h 1742199"/>
                <a:gd name="connsiteX22" fmla="*/ 1572842 w 1578490"/>
                <a:gd name="connsiteY22" fmla="*/ 1491891 h 1742199"/>
                <a:gd name="connsiteX23" fmla="*/ 1578491 w 1578490"/>
                <a:gd name="connsiteY23" fmla="*/ 1479835 h 1742199"/>
                <a:gd name="connsiteX24" fmla="*/ 1578491 w 1578490"/>
                <a:gd name="connsiteY24" fmla="*/ 815802 h 1742199"/>
                <a:gd name="connsiteX25" fmla="*/ 1562777 w 1578490"/>
                <a:gd name="connsiteY25" fmla="*/ 800170 h 1742199"/>
                <a:gd name="connsiteX26" fmla="*/ 910285 w 1578490"/>
                <a:gd name="connsiteY26" fmla="*/ 800170 h 1742199"/>
                <a:gd name="connsiteX27" fmla="*/ 894570 w 1578490"/>
                <a:gd name="connsiteY27" fmla="*/ 815802 h 1742199"/>
                <a:gd name="connsiteX28" fmla="*/ 894570 w 1578490"/>
                <a:gd name="connsiteY28" fmla="*/ 991273 h 1742199"/>
                <a:gd name="connsiteX29" fmla="*/ 910285 w 1578490"/>
                <a:gd name="connsiteY29" fmla="*/ 1006905 h 1742199"/>
                <a:gd name="connsiteX30" fmla="*/ 1311711 w 1578490"/>
                <a:gd name="connsiteY30" fmla="*/ 1006905 h 1742199"/>
                <a:gd name="connsiteX31" fmla="*/ 1327425 w 1578490"/>
                <a:gd name="connsiteY31" fmla="*/ 1006905 h 174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78490" h="1742199">
                  <a:moveTo>
                    <a:pt x="1327323" y="1006803"/>
                  </a:moveTo>
                  <a:cubicBezTo>
                    <a:pt x="1336001" y="1006803"/>
                    <a:pt x="1343037" y="1013801"/>
                    <a:pt x="1343037" y="1022434"/>
                  </a:cubicBezTo>
                  <a:lnTo>
                    <a:pt x="1343037" y="1038066"/>
                  </a:lnTo>
                  <a:lnTo>
                    <a:pt x="1343037" y="1362139"/>
                  </a:lnTo>
                  <a:lnTo>
                    <a:pt x="1343037" y="1377822"/>
                  </a:lnTo>
                  <a:lnTo>
                    <a:pt x="1330404" y="1387221"/>
                  </a:lnTo>
                  <a:cubicBezTo>
                    <a:pt x="1209981" y="1476413"/>
                    <a:pt x="1052892" y="1525504"/>
                    <a:pt x="888151" y="1525504"/>
                  </a:cubicBezTo>
                  <a:cubicBezTo>
                    <a:pt x="518563" y="1525504"/>
                    <a:pt x="260411" y="1256396"/>
                    <a:pt x="260411" y="871074"/>
                  </a:cubicBezTo>
                  <a:lnTo>
                    <a:pt x="260411" y="866119"/>
                  </a:lnTo>
                  <a:cubicBezTo>
                    <a:pt x="260411" y="695143"/>
                    <a:pt x="321213" y="534332"/>
                    <a:pt x="431776" y="413265"/>
                  </a:cubicBezTo>
                  <a:cubicBezTo>
                    <a:pt x="544496" y="289745"/>
                    <a:pt x="696810" y="221651"/>
                    <a:pt x="860677" y="221651"/>
                  </a:cubicBezTo>
                  <a:cubicBezTo>
                    <a:pt x="1072868" y="221651"/>
                    <a:pt x="1208132" y="285556"/>
                    <a:pt x="1335693" y="384300"/>
                  </a:cubicBezTo>
                  <a:cubicBezTo>
                    <a:pt x="1342369" y="389460"/>
                    <a:pt x="1351921" y="388591"/>
                    <a:pt x="1357364" y="382104"/>
                  </a:cubicBezTo>
                  <a:lnTo>
                    <a:pt x="1492423" y="221906"/>
                  </a:lnTo>
                  <a:cubicBezTo>
                    <a:pt x="1498123" y="215163"/>
                    <a:pt x="1497096" y="204947"/>
                    <a:pt x="1490112" y="199481"/>
                  </a:cubicBezTo>
                  <a:cubicBezTo>
                    <a:pt x="1309965" y="58848"/>
                    <a:pt x="1128381" y="460"/>
                    <a:pt x="876135" y="0"/>
                  </a:cubicBezTo>
                  <a:lnTo>
                    <a:pt x="871564" y="0"/>
                  </a:lnTo>
                  <a:cubicBezTo>
                    <a:pt x="629332" y="409"/>
                    <a:pt x="406973" y="92154"/>
                    <a:pt x="245211" y="258431"/>
                  </a:cubicBezTo>
                  <a:cubicBezTo>
                    <a:pt x="87095" y="420927"/>
                    <a:pt x="0" y="638491"/>
                    <a:pt x="0" y="871074"/>
                  </a:cubicBezTo>
                  <a:lnTo>
                    <a:pt x="0" y="876080"/>
                  </a:lnTo>
                  <a:cubicBezTo>
                    <a:pt x="0" y="1117552"/>
                    <a:pt x="85246" y="1336853"/>
                    <a:pt x="240024" y="1493526"/>
                  </a:cubicBezTo>
                  <a:cubicBezTo>
                    <a:pt x="400708" y="1656175"/>
                    <a:pt x="621372" y="1742199"/>
                    <a:pt x="878240" y="1742199"/>
                  </a:cubicBezTo>
                  <a:cubicBezTo>
                    <a:pt x="1196680" y="1742199"/>
                    <a:pt x="1429413" y="1609281"/>
                    <a:pt x="1572842" y="1491891"/>
                  </a:cubicBezTo>
                  <a:cubicBezTo>
                    <a:pt x="1576488" y="1488928"/>
                    <a:pt x="1578491" y="1484484"/>
                    <a:pt x="1578491" y="1479835"/>
                  </a:cubicBezTo>
                  <a:lnTo>
                    <a:pt x="1578491" y="815802"/>
                  </a:lnTo>
                  <a:cubicBezTo>
                    <a:pt x="1578491" y="807169"/>
                    <a:pt x="1571506" y="800170"/>
                    <a:pt x="1562777" y="800170"/>
                  </a:cubicBezTo>
                  <a:lnTo>
                    <a:pt x="910285" y="800170"/>
                  </a:lnTo>
                  <a:cubicBezTo>
                    <a:pt x="901606" y="800170"/>
                    <a:pt x="894570" y="807118"/>
                    <a:pt x="894570" y="815802"/>
                  </a:cubicBezTo>
                  <a:lnTo>
                    <a:pt x="894570" y="991273"/>
                  </a:lnTo>
                  <a:cubicBezTo>
                    <a:pt x="894570" y="999907"/>
                    <a:pt x="901606" y="1006905"/>
                    <a:pt x="910285" y="1006905"/>
                  </a:cubicBezTo>
                  <a:lnTo>
                    <a:pt x="1311711" y="1006905"/>
                  </a:lnTo>
                  <a:lnTo>
                    <a:pt x="1327425" y="1006905"/>
                  </a:lnTo>
                  <a:close/>
                </a:path>
              </a:pathLst>
            </a:custGeom>
            <a:solidFill>
              <a:schemeClr val="bg1"/>
            </a:solidFill>
            <a:ln w="5129" cap="flat">
              <a:noFill/>
              <a:prstDash val="solid"/>
              <a:miter/>
            </a:ln>
          </p:spPr>
          <p:txBody>
            <a:bodyPr rtlCol="0" anchor="ctr"/>
            <a:lstStyle/>
            <a:p>
              <a:endParaRPr lang="fi-FI"/>
            </a:p>
          </p:txBody>
        </p:sp>
      </p:grpSp>
      <p:sp>
        <p:nvSpPr>
          <p:cNvPr id="28" name="object 8">
            <a:extLst>
              <a:ext uri="{FF2B5EF4-FFF2-40B4-BE49-F238E27FC236}">
                <a16:creationId xmlns:a16="http://schemas.microsoft.com/office/drawing/2014/main" id="{DD7213F1-71FC-154A-A6CF-BC8F407E95D2}"/>
              </a:ext>
              <a:ext uri="{C183D7F6-B498-43B3-948B-1728B52AA6E4}">
                <adec:decorative xmlns:adec="http://schemas.microsoft.com/office/drawing/2017/decorative" val="1"/>
              </a:ext>
            </a:extLst>
          </p:cNvPr>
          <p:cNvSpPr/>
          <p:nvPr userDrawn="1"/>
        </p:nvSpPr>
        <p:spPr>
          <a:xfrm>
            <a:off x="5270500" y="2159000"/>
            <a:ext cx="0" cy="2616200"/>
          </a:xfrm>
          <a:custGeom>
            <a:avLst/>
            <a:gdLst/>
            <a:ahLst/>
            <a:cxnLst/>
            <a:rect l="l" t="t" r="r" b="b"/>
            <a:pathLst>
              <a:path h="2616200">
                <a:moveTo>
                  <a:pt x="0" y="0"/>
                </a:moveTo>
                <a:lnTo>
                  <a:pt x="0" y="2616200"/>
                </a:lnTo>
              </a:path>
            </a:pathLst>
          </a:custGeom>
          <a:ln w="12700">
            <a:solidFill>
              <a:srgbClr val="FFFFFF"/>
            </a:solidFill>
          </a:ln>
        </p:spPr>
        <p:txBody>
          <a:bodyPr wrap="square" lIns="0" tIns="0" rIns="0" bIns="0" rtlCol="0"/>
          <a:lstStyle/>
          <a:p>
            <a:endParaRPr lang="fi-FI"/>
          </a:p>
        </p:txBody>
      </p:sp>
    </p:spTree>
    <p:extLst>
      <p:ext uri="{BB962C8B-B14F-4D97-AF65-F5344CB8AC3E}">
        <p14:creationId xmlns:p14="http://schemas.microsoft.com/office/powerpoint/2010/main" val="141470733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ÄLÄ KÄYTÄ tästä eteenpäin">
    <p:bg>
      <p:bgPr>
        <a:solidFill>
          <a:schemeClr val="accent6"/>
        </a:solidFill>
        <a:effectLst/>
      </p:bgPr>
    </p:bg>
    <p:spTree>
      <p:nvGrpSpPr>
        <p:cNvPr id="1" name=""/>
        <p:cNvGrpSpPr/>
        <p:nvPr/>
      </p:nvGrpSpPr>
      <p:grpSpPr>
        <a:xfrm>
          <a:off x="0" y="0"/>
          <a:ext cx="0" cy="0"/>
          <a:chOff x="0" y="0"/>
          <a:chExt cx="0" cy="0"/>
        </a:xfrm>
      </p:grpSpPr>
      <p:sp>
        <p:nvSpPr>
          <p:cNvPr id="6" name="Tekstiruutu 5">
            <a:extLst>
              <a:ext uri="{FF2B5EF4-FFF2-40B4-BE49-F238E27FC236}">
                <a16:creationId xmlns:a16="http://schemas.microsoft.com/office/drawing/2014/main" id="{1FADA3E7-098B-7C9D-1DE7-B91967CEB453}"/>
              </a:ext>
            </a:extLst>
          </p:cNvPr>
          <p:cNvSpPr txBox="1"/>
          <p:nvPr userDrawn="1"/>
        </p:nvSpPr>
        <p:spPr>
          <a:xfrm>
            <a:off x="1267603" y="862916"/>
            <a:ext cx="6426200" cy="3693319"/>
          </a:xfrm>
          <a:prstGeom prst="rect">
            <a:avLst/>
          </a:prstGeom>
          <a:noFill/>
        </p:spPr>
        <p:txBody>
          <a:bodyPr wrap="square" lIns="0" tIns="0" rIns="0" bIns="0" rtlCol="0" anchor="ctr">
            <a:spAutoFit/>
          </a:bodyPr>
          <a:lstStyle/>
          <a:p>
            <a:pPr algn="l">
              <a:tabLst>
                <a:tab pos="5651500" algn="l"/>
              </a:tabLst>
            </a:pPr>
            <a:r>
              <a:rPr lang="fi-FI" sz="8000" spc="-70" baseline="0">
                <a:latin typeface="+mj-lt"/>
              </a:rPr>
              <a:t>Älä käytä diapohjia tästä eteenpäin!</a:t>
            </a:r>
          </a:p>
        </p:txBody>
      </p:sp>
      <p:grpSp>
        <p:nvGrpSpPr>
          <p:cNvPr id="12" name="Ryhmä 11">
            <a:extLst>
              <a:ext uri="{FF2B5EF4-FFF2-40B4-BE49-F238E27FC236}">
                <a16:creationId xmlns:a16="http://schemas.microsoft.com/office/drawing/2014/main" id="{49A04357-5B25-9A06-2771-60269129FD9A}"/>
              </a:ext>
            </a:extLst>
          </p:cNvPr>
          <p:cNvGrpSpPr/>
          <p:nvPr userDrawn="1"/>
        </p:nvGrpSpPr>
        <p:grpSpPr>
          <a:xfrm>
            <a:off x="7724026" y="862916"/>
            <a:ext cx="969304" cy="3693316"/>
            <a:chOff x="7607300" y="952500"/>
            <a:chExt cx="1562100" cy="4953000"/>
          </a:xfrm>
        </p:grpSpPr>
        <p:cxnSp>
          <p:nvCxnSpPr>
            <p:cNvPr id="8" name="Suora yhdysviiva 7">
              <a:extLst>
                <a:ext uri="{FF2B5EF4-FFF2-40B4-BE49-F238E27FC236}">
                  <a16:creationId xmlns:a16="http://schemas.microsoft.com/office/drawing/2014/main" id="{2F01F398-071C-E264-446E-0568D012DF06}"/>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uora yhdysviiva 10">
              <a:extLst>
                <a:ext uri="{FF2B5EF4-FFF2-40B4-BE49-F238E27FC236}">
                  <a16:creationId xmlns:a16="http://schemas.microsoft.com/office/drawing/2014/main" id="{9D82F028-44C7-3529-4BBC-0FBD15F935AA}"/>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Ryhmä 12">
            <a:extLst>
              <a:ext uri="{FF2B5EF4-FFF2-40B4-BE49-F238E27FC236}">
                <a16:creationId xmlns:a16="http://schemas.microsoft.com/office/drawing/2014/main" id="{202E2992-CEFD-F42D-3B61-4D5D1CB0EC8E}"/>
              </a:ext>
            </a:extLst>
          </p:cNvPr>
          <p:cNvGrpSpPr/>
          <p:nvPr userDrawn="1"/>
        </p:nvGrpSpPr>
        <p:grpSpPr>
          <a:xfrm>
            <a:off x="8839559" y="862916"/>
            <a:ext cx="969304" cy="3693316"/>
            <a:chOff x="7607300" y="952500"/>
            <a:chExt cx="1562100" cy="4953000"/>
          </a:xfrm>
        </p:grpSpPr>
        <p:cxnSp>
          <p:nvCxnSpPr>
            <p:cNvPr id="14" name="Suora yhdysviiva 13">
              <a:extLst>
                <a:ext uri="{FF2B5EF4-FFF2-40B4-BE49-F238E27FC236}">
                  <a16:creationId xmlns:a16="http://schemas.microsoft.com/office/drawing/2014/main" id="{FF5B8588-58B4-A2B4-BB55-49EBD01E5F71}"/>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uora yhdysviiva 14">
              <a:extLst>
                <a:ext uri="{FF2B5EF4-FFF2-40B4-BE49-F238E27FC236}">
                  <a16:creationId xmlns:a16="http://schemas.microsoft.com/office/drawing/2014/main" id="{EF914A46-F396-40A6-165F-BED931C413B9}"/>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Ryhmä 15">
            <a:extLst>
              <a:ext uri="{FF2B5EF4-FFF2-40B4-BE49-F238E27FC236}">
                <a16:creationId xmlns:a16="http://schemas.microsoft.com/office/drawing/2014/main" id="{02E4A479-265E-B68D-E3F3-999B8FDB1009}"/>
              </a:ext>
            </a:extLst>
          </p:cNvPr>
          <p:cNvGrpSpPr/>
          <p:nvPr userDrawn="1"/>
        </p:nvGrpSpPr>
        <p:grpSpPr>
          <a:xfrm>
            <a:off x="9955093" y="862916"/>
            <a:ext cx="969304" cy="3693316"/>
            <a:chOff x="7607300" y="952500"/>
            <a:chExt cx="1562100" cy="4953000"/>
          </a:xfrm>
        </p:grpSpPr>
        <p:cxnSp>
          <p:nvCxnSpPr>
            <p:cNvPr id="17" name="Suora yhdysviiva 16">
              <a:extLst>
                <a:ext uri="{FF2B5EF4-FFF2-40B4-BE49-F238E27FC236}">
                  <a16:creationId xmlns:a16="http://schemas.microsoft.com/office/drawing/2014/main" id="{89AB4D5A-C3B5-D2C8-F5DC-FA265DB6FA4B}"/>
                </a:ext>
              </a:extLst>
            </p:cNvPr>
            <p:cNvCxnSpPr>
              <a:cxnSpLocks/>
            </p:cNvCxnSpPr>
            <p:nvPr userDrawn="1"/>
          </p:nvCxnSpPr>
          <p:spPr>
            <a:xfrm>
              <a:off x="7607300" y="9525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uora yhdysviiva 17">
              <a:extLst>
                <a:ext uri="{FF2B5EF4-FFF2-40B4-BE49-F238E27FC236}">
                  <a16:creationId xmlns:a16="http://schemas.microsoft.com/office/drawing/2014/main" id="{6FE6C125-3886-C74F-8944-851FD5A48C5D}"/>
                </a:ext>
              </a:extLst>
            </p:cNvPr>
            <p:cNvCxnSpPr>
              <a:cxnSpLocks/>
            </p:cNvCxnSpPr>
            <p:nvPr userDrawn="1"/>
          </p:nvCxnSpPr>
          <p:spPr>
            <a:xfrm flipH="1">
              <a:off x="7607300" y="3429000"/>
              <a:ext cx="1562100" cy="2476500"/>
            </a:xfrm>
            <a:prstGeom prst="line">
              <a:avLst/>
            </a:prstGeom>
            <a:ln w="127000" cap="rnd">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kstiruutu 1">
            <a:extLst>
              <a:ext uri="{FF2B5EF4-FFF2-40B4-BE49-F238E27FC236}">
                <a16:creationId xmlns:a16="http://schemas.microsoft.com/office/drawing/2014/main" id="{4E7302D3-98AC-F639-D8BF-23AA0B0C7DAD}"/>
              </a:ext>
            </a:extLst>
          </p:cNvPr>
          <p:cNvSpPr txBox="1"/>
          <p:nvPr userDrawn="1"/>
        </p:nvSpPr>
        <p:spPr>
          <a:xfrm>
            <a:off x="1267603" y="5110228"/>
            <a:ext cx="9656793" cy="1292662"/>
          </a:xfrm>
          <a:prstGeom prst="rect">
            <a:avLst/>
          </a:prstGeom>
          <a:noFill/>
        </p:spPr>
        <p:txBody>
          <a:bodyPr wrap="square" lIns="0" tIns="0" rIns="0" bIns="0" rtlCol="0">
            <a:spAutoFit/>
          </a:bodyPr>
          <a:lstStyle/>
          <a:p>
            <a:pPr algn="l"/>
            <a:r>
              <a:rPr lang="fi-FI" sz="2800" spc="100" baseline="0"/>
              <a:t>Diapohjat tästä eteenpäin ovat peräisin muista esityspohjista, eivätkä välttämättä noudata </a:t>
            </a:r>
            <a:br>
              <a:rPr lang="fi-FI" sz="2800" spc="100" baseline="0"/>
            </a:br>
            <a:r>
              <a:rPr lang="fi-FI" sz="2800" spc="100" baseline="0"/>
              <a:t>FCG:n nykyistä visuaalista ohjeistusta.</a:t>
            </a:r>
          </a:p>
        </p:txBody>
      </p:sp>
    </p:spTree>
    <p:extLst>
      <p:ext uri="{BB962C8B-B14F-4D97-AF65-F5344CB8AC3E}">
        <p14:creationId xmlns:p14="http://schemas.microsoft.com/office/powerpoint/2010/main" val="338182756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sv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EBE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840441" y="956795"/>
            <a:ext cx="10511118" cy="1138870"/>
          </a:xfrm>
          <a:prstGeom prst="rect">
            <a:avLst/>
          </a:prstGeom>
        </p:spPr>
        <p:txBody>
          <a:bodyPr vert="horz" lIns="0" tIns="0" rIns="0" bIns="0" rtlCol="0" anchor="t" anchorCtr="0">
            <a:normAutofit/>
          </a:bodyPr>
          <a:lstStyle/>
          <a:p>
            <a:r>
              <a:rPr lang="fi-FI"/>
              <a:t>Muokkaa ots. perustyyl. napsautt.</a:t>
            </a:r>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842682" y="2484000"/>
            <a:ext cx="10515600" cy="3636000"/>
          </a:xfrm>
          <a:prstGeom prst="rect">
            <a:avLst/>
          </a:prstGeom>
        </p:spPr>
        <p:txBody>
          <a:bodyPr vert="horz" lIns="0" tIns="0" rIns="0" bIns="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kuudes taso</a:t>
            </a:r>
          </a:p>
          <a:p>
            <a:pPr lvl="6"/>
            <a:r>
              <a:rPr lang="fi-FI"/>
              <a:t>seitsemäs taso</a:t>
            </a:r>
          </a:p>
          <a:p>
            <a:pPr lvl="7"/>
            <a:r>
              <a:rPr lang="fi-FI"/>
              <a:t>kahdeksas taso</a:t>
            </a:r>
          </a:p>
          <a:p>
            <a:pPr lvl="8"/>
            <a:r>
              <a:rPr lang="fi-FI"/>
              <a:t>yhdeksäs taso</a:t>
            </a:r>
          </a:p>
        </p:txBody>
      </p:sp>
      <p:sp>
        <p:nvSpPr>
          <p:cNvPr id="7" name="Date Placeholder 6">
            <a:extLst>
              <a:ext uri="{FF2B5EF4-FFF2-40B4-BE49-F238E27FC236}">
                <a16:creationId xmlns:a16="http://schemas.microsoft.com/office/drawing/2014/main" id="{BCFC8207-E1E1-4120-A9AA-730F0E3F9D1A}"/>
              </a:ext>
            </a:extLst>
          </p:cNvPr>
          <p:cNvSpPr>
            <a:spLocks noGrp="1"/>
          </p:cNvSpPr>
          <p:nvPr>
            <p:ph type="dt" sz="half" idx="2"/>
          </p:nvPr>
        </p:nvSpPr>
        <p:spPr>
          <a:xfrm>
            <a:off x="4988417" y="6366456"/>
            <a:ext cx="2219459" cy="346055"/>
          </a:xfrm>
          <a:prstGeom prst="rect">
            <a:avLst/>
          </a:prstGeom>
        </p:spPr>
        <p:txBody>
          <a:bodyPr vert="horz" lIns="0" tIns="0" rIns="0" bIns="0" rtlCol="0" anchor="ctr">
            <a:normAutofit/>
          </a:bodyPr>
          <a:lstStyle>
            <a:lvl1pPr algn="ctr">
              <a:defRPr sz="1200">
                <a:solidFill>
                  <a:srgbClr val="EB5C18"/>
                </a:solidFill>
                <a:latin typeface="+mn-lt"/>
              </a:defRPr>
            </a:lvl1pPr>
          </a:lstStyle>
          <a:p>
            <a:fld id="{4376E321-693E-4ACA-9B0F-FE20E67C4CDA}" type="datetime1">
              <a:rPr lang="fi-FI" smtClean="0"/>
              <a:t>27.8.2026</a:t>
            </a:fld>
            <a:endParaRPr lang="fi-FI"/>
          </a:p>
        </p:txBody>
      </p:sp>
      <p:sp>
        <p:nvSpPr>
          <p:cNvPr id="8" name="Footer Placeholder 7">
            <a:extLst>
              <a:ext uri="{FF2B5EF4-FFF2-40B4-BE49-F238E27FC236}">
                <a16:creationId xmlns:a16="http://schemas.microsoft.com/office/drawing/2014/main" id="{431C7E16-846E-4C51-8A54-1FE93AAD5BD6}"/>
              </a:ext>
            </a:extLst>
          </p:cNvPr>
          <p:cNvSpPr>
            <a:spLocks noGrp="1"/>
          </p:cNvSpPr>
          <p:nvPr>
            <p:ph type="ftr" sz="quarter" idx="3"/>
          </p:nvPr>
        </p:nvSpPr>
        <p:spPr>
          <a:xfrm>
            <a:off x="838200" y="6366456"/>
            <a:ext cx="3677992" cy="346055"/>
          </a:xfrm>
          <a:prstGeom prst="rect">
            <a:avLst/>
          </a:prstGeom>
        </p:spPr>
        <p:txBody>
          <a:bodyPr vert="horz" lIns="0" tIns="0" rIns="0" bIns="0" rtlCol="0" anchor="ctr">
            <a:normAutofit/>
          </a:bodyPr>
          <a:lstStyle>
            <a:lvl1pPr algn="l">
              <a:defRPr sz="1200">
                <a:solidFill>
                  <a:srgbClr val="EB5C18"/>
                </a:solidFill>
                <a:latin typeface="+mn-lt"/>
              </a:defRPr>
            </a:lvl1pPr>
          </a:lstStyle>
          <a:p>
            <a:r>
              <a:rPr lang="fi-FI"/>
              <a:t>Uusi kunnan rahoitus</a:t>
            </a:r>
          </a:p>
        </p:txBody>
      </p:sp>
      <p:sp>
        <p:nvSpPr>
          <p:cNvPr id="9" name="Slide Number Placeholder 8">
            <a:extLst>
              <a:ext uri="{FF2B5EF4-FFF2-40B4-BE49-F238E27FC236}">
                <a16:creationId xmlns:a16="http://schemas.microsoft.com/office/drawing/2014/main" id="{9D91B797-1514-4178-B4AD-AFE930D23265}"/>
              </a:ext>
            </a:extLst>
          </p:cNvPr>
          <p:cNvSpPr>
            <a:spLocks noGrp="1"/>
          </p:cNvSpPr>
          <p:nvPr>
            <p:ph type="sldNum" sz="quarter" idx="4"/>
          </p:nvPr>
        </p:nvSpPr>
        <p:spPr>
          <a:xfrm>
            <a:off x="8610600" y="6366456"/>
            <a:ext cx="2743200" cy="346055"/>
          </a:xfrm>
          <a:prstGeom prst="rect">
            <a:avLst/>
          </a:prstGeom>
        </p:spPr>
        <p:txBody>
          <a:bodyPr vert="horz" lIns="0" tIns="0" rIns="0" bIns="0" rtlCol="0" anchor="ctr">
            <a:normAutofit/>
          </a:bodyPr>
          <a:lstStyle>
            <a:lvl1pPr algn="r">
              <a:defRPr sz="1200">
                <a:solidFill>
                  <a:srgbClr val="EB5C18"/>
                </a:solidFill>
                <a:latin typeface="+mn-lt"/>
              </a:defRPr>
            </a:lvl1pPr>
          </a:lstStyle>
          <a:p>
            <a:fld id="{31160B98-140E-4345-B1A3-2A7247C42973}" type="slidenum">
              <a:rPr lang="fi-FI" smtClean="0"/>
              <a:pPr/>
              <a:t>‹#›</a:t>
            </a:fld>
            <a:endParaRPr lang="fi-FI"/>
          </a:p>
        </p:txBody>
      </p:sp>
      <p:pic>
        <p:nvPicPr>
          <p:cNvPr id="12" name="Graphic 11">
            <a:extLst>
              <a:ext uri="{FF2B5EF4-FFF2-40B4-BE49-F238E27FC236}">
                <a16:creationId xmlns:a16="http://schemas.microsoft.com/office/drawing/2014/main" id="{1453C556-00A6-2A9E-E437-3406B3D3C9B0}"/>
              </a:ext>
              <a:ext uri="{C183D7F6-B498-43B3-948B-1728B52AA6E4}">
                <adec:decorative xmlns:adec="http://schemas.microsoft.com/office/drawing/2017/decorative" val="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3"/>
              </a:ext>
            </a:extLst>
          </a:blip>
          <a:stretch>
            <a:fillRect/>
          </a:stretch>
        </p:blipFill>
        <p:spPr>
          <a:xfrm>
            <a:off x="10778260" y="257544"/>
            <a:ext cx="762302" cy="234009"/>
          </a:xfrm>
          <a:prstGeom prst="rect">
            <a:avLst/>
          </a:prstGeom>
        </p:spPr>
      </p:pic>
    </p:spTree>
    <p:extLst>
      <p:ext uri="{BB962C8B-B14F-4D97-AF65-F5344CB8AC3E}">
        <p14:creationId xmlns:p14="http://schemas.microsoft.com/office/powerpoint/2010/main" val="4203154310"/>
      </p:ext>
    </p:extLst>
  </p:cSld>
  <p:clrMap bg1="lt1" tx1="dk1" bg2="lt2" tx2="dk2" accent1="accent1" accent2="accent2" accent3="accent3" accent4="accent4" accent5="accent5" accent6="accent6" hlink="hlink" folHlink="folHlink"/>
  <p:sldLayoutIdLst>
    <p:sldLayoutId id="2147483663" r:id="rId1"/>
    <p:sldLayoutId id="2147483689" r:id="rId2"/>
    <p:sldLayoutId id="2147483671" r:id="rId3"/>
    <p:sldLayoutId id="2147483698" r:id="rId4"/>
    <p:sldLayoutId id="2147483702" r:id="rId5"/>
    <p:sldLayoutId id="2147483715" r:id="rId6"/>
    <p:sldLayoutId id="2147483650" r:id="rId7"/>
    <p:sldLayoutId id="2147483693" r:id="rId8"/>
    <p:sldLayoutId id="2147483694" r:id="rId9"/>
    <p:sldLayoutId id="2147483714" r:id="rId10"/>
    <p:sldLayoutId id="2147483664" r:id="rId11"/>
    <p:sldLayoutId id="2147483652" r:id="rId12"/>
    <p:sldLayoutId id="2147483665" r:id="rId13"/>
    <p:sldLayoutId id="2147483695" r:id="rId14"/>
    <p:sldLayoutId id="2147483699" r:id="rId15"/>
    <p:sldLayoutId id="2147483653" r:id="rId16"/>
    <p:sldLayoutId id="2147483700" r:id="rId17"/>
    <p:sldLayoutId id="2147483701" r:id="rId18"/>
    <p:sldLayoutId id="2147483666" r:id="rId19"/>
    <p:sldLayoutId id="2147483691" r:id="rId20"/>
    <p:sldLayoutId id="2147483692" r:id="rId21"/>
    <p:sldLayoutId id="2147483708" r:id="rId22"/>
    <p:sldLayoutId id="2147483649" r:id="rId23"/>
    <p:sldLayoutId id="2147483690" r:id="rId24"/>
    <p:sldLayoutId id="2147483683" r:id="rId25"/>
    <p:sldLayoutId id="2147483713" r:id="rId26"/>
    <p:sldLayoutId id="2147483677" r:id="rId27"/>
    <p:sldLayoutId id="2147483676" r:id="rId28"/>
    <p:sldLayoutId id="2147483678" r:id="rId29"/>
    <p:sldLayoutId id="2147483707" r:id="rId30"/>
    <p:sldLayoutId id="2147483712" r:id="rId31"/>
    <p:sldLayoutId id="2147483679" r:id="rId32"/>
    <p:sldLayoutId id="2147483682" r:id="rId33"/>
    <p:sldLayoutId id="2147483680" r:id="rId34"/>
    <p:sldLayoutId id="2147483681" r:id="rId35"/>
    <p:sldLayoutId id="2147483704" r:id="rId36"/>
    <p:sldLayoutId id="2147483705" r:id="rId37"/>
    <p:sldLayoutId id="2147483706" r:id="rId38"/>
    <p:sldLayoutId id="2147483703" r:id="rId39"/>
    <p:sldLayoutId id="2147483711" r:id="rId40"/>
    <p:sldLayoutId id="2147483670" r:id="rId41"/>
    <p:sldLayoutId id="2147483654" r:id="rId42"/>
    <p:sldLayoutId id="2147483669" r:id="rId43"/>
    <p:sldLayoutId id="2147483696" r:id="rId44"/>
    <p:sldLayoutId id="2147483655" r:id="rId45"/>
    <p:sldLayoutId id="2147483697" r:id="rId46"/>
    <p:sldLayoutId id="2147483710" r:id="rId47"/>
    <p:sldLayoutId id="2147483684" r:id="rId48"/>
    <p:sldLayoutId id="2147483685" r:id="rId49"/>
    <p:sldLayoutId id="2147483686" r:id="rId50"/>
    <p:sldLayoutId id="2147483709" r:id="rId51"/>
  </p:sldLayoutIdLst>
  <p:hf sldNum="0" hdr="0"/>
  <p:txStyles>
    <p:titleStyle>
      <a:lvl1pPr algn="l" defTabSz="914400" rtl="0" eaLnBrk="1" latinLnBrk="0" hangingPunct="1">
        <a:lnSpc>
          <a:spcPct val="83000"/>
        </a:lnSpc>
        <a:spcBef>
          <a:spcPct val="0"/>
        </a:spcBef>
        <a:buNone/>
        <a:defRPr sz="4000" kern="1200" spc="-70" baseline="0">
          <a:solidFill>
            <a:schemeClr val="tx2"/>
          </a:solidFill>
          <a:latin typeface="+mj-lt"/>
          <a:ea typeface="+mj-ea"/>
          <a:cs typeface="+mj-cs"/>
        </a:defRPr>
      </a:lvl1pPr>
    </p:titleStyle>
    <p:bodyStyle>
      <a:lvl1pPr marL="228600" indent="-228600" algn="l" defTabSz="914400" rtl="0" eaLnBrk="1" latinLnBrk="0" hangingPunct="1">
        <a:lnSpc>
          <a:spcPct val="95000"/>
        </a:lnSpc>
        <a:spcBef>
          <a:spcPts val="6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1pPr>
      <a:lvl2pPr marL="687600" indent="-2304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2pPr>
      <a:lvl3pPr marL="11430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3pPr>
      <a:lvl4pPr marL="16002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5pPr>
      <a:lvl6pPr marL="25146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2F892-C580-524C-99B2-54F3BD93F673}"/>
              </a:ext>
            </a:extLst>
          </p:cNvPr>
          <p:cNvSpPr>
            <a:spLocks noGrp="1"/>
          </p:cNvSpPr>
          <p:nvPr>
            <p:ph type="ctrTitle"/>
          </p:nvPr>
        </p:nvSpPr>
        <p:spPr>
          <a:xfrm>
            <a:off x="1499191" y="2724616"/>
            <a:ext cx="9894478" cy="1951667"/>
          </a:xfrm>
        </p:spPr>
        <p:txBody>
          <a:bodyPr wrap="square">
            <a:noAutofit/>
          </a:bodyPr>
          <a:lstStyle/>
          <a:p>
            <a:r>
              <a:rPr lang="fi-FI" sz="4000" dirty="0"/>
              <a:t>Hallinnon sopeutuspotentiaali – esimerkkinä TE-aluejakoon pohjautuva kuntarakenne</a:t>
            </a:r>
            <a:br>
              <a:rPr lang="fi-FI" sz="4000" dirty="0"/>
            </a:br>
            <a:r>
              <a:rPr lang="fi-FI" sz="2800" dirty="0"/>
              <a:t>- alustavaa tarkastelua</a:t>
            </a:r>
            <a:br>
              <a:rPr lang="fi-FI" sz="2800" dirty="0"/>
            </a:br>
            <a:r>
              <a:rPr lang="fi-FI" sz="2800" dirty="0"/>
              <a:t>19.8.2026 </a:t>
            </a:r>
            <a:r>
              <a:rPr lang="fi-FI" sz="4000" dirty="0"/>
              <a:t> </a:t>
            </a:r>
          </a:p>
        </p:txBody>
      </p:sp>
      <p:sp>
        <p:nvSpPr>
          <p:cNvPr id="3" name="Subtitle 2">
            <a:extLst>
              <a:ext uri="{FF2B5EF4-FFF2-40B4-BE49-F238E27FC236}">
                <a16:creationId xmlns:a16="http://schemas.microsoft.com/office/drawing/2014/main" id="{5578A066-B676-894E-9A29-83A672966681}"/>
              </a:ext>
            </a:extLst>
          </p:cNvPr>
          <p:cNvSpPr>
            <a:spLocks noGrp="1"/>
          </p:cNvSpPr>
          <p:nvPr>
            <p:ph type="subTitle" idx="1"/>
          </p:nvPr>
        </p:nvSpPr>
        <p:spPr>
          <a:xfrm>
            <a:off x="2217919" y="5396295"/>
            <a:ext cx="9144000" cy="594370"/>
          </a:xfrm>
        </p:spPr>
        <p:txBody>
          <a:bodyPr wrap="square">
            <a:normAutofit/>
          </a:bodyPr>
          <a:lstStyle/>
          <a:p>
            <a:r>
              <a:rPr lang="fi-FI" dirty="0"/>
              <a:t>FCG Finnish Consulting Group Oy</a:t>
            </a:r>
          </a:p>
          <a:p>
            <a:r>
              <a:rPr lang="fi-FI" dirty="0"/>
              <a:t>Laesterä - Hanhela</a:t>
            </a:r>
          </a:p>
        </p:txBody>
      </p:sp>
    </p:spTree>
    <p:extLst>
      <p:ext uri="{BB962C8B-B14F-4D97-AF65-F5344CB8AC3E}">
        <p14:creationId xmlns:p14="http://schemas.microsoft.com/office/powerpoint/2010/main" val="1270783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551D13-264A-3DB5-C1EA-260F0EC36B17}"/>
              </a:ext>
            </a:extLst>
          </p:cNvPr>
          <p:cNvSpPr>
            <a:spLocks noGrp="1"/>
          </p:cNvSpPr>
          <p:nvPr>
            <p:ph type="title"/>
          </p:nvPr>
        </p:nvSpPr>
        <p:spPr/>
        <p:txBody>
          <a:bodyPr/>
          <a:lstStyle/>
          <a:p>
            <a:r>
              <a:rPr lang="fi-FI" dirty="0"/>
              <a:t>Periaate ja laskennan motiivi</a:t>
            </a:r>
          </a:p>
        </p:txBody>
      </p:sp>
      <p:sp>
        <p:nvSpPr>
          <p:cNvPr id="3" name="Sisällön paikkamerkki 2">
            <a:extLst>
              <a:ext uri="{FF2B5EF4-FFF2-40B4-BE49-F238E27FC236}">
                <a16:creationId xmlns:a16="http://schemas.microsoft.com/office/drawing/2014/main" id="{B1A8270F-127F-44D9-7EE6-719F5663F8FA}"/>
              </a:ext>
            </a:extLst>
          </p:cNvPr>
          <p:cNvSpPr>
            <a:spLocks noGrp="1"/>
          </p:cNvSpPr>
          <p:nvPr>
            <p:ph idx="1"/>
          </p:nvPr>
        </p:nvSpPr>
        <p:spPr>
          <a:xfrm>
            <a:off x="838201" y="1724962"/>
            <a:ext cx="10172700" cy="4473820"/>
          </a:xfrm>
        </p:spPr>
        <p:txBody>
          <a:bodyPr>
            <a:normAutofit fontScale="92500"/>
          </a:bodyPr>
          <a:lstStyle/>
          <a:p>
            <a:pPr>
              <a:lnSpc>
                <a:spcPct val="100000"/>
              </a:lnSpc>
              <a:spcBef>
                <a:spcPts val="400"/>
              </a:spcBef>
            </a:pPr>
            <a:r>
              <a:rPr lang="fi-FI" sz="1400" b="1" dirty="0"/>
              <a:t>Kyse on esimerkkilaskelmasta, ei ehdotuksesta tulevaksi kuntarakenteeksi</a:t>
            </a:r>
            <a:r>
              <a:rPr lang="fi-FI" sz="1400" dirty="0"/>
              <a:t>. Kyse on kuntarakenteen sopeutuksen kautta saatavien säästöjen mittavakaavan hahmottamisesta. </a:t>
            </a:r>
          </a:p>
          <a:p>
            <a:pPr>
              <a:lnSpc>
                <a:spcPct val="100000"/>
              </a:lnSpc>
              <a:spcBef>
                <a:spcPts val="400"/>
              </a:spcBef>
            </a:pPr>
            <a:r>
              <a:rPr lang="fi-FI" sz="1400" dirty="0"/>
              <a:t>Laskennan aluepohjaksi on valittu TE-alueet, jotka kunnat ovat muodostaneet omilla päätöksillään. Tarkastelun avulla arvioidaan, millainen hallinnon sopeutumispotentiaali suuremmissa kokonaisuuksissa olisi ja miten se vaikuttaisi kuntien vuosikatteeseen. </a:t>
            </a:r>
          </a:p>
          <a:p>
            <a:pPr>
              <a:lnSpc>
                <a:spcPct val="100000"/>
              </a:lnSpc>
              <a:spcBef>
                <a:spcPts val="400"/>
              </a:spcBef>
            </a:pPr>
            <a:r>
              <a:rPr lang="fi-FI" sz="1400" dirty="0"/>
              <a:t>Kuntaliitoksia perustellaan usein hallinnon vähentämisellä. Toisaalta vaikutusta on pidetty vähäisenä sillä perusteella, että hallinnon osuus kuntien kokonaiskustannuksista on suhteellisen pieni. Laskelman tarkoituksena on arvioida, kuinka merkittävä hallinnon sopeutumispotentiaali voisi olla nimenomaan kuntatalouden tasapainon kannalta.</a:t>
            </a:r>
          </a:p>
          <a:p>
            <a:pPr>
              <a:lnSpc>
                <a:spcPct val="100000"/>
              </a:lnSpc>
              <a:spcBef>
                <a:spcPts val="400"/>
              </a:spcBef>
            </a:pPr>
            <a:r>
              <a:rPr lang="fi-FI" sz="1400" dirty="0"/>
              <a:t>Tarkastelussa arvioidaan niitä henkilöstövaikutuksia, joita kuntien muodostaminen suuremmiksi kokonaisuuksiksi voisi mahdollistaa. Henkilöstön sopeutuminen toteutetaan laskennassa kymmenen vuoden aikana vuodesta 2028 alkaen, jolloin myös luonnollinen poistuma mahdollistaa henkilöstömäärän asteittaisen sopeutumisen.</a:t>
            </a:r>
          </a:p>
          <a:p>
            <a:pPr>
              <a:lnSpc>
                <a:spcPct val="100000"/>
              </a:lnSpc>
              <a:spcBef>
                <a:spcPts val="400"/>
              </a:spcBef>
            </a:pPr>
            <a:r>
              <a:rPr lang="fi-FI" sz="1400" dirty="0"/>
              <a:t>Henkilöstöaineisto perustuu </a:t>
            </a:r>
            <a:r>
              <a:rPr lang="fi-FI" sz="1400" dirty="0" err="1"/>
              <a:t>KEVA:lta</a:t>
            </a:r>
            <a:r>
              <a:rPr lang="fi-FI" sz="1400" dirty="0"/>
              <a:t> kesäkuussa 2026 saatuun aineistoon. Palkkatiedot on soveltuvin osin koottu julkisista lähteistä. Vuosipalkat on laskettu kaavalla kuukausipalkka × 12 × 1,23.</a:t>
            </a:r>
          </a:p>
          <a:p>
            <a:pPr>
              <a:lnSpc>
                <a:spcPct val="100000"/>
              </a:lnSpc>
              <a:spcBef>
                <a:spcPts val="400"/>
              </a:spcBef>
            </a:pPr>
            <a:r>
              <a:rPr lang="fi-FI" sz="1400" dirty="0"/>
              <a:t>Tarkastelussa arvioidaan hallinnon sopeuttamisen tuomia suoria talousvaikutuksia sekä niiden vaikutusta vuosikatteeseen. Laskelmaan ei sisälly mahdollisen palkkaharmonisaation vaikutuksia eikä demokratiakustannuksia (valtuustojen, hallitusten ja lautakuntien toiminnasta koituvia menoja).</a:t>
            </a:r>
          </a:p>
          <a:p>
            <a:pPr>
              <a:lnSpc>
                <a:spcPct val="100000"/>
              </a:lnSpc>
              <a:spcBef>
                <a:spcPts val="400"/>
              </a:spcBef>
            </a:pPr>
            <a:r>
              <a:rPr lang="fi-FI" sz="1400" dirty="0"/>
              <a:t>Tarkastelu ei kuvaa kuntien yhdistymisen kaikkia mahdollisia taloudellisia vaikutuksia, esimerkiksi palveluiden uudelleenorganisoinnin kautta tulevia vaikutuksia. </a:t>
            </a:r>
          </a:p>
          <a:p>
            <a:pPr>
              <a:lnSpc>
                <a:spcPct val="100000"/>
              </a:lnSpc>
              <a:spcBef>
                <a:spcPts val="400"/>
              </a:spcBef>
            </a:pPr>
            <a:r>
              <a:rPr lang="fi-FI" sz="1400" dirty="0"/>
              <a:t>Palkkaharmonisoinnin menoja kasvattavia vaikutuksia ei ole voitu arvioida tarkasti, eivätkä ne sisälly tässä esitettäviin tarkasteluihin. Varovaisesti arvioiden (3% palkkasummasta) ne olisivat noin 55 miljoonaa euroa.  </a:t>
            </a:r>
          </a:p>
          <a:p>
            <a:pPr>
              <a:lnSpc>
                <a:spcPct val="100000"/>
              </a:lnSpc>
              <a:spcBef>
                <a:spcPts val="400"/>
              </a:spcBef>
            </a:pPr>
            <a:endParaRPr lang="fi-FI" sz="1400" dirty="0"/>
          </a:p>
        </p:txBody>
      </p:sp>
      <p:sp>
        <p:nvSpPr>
          <p:cNvPr id="4" name="Päivämäärän paikkamerkki 3">
            <a:extLst>
              <a:ext uri="{FF2B5EF4-FFF2-40B4-BE49-F238E27FC236}">
                <a16:creationId xmlns:a16="http://schemas.microsoft.com/office/drawing/2014/main" id="{DA2C15FC-A04D-6071-EDF2-BEDF4A6D8D88}"/>
              </a:ext>
            </a:extLst>
          </p:cNvPr>
          <p:cNvSpPr>
            <a:spLocks noGrp="1"/>
          </p:cNvSpPr>
          <p:nvPr>
            <p:ph type="dt" sz="half" idx="10"/>
          </p:nvPr>
        </p:nvSpPr>
        <p:spPr/>
        <p:txBody>
          <a:bodyPr/>
          <a:lstStyle/>
          <a:p>
            <a:fld id="{B415CC43-9E73-4585-A246-A894213FFFBD}" type="datetime1">
              <a:rPr lang="fi-FI" smtClean="0"/>
              <a:t>27.8.2026</a:t>
            </a:fld>
            <a:endParaRPr lang="fi-FI" dirty="0"/>
          </a:p>
        </p:txBody>
      </p:sp>
    </p:spTree>
    <p:extLst>
      <p:ext uri="{BB962C8B-B14F-4D97-AF65-F5344CB8AC3E}">
        <p14:creationId xmlns:p14="http://schemas.microsoft.com/office/powerpoint/2010/main" val="147494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7F0D-0168-0EA4-6F54-8F1F3D3CB2C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EBB462E-C498-8FAA-7999-F29B61D49C80}"/>
              </a:ext>
            </a:extLst>
          </p:cNvPr>
          <p:cNvSpPr>
            <a:spLocks noGrp="1"/>
          </p:cNvSpPr>
          <p:nvPr>
            <p:ph type="title"/>
          </p:nvPr>
        </p:nvSpPr>
        <p:spPr>
          <a:xfrm>
            <a:off x="9763082" y="688010"/>
            <a:ext cx="2330065" cy="738311"/>
          </a:xfrm>
        </p:spPr>
        <p:txBody>
          <a:bodyPr>
            <a:noAutofit/>
          </a:bodyPr>
          <a:lstStyle/>
          <a:p>
            <a:r>
              <a:rPr lang="fi-FI" sz="2000" dirty="0"/>
              <a:t>Teoreettiset poistumat, TE-alueet</a:t>
            </a:r>
          </a:p>
        </p:txBody>
      </p:sp>
      <p:sp>
        <p:nvSpPr>
          <p:cNvPr id="3" name="Sisällön paikkamerkki 2">
            <a:extLst>
              <a:ext uri="{FF2B5EF4-FFF2-40B4-BE49-F238E27FC236}">
                <a16:creationId xmlns:a16="http://schemas.microsoft.com/office/drawing/2014/main" id="{3C76595C-93B5-B5E8-3F54-52F406178E3E}"/>
              </a:ext>
            </a:extLst>
          </p:cNvPr>
          <p:cNvSpPr>
            <a:spLocks noGrp="1"/>
          </p:cNvSpPr>
          <p:nvPr>
            <p:ph idx="1"/>
          </p:nvPr>
        </p:nvSpPr>
        <p:spPr>
          <a:xfrm>
            <a:off x="9763082" y="1337509"/>
            <a:ext cx="2219459" cy="5325762"/>
          </a:xfrm>
        </p:spPr>
        <p:txBody>
          <a:bodyPr>
            <a:normAutofit fontScale="55000" lnSpcReduction="20000"/>
          </a:bodyPr>
          <a:lstStyle/>
          <a:p>
            <a:pPr>
              <a:lnSpc>
                <a:spcPct val="120000"/>
              </a:lnSpc>
              <a:spcBef>
                <a:spcPts val="400"/>
              </a:spcBef>
            </a:pPr>
            <a:r>
              <a:rPr lang="fi-FI" dirty="0"/>
              <a:t>Kuukausipalkka: tarkasteltavien nimikkeiden kaskipalkka euroa/kk</a:t>
            </a:r>
          </a:p>
          <a:p>
            <a:pPr>
              <a:lnSpc>
                <a:spcPct val="120000"/>
              </a:lnSpc>
              <a:spcBef>
                <a:spcPts val="400"/>
              </a:spcBef>
            </a:pPr>
            <a:r>
              <a:rPr lang="fi-FI" dirty="0"/>
              <a:t>Vuosipalkka: kuukausipalkasta kertoimella 1,23 johdettu vuosikustannus kunnalle</a:t>
            </a:r>
          </a:p>
          <a:p>
            <a:pPr>
              <a:lnSpc>
                <a:spcPct val="120000"/>
              </a:lnSpc>
              <a:spcBef>
                <a:spcPts val="400"/>
              </a:spcBef>
            </a:pPr>
            <a:r>
              <a:rPr lang="fi-FI" dirty="0"/>
              <a:t>TE-keskuskaupungit, HTV: TE-alueiden keskuskaupunkien HTV</a:t>
            </a:r>
          </a:p>
          <a:p>
            <a:pPr>
              <a:lnSpc>
                <a:spcPct val="120000"/>
              </a:lnSpc>
              <a:spcBef>
                <a:spcPts val="400"/>
              </a:spcBef>
            </a:pPr>
            <a:r>
              <a:rPr lang="fi-FI" dirty="0"/>
              <a:t>TE-liitettävät kunnat: keskuskaupunkiin liitettävien kuntien </a:t>
            </a:r>
            <a:r>
              <a:rPr lang="fi-FI" dirty="0" err="1"/>
              <a:t>HTV:t</a:t>
            </a:r>
            <a:r>
              <a:rPr lang="fi-FI" dirty="0"/>
              <a:t> (poistuma kymmenessä vuodessa)</a:t>
            </a:r>
          </a:p>
          <a:p>
            <a:pPr>
              <a:lnSpc>
                <a:spcPct val="120000"/>
              </a:lnSpc>
              <a:spcBef>
                <a:spcPts val="400"/>
              </a:spcBef>
            </a:pPr>
            <a:r>
              <a:rPr lang="fi-FI" dirty="0"/>
              <a:t>TE-keskuskaupungit, euroa: keskuskaupunkien nimikkeiden palkkasummat</a:t>
            </a:r>
          </a:p>
          <a:p>
            <a:pPr>
              <a:lnSpc>
                <a:spcPct val="120000"/>
              </a:lnSpc>
              <a:spcBef>
                <a:spcPts val="400"/>
              </a:spcBef>
            </a:pPr>
            <a:r>
              <a:rPr lang="fi-FI" dirty="0"/>
              <a:t>TE-liitettävät euroa: liitoskuntien yhteenlasketut palkkasummat</a:t>
            </a:r>
          </a:p>
          <a:p>
            <a:pPr>
              <a:lnSpc>
                <a:spcPct val="120000"/>
              </a:lnSpc>
              <a:spcBef>
                <a:spcPts val="400"/>
              </a:spcBef>
            </a:pPr>
            <a:r>
              <a:rPr lang="fi-FI" dirty="0"/>
              <a:t>Te-keskustarkastelu, HTV yhteensä: yhteenlasketut henkilötyövuodet</a:t>
            </a:r>
          </a:p>
          <a:p>
            <a:pPr>
              <a:lnSpc>
                <a:spcPct val="120000"/>
              </a:lnSpc>
              <a:spcBef>
                <a:spcPts val="400"/>
              </a:spcBef>
            </a:pPr>
            <a:r>
              <a:rPr lang="fi-FI" dirty="0"/>
              <a:t>TE-keskustarkastelu, yhteensä euroa: </a:t>
            </a:r>
            <a:br>
              <a:rPr lang="fi-FI" dirty="0"/>
            </a:br>
            <a:r>
              <a:rPr lang="fi-FI" dirty="0"/>
              <a:t>TE-alueen yhteenlasketut palkkasummat</a:t>
            </a:r>
          </a:p>
        </p:txBody>
      </p:sp>
      <p:graphicFrame>
        <p:nvGraphicFramePr>
          <p:cNvPr id="5" name="Taulukko 4">
            <a:extLst>
              <a:ext uri="{FF2B5EF4-FFF2-40B4-BE49-F238E27FC236}">
                <a16:creationId xmlns:a16="http://schemas.microsoft.com/office/drawing/2014/main" id="{E76F1228-D641-0952-5ECD-93ECD54DC16E}"/>
              </a:ext>
            </a:extLst>
          </p:cNvPr>
          <p:cNvGraphicFramePr>
            <a:graphicFrameLocks noGrp="1"/>
          </p:cNvGraphicFramePr>
          <p:nvPr>
            <p:extLst>
              <p:ext uri="{D42A27DB-BD31-4B8C-83A1-F6EECF244321}">
                <p14:modId xmlns:p14="http://schemas.microsoft.com/office/powerpoint/2010/main" val="1302213213"/>
              </p:ext>
            </p:extLst>
          </p:nvPr>
        </p:nvGraphicFramePr>
        <p:xfrm>
          <a:off x="163165" y="688010"/>
          <a:ext cx="9489311" cy="5609796"/>
        </p:xfrm>
        <a:graphic>
          <a:graphicData uri="http://schemas.openxmlformats.org/drawingml/2006/table">
            <a:tbl>
              <a:tblPr firstRow="1">
                <a:tableStyleId>{69012ECD-51FC-41F1-AA8D-1B2483CD663E}</a:tableStyleId>
              </a:tblPr>
              <a:tblGrid>
                <a:gridCol w="2325253">
                  <a:extLst>
                    <a:ext uri="{9D8B030D-6E8A-4147-A177-3AD203B41FA5}">
                      <a16:colId xmlns:a16="http://schemas.microsoft.com/office/drawing/2014/main" val="2254769439"/>
                    </a:ext>
                  </a:extLst>
                </a:gridCol>
                <a:gridCol w="598044">
                  <a:extLst>
                    <a:ext uri="{9D8B030D-6E8A-4147-A177-3AD203B41FA5}">
                      <a16:colId xmlns:a16="http://schemas.microsoft.com/office/drawing/2014/main" val="2306393908"/>
                    </a:ext>
                  </a:extLst>
                </a:gridCol>
                <a:gridCol w="693384">
                  <a:extLst>
                    <a:ext uri="{9D8B030D-6E8A-4147-A177-3AD203B41FA5}">
                      <a16:colId xmlns:a16="http://schemas.microsoft.com/office/drawing/2014/main" val="1054261760"/>
                    </a:ext>
                  </a:extLst>
                </a:gridCol>
                <a:gridCol w="975071">
                  <a:extLst>
                    <a:ext uri="{9D8B030D-6E8A-4147-A177-3AD203B41FA5}">
                      <a16:colId xmlns:a16="http://schemas.microsoft.com/office/drawing/2014/main" val="3556990051"/>
                    </a:ext>
                  </a:extLst>
                </a:gridCol>
                <a:gridCol w="761928">
                  <a:extLst>
                    <a:ext uri="{9D8B030D-6E8A-4147-A177-3AD203B41FA5}">
                      <a16:colId xmlns:a16="http://schemas.microsoft.com/office/drawing/2014/main" val="3326456170"/>
                    </a:ext>
                  </a:extLst>
                </a:gridCol>
                <a:gridCol w="1121834">
                  <a:extLst>
                    <a:ext uri="{9D8B030D-6E8A-4147-A177-3AD203B41FA5}">
                      <a16:colId xmlns:a16="http://schemas.microsoft.com/office/drawing/2014/main" val="1061213628"/>
                    </a:ext>
                  </a:extLst>
                </a:gridCol>
                <a:gridCol w="800100">
                  <a:extLst>
                    <a:ext uri="{9D8B030D-6E8A-4147-A177-3AD203B41FA5}">
                      <a16:colId xmlns:a16="http://schemas.microsoft.com/office/drawing/2014/main" val="1997903535"/>
                    </a:ext>
                  </a:extLst>
                </a:gridCol>
                <a:gridCol w="1138766">
                  <a:extLst>
                    <a:ext uri="{9D8B030D-6E8A-4147-A177-3AD203B41FA5}">
                      <a16:colId xmlns:a16="http://schemas.microsoft.com/office/drawing/2014/main" val="1447948008"/>
                    </a:ext>
                  </a:extLst>
                </a:gridCol>
                <a:gridCol w="1074931">
                  <a:extLst>
                    <a:ext uri="{9D8B030D-6E8A-4147-A177-3AD203B41FA5}">
                      <a16:colId xmlns:a16="http://schemas.microsoft.com/office/drawing/2014/main" val="3511594023"/>
                    </a:ext>
                  </a:extLst>
                </a:gridCol>
              </a:tblGrid>
              <a:tr h="303788">
                <a:tc>
                  <a:txBody>
                    <a:bodyPr/>
                    <a:lstStyle/>
                    <a:p>
                      <a:pPr algn="ctr" fontAlgn="ctr">
                        <a:buNone/>
                      </a:pPr>
                      <a:r>
                        <a:rPr lang="fi-FI" sz="800" u="none" strike="noStrike" dirty="0">
                          <a:effectLst/>
                        </a:rPr>
                        <a:t>Ammattiryhmä</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Kuukausi-palkka</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Vuosipalkka</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TE-keskuskaupungit, HTV</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TE-liitettävät kunnat, HTV</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a:effectLst/>
                        </a:rPr>
                        <a:t>TE-</a:t>
                      </a:r>
                      <a:br>
                        <a:rPr lang="fi-FI" sz="800" u="none" strike="noStrike">
                          <a:effectLst/>
                        </a:rPr>
                      </a:br>
                      <a:r>
                        <a:rPr lang="fi-FI" sz="800" u="none" strike="noStrike">
                          <a:effectLst/>
                        </a:rPr>
                        <a:t>keskuskaupungit</a:t>
                      </a:r>
                      <a:r>
                        <a:rPr lang="fi-FI" sz="800" u="none" strike="noStrike" dirty="0">
                          <a:effectLst/>
                        </a:rPr>
                        <a:t>, euroa</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TE-liitettävät, euroa</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TE-keskustarkastelu, yhteensä HTV</a:t>
                      </a:r>
                      <a:endParaRPr lang="fi-FI" sz="800" b="1" i="0" u="none" strike="noStrike" dirty="0">
                        <a:solidFill>
                          <a:srgbClr val="FFFFFF"/>
                        </a:solidFill>
                        <a:effectLst/>
                        <a:latin typeface="Carlito"/>
                      </a:endParaRPr>
                    </a:p>
                  </a:txBody>
                  <a:tcPr marL="4790" marR="4790" marT="4790" marB="0" anchor="ctr"/>
                </a:tc>
                <a:tc>
                  <a:txBody>
                    <a:bodyPr/>
                    <a:lstStyle/>
                    <a:p>
                      <a:pPr algn="ctr" fontAlgn="ctr">
                        <a:buNone/>
                      </a:pPr>
                      <a:r>
                        <a:rPr lang="fi-FI" sz="800" u="none" strike="noStrike" dirty="0">
                          <a:effectLst/>
                        </a:rPr>
                        <a:t>TE-keskustarkastelu, yhteensä euroa</a:t>
                      </a:r>
                      <a:endParaRPr lang="fi-FI" sz="800" b="1" i="0" u="none" strike="noStrike" dirty="0">
                        <a:solidFill>
                          <a:srgbClr val="FFFFFF"/>
                        </a:solidFill>
                        <a:effectLst/>
                        <a:latin typeface="Carlito"/>
                      </a:endParaRPr>
                    </a:p>
                  </a:txBody>
                  <a:tcPr marL="4790" marR="4790" marT="4790" marB="0" anchor="ctr"/>
                </a:tc>
                <a:extLst>
                  <a:ext uri="{0D108BD9-81ED-4DB2-BD59-A6C34878D82A}">
                    <a16:rowId xmlns:a16="http://schemas.microsoft.com/office/drawing/2014/main" val="3300650504"/>
                  </a:ext>
                </a:extLst>
              </a:tr>
              <a:tr h="153696">
                <a:tc>
                  <a:txBody>
                    <a:bodyPr/>
                    <a:lstStyle/>
                    <a:p>
                      <a:pPr marL="36000" algn="l" fontAlgn="b">
                        <a:buNone/>
                      </a:pPr>
                      <a:r>
                        <a:rPr lang="fi-FI" sz="800" u="none" strike="noStrike" dirty="0">
                          <a:effectLst/>
                        </a:rPr>
                        <a:t>Alue- ja paikallishallinnon johtajat ja ylimmät virkamiehet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dirty="0">
                          <a:effectLst/>
                        </a:rPr>
                        <a:t>8 934</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131 866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110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278</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14 505 242</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36 658 704</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388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51 163 946</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381439264"/>
                  </a:ext>
                </a:extLst>
              </a:tr>
              <a:tr h="153696">
                <a:tc>
                  <a:txBody>
                    <a:bodyPr/>
                    <a:lstStyle/>
                    <a:p>
                      <a:pPr marL="36000" algn="l" fontAlgn="b">
                        <a:buNone/>
                      </a:pPr>
                      <a:r>
                        <a:rPr lang="fi-FI" sz="800" u="none" strike="noStrike" dirty="0">
                          <a:effectLst/>
                        </a:rPr>
                        <a:t>Muut yhteiskunnan palvelujen johtajat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7 000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103 320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265</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249</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27 379 800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25 726 680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514</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53 106 480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690639816"/>
                  </a:ext>
                </a:extLst>
              </a:tr>
              <a:tr h="153696">
                <a:tc>
                  <a:txBody>
                    <a:bodyPr/>
                    <a:lstStyle/>
                    <a:p>
                      <a:pPr marL="36000" algn="l" fontAlgn="b">
                        <a:buNone/>
                      </a:pPr>
                      <a:r>
                        <a:rPr lang="fi-FI" sz="800" u="none" strike="noStrike" dirty="0">
                          <a:effectLst/>
                        </a:rPr>
                        <a:t>Johdon sihteerit ja osastosihteerit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dirty="0">
                          <a:effectLst/>
                        </a:rPr>
                        <a:t>3 500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51 660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485</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614</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25 055 100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31 719 240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1 099</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56 774 340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691313149"/>
                  </a:ext>
                </a:extLst>
              </a:tr>
              <a:tr h="153696">
                <a:tc>
                  <a:txBody>
                    <a:bodyPr/>
                    <a:lstStyle/>
                    <a:p>
                      <a:pPr marL="36000" algn="l" fontAlgn="b">
                        <a:buNone/>
                      </a:pPr>
                      <a:r>
                        <a:rPr lang="fi-FI" sz="800" u="none" strike="noStrike" dirty="0">
                          <a:effectLst/>
                        </a:rPr>
                        <a:t>Muut liike-elämän asiantuntijat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66 420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671</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120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44 567 820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7 970 400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791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52 538 220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3301168217"/>
                  </a:ext>
                </a:extLst>
              </a:tr>
              <a:tr h="153696">
                <a:tc>
                  <a:txBody>
                    <a:bodyPr/>
                    <a:lstStyle/>
                    <a:p>
                      <a:pPr marL="36000" algn="l" fontAlgn="b">
                        <a:buNone/>
                      </a:pPr>
                      <a:r>
                        <a:rPr lang="fi-FI" sz="800" u="none" strike="noStrike" dirty="0">
                          <a:effectLst/>
                        </a:rPr>
                        <a:t>Opetusalan johtajat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6 500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95 940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1 176</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853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112 825 440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109 083 780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2 029</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221 909 220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1678930802"/>
                  </a:ext>
                </a:extLst>
              </a:tr>
              <a:tr h="153696">
                <a:tc>
                  <a:txBody>
                    <a:bodyPr/>
                    <a:lstStyle/>
                    <a:p>
                      <a:pPr marL="36000" algn="l" fontAlgn="b">
                        <a:buNone/>
                      </a:pPr>
                      <a:r>
                        <a:rPr lang="fi-FI" sz="800" u="none" strike="noStrike" dirty="0">
                          <a:effectLst/>
                        </a:rPr>
                        <a:t>Henkilöstöjohtajat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6 500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95 940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41</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4 892 940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3 933 540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8 826 480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717477158"/>
                  </a:ext>
                </a:extLst>
              </a:tr>
              <a:tr h="153696">
                <a:tc>
                  <a:txBody>
                    <a:bodyPr/>
                    <a:lstStyle/>
                    <a:p>
                      <a:pPr marL="36000" algn="l" fontAlgn="b">
                        <a:buNone/>
                      </a:pPr>
                      <a:r>
                        <a:rPr lang="fi-FI" sz="800" u="none" strike="noStrike" dirty="0">
                          <a:effectLst/>
                        </a:rPr>
                        <a:t>Muut hallintojohtajat ja kaupalliset johtajat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6 165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90 995</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67</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163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6 096 692</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14 832 250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230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20 928 942</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323985213"/>
                  </a:ext>
                </a:extLst>
              </a:tr>
              <a:tr h="153696">
                <a:tc>
                  <a:txBody>
                    <a:bodyPr/>
                    <a:lstStyle/>
                    <a:p>
                      <a:pPr marL="36000" algn="l" fontAlgn="b">
                        <a:buNone/>
                      </a:pPr>
                      <a:r>
                        <a:rPr lang="fi-FI" sz="800" u="none" strike="noStrike" dirty="0">
                          <a:effectLst/>
                        </a:rPr>
                        <a:t>Talousjohtajat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6 051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89 313</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53</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110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4 733 576</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9 824 404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163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14 557 980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14012927"/>
                  </a:ext>
                </a:extLst>
              </a:tr>
              <a:tr h="153696">
                <a:tc>
                  <a:txBody>
                    <a:bodyPr/>
                    <a:lstStyle/>
                    <a:p>
                      <a:pPr marL="36000" algn="l" fontAlgn="b">
                        <a:buNone/>
                      </a:pPr>
                      <a:r>
                        <a:rPr lang="fi-FI" sz="800" u="none" strike="noStrike">
                          <a:effectLst/>
                        </a:rPr>
                        <a:t>Tiedottajat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5 000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73 800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278</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146</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20 516 400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10 774 800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424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31 291 200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4024844957"/>
                  </a:ext>
                </a:extLst>
              </a:tr>
              <a:tr h="153696">
                <a:tc>
                  <a:txBody>
                    <a:bodyPr/>
                    <a:lstStyle/>
                    <a:p>
                      <a:pPr marL="36000" algn="l" fontAlgn="b">
                        <a:buNone/>
                      </a:pPr>
                      <a:r>
                        <a:rPr lang="fi-FI" sz="800" u="none" strike="noStrike" dirty="0">
                          <a:effectLst/>
                        </a:rPr>
                        <a:t>Yleissihteerit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47 232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1 525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1 845</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72 028 800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87 143 040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3 370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159 171 840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1814725795"/>
                  </a:ext>
                </a:extLst>
              </a:tr>
              <a:tr h="153696">
                <a:tc>
                  <a:txBody>
                    <a:bodyPr/>
                    <a:lstStyle/>
                    <a:p>
                      <a:pPr marL="36000" algn="l" fontAlgn="b">
                        <a:buNone/>
                      </a:pPr>
                      <a:r>
                        <a:rPr lang="fi-FI" sz="800" u="none" strike="noStrike" dirty="0">
                          <a:effectLst/>
                        </a:rPr>
                        <a:t>Hallinnon ja elinkeinojen kehittämisen erityisasiantuntijat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70 848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3 725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1 146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263 908 800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81 191 808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4 871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345 100 608</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055077502"/>
                  </a:ext>
                </a:extLst>
              </a:tr>
              <a:tr h="153696">
                <a:tc>
                  <a:txBody>
                    <a:bodyPr/>
                    <a:lstStyle/>
                    <a:p>
                      <a:pPr marL="36000" algn="l" fontAlgn="b">
                        <a:buNone/>
                      </a:pPr>
                      <a:r>
                        <a:rPr lang="fi-FI" sz="800" u="none" strike="noStrike">
                          <a:effectLst/>
                        </a:rPr>
                        <a:t>Tieto- ja viestintäteknologiajohtajat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7 438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109 785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10 209 994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6 587 093</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153</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16 797 087</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1296668066"/>
                  </a:ext>
                </a:extLst>
              </a:tr>
              <a:tr h="153696">
                <a:tc>
                  <a:txBody>
                    <a:bodyPr/>
                    <a:lstStyle/>
                    <a:p>
                      <a:pPr marL="36000" algn="l" fontAlgn="b">
                        <a:buNone/>
                      </a:pPr>
                      <a:r>
                        <a:rPr lang="fi-FI" sz="800" u="none" strike="noStrike">
                          <a:effectLst/>
                        </a:rPr>
                        <a:t>Toimistotyön esimiehet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59 040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4 132 800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2 361 600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110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6 494 400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806399203"/>
                  </a:ext>
                </a:extLst>
              </a:tr>
              <a:tr h="153696">
                <a:tc>
                  <a:txBody>
                    <a:bodyPr/>
                    <a:lstStyle/>
                    <a:p>
                      <a:pPr marL="36000" algn="l" fontAlgn="b">
                        <a:buNone/>
                      </a:pPr>
                      <a:r>
                        <a:rPr lang="fi-FI" sz="800" u="none" strike="noStrike">
                          <a:effectLst/>
                        </a:rPr>
                        <a:t>Laskentatoimen erityisasiantuntijat ja tilintarkastajat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5 000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73 800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390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269</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28 782 000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19 852 200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659</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48 634 200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724237118"/>
                  </a:ext>
                </a:extLst>
              </a:tr>
              <a:tr h="153696">
                <a:tc>
                  <a:txBody>
                    <a:bodyPr/>
                    <a:lstStyle/>
                    <a:p>
                      <a:pPr marL="36000" algn="l" fontAlgn="b">
                        <a:buNone/>
                      </a:pPr>
                      <a:r>
                        <a:rPr lang="fi-FI" sz="800" u="none" strike="noStrike">
                          <a:effectLst/>
                        </a:rPr>
                        <a:t>Kirjanpidon ja laskentatoimen 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59 040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198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214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11 689 920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12 634 560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412</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24 324 480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1316613144"/>
                  </a:ext>
                </a:extLst>
              </a:tr>
              <a:tr h="153696">
                <a:tc>
                  <a:txBody>
                    <a:bodyPr/>
                    <a:lstStyle/>
                    <a:p>
                      <a:pPr marL="36000" algn="l" fontAlgn="b">
                        <a:buNone/>
                      </a:pPr>
                      <a:r>
                        <a:rPr lang="fi-FI" sz="800" u="none" strike="noStrike">
                          <a:effectLst/>
                        </a:rPr>
                        <a:t>Yhdyskunta- ja liikennesuunnittelijat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4 300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63 468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696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301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44 173 728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19 103 868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997</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63 277 596</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887082898"/>
                  </a:ext>
                </a:extLst>
              </a:tr>
              <a:tr h="153696">
                <a:tc>
                  <a:txBody>
                    <a:bodyPr/>
                    <a:lstStyle/>
                    <a:p>
                      <a:pPr marL="36000" algn="l" fontAlgn="b">
                        <a:buNone/>
                      </a:pPr>
                      <a:r>
                        <a:rPr lang="fi-FI" sz="800" u="none" strike="noStrike">
                          <a:effectLst/>
                        </a:rPr>
                        <a:t>Henkilöstöhallinnon avustavat toimistotyöntekijät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44 280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1 328 400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2 214 000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3 542 400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3721259911"/>
                  </a:ext>
                </a:extLst>
              </a:tr>
              <a:tr h="153696">
                <a:tc>
                  <a:txBody>
                    <a:bodyPr/>
                    <a:lstStyle/>
                    <a:p>
                      <a:pPr marL="36000" algn="l" fontAlgn="b">
                        <a:buNone/>
                      </a:pPr>
                      <a:r>
                        <a:rPr lang="fi-FI" sz="800" u="none" strike="noStrike">
                          <a:effectLst/>
                        </a:rPr>
                        <a:t>Henkilöstöhallinnon erityisasiantuntijat ja urasuunnittelijat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66 420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271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209</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17 999 820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13 881 780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480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31 881 600</a:t>
                      </a:r>
                      <a:endParaRPr lang="fi-FI" sz="800" b="0" i="0" u="none" strike="noStrike">
                        <a:solidFill>
                          <a:srgbClr val="000000"/>
                        </a:solidFill>
                        <a:effectLst/>
                        <a:latin typeface="Carlito"/>
                      </a:endParaRPr>
                    </a:p>
                  </a:txBody>
                  <a:tcPr marL="4790" marR="108000" marT="4790" marB="0" anchor="b"/>
                </a:tc>
                <a:extLst>
                  <a:ext uri="{0D108BD9-81ED-4DB2-BD59-A6C34878D82A}">
                    <a16:rowId xmlns:a16="http://schemas.microsoft.com/office/drawing/2014/main" val="509447571"/>
                  </a:ext>
                </a:extLst>
              </a:tr>
              <a:tr h="153696">
                <a:tc>
                  <a:txBody>
                    <a:bodyPr/>
                    <a:lstStyle/>
                    <a:p>
                      <a:pPr marL="36000" algn="l" fontAlgn="b">
                        <a:buNone/>
                      </a:pPr>
                      <a:r>
                        <a:rPr lang="fi-FI" sz="800" u="none" strike="noStrike">
                          <a:effectLst/>
                        </a:rPr>
                        <a:t>Arkistonhoitajat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47 232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2 550 528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1 464 192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85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4 014 720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956636641"/>
                  </a:ext>
                </a:extLst>
              </a:tr>
              <a:tr h="153696">
                <a:tc>
                  <a:txBody>
                    <a:bodyPr/>
                    <a:lstStyle/>
                    <a:p>
                      <a:pPr marL="36000" algn="l" fontAlgn="b">
                        <a:buNone/>
                      </a:pPr>
                      <a:r>
                        <a:rPr lang="fi-FI" sz="800" u="none" strike="noStrike" dirty="0">
                          <a:effectLst/>
                        </a:rPr>
                        <a:t>Arkistotyöntekijät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2 800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41 328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950 544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206 640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28</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1 157 184</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706380729"/>
                  </a:ext>
                </a:extLst>
              </a:tr>
              <a:tr h="153696">
                <a:tc>
                  <a:txBody>
                    <a:bodyPr/>
                    <a:lstStyle/>
                    <a:p>
                      <a:pPr marL="36000" algn="l" fontAlgn="b">
                        <a:buNone/>
                      </a:pPr>
                      <a:r>
                        <a:rPr lang="fi-FI" sz="800" u="none" strike="noStrike">
                          <a:effectLst/>
                        </a:rPr>
                        <a:t>Palkanlaskijat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51 660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176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6 199 200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9 092 160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296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15 291 360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335894018"/>
                  </a:ext>
                </a:extLst>
              </a:tr>
              <a:tr h="153696">
                <a:tc>
                  <a:txBody>
                    <a:bodyPr/>
                    <a:lstStyle/>
                    <a:p>
                      <a:pPr marL="36000" algn="l" fontAlgn="b">
                        <a:buNone/>
                      </a:pPr>
                      <a:r>
                        <a:rPr lang="fi-FI" sz="800" u="none" strike="noStrike">
                          <a:effectLst/>
                        </a:rPr>
                        <a:t>Henkilöstön kehittämisen erityisasiantuntijat ja kouluttajat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66 420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276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115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18 331 920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7 638 300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391</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25 970 220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2632334165"/>
                  </a:ext>
                </a:extLst>
              </a:tr>
              <a:tr h="153696">
                <a:tc>
                  <a:txBody>
                    <a:bodyPr/>
                    <a:lstStyle/>
                    <a:p>
                      <a:pPr marL="36000" algn="l" fontAlgn="b">
                        <a:buNone/>
                      </a:pPr>
                      <a:r>
                        <a:rPr lang="fi-FI" sz="800" u="none" strike="noStrike">
                          <a:effectLst/>
                        </a:rPr>
                        <a:t>Kartoituksen ja maanmittauksen 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56 088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297</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194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16 658 136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10 881 072</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491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27 539 208</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955406735"/>
                  </a:ext>
                </a:extLst>
              </a:tr>
              <a:tr h="153696">
                <a:tc>
                  <a:txBody>
                    <a:bodyPr/>
                    <a:lstStyle/>
                    <a:p>
                      <a:pPr marL="36000" algn="l" fontAlgn="b">
                        <a:buNone/>
                      </a:pPr>
                      <a:r>
                        <a:rPr lang="fi-FI" sz="800" u="none" strike="noStrike">
                          <a:effectLst/>
                        </a:rPr>
                        <a:t>Kartoituksen ja maanmittauksen erityisasiantuntijat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4 500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66 420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164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98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10 892 880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6 509 160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262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17 402 040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516387558"/>
                  </a:ext>
                </a:extLst>
              </a:tr>
              <a:tr h="153696">
                <a:tc>
                  <a:txBody>
                    <a:bodyPr/>
                    <a:lstStyle/>
                    <a:p>
                      <a:pPr marL="36000" algn="l" fontAlgn="b">
                        <a:buNone/>
                      </a:pPr>
                      <a:r>
                        <a:rPr lang="fi-FI" sz="800" u="none" strike="noStrike">
                          <a:effectLst/>
                        </a:rPr>
                        <a:t>Maa- ja vesirakentamisen erityisasiantuntijat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5 000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73 800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176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195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12 988 800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14 391 000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371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27 379 800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3292795271"/>
                  </a:ext>
                </a:extLst>
              </a:tr>
              <a:tr h="153696">
                <a:tc>
                  <a:txBody>
                    <a:bodyPr/>
                    <a:lstStyle/>
                    <a:p>
                      <a:pPr marL="36000" algn="l" fontAlgn="b">
                        <a:buNone/>
                      </a:pPr>
                      <a:r>
                        <a:rPr lang="fi-FI" sz="800" u="none" strike="noStrike">
                          <a:effectLst/>
                        </a:rPr>
                        <a:t>Maa-, metsä- ja kalatalouden erityisasiantuntijat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61 992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2 045 736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867 888</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47</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2 913 624</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2445020218"/>
                  </a:ext>
                </a:extLst>
              </a:tr>
              <a:tr h="153696">
                <a:tc>
                  <a:txBody>
                    <a:bodyPr/>
                    <a:lstStyle/>
                    <a:p>
                      <a:pPr marL="36000" algn="l" fontAlgn="b">
                        <a:buNone/>
                      </a:pPr>
                      <a:r>
                        <a:rPr lang="fi-FI" sz="800" u="none" strike="noStrike">
                          <a:effectLst/>
                        </a:rPr>
                        <a:t>Muut tekniikan erityisasiantuntijat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5 000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73 800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140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10 332 000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7 970 400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248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18 302 400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4105459092"/>
                  </a:ext>
                </a:extLst>
              </a:tr>
              <a:tr h="153696">
                <a:tc>
                  <a:txBody>
                    <a:bodyPr/>
                    <a:lstStyle/>
                    <a:p>
                      <a:pPr marL="36000" algn="l" fontAlgn="b">
                        <a:buNone/>
                      </a:pPr>
                      <a:r>
                        <a:rPr lang="fi-FI" sz="800" u="none" strike="noStrike" dirty="0">
                          <a:effectLst/>
                        </a:rPr>
                        <a:t>Vastaanoton ja neuvonnan hoitajat</a:t>
                      </a:r>
                      <a:endParaRPr lang="fi-FI" sz="800" b="1" i="0" u="none" strike="noStrike" dirty="0">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2 800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41 328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301</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49</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12 439 728</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4 050 144</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350</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16 489 872</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746110338"/>
                  </a:ext>
                </a:extLst>
              </a:tr>
              <a:tr h="153696">
                <a:tc>
                  <a:txBody>
                    <a:bodyPr/>
                    <a:lstStyle/>
                    <a:p>
                      <a:pPr marL="36000" algn="l" fontAlgn="b">
                        <a:buNone/>
                      </a:pPr>
                      <a:r>
                        <a:rPr lang="fi-FI" sz="800" u="none" strike="noStrike">
                          <a:effectLst/>
                        </a:rPr>
                        <a:t>Isännöitsijät</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4 200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61 992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106</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63</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6 571 152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7 749 000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169</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14 320 152</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4045796949"/>
                  </a:ext>
                </a:extLst>
              </a:tr>
              <a:tr h="153696">
                <a:tc>
                  <a:txBody>
                    <a:bodyPr/>
                    <a:lstStyle/>
                    <a:p>
                      <a:pPr marL="36000" algn="l" fontAlgn="b">
                        <a:buNone/>
                      </a:pPr>
                      <a:r>
                        <a:rPr lang="fi-FI" sz="800" u="none" strike="noStrike">
                          <a:effectLst/>
                        </a:rPr>
                        <a:t>Luokittelematon</a:t>
                      </a:r>
                      <a:endParaRPr lang="fi-FI" sz="800" b="1" i="0" u="none" strike="noStrike">
                        <a:solidFill>
                          <a:srgbClr val="000000"/>
                        </a:solidFill>
                        <a:effectLst/>
                        <a:latin typeface="Carlito"/>
                      </a:endParaRPr>
                    </a:p>
                  </a:txBody>
                  <a:tcPr marL="4790" marR="4790" marT="4790" marB="0" anchor="b"/>
                </a:tc>
                <a:tc>
                  <a:txBody>
                    <a:bodyPr/>
                    <a:lstStyle/>
                    <a:p>
                      <a:pPr marL="0" algn="r" fontAlgn="b">
                        <a:buNone/>
                      </a:pPr>
                      <a:r>
                        <a:rPr lang="fi-FI" sz="800" u="none" strike="noStrike">
                          <a:effectLst/>
                        </a:rPr>
                        <a:t>3 000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44 280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615</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202</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27 232 200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17 889 120</a:t>
                      </a:r>
                      <a:endParaRPr lang="fi-FI" sz="800" b="0"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817</a:t>
                      </a:r>
                      <a:endParaRPr lang="fi-FI" sz="800" b="0"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45 121 320</a:t>
                      </a:r>
                      <a:endParaRPr lang="fi-FI" sz="800" b="0"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663429024"/>
                  </a:ext>
                </a:extLst>
              </a:tr>
              <a:tr h="153696">
                <a:tc>
                  <a:txBody>
                    <a:bodyPr/>
                    <a:lstStyle/>
                    <a:p>
                      <a:pPr marL="36000" algn="l" fontAlgn="b">
                        <a:buNone/>
                      </a:pPr>
                      <a:r>
                        <a:rPr lang="fi-FI" sz="800" u="none" strike="noStrike" dirty="0">
                          <a:effectLst/>
                        </a:rPr>
                        <a:t>Yhteensä</a:t>
                      </a:r>
                      <a:endParaRPr lang="fi-FI" sz="800" b="1" i="0" u="none" strike="noStrike" dirty="0">
                        <a:solidFill>
                          <a:srgbClr val="000000"/>
                        </a:solidFill>
                        <a:effectLst/>
                        <a:latin typeface="Carlito"/>
                      </a:endParaRPr>
                    </a:p>
                  </a:txBody>
                  <a:tcPr marL="4790" marR="4790" marT="4790" marB="0" anchor="b"/>
                </a:tc>
                <a:tc>
                  <a:txBody>
                    <a:bodyPr/>
                    <a:lstStyle/>
                    <a:p>
                      <a:pPr marL="0" algn="l" fontAlgn="b">
                        <a:buNone/>
                      </a:pPr>
                      <a:r>
                        <a:rPr lang="fi-FI" sz="800" u="none" strike="noStrike">
                          <a:effectLst/>
                        </a:rPr>
                        <a:t> </a:t>
                      </a:r>
                      <a:endParaRPr lang="fi-FI" sz="800" b="1" i="0" u="none" strike="noStrike">
                        <a:solidFill>
                          <a:srgbClr val="000000"/>
                        </a:solidFill>
                        <a:effectLst/>
                        <a:latin typeface="Carlito"/>
                      </a:endParaRPr>
                    </a:p>
                  </a:txBody>
                  <a:tcPr marL="4790" marR="108000" marT="4790" marB="0" anchor="b"/>
                </a:tc>
                <a:tc>
                  <a:txBody>
                    <a:bodyPr/>
                    <a:lstStyle/>
                    <a:p>
                      <a:pPr marL="0" algn="l" fontAlgn="b">
                        <a:buNone/>
                      </a:pPr>
                      <a:r>
                        <a:rPr lang="fi-FI" sz="800" u="none" strike="noStrike">
                          <a:effectLst/>
                        </a:rPr>
                        <a:t> </a:t>
                      </a:r>
                      <a:endParaRPr lang="fi-FI" sz="800" b="1"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12 459</a:t>
                      </a:r>
                      <a:endParaRPr lang="fi-FI" sz="800" b="1"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7 957</a:t>
                      </a:r>
                      <a:endParaRPr lang="fi-FI" sz="800" b="1"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842 020 096</a:t>
                      </a:r>
                      <a:endParaRPr lang="fi-FI" sz="800" b="1"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a:effectLst/>
                        </a:rPr>
                        <a:t>584 202 822</a:t>
                      </a:r>
                      <a:endParaRPr lang="fi-FI" sz="800" b="1" i="0" u="none" strike="noStrike">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20 416</a:t>
                      </a:r>
                      <a:endParaRPr lang="fi-FI" sz="800" b="1" i="0" u="none" strike="noStrike" dirty="0">
                        <a:solidFill>
                          <a:srgbClr val="000000"/>
                        </a:solidFill>
                        <a:effectLst/>
                        <a:latin typeface="Carlito"/>
                      </a:endParaRPr>
                    </a:p>
                  </a:txBody>
                  <a:tcPr marL="4790" marR="108000" marT="4790" marB="0" anchor="b"/>
                </a:tc>
                <a:tc>
                  <a:txBody>
                    <a:bodyPr/>
                    <a:lstStyle/>
                    <a:p>
                      <a:pPr marL="0" algn="r" fontAlgn="b">
                        <a:buNone/>
                      </a:pPr>
                      <a:r>
                        <a:rPr lang="fi-FI" sz="800" u="none" strike="noStrike" dirty="0">
                          <a:effectLst/>
                        </a:rPr>
                        <a:t>1 426 222 918</a:t>
                      </a:r>
                      <a:endParaRPr lang="fi-FI" sz="800" b="1" i="0" u="none" strike="noStrike" dirty="0">
                        <a:solidFill>
                          <a:srgbClr val="000000"/>
                        </a:solidFill>
                        <a:effectLst/>
                        <a:latin typeface="Carlito"/>
                      </a:endParaRPr>
                    </a:p>
                  </a:txBody>
                  <a:tcPr marL="4790" marR="108000" marT="4790" marB="0" anchor="b"/>
                </a:tc>
                <a:extLst>
                  <a:ext uri="{0D108BD9-81ED-4DB2-BD59-A6C34878D82A}">
                    <a16:rowId xmlns:a16="http://schemas.microsoft.com/office/drawing/2014/main" val="1600997117"/>
                  </a:ext>
                </a:extLst>
              </a:tr>
            </a:tbl>
          </a:graphicData>
        </a:graphic>
      </p:graphicFrame>
      <p:sp>
        <p:nvSpPr>
          <p:cNvPr id="4" name="Päivämäärän paikkamerkki 3">
            <a:extLst>
              <a:ext uri="{FF2B5EF4-FFF2-40B4-BE49-F238E27FC236}">
                <a16:creationId xmlns:a16="http://schemas.microsoft.com/office/drawing/2014/main" id="{7241086A-68EF-72E3-77DC-7B5D80720D9C}"/>
              </a:ext>
            </a:extLst>
          </p:cNvPr>
          <p:cNvSpPr>
            <a:spLocks noGrp="1"/>
          </p:cNvSpPr>
          <p:nvPr>
            <p:ph type="dt" sz="half" idx="10"/>
          </p:nvPr>
        </p:nvSpPr>
        <p:spPr/>
        <p:txBody>
          <a:bodyPr/>
          <a:lstStyle/>
          <a:p>
            <a:fld id="{B415CC43-9E73-4585-A246-A894213FFFBD}" type="datetime1">
              <a:rPr lang="fi-FI" smtClean="0"/>
              <a:t>27.8.2026</a:t>
            </a:fld>
            <a:endParaRPr lang="fi-FI"/>
          </a:p>
        </p:txBody>
      </p:sp>
    </p:spTree>
    <p:extLst>
      <p:ext uri="{BB962C8B-B14F-4D97-AF65-F5344CB8AC3E}">
        <p14:creationId xmlns:p14="http://schemas.microsoft.com/office/powerpoint/2010/main" val="41442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F3AA-5B4D-D784-DCC2-C9A01E7CDEF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F60044A-6FDF-10AE-1C7A-693B2C9AA0F1}"/>
              </a:ext>
            </a:extLst>
          </p:cNvPr>
          <p:cNvSpPr>
            <a:spLocks noGrp="1"/>
          </p:cNvSpPr>
          <p:nvPr>
            <p:ph type="title"/>
          </p:nvPr>
        </p:nvSpPr>
        <p:spPr>
          <a:xfrm>
            <a:off x="9058152" y="580166"/>
            <a:ext cx="2360427" cy="797442"/>
          </a:xfrm>
        </p:spPr>
        <p:txBody>
          <a:bodyPr>
            <a:normAutofit/>
          </a:bodyPr>
          <a:lstStyle/>
          <a:p>
            <a:r>
              <a:rPr lang="fi-FI" sz="2000" dirty="0"/>
              <a:t>Palkkasummat, </a:t>
            </a:r>
            <a:br>
              <a:rPr lang="fi-FI" sz="2000" dirty="0"/>
            </a:br>
            <a:r>
              <a:rPr lang="fi-FI" sz="2000" dirty="0"/>
              <a:t>muut kuin TE-alueet </a:t>
            </a:r>
            <a:br>
              <a:rPr lang="fi-FI" sz="2000" dirty="0"/>
            </a:br>
            <a:r>
              <a:rPr lang="fi-FI" sz="2000" dirty="0"/>
              <a:t>(ei poistumaa)</a:t>
            </a:r>
          </a:p>
        </p:txBody>
      </p:sp>
      <p:sp>
        <p:nvSpPr>
          <p:cNvPr id="9" name="Sisällön paikkamerkki 2">
            <a:extLst>
              <a:ext uri="{FF2B5EF4-FFF2-40B4-BE49-F238E27FC236}">
                <a16:creationId xmlns:a16="http://schemas.microsoft.com/office/drawing/2014/main" id="{77CE3521-AAE3-F3E7-C182-9562BA2877BC}"/>
              </a:ext>
            </a:extLst>
          </p:cNvPr>
          <p:cNvSpPr txBox="1">
            <a:spLocks/>
          </p:cNvSpPr>
          <p:nvPr/>
        </p:nvSpPr>
        <p:spPr>
          <a:xfrm>
            <a:off x="9058152" y="1492498"/>
            <a:ext cx="2426881" cy="2876304"/>
          </a:xfrm>
          <a:prstGeom prst="rect">
            <a:avLst/>
          </a:prstGeom>
        </p:spPr>
        <p:txBody>
          <a:bodyPr vert="horz" lIns="0" tIns="0" rIns="0" bIns="0" rtlCol="0">
            <a:normAutofit/>
          </a:bodyPr>
          <a:lstStyle>
            <a:lvl1pPr marL="228600" indent="-228600" algn="l" defTabSz="914400" rtl="0" eaLnBrk="1" latinLnBrk="0" hangingPunct="1">
              <a:lnSpc>
                <a:spcPct val="95000"/>
              </a:lnSpc>
              <a:spcBef>
                <a:spcPts val="6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1pPr>
            <a:lvl2pPr marL="687600" indent="-2304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2pPr>
            <a:lvl3pPr marL="11430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3pPr>
            <a:lvl4pPr marL="16002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spc="100" baseline="0">
                <a:solidFill>
                  <a:schemeClr val="tx1"/>
                </a:solidFill>
                <a:latin typeface="+mn-lt"/>
                <a:ea typeface="+mn-ea"/>
                <a:cs typeface="+mn-cs"/>
              </a:defRPr>
            </a:lvl5pPr>
            <a:lvl6pPr marL="25146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5000"/>
              </a:lnSpc>
              <a:spcBef>
                <a:spcPts val="500"/>
              </a:spcBef>
              <a:buClr>
                <a:schemeClr val="accent6"/>
              </a:buClr>
              <a:buFont typeface="Arial Nova" panose="020B0504020202020204" pitchFamily="34" charset="0"/>
              <a:buChar char="•"/>
              <a:defRPr sz="1800" kern="1200">
                <a:solidFill>
                  <a:schemeClr val="tx1"/>
                </a:solidFill>
                <a:latin typeface="+mn-lt"/>
                <a:ea typeface="+mn-ea"/>
                <a:cs typeface="+mn-cs"/>
              </a:defRPr>
            </a:lvl9pPr>
          </a:lstStyle>
          <a:p>
            <a:pPr>
              <a:lnSpc>
                <a:spcPct val="100000"/>
              </a:lnSpc>
            </a:pPr>
            <a:r>
              <a:rPr lang="fi-FI" sz="1100" dirty="0"/>
              <a:t>Kuukausipalkka: tarkasteltavien nimikkeiden kaskipalkka euroa/kk</a:t>
            </a:r>
          </a:p>
          <a:p>
            <a:pPr>
              <a:lnSpc>
                <a:spcPct val="100000"/>
              </a:lnSpc>
            </a:pPr>
            <a:r>
              <a:rPr lang="fi-FI" sz="1100" dirty="0"/>
              <a:t>Vuosipalkka: kuukausipalkasta kertoimella 1,23 johdettu vuosikustannus kunnalle yhtä vakanssia kohden</a:t>
            </a:r>
          </a:p>
          <a:p>
            <a:pPr>
              <a:lnSpc>
                <a:spcPct val="100000"/>
              </a:lnSpc>
            </a:pPr>
            <a:r>
              <a:rPr lang="fi-FI" sz="1100" dirty="0"/>
              <a:t>Helsinki, Kouvola, Lahti, Vantaa HTV: keskuskaupunkien HTV</a:t>
            </a:r>
          </a:p>
          <a:p>
            <a:pPr>
              <a:lnSpc>
                <a:spcPct val="100000"/>
              </a:lnSpc>
            </a:pPr>
            <a:r>
              <a:rPr lang="fi-FI" sz="1100" dirty="0"/>
              <a:t>Helsinki,  Kouvola, Lahti, Vantaa – euroa: nimikkeiden palkkasummat</a:t>
            </a:r>
          </a:p>
        </p:txBody>
      </p:sp>
      <p:graphicFrame>
        <p:nvGraphicFramePr>
          <p:cNvPr id="3" name="Taulukko 2">
            <a:extLst>
              <a:ext uri="{FF2B5EF4-FFF2-40B4-BE49-F238E27FC236}">
                <a16:creationId xmlns:a16="http://schemas.microsoft.com/office/drawing/2014/main" id="{E73511EA-29EF-B56D-6E5D-71EADE9F804A}"/>
              </a:ext>
            </a:extLst>
          </p:cNvPr>
          <p:cNvGraphicFramePr>
            <a:graphicFrameLocks noGrp="1"/>
          </p:cNvGraphicFramePr>
          <p:nvPr>
            <p:extLst>
              <p:ext uri="{D42A27DB-BD31-4B8C-83A1-F6EECF244321}">
                <p14:modId xmlns:p14="http://schemas.microsoft.com/office/powerpoint/2010/main" val="4274299507"/>
              </p:ext>
            </p:extLst>
          </p:nvPr>
        </p:nvGraphicFramePr>
        <p:xfrm>
          <a:off x="433969" y="580166"/>
          <a:ext cx="8540305" cy="5859110"/>
        </p:xfrm>
        <a:graphic>
          <a:graphicData uri="http://schemas.openxmlformats.org/drawingml/2006/table">
            <a:tbl>
              <a:tblPr firstRow="1">
                <a:tableStyleId>{69012ECD-51FC-41F1-AA8D-1B2483CD663E}</a:tableStyleId>
              </a:tblPr>
              <a:tblGrid>
                <a:gridCol w="3324839">
                  <a:extLst>
                    <a:ext uri="{9D8B030D-6E8A-4147-A177-3AD203B41FA5}">
                      <a16:colId xmlns:a16="http://schemas.microsoft.com/office/drawing/2014/main" val="2210535999"/>
                    </a:ext>
                  </a:extLst>
                </a:gridCol>
                <a:gridCol w="1138767">
                  <a:extLst>
                    <a:ext uri="{9D8B030D-6E8A-4147-A177-3AD203B41FA5}">
                      <a16:colId xmlns:a16="http://schemas.microsoft.com/office/drawing/2014/main" val="564902056"/>
                    </a:ext>
                  </a:extLst>
                </a:gridCol>
                <a:gridCol w="876300">
                  <a:extLst>
                    <a:ext uri="{9D8B030D-6E8A-4147-A177-3AD203B41FA5}">
                      <a16:colId xmlns:a16="http://schemas.microsoft.com/office/drawing/2014/main" val="943015710"/>
                    </a:ext>
                  </a:extLst>
                </a:gridCol>
                <a:gridCol w="1608666">
                  <a:extLst>
                    <a:ext uri="{9D8B030D-6E8A-4147-A177-3AD203B41FA5}">
                      <a16:colId xmlns:a16="http://schemas.microsoft.com/office/drawing/2014/main" val="2007602817"/>
                    </a:ext>
                  </a:extLst>
                </a:gridCol>
                <a:gridCol w="1591733">
                  <a:extLst>
                    <a:ext uri="{9D8B030D-6E8A-4147-A177-3AD203B41FA5}">
                      <a16:colId xmlns:a16="http://schemas.microsoft.com/office/drawing/2014/main" val="1828028343"/>
                    </a:ext>
                  </a:extLst>
                </a:gridCol>
              </a:tblGrid>
              <a:tr h="180000">
                <a:tc>
                  <a:txBody>
                    <a:bodyPr/>
                    <a:lstStyle/>
                    <a:p>
                      <a:pPr algn="ctr" fontAlgn="ctr">
                        <a:buNone/>
                      </a:pPr>
                      <a:r>
                        <a:rPr lang="fi-FI" sz="900" u="none" strike="noStrike" dirty="0">
                          <a:effectLst/>
                        </a:rPr>
                        <a:t>Ammattiryhmä</a:t>
                      </a:r>
                      <a:endParaRPr lang="fi-FI" sz="900" b="1" i="0" u="none" strike="noStrike" dirty="0">
                        <a:effectLst/>
                        <a:latin typeface="Carlito"/>
                      </a:endParaRPr>
                    </a:p>
                  </a:txBody>
                  <a:tcPr marL="36000" marR="108000" marT="4790" marB="0" anchor="ctr"/>
                </a:tc>
                <a:tc>
                  <a:txBody>
                    <a:bodyPr/>
                    <a:lstStyle/>
                    <a:p>
                      <a:pPr algn="ctr" fontAlgn="ctr">
                        <a:buNone/>
                      </a:pPr>
                      <a:r>
                        <a:rPr lang="fi-FI" sz="900" u="none" strike="noStrike" dirty="0">
                          <a:effectLst/>
                        </a:rPr>
                        <a:t>Kuukausipalkka</a:t>
                      </a:r>
                      <a:endParaRPr lang="fi-FI" sz="900" b="1" i="0" u="none" strike="noStrike" dirty="0">
                        <a:effectLst/>
                        <a:latin typeface="Carlito"/>
                      </a:endParaRPr>
                    </a:p>
                  </a:txBody>
                  <a:tcPr marL="36000" marR="108000" marT="4790" marB="0" anchor="ctr"/>
                </a:tc>
                <a:tc>
                  <a:txBody>
                    <a:bodyPr/>
                    <a:lstStyle/>
                    <a:p>
                      <a:pPr algn="ctr" fontAlgn="ctr">
                        <a:buNone/>
                      </a:pPr>
                      <a:r>
                        <a:rPr lang="fi-FI" sz="900" u="none" strike="noStrike" dirty="0">
                          <a:effectLst/>
                        </a:rPr>
                        <a:t>Vuosipalkka</a:t>
                      </a:r>
                      <a:endParaRPr lang="fi-FI" sz="900" b="1" i="0" u="none" strike="noStrike" dirty="0">
                        <a:effectLst/>
                        <a:latin typeface="Carlito"/>
                      </a:endParaRPr>
                    </a:p>
                  </a:txBody>
                  <a:tcPr marL="36000" marR="108000" marT="4790" marB="0" anchor="ctr"/>
                </a:tc>
                <a:tc>
                  <a:txBody>
                    <a:bodyPr/>
                    <a:lstStyle/>
                    <a:p>
                      <a:pPr algn="ctr" fontAlgn="ctr">
                        <a:buNone/>
                      </a:pPr>
                      <a:r>
                        <a:rPr lang="fi-FI" sz="900" u="none" strike="noStrike" dirty="0">
                          <a:effectLst/>
                        </a:rPr>
                        <a:t>Helsinki, Kouvola, Lahti, Vantaa HTV</a:t>
                      </a:r>
                      <a:endParaRPr lang="fi-FI" sz="900" b="1" i="0" u="none" strike="noStrike" dirty="0">
                        <a:effectLst/>
                        <a:latin typeface="Carlito"/>
                      </a:endParaRPr>
                    </a:p>
                  </a:txBody>
                  <a:tcPr marL="36000" marR="108000" marT="4790" marB="0" anchor="ctr"/>
                </a:tc>
                <a:tc>
                  <a:txBody>
                    <a:bodyPr/>
                    <a:lstStyle/>
                    <a:p>
                      <a:pPr algn="ctr" fontAlgn="ctr">
                        <a:buNone/>
                      </a:pPr>
                      <a:r>
                        <a:rPr lang="fi-FI" sz="900" u="none" strike="noStrike" dirty="0">
                          <a:effectLst/>
                        </a:rPr>
                        <a:t>Helsinki, Kouvola, Lahti, </a:t>
                      </a:r>
                      <a:br>
                        <a:rPr lang="fi-FI" sz="900" u="none" strike="noStrike" dirty="0">
                          <a:effectLst/>
                        </a:rPr>
                      </a:br>
                      <a:r>
                        <a:rPr lang="fi-FI" sz="900" u="none" strike="noStrike" dirty="0">
                          <a:effectLst/>
                        </a:rPr>
                        <a:t>Vantaa – euroa</a:t>
                      </a:r>
                      <a:endParaRPr lang="fi-FI" sz="900" b="1" i="0" u="none" strike="noStrike" dirty="0">
                        <a:effectLst/>
                        <a:latin typeface="Carlito"/>
                      </a:endParaRPr>
                    </a:p>
                  </a:txBody>
                  <a:tcPr marL="36000" marR="108000" marT="4790" marB="0" anchor="ctr"/>
                </a:tc>
                <a:extLst>
                  <a:ext uri="{0D108BD9-81ED-4DB2-BD59-A6C34878D82A}">
                    <a16:rowId xmlns:a16="http://schemas.microsoft.com/office/drawing/2014/main" val="4085400566"/>
                  </a:ext>
                </a:extLst>
              </a:tr>
              <a:tr h="180000">
                <a:tc>
                  <a:txBody>
                    <a:bodyPr/>
                    <a:lstStyle/>
                    <a:p>
                      <a:pPr algn="l" fontAlgn="b">
                        <a:buNone/>
                      </a:pPr>
                      <a:r>
                        <a:rPr lang="fi-FI" sz="900" u="none" strike="noStrike" dirty="0">
                          <a:effectLst/>
                        </a:rPr>
                        <a:t>Alue- ja paikallishallinnon johtajat ja ylimmät virkamiehet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8 934</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131 866</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171</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22 549 059</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383191719"/>
                  </a:ext>
                </a:extLst>
              </a:tr>
              <a:tr h="180000">
                <a:tc>
                  <a:txBody>
                    <a:bodyPr/>
                    <a:lstStyle/>
                    <a:p>
                      <a:pPr algn="l" fontAlgn="b">
                        <a:buNone/>
                      </a:pPr>
                      <a:r>
                        <a:rPr lang="fi-FI" sz="900" u="none" strike="noStrike" dirty="0">
                          <a:effectLst/>
                        </a:rPr>
                        <a:t>Muut yhteiskunnan palvelujen johtajat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7 000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103 320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71</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7 335 720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3943280496"/>
                  </a:ext>
                </a:extLst>
              </a:tr>
              <a:tr h="180000">
                <a:tc>
                  <a:txBody>
                    <a:bodyPr/>
                    <a:lstStyle/>
                    <a:p>
                      <a:pPr algn="l" fontAlgn="b">
                        <a:buNone/>
                      </a:pPr>
                      <a:r>
                        <a:rPr lang="fi-FI" sz="900" u="none" strike="noStrike" dirty="0">
                          <a:effectLst/>
                        </a:rPr>
                        <a:t>Johdon sihteerit ja osastosihteerit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3 500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51 660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344</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17 771 040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4175934471"/>
                  </a:ext>
                </a:extLst>
              </a:tr>
              <a:tr h="180000">
                <a:tc>
                  <a:txBody>
                    <a:bodyPr/>
                    <a:lstStyle/>
                    <a:p>
                      <a:pPr algn="l" fontAlgn="b">
                        <a:buNone/>
                      </a:pPr>
                      <a:r>
                        <a:rPr lang="fi-FI" sz="900" u="none" strike="noStrike">
                          <a:effectLst/>
                        </a:rPr>
                        <a:t>Muut liike-elämän asiantuntijat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dirty="0">
                          <a:effectLst/>
                        </a:rPr>
                        <a:t>4 500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66 420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81</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5 380 020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3856804506"/>
                  </a:ext>
                </a:extLst>
              </a:tr>
              <a:tr h="180000">
                <a:tc>
                  <a:txBody>
                    <a:bodyPr/>
                    <a:lstStyle/>
                    <a:p>
                      <a:pPr algn="l" fontAlgn="b">
                        <a:buNone/>
                      </a:pPr>
                      <a:r>
                        <a:rPr lang="fi-FI" sz="900" u="none" strike="noStrike" dirty="0">
                          <a:effectLst/>
                        </a:rPr>
                        <a:t>Opetusalan johtajat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dirty="0">
                          <a:effectLst/>
                        </a:rPr>
                        <a:t>6 500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95 940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355</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34 058 700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3714742982"/>
                  </a:ext>
                </a:extLst>
              </a:tr>
              <a:tr h="180000">
                <a:tc>
                  <a:txBody>
                    <a:bodyPr/>
                    <a:lstStyle/>
                    <a:p>
                      <a:pPr algn="l" fontAlgn="b">
                        <a:buNone/>
                      </a:pPr>
                      <a:r>
                        <a:rPr lang="fi-FI" sz="900" u="none" strike="noStrike" dirty="0">
                          <a:effectLst/>
                        </a:rPr>
                        <a:t>Henkilöstöjohtajat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dirty="0">
                          <a:effectLst/>
                        </a:rPr>
                        <a:t>6 500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95 940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12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1 151 280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532066434"/>
                  </a:ext>
                </a:extLst>
              </a:tr>
              <a:tr h="180000">
                <a:tc>
                  <a:txBody>
                    <a:bodyPr/>
                    <a:lstStyle/>
                    <a:p>
                      <a:pPr algn="l" fontAlgn="b">
                        <a:buNone/>
                      </a:pPr>
                      <a:r>
                        <a:rPr lang="fi-FI" sz="900" u="none" strike="noStrike" dirty="0">
                          <a:effectLst/>
                        </a:rPr>
                        <a:t>Muut hallintojohtajat ja kaupalliset johtajat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6 165</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90 995</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22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2 001 899</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955860685"/>
                  </a:ext>
                </a:extLst>
              </a:tr>
              <a:tr h="180000">
                <a:tc>
                  <a:txBody>
                    <a:bodyPr/>
                    <a:lstStyle/>
                    <a:p>
                      <a:pPr algn="l" fontAlgn="b">
                        <a:buNone/>
                      </a:pPr>
                      <a:r>
                        <a:rPr lang="fi-FI" sz="900" u="none" strike="noStrike">
                          <a:effectLst/>
                        </a:rPr>
                        <a:t>Talousjohtajat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6 051</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89 313</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12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1 071 753</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526704599"/>
                  </a:ext>
                </a:extLst>
              </a:tr>
              <a:tr h="180000">
                <a:tc>
                  <a:txBody>
                    <a:bodyPr/>
                    <a:lstStyle/>
                    <a:p>
                      <a:pPr algn="l" fontAlgn="b">
                        <a:buNone/>
                      </a:pPr>
                      <a:r>
                        <a:rPr lang="fi-FI" sz="900" u="none" strike="noStrike">
                          <a:effectLst/>
                        </a:rPr>
                        <a:t>Tiedottajat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5 000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73 800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209</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15 424 200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1248734376"/>
                  </a:ext>
                </a:extLst>
              </a:tr>
              <a:tr h="180000">
                <a:tc>
                  <a:txBody>
                    <a:bodyPr/>
                    <a:lstStyle/>
                    <a:p>
                      <a:pPr algn="l" fontAlgn="b">
                        <a:buNone/>
                      </a:pPr>
                      <a:r>
                        <a:rPr lang="fi-FI" sz="900" u="none" strike="noStrike">
                          <a:effectLst/>
                        </a:rPr>
                        <a:t>Yleissihteerit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3 200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47 232</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417</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19 695 744</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735772175"/>
                  </a:ext>
                </a:extLst>
              </a:tr>
              <a:tr h="180000">
                <a:tc>
                  <a:txBody>
                    <a:bodyPr/>
                    <a:lstStyle/>
                    <a:p>
                      <a:pPr algn="l" fontAlgn="b">
                        <a:buNone/>
                      </a:pPr>
                      <a:r>
                        <a:rPr lang="fi-FI" sz="900" u="none" strike="noStrike">
                          <a:effectLst/>
                        </a:rPr>
                        <a:t>Hallinnon ja elinkeinojen kehittämisen erityisasiantuntijat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4 800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70 848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2 531</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179 316 288</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530520036"/>
                  </a:ext>
                </a:extLst>
              </a:tr>
              <a:tr h="180000">
                <a:tc>
                  <a:txBody>
                    <a:bodyPr/>
                    <a:lstStyle/>
                    <a:p>
                      <a:pPr algn="l" fontAlgn="b">
                        <a:buNone/>
                      </a:pPr>
                      <a:r>
                        <a:rPr lang="fi-FI" sz="900" u="none" strike="noStrike" dirty="0">
                          <a:effectLst/>
                        </a:rPr>
                        <a:t>Tieto- ja viestintäteknologiajohtajat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7 438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109 785</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7 684 942</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1015997465"/>
                  </a:ext>
                </a:extLst>
              </a:tr>
              <a:tr h="180000">
                <a:tc>
                  <a:txBody>
                    <a:bodyPr/>
                    <a:lstStyle/>
                    <a:p>
                      <a:pPr algn="l" fontAlgn="b">
                        <a:buNone/>
                      </a:pPr>
                      <a:r>
                        <a:rPr lang="fi-FI" sz="900" u="none" strike="noStrike">
                          <a:effectLst/>
                        </a:rPr>
                        <a:t>Toimistotyön esimiehet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4 000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59 040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280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16 531 200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190889900"/>
                  </a:ext>
                </a:extLst>
              </a:tr>
              <a:tr h="180000">
                <a:tc>
                  <a:txBody>
                    <a:bodyPr/>
                    <a:lstStyle/>
                    <a:p>
                      <a:pPr algn="l" fontAlgn="b">
                        <a:buNone/>
                      </a:pPr>
                      <a:r>
                        <a:rPr lang="fi-FI" sz="900" u="none" strike="noStrike">
                          <a:effectLst/>
                        </a:rPr>
                        <a:t>Laskentatoimen erityisasiantuntijat ja tilintarkastajat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5 000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73 800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220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16 236 000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80685300"/>
                  </a:ext>
                </a:extLst>
              </a:tr>
              <a:tr h="180000">
                <a:tc>
                  <a:txBody>
                    <a:bodyPr/>
                    <a:lstStyle/>
                    <a:p>
                      <a:pPr algn="l" fontAlgn="b">
                        <a:buNone/>
                      </a:pPr>
                      <a:r>
                        <a:rPr lang="fi-FI" sz="900" u="none" strike="noStrike" dirty="0">
                          <a:effectLst/>
                        </a:rPr>
                        <a:t>Kirjanpidon ja laskentatoimen asiantuntijat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4 000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59 040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96</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5 667 840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2961003899"/>
                  </a:ext>
                </a:extLst>
              </a:tr>
              <a:tr h="180000">
                <a:tc>
                  <a:txBody>
                    <a:bodyPr/>
                    <a:lstStyle/>
                    <a:p>
                      <a:pPr algn="l" fontAlgn="b">
                        <a:buNone/>
                      </a:pPr>
                      <a:r>
                        <a:rPr lang="fi-FI" sz="900" u="none" strike="noStrike" dirty="0">
                          <a:effectLst/>
                        </a:rPr>
                        <a:t>Yhdyskunta- ja liikennesuunnittelijat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4 300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63 468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474</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30 083 832</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2986541687"/>
                  </a:ext>
                </a:extLst>
              </a:tr>
              <a:tr h="180000">
                <a:tc>
                  <a:txBody>
                    <a:bodyPr/>
                    <a:lstStyle/>
                    <a:p>
                      <a:pPr algn="l" fontAlgn="b">
                        <a:buNone/>
                      </a:pPr>
                      <a:r>
                        <a:rPr lang="fi-FI" sz="900" u="none" strike="noStrike" dirty="0">
                          <a:effectLst/>
                        </a:rPr>
                        <a:t>Henkilöstöhallinnon avustavat toimistotyöntekijät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3 000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44 280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11</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487 080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3478656278"/>
                  </a:ext>
                </a:extLst>
              </a:tr>
              <a:tr h="180000">
                <a:tc>
                  <a:txBody>
                    <a:bodyPr/>
                    <a:lstStyle/>
                    <a:p>
                      <a:pPr algn="l" fontAlgn="b">
                        <a:buNone/>
                      </a:pPr>
                      <a:r>
                        <a:rPr lang="fi-FI" sz="900" u="none" strike="noStrike">
                          <a:effectLst/>
                        </a:rPr>
                        <a:t>Henkilöstöhallinnon erityisasiantuntijat ja urasuunnittelijat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4 500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66 420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207</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13 748 940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3380620336"/>
                  </a:ext>
                </a:extLst>
              </a:tr>
              <a:tr h="180000">
                <a:tc>
                  <a:txBody>
                    <a:bodyPr/>
                    <a:lstStyle/>
                    <a:p>
                      <a:pPr algn="l" fontAlgn="b">
                        <a:buNone/>
                      </a:pPr>
                      <a:r>
                        <a:rPr lang="fi-FI" sz="900" u="none" strike="noStrike">
                          <a:effectLst/>
                        </a:rPr>
                        <a:t>Arkistonhoitajat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3 200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47 232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19</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897 408</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2941433629"/>
                  </a:ext>
                </a:extLst>
              </a:tr>
              <a:tr h="180000">
                <a:tc>
                  <a:txBody>
                    <a:bodyPr/>
                    <a:lstStyle/>
                    <a:p>
                      <a:pPr algn="l" fontAlgn="b">
                        <a:buNone/>
                      </a:pPr>
                      <a:r>
                        <a:rPr lang="fi-FI" sz="900" u="none" strike="noStrike" dirty="0">
                          <a:effectLst/>
                        </a:rPr>
                        <a:t>Arkistotyöntekijät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2 800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41 328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330 624</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3966004465"/>
                  </a:ext>
                </a:extLst>
              </a:tr>
              <a:tr h="180000">
                <a:tc>
                  <a:txBody>
                    <a:bodyPr/>
                    <a:lstStyle/>
                    <a:p>
                      <a:pPr algn="l" fontAlgn="b">
                        <a:buNone/>
                      </a:pPr>
                      <a:r>
                        <a:rPr lang="fi-FI" sz="900" u="none" strike="noStrike" dirty="0">
                          <a:effectLst/>
                        </a:rPr>
                        <a:t>Palkanlaskijat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3 500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51 660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132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6 819 120</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2277674242"/>
                  </a:ext>
                </a:extLst>
              </a:tr>
              <a:tr h="180000">
                <a:tc>
                  <a:txBody>
                    <a:bodyPr/>
                    <a:lstStyle/>
                    <a:p>
                      <a:pPr algn="l" fontAlgn="b">
                        <a:buNone/>
                      </a:pPr>
                      <a:r>
                        <a:rPr lang="fi-FI" sz="900" u="none" strike="noStrike">
                          <a:effectLst/>
                        </a:rPr>
                        <a:t>Henkilöstön kehittämisen erityisasiantuntijat ja kouluttajat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4 500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66 420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168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11 158 560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1329611380"/>
                  </a:ext>
                </a:extLst>
              </a:tr>
              <a:tr h="180000">
                <a:tc>
                  <a:txBody>
                    <a:bodyPr/>
                    <a:lstStyle/>
                    <a:p>
                      <a:pPr algn="l" fontAlgn="b">
                        <a:buNone/>
                      </a:pPr>
                      <a:r>
                        <a:rPr lang="fi-FI" sz="900" u="none" strike="noStrike">
                          <a:effectLst/>
                        </a:rPr>
                        <a:t>Kartoituksen ja maanmittauksen asiantuntijat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3 800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56 088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146</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8 188 848</a:t>
                      </a:r>
                      <a:endParaRPr lang="fi-FI" sz="900" b="0" i="0" u="none" strike="noStrike">
                        <a:effectLst/>
                        <a:latin typeface="Carlito"/>
                      </a:endParaRPr>
                    </a:p>
                  </a:txBody>
                  <a:tcPr marL="36000" marR="108000" marT="4790" marB="0" anchor="b"/>
                </a:tc>
                <a:extLst>
                  <a:ext uri="{0D108BD9-81ED-4DB2-BD59-A6C34878D82A}">
                    <a16:rowId xmlns:a16="http://schemas.microsoft.com/office/drawing/2014/main" val="3035198623"/>
                  </a:ext>
                </a:extLst>
              </a:tr>
              <a:tr h="180000">
                <a:tc>
                  <a:txBody>
                    <a:bodyPr/>
                    <a:lstStyle/>
                    <a:p>
                      <a:pPr algn="l" fontAlgn="b">
                        <a:buNone/>
                      </a:pPr>
                      <a:r>
                        <a:rPr lang="fi-FI" sz="900" u="none" strike="noStrike" dirty="0">
                          <a:effectLst/>
                        </a:rPr>
                        <a:t>Kartoituksen ja maanmittauksen erityisasiantuntijat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4 500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66 420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46</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3 055 320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2987077752"/>
                  </a:ext>
                </a:extLst>
              </a:tr>
              <a:tr h="180000">
                <a:tc>
                  <a:txBody>
                    <a:bodyPr/>
                    <a:lstStyle/>
                    <a:p>
                      <a:pPr algn="l" fontAlgn="b">
                        <a:buNone/>
                      </a:pPr>
                      <a:r>
                        <a:rPr lang="fi-FI" sz="900" u="none" strike="noStrike">
                          <a:effectLst/>
                        </a:rPr>
                        <a:t>Maa- ja vesirakentamisen erityisasiantuntijat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5 000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73 800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38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2 804 400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3777388916"/>
                  </a:ext>
                </a:extLst>
              </a:tr>
              <a:tr h="180000">
                <a:tc>
                  <a:txBody>
                    <a:bodyPr/>
                    <a:lstStyle/>
                    <a:p>
                      <a:pPr algn="l" fontAlgn="b">
                        <a:buNone/>
                      </a:pPr>
                      <a:r>
                        <a:rPr lang="fi-FI" sz="900" u="none" strike="noStrike" dirty="0">
                          <a:effectLst/>
                        </a:rPr>
                        <a:t>Maa-, metsä- ja kalatalouden erityisasiantuntijat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a:effectLst/>
                        </a:rPr>
                        <a:t>4 200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61 992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19</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dirty="0">
                          <a:effectLst/>
                        </a:rPr>
                        <a:t>1 177 848</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938423968"/>
                  </a:ext>
                </a:extLst>
              </a:tr>
              <a:tr h="180000">
                <a:tc>
                  <a:txBody>
                    <a:bodyPr/>
                    <a:lstStyle/>
                    <a:p>
                      <a:pPr algn="l" fontAlgn="b">
                        <a:buNone/>
                      </a:pPr>
                      <a:r>
                        <a:rPr lang="fi-FI" sz="900" u="none" strike="noStrike">
                          <a:effectLst/>
                        </a:rPr>
                        <a:t>Muut tekniikan erityisasiantuntijat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a:effectLst/>
                        </a:rPr>
                        <a:t>5 000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73 800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79</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5 830 200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2203620438"/>
                  </a:ext>
                </a:extLst>
              </a:tr>
              <a:tr h="180000">
                <a:tc>
                  <a:txBody>
                    <a:bodyPr/>
                    <a:lstStyle/>
                    <a:p>
                      <a:pPr algn="l" fontAlgn="b">
                        <a:buNone/>
                      </a:pPr>
                      <a:r>
                        <a:rPr lang="fi-FI" sz="900" u="none" strike="noStrike">
                          <a:effectLst/>
                        </a:rPr>
                        <a:t>Vastaanoton ja neuvonnan hoitajat</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dirty="0">
                          <a:effectLst/>
                        </a:rPr>
                        <a:t>2 800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41 328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98</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4 050 144</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465883478"/>
                  </a:ext>
                </a:extLst>
              </a:tr>
              <a:tr h="180000">
                <a:tc>
                  <a:txBody>
                    <a:bodyPr/>
                    <a:lstStyle/>
                    <a:p>
                      <a:pPr algn="l" fontAlgn="b">
                        <a:buNone/>
                      </a:pPr>
                      <a:r>
                        <a:rPr lang="fi-FI" sz="900" u="none" strike="noStrike" dirty="0">
                          <a:effectLst/>
                        </a:rPr>
                        <a:t>Isännöitsijät</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dirty="0">
                          <a:effectLst/>
                        </a:rPr>
                        <a:t>4 200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61 992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82</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5 083 344</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1565621981"/>
                  </a:ext>
                </a:extLst>
              </a:tr>
              <a:tr h="180000">
                <a:tc>
                  <a:txBody>
                    <a:bodyPr/>
                    <a:lstStyle/>
                    <a:p>
                      <a:pPr algn="l" fontAlgn="b">
                        <a:buNone/>
                      </a:pPr>
                      <a:r>
                        <a:rPr lang="fi-FI" sz="900" u="none" strike="noStrike">
                          <a:effectLst/>
                        </a:rPr>
                        <a:t>Luokittelematon</a:t>
                      </a:r>
                      <a:endParaRPr lang="fi-FI" sz="900" b="1" i="0" u="none" strike="noStrike">
                        <a:effectLst/>
                        <a:latin typeface="Carlito"/>
                      </a:endParaRPr>
                    </a:p>
                  </a:txBody>
                  <a:tcPr marL="36000" marR="108000" marT="4790" marB="0" anchor="b"/>
                </a:tc>
                <a:tc>
                  <a:txBody>
                    <a:bodyPr/>
                    <a:lstStyle/>
                    <a:p>
                      <a:pPr algn="r" fontAlgn="b">
                        <a:buNone/>
                      </a:pPr>
                      <a:r>
                        <a:rPr lang="fi-FI" sz="900" u="none" strike="noStrike" dirty="0">
                          <a:effectLst/>
                        </a:rPr>
                        <a:t>3 000</a:t>
                      </a:r>
                      <a:endParaRPr lang="fi-FI" sz="900" b="0" i="0" u="none" strike="noStrike" dirty="0">
                        <a:effectLst/>
                        <a:latin typeface="Carlito"/>
                      </a:endParaRPr>
                    </a:p>
                  </a:txBody>
                  <a:tcPr marL="36000" marR="108000" marT="4790" marB="0" anchor="b"/>
                </a:tc>
                <a:tc>
                  <a:txBody>
                    <a:bodyPr/>
                    <a:lstStyle/>
                    <a:p>
                      <a:pPr algn="r" fontAlgn="b">
                        <a:buNone/>
                      </a:pPr>
                      <a:r>
                        <a:rPr lang="fi-FI" sz="900" u="none" strike="noStrike">
                          <a:effectLst/>
                        </a:rPr>
                        <a:t>44 280</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a:effectLst/>
                        </a:rPr>
                        <a:t>197</a:t>
                      </a:r>
                      <a:endParaRPr lang="fi-FI" sz="900" b="0" i="0" u="none" strike="noStrike">
                        <a:effectLst/>
                        <a:latin typeface="Carlito"/>
                      </a:endParaRPr>
                    </a:p>
                  </a:txBody>
                  <a:tcPr marL="36000" marR="108000" marT="4790" marB="0" anchor="b"/>
                </a:tc>
                <a:tc>
                  <a:txBody>
                    <a:bodyPr/>
                    <a:lstStyle/>
                    <a:p>
                      <a:pPr algn="r" fontAlgn="b">
                        <a:buNone/>
                      </a:pPr>
                      <a:r>
                        <a:rPr lang="fi-FI" sz="900" u="none" strike="noStrike" dirty="0">
                          <a:effectLst/>
                        </a:rPr>
                        <a:t>8 723 160</a:t>
                      </a:r>
                      <a:endParaRPr lang="fi-FI" sz="900" b="0" i="0" u="none" strike="noStrike" dirty="0">
                        <a:effectLst/>
                        <a:latin typeface="Carlito"/>
                      </a:endParaRPr>
                    </a:p>
                  </a:txBody>
                  <a:tcPr marL="36000" marR="108000" marT="4790" marB="0" anchor="b"/>
                </a:tc>
                <a:extLst>
                  <a:ext uri="{0D108BD9-81ED-4DB2-BD59-A6C34878D82A}">
                    <a16:rowId xmlns:a16="http://schemas.microsoft.com/office/drawing/2014/main" val="1921777106"/>
                  </a:ext>
                </a:extLst>
              </a:tr>
              <a:tr h="180000">
                <a:tc>
                  <a:txBody>
                    <a:bodyPr/>
                    <a:lstStyle/>
                    <a:p>
                      <a:pPr algn="l" fontAlgn="b">
                        <a:buNone/>
                      </a:pPr>
                      <a:r>
                        <a:rPr lang="fi-FI" sz="900" u="none" strike="noStrike">
                          <a:effectLst/>
                        </a:rPr>
                        <a:t>Yhteensä</a:t>
                      </a:r>
                      <a:endParaRPr lang="fi-FI" sz="900" b="1" i="0" u="none" strike="noStrike">
                        <a:effectLst/>
                        <a:latin typeface="Carlito"/>
                      </a:endParaRPr>
                    </a:p>
                  </a:txBody>
                  <a:tcPr marL="36000" marR="108000" marT="4790" marB="0" anchor="b"/>
                </a:tc>
                <a:tc>
                  <a:txBody>
                    <a:bodyPr/>
                    <a:lstStyle/>
                    <a:p>
                      <a:pPr algn="l" fontAlgn="b">
                        <a:buNone/>
                      </a:pPr>
                      <a:r>
                        <a:rPr lang="fi-FI" sz="900" u="none" strike="noStrike" dirty="0">
                          <a:effectLst/>
                        </a:rPr>
                        <a:t> </a:t>
                      </a:r>
                      <a:endParaRPr lang="fi-FI" sz="900" b="1" i="0" u="none" strike="noStrike" dirty="0">
                        <a:effectLst/>
                        <a:latin typeface="Carlito"/>
                      </a:endParaRPr>
                    </a:p>
                  </a:txBody>
                  <a:tcPr marL="36000" marR="108000" marT="4790" marB="0" anchor="b"/>
                </a:tc>
                <a:tc>
                  <a:txBody>
                    <a:bodyPr/>
                    <a:lstStyle/>
                    <a:p>
                      <a:pPr algn="l" fontAlgn="b">
                        <a:buNone/>
                      </a:pPr>
                      <a:r>
                        <a:rPr lang="fi-FI" sz="900" u="none" strike="noStrike" dirty="0">
                          <a:effectLst/>
                        </a:rPr>
                        <a:t> </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dirty="0">
                          <a:effectLst/>
                        </a:rPr>
                        <a:t>6 615</a:t>
                      </a:r>
                      <a:endParaRPr lang="fi-FI" sz="900" b="1" i="0" u="none" strike="noStrike" dirty="0">
                        <a:effectLst/>
                        <a:latin typeface="Carlito"/>
                      </a:endParaRPr>
                    </a:p>
                  </a:txBody>
                  <a:tcPr marL="36000" marR="108000" marT="4790" marB="0" anchor="b"/>
                </a:tc>
                <a:tc>
                  <a:txBody>
                    <a:bodyPr/>
                    <a:lstStyle/>
                    <a:p>
                      <a:pPr algn="r" fontAlgn="b">
                        <a:buNone/>
                      </a:pPr>
                      <a:r>
                        <a:rPr lang="fi-FI" sz="900" u="none" strike="noStrike" dirty="0">
                          <a:effectLst/>
                        </a:rPr>
                        <a:t>454 314 513</a:t>
                      </a:r>
                      <a:endParaRPr lang="fi-FI" sz="900" b="1" i="0" u="none" strike="noStrike" dirty="0">
                        <a:effectLst/>
                        <a:latin typeface="Carlito"/>
                      </a:endParaRPr>
                    </a:p>
                  </a:txBody>
                  <a:tcPr marL="36000" marR="108000" marT="4790" marB="0" anchor="b"/>
                </a:tc>
                <a:extLst>
                  <a:ext uri="{0D108BD9-81ED-4DB2-BD59-A6C34878D82A}">
                    <a16:rowId xmlns:a16="http://schemas.microsoft.com/office/drawing/2014/main" val="3647415046"/>
                  </a:ext>
                </a:extLst>
              </a:tr>
            </a:tbl>
          </a:graphicData>
        </a:graphic>
      </p:graphicFrame>
      <p:sp>
        <p:nvSpPr>
          <p:cNvPr id="4" name="Päivämäärän paikkamerkki 3">
            <a:extLst>
              <a:ext uri="{FF2B5EF4-FFF2-40B4-BE49-F238E27FC236}">
                <a16:creationId xmlns:a16="http://schemas.microsoft.com/office/drawing/2014/main" id="{795F0BFB-FFE7-05D1-5665-ECB7DB9C512C}"/>
              </a:ext>
            </a:extLst>
          </p:cNvPr>
          <p:cNvSpPr>
            <a:spLocks noGrp="1"/>
          </p:cNvSpPr>
          <p:nvPr>
            <p:ph type="dt" sz="half" idx="10"/>
          </p:nvPr>
        </p:nvSpPr>
        <p:spPr/>
        <p:txBody>
          <a:bodyPr/>
          <a:lstStyle/>
          <a:p>
            <a:fld id="{B415CC43-9E73-4585-A246-A894213FFFBD}" type="datetime1">
              <a:rPr lang="fi-FI" smtClean="0"/>
              <a:t>27.8.2026</a:t>
            </a:fld>
            <a:endParaRPr lang="fi-FI"/>
          </a:p>
        </p:txBody>
      </p:sp>
    </p:spTree>
    <p:extLst>
      <p:ext uri="{BB962C8B-B14F-4D97-AF65-F5344CB8AC3E}">
        <p14:creationId xmlns:p14="http://schemas.microsoft.com/office/powerpoint/2010/main" val="344297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F24EC-ECE6-3CF3-3264-47B190B02FC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680FBD4-E7FF-69E7-6B69-6ED7005347A3}"/>
              </a:ext>
            </a:extLst>
          </p:cNvPr>
          <p:cNvSpPr>
            <a:spLocks noGrp="1"/>
          </p:cNvSpPr>
          <p:nvPr>
            <p:ph type="title"/>
          </p:nvPr>
        </p:nvSpPr>
        <p:spPr>
          <a:xfrm>
            <a:off x="478367" y="842024"/>
            <a:ext cx="10240554" cy="364915"/>
          </a:xfrm>
        </p:spPr>
        <p:txBody>
          <a:bodyPr>
            <a:noAutofit/>
          </a:bodyPr>
          <a:lstStyle/>
          <a:p>
            <a:r>
              <a:rPr lang="fi-FI" sz="2400" dirty="0"/>
              <a:t>Laskettu säästö TE-alueittain, jaksotetaan kymmenelle vuodelle 2028 alkaen</a:t>
            </a:r>
          </a:p>
        </p:txBody>
      </p:sp>
      <p:graphicFrame>
        <p:nvGraphicFramePr>
          <p:cNvPr id="7" name="Taulukko 6">
            <a:extLst>
              <a:ext uri="{FF2B5EF4-FFF2-40B4-BE49-F238E27FC236}">
                <a16:creationId xmlns:a16="http://schemas.microsoft.com/office/drawing/2014/main" id="{636CEBDF-48B1-0A60-02B6-2B99EB389BB2}"/>
              </a:ext>
            </a:extLst>
          </p:cNvPr>
          <p:cNvGraphicFramePr>
            <a:graphicFrameLocks noGrp="1"/>
          </p:cNvGraphicFramePr>
          <p:nvPr>
            <p:extLst>
              <p:ext uri="{D42A27DB-BD31-4B8C-83A1-F6EECF244321}">
                <p14:modId xmlns:p14="http://schemas.microsoft.com/office/powerpoint/2010/main" val="2573971737"/>
              </p:ext>
            </p:extLst>
          </p:nvPr>
        </p:nvGraphicFramePr>
        <p:xfrm>
          <a:off x="478367" y="1419788"/>
          <a:ext cx="9843890" cy="4140000"/>
        </p:xfrm>
        <a:graphic>
          <a:graphicData uri="http://schemas.openxmlformats.org/drawingml/2006/table">
            <a:tbl>
              <a:tblPr firstRow="1">
                <a:tableStyleId>{69012ECD-51FC-41F1-AA8D-1B2483CD663E}</a:tableStyleId>
              </a:tblPr>
              <a:tblGrid>
                <a:gridCol w="1960033">
                  <a:extLst>
                    <a:ext uri="{9D8B030D-6E8A-4147-A177-3AD203B41FA5}">
                      <a16:colId xmlns:a16="http://schemas.microsoft.com/office/drawing/2014/main" val="4197805863"/>
                    </a:ext>
                  </a:extLst>
                </a:gridCol>
                <a:gridCol w="977900">
                  <a:extLst>
                    <a:ext uri="{9D8B030D-6E8A-4147-A177-3AD203B41FA5}">
                      <a16:colId xmlns:a16="http://schemas.microsoft.com/office/drawing/2014/main" val="2184101324"/>
                    </a:ext>
                  </a:extLst>
                </a:gridCol>
                <a:gridCol w="1524000">
                  <a:extLst>
                    <a:ext uri="{9D8B030D-6E8A-4147-A177-3AD203B41FA5}">
                      <a16:colId xmlns:a16="http://schemas.microsoft.com/office/drawing/2014/main" val="2918653130"/>
                    </a:ext>
                  </a:extLst>
                </a:gridCol>
                <a:gridCol w="668930">
                  <a:extLst>
                    <a:ext uri="{9D8B030D-6E8A-4147-A177-3AD203B41FA5}">
                      <a16:colId xmlns:a16="http://schemas.microsoft.com/office/drawing/2014/main" val="786742262"/>
                    </a:ext>
                  </a:extLst>
                </a:gridCol>
                <a:gridCol w="2051713">
                  <a:extLst>
                    <a:ext uri="{9D8B030D-6E8A-4147-A177-3AD203B41FA5}">
                      <a16:colId xmlns:a16="http://schemas.microsoft.com/office/drawing/2014/main" val="2005832546"/>
                    </a:ext>
                  </a:extLst>
                </a:gridCol>
                <a:gridCol w="1119117">
                  <a:extLst>
                    <a:ext uri="{9D8B030D-6E8A-4147-A177-3AD203B41FA5}">
                      <a16:colId xmlns:a16="http://schemas.microsoft.com/office/drawing/2014/main" val="2481392022"/>
                    </a:ext>
                  </a:extLst>
                </a:gridCol>
                <a:gridCol w="1542197">
                  <a:extLst>
                    <a:ext uri="{9D8B030D-6E8A-4147-A177-3AD203B41FA5}">
                      <a16:colId xmlns:a16="http://schemas.microsoft.com/office/drawing/2014/main" val="4091691409"/>
                    </a:ext>
                  </a:extLst>
                </a:gridCol>
              </a:tblGrid>
              <a:tr h="180000">
                <a:tc>
                  <a:txBody>
                    <a:bodyPr/>
                    <a:lstStyle/>
                    <a:p>
                      <a:pPr marL="72000" algn="l" fontAlgn="b">
                        <a:buNone/>
                      </a:pPr>
                      <a:r>
                        <a:rPr lang="fi-FI" sz="1000" u="none" strike="noStrike" dirty="0">
                          <a:effectLst/>
                        </a:rPr>
                        <a:t>TE-pohjaiset kunnat</a:t>
                      </a:r>
                      <a:endParaRPr lang="fi-FI" sz="1000" b="1" i="0" u="none" strike="noStrike" dirty="0">
                        <a:effectLst/>
                        <a:latin typeface="Carlito"/>
                      </a:endParaRPr>
                    </a:p>
                  </a:txBody>
                  <a:tcPr marL="6872" marR="6872" marT="6872" marB="0" anchor="ctr"/>
                </a:tc>
                <a:tc>
                  <a:txBody>
                    <a:bodyPr/>
                    <a:lstStyle/>
                    <a:p>
                      <a:pPr marL="72000" algn="ctr" fontAlgn="b">
                        <a:buNone/>
                      </a:pPr>
                      <a:r>
                        <a:rPr lang="fi-FI" sz="1000" u="none" strike="noStrike" dirty="0">
                          <a:effectLst/>
                        </a:rPr>
                        <a:t>Säästö</a:t>
                      </a:r>
                      <a:endParaRPr lang="fi-FI" sz="1000" b="1" i="0" u="none" strike="noStrike" dirty="0">
                        <a:effectLst/>
                        <a:latin typeface="Carlito"/>
                      </a:endParaRPr>
                    </a:p>
                  </a:txBody>
                  <a:tcPr marL="6872" marR="6872" marT="6872" marB="0" anchor="ctr"/>
                </a:tc>
                <a:tc>
                  <a:txBody>
                    <a:bodyPr/>
                    <a:lstStyle/>
                    <a:p>
                      <a:pPr marL="72000" algn="ctr" fontAlgn="b">
                        <a:buNone/>
                      </a:pPr>
                      <a:r>
                        <a:rPr lang="fi-FI" sz="1000" u="none" strike="noStrike" dirty="0">
                          <a:effectLst/>
                        </a:rPr>
                        <a:t>Säästö euroa/asukas</a:t>
                      </a:r>
                      <a:endParaRPr lang="fi-FI" sz="1000" b="1" i="0" u="none" strike="noStrike" dirty="0">
                        <a:effectLst/>
                        <a:latin typeface="Carlito"/>
                      </a:endParaRPr>
                    </a:p>
                  </a:txBody>
                  <a:tcPr marL="6872" marR="6872" marT="6872" marB="0" anchor="ctr"/>
                </a:tc>
                <a:tc>
                  <a:txBody>
                    <a:bodyPr/>
                    <a:lstStyle/>
                    <a:p>
                      <a:pPr marL="72000" algn="l" fontAlgn="b">
                        <a:buNone/>
                      </a:pPr>
                      <a:endParaRPr lang="fi-FI" sz="1000" b="0" i="0" u="none" strike="noStrike" dirty="0">
                        <a:effectLst/>
                        <a:latin typeface="Carlito"/>
                      </a:endParaRPr>
                    </a:p>
                  </a:txBody>
                  <a:tcPr marL="6872" marR="6872" marT="6872" marB="0" anchor="ctr"/>
                </a:tc>
                <a:tc>
                  <a:txBody>
                    <a:bodyPr/>
                    <a:lstStyle/>
                    <a:p>
                      <a:pPr marL="72000" algn="l" fontAlgn="b">
                        <a:buNone/>
                      </a:pPr>
                      <a:r>
                        <a:rPr lang="fi-FI" sz="1000" u="none" strike="noStrike" dirty="0">
                          <a:effectLst/>
                        </a:rPr>
                        <a:t>TE-pohjaiset kunnat</a:t>
                      </a:r>
                      <a:endParaRPr lang="fi-FI" sz="1000" b="1" i="0" u="none" strike="noStrike" dirty="0">
                        <a:effectLst/>
                        <a:latin typeface="Carlito"/>
                      </a:endParaRPr>
                    </a:p>
                  </a:txBody>
                  <a:tcPr marL="6872" marR="6872" marT="6872" marB="0" anchor="ctr"/>
                </a:tc>
                <a:tc>
                  <a:txBody>
                    <a:bodyPr/>
                    <a:lstStyle/>
                    <a:p>
                      <a:pPr marL="72000" algn="ctr" fontAlgn="b">
                        <a:buNone/>
                      </a:pPr>
                      <a:r>
                        <a:rPr lang="fi-FI" sz="1000" u="none" strike="noStrike" dirty="0">
                          <a:effectLst/>
                        </a:rPr>
                        <a:t>Säästö</a:t>
                      </a:r>
                      <a:endParaRPr lang="fi-FI" sz="1000" b="1" i="0" u="none" strike="noStrike" dirty="0">
                        <a:effectLst/>
                        <a:latin typeface="Carlito"/>
                      </a:endParaRPr>
                    </a:p>
                  </a:txBody>
                  <a:tcPr marL="6872" marR="6872" marT="6872" marB="0" anchor="ctr"/>
                </a:tc>
                <a:tc>
                  <a:txBody>
                    <a:bodyPr/>
                    <a:lstStyle/>
                    <a:p>
                      <a:pPr marL="72000" algn="ctr" fontAlgn="b">
                        <a:buNone/>
                      </a:pPr>
                      <a:r>
                        <a:rPr lang="fi-FI" sz="1000" u="none" strike="noStrike" dirty="0">
                          <a:effectLst/>
                        </a:rPr>
                        <a:t>Säästö euroa/asukas</a:t>
                      </a:r>
                      <a:endParaRPr lang="fi-FI" sz="1000" b="1" i="0" u="none" strike="noStrike" dirty="0">
                        <a:effectLst/>
                        <a:latin typeface="Carlito"/>
                      </a:endParaRPr>
                    </a:p>
                  </a:txBody>
                  <a:tcPr marL="6872" marR="6872" marT="6872" marB="0" anchor="ctr"/>
                </a:tc>
                <a:extLst>
                  <a:ext uri="{0D108BD9-81ED-4DB2-BD59-A6C34878D82A}">
                    <a16:rowId xmlns:a16="http://schemas.microsoft.com/office/drawing/2014/main" val="565190816"/>
                  </a:ext>
                </a:extLst>
              </a:tr>
              <a:tr h="180000">
                <a:tc>
                  <a:txBody>
                    <a:bodyPr/>
                    <a:lstStyle/>
                    <a:p>
                      <a:pPr marL="72000" algn="l" fontAlgn="b">
                        <a:buNone/>
                      </a:pPr>
                      <a:r>
                        <a:rPr lang="fi-FI" sz="1000" u="none" strike="noStrike" dirty="0">
                          <a:effectLst/>
                        </a:rPr>
                        <a:t>Espoo-Kauniainen</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5 452 167</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15</a:t>
                      </a: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dirty="0">
                        <a:effectLst/>
                        <a:latin typeface="Carlito"/>
                      </a:endParaRPr>
                    </a:p>
                  </a:txBody>
                  <a:tcPr marL="6872" marR="6872" marT="6872" marB="0" anchor="b"/>
                </a:tc>
                <a:tc>
                  <a:txBody>
                    <a:bodyPr/>
                    <a:lstStyle/>
                    <a:p>
                      <a:pPr marL="72000" algn="l" fontAlgn="b">
                        <a:buNone/>
                      </a:pPr>
                      <a:r>
                        <a:rPr lang="fi-FI" sz="1000" u="none" strike="noStrike" dirty="0">
                          <a:effectLst/>
                        </a:rPr>
                        <a:t>Pietarsaari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6 317 649</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145</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3886342190"/>
                  </a:ext>
                </a:extLst>
              </a:tr>
              <a:tr h="180000">
                <a:tc>
                  <a:txBody>
                    <a:bodyPr/>
                    <a:lstStyle/>
                    <a:p>
                      <a:pPr marL="72000" algn="l" fontAlgn="b">
                        <a:buNone/>
                      </a:pPr>
                      <a:r>
                        <a:rPr lang="fi-FI" sz="1000" u="none" strike="noStrike">
                          <a:effectLst/>
                        </a:rPr>
                        <a:t>Etelä-Häme</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7 765 000</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131</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dirty="0">
                        <a:effectLst/>
                        <a:latin typeface="Carlito"/>
                      </a:endParaRPr>
                    </a:p>
                  </a:txBody>
                  <a:tcPr marL="6872" marR="6872" marT="6872" marB="0" anchor="b"/>
                </a:tc>
                <a:tc>
                  <a:txBody>
                    <a:bodyPr/>
                    <a:lstStyle/>
                    <a:p>
                      <a:pPr marL="72000" algn="l" fontAlgn="b">
                        <a:buNone/>
                      </a:pPr>
                      <a:r>
                        <a:rPr lang="fi-FI" sz="1000" u="none" strike="noStrike" dirty="0">
                          <a:effectLst/>
                        </a:rPr>
                        <a:t>Pohjanmaa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23 190 189</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176</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1631982812"/>
                  </a:ext>
                </a:extLst>
              </a:tr>
              <a:tr h="180000">
                <a:tc>
                  <a:txBody>
                    <a:bodyPr/>
                    <a:lstStyle/>
                    <a:p>
                      <a:pPr marL="72000" algn="l" fontAlgn="b">
                        <a:buNone/>
                      </a:pPr>
                      <a:r>
                        <a:rPr lang="fi-FI" sz="1000" u="none" strike="noStrike" dirty="0">
                          <a:effectLst/>
                        </a:rPr>
                        <a:t>Eteläinen Keski-Suomi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10 700 026</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226</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dirty="0">
                          <a:effectLst/>
                        </a:rPr>
                        <a:t>Pohjoinen Keski-Suomi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19 989 763</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281</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2648633989"/>
                  </a:ext>
                </a:extLst>
              </a:tr>
              <a:tr h="180000">
                <a:tc>
                  <a:txBody>
                    <a:bodyPr/>
                    <a:lstStyle/>
                    <a:p>
                      <a:pPr marL="72000" algn="l" fontAlgn="b">
                        <a:buNone/>
                      </a:pPr>
                      <a:r>
                        <a:rPr lang="fi-FI" sz="1000" u="none" strike="noStrike" dirty="0">
                          <a:effectLst/>
                        </a:rPr>
                        <a:t>Etelä-Karjala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13 254 273</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108</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dirty="0">
                          <a:effectLst/>
                        </a:rPr>
                        <a:t>Pohjois- ja Itä-Lappi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10 621 798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345</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4091325105"/>
                  </a:ext>
                </a:extLst>
              </a:tr>
              <a:tr h="180000">
                <a:tc>
                  <a:txBody>
                    <a:bodyPr/>
                    <a:lstStyle/>
                    <a:p>
                      <a:pPr marL="72000" algn="l" fontAlgn="b">
                        <a:buNone/>
                      </a:pPr>
                      <a:r>
                        <a:rPr lang="fi-FI" sz="1000" u="none" strike="noStrike" dirty="0">
                          <a:effectLst/>
                        </a:rPr>
                        <a:t>Etelä-Kymenlaakso</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7 237 345</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95</a:t>
                      </a: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dirty="0">
                          <a:effectLst/>
                        </a:rPr>
                        <a:t>Pohjois-Karjala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22 411 923</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140</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1008327854"/>
                  </a:ext>
                </a:extLst>
              </a:tr>
              <a:tr h="180000">
                <a:tc>
                  <a:txBody>
                    <a:bodyPr/>
                    <a:lstStyle/>
                    <a:p>
                      <a:pPr marL="72000" algn="l" fontAlgn="b">
                        <a:buNone/>
                      </a:pPr>
                      <a:r>
                        <a:rPr lang="fi-FI" sz="1000" u="none" strike="noStrike" dirty="0">
                          <a:effectLst/>
                        </a:rPr>
                        <a:t>Etelä-Satakunta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9 477 942</a:t>
                      </a:r>
                      <a:endParaRPr lang="fi-FI" sz="1000" b="0" i="0" u="none" strike="noStrike" dirty="0">
                        <a:effectLst/>
                        <a:latin typeface="Carlito"/>
                      </a:endParaRPr>
                    </a:p>
                  </a:txBody>
                  <a:tcPr marL="72000" marR="72000" marT="6872" marB="0" anchor="b"/>
                </a:tc>
                <a:tc>
                  <a:txBody>
                    <a:bodyPr/>
                    <a:lstStyle/>
                    <a:p>
                      <a:pPr marL="72000" algn="r" fontAlgn="b">
                        <a:buNone/>
                      </a:pPr>
                      <a:r>
                        <a:rPr lang="fi-FI" sz="1000" u="none" strike="noStrike">
                          <a:effectLst/>
                        </a:rPr>
                        <a:t>130</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Porvoon seutu</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8 737 964</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114</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3308047110"/>
                  </a:ext>
                </a:extLst>
              </a:tr>
              <a:tr h="180000">
                <a:tc>
                  <a:txBody>
                    <a:bodyPr/>
                    <a:lstStyle/>
                    <a:p>
                      <a:pPr marL="72000" algn="l" fontAlgn="b">
                        <a:buNone/>
                      </a:pPr>
                      <a:r>
                        <a:rPr lang="fi-FI" sz="1000" u="none" strike="noStrike" dirty="0">
                          <a:effectLst/>
                        </a:rPr>
                        <a:t>Hanko-Inkoo-Raasepori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5 026 562</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128</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Päijät-Häme</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16 670 475</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206</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169078240"/>
                  </a:ext>
                </a:extLst>
              </a:tr>
              <a:tr h="180000">
                <a:tc>
                  <a:txBody>
                    <a:bodyPr/>
                    <a:lstStyle/>
                    <a:p>
                      <a:pPr marL="72000" algn="l" fontAlgn="b">
                        <a:buNone/>
                      </a:pPr>
                      <a:r>
                        <a:rPr lang="fi-FI" sz="1000" u="none" strike="noStrike" dirty="0">
                          <a:effectLst/>
                        </a:rPr>
                        <a:t>Jyväskylä-Muurame</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2 721 744</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17</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Raahe</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13 864 245</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215</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743850501"/>
                  </a:ext>
                </a:extLst>
              </a:tr>
              <a:tr h="180000">
                <a:tc>
                  <a:txBody>
                    <a:bodyPr/>
                    <a:lstStyle/>
                    <a:p>
                      <a:pPr marL="72000" algn="l" fontAlgn="b">
                        <a:buNone/>
                      </a:pPr>
                      <a:r>
                        <a:rPr lang="fi-FI" sz="1000" u="none" strike="noStrike" dirty="0">
                          <a:effectLst/>
                        </a:rPr>
                        <a:t>Kainuu-Koillismaa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21 360 347</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250</a:t>
                      </a: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Rovaseutu</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1 089 273</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15</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1213989704"/>
                  </a:ext>
                </a:extLst>
              </a:tr>
              <a:tr h="180000">
                <a:tc>
                  <a:txBody>
                    <a:bodyPr/>
                    <a:lstStyle/>
                    <a:p>
                      <a:pPr marL="72000" algn="l" fontAlgn="b">
                        <a:buNone/>
                      </a:pPr>
                      <a:r>
                        <a:rPr lang="fi-FI" sz="1000" u="none" strike="noStrike">
                          <a:effectLst/>
                        </a:rPr>
                        <a:t>Kerava-Sipoo</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7 671 289</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dirty="0">
                          <a:effectLst/>
                        </a:rPr>
                        <a:t>120</a:t>
                      </a: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Salo</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4 359 661</a:t>
                      </a:r>
                      <a:endParaRPr lang="fi-FI" sz="1000" b="0"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71</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2187306178"/>
                  </a:ext>
                </a:extLst>
              </a:tr>
              <a:tr h="180000">
                <a:tc>
                  <a:txBody>
                    <a:bodyPr/>
                    <a:lstStyle/>
                    <a:p>
                      <a:pPr marL="72000" algn="l" fontAlgn="b">
                        <a:buNone/>
                      </a:pPr>
                      <a:r>
                        <a:rPr lang="fi-FI" sz="1000" u="none" strike="noStrike" dirty="0">
                          <a:effectLst/>
                        </a:rPr>
                        <a:t>Keski-Pohjanmaa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8 033 514</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120</a:t>
                      </a: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Satakunta</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14 265 820</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107</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3981889974"/>
                  </a:ext>
                </a:extLst>
              </a:tr>
              <a:tr h="180000">
                <a:tc>
                  <a:txBody>
                    <a:bodyPr/>
                    <a:lstStyle/>
                    <a:p>
                      <a:pPr marL="72000" algn="l" fontAlgn="b">
                        <a:buNone/>
                      </a:pPr>
                      <a:r>
                        <a:rPr lang="fi-FI" sz="1000" u="none" strike="noStrike">
                          <a:effectLst/>
                        </a:rPr>
                        <a:t>Keski-Savo</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6 759 253</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139</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Savonlinna</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2 972 398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81</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3516693292"/>
                  </a:ext>
                </a:extLst>
              </a:tr>
              <a:tr h="180000">
                <a:tc>
                  <a:txBody>
                    <a:bodyPr/>
                    <a:lstStyle/>
                    <a:p>
                      <a:pPr marL="72000" algn="l" fontAlgn="b">
                        <a:buNone/>
                      </a:pPr>
                      <a:r>
                        <a:rPr lang="fi-FI" sz="1000" u="none" strike="noStrike" dirty="0">
                          <a:effectLst/>
                        </a:rPr>
                        <a:t>Keski-Uusimaa</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42 697 728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201</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Seinäjoki-Isokyrö-Ilmajoki</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4 110 188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48</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436087449"/>
                  </a:ext>
                </a:extLst>
              </a:tr>
              <a:tr h="180000">
                <a:tc>
                  <a:txBody>
                    <a:bodyPr/>
                    <a:lstStyle/>
                    <a:p>
                      <a:pPr marL="72000" algn="l" fontAlgn="b">
                        <a:buNone/>
                      </a:pPr>
                      <a:r>
                        <a:rPr lang="fi-FI" sz="1000" u="none" strike="noStrike" dirty="0">
                          <a:effectLst/>
                        </a:rPr>
                        <a:t>Kirkkonummi-Vihti-Siuntio</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8 665 448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111</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Suupohjan työllisyysalue</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8 710 614</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199</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1769796919"/>
                  </a:ext>
                </a:extLst>
              </a:tr>
              <a:tr h="180000">
                <a:tc>
                  <a:txBody>
                    <a:bodyPr/>
                    <a:lstStyle/>
                    <a:p>
                      <a:pPr marL="72000" algn="l" fontAlgn="b">
                        <a:buNone/>
                      </a:pPr>
                      <a:r>
                        <a:rPr lang="fi-FI" sz="1000" u="none" strike="noStrike" dirty="0">
                          <a:effectLst/>
                        </a:rPr>
                        <a:t>Kuopio</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14 481 021</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80</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Tampereen seutu</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56 512 660</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112</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2793021286"/>
                  </a:ext>
                </a:extLst>
              </a:tr>
              <a:tr h="180000">
                <a:tc>
                  <a:txBody>
                    <a:bodyPr/>
                    <a:lstStyle/>
                    <a:p>
                      <a:pPr marL="72000" algn="l" fontAlgn="b">
                        <a:buNone/>
                      </a:pPr>
                      <a:r>
                        <a:rPr lang="fi-FI" sz="1000" u="none" strike="noStrike" dirty="0">
                          <a:effectLst/>
                        </a:rPr>
                        <a:t>Kymppi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15 618 766</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244</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Tunturi-Lappi - Pello</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5 457 230</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299</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3039232747"/>
                  </a:ext>
                </a:extLst>
              </a:tr>
              <a:tr h="180000">
                <a:tc>
                  <a:txBody>
                    <a:bodyPr/>
                    <a:lstStyle/>
                    <a:p>
                      <a:pPr marL="72000" algn="l" fontAlgn="b">
                        <a:buNone/>
                      </a:pPr>
                      <a:r>
                        <a:rPr lang="fi-FI" sz="1000" u="none" strike="noStrike">
                          <a:effectLst/>
                        </a:rPr>
                        <a:t>Lohja-Karkkila</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2 602 926</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49</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Turku</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59 760 288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134</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1061092616"/>
                  </a:ext>
                </a:extLst>
              </a:tr>
              <a:tr h="180000">
                <a:tc>
                  <a:txBody>
                    <a:bodyPr/>
                    <a:lstStyle/>
                    <a:p>
                      <a:pPr marL="72000" algn="l" fontAlgn="b">
                        <a:buNone/>
                      </a:pPr>
                      <a:r>
                        <a:rPr lang="fi-FI" sz="1000" u="none" strike="noStrike">
                          <a:effectLst/>
                        </a:rPr>
                        <a:t>Läntinen Pirkanmaa</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9 238 727</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187</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TyöHäme</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11 779 129</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108</a:t>
                      </a:r>
                      <a:endParaRPr lang="fi-FI" sz="1000" b="0" i="0" u="none" strike="noStrike">
                        <a:effectLst/>
                        <a:latin typeface="Carlito"/>
                      </a:endParaRPr>
                    </a:p>
                  </a:txBody>
                  <a:tcPr marL="6872" marR="72000" marT="6872" marB="0" anchor="b"/>
                </a:tc>
                <a:extLst>
                  <a:ext uri="{0D108BD9-81ED-4DB2-BD59-A6C34878D82A}">
                    <a16:rowId xmlns:a16="http://schemas.microsoft.com/office/drawing/2014/main" val="3476444030"/>
                  </a:ext>
                </a:extLst>
              </a:tr>
              <a:tr h="180000">
                <a:tc>
                  <a:txBody>
                    <a:bodyPr/>
                    <a:lstStyle/>
                    <a:p>
                      <a:pPr marL="72000" algn="l" fontAlgn="b">
                        <a:buNone/>
                      </a:pPr>
                      <a:r>
                        <a:rPr lang="fi-FI" sz="1000" u="none" strike="noStrike" dirty="0">
                          <a:effectLst/>
                        </a:rPr>
                        <a:t>Meri-Lappi</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9 630 664</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174</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Ylivieska-Kalajoki-Nivala</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10 365 638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229</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1791421537"/>
                  </a:ext>
                </a:extLst>
              </a:tr>
              <a:tr h="180000">
                <a:tc>
                  <a:txBody>
                    <a:bodyPr/>
                    <a:lstStyle/>
                    <a:p>
                      <a:pPr marL="72000" algn="l" fontAlgn="b">
                        <a:buNone/>
                      </a:pPr>
                      <a:r>
                        <a:rPr lang="fi-FI" sz="1000" u="none" strike="noStrike" dirty="0">
                          <a:effectLst/>
                        </a:rPr>
                        <a:t>Mikkelin seutu</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6 094 419</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85</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Ylä-Savo</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5 673 478</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154</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3098748113"/>
                  </a:ext>
                </a:extLst>
              </a:tr>
              <a:tr h="180000">
                <a:tc>
                  <a:txBody>
                    <a:bodyPr/>
                    <a:lstStyle/>
                    <a:p>
                      <a:pPr marL="72000" algn="l" fontAlgn="b">
                        <a:buNone/>
                      </a:pPr>
                      <a:r>
                        <a:rPr lang="fi-FI" sz="1000" u="none" strike="noStrike" dirty="0">
                          <a:effectLst/>
                        </a:rPr>
                        <a:t>Oulu</a:t>
                      </a:r>
                      <a:endParaRPr lang="fi-FI" sz="1000" b="1" i="0" u="none" strike="noStrike" dirty="0">
                        <a:effectLst/>
                        <a:latin typeface="Carlito"/>
                      </a:endParaRPr>
                    </a:p>
                  </a:txBody>
                  <a:tcPr marL="6872" marR="6872" marT="6872" marB="0" anchor="b"/>
                </a:tc>
                <a:tc>
                  <a:txBody>
                    <a:bodyPr/>
                    <a:lstStyle/>
                    <a:p>
                      <a:pPr marL="72000" algn="r" fontAlgn="b">
                        <a:buNone/>
                      </a:pPr>
                      <a:r>
                        <a:rPr lang="fi-FI" sz="1000" u="none" strike="noStrike">
                          <a:effectLst/>
                        </a:rPr>
                        <a:t>21 105 354</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a:effectLst/>
                        </a:rPr>
                        <a:t>72</a:t>
                      </a: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endParaRPr lang="fi-FI" sz="1000" b="1" i="0" u="none" strike="noStrike">
                        <a:effectLst/>
                        <a:latin typeface="Carlito"/>
                      </a:endParaRPr>
                    </a:p>
                  </a:txBody>
                  <a:tcPr marL="6872" marR="6872" marT="6872" marB="0" anchor="b"/>
                </a:tc>
                <a:tc>
                  <a:txBody>
                    <a:bodyPr/>
                    <a:lstStyle/>
                    <a:p>
                      <a:pPr marL="72000" algn="l" fontAlgn="b">
                        <a:buNone/>
                      </a:pPr>
                      <a:endParaRPr lang="fi-FI" sz="1000" b="1" i="0" u="none" strike="noStrike">
                        <a:effectLst/>
                        <a:latin typeface="Carlito"/>
                      </a:endParaRPr>
                    </a:p>
                  </a:txBody>
                  <a:tcPr marL="6872" marR="6872" marT="6872" marB="0" anchor="b"/>
                </a:tc>
                <a:tc>
                  <a:txBody>
                    <a:bodyPr/>
                    <a:lstStyle/>
                    <a:p>
                      <a:pPr marL="72000" algn="l" fontAlgn="b">
                        <a:buNone/>
                      </a:pP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2878367004"/>
                  </a:ext>
                </a:extLst>
              </a:tr>
              <a:tr h="180000">
                <a:tc>
                  <a:txBody>
                    <a:bodyPr/>
                    <a:lstStyle/>
                    <a:p>
                      <a:pPr marL="72000" algn="l" fontAlgn="b">
                        <a:buNone/>
                      </a:pPr>
                      <a:endParaRPr lang="fi-FI" sz="1000" b="0" i="0" u="none" strike="noStrike" dirty="0">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endParaRPr lang="fi-FI" sz="1000" b="0" i="0" u="none" strike="noStrike">
                        <a:effectLst/>
                        <a:latin typeface="Carlito"/>
                      </a:endParaRPr>
                    </a:p>
                  </a:txBody>
                  <a:tcPr marL="6872" marR="6872" marT="6872" marB="0" anchor="b"/>
                </a:tc>
                <a:tc>
                  <a:txBody>
                    <a:bodyPr/>
                    <a:lstStyle/>
                    <a:p>
                      <a:pPr marL="72000" algn="l" fontAlgn="b">
                        <a:buNone/>
                      </a:pPr>
                      <a:r>
                        <a:rPr lang="fi-FI" sz="1000" u="none" strike="noStrike">
                          <a:effectLst/>
                        </a:rPr>
                        <a:t>Säästö yhteensä</a:t>
                      </a:r>
                      <a:endParaRPr lang="fi-FI" sz="1000" b="1" i="0" u="none" strike="noStrike">
                        <a:effectLst/>
                        <a:latin typeface="Carlito"/>
                      </a:endParaRPr>
                    </a:p>
                  </a:txBody>
                  <a:tcPr marL="6872" marR="6872" marT="6872" marB="0" anchor="b"/>
                </a:tc>
                <a:tc>
                  <a:txBody>
                    <a:bodyPr/>
                    <a:lstStyle/>
                    <a:p>
                      <a:pPr marL="72000" algn="r" fontAlgn="b">
                        <a:buNone/>
                      </a:pPr>
                      <a:r>
                        <a:rPr lang="fi-FI" sz="1000" u="none" strike="noStrike">
                          <a:effectLst/>
                        </a:rPr>
                        <a:t>542 454 900</a:t>
                      </a:r>
                      <a:endParaRPr lang="fi-FI" sz="1000" b="0" i="0" u="none" strike="noStrike">
                        <a:effectLst/>
                        <a:latin typeface="Carlito"/>
                      </a:endParaRPr>
                    </a:p>
                  </a:txBody>
                  <a:tcPr marL="6872" marR="6872" marT="6872" marB="0" anchor="b"/>
                </a:tc>
                <a:tc>
                  <a:txBody>
                    <a:bodyPr/>
                    <a:lstStyle/>
                    <a:p>
                      <a:pPr marL="72000" algn="r" fontAlgn="b">
                        <a:buNone/>
                      </a:pPr>
                      <a:r>
                        <a:rPr lang="fi-FI" sz="1000" u="none" strike="noStrike" dirty="0">
                          <a:effectLst/>
                        </a:rPr>
                        <a:t>120</a:t>
                      </a:r>
                      <a:endParaRPr lang="fi-FI" sz="1000" b="0" i="0" u="none" strike="noStrike" dirty="0">
                        <a:effectLst/>
                        <a:latin typeface="Carlito"/>
                      </a:endParaRPr>
                    </a:p>
                  </a:txBody>
                  <a:tcPr marL="6872" marR="72000" marT="6872" marB="0" anchor="b"/>
                </a:tc>
                <a:extLst>
                  <a:ext uri="{0D108BD9-81ED-4DB2-BD59-A6C34878D82A}">
                    <a16:rowId xmlns:a16="http://schemas.microsoft.com/office/drawing/2014/main" val="1180631312"/>
                  </a:ext>
                </a:extLst>
              </a:tr>
            </a:tbl>
          </a:graphicData>
        </a:graphic>
      </p:graphicFrame>
      <p:sp>
        <p:nvSpPr>
          <p:cNvPr id="4" name="Päivämäärän paikkamerkki 3">
            <a:extLst>
              <a:ext uri="{FF2B5EF4-FFF2-40B4-BE49-F238E27FC236}">
                <a16:creationId xmlns:a16="http://schemas.microsoft.com/office/drawing/2014/main" id="{60771E29-4769-E9AE-038C-29AEEC094F46}"/>
              </a:ext>
            </a:extLst>
          </p:cNvPr>
          <p:cNvSpPr>
            <a:spLocks noGrp="1"/>
          </p:cNvSpPr>
          <p:nvPr>
            <p:ph type="dt" sz="half" idx="10"/>
          </p:nvPr>
        </p:nvSpPr>
        <p:spPr/>
        <p:txBody>
          <a:bodyPr/>
          <a:lstStyle/>
          <a:p>
            <a:fld id="{1D0B2645-959B-4F52-816C-61101EE169EE}" type="datetime1">
              <a:rPr lang="fi-FI" smtClean="0"/>
              <a:t>27.8.2026</a:t>
            </a:fld>
            <a:endParaRPr lang="fi-FI"/>
          </a:p>
        </p:txBody>
      </p:sp>
    </p:spTree>
    <p:extLst>
      <p:ext uri="{BB962C8B-B14F-4D97-AF65-F5344CB8AC3E}">
        <p14:creationId xmlns:p14="http://schemas.microsoft.com/office/powerpoint/2010/main" val="389836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DC063F-0DE9-B8F8-869C-410B104C452B}"/>
              </a:ext>
            </a:extLst>
          </p:cNvPr>
          <p:cNvSpPr>
            <a:spLocks noGrp="1"/>
          </p:cNvSpPr>
          <p:nvPr>
            <p:ph type="title"/>
          </p:nvPr>
        </p:nvSpPr>
        <p:spPr>
          <a:xfrm>
            <a:off x="202487" y="633877"/>
            <a:ext cx="10511118" cy="847821"/>
          </a:xfrm>
        </p:spPr>
        <p:txBody>
          <a:bodyPr>
            <a:normAutofit/>
          </a:bodyPr>
          <a:lstStyle/>
          <a:p>
            <a:r>
              <a:rPr lang="fi-FI" sz="2800" dirty="0"/>
              <a:t>Yhteenlaskettuja kokonaisuuksia – kuinka vuosikatteet </a:t>
            </a:r>
            <a:br>
              <a:rPr lang="fi-FI" sz="2800" dirty="0"/>
            </a:br>
            <a:r>
              <a:rPr lang="fi-FI" sz="2800" dirty="0"/>
              <a:t>käyttäytyvät eri velkatasapainovaihtoehdoissa?</a:t>
            </a:r>
          </a:p>
        </p:txBody>
      </p:sp>
      <p:sp>
        <p:nvSpPr>
          <p:cNvPr id="5" name="Tekstiruutu 4">
            <a:extLst>
              <a:ext uri="{FF2B5EF4-FFF2-40B4-BE49-F238E27FC236}">
                <a16:creationId xmlns:a16="http://schemas.microsoft.com/office/drawing/2014/main" id="{453E79B4-E3D9-B10E-5ACE-08D1EA155C17}"/>
              </a:ext>
            </a:extLst>
          </p:cNvPr>
          <p:cNvSpPr txBox="1"/>
          <p:nvPr/>
        </p:nvSpPr>
        <p:spPr>
          <a:xfrm>
            <a:off x="202487" y="1629828"/>
            <a:ext cx="4890213" cy="338554"/>
          </a:xfrm>
          <a:prstGeom prst="rect">
            <a:avLst/>
          </a:prstGeom>
          <a:noFill/>
        </p:spPr>
        <p:txBody>
          <a:bodyPr wrap="square" lIns="0" tIns="0" rIns="0" bIns="0" rtlCol="0">
            <a:spAutoFit/>
          </a:bodyPr>
          <a:lstStyle/>
          <a:p>
            <a:pPr algn="l"/>
            <a:r>
              <a:rPr lang="fi-FI" sz="1100" b="1" spc="100" baseline="0" dirty="0"/>
              <a:t>Kaikki kunnat laskettuna erikseen, itsenäisinä yksiköinä </a:t>
            </a:r>
            <a:br>
              <a:rPr lang="fi-FI" sz="1100" b="1" spc="100" baseline="0" dirty="0"/>
            </a:br>
            <a:r>
              <a:rPr lang="fi-FI" sz="1100" spc="100" baseline="0" dirty="0"/>
              <a:t>(Velkatasapaino)</a:t>
            </a:r>
          </a:p>
        </p:txBody>
      </p:sp>
      <p:graphicFrame>
        <p:nvGraphicFramePr>
          <p:cNvPr id="3" name="Taulukko 2">
            <a:extLst>
              <a:ext uri="{FF2B5EF4-FFF2-40B4-BE49-F238E27FC236}">
                <a16:creationId xmlns:a16="http://schemas.microsoft.com/office/drawing/2014/main" id="{7BA342B8-5C3F-B70F-13FC-C9875A044189}"/>
              </a:ext>
            </a:extLst>
          </p:cNvPr>
          <p:cNvGraphicFramePr>
            <a:graphicFrameLocks noGrp="1"/>
          </p:cNvGraphicFramePr>
          <p:nvPr>
            <p:extLst>
              <p:ext uri="{D42A27DB-BD31-4B8C-83A1-F6EECF244321}">
                <p14:modId xmlns:p14="http://schemas.microsoft.com/office/powerpoint/2010/main" val="2591944797"/>
              </p:ext>
            </p:extLst>
          </p:nvPr>
        </p:nvGraphicFramePr>
        <p:xfrm>
          <a:off x="202487" y="2123197"/>
          <a:ext cx="4987799" cy="1257076"/>
        </p:xfrm>
        <a:graphic>
          <a:graphicData uri="http://schemas.openxmlformats.org/drawingml/2006/table">
            <a:tbl>
              <a:tblPr firstRow="1" bandRow="1">
                <a:tableStyleId>{69012ECD-51FC-41F1-AA8D-1B2483CD663E}</a:tableStyleId>
              </a:tblPr>
              <a:tblGrid>
                <a:gridCol w="1596899">
                  <a:extLst>
                    <a:ext uri="{9D8B030D-6E8A-4147-A177-3AD203B41FA5}">
                      <a16:colId xmlns:a16="http://schemas.microsoft.com/office/drawing/2014/main" val="553885460"/>
                    </a:ext>
                  </a:extLst>
                </a:gridCol>
                <a:gridCol w="1143000">
                  <a:extLst>
                    <a:ext uri="{9D8B030D-6E8A-4147-A177-3AD203B41FA5}">
                      <a16:colId xmlns:a16="http://schemas.microsoft.com/office/drawing/2014/main" val="535437389"/>
                    </a:ext>
                  </a:extLst>
                </a:gridCol>
                <a:gridCol w="1126067">
                  <a:extLst>
                    <a:ext uri="{9D8B030D-6E8A-4147-A177-3AD203B41FA5}">
                      <a16:colId xmlns:a16="http://schemas.microsoft.com/office/drawing/2014/main" val="2933331925"/>
                    </a:ext>
                  </a:extLst>
                </a:gridCol>
                <a:gridCol w="1121833">
                  <a:extLst>
                    <a:ext uri="{9D8B030D-6E8A-4147-A177-3AD203B41FA5}">
                      <a16:colId xmlns:a16="http://schemas.microsoft.com/office/drawing/2014/main" val="3542946572"/>
                    </a:ext>
                  </a:extLst>
                </a:gridCol>
              </a:tblGrid>
              <a:tr h="281716">
                <a:tc>
                  <a:txBody>
                    <a:bodyPr/>
                    <a:lstStyle/>
                    <a:p>
                      <a:endParaRPr lang="fi-FI" sz="1000" dirty="0"/>
                    </a:p>
                  </a:txBody>
                  <a:tcPr anchor="ctr"/>
                </a:tc>
                <a:tc>
                  <a:txBody>
                    <a:bodyPr/>
                    <a:lstStyle/>
                    <a:p>
                      <a:pPr algn="r"/>
                      <a:r>
                        <a:rPr lang="fi-FI" sz="1000" dirty="0"/>
                        <a:t>2026</a:t>
                      </a:r>
                    </a:p>
                  </a:txBody>
                  <a:tcPr anchor="ctr"/>
                </a:tc>
                <a:tc>
                  <a:txBody>
                    <a:bodyPr/>
                    <a:lstStyle/>
                    <a:p>
                      <a:pPr algn="r"/>
                      <a:r>
                        <a:rPr lang="fi-FI" sz="1000" dirty="0"/>
                        <a:t>2028</a:t>
                      </a:r>
                    </a:p>
                  </a:txBody>
                  <a:tcPr anchor="ctr"/>
                </a:tc>
                <a:tc>
                  <a:txBody>
                    <a:bodyPr/>
                    <a:lstStyle/>
                    <a:p>
                      <a:pPr algn="r"/>
                      <a:r>
                        <a:rPr lang="fi-FI" sz="1000" dirty="0"/>
                        <a:t>2038</a:t>
                      </a:r>
                    </a:p>
                  </a:txBody>
                  <a:tcPr anchor="ctr"/>
                </a:tc>
                <a:extLst>
                  <a:ext uri="{0D108BD9-81ED-4DB2-BD59-A6C34878D82A}">
                    <a16:rowId xmlns:a16="http://schemas.microsoft.com/office/drawing/2014/main" val="3717172891"/>
                  </a:ext>
                </a:extLst>
              </a:tr>
              <a:tr h="216000">
                <a:tc>
                  <a:txBody>
                    <a:bodyPr/>
                    <a:lstStyle/>
                    <a:p>
                      <a:r>
                        <a:rPr lang="fi-FI" sz="1000" dirty="0"/>
                        <a:t>Vuosikate &lt;0</a:t>
                      </a:r>
                    </a:p>
                  </a:txBody>
                  <a:tcPr>
                    <a:solidFill>
                      <a:schemeClr val="accent3">
                        <a:lumMod val="20000"/>
                        <a:lumOff val="80000"/>
                      </a:schemeClr>
                    </a:solidFill>
                  </a:tcPr>
                </a:tc>
                <a:tc>
                  <a:txBody>
                    <a:bodyPr/>
                    <a:lstStyle/>
                    <a:p>
                      <a:pPr algn="r"/>
                      <a:r>
                        <a:rPr lang="fi-FI" sz="1000" dirty="0"/>
                        <a:t>17</a:t>
                      </a:r>
                    </a:p>
                  </a:txBody>
                  <a:tcPr>
                    <a:solidFill>
                      <a:schemeClr val="accent3">
                        <a:lumMod val="20000"/>
                        <a:lumOff val="80000"/>
                      </a:schemeClr>
                    </a:solidFill>
                  </a:tcPr>
                </a:tc>
                <a:tc>
                  <a:txBody>
                    <a:bodyPr/>
                    <a:lstStyle/>
                    <a:p>
                      <a:pPr algn="r"/>
                      <a:r>
                        <a:rPr lang="fi-FI" sz="1000" dirty="0"/>
                        <a:t>47</a:t>
                      </a:r>
                    </a:p>
                  </a:txBody>
                  <a:tcPr>
                    <a:solidFill>
                      <a:schemeClr val="accent3">
                        <a:lumMod val="20000"/>
                        <a:lumOff val="80000"/>
                      </a:schemeClr>
                    </a:solidFill>
                  </a:tcPr>
                </a:tc>
                <a:tc>
                  <a:txBody>
                    <a:bodyPr/>
                    <a:lstStyle/>
                    <a:p>
                      <a:pPr algn="r"/>
                      <a:r>
                        <a:rPr lang="fi-FI" sz="1000" dirty="0"/>
                        <a:t>233</a:t>
                      </a:r>
                    </a:p>
                  </a:txBody>
                  <a:tcPr>
                    <a:solidFill>
                      <a:schemeClr val="accent3">
                        <a:lumMod val="20000"/>
                        <a:lumOff val="80000"/>
                      </a:schemeClr>
                    </a:solidFill>
                  </a:tcPr>
                </a:tc>
                <a:extLst>
                  <a:ext uri="{0D108BD9-81ED-4DB2-BD59-A6C34878D82A}">
                    <a16:rowId xmlns:a16="http://schemas.microsoft.com/office/drawing/2014/main" val="69301280"/>
                  </a:ext>
                </a:extLst>
              </a:tr>
              <a:tr h="216000">
                <a:tc>
                  <a:txBody>
                    <a:bodyPr/>
                    <a:lstStyle/>
                    <a:p>
                      <a:r>
                        <a:rPr lang="fi-FI" sz="1000" dirty="0"/>
                        <a:t>Vuosikate &gt;0</a:t>
                      </a:r>
                    </a:p>
                  </a:txBody>
                  <a:tcPr>
                    <a:solidFill>
                      <a:schemeClr val="accent3">
                        <a:lumMod val="20000"/>
                        <a:lumOff val="80000"/>
                      </a:schemeClr>
                    </a:solidFill>
                  </a:tcPr>
                </a:tc>
                <a:tc>
                  <a:txBody>
                    <a:bodyPr/>
                    <a:lstStyle/>
                    <a:p>
                      <a:pPr algn="r"/>
                      <a:r>
                        <a:rPr lang="fi-FI" sz="1000" dirty="0"/>
                        <a:t>47</a:t>
                      </a:r>
                    </a:p>
                  </a:txBody>
                  <a:tcPr>
                    <a:solidFill>
                      <a:schemeClr val="accent3">
                        <a:lumMod val="20000"/>
                        <a:lumOff val="80000"/>
                      </a:schemeClr>
                    </a:solidFill>
                  </a:tcPr>
                </a:tc>
                <a:tc>
                  <a:txBody>
                    <a:bodyPr/>
                    <a:lstStyle/>
                    <a:p>
                      <a:pPr algn="r"/>
                      <a:r>
                        <a:rPr lang="fi-FI" sz="1000" dirty="0"/>
                        <a:t>39</a:t>
                      </a:r>
                    </a:p>
                  </a:txBody>
                  <a:tcPr>
                    <a:solidFill>
                      <a:schemeClr val="accent3">
                        <a:lumMod val="20000"/>
                        <a:lumOff val="80000"/>
                      </a:schemeClr>
                    </a:solidFill>
                  </a:tcPr>
                </a:tc>
                <a:tc>
                  <a:txBody>
                    <a:bodyPr/>
                    <a:lstStyle/>
                    <a:p>
                      <a:pPr algn="r"/>
                      <a:r>
                        <a:rPr lang="fi-FI" sz="1000" dirty="0"/>
                        <a:t>10</a:t>
                      </a:r>
                    </a:p>
                  </a:txBody>
                  <a:tcPr>
                    <a:solidFill>
                      <a:schemeClr val="accent3">
                        <a:lumMod val="20000"/>
                        <a:lumOff val="80000"/>
                      </a:schemeClr>
                    </a:solidFill>
                  </a:tcPr>
                </a:tc>
                <a:extLst>
                  <a:ext uri="{0D108BD9-81ED-4DB2-BD59-A6C34878D82A}">
                    <a16:rowId xmlns:a16="http://schemas.microsoft.com/office/drawing/2014/main" val="325562528"/>
                  </a:ext>
                </a:extLst>
              </a:tr>
              <a:tr h="216000">
                <a:tc>
                  <a:txBody>
                    <a:bodyPr/>
                    <a:lstStyle/>
                    <a:p>
                      <a:r>
                        <a:rPr lang="fi-FI" sz="1000" dirty="0"/>
                        <a:t>Vuosikate &lt;0, euroa</a:t>
                      </a:r>
                    </a:p>
                  </a:txBody>
                  <a:tcPr>
                    <a:solidFill>
                      <a:schemeClr val="accent3">
                        <a:lumMod val="20000"/>
                        <a:lumOff val="80000"/>
                      </a:schemeClr>
                    </a:solidFill>
                  </a:tcPr>
                </a:tc>
                <a:tc>
                  <a:txBody>
                    <a:bodyPr/>
                    <a:lstStyle/>
                    <a:p>
                      <a:pPr algn="r"/>
                      <a:r>
                        <a:rPr lang="fi-FI" sz="1000" dirty="0"/>
                        <a:t>-2 617 137</a:t>
                      </a:r>
                    </a:p>
                  </a:txBody>
                  <a:tcPr>
                    <a:solidFill>
                      <a:schemeClr val="accent3">
                        <a:lumMod val="20000"/>
                        <a:lumOff val="80000"/>
                      </a:schemeClr>
                    </a:solidFill>
                  </a:tcPr>
                </a:tc>
                <a:tc>
                  <a:txBody>
                    <a:bodyPr/>
                    <a:lstStyle/>
                    <a:p>
                      <a:pPr algn="r"/>
                      <a:r>
                        <a:rPr lang="fi-FI" sz="1000" dirty="0"/>
                        <a:t>-6 632 256</a:t>
                      </a:r>
                    </a:p>
                  </a:txBody>
                  <a:tcPr>
                    <a:solidFill>
                      <a:schemeClr val="accent3">
                        <a:lumMod val="20000"/>
                        <a:lumOff val="80000"/>
                      </a:schemeClr>
                    </a:solidFill>
                  </a:tcPr>
                </a:tc>
                <a:tc>
                  <a:txBody>
                    <a:bodyPr/>
                    <a:lstStyle/>
                    <a:p>
                      <a:pPr algn="r"/>
                      <a:r>
                        <a:rPr lang="fi-FI" sz="1000" dirty="0"/>
                        <a:t>-230 516 636</a:t>
                      </a:r>
                    </a:p>
                  </a:txBody>
                  <a:tcPr>
                    <a:solidFill>
                      <a:schemeClr val="accent3">
                        <a:lumMod val="20000"/>
                        <a:lumOff val="80000"/>
                      </a:schemeClr>
                    </a:solidFill>
                  </a:tcPr>
                </a:tc>
                <a:extLst>
                  <a:ext uri="{0D108BD9-81ED-4DB2-BD59-A6C34878D82A}">
                    <a16:rowId xmlns:a16="http://schemas.microsoft.com/office/drawing/2014/main" val="4249669780"/>
                  </a:ext>
                </a:extLst>
              </a:tr>
              <a:tr h="216000">
                <a:tc>
                  <a:txBody>
                    <a:bodyPr/>
                    <a:lstStyle/>
                    <a:p>
                      <a:r>
                        <a:rPr lang="fi-FI" sz="1000" dirty="0"/>
                        <a:t>Vuosikate &gt;0, euroa</a:t>
                      </a:r>
                    </a:p>
                  </a:txBody>
                  <a:tcPr>
                    <a:solidFill>
                      <a:schemeClr val="accent3">
                        <a:lumMod val="20000"/>
                        <a:lumOff val="80000"/>
                      </a:schemeClr>
                    </a:solidFill>
                  </a:tcPr>
                </a:tc>
                <a:tc>
                  <a:txBody>
                    <a:bodyPr/>
                    <a:lstStyle/>
                    <a:p>
                      <a:pPr algn="r"/>
                      <a:r>
                        <a:rPr lang="fi-FI" sz="1000" dirty="0"/>
                        <a:t>281 137 338</a:t>
                      </a:r>
                    </a:p>
                  </a:txBody>
                  <a:tcPr>
                    <a:solidFill>
                      <a:schemeClr val="accent3">
                        <a:lumMod val="20000"/>
                        <a:lumOff val="80000"/>
                      </a:schemeClr>
                    </a:solidFill>
                  </a:tcPr>
                </a:tc>
                <a:tc>
                  <a:txBody>
                    <a:bodyPr/>
                    <a:lstStyle/>
                    <a:p>
                      <a:pPr algn="r"/>
                      <a:r>
                        <a:rPr lang="fi-FI" sz="1000" dirty="0"/>
                        <a:t>244 596 866</a:t>
                      </a:r>
                    </a:p>
                  </a:txBody>
                  <a:tcPr>
                    <a:solidFill>
                      <a:schemeClr val="accent3">
                        <a:lumMod val="20000"/>
                        <a:lumOff val="80000"/>
                      </a:schemeClr>
                    </a:solidFill>
                  </a:tcPr>
                </a:tc>
                <a:tc>
                  <a:txBody>
                    <a:bodyPr/>
                    <a:lstStyle/>
                    <a:p>
                      <a:pPr algn="r"/>
                      <a:r>
                        <a:rPr lang="fi-FI" sz="1000" dirty="0"/>
                        <a:t>312 283 483</a:t>
                      </a:r>
                    </a:p>
                  </a:txBody>
                  <a:tcPr>
                    <a:solidFill>
                      <a:schemeClr val="accent3">
                        <a:lumMod val="20000"/>
                        <a:lumOff val="80000"/>
                      </a:schemeClr>
                    </a:solidFill>
                  </a:tcPr>
                </a:tc>
                <a:extLst>
                  <a:ext uri="{0D108BD9-81ED-4DB2-BD59-A6C34878D82A}">
                    <a16:rowId xmlns:a16="http://schemas.microsoft.com/office/drawing/2014/main" val="3214514322"/>
                  </a:ext>
                </a:extLst>
              </a:tr>
            </a:tbl>
          </a:graphicData>
        </a:graphic>
      </p:graphicFrame>
      <p:sp>
        <p:nvSpPr>
          <p:cNvPr id="14" name="Tekstiruutu 13">
            <a:extLst>
              <a:ext uri="{FF2B5EF4-FFF2-40B4-BE49-F238E27FC236}">
                <a16:creationId xmlns:a16="http://schemas.microsoft.com/office/drawing/2014/main" id="{A71CCA78-C4A1-8108-0B41-A42436352DEE}"/>
              </a:ext>
            </a:extLst>
          </p:cNvPr>
          <p:cNvSpPr txBox="1"/>
          <p:nvPr/>
        </p:nvSpPr>
        <p:spPr>
          <a:xfrm>
            <a:off x="5294412" y="2123197"/>
            <a:ext cx="4962180" cy="1253402"/>
          </a:xfrm>
          <a:prstGeom prst="rect">
            <a:avLst/>
          </a:prstGeom>
          <a:solidFill>
            <a:schemeClr val="accent3">
              <a:lumMod val="20000"/>
              <a:lumOff val="80000"/>
            </a:schemeClr>
          </a:solidFill>
        </p:spPr>
        <p:txBody>
          <a:bodyPr wrap="square" lIns="72000" tIns="72000" rIns="72000" bIns="72000" rtlCol="0">
            <a:spAutoFit/>
          </a:bodyPr>
          <a:lstStyle/>
          <a:p>
            <a:pPr marL="171450" indent="-171450" algn="l">
              <a:buFont typeface="Arial" panose="020B0604020202020204" pitchFamily="34" charset="0"/>
              <a:buChar char="•"/>
            </a:pPr>
            <a:r>
              <a:rPr lang="fi-FI" sz="1200" spc="100" baseline="0" dirty="0"/>
              <a:t>Itsenäisinä kuntina vuosikatteeltaan negatiivisten kuntien määrä kasvaa ja negatiivisen vuosikatteen määrä kasvaa. </a:t>
            </a:r>
          </a:p>
          <a:p>
            <a:pPr marL="171450" indent="-171450" algn="l">
              <a:buFont typeface="Arial" panose="020B0604020202020204" pitchFamily="34" charset="0"/>
              <a:buChar char="•"/>
            </a:pPr>
            <a:r>
              <a:rPr lang="fi-FI" sz="1200" spc="100" dirty="0"/>
              <a:t>Samalla kunnat, joiden vuosikate pysyy hallinnassa ovat vuosikatteeltaan kasvu-uralla.</a:t>
            </a:r>
          </a:p>
          <a:p>
            <a:pPr marL="171450" indent="-171450" algn="l">
              <a:buFont typeface="Arial" panose="020B0604020202020204" pitchFamily="34" charset="0"/>
              <a:buChar char="•"/>
            </a:pPr>
            <a:r>
              <a:rPr lang="fi-FI" sz="1200" spc="100" baseline="0" dirty="0"/>
              <a:t>Muutostarve on suuri ja muutos on tehtävä – veroprosenttien erot kasvavat.</a:t>
            </a:r>
          </a:p>
        </p:txBody>
      </p:sp>
      <p:sp>
        <p:nvSpPr>
          <p:cNvPr id="8" name="Tekstiruutu 7">
            <a:extLst>
              <a:ext uri="{FF2B5EF4-FFF2-40B4-BE49-F238E27FC236}">
                <a16:creationId xmlns:a16="http://schemas.microsoft.com/office/drawing/2014/main" id="{C678BDB6-1ECD-3074-3D17-F195B9E22D15}"/>
              </a:ext>
            </a:extLst>
          </p:cNvPr>
          <p:cNvSpPr txBox="1"/>
          <p:nvPr/>
        </p:nvSpPr>
        <p:spPr>
          <a:xfrm>
            <a:off x="202487" y="3522245"/>
            <a:ext cx="4890213" cy="169277"/>
          </a:xfrm>
          <a:prstGeom prst="rect">
            <a:avLst/>
          </a:prstGeom>
          <a:noFill/>
        </p:spPr>
        <p:txBody>
          <a:bodyPr wrap="square" lIns="0" tIns="0" rIns="0" bIns="0" rtlCol="0">
            <a:spAutoFit/>
          </a:bodyPr>
          <a:lstStyle/>
          <a:p>
            <a:pPr algn="l"/>
            <a:r>
              <a:rPr lang="fi-FI" sz="1100" b="1" spc="100" baseline="0" dirty="0"/>
              <a:t>Kunnat yhdistettyinä TE-alueiksi</a:t>
            </a:r>
            <a:endParaRPr lang="fi-FI" sz="1100" spc="100" baseline="0" dirty="0"/>
          </a:p>
        </p:txBody>
      </p:sp>
      <p:graphicFrame>
        <p:nvGraphicFramePr>
          <p:cNvPr id="9" name="Taulukko 8">
            <a:extLst>
              <a:ext uri="{FF2B5EF4-FFF2-40B4-BE49-F238E27FC236}">
                <a16:creationId xmlns:a16="http://schemas.microsoft.com/office/drawing/2014/main" id="{34A9C67C-ADCD-6D5F-B178-42A9E376FA3E}"/>
              </a:ext>
            </a:extLst>
          </p:cNvPr>
          <p:cNvGraphicFramePr>
            <a:graphicFrameLocks noGrp="1"/>
          </p:cNvGraphicFramePr>
          <p:nvPr>
            <p:extLst>
              <p:ext uri="{D42A27DB-BD31-4B8C-83A1-F6EECF244321}">
                <p14:modId xmlns:p14="http://schemas.microsoft.com/office/powerpoint/2010/main" val="609847983"/>
              </p:ext>
            </p:extLst>
          </p:nvPr>
        </p:nvGraphicFramePr>
        <p:xfrm>
          <a:off x="202487" y="3768973"/>
          <a:ext cx="4962180" cy="1219200"/>
        </p:xfrm>
        <a:graphic>
          <a:graphicData uri="http://schemas.openxmlformats.org/drawingml/2006/table">
            <a:tbl>
              <a:tblPr firstRow="1" bandRow="1">
                <a:tableStyleId>{69012ECD-51FC-41F1-AA8D-1B2483CD663E}</a:tableStyleId>
              </a:tblPr>
              <a:tblGrid>
                <a:gridCol w="1486613">
                  <a:extLst>
                    <a:ext uri="{9D8B030D-6E8A-4147-A177-3AD203B41FA5}">
                      <a16:colId xmlns:a16="http://schemas.microsoft.com/office/drawing/2014/main" val="575954993"/>
                    </a:ext>
                  </a:extLst>
                </a:gridCol>
                <a:gridCol w="1189567">
                  <a:extLst>
                    <a:ext uri="{9D8B030D-6E8A-4147-A177-3AD203B41FA5}">
                      <a16:colId xmlns:a16="http://schemas.microsoft.com/office/drawing/2014/main" val="357723670"/>
                    </a:ext>
                  </a:extLst>
                </a:gridCol>
                <a:gridCol w="1104900">
                  <a:extLst>
                    <a:ext uri="{9D8B030D-6E8A-4147-A177-3AD203B41FA5}">
                      <a16:colId xmlns:a16="http://schemas.microsoft.com/office/drawing/2014/main" val="3787716167"/>
                    </a:ext>
                  </a:extLst>
                </a:gridCol>
                <a:gridCol w="1181100">
                  <a:extLst>
                    <a:ext uri="{9D8B030D-6E8A-4147-A177-3AD203B41FA5}">
                      <a16:colId xmlns:a16="http://schemas.microsoft.com/office/drawing/2014/main" val="442989353"/>
                    </a:ext>
                  </a:extLst>
                </a:gridCol>
              </a:tblGrid>
              <a:tr h="216000">
                <a:tc>
                  <a:txBody>
                    <a:bodyPr/>
                    <a:lstStyle/>
                    <a:p>
                      <a:r>
                        <a:rPr lang="fi-FI" sz="1000" dirty="0"/>
                        <a:t>Ei sopeutusta</a:t>
                      </a:r>
                    </a:p>
                  </a:txBody>
                  <a:tcPr/>
                </a:tc>
                <a:tc>
                  <a:txBody>
                    <a:bodyPr/>
                    <a:lstStyle/>
                    <a:p>
                      <a:pPr algn="r"/>
                      <a:r>
                        <a:rPr lang="fi-FI" sz="1000" dirty="0"/>
                        <a:t>2026</a:t>
                      </a:r>
                    </a:p>
                  </a:txBody>
                  <a:tcPr/>
                </a:tc>
                <a:tc>
                  <a:txBody>
                    <a:bodyPr/>
                    <a:lstStyle/>
                    <a:p>
                      <a:pPr algn="r"/>
                      <a:r>
                        <a:rPr lang="fi-FI" sz="1000" dirty="0"/>
                        <a:t>2028</a:t>
                      </a:r>
                    </a:p>
                  </a:txBody>
                  <a:tcPr/>
                </a:tc>
                <a:tc>
                  <a:txBody>
                    <a:bodyPr/>
                    <a:lstStyle/>
                    <a:p>
                      <a:pPr algn="r"/>
                      <a:r>
                        <a:rPr lang="fi-FI" sz="1000" dirty="0"/>
                        <a:t>2038</a:t>
                      </a:r>
                    </a:p>
                  </a:txBody>
                  <a:tcPr/>
                </a:tc>
                <a:extLst>
                  <a:ext uri="{0D108BD9-81ED-4DB2-BD59-A6C34878D82A}">
                    <a16:rowId xmlns:a16="http://schemas.microsoft.com/office/drawing/2014/main" val="2390022748"/>
                  </a:ext>
                </a:extLst>
              </a:tr>
              <a:tr h="216000">
                <a:tc>
                  <a:txBody>
                    <a:bodyPr/>
                    <a:lstStyle/>
                    <a:p>
                      <a:r>
                        <a:rPr lang="fi-FI" sz="1000" dirty="0"/>
                        <a:t>Vuosikate &lt;0</a:t>
                      </a:r>
                    </a:p>
                  </a:txBody>
                  <a:tcPr/>
                </a:tc>
                <a:tc>
                  <a:txBody>
                    <a:bodyPr/>
                    <a:lstStyle/>
                    <a:p>
                      <a:pPr algn="r"/>
                      <a:r>
                        <a:rPr lang="fi-FI" sz="1000" dirty="0"/>
                        <a:t>0</a:t>
                      </a:r>
                    </a:p>
                  </a:txBody>
                  <a:tcPr/>
                </a:tc>
                <a:tc>
                  <a:txBody>
                    <a:bodyPr/>
                    <a:lstStyle/>
                    <a:p>
                      <a:pPr algn="r"/>
                      <a:r>
                        <a:rPr lang="fi-FI" sz="1000" dirty="0"/>
                        <a:t>2</a:t>
                      </a:r>
                    </a:p>
                  </a:txBody>
                  <a:tcPr/>
                </a:tc>
                <a:tc>
                  <a:txBody>
                    <a:bodyPr/>
                    <a:lstStyle/>
                    <a:p>
                      <a:pPr algn="r"/>
                      <a:r>
                        <a:rPr lang="fi-FI" sz="1000" dirty="0"/>
                        <a:t>24</a:t>
                      </a:r>
                    </a:p>
                  </a:txBody>
                  <a:tcPr/>
                </a:tc>
                <a:extLst>
                  <a:ext uri="{0D108BD9-81ED-4DB2-BD59-A6C34878D82A}">
                    <a16:rowId xmlns:a16="http://schemas.microsoft.com/office/drawing/2014/main" val="237572788"/>
                  </a:ext>
                </a:extLst>
              </a:tr>
              <a:tr h="216000">
                <a:tc>
                  <a:txBody>
                    <a:bodyPr/>
                    <a:lstStyle/>
                    <a:p>
                      <a:r>
                        <a:rPr lang="fi-FI" sz="1000" dirty="0"/>
                        <a:t>Vuosikate &gt;0</a:t>
                      </a:r>
                    </a:p>
                  </a:txBody>
                  <a:tcPr/>
                </a:tc>
                <a:tc>
                  <a:txBody>
                    <a:bodyPr/>
                    <a:lstStyle/>
                    <a:p>
                      <a:pPr algn="r"/>
                      <a:r>
                        <a:rPr lang="fi-FI" sz="1000" dirty="0"/>
                        <a:t>41</a:t>
                      </a:r>
                    </a:p>
                  </a:txBody>
                  <a:tcPr/>
                </a:tc>
                <a:tc>
                  <a:txBody>
                    <a:bodyPr/>
                    <a:lstStyle/>
                    <a:p>
                      <a:pPr algn="r"/>
                      <a:r>
                        <a:rPr lang="fi-FI" sz="1000" dirty="0"/>
                        <a:t>39</a:t>
                      </a:r>
                    </a:p>
                  </a:txBody>
                  <a:tcPr/>
                </a:tc>
                <a:tc>
                  <a:txBody>
                    <a:bodyPr/>
                    <a:lstStyle/>
                    <a:p>
                      <a:pPr algn="r"/>
                      <a:r>
                        <a:rPr lang="fi-FI" sz="1000" dirty="0"/>
                        <a:t>17</a:t>
                      </a:r>
                    </a:p>
                  </a:txBody>
                  <a:tcPr/>
                </a:tc>
                <a:extLst>
                  <a:ext uri="{0D108BD9-81ED-4DB2-BD59-A6C34878D82A}">
                    <a16:rowId xmlns:a16="http://schemas.microsoft.com/office/drawing/2014/main" val="384716555"/>
                  </a:ext>
                </a:extLst>
              </a:tr>
              <a:tr h="216000">
                <a:tc>
                  <a:txBody>
                    <a:bodyPr/>
                    <a:lstStyle/>
                    <a:p>
                      <a:r>
                        <a:rPr lang="fi-FI" sz="1000" dirty="0"/>
                        <a:t>Vuosikate &lt;0, euroa</a:t>
                      </a:r>
                    </a:p>
                  </a:txBody>
                  <a:tcPr/>
                </a:tc>
                <a:tc>
                  <a:txBody>
                    <a:bodyPr/>
                    <a:lstStyle/>
                    <a:p>
                      <a:pPr algn="r"/>
                      <a:r>
                        <a:rPr lang="fi-FI" sz="1000" dirty="0"/>
                        <a:t>0</a:t>
                      </a:r>
                    </a:p>
                  </a:txBody>
                  <a:tcPr/>
                </a:tc>
                <a:tc>
                  <a:txBody>
                    <a:bodyPr/>
                    <a:lstStyle/>
                    <a:p>
                      <a:pPr algn="r"/>
                      <a:r>
                        <a:rPr lang="fi-FI" sz="1000" dirty="0"/>
                        <a:t>-7 422 193</a:t>
                      </a:r>
                    </a:p>
                  </a:txBody>
                  <a:tcPr/>
                </a:tc>
                <a:tc>
                  <a:txBody>
                    <a:bodyPr/>
                    <a:lstStyle/>
                    <a:p>
                      <a:pPr algn="r"/>
                      <a:r>
                        <a:rPr lang="fi-FI" sz="1000" dirty="0"/>
                        <a:t>-802 778 283</a:t>
                      </a:r>
                    </a:p>
                  </a:txBody>
                  <a:tcPr/>
                </a:tc>
                <a:extLst>
                  <a:ext uri="{0D108BD9-81ED-4DB2-BD59-A6C34878D82A}">
                    <a16:rowId xmlns:a16="http://schemas.microsoft.com/office/drawing/2014/main" val="40214658"/>
                  </a:ext>
                </a:extLst>
              </a:tr>
              <a:tr h="216000">
                <a:tc>
                  <a:txBody>
                    <a:bodyPr/>
                    <a:lstStyle/>
                    <a:p>
                      <a:r>
                        <a:rPr lang="fi-FI" sz="1000" dirty="0"/>
                        <a:t>Vuosikate &gt;0, euroa</a:t>
                      </a:r>
                    </a:p>
                  </a:txBody>
                  <a:tcPr/>
                </a:tc>
                <a:tc>
                  <a:txBody>
                    <a:bodyPr/>
                    <a:lstStyle/>
                    <a:p>
                      <a:pPr algn="r"/>
                      <a:r>
                        <a:rPr lang="fi-FI" sz="1000" dirty="0"/>
                        <a:t>1 457 122 920</a:t>
                      </a:r>
                    </a:p>
                  </a:txBody>
                  <a:tcPr/>
                </a:tc>
                <a:tc>
                  <a:txBody>
                    <a:bodyPr/>
                    <a:lstStyle/>
                    <a:p>
                      <a:pPr algn="r"/>
                      <a:r>
                        <a:rPr lang="fi-FI" sz="1000" dirty="0"/>
                        <a:t>1 225 681 725</a:t>
                      </a:r>
                    </a:p>
                  </a:txBody>
                  <a:tcPr/>
                </a:tc>
                <a:tc>
                  <a:txBody>
                    <a:bodyPr/>
                    <a:lstStyle/>
                    <a:p>
                      <a:pPr algn="r"/>
                      <a:r>
                        <a:rPr lang="fi-FI" sz="1000" dirty="0"/>
                        <a:t>1 149 009 686</a:t>
                      </a:r>
                    </a:p>
                  </a:txBody>
                  <a:tcPr/>
                </a:tc>
                <a:extLst>
                  <a:ext uri="{0D108BD9-81ED-4DB2-BD59-A6C34878D82A}">
                    <a16:rowId xmlns:a16="http://schemas.microsoft.com/office/drawing/2014/main" val="3111082985"/>
                  </a:ext>
                </a:extLst>
              </a:tr>
            </a:tbl>
          </a:graphicData>
        </a:graphic>
      </p:graphicFrame>
      <p:graphicFrame>
        <p:nvGraphicFramePr>
          <p:cNvPr id="12" name="Taulukko 11">
            <a:extLst>
              <a:ext uri="{FF2B5EF4-FFF2-40B4-BE49-F238E27FC236}">
                <a16:creationId xmlns:a16="http://schemas.microsoft.com/office/drawing/2014/main" id="{529BF972-F862-A7AD-E526-AD3819751354}"/>
              </a:ext>
            </a:extLst>
          </p:cNvPr>
          <p:cNvGraphicFramePr>
            <a:graphicFrameLocks noGrp="1"/>
          </p:cNvGraphicFramePr>
          <p:nvPr>
            <p:extLst>
              <p:ext uri="{D42A27DB-BD31-4B8C-83A1-F6EECF244321}">
                <p14:modId xmlns:p14="http://schemas.microsoft.com/office/powerpoint/2010/main" val="1986419618"/>
              </p:ext>
            </p:extLst>
          </p:nvPr>
        </p:nvGraphicFramePr>
        <p:xfrm>
          <a:off x="5303654" y="3768973"/>
          <a:ext cx="4962180" cy="1219200"/>
        </p:xfrm>
        <a:graphic>
          <a:graphicData uri="http://schemas.openxmlformats.org/drawingml/2006/table">
            <a:tbl>
              <a:tblPr firstRow="1" bandRow="1">
                <a:tableStyleId>{69012ECD-51FC-41F1-AA8D-1B2483CD663E}</a:tableStyleId>
              </a:tblPr>
              <a:tblGrid>
                <a:gridCol w="1486613">
                  <a:extLst>
                    <a:ext uri="{9D8B030D-6E8A-4147-A177-3AD203B41FA5}">
                      <a16:colId xmlns:a16="http://schemas.microsoft.com/office/drawing/2014/main" val="575954993"/>
                    </a:ext>
                  </a:extLst>
                </a:gridCol>
                <a:gridCol w="1189567">
                  <a:extLst>
                    <a:ext uri="{9D8B030D-6E8A-4147-A177-3AD203B41FA5}">
                      <a16:colId xmlns:a16="http://schemas.microsoft.com/office/drawing/2014/main" val="357723670"/>
                    </a:ext>
                  </a:extLst>
                </a:gridCol>
                <a:gridCol w="1104900">
                  <a:extLst>
                    <a:ext uri="{9D8B030D-6E8A-4147-A177-3AD203B41FA5}">
                      <a16:colId xmlns:a16="http://schemas.microsoft.com/office/drawing/2014/main" val="3787716167"/>
                    </a:ext>
                  </a:extLst>
                </a:gridCol>
                <a:gridCol w="1181100">
                  <a:extLst>
                    <a:ext uri="{9D8B030D-6E8A-4147-A177-3AD203B41FA5}">
                      <a16:colId xmlns:a16="http://schemas.microsoft.com/office/drawing/2014/main" val="442989353"/>
                    </a:ext>
                  </a:extLst>
                </a:gridCol>
              </a:tblGrid>
              <a:tr h="216000">
                <a:tc>
                  <a:txBody>
                    <a:bodyPr/>
                    <a:lstStyle/>
                    <a:p>
                      <a:r>
                        <a:rPr lang="fi-FI" sz="1000" dirty="0"/>
                        <a:t>Hallinnon sopeutus</a:t>
                      </a:r>
                    </a:p>
                  </a:txBody>
                  <a:tcPr/>
                </a:tc>
                <a:tc>
                  <a:txBody>
                    <a:bodyPr/>
                    <a:lstStyle/>
                    <a:p>
                      <a:pPr algn="r"/>
                      <a:r>
                        <a:rPr lang="fi-FI" sz="1000" dirty="0"/>
                        <a:t>2026</a:t>
                      </a:r>
                    </a:p>
                  </a:txBody>
                  <a:tcPr/>
                </a:tc>
                <a:tc>
                  <a:txBody>
                    <a:bodyPr/>
                    <a:lstStyle/>
                    <a:p>
                      <a:pPr algn="r"/>
                      <a:r>
                        <a:rPr lang="fi-FI" sz="1000" dirty="0"/>
                        <a:t>2028</a:t>
                      </a:r>
                    </a:p>
                  </a:txBody>
                  <a:tcPr/>
                </a:tc>
                <a:tc>
                  <a:txBody>
                    <a:bodyPr/>
                    <a:lstStyle/>
                    <a:p>
                      <a:pPr algn="r"/>
                      <a:r>
                        <a:rPr lang="fi-FI" sz="1000" dirty="0"/>
                        <a:t>2038</a:t>
                      </a:r>
                    </a:p>
                  </a:txBody>
                  <a:tcPr/>
                </a:tc>
                <a:extLst>
                  <a:ext uri="{0D108BD9-81ED-4DB2-BD59-A6C34878D82A}">
                    <a16:rowId xmlns:a16="http://schemas.microsoft.com/office/drawing/2014/main" val="2390022748"/>
                  </a:ext>
                </a:extLst>
              </a:tr>
              <a:tr h="216000">
                <a:tc>
                  <a:txBody>
                    <a:bodyPr/>
                    <a:lstStyle/>
                    <a:p>
                      <a:r>
                        <a:rPr lang="fi-FI" sz="1000" dirty="0"/>
                        <a:t>Vuosikate &lt;0</a:t>
                      </a:r>
                    </a:p>
                  </a:txBody>
                  <a:tcPr/>
                </a:tc>
                <a:tc>
                  <a:txBody>
                    <a:bodyPr/>
                    <a:lstStyle/>
                    <a:p>
                      <a:pPr algn="r"/>
                      <a:r>
                        <a:rPr lang="fi-FI" sz="1000" dirty="0"/>
                        <a:t>0</a:t>
                      </a:r>
                    </a:p>
                  </a:txBody>
                  <a:tcPr/>
                </a:tc>
                <a:tc>
                  <a:txBody>
                    <a:bodyPr/>
                    <a:lstStyle/>
                    <a:p>
                      <a:pPr algn="r"/>
                      <a:r>
                        <a:rPr lang="fi-FI" sz="1000" dirty="0"/>
                        <a:t>2</a:t>
                      </a:r>
                    </a:p>
                  </a:txBody>
                  <a:tcPr/>
                </a:tc>
                <a:tc>
                  <a:txBody>
                    <a:bodyPr/>
                    <a:lstStyle/>
                    <a:p>
                      <a:pPr algn="r"/>
                      <a:r>
                        <a:rPr lang="fi-FI" sz="1000" dirty="0"/>
                        <a:t>22</a:t>
                      </a:r>
                    </a:p>
                  </a:txBody>
                  <a:tcPr/>
                </a:tc>
                <a:extLst>
                  <a:ext uri="{0D108BD9-81ED-4DB2-BD59-A6C34878D82A}">
                    <a16:rowId xmlns:a16="http://schemas.microsoft.com/office/drawing/2014/main" val="237572788"/>
                  </a:ext>
                </a:extLst>
              </a:tr>
              <a:tr h="216000">
                <a:tc>
                  <a:txBody>
                    <a:bodyPr/>
                    <a:lstStyle/>
                    <a:p>
                      <a:r>
                        <a:rPr lang="fi-FI" sz="1000" dirty="0"/>
                        <a:t>Vuosikate &gt;0</a:t>
                      </a:r>
                    </a:p>
                  </a:txBody>
                  <a:tcPr/>
                </a:tc>
                <a:tc>
                  <a:txBody>
                    <a:bodyPr/>
                    <a:lstStyle/>
                    <a:p>
                      <a:pPr algn="r"/>
                      <a:r>
                        <a:rPr lang="fi-FI" sz="1000" dirty="0"/>
                        <a:t>41</a:t>
                      </a:r>
                    </a:p>
                  </a:txBody>
                  <a:tcPr/>
                </a:tc>
                <a:tc>
                  <a:txBody>
                    <a:bodyPr/>
                    <a:lstStyle/>
                    <a:p>
                      <a:pPr algn="r"/>
                      <a:r>
                        <a:rPr lang="fi-FI" sz="1000" dirty="0"/>
                        <a:t>39</a:t>
                      </a:r>
                    </a:p>
                  </a:txBody>
                  <a:tcPr/>
                </a:tc>
                <a:tc>
                  <a:txBody>
                    <a:bodyPr/>
                    <a:lstStyle/>
                    <a:p>
                      <a:pPr algn="r"/>
                      <a:r>
                        <a:rPr lang="fi-FI" sz="1000" dirty="0"/>
                        <a:t>19</a:t>
                      </a:r>
                    </a:p>
                  </a:txBody>
                  <a:tcPr/>
                </a:tc>
                <a:extLst>
                  <a:ext uri="{0D108BD9-81ED-4DB2-BD59-A6C34878D82A}">
                    <a16:rowId xmlns:a16="http://schemas.microsoft.com/office/drawing/2014/main" val="384716555"/>
                  </a:ext>
                </a:extLst>
              </a:tr>
              <a:tr h="216000">
                <a:tc>
                  <a:txBody>
                    <a:bodyPr/>
                    <a:lstStyle/>
                    <a:p>
                      <a:r>
                        <a:rPr lang="fi-FI" sz="1000" dirty="0"/>
                        <a:t>Vuosikate &lt;0, euroa</a:t>
                      </a:r>
                    </a:p>
                  </a:txBody>
                  <a:tcPr/>
                </a:tc>
                <a:tc>
                  <a:txBody>
                    <a:bodyPr/>
                    <a:lstStyle/>
                    <a:p>
                      <a:pPr algn="r"/>
                      <a:r>
                        <a:rPr lang="fi-FI" sz="1000" dirty="0"/>
                        <a:t>0</a:t>
                      </a:r>
                    </a:p>
                  </a:txBody>
                  <a:tcPr/>
                </a:tc>
                <a:tc>
                  <a:txBody>
                    <a:bodyPr/>
                    <a:lstStyle/>
                    <a:p>
                      <a:pPr algn="r"/>
                      <a:r>
                        <a:rPr lang="fi-FI" sz="1000" dirty="0"/>
                        <a:t>-6 038 659</a:t>
                      </a:r>
                    </a:p>
                  </a:txBody>
                  <a:tcPr/>
                </a:tc>
                <a:tc>
                  <a:txBody>
                    <a:bodyPr/>
                    <a:lstStyle/>
                    <a:p>
                      <a:pPr algn="r"/>
                      <a:r>
                        <a:rPr lang="fi-FI" sz="1000" dirty="0"/>
                        <a:t>-537 663 409</a:t>
                      </a:r>
                    </a:p>
                  </a:txBody>
                  <a:tcPr/>
                </a:tc>
                <a:extLst>
                  <a:ext uri="{0D108BD9-81ED-4DB2-BD59-A6C34878D82A}">
                    <a16:rowId xmlns:a16="http://schemas.microsoft.com/office/drawing/2014/main" val="40214658"/>
                  </a:ext>
                </a:extLst>
              </a:tr>
              <a:tr h="216000">
                <a:tc>
                  <a:txBody>
                    <a:bodyPr/>
                    <a:lstStyle/>
                    <a:p>
                      <a:r>
                        <a:rPr lang="fi-FI" sz="1000" dirty="0"/>
                        <a:t>Vuosikate &gt;0, euroa</a:t>
                      </a:r>
                    </a:p>
                  </a:txBody>
                  <a:tcPr/>
                </a:tc>
                <a:tc>
                  <a:txBody>
                    <a:bodyPr/>
                    <a:lstStyle/>
                    <a:p>
                      <a:pPr algn="r"/>
                      <a:r>
                        <a:rPr lang="fi-FI" sz="1000" dirty="0"/>
                        <a:t>1 457 122 920</a:t>
                      </a:r>
                    </a:p>
                  </a:txBody>
                  <a:tcPr/>
                </a:tc>
                <a:tc>
                  <a:txBody>
                    <a:bodyPr/>
                    <a:lstStyle/>
                    <a:p>
                      <a:pPr algn="r"/>
                      <a:r>
                        <a:rPr lang="fi-FI" sz="1000" dirty="0"/>
                        <a:t>1 277 188 521</a:t>
                      </a:r>
                    </a:p>
                  </a:txBody>
                  <a:tcPr/>
                </a:tc>
                <a:tc>
                  <a:txBody>
                    <a:bodyPr/>
                    <a:lstStyle/>
                    <a:p>
                      <a:pPr algn="r"/>
                      <a:r>
                        <a:rPr lang="fi-FI" sz="1000" dirty="0"/>
                        <a:t>1 149 918 357</a:t>
                      </a:r>
                    </a:p>
                  </a:txBody>
                  <a:tcPr/>
                </a:tc>
                <a:extLst>
                  <a:ext uri="{0D108BD9-81ED-4DB2-BD59-A6C34878D82A}">
                    <a16:rowId xmlns:a16="http://schemas.microsoft.com/office/drawing/2014/main" val="3111082985"/>
                  </a:ext>
                </a:extLst>
              </a:tr>
            </a:tbl>
          </a:graphicData>
        </a:graphic>
      </p:graphicFrame>
      <p:sp>
        <p:nvSpPr>
          <p:cNvPr id="15" name="Tekstiruutu 14">
            <a:extLst>
              <a:ext uri="{FF2B5EF4-FFF2-40B4-BE49-F238E27FC236}">
                <a16:creationId xmlns:a16="http://schemas.microsoft.com/office/drawing/2014/main" id="{0C80F744-C807-9DE8-B812-54C9942531C8}"/>
              </a:ext>
            </a:extLst>
          </p:cNvPr>
          <p:cNvSpPr txBox="1"/>
          <p:nvPr/>
        </p:nvSpPr>
        <p:spPr>
          <a:xfrm>
            <a:off x="202487" y="5262943"/>
            <a:ext cx="10063347" cy="1068736"/>
          </a:xfrm>
          <a:prstGeom prst="rect">
            <a:avLst/>
          </a:prstGeom>
          <a:solidFill>
            <a:schemeClr val="accent2">
              <a:lumMod val="40000"/>
              <a:lumOff val="60000"/>
            </a:schemeClr>
          </a:solidFill>
        </p:spPr>
        <p:txBody>
          <a:bodyPr wrap="square" lIns="72000" tIns="72000" rIns="72000" bIns="72000" rtlCol="0">
            <a:spAutoFit/>
          </a:bodyPr>
          <a:lstStyle/>
          <a:p>
            <a:pPr marL="171450" indent="-171450" algn="l">
              <a:buFont typeface="Arial" panose="020B0604020202020204" pitchFamily="34" charset="0"/>
              <a:buChar char="•"/>
            </a:pPr>
            <a:r>
              <a:rPr lang="fi-FI" sz="1200" spc="100" baseline="0" dirty="0"/>
              <a:t>Kuntien yhdistäminen TE-alueiden ja seutukuntien kuntarakennepohjalle ei poista kuin kaksi vuosikatteeltaan negatiivista aluetta, mutta muutos pienentää negatiivisen vuosikatteen määrää ja kasvattaa vuosikatteeltaan positiivisten alueiden vuosikatetta.</a:t>
            </a:r>
          </a:p>
          <a:p>
            <a:pPr marL="171450" indent="-171450" algn="l">
              <a:buFont typeface="Arial" panose="020B0604020202020204" pitchFamily="34" charset="0"/>
              <a:buChar char="•"/>
            </a:pPr>
            <a:r>
              <a:rPr lang="fi-FI" sz="1200" spc="100" dirty="0"/>
              <a:t>Muiden TE-alueiden(Helsinki jne) merkitys on kokonaisuudessa suuri, eivätkä nekään (erityisesti Kouvola, Lahti ja Vantaa) voine selvitä tulevaisuudesta ilman sopeutusta.</a:t>
            </a:r>
            <a:endParaRPr lang="fi-FI" sz="1200" spc="100" baseline="0" dirty="0"/>
          </a:p>
        </p:txBody>
      </p:sp>
      <p:sp>
        <p:nvSpPr>
          <p:cNvPr id="4" name="Päivämäärän paikkamerkki 3">
            <a:extLst>
              <a:ext uri="{FF2B5EF4-FFF2-40B4-BE49-F238E27FC236}">
                <a16:creationId xmlns:a16="http://schemas.microsoft.com/office/drawing/2014/main" id="{6EF25A08-E8F9-6E03-4F26-427AEE78743D}"/>
              </a:ext>
            </a:extLst>
          </p:cNvPr>
          <p:cNvSpPr>
            <a:spLocks noGrp="1"/>
          </p:cNvSpPr>
          <p:nvPr>
            <p:ph type="dt" sz="half" idx="10"/>
          </p:nvPr>
        </p:nvSpPr>
        <p:spPr/>
        <p:txBody>
          <a:bodyPr/>
          <a:lstStyle/>
          <a:p>
            <a:fld id="{B415CC43-9E73-4585-A246-A894213FFFBD}" type="datetime1">
              <a:rPr lang="fi-FI" smtClean="0"/>
              <a:t>27.8.2026</a:t>
            </a:fld>
            <a:endParaRPr lang="fi-FI"/>
          </a:p>
        </p:txBody>
      </p:sp>
    </p:spTree>
    <p:extLst>
      <p:ext uri="{BB962C8B-B14F-4D97-AF65-F5344CB8AC3E}">
        <p14:creationId xmlns:p14="http://schemas.microsoft.com/office/powerpoint/2010/main" val="123612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AA05CE12-AF2F-FA84-FE7F-0B44114A4882}"/>
              </a:ext>
            </a:extLst>
          </p:cNvPr>
          <p:cNvSpPr>
            <a:spLocks noGrp="1"/>
          </p:cNvSpPr>
          <p:nvPr>
            <p:ph type="title"/>
          </p:nvPr>
        </p:nvSpPr>
        <p:spPr>
          <a:xfrm>
            <a:off x="838200" y="633689"/>
            <a:ext cx="10150894" cy="581278"/>
          </a:xfrm>
        </p:spPr>
        <p:txBody>
          <a:bodyPr/>
          <a:lstStyle/>
          <a:p>
            <a:r>
              <a:rPr lang="fi-FI" dirty="0"/>
              <a:t>Johtopäätökset</a:t>
            </a:r>
          </a:p>
        </p:txBody>
      </p:sp>
      <p:sp>
        <p:nvSpPr>
          <p:cNvPr id="3" name="Sisällön paikkamerkki 2">
            <a:extLst>
              <a:ext uri="{FF2B5EF4-FFF2-40B4-BE49-F238E27FC236}">
                <a16:creationId xmlns:a16="http://schemas.microsoft.com/office/drawing/2014/main" id="{14F1A1DE-B7DD-E8F7-F5FA-5B87C16421F8}"/>
              </a:ext>
            </a:extLst>
          </p:cNvPr>
          <p:cNvSpPr>
            <a:spLocks noGrp="1"/>
          </p:cNvSpPr>
          <p:nvPr>
            <p:ph idx="1"/>
          </p:nvPr>
        </p:nvSpPr>
        <p:spPr>
          <a:xfrm>
            <a:off x="838201" y="1414997"/>
            <a:ext cx="9893300" cy="4605470"/>
          </a:xfrm>
        </p:spPr>
        <p:txBody>
          <a:bodyPr>
            <a:normAutofit/>
          </a:bodyPr>
          <a:lstStyle/>
          <a:p>
            <a:pPr>
              <a:spcBef>
                <a:spcPts val="400"/>
              </a:spcBef>
            </a:pPr>
            <a:r>
              <a:rPr lang="fi-FI" sz="1400" dirty="0"/>
              <a:t>Tarkastelu on </a:t>
            </a:r>
            <a:r>
              <a:rPr lang="fi-FI" sz="1400" b="1" dirty="0"/>
              <a:t>esimerkkilaskelma</a:t>
            </a:r>
            <a:r>
              <a:rPr lang="fi-FI" sz="1400" dirty="0"/>
              <a:t>, </a:t>
            </a:r>
            <a:r>
              <a:rPr lang="fi-FI" sz="1400" b="1" dirty="0"/>
              <a:t>ei esitys kuntarakenteeksi</a:t>
            </a:r>
            <a:r>
              <a:rPr lang="fi-FI" sz="1400" dirty="0"/>
              <a:t>. TE-alueita käytetään laskentapohjana, koska ne ovat kuntien itse muodostamia kokonaisuuksia.  </a:t>
            </a:r>
          </a:p>
          <a:p>
            <a:pPr>
              <a:spcBef>
                <a:spcPts val="400"/>
              </a:spcBef>
            </a:pPr>
            <a:r>
              <a:rPr lang="fi-FI" sz="1400" dirty="0"/>
              <a:t>Kuntien talouden eriytyminen jatkuu ilman merkittäviä sopeutustoimia. Nykykehityksellä vuosikatteeltaan negatiivisten kuntien määrä kasvaa ja kuntien väliset taloudelliset erot kasvavat. </a:t>
            </a:r>
          </a:p>
          <a:p>
            <a:pPr>
              <a:spcBef>
                <a:spcPts val="400"/>
              </a:spcBef>
            </a:pPr>
            <a:r>
              <a:rPr lang="fi-FI" sz="1400" dirty="0"/>
              <a:t>Hallinnon ja erilaisten palveluihin liittyvien tukipalveluiden kustannuksissa on merkittävä laskennallinen sopeutumispotentiaali. Hallinnon suhteellisen pieni osuus kokonaismenoista ei tarkoita, että sen sopeuttamisella olisi vähäinen merkitys kuntatalouden tasapainolle. Tämän tarkastelun perusteella hallinnon sopeutuspotentiaali on lähes 550 miljoonaa euroa. </a:t>
            </a:r>
          </a:p>
          <a:p>
            <a:pPr>
              <a:spcBef>
                <a:spcPts val="400"/>
              </a:spcBef>
            </a:pPr>
            <a:r>
              <a:rPr lang="fi-FI" sz="1400" dirty="0"/>
              <a:t>Sopeutumispotentiaali on yhteydessä muodostuvien kuntakokonaisuuksien määrään. Mitä harvempaan kokonaisuuteen nykyiset kunnat yhdistyvät, sitä enemmän rinnakkaisia johtamis- ja hallintorakenteita voidaan laskennallisesti sopeuttaa. </a:t>
            </a:r>
          </a:p>
          <a:p>
            <a:pPr>
              <a:spcBef>
                <a:spcPts val="400"/>
              </a:spcBef>
            </a:pPr>
            <a:r>
              <a:rPr lang="fi-FI" sz="1400" dirty="0"/>
              <a:t>Mahdollisessa rakennemuutoksessa sopeutumisen on koskettava koko muodostuvaa kokonaisuutta – myös keskuskuntia. </a:t>
            </a:r>
          </a:p>
          <a:p>
            <a:pPr>
              <a:spcBef>
                <a:spcPts val="400"/>
              </a:spcBef>
            </a:pPr>
            <a:r>
              <a:rPr lang="fi-FI" sz="1400" dirty="0"/>
              <a:t>Demokratiakustannusten sopeutuspotentiaali on vähäinen. </a:t>
            </a:r>
          </a:p>
          <a:p>
            <a:pPr>
              <a:spcBef>
                <a:spcPts val="400"/>
              </a:spcBef>
            </a:pPr>
            <a:r>
              <a:rPr lang="fi-FI" sz="1400" dirty="0"/>
              <a:t>Hallinnon sopeuttaminen vahvistaa vuosikatetta, mutta ei yksin ratkaise kuntatalouden ongelmia. Taloudellinen asema vahvistuu, mutta osa muodostuvista kokonaisuuksista jäisi edelleen vuosikatteeltaan heikoiksi. </a:t>
            </a:r>
          </a:p>
          <a:p>
            <a:pPr>
              <a:spcBef>
                <a:spcPts val="400"/>
              </a:spcBef>
            </a:pPr>
            <a:r>
              <a:rPr lang="fi-FI" sz="1400" dirty="0"/>
              <a:t>Rakenteellisten ratkaisujen rinnalla tarvitaan kunnille osoitettujen tehtävien ja niiden rahoituksen tasapainoa sekä rahoitusjärjestelmän tarkastelua. Rakenteellinen sopeutuminen vahvistaa taloutta, mutta ei poista alueiden erilaisista lähtökohdista johtuvia eroja. </a:t>
            </a:r>
          </a:p>
        </p:txBody>
      </p:sp>
      <p:sp>
        <p:nvSpPr>
          <p:cNvPr id="4" name="Päivämäärän paikkamerkki 3">
            <a:extLst>
              <a:ext uri="{FF2B5EF4-FFF2-40B4-BE49-F238E27FC236}">
                <a16:creationId xmlns:a16="http://schemas.microsoft.com/office/drawing/2014/main" id="{CFA787C0-0479-7158-E943-EB3F020AF470}"/>
              </a:ext>
            </a:extLst>
          </p:cNvPr>
          <p:cNvSpPr>
            <a:spLocks noGrp="1"/>
          </p:cNvSpPr>
          <p:nvPr>
            <p:ph type="dt" sz="half" idx="10"/>
          </p:nvPr>
        </p:nvSpPr>
        <p:spPr/>
        <p:txBody>
          <a:bodyPr/>
          <a:lstStyle/>
          <a:p>
            <a:fld id="{1D0B2645-959B-4F52-816C-61101EE169EE}" type="datetime1">
              <a:rPr lang="fi-FI" smtClean="0"/>
              <a:t>27.8.2026</a:t>
            </a:fld>
            <a:endParaRPr lang="fi-FI"/>
          </a:p>
        </p:txBody>
      </p:sp>
    </p:spTree>
    <p:extLst>
      <p:ext uri="{BB962C8B-B14F-4D97-AF65-F5344CB8AC3E}">
        <p14:creationId xmlns:p14="http://schemas.microsoft.com/office/powerpoint/2010/main" val="2706461763"/>
      </p:ext>
    </p:extLst>
  </p:cSld>
  <p:clrMapOvr>
    <a:masterClrMapping/>
  </p:clrMapOvr>
</p:sld>
</file>

<file path=ppt/theme/theme1.xml><?xml version="1.0" encoding="utf-8"?>
<a:theme xmlns:a="http://schemas.openxmlformats.org/drawingml/2006/main" name="FCG Theme">
  <a:themeElements>
    <a:clrScheme name="FCG">
      <a:dk1>
        <a:sysClr val="windowText" lastClr="000000"/>
      </a:dk1>
      <a:lt1>
        <a:sysClr val="window" lastClr="FFFFFF"/>
      </a:lt1>
      <a:dk2>
        <a:srgbClr val="0F5064"/>
      </a:dk2>
      <a:lt2>
        <a:srgbClr val="133F6E"/>
      </a:lt2>
      <a:accent1>
        <a:srgbClr val="0F5064"/>
      </a:accent1>
      <a:accent2>
        <a:srgbClr val="4F8791"/>
      </a:accent2>
      <a:accent3>
        <a:srgbClr val="8CBEBE"/>
      </a:accent3>
      <a:accent4>
        <a:srgbClr val="EFCCB8"/>
      </a:accent4>
      <a:accent5>
        <a:srgbClr val="ED9469"/>
      </a:accent5>
      <a:accent6>
        <a:srgbClr val="EB5C18"/>
      </a:accent6>
      <a:hlink>
        <a:srgbClr val="0563C1"/>
      </a:hlink>
      <a:folHlink>
        <a:srgbClr val="954F72"/>
      </a:folHlink>
    </a:clrScheme>
    <a:fontScheme name="FCG">
      <a:majorFont>
        <a:latin typeface="Kigeli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pc="1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pc="100" baseline="0" dirty="0" err="1" smtClean="0"/>
        </a:defPPr>
      </a:lstStyle>
    </a:txDef>
  </a:objectDefaults>
  <a:extraClrSchemeLst/>
  <a:extLst>
    <a:ext uri="{05A4C25C-085E-4340-85A3-A5531E510DB2}">
      <thm15:themeFamily xmlns:thm15="http://schemas.microsoft.com/office/thememl/2012/main" name="FCG Esityspohja.pptx" id="{767B1B53-796F-440A-8DEA-D4A6D934CF9A}" vid="{6E9EAB25-AC83-4593-8BDD-13B04690121B}"/>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3D2C49A1FDDE14E83F90673A5FE8B3A" ma:contentTypeVersion="19" ma:contentTypeDescription="Luo uusi asiakirja." ma:contentTypeScope="" ma:versionID="15e17ac5f95b46d674358f3fde6a3584">
  <xsd:schema xmlns:xsd="http://www.w3.org/2001/XMLSchema" xmlns:xs="http://www.w3.org/2001/XMLSchema" xmlns:p="http://schemas.microsoft.com/office/2006/metadata/properties" xmlns:ns2="860d5e85-5dfd-4bf1-bd9e-060e397b067f" xmlns:ns3="1b382887-a511-40b8-b2fd-21ca2ba07a00" targetNamespace="http://schemas.microsoft.com/office/2006/metadata/properties" ma:root="true" ma:fieldsID="6a738b6df1c94a74e2698815697a79b7" ns2:_="" ns3:_="">
    <xsd:import namespace="860d5e85-5dfd-4bf1-bd9e-060e397b067f"/>
    <xsd:import namespace="1b382887-a511-40b8-b2fd-21ca2ba07a0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d5e85-5dfd-4bf1-bd9e-060e397b06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9a6a9047-7622-4e6d-83e1-5b7b4f4e65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382887-a511-40b8-b2fd-21ca2ba07a00"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1d387c61-d039-4de5-ac88-d74c03ce5074}" ma:internalName="TaxCatchAll" ma:showField="CatchAllData" ma:web="1b382887-a511-40b8-b2fd-21ca2ba07a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382887-a511-40b8-b2fd-21ca2ba07a00" xsi:nil="true"/>
    <lcf76f155ced4ddcb4097134ff3c332f xmlns="860d5e85-5dfd-4bf1-bd9e-060e397b067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A3A312-35D3-42AA-97DF-4DB266B7FE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d5e85-5dfd-4bf1-bd9e-060e397b067f"/>
    <ds:schemaRef ds:uri="1b382887-a511-40b8-b2fd-21ca2ba07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A75455-4BEE-41DA-B9CE-7F583504834A}">
  <ds:schemaRefs>
    <ds:schemaRef ds:uri="1b382887-a511-40b8-b2fd-21ca2ba07a00"/>
    <ds:schemaRef ds:uri="860d5e85-5dfd-4bf1-bd9e-060e397b067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D11E71C-DF4A-4A6E-90C6-38E2479F54E6}">
  <ds:schemaRefs>
    <ds:schemaRef ds:uri="http://schemas.microsoft.com/sharepoint/v3/contenttype/forms"/>
  </ds:schemaRefs>
</ds:datastoreItem>
</file>

<file path=docMetadata/LabelInfo.xml><?xml version="1.0" encoding="utf-8"?>
<clbl:labelList xmlns:clbl="http://schemas.microsoft.com/office/2020/mipLabelMetadata">
  <clbl:label id="{436e5d61-1ada-438e-901c-5e7398a51c1f}" enabled="0" method="" siteId="{436e5d61-1ada-438e-901c-5e7398a51c1f}" removed="1"/>
  <clbl:label id="{ceefa623-8205-48a1-bc33-0a621cb37131}" enabled="0" method="" siteId="{ceefa623-8205-48a1-bc33-0a621cb37131}" removed="1"/>
</clbl:labelList>
</file>

<file path=docProps/app.xml><?xml version="1.0" encoding="utf-8"?>
<Properties xmlns="http://schemas.openxmlformats.org/officeDocument/2006/extended-properties" xmlns:vt="http://schemas.openxmlformats.org/officeDocument/2006/docPropsVTypes">
  <Template>FCG Esityspohja</Template>
  <TotalTime>8134</TotalTime>
  <Words>2043</Words>
  <Application>Microsoft Office PowerPoint</Application>
  <PresentationFormat>Laajakuva</PresentationFormat>
  <Paragraphs>691</Paragraphs>
  <Slides>7</Slides>
  <Notes>7</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7</vt:i4>
      </vt:variant>
    </vt:vector>
  </HeadingPairs>
  <TitlesOfParts>
    <vt:vector size="14" baseType="lpstr">
      <vt:lpstr>Lucida Sans Typewriter</vt:lpstr>
      <vt:lpstr>Aptos</vt:lpstr>
      <vt:lpstr>Kigelia</vt:lpstr>
      <vt:lpstr>Arial</vt:lpstr>
      <vt:lpstr>Carlito</vt:lpstr>
      <vt:lpstr>Arial Nova</vt:lpstr>
      <vt:lpstr>FCG Theme</vt:lpstr>
      <vt:lpstr>Hallinnon sopeutuspotentiaali – esimerkkinä TE-aluejakoon pohjautuva kuntarakenne - alustavaa tarkastelua 19.8.2026  </vt:lpstr>
      <vt:lpstr>Periaate ja laskennan motiivi</vt:lpstr>
      <vt:lpstr>Teoreettiset poistumat, TE-alueet</vt:lpstr>
      <vt:lpstr>Palkkasummat,  muut kuin TE-alueet  (ei poistumaa)</vt:lpstr>
      <vt:lpstr>Laskettu säästö TE-alueittain, jaksotetaan kymmenelle vuodelle 2028 alkaen</vt:lpstr>
      <vt:lpstr>Yhteenlaskettuja kokonaisuuksia – kuinka vuosikatteet  käyttäytyvät eri velkatasapainovaihtoehdoissa?</vt:lpstr>
      <vt:lpstr>Johtopäätökset</vt:lpstr>
    </vt:vector>
  </TitlesOfParts>
  <Manager/>
  <Company>FCG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Hallinnon sopeutuspotentiaali – esimerkkinä TE-aluejakoon pohjautuva kuntarakenne</dc:title>
  <dc:subject/>
  <dc:creator>Laesterä; Hanhela</dc:creator>
  <cp:keywords/>
  <dc:description/>
  <cp:revision>15</cp:revision>
  <dcterms:created xsi:type="dcterms:W3CDTF">2026-03-16T07:55:40Z</dcterms:created>
  <dcterms:modified xsi:type="dcterms:W3CDTF">2026-08-27T06:35:35Z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0x010100C3D2C49A1FDDE14E83F90673A5FE8B3A</vt:lpwstr>
  </property>
  <property fmtid="{D5CDD505-2E9C-101B-9397-08002B2CF9AE}" pid="3" name="MediaServiceImageTags">
    <vt:lpwstr/>
  </property>
</Properties>
</file>