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sldIdLst>
    <p:sldId id="353" r:id="rId5"/>
    <p:sldId id="359" r:id="rId6"/>
    <p:sldId id="332" r:id="rId7"/>
    <p:sldId id="356" r:id="rId8"/>
    <p:sldId id="360" r:id="rId9"/>
    <p:sldId id="361" r:id="rId10"/>
    <p:sldId id="368" r:id="rId11"/>
    <p:sldId id="362" r:id="rId12"/>
    <p:sldId id="363" r:id="rId13"/>
    <p:sldId id="338" r:id="rId14"/>
    <p:sldId id="364" r:id="rId15"/>
    <p:sldId id="365" r:id="rId16"/>
    <p:sldId id="367" r:id="rId17"/>
    <p:sldId id="333" r:id="rId18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FD3"/>
    <a:srgbClr val="9BBAC0"/>
    <a:srgbClr val="B5DACC"/>
    <a:srgbClr val="00959B"/>
    <a:srgbClr val="365ABD"/>
    <a:srgbClr val="C48903"/>
    <a:srgbClr val="00A892"/>
    <a:srgbClr val="0098E8"/>
    <a:srgbClr val="1A7483"/>
    <a:srgbClr val="FFF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870" autoAdjust="0"/>
  </p:normalViewPr>
  <p:slideViewPr>
    <p:cSldViewPr snapToGrid="0" snapToObjects="1" showGuides="1">
      <p:cViewPr varScale="1">
        <p:scale>
          <a:sx n="113" d="100"/>
          <a:sy n="113" d="100"/>
        </p:scale>
        <p:origin x="51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DABD1-5F09-CB43-BCC0-1DEB934835DE}" type="datetimeFigureOut">
              <a:rPr lang="en-FI"/>
              <a:t>04/22/2026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7CB69-F670-CE45-9316-2F76980D2403}" type="slidenum">
              <a:r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6222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7CB69-F670-CE45-9316-2F76980D2403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18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nsi, sinivihr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484D5C40-B351-929D-8EBA-583F28EF4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00" y="828000"/>
            <a:ext cx="2973600" cy="641148"/>
          </a:xfrm>
          <a:prstGeom prst="rect">
            <a:avLst/>
          </a:prstGeom>
        </p:spPr>
      </p:pic>
      <p:grpSp>
        <p:nvGrpSpPr>
          <p:cNvPr id="4" name="Ryhmä 3">
            <a:extLst>
              <a:ext uri="{FF2B5EF4-FFF2-40B4-BE49-F238E27FC236}">
                <a16:creationId xmlns:a16="http://schemas.microsoft.com/office/drawing/2014/main" id="{9FCADA93-0FB7-CA2C-F62B-6B3CC39CB4ED}"/>
              </a:ext>
            </a:extLst>
          </p:cNvPr>
          <p:cNvGrpSpPr/>
          <p:nvPr userDrawn="1"/>
        </p:nvGrpSpPr>
        <p:grpSpPr>
          <a:xfrm>
            <a:off x="-17042" y="-4183"/>
            <a:ext cx="12270939" cy="6876000"/>
            <a:chOff x="-17042" y="3192"/>
            <a:chExt cx="12270939" cy="6856323"/>
          </a:xfrm>
        </p:grpSpPr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96D9BDDC-63C8-A606-3309-A101EDBAAD07}"/>
                </a:ext>
              </a:extLst>
            </p:cNvPr>
            <p:cNvSpPr/>
            <p:nvPr/>
          </p:nvSpPr>
          <p:spPr>
            <a:xfrm>
              <a:off x="-17042" y="640793"/>
              <a:ext cx="12248975" cy="5792192"/>
            </a:xfrm>
            <a:custGeom>
              <a:avLst/>
              <a:gdLst>
                <a:gd name="connsiteX0" fmla="*/ 12185759 w 12248975"/>
                <a:gd name="connsiteY0" fmla="*/ -1924 h 5792192"/>
                <a:gd name="connsiteX1" fmla="*/ 12175534 w 12248975"/>
                <a:gd name="connsiteY1" fmla="*/ 27614 h 5792192"/>
                <a:gd name="connsiteX2" fmla="*/ 12169475 w 12248975"/>
                <a:gd name="connsiteY2" fmla="*/ 45161 h 5792192"/>
                <a:gd name="connsiteX3" fmla="*/ 12164047 w 12248975"/>
                <a:gd name="connsiteY3" fmla="*/ 60687 h 5792192"/>
                <a:gd name="connsiteX4" fmla="*/ 12155716 w 12248975"/>
                <a:gd name="connsiteY4" fmla="*/ 83915 h 5792192"/>
                <a:gd name="connsiteX5" fmla="*/ 9722078 w 12248975"/>
                <a:gd name="connsiteY5" fmla="*/ 3667656 h 5792192"/>
                <a:gd name="connsiteX6" fmla="*/ 9048122 w 12248975"/>
                <a:gd name="connsiteY6" fmla="*/ 4195941 h 5792192"/>
                <a:gd name="connsiteX7" fmla="*/ 9047113 w 12248975"/>
                <a:gd name="connsiteY7" fmla="*/ 4195941 h 5792192"/>
                <a:gd name="connsiteX8" fmla="*/ 9055192 w 12248975"/>
                <a:gd name="connsiteY8" fmla="*/ 4223964 h 5792192"/>
                <a:gd name="connsiteX9" fmla="*/ 9008360 w 12248975"/>
                <a:gd name="connsiteY9" fmla="*/ 4223079 h 5792192"/>
                <a:gd name="connsiteX10" fmla="*/ 8999144 w 12248975"/>
                <a:gd name="connsiteY10" fmla="*/ 4229517 h 5792192"/>
                <a:gd name="connsiteX11" fmla="*/ 8998008 w 12248975"/>
                <a:gd name="connsiteY11" fmla="*/ 4230276 h 5792192"/>
                <a:gd name="connsiteX12" fmla="*/ 8950545 w 12248975"/>
                <a:gd name="connsiteY12" fmla="*/ 4262971 h 5792192"/>
                <a:gd name="connsiteX13" fmla="*/ 5197147 w 12248975"/>
                <a:gd name="connsiteY13" fmla="*/ 5691670 h 5792192"/>
                <a:gd name="connsiteX14" fmla="*/ 4074813 w 12248975"/>
                <a:gd name="connsiteY14" fmla="*/ 5754786 h 5792192"/>
                <a:gd name="connsiteX15" fmla="*/ 3971176 w 12248975"/>
                <a:gd name="connsiteY15" fmla="*/ 5753144 h 5792192"/>
                <a:gd name="connsiteX16" fmla="*/ 176247 w 12248975"/>
                <a:gd name="connsiteY16" fmla="*/ 4765879 h 5792192"/>
                <a:gd name="connsiteX17" fmla="*/ -479 w 12248975"/>
                <a:gd name="connsiteY17" fmla="*/ 4668302 h 5792192"/>
                <a:gd name="connsiteX18" fmla="*/ -479 w 12248975"/>
                <a:gd name="connsiteY18" fmla="*/ 4696199 h 5792192"/>
                <a:gd name="connsiteX19" fmla="*/ 3822979 w 12248975"/>
                <a:gd name="connsiteY19" fmla="*/ 5782936 h 5792192"/>
                <a:gd name="connsiteX20" fmla="*/ 3923965 w 12248975"/>
                <a:gd name="connsiteY20" fmla="*/ 5786471 h 5792192"/>
                <a:gd name="connsiteX21" fmla="*/ 4024951 w 12248975"/>
                <a:gd name="connsiteY21" fmla="*/ 5788869 h 5792192"/>
                <a:gd name="connsiteX22" fmla="*/ 8574372 w 12248975"/>
                <a:gd name="connsiteY22" fmla="*/ 4574891 h 5792192"/>
                <a:gd name="connsiteX23" fmla="*/ 9016186 w 12248975"/>
                <a:gd name="connsiteY23" fmla="*/ 4289983 h 5792192"/>
                <a:gd name="connsiteX24" fmla="*/ 9017575 w 12248975"/>
                <a:gd name="connsiteY24" fmla="*/ 4288972 h 5792192"/>
                <a:gd name="connsiteX25" fmla="*/ 9053172 w 12248975"/>
                <a:gd name="connsiteY25" fmla="*/ 4263726 h 5792192"/>
                <a:gd name="connsiteX26" fmla="*/ 9064659 w 12248975"/>
                <a:gd name="connsiteY26" fmla="*/ 4255648 h 5792192"/>
                <a:gd name="connsiteX27" fmla="*/ 9065795 w 12248975"/>
                <a:gd name="connsiteY27" fmla="*/ 4254764 h 5792192"/>
                <a:gd name="connsiteX28" fmla="*/ 9108841 w 12248975"/>
                <a:gd name="connsiteY28" fmla="*/ 4224596 h 5792192"/>
                <a:gd name="connsiteX29" fmla="*/ 12155463 w 12248975"/>
                <a:gd name="connsiteY29" fmla="*/ 286140 h 5792192"/>
                <a:gd name="connsiteX30" fmla="*/ 12166066 w 12248975"/>
                <a:gd name="connsiteY30" fmla="*/ 258241 h 5792192"/>
                <a:gd name="connsiteX31" fmla="*/ 12228047 w 12248975"/>
                <a:gd name="connsiteY31" fmla="*/ 87071 h 5792192"/>
                <a:gd name="connsiteX32" fmla="*/ 12237514 w 12248975"/>
                <a:gd name="connsiteY32" fmla="*/ 59804 h 5792192"/>
                <a:gd name="connsiteX33" fmla="*/ 12243952 w 12248975"/>
                <a:gd name="connsiteY33" fmla="*/ 40995 h 5792192"/>
                <a:gd name="connsiteX34" fmla="*/ 12248496 w 12248975"/>
                <a:gd name="connsiteY34" fmla="*/ 28372 h 5792192"/>
                <a:gd name="connsiteX35" fmla="*/ 12225270 w 12248975"/>
                <a:gd name="connsiteY35" fmla="*/ 27489 h 5792192"/>
                <a:gd name="connsiteX36" fmla="*/ 12185759 w 12248975"/>
                <a:gd name="connsiteY36" fmla="*/ -1924 h 579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2248975" h="5792192">
                  <a:moveTo>
                    <a:pt x="12185759" y="-1924"/>
                  </a:moveTo>
                  <a:cubicBezTo>
                    <a:pt x="12182477" y="7923"/>
                    <a:pt x="12179068" y="17769"/>
                    <a:pt x="12175534" y="27614"/>
                  </a:cubicBezTo>
                  <a:cubicBezTo>
                    <a:pt x="12173641" y="33548"/>
                    <a:pt x="12171495" y="39354"/>
                    <a:pt x="12169475" y="45161"/>
                  </a:cubicBezTo>
                  <a:lnTo>
                    <a:pt x="12164047" y="60687"/>
                  </a:lnTo>
                  <a:cubicBezTo>
                    <a:pt x="12161269" y="68515"/>
                    <a:pt x="12158619" y="76215"/>
                    <a:pt x="12155716" y="83915"/>
                  </a:cubicBezTo>
                  <a:cubicBezTo>
                    <a:pt x="11666817" y="1459850"/>
                    <a:pt x="10828886" y="2705891"/>
                    <a:pt x="9722078" y="3667656"/>
                  </a:cubicBezTo>
                  <a:cubicBezTo>
                    <a:pt x="9506347" y="3854860"/>
                    <a:pt x="9281401" y="4031206"/>
                    <a:pt x="9048122" y="4195941"/>
                  </a:cubicBezTo>
                  <a:lnTo>
                    <a:pt x="9047113" y="4195941"/>
                  </a:lnTo>
                  <a:cubicBezTo>
                    <a:pt x="9049763" y="4205282"/>
                    <a:pt x="9052415" y="4214623"/>
                    <a:pt x="9055192" y="4223964"/>
                  </a:cubicBezTo>
                  <a:lnTo>
                    <a:pt x="9008360" y="4223079"/>
                  </a:lnTo>
                  <a:cubicBezTo>
                    <a:pt x="9005331" y="4225354"/>
                    <a:pt x="9002175" y="4227499"/>
                    <a:pt x="8999144" y="4229517"/>
                  </a:cubicBezTo>
                  <a:cubicBezTo>
                    <a:pt x="8998766" y="4229896"/>
                    <a:pt x="8998387" y="4230149"/>
                    <a:pt x="8998008" y="4230276"/>
                  </a:cubicBezTo>
                  <a:cubicBezTo>
                    <a:pt x="8982229" y="4241383"/>
                    <a:pt x="8966450" y="4252240"/>
                    <a:pt x="8950545" y="4262971"/>
                  </a:cubicBezTo>
                  <a:cubicBezTo>
                    <a:pt x="7834901" y="5027686"/>
                    <a:pt x="6543669" y="5524538"/>
                    <a:pt x="5197147" y="5691670"/>
                  </a:cubicBezTo>
                  <a:cubicBezTo>
                    <a:pt x="4824861" y="5737617"/>
                    <a:pt x="4449913" y="5758700"/>
                    <a:pt x="4074813" y="5754786"/>
                  </a:cubicBezTo>
                  <a:cubicBezTo>
                    <a:pt x="4040225" y="5754786"/>
                    <a:pt x="4005675" y="5754281"/>
                    <a:pt x="3971176" y="5753144"/>
                  </a:cubicBezTo>
                  <a:cubicBezTo>
                    <a:pt x="2652424" y="5724492"/>
                    <a:pt x="1344655" y="5389849"/>
                    <a:pt x="176247" y="4765879"/>
                  </a:cubicBezTo>
                  <a:cubicBezTo>
                    <a:pt x="117334" y="4734069"/>
                    <a:pt x="58434" y="4701503"/>
                    <a:pt x="-479" y="4668302"/>
                  </a:cubicBezTo>
                  <a:lnTo>
                    <a:pt x="-479" y="4696199"/>
                  </a:lnTo>
                  <a:cubicBezTo>
                    <a:pt x="1171451" y="5352608"/>
                    <a:pt x="2481025" y="5724741"/>
                    <a:pt x="3822979" y="5782936"/>
                  </a:cubicBezTo>
                  <a:cubicBezTo>
                    <a:pt x="3856683" y="5784326"/>
                    <a:pt x="3890260" y="5785586"/>
                    <a:pt x="3923965" y="5786471"/>
                  </a:cubicBezTo>
                  <a:cubicBezTo>
                    <a:pt x="3957669" y="5787355"/>
                    <a:pt x="3991626" y="5788363"/>
                    <a:pt x="4024951" y="5788869"/>
                  </a:cubicBezTo>
                  <a:cubicBezTo>
                    <a:pt x="5618511" y="5817776"/>
                    <a:pt x="7206012" y="5398558"/>
                    <a:pt x="8574372" y="4574891"/>
                  </a:cubicBezTo>
                  <a:cubicBezTo>
                    <a:pt x="8724588" y="4484380"/>
                    <a:pt x="8871902" y="4389330"/>
                    <a:pt x="9016186" y="4289983"/>
                  </a:cubicBezTo>
                  <a:lnTo>
                    <a:pt x="9017575" y="4288972"/>
                  </a:lnTo>
                  <a:lnTo>
                    <a:pt x="9053172" y="4263726"/>
                  </a:lnTo>
                  <a:lnTo>
                    <a:pt x="9064659" y="4255648"/>
                  </a:lnTo>
                  <a:cubicBezTo>
                    <a:pt x="9065165" y="4255522"/>
                    <a:pt x="9065542" y="4255143"/>
                    <a:pt x="9065795" y="4254764"/>
                  </a:cubicBezTo>
                  <a:cubicBezTo>
                    <a:pt x="9080186" y="4244917"/>
                    <a:pt x="9094576" y="4234821"/>
                    <a:pt x="9108841" y="4224596"/>
                  </a:cubicBezTo>
                  <a:cubicBezTo>
                    <a:pt x="10484775" y="3247933"/>
                    <a:pt x="11556869" y="1870358"/>
                    <a:pt x="12155463" y="286140"/>
                  </a:cubicBezTo>
                  <a:cubicBezTo>
                    <a:pt x="12159124" y="276923"/>
                    <a:pt x="12162533" y="267582"/>
                    <a:pt x="12166066" y="258241"/>
                  </a:cubicBezTo>
                  <a:cubicBezTo>
                    <a:pt x="12187274" y="201436"/>
                    <a:pt x="12207976" y="144379"/>
                    <a:pt x="12228047" y="87071"/>
                  </a:cubicBezTo>
                  <a:lnTo>
                    <a:pt x="12237514" y="59804"/>
                  </a:lnTo>
                  <a:lnTo>
                    <a:pt x="12243952" y="40995"/>
                  </a:lnTo>
                  <a:lnTo>
                    <a:pt x="12248496" y="28372"/>
                  </a:lnTo>
                  <a:cubicBezTo>
                    <a:pt x="12240796" y="28372"/>
                    <a:pt x="12232970" y="27614"/>
                    <a:pt x="12225270" y="27489"/>
                  </a:cubicBezTo>
                  <a:cubicBezTo>
                    <a:pt x="12212141" y="18652"/>
                    <a:pt x="12198888" y="8428"/>
                    <a:pt x="12185759" y="-1924"/>
                  </a:cubicBezTo>
                  <a:close/>
                </a:path>
              </a:pathLst>
            </a:custGeom>
            <a:solidFill>
              <a:srgbClr val="B5DACC"/>
            </a:solidFill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3D79F50D-C8E1-942C-5F25-BC823CF4BD82}"/>
                </a:ext>
              </a:extLst>
            </p:cNvPr>
            <p:cNvSpPr/>
            <p:nvPr/>
          </p:nvSpPr>
          <p:spPr>
            <a:xfrm>
              <a:off x="8991797" y="4839289"/>
              <a:ext cx="46831" cy="28023"/>
            </a:xfrm>
            <a:custGeom>
              <a:avLst/>
              <a:gdLst>
                <a:gd name="connsiteX0" fmla="*/ 38274 w 46831"/>
                <a:gd name="connsiteY0" fmla="*/ -1924 h 28023"/>
                <a:gd name="connsiteX1" fmla="*/ -479 w 46831"/>
                <a:gd name="connsiteY1" fmla="*/ 25215 h 28023"/>
                <a:gd name="connsiteX2" fmla="*/ 46353 w 46831"/>
                <a:gd name="connsiteY2" fmla="*/ 26099 h 28023"/>
                <a:gd name="connsiteX3" fmla="*/ 38274 w 46831"/>
                <a:gd name="connsiteY3" fmla="*/ -1924 h 2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31" h="28023">
                  <a:moveTo>
                    <a:pt x="38274" y="-1924"/>
                  </a:moveTo>
                  <a:cubicBezTo>
                    <a:pt x="25650" y="7291"/>
                    <a:pt x="13027" y="16253"/>
                    <a:pt x="-479" y="25215"/>
                  </a:cubicBezTo>
                  <a:lnTo>
                    <a:pt x="46353" y="26099"/>
                  </a:lnTo>
                  <a:cubicBezTo>
                    <a:pt x="43576" y="16758"/>
                    <a:pt x="41556" y="7417"/>
                    <a:pt x="38274" y="-1924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40374709-EEEC-6317-3CA1-3C9E3C24DCD7}"/>
                </a:ext>
              </a:extLst>
            </p:cNvPr>
            <p:cNvSpPr/>
            <p:nvPr/>
          </p:nvSpPr>
          <p:spPr>
            <a:xfrm>
              <a:off x="-17042" y="640793"/>
              <a:ext cx="12248975" cy="5792192"/>
            </a:xfrm>
            <a:custGeom>
              <a:avLst/>
              <a:gdLst>
                <a:gd name="connsiteX0" fmla="*/ 12185759 w 12248975"/>
                <a:gd name="connsiteY0" fmla="*/ -1924 h 5792192"/>
                <a:gd name="connsiteX1" fmla="*/ 12175534 w 12248975"/>
                <a:gd name="connsiteY1" fmla="*/ 27614 h 5792192"/>
                <a:gd name="connsiteX2" fmla="*/ 12169475 w 12248975"/>
                <a:gd name="connsiteY2" fmla="*/ 45161 h 5792192"/>
                <a:gd name="connsiteX3" fmla="*/ 12164047 w 12248975"/>
                <a:gd name="connsiteY3" fmla="*/ 60687 h 5792192"/>
                <a:gd name="connsiteX4" fmla="*/ 12155716 w 12248975"/>
                <a:gd name="connsiteY4" fmla="*/ 83915 h 5792192"/>
                <a:gd name="connsiteX5" fmla="*/ 9722078 w 12248975"/>
                <a:gd name="connsiteY5" fmla="*/ 3667656 h 5792192"/>
                <a:gd name="connsiteX6" fmla="*/ 9048122 w 12248975"/>
                <a:gd name="connsiteY6" fmla="*/ 4195941 h 5792192"/>
                <a:gd name="connsiteX7" fmla="*/ 9047113 w 12248975"/>
                <a:gd name="connsiteY7" fmla="*/ 4195941 h 5792192"/>
                <a:gd name="connsiteX8" fmla="*/ 9008360 w 12248975"/>
                <a:gd name="connsiteY8" fmla="*/ 4223079 h 5792192"/>
                <a:gd name="connsiteX9" fmla="*/ 8999144 w 12248975"/>
                <a:gd name="connsiteY9" fmla="*/ 4229517 h 5792192"/>
                <a:gd name="connsiteX10" fmla="*/ 8998008 w 12248975"/>
                <a:gd name="connsiteY10" fmla="*/ 4230276 h 5792192"/>
                <a:gd name="connsiteX11" fmla="*/ 8950545 w 12248975"/>
                <a:gd name="connsiteY11" fmla="*/ 4262971 h 5792192"/>
                <a:gd name="connsiteX12" fmla="*/ 5197147 w 12248975"/>
                <a:gd name="connsiteY12" fmla="*/ 5691670 h 5792192"/>
                <a:gd name="connsiteX13" fmla="*/ 4074813 w 12248975"/>
                <a:gd name="connsiteY13" fmla="*/ 5754786 h 5792192"/>
                <a:gd name="connsiteX14" fmla="*/ 3971176 w 12248975"/>
                <a:gd name="connsiteY14" fmla="*/ 5753144 h 5792192"/>
                <a:gd name="connsiteX15" fmla="*/ 176247 w 12248975"/>
                <a:gd name="connsiteY15" fmla="*/ 4765879 h 5792192"/>
                <a:gd name="connsiteX16" fmla="*/ -479 w 12248975"/>
                <a:gd name="connsiteY16" fmla="*/ 4668302 h 5792192"/>
                <a:gd name="connsiteX17" fmla="*/ -479 w 12248975"/>
                <a:gd name="connsiteY17" fmla="*/ 4696199 h 5792192"/>
                <a:gd name="connsiteX18" fmla="*/ 3822979 w 12248975"/>
                <a:gd name="connsiteY18" fmla="*/ 5782936 h 5792192"/>
                <a:gd name="connsiteX19" fmla="*/ 3923965 w 12248975"/>
                <a:gd name="connsiteY19" fmla="*/ 5786471 h 5792192"/>
                <a:gd name="connsiteX20" fmla="*/ 4024951 w 12248975"/>
                <a:gd name="connsiteY20" fmla="*/ 5788869 h 5792192"/>
                <a:gd name="connsiteX21" fmla="*/ 8574372 w 12248975"/>
                <a:gd name="connsiteY21" fmla="*/ 4574891 h 5792192"/>
                <a:gd name="connsiteX22" fmla="*/ 9016186 w 12248975"/>
                <a:gd name="connsiteY22" fmla="*/ 4289983 h 5792192"/>
                <a:gd name="connsiteX23" fmla="*/ 9017575 w 12248975"/>
                <a:gd name="connsiteY23" fmla="*/ 4288972 h 5792192"/>
                <a:gd name="connsiteX24" fmla="*/ 9053172 w 12248975"/>
                <a:gd name="connsiteY24" fmla="*/ 4263726 h 5792192"/>
                <a:gd name="connsiteX25" fmla="*/ 9064659 w 12248975"/>
                <a:gd name="connsiteY25" fmla="*/ 4255648 h 5792192"/>
                <a:gd name="connsiteX26" fmla="*/ 9065795 w 12248975"/>
                <a:gd name="connsiteY26" fmla="*/ 4254764 h 5792192"/>
                <a:gd name="connsiteX27" fmla="*/ 9108841 w 12248975"/>
                <a:gd name="connsiteY27" fmla="*/ 4224596 h 5792192"/>
                <a:gd name="connsiteX28" fmla="*/ 12155463 w 12248975"/>
                <a:gd name="connsiteY28" fmla="*/ 286140 h 5792192"/>
                <a:gd name="connsiteX29" fmla="*/ 12166066 w 12248975"/>
                <a:gd name="connsiteY29" fmla="*/ 258241 h 5792192"/>
                <a:gd name="connsiteX30" fmla="*/ 12228047 w 12248975"/>
                <a:gd name="connsiteY30" fmla="*/ 87071 h 5792192"/>
                <a:gd name="connsiteX31" fmla="*/ 12237514 w 12248975"/>
                <a:gd name="connsiteY31" fmla="*/ 59804 h 5792192"/>
                <a:gd name="connsiteX32" fmla="*/ 12243952 w 12248975"/>
                <a:gd name="connsiteY32" fmla="*/ 40995 h 5792192"/>
                <a:gd name="connsiteX33" fmla="*/ 12248496 w 12248975"/>
                <a:gd name="connsiteY33" fmla="*/ 28372 h 5792192"/>
                <a:gd name="connsiteX34" fmla="*/ 12225270 w 12248975"/>
                <a:gd name="connsiteY34" fmla="*/ 27489 h 5792192"/>
                <a:gd name="connsiteX35" fmla="*/ 12185759 w 12248975"/>
                <a:gd name="connsiteY35" fmla="*/ -1924 h 579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48975" h="5792192">
                  <a:moveTo>
                    <a:pt x="12185759" y="-1924"/>
                  </a:moveTo>
                  <a:cubicBezTo>
                    <a:pt x="12182477" y="7923"/>
                    <a:pt x="12179068" y="17769"/>
                    <a:pt x="12175534" y="27614"/>
                  </a:cubicBezTo>
                  <a:cubicBezTo>
                    <a:pt x="12173641" y="33548"/>
                    <a:pt x="12171495" y="39354"/>
                    <a:pt x="12169475" y="45161"/>
                  </a:cubicBezTo>
                  <a:lnTo>
                    <a:pt x="12164047" y="60687"/>
                  </a:lnTo>
                  <a:cubicBezTo>
                    <a:pt x="12161269" y="68515"/>
                    <a:pt x="12158619" y="76215"/>
                    <a:pt x="12155716" y="83915"/>
                  </a:cubicBezTo>
                  <a:cubicBezTo>
                    <a:pt x="11666817" y="1459850"/>
                    <a:pt x="10828886" y="2705891"/>
                    <a:pt x="9722078" y="3667656"/>
                  </a:cubicBezTo>
                  <a:cubicBezTo>
                    <a:pt x="9506347" y="3854860"/>
                    <a:pt x="9281401" y="4031206"/>
                    <a:pt x="9048122" y="4195941"/>
                  </a:cubicBezTo>
                  <a:lnTo>
                    <a:pt x="9047113" y="4195941"/>
                  </a:lnTo>
                  <a:cubicBezTo>
                    <a:pt x="9034490" y="4205155"/>
                    <a:pt x="9021866" y="4214117"/>
                    <a:pt x="9008360" y="4223079"/>
                  </a:cubicBezTo>
                  <a:cubicBezTo>
                    <a:pt x="9005331" y="4225354"/>
                    <a:pt x="9002175" y="4227499"/>
                    <a:pt x="8999144" y="4229517"/>
                  </a:cubicBezTo>
                  <a:cubicBezTo>
                    <a:pt x="8998766" y="4229896"/>
                    <a:pt x="8998387" y="4230149"/>
                    <a:pt x="8998008" y="4230276"/>
                  </a:cubicBezTo>
                  <a:cubicBezTo>
                    <a:pt x="8982229" y="4241383"/>
                    <a:pt x="8966450" y="4252240"/>
                    <a:pt x="8950545" y="4262971"/>
                  </a:cubicBezTo>
                  <a:cubicBezTo>
                    <a:pt x="7834901" y="5027686"/>
                    <a:pt x="6543669" y="5524538"/>
                    <a:pt x="5197147" y="5691670"/>
                  </a:cubicBezTo>
                  <a:cubicBezTo>
                    <a:pt x="4824861" y="5737617"/>
                    <a:pt x="4449913" y="5758700"/>
                    <a:pt x="4074813" y="5754786"/>
                  </a:cubicBezTo>
                  <a:cubicBezTo>
                    <a:pt x="4040225" y="5754786"/>
                    <a:pt x="4005675" y="5754281"/>
                    <a:pt x="3971176" y="5753144"/>
                  </a:cubicBezTo>
                  <a:cubicBezTo>
                    <a:pt x="2652424" y="5724492"/>
                    <a:pt x="1344655" y="5389849"/>
                    <a:pt x="176247" y="4765879"/>
                  </a:cubicBezTo>
                  <a:cubicBezTo>
                    <a:pt x="117334" y="4734069"/>
                    <a:pt x="58434" y="4701503"/>
                    <a:pt x="-479" y="4668302"/>
                  </a:cubicBezTo>
                  <a:lnTo>
                    <a:pt x="-479" y="4696199"/>
                  </a:lnTo>
                  <a:cubicBezTo>
                    <a:pt x="1171451" y="5352608"/>
                    <a:pt x="2481025" y="5724741"/>
                    <a:pt x="3822979" y="5782936"/>
                  </a:cubicBezTo>
                  <a:cubicBezTo>
                    <a:pt x="3856683" y="5784326"/>
                    <a:pt x="3890260" y="5785586"/>
                    <a:pt x="3923965" y="5786471"/>
                  </a:cubicBezTo>
                  <a:cubicBezTo>
                    <a:pt x="3957669" y="5787355"/>
                    <a:pt x="3991626" y="5788363"/>
                    <a:pt x="4024951" y="5788869"/>
                  </a:cubicBezTo>
                  <a:cubicBezTo>
                    <a:pt x="5618511" y="5817776"/>
                    <a:pt x="7206012" y="5398558"/>
                    <a:pt x="8574372" y="4574891"/>
                  </a:cubicBezTo>
                  <a:cubicBezTo>
                    <a:pt x="8724588" y="4484380"/>
                    <a:pt x="8871902" y="4389330"/>
                    <a:pt x="9016186" y="4289983"/>
                  </a:cubicBezTo>
                  <a:lnTo>
                    <a:pt x="9017575" y="4288972"/>
                  </a:lnTo>
                  <a:lnTo>
                    <a:pt x="9053172" y="4263726"/>
                  </a:lnTo>
                  <a:lnTo>
                    <a:pt x="9064659" y="4255648"/>
                  </a:lnTo>
                  <a:cubicBezTo>
                    <a:pt x="9065165" y="4255522"/>
                    <a:pt x="9065542" y="4255143"/>
                    <a:pt x="9065795" y="4254764"/>
                  </a:cubicBezTo>
                  <a:cubicBezTo>
                    <a:pt x="9080186" y="4244917"/>
                    <a:pt x="9094576" y="4234821"/>
                    <a:pt x="9108841" y="4224596"/>
                  </a:cubicBezTo>
                  <a:cubicBezTo>
                    <a:pt x="10484775" y="3247933"/>
                    <a:pt x="11556869" y="1870358"/>
                    <a:pt x="12155463" y="286140"/>
                  </a:cubicBezTo>
                  <a:cubicBezTo>
                    <a:pt x="12159124" y="276923"/>
                    <a:pt x="12162533" y="267582"/>
                    <a:pt x="12166066" y="258241"/>
                  </a:cubicBezTo>
                  <a:cubicBezTo>
                    <a:pt x="12187274" y="201436"/>
                    <a:pt x="12207976" y="144379"/>
                    <a:pt x="12228047" y="87071"/>
                  </a:cubicBezTo>
                  <a:lnTo>
                    <a:pt x="12237514" y="59804"/>
                  </a:lnTo>
                  <a:lnTo>
                    <a:pt x="12243952" y="40995"/>
                  </a:lnTo>
                  <a:lnTo>
                    <a:pt x="12248496" y="28372"/>
                  </a:lnTo>
                  <a:cubicBezTo>
                    <a:pt x="12240796" y="28372"/>
                    <a:pt x="12232970" y="27614"/>
                    <a:pt x="12225270" y="27489"/>
                  </a:cubicBezTo>
                  <a:cubicBezTo>
                    <a:pt x="12212141" y="18652"/>
                    <a:pt x="12198888" y="8428"/>
                    <a:pt x="12185759" y="-1924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C9141825-7943-460F-AE5C-B764A83C2E47}"/>
                </a:ext>
              </a:extLst>
            </p:cNvPr>
            <p:cNvSpPr/>
            <p:nvPr/>
          </p:nvSpPr>
          <p:spPr>
            <a:xfrm>
              <a:off x="8991797" y="4839289"/>
              <a:ext cx="46831" cy="28023"/>
            </a:xfrm>
            <a:custGeom>
              <a:avLst/>
              <a:gdLst>
                <a:gd name="connsiteX0" fmla="*/ 38274 w 46831"/>
                <a:gd name="connsiteY0" fmla="*/ -1924 h 28023"/>
                <a:gd name="connsiteX1" fmla="*/ -479 w 46831"/>
                <a:gd name="connsiteY1" fmla="*/ 25215 h 28023"/>
                <a:gd name="connsiteX2" fmla="*/ 46353 w 46831"/>
                <a:gd name="connsiteY2" fmla="*/ 26099 h 28023"/>
                <a:gd name="connsiteX3" fmla="*/ 38274 w 46831"/>
                <a:gd name="connsiteY3" fmla="*/ -1924 h 2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31" h="28023">
                  <a:moveTo>
                    <a:pt x="38274" y="-1924"/>
                  </a:moveTo>
                  <a:cubicBezTo>
                    <a:pt x="25650" y="7291"/>
                    <a:pt x="13027" y="16253"/>
                    <a:pt x="-479" y="25215"/>
                  </a:cubicBezTo>
                  <a:lnTo>
                    <a:pt x="46353" y="26099"/>
                  </a:lnTo>
                  <a:cubicBezTo>
                    <a:pt x="43576" y="16758"/>
                    <a:pt x="41556" y="7417"/>
                    <a:pt x="38274" y="-1924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A20DAC6C-B8EB-C949-0F57-78DB7E47376A}"/>
                </a:ext>
              </a:extLst>
            </p:cNvPr>
            <p:cNvSpPr/>
            <p:nvPr/>
          </p:nvSpPr>
          <p:spPr>
            <a:xfrm>
              <a:off x="3410110" y="4865294"/>
              <a:ext cx="8784649" cy="1992705"/>
            </a:xfrm>
            <a:custGeom>
              <a:avLst/>
              <a:gdLst>
                <a:gd name="connsiteX0" fmla="*/ 5060689 w 8784649"/>
                <a:gd name="connsiteY0" fmla="*/ 50208 h 1992705"/>
                <a:gd name="connsiteX1" fmla="*/ 704278 w 8784649"/>
                <a:gd name="connsiteY1" fmla="*/ 1531296 h 1992705"/>
                <a:gd name="connsiteX2" fmla="*/ 654920 w 8784649"/>
                <a:gd name="connsiteY2" fmla="*/ 1565378 h 1992705"/>
                <a:gd name="connsiteX3" fmla="*/ 469233 w 8784649"/>
                <a:gd name="connsiteY3" fmla="*/ 1698428 h 1992705"/>
                <a:gd name="connsiteX4" fmla="*/ 95332 w 8784649"/>
                <a:gd name="connsiteY4" fmla="*/ 1990781 h 1992705"/>
                <a:gd name="connsiteX5" fmla="*/ -479 w 8784649"/>
                <a:gd name="connsiteY5" fmla="*/ 1990781 h 1992705"/>
                <a:gd name="connsiteX6" fmla="*/ 552799 w 8784649"/>
                <a:gd name="connsiteY6" fmla="*/ 1562981 h 1992705"/>
                <a:gd name="connsiteX7" fmla="*/ 600009 w 8784649"/>
                <a:gd name="connsiteY7" fmla="*/ 1529653 h 1992705"/>
                <a:gd name="connsiteX8" fmla="*/ 1427968 w 8784649"/>
                <a:gd name="connsiteY8" fmla="*/ 1018791 h 1992705"/>
                <a:gd name="connsiteX9" fmla="*/ 5624571 w 8784649"/>
                <a:gd name="connsiteY9" fmla="*/ -790 h 1992705"/>
                <a:gd name="connsiteX10" fmla="*/ 5625959 w 8784649"/>
                <a:gd name="connsiteY10" fmla="*/ -790 h 1992705"/>
                <a:gd name="connsiteX11" fmla="*/ 5637194 w 8784649"/>
                <a:gd name="connsiteY11" fmla="*/ -790 h 1992705"/>
                <a:gd name="connsiteX12" fmla="*/ 5684026 w 8784649"/>
                <a:gd name="connsiteY12" fmla="*/ 94 h 1992705"/>
                <a:gd name="connsiteX13" fmla="*/ 5685414 w 8784649"/>
                <a:gd name="connsiteY13" fmla="*/ 94 h 1992705"/>
                <a:gd name="connsiteX14" fmla="*/ 5737927 w 8784649"/>
                <a:gd name="connsiteY14" fmla="*/ 1608 h 1992705"/>
                <a:gd name="connsiteX15" fmla="*/ 6259519 w 8784649"/>
                <a:gd name="connsiteY15" fmla="*/ 33039 h 1992705"/>
                <a:gd name="connsiteX16" fmla="*/ 8784170 w 8784649"/>
                <a:gd name="connsiteY16" fmla="*/ 664202 h 1992705"/>
                <a:gd name="connsiteX17" fmla="*/ 8784170 w 8784649"/>
                <a:gd name="connsiteY17" fmla="*/ 700306 h 1992705"/>
                <a:gd name="connsiteX18" fmla="*/ 5697405 w 8784649"/>
                <a:gd name="connsiteY18" fmla="*/ 40994 h 1992705"/>
                <a:gd name="connsiteX19" fmla="*/ 5696017 w 8784649"/>
                <a:gd name="connsiteY19" fmla="*/ 40994 h 1992705"/>
                <a:gd name="connsiteX20" fmla="*/ 5681879 w 8784649"/>
                <a:gd name="connsiteY20" fmla="*/ 40994 h 1992705"/>
                <a:gd name="connsiteX21" fmla="*/ 5638203 w 8784649"/>
                <a:gd name="connsiteY21" fmla="*/ 40109 h 1992705"/>
                <a:gd name="connsiteX22" fmla="*/ 5636688 w 8784649"/>
                <a:gd name="connsiteY22" fmla="*/ 40109 h 1992705"/>
                <a:gd name="connsiteX23" fmla="*/ 5579001 w 8784649"/>
                <a:gd name="connsiteY23" fmla="*/ 39351 h 1992705"/>
                <a:gd name="connsiteX24" fmla="*/ 5060689 w 8784649"/>
                <a:gd name="connsiteY24" fmla="*/ 50208 h 199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784649" h="1992705">
                  <a:moveTo>
                    <a:pt x="5060689" y="50208"/>
                  </a:moveTo>
                  <a:cubicBezTo>
                    <a:pt x="3503232" y="130241"/>
                    <a:pt x="1988946" y="650066"/>
                    <a:pt x="704278" y="1531296"/>
                  </a:cubicBezTo>
                  <a:lnTo>
                    <a:pt x="654920" y="1565378"/>
                  </a:lnTo>
                  <a:cubicBezTo>
                    <a:pt x="592473" y="1608928"/>
                    <a:pt x="530581" y="1653236"/>
                    <a:pt x="469233" y="1698428"/>
                  </a:cubicBezTo>
                  <a:cubicBezTo>
                    <a:pt x="341485" y="1792344"/>
                    <a:pt x="216855" y="1889795"/>
                    <a:pt x="95332" y="1990781"/>
                  </a:cubicBezTo>
                  <a:lnTo>
                    <a:pt x="-479" y="1990781"/>
                  </a:lnTo>
                  <a:cubicBezTo>
                    <a:pt x="177925" y="1840692"/>
                    <a:pt x="362351" y="1698049"/>
                    <a:pt x="552799" y="1562981"/>
                  </a:cubicBezTo>
                  <a:lnTo>
                    <a:pt x="600009" y="1529653"/>
                  </a:lnTo>
                  <a:cubicBezTo>
                    <a:pt x="865994" y="1343713"/>
                    <a:pt x="1142430" y="1173046"/>
                    <a:pt x="1427968" y="1018791"/>
                  </a:cubicBezTo>
                  <a:cubicBezTo>
                    <a:pt x="2713395" y="324511"/>
                    <a:pt x="4167215" y="-24520"/>
                    <a:pt x="5624571" y="-790"/>
                  </a:cubicBezTo>
                  <a:lnTo>
                    <a:pt x="5625959" y="-790"/>
                  </a:lnTo>
                  <a:lnTo>
                    <a:pt x="5637194" y="-790"/>
                  </a:lnTo>
                  <a:lnTo>
                    <a:pt x="5684026" y="94"/>
                  </a:lnTo>
                  <a:lnTo>
                    <a:pt x="5685414" y="94"/>
                  </a:lnTo>
                  <a:lnTo>
                    <a:pt x="5737927" y="1608"/>
                  </a:lnTo>
                  <a:cubicBezTo>
                    <a:pt x="5911876" y="6785"/>
                    <a:pt x="6085697" y="17260"/>
                    <a:pt x="6259519" y="33039"/>
                  </a:cubicBezTo>
                  <a:cubicBezTo>
                    <a:pt x="7128379" y="112946"/>
                    <a:pt x="7979943" y="325775"/>
                    <a:pt x="8784170" y="664202"/>
                  </a:cubicBezTo>
                  <a:lnTo>
                    <a:pt x="8784170" y="700306"/>
                  </a:lnTo>
                  <a:cubicBezTo>
                    <a:pt x="7805489" y="289545"/>
                    <a:pt x="6758517" y="65861"/>
                    <a:pt x="5697405" y="40994"/>
                  </a:cubicBezTo>
                  <a:lnTo>
                    <a:pt x="5696017" y="40994"/>
                  </a:lnTo>
                  <a:lnTo>
                    <a:pt x="5681879" y="40994"/>
                  </a:lnTo>
                  <a:lnTo>
                    <a:pt x="5638203" y="40109"/>
                  </a:lnTo>
                  <a:lnTo>
                    <a:pt x="5636688" y="40109"/>
                  </a:lnTo>
                  <a:lnTo>
                    <a:pt x="5579001" y="39351"/>
                  </a:lnTo>
                  <a:cubicBezTo>
                    <a:pt x="5406314" y="37585"/>
                    <a:pt x="5233501" y="41246"/>
                    <a:pt x="5060689" y="50208"/>
                  </a:cubicBezTo>
                  <a:close/>
                </a:path>
              </a:pathLst>
            </a:custGeom>
            <a:solidFill>
              <a:srgbClr val="B5DACC"/>
            </a:solidFill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B0A815BB-81E2-C717-6AFF-4F725A43B2D6}"/>
                </a:ext>
              </a:extLst>
            </p:cNvPr>
            <p:cNvSpPr/>
            <p:nvPr/>
          </p:nvSpPr>
          <p:spPr>
            <a:xfrm>
              <a:off x="8617535" y="4960"/>
              <a:ext cx="1310653" cy="6854555"/>
            </a:xfrm>
            <a:custGeom>
              <a:avLst/>
              <a:gdLst>
                <a:gd name="connsiteX0" fmla="*/ 679391 w 1310653"/>
                <a:gd name="connsiteY0" fmla="*/ 5597879 h 6854555"/>
                <a:gd name="connsiteX1" fmla="*/ 662603 w 1310653"/>
                <a:gd name="connsiteY1" fmla="*/ 5555842 h 6854555"/>
                <a:gd name="connsiteX2" fmla="*/ 662603 w 1310653"/>
                <a:gd name="connsiteY2" fmla="*/ 5555842 h 6854555"/>
                <a:gd name="connsiteX3" fmla="*/ 464922 w 1310653"/>
                <a:gd name="connsiteY3" fmla="*/ 5000419 h 6854555"/>
                <a:gd name="connsiteX4" fmla="*/ 464291 w 1310653"/>
                <a:gd name="connsiteY4" fmla="*/ 4998527 h 6854555"/>
                <a:gd name="connsiteX5" fmla="*/ 434500 w 1310653"/>
                <a:gd name="connsiteY5" fmla="*/ 4902213 h 6854555"/>
                <a:gd name="connsiteX6" fmla="*/ 431597 w 1310653"/>
                <a:gd name="connsiteY6" fmla="*/ 4892872 h 6854555"/>
                <a:gd name="connsiteX7" fmla="*/ 422129 w 1310653"/>
                <a:gd name="connsiteY7" fmla="*/ 4861187 h 6854555"/>
                <a:gd name="connsiteX8" fmla="*/ 420741 w 1310653"/>
                <a:gd name="connsiteY8" fmla="*/ 4861187 h 6854555"/>
                <a:gd name="connsiteX9" fmla="*/ 412662 w 1310653"/>
                <a:gd name="connsiteY9" fmla="*/ 4833161 h 6854555"/>
                <a:gd name="connsiteX10" fmla="*/ 413671 w 1310653"/>
                <a:gd name="connsiteY10" fmla="*/ 4833161 h 6854555"/>
                <a:gd name="connsiteX11" fmla="*/ 397136 w 1310653"/>
                <a:gd name="connsiteY11" fmla="*/ 4776483 h 6854555"/>
                <a:gd name="connsiteX12" fmla="*/ 397136 w 1310653"/>
                <a:gd name="connsiteY12" fmla="*/ 4775601 h 6854555"/>
                <a:gd name="connsiteX13" fmla="*/ 229751 w 1310653"/>
                <a:gd name="connsiteY13" fmla="*/ 4086875 h 6854555"/>
                <a:gd name="connsiteX14" fmla="*/ 227731 w 1310653"/>
                <a:gd name="connsiteY14" fmla="*/ 747266 h 6854555"/>
                <a:gd name="connsiteX15" fmla="*/ 414429 w 1310653"/>
                <a:gd name="connsiteY15" fmla="*/ -1924 h 6854555"/>
                <a:gd name="connsiteX16" fmla="*/ 343487 w 1310653"/>
                <a:gd name="connsiteY16" fmla="*/ -1924 h 6854555"/>
                <a:gd name="connsiteX17" fmla="*/ 253483 w 1310653"/>
                <a:gd name="connsiteY17" fmla="*/ 4469487 h 6854555"/>
                <a:gd name="connsiteX18" fmla="*/ 361537 w 1310653"/>
                <a:gd name="connsiteY18" fmla="*/ 4860808 h 6854555"/>
                <a:gd name="connsiteX19" fmla="*/ 363810 w 1310653"/>
                <a:gd name="connsiteY19" fmla="*/ 4868254 h 6854555"/>
                <a:gd name="connsiteX20" fmla="*/ 374034 w 1310653"/>
                <a:gd name="connsiteY20" fmla="*/ 4901707 h 6854555"/>
                <a:gd name="connsiteX21" fmla="*/ 382239 w 1310653"/>
                <a:gd name="connsiteY21" fmla="*/ 4928341 h 6854555"/>
                <a:gd name="connsiteX22" fmla="*/ 1253244 w 1310653"/>
                <a:gd name="connsiteY22" fmla="*/ 6852632 h 6854555"/>
                <a:gd name="connsiteX23" fmla="*/ 1310175 w 1310653"/>
                <a:gd name="connsiteY23" fmla="*/ 6852632 h 6854555"/>
                <a:gd name="connsiteX24" fmla="*/ 679391 w 1310653"/>
                <a:gd name="connsiteY24" fmla="*/ 5597879 h 685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10653" h="6854555">
                  <a:moveTo>
                    <a:pt x="679391" y="5597879"/>
                  </a:moveTo>
                  <a:cubicBezTo>
                    <a:pt x="673711" y="5583869"/>
                    <a:pt x="668156" y="5569855"/>
                    <a:pt x="662603" y="5555842"/>
                  </a:cubicBezTo>
                  <a:lnTo>
                    <a:pt x="662603" y="5555842"/>
                  </a:lnTo>
                  <a:cubicBezTo>
                    <a:pt x="590270" y="5372805"/>
                    <a:pt x="524377" y="5187623"/>
                    <a:pt x="464922" y="5000419"/>
                  </a:cubicBezTo>
                  <a:cubicBezTo>
                    <a:pt x="464796" y="4999790"/>
                    <a:pt x="464543" y="4999158"/>
                    <a:pt x="464291" y="4998527"/>
                  </a:cubicBezTo>
                  <a:cubicBezTo>
                    <a:pt x="454193" y="4966463"/>
                    <a:pt x="444094" y="4934400"/>
                    <a:pt x="434500" y="4902213"/>
                  </a:cubicBezTo>
                  <a:cubicBezTo>
                    <a:pt x="433491" y="4899057"/>
                    <a:pt x="432480" y="4896027"/>
                    <a:pt x="431597" y="4892872"/>
                  </a:cubicBezTo>
                  <a:cubicBezTo>
                    <a:pt x="428441" y="4882267"/>
                    <a:pt x="425159" y="4871789"/>
                    <a:pt x="422129" y="4861187"/>
                  </a:cubicBezTo>
                  <a:lnTo>
                    <a:pt x="420741" y="4861187"/>
                  </a:lnTo>
                  <a:cubicBezTo>
                    <a:pt x="417964" y="4851846"/>
                    <a:pt x="415312" y="4842502"/>
                    <a:pt x="412662" y="4833161"/>
                  </a:cubicBezTo>
                  <a:lnTo>
                    <a:pt x="413671" y="4833161"/>
                  </a:lnTo>
                  <a:cubicBezTo>
                    <a:pt x="407991" y="4814352"/>
                    <a:pt x="402563" y="4795291"/>
                    <a:pt x="397136" y="4776483"/>
                  </a:cubicBezTo>
                  <a:cubicBezTo>
                    <a:pt x="397136" y="4776230"/>
                    <a:pt x="397136" y="4775854"/>
                    <a:pt x="397136" y="4775601"/>
                  </a:cubicBezTo>
                  <a:cubicBezTo>
                    <a:pt x="331873" y="4548383"/>
                    <a:pt x="276079" y="4318763"/>
                    <a:pt x="229751" y="4086875"/>
                  </a:cubicBezTo>
                  <a:cubicBezTo>
                    <a:pt x="8591" y="2984738"/>
                    <a:pt x="7835" y="1849656"/>
                    <a:pt x="227731" y="747266"/>
                  </a:cubicBezTo>
                  <a:cubicBezTo>
                    <a:pt x="278224" y="494801"/>
                    <a:pt x="340457" y="245114"/>
                    <a:pt x="414429" y="-1924"/>
                  </a:cubicBezTo>
                  <a:lnTo>
                    <a:pt x="343487" y="-1924"/>
                  </a:lnTo>
                  <a:cubicBezTo>
                    <a:pt x="-82295" y="1454168"/>
                    <a:pt x="-113350" y="2997361"/>
                    <a:pt x="253483" y="4469487"/>
                  </a:cubicBezTo>
                  <a:cubicBezTo>
                    <a:pt x="286429" y="4600894"/>
                    <a:pt x="322532" y="4731420"/>
                    <a:pt x="361537" y="4860808"/>
                  </a:cubicBezTo>
                  <a:cubicBezTo>
                    <a:pt x="361537" y="4863332"/>
                    <a:pt x="362927" y="4865730"/>
                    <a:pt x="363810" y="4868254"/>
                  </a:cubicBezTo>
                  <a:cubicBezTo>
                    <a:pt x="367092" y="4879490"/>
                    <a:pt x="370501" y="4890597"/>
                    <a:pt x="374034" y="4901707"/>
                  </a:cubicBezTo>
                  <a:cubicBezTo>
                    <a:pt x="376686" y="4910669"/>
                    <a:pt x="379463" y="4919505"/>
                    <a:pt x="382239" y="4928341"/>
                  </a:cubicBezTo>
                  <a:cubicBezTo>
                    <a:pt x="592291" y="5603179"/>
                    <a:pt x="884898" y="6249493"/>
                    <a:pt x="1253244" y="6852632"/>
                  </a:cubicBezTo>
                  <a:lnTo>
                    <a:pt x="1310175" y="6852632"/>
                  </a:lnTo>
                  <a:cubicBezTo>
                    <a:pt x="1065284" y="6452725"/>
                    <a:pt x="854349" y="6033002"/>
                    <a:pt x="679391" y="5597879"/>
                  </a:cubicBezTo>
                  <a:close/>
                </a:path>
              </a:pathLst>
            </a:custGeom>
            <a:solidFill>
              <a:srgbClr val="B5DACC"/>
            </a:solidFill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A1349553-367A-2E6F-8462-1D37FD253D02}"/>
                </a:ext>
              </a:extLst>
            </p:cNvPr>
            <p:cNvSpPr/>
            <p:nvPr/>
          </p:nvSpPr>
          <p:spPr>
            <a:xfrm>
              <a:off x="9030549" y="4838279"/>
              <a:ext cx="9467" cy="28023"/>
            </a:xfrm>
            <a:custGeom>
              <a:avLst/>
              <a:gdLst>
                <a:gd name="connsiteX0" fmla="*/ 530 w 9467"/>
                <a:gd name="connsiteY0" fmla="*/ -1924 h 28023"/>
                <a:gd name="connsiteX1" fmla="*/ -479 w 9467"/>
                <a:gd name="connsiteY1" fmla="*/ -1924 h 28023"/>
                <a:gd name="connsiteX2" fmla="*/ 7600 w 9467"/>
                <a:gd name="connsiteY2" fmla="*/ 26099 h 28023"/>
                <a:gd name="connsiteX3" fmla="*/ 8988 w 9467"/>
                <a:gd name="connsiteY3" fmla="*/ 26099 h 28023"/>
                <a:gd name="connsiteX4" fmla="*/ 530 w 9467"/>
                <a:gd name="connsiteY4" fmla="*/ -1924 h 2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7" h="28023">
                  <a:moveTo>
                    <a:pt x="530" y="-1924"/>
                  </a:moveTo>
                  <a:lnTo>
                    <a:pt x="-479" y="-1924"/>
                  </a:lnTo>
                  <a:cubicBezTo>
                    <a:pt x="2171" y="7417"/>
                    <a:pt x="4823" y="16758"/>
                    <a:pt x="7600" y="26099"/>
                  </a:cubicBezTo>
                  <a:lnTo>
                    <a:pt x="8988" y="26099"/>
                  </a:lnTo>
                  <a:cubicBezTo>
                    <a:pt x="6085" y="17643"/>
                    <a:pt x="2803" y="8049"/>
                    <a:pt x="530" y="-1924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4F0C3B0B-D175-97F9-E62E-4EE47018B3E0}"/>
                </a:ext>
              </a:extLst>
            </p:cNvPr>
            <p:cNvSpPr/>
            <p:nvPr/>
          </p:nvSpPr>
          <p:spPr>
            <a:xfrm>
              <a:off x="8617535" y="4330"/>
              <a:ext cx="1310653" cy="6854554"/>
            </a:xfrm>
            <a:custGeom>
              <a:avLst/>
              <a:gdLst>
                <a:gd name="connsiteX0" fmla="*/ 679391 w 1310653"/>
                <a:gd name="connsiteY0" fmla="*/ 5598509 h 6854554"/>
                <a:gd name="connsiteX1" fmla="*/ 662603 w 1310653"/>
                <a:gd name="connsiteY1" fmla="*/ 5556472 h 6854554"/>
                <a:gd name="connsiteX2" fmla="*/ 662603 w 1310653"/>
                <a:gd name="connsiteY2" fmla="*/ 5556472 h 6854554"/>
                <a:gd name="connsiteX3" fmla="*/ 464922 w 1310653"/>
                <a:gd name="connsiteY3" fmla="*/ 5001049 h 6854554"/>
                <a:gd name="connsiteX4" fmla="*/ 464291 w 1310653"/>
                <a:gd name="connsiteY4" fmla="*/ 4999157 h 6854554"/>
                <a:gd name="connsiteX5" fmla="*/ 434500 w 1310653"/>
                <a:gd name="connsiteY5" fmla="*/ 4902843 h 6854554"/>
                <a:gd name="connsiteX6" fmla="*/ 431597 w 1310653"/>
                <a:gd name="connsiteY6" fmla="*/ 4893502 h 6854554"/>
                <a:gd name="connsiteX7" fmla="*/ 422129 w 1310653"/>
                <a:gd name="connsiteY7" fmla="*/ 4861817 h 6854554"/>
                <a:gd name="connsiteX8" fmla="*/ 413671 w 1310653"/>
                <a:gd name="connsiteY8" fmla="*/ 4833162 h 6854554"/>
                <a:gd name="connsiteX9" fmla="*/ 397136 w 1310653"/>
                <a:gd name="connsiteY9" fmla="*/ 4776484 h 6854554"/>
                <a:gd name="connsiteX10" fmla="*/ 397136 w 1310653"/>
                <a:gd name="connsiteY10" fmla="*/ 4775600 h 6854554"/>
                <a:gd name="connsiteX11" fmla="*/ 229751 w 1310653"/>
                <a:gd name="connsiteY11" fmla="*/ 4086874 h 6854554"/>
                <a:gd name="connsiteX12" fmla="*/ 227731 w 1310653"/>
                <a:gd name="connsiteY12" fmla="*/ 747266 h 6854554"/>
                <a:gd name="connsiteX13" fmla="*/ 414429 w 1310653"/>
                <a:gd name="connsiteY13" fmla="*/ -1924 h 6854554"/>
                <a:gd name="connsiteX14" fmla="*/ 343487 w 1310653"/>
                <a:gd name="connsiteY14" fmla="*/ -1924 h 6854554"/>
                <a:gd name="connsiteX15" fmla="*/ 253483 w 1310653"/>
                <a:gd name="connsiteY15" fmla="*/ 4469486 h 6854554"/>
                <a:gd name="connsiteX16" fmla="*/ 361537 w 1310653"/>
                <a:gd name="connsiteY16" fmla="*/ 4860807 h 6854554"/>
                <a:gd name="connsiteX17" fmla="*/ 363810 w 1310653"/>
                <a:gd name="connsiteY17" fmla="*/ 4868255 h 6854554"/>
                <a:gd name="connsiteX18" fmla="*/ 374034 w 1310653"/>
                <a:gd name="connsiteY18" fmla="*/ 4901706 h 6854554"/>
                <a:gd name="connsiteX19" fmla="*/ 382239 w 1310653"/>
                <a:gd name="connsiteY19" fmla="*/ 4928339 h 6854554"/>
                <a:gd name="connsiteX20" fmla="*/ 1253244 w 1310653"/>
                <a:gd name="connsiteY20" fmla="*/ 6852631 h 6854554"/>
                <a:gd name="connsiteX21" fmla="*/ 1310175 w 1310653"/>
                <a:gd name="connsiteY21" fmla="*/ 6852631 h 6854554"/>
                <a:gd name="connsiteX22" fmla="*/ 679391 w 1310653"/>
                <a:gd name="connsiteY22" fmla="*/ 5598509 h 685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10653" h="6854554">
                  <a:moveTo>
                    <a:pt x="679391" y="5598509"/>
                  </a:moveTo>
                  <a:cubicBezTo>
                    <a:pt x="673711" y="5584499"/>
                    <a:pt x="668156" y="5570486"/>
                    <a:pt x="662603" y="5556472"/>
                  </a:cubicBezTo>
                  <a:lnTo>
                    <a:pt x="662603" y="5556472"/>
                  </a:lnTo>
                  <a:cubicBezTo>
                    <a:pt x="590270" y="5373435"/>
                    <a:pt x="524377" y="5188253"/>
                    <a:pt x="464922" y="5001049"/>
                  </a:cubicBezTo>
                  <a:cubicBezTo>
                    <a:pt x="464796" y="5000421"/>
                    <a:pt x="464543" y="4999789"/>
                    <a:pt x="464291" y="4999157"/>
                  </a:cubicBezTo>
                  <a:cubicBezTo>
                    <a:pt x="454193" y="4967093"/>
                    <a:pt x="444094" y="4935030"/>
                    <a:pt x="434500" y="4902843"/>
                  </a:cubicBezTo>
                  <a:cubicBezTo>
                    <a:pt x="433491" y="4899687"/>
                    <a:pt x="432480" y="4896658"/>
                    <a:pt x="431597" y="4893502"/>
                  </a:cubicBezTo>
                  <a:cubicBezTo>
                    <a:pt x="428441" y="4882897"/>
                    <a:pt x="425159" y="4872419"/>
                    <a:pt x="422129" y="4861817"/>
                  </a:cubicBezTo>
                  <a:cubicBezTo>
                    <a:pt x="419100" y="4851213"/>
                    <a:pt x="416449" y="4842756"/>
                    <a:pt x="413671" y="4833162"/>
                  </a:cubicBezTo>
                  <a:cubicBezTo>
                    <a:pt x="407991" y="4814354"/>
                    <a:pt x="402563" y="4795293"/>
                    <a:pt x="397136" y="4776484"/>
                  </a:cubicBezTo>
                  <a:cubicBezTo>
                    <a:pt x="397136" y="4776231"/>
                    <a:pt x="397136" y="4775852"/>
                    <a:pt x="397136" y="4775600"/>
                  </a:cubicBezTo>
                  <a:cubicBezTo>
                    <a:pt x="331873" y="4548381"/>
                    <a:pt x="276079" y="4318765"/>
                    <a:pt x="229751" y="4086874"/>
                  </a:cubicBezTo>
                  <a:cubicBezTo>
                    <a:pt x="8591" y="2984737"/>
                    <a:pt x="7835" y="1849654"/>
                    <a:pt x="227731" y="747266"/>
                  </a:cubicBezTo>
                  <a:cubicBezTo>
                    <a:pt x="278224" y="494801"/>
                    <a:pt x="340457" y="245112"/>
                    <a:pt x="414429" y="-1924"/>
                  </a:cubicBezTo>
                  <a:lnTo>
                    <a:pt x="343487" y="-1924"/>
                  </a:lnTo>
                  <a:cubicBezTo>
                    <a:pt x="-82295" y="1454295"/>
                    <a:pt x="-113350" y="2997360"/>
                    <a:pt x="253483" y="4469486"/>
                  </a:cubicBezTo>
                  <a:cubicBezTo>
                    <a:pt x="286429" y="4600893"/>
                    <a:pt x="322532" y="4731418"/>
                    <a:pt x="361537" y="4860807"/>
                  </a:cubicBezTo>
                  <a:cubicBezTo>
                    <a:pt x="361537" y="4863331"/>
                    <a:pt x="362927" y="4865728"/>
                    <a:pt x="363810" y="4868255"/>
                  </a:cubicBezTo>
                  <a:cubicBezTo>
                    <a:pt x="367092" y="4879489"/>
                    <a:pt x="370501" y="4890596"/>
                    <a:pt x="374034" y="4901706"/>
                  </a:cubicBezTo>
                  <a:cubicBezTo>
                    <a:pt x="376686" y="4910668"/>
                    <a:pt x="379463" y="4919503"/>
                    <a:pt x="382239" y="4928339"/>
                  </a:cubicBezTo>
                  <a:cubicBezTo>
                    <a:pt x="592291" y="5603181"/>
                    <a:pt x="884898" y="6249491"/>
                    <a:pt x="1253244" y="6852631"/>
                  </a:cubicBezTo>
                  <a:lnTo>
                    <a:pt x="1310175" y="6852631"/>
                  </a:lnTo>
                  <a:cubicBezTo>
                    <a:pt x="1065284" y="6452850"/>
                    <a:pt x="854349" y="6033379"/>
                    <a:pt x="679391" y="5598509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019F5014-AA56-ECA6-D298-1E24205A8E55}"/>
                </a:ext>
              </a:extLst>
            </p:cNvPr>
            <p:cNvSpPr/>
            <p:nvPr/>
          </p:nvSpPr>
          <p:spPr>
            <a:xfrm>
              <a:off x="12158970" y="640793"/>
              <a:ext cx="50493" cy="30801"/>
            </a:xfrm>
            <a:custGeom>
              <a:avLst/>
              <a:gdLst>
                <a:gd name="connsiteX0" fmla="*/ 9747 w 50493"/>
                <a:gd name="connsiteY0" fmla="*/ -1924 h 30801"/>
                <a:gd name="connsiteX1" fmla="*/ -479 w 50493"/>
                <a:gd name="connsiteY1" fmla="*/ 27614 h 30801"/>
                <a:gd name="connsiteX2" fmla="*/ 50014 w 50493"/>
                <a:gd name="connsiteY2" fmla="*/ 28878 h 30801"/>
                <a:gd name="connsiteX3" fmla="*/ 9747 w 50493"/>
                <a:gd name="connsiteY3" fmla="*/ -1924 h 3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93" h="30801">
                  <a:moveTo>
                    <a:pt x="9747" y="-1924"/>
                  </a:moveTo>
                  <a:cubicBezTo>
                    <a:pt x="6464" y="7923"/>
                    <a:pt x="3056" y="17769"/>
                    <a:pt x="-479" y="27614"/>
                  </a:cubicBezTo>
                  <a:cubicBezTo>
                    <a:pt x="16185" y="27614"/>
                    <a:pt x="32847" y="27614"/>
                    <a:pt x="50014" y="28878"/>
                  </a:cubicBezTo>
                  <a:cubicBezTo>
                    <a:pt x="36129" y="18652"/>
                    <a:pt x="22875" y="8428"/>
                    <a:pt x="9747" y="-1924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36FE07DE-EE8A-5C5F-A076-56399220594F}"/>
                </a:ext>
              </a:extLst>
            </p:cNvPr>
            <p:cNvSpPr/>
            <p:nvPr/>
          </p:nvSpPr>
          <p:spPr>
            <a:xfrm>
              <a:off x="11488928" y="3192"/>
              <a:ext cx="764842" cy="728362"/>
            </a:xfrm>
            <a:custGeom>
              <a:avLst/>
              <a:gdLst>
                <a:gd name="connsiteX0" fmla="*/ 738108 w 764842"/>
                <a:gd name="connsiteY0" fmla="*/ 680111 h 728362"/>
                <a:gd name="connsiteX1" fmla="*/ 719426 w 764842"/>
                <a:gd name="connsiteY1" fmla="*/ 666099 h 728362"/>
                <a:gd name="connsiteX2" fmla="*/ 679662 w 764842"/>
                <a:gd name="connsiteY2" fmla="*/ 635298 h 728362"/>
                <a:gd name="connsiteX3" fmla="*/ 649619 w 764842"/>
                <a:gd name="connsiteY3" fmla="*/ 611441 h 728362"/>
                <a:gd name="connsiteX4" fmla="*/ 63899 w 764842"/>
                <a:gd name="connsiteY4" fmla="*/ -1924 h 728362"/>
                <a:gd name="connsiteX5" fmla="*/ -479 w 764842"/>
                <a:gd name="connsiteY5" fmla="*/ -1924 h 728362"/>
                <a:gd name="connsiteX6" fmla="*/ 549264 w 764842"/>
                <a:gd name="connsiteY6" fmla="*/ 591369 h 728362"/>
                <a:gd name="connsiteX7" fmla="*/ 640404 w 764842"/>
                <a:gd name="connsiteY7" fmla="*/ 664837 h 728362"/>
                <a:gd name="connsiteX8" fmla="*/ 649619 w 764842"/>
                <a:gd name="connsiteY8" fmla="*/ 672032 h 728362"/>
                <a:gd name="connsiteX9" fmla="*/ 663378 w 764842"/>
                <a:gd name="connsiteY9" fmla="*/ 682635 h 728362"/>
                <a:gd name="connsiteX10" fmla="*/ 684206 w 764842"/>
                <a:gd name="connsiteY10" fmla="*/ 698414 h 728362"/>
                <a:gd name="connsiteX11" fmla="*/ 722076 w 764842"/>
                <a:gd name="connsiteY11" fmla="*/ 726439 h 728362"/>
                <a:gd name="connsiteX12" fmla="*/ 731543 w 764842"/>
                <a:gd name="connsiteY12" fmla="*/ 699172 h 728362"/>
                <a:gd name="connsiteX13" fmla="*/ 764364 w 764842"/>
                <a:gd name="connsiteY13" fmla="*/ 700055 h 72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4842" h="728362">
                  <a:moveTo>
                    <a:pt x="738108" y="680111"/>
                  </a:moveTo>
                  <a:lnTo>
                    <a:pt x="719426" y="666099"/>
                  </a:lnTo>
                  <a:cubicBezTo>
                    <a:pt x="706044" y="655874"/>
                    <a:pt x="692791" y="645650"/>
                    <a:pt x="679662" y="635298"/>
                  </a:cubicBezTo>
                  <a:cubicBezTo>
                    <a:pt x="669563" y="627471"/>
                    <a:pt x="659592" y="619519"/>
                    <a:pt x="649619" y="611441"/>
                  </a:cubicBezTo>
                  <a:cubicBezTo>
                    <a:pt x="428459" y="433452"/>
                    <a:pt x="231536" y="227188"/>
                    <a:pt x="63899" y="-1924"/>
                  </a:cubicBezTo>
                  <a:lnTo>
                    <a:pt x="-479" y="-1924"/>
                  </a:lnTo>
                  <a:cubicBezTo>
                    <a:pt x="157564" y="217847"/>
                    <a:pt x="342243" y="417043"/>
                    <a:pt x="549264" y="591369"/>
                  </a:cubicBezTo>
                  <a:cubicBezTo>
                    <a:pt x="579181" y="616616"/>
                    <a:pt x="609602" y="641105"/>
                    <a:pt x="640404" y="664837"/>
                  </a:cubicBezTo>
                  <a:lnTo>
                    <a:pt x="649619" y="672032"/>
                  </a:lnTo>
                  <a:lnTo>
                    <a:pt x="663378" y="682635"/>
                  </a:lnTo>
                  <a:cubicBezTo>
                    <a:pt x="670195" y="687937"/>
                    <a:pt x="677138" y="693113"/>
                    <a:pt x="684206" y="698414"/>
                  </a:cubicBezTo>
                  <a:cubicBezTo>
                    <a:pt x="696830" y="707881"/>
                    <a:pt x="709453" y="717223"/>
                    <a:pt x="722076" y="726439"/>
                  </a:cubicBezTo>
                  <a:lnTo>
                    <a:pt x="731543" y="699172"/>
                  </a:lnTo>
                  <a:cubicBezTo>
                    <a:pt x="742526" y="699172"/>
                    <a:pt x="753381" y="699172"/>
                    <a:pt x="764364" y="700055"/>
                  </a:cubicBezTo>
                  <a:close/>
                </a:path>
              </a:pathLst>
            </a:custGeom>
            <a:solidFill>
              <a:srgbClr val="B5DACC"/>
            </a:solidFill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4A4A905F-3B4B-1E83-1CD3-7D1F1EEA0679}"/>
                </a:ext>
              </a:extLst>
            </p:cNvPr>
            <p:cNvSpPr/>
            <p:nvPr/>
          </p:nvSpPr>
          <p:spPr>
            <a:xfrm>
              <a:off x="8843085" y="670603"/>
              <a:ext cx="3410812" cy="6187269"/>
            </a:xfrm>
            <a:custGeom>
              <a:avLst/>
              <a:gdLst>
                <a:gd name="connsiteX0" fmla="*/ 3383951 w 3410812"/>
                <a:gd name="connsiteY0" fmla="*/ 12700 h 6187269"/>
                <a:gd name="connsiteX1" fmla="*/ 3410333 w 3410812"/>
                <a:gd name="connsiteY1" fmla="*/ 32393 h 6187269"/>
                <a:gd name="connsiteX2" fmla="*/ 3377513 w 3410812"/>
                <a:gd name="connsiteY2" fmla="*/ 31509 h 6187269"/>
                <a:gd name="connsiteX3" fmla="*/ 3330050 w 3410812"/>
                <a:gd name="connsiteY3" fmla="*/ 30752 h 6187269"/>
                <a:gd name="connsiteX4" fmla="*/ 3303794 w 3410812"/>
                <a:gd name="connsiteY4" fmla="*/ 30752 h 6187269"/>
                <a:gd name="connsiteX5" fmla="*/ 3295588 w 3410812"/>
                <a:gd name="connsiteY5" fmla="*/ 30752 h 6187269"/>
                <a:gd name="connsiteX6" fmla="*/ 3136788 w 3410812"/>
                <a:gd name="connsiteY6" fmla="*/ 35044 h 6187269"/>
                <a:gd name="connsiteX7" fmla="*/ 68706 w 3410812"/>
                <a:gd name="connsiteY7" fmla="*/ 3457333 h 6187269"/>
                <a:gd name="connsiteX8" fmla="*/ 171206 w 3410812"/>
                <a:gd name="connsiteY8" fmla="*/ 4108441 h 6187269"/>
                <a:gd name="connsiteX9" fmla="*/ 171206 w 3410812"/>
                <a:gd name="connsiteY9" fmla="*/ 4109326 h 6187269"/>
                <a:gd name="connsiteX10" fmla="*/ 186733 w 3410812"/>
                <a:gd name="connsiteY10" fmla="*/ 4166636 h 6187269"/>
                <a:gd name="connsiteX11" fmla="*/ 194812 w 3410812"/>
                <a:gd name="connsiteY11" fmla="*/ 4194659 h 6187269"/>
                <a:gd name="connsiteX12" fmla="*/ 203523 w 3410812"/>
                <a:gd name="connsiteY12" fmla="*/ 4223946 h 6187269"/>
                <a:gd name="connsiteX13" fmla="*/ 204532 w 3410812"/>
                <a:gd name="connsiteY13" fmla="*/ 4227228 h 6187269"/>
                <a:gd name="connsiteX14" fmla="*/ 207182 w 3410812"/>
                <a:gd name="connsiteY14" fmla="*/ 4235559 h 6187269"/>
                <a:gd name="connsiteX15" fmla="*/ 238363 w 3410812"/>
                <a:gd name="connsiteY15" fmla="*/ 4331999 h 6187269"/>
                <a:gd name="connsiteX16" fmla="*/ 238993 w 3410812"/>
                <a:gd name="connsiteY16" fmla="*/ 4333894 h 6187269"/>
                <a:gd name="connsiteX17" fmla="*/ 1345801 w 3410812"/>
                <a:gd name="connsiteY17" fmla="*/ 5866609 h 6187269"/>
                <a:gd name="connsiteX18" fmla="*/ 1766281 w 3410812"/>
                <a:gd name="connsiteY18" fmla="*/ 6136872 h 6187269"/>
                <a:gd name="connsiteX19" fmla="*/ 1860955 w 3410812"/>
                <a:gd name="connsiteY19" fmla="*/ 6185346 h 6187269"/>
                <a:gd name="connsiteX20" fmla="*/ 1811094 w 3410812"/>
                <a:gd name="connsiteY20" fmla="*/ 6185346 h 6187269"/>
                <a:gd name="connsiteX21" fmla="*/ 1294297 w 3410812"/>
                <a:gd name="connsiteY21" fmla="*/ 5863706 h 6187269"/>
                <a:gd name="connsiteX22" fmla="*/ 930116 w 3410812"/>
                <a:gd name="connsiteY22" fmla="*/ 5541813 h 6187269"/>
                <a:gd name="connsiteX23" fmla="*/ 436800 w 3410812"/>
                <a:gd name="connsiteY23" fmla="*/ 4890073 h 6187269"/>
                <a:gd name="connsiteX24" fmla="*/ 436800 w 3410812"/>
                <a:gd name="connsiteY24" fmla="*/ 4890073 h 6187269"/>
                <a:gd name="connsiteX25" fmla="*/ 157574 w 3410812"/>
                <a:gd name="connsiteY25" fmla="*/ 4260426 h 6187269"/>
                <a:gd name="connsiteX26" fmla="*/ 149495 w 3410812"/>
                <a:gd name="connsiteY26" fmla="*/ 4235180 h 6187269"/>
                <a:gd name="connsiteX27" fmla="*/ 138892 w 3410812"/>
                <a:gd name="connsiteY27" fmla="*/ 4200971 h 6187269"/>
                <a:gd name="connsiteX28" fmla="*/ 136871 w 3410812"/>
                <a:gd name="connsiteY28" fmla="*/ 4194280 h 6187269"/>
                <a:gd name="connsiteX29" fmla="*/ 3695 w 3410812"/>
                <a:gd name="connsiteY29" fmla="*/ 3420474 h 6187269"/>
                <a:gd name="connsiteX30" fmla="*/ 3095384 w 3410812"/>
                <a:gd name="connsiteY30" fmla="*/ 2223 h 6187269"/>
                <a:gd name="connsiteX31" fmla="*/ 3285742 w 3410812"/>
                <a:gd name="connsiteY31" fmla="*/ -1817 h 6187269"/>
                <a:gd name="connsiteX32" fmla="*/ 3314776 w 3410812"/>
                <a:gd name="connsiteY32" fmla="*/ -1817 h 6187269"/>
                <a:gd name="connsiteX33" fmla="*/ 3365269 w 3410812"/>
                <a:gd name="connsiteY33" fmla="*/ -555 h 6187269"/>
                <a:gd name="connsiteX34" fmla="*/ 3388495 w 3410812"/>
                <a:gd name="connsiteY34" fmla="*/ 330 h 618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0812" h="6187269">
                  <a:moveTo>
                    <a:pt x="3383951" y="12700"/>
                  </a:moveTo>
                  <a:lnTo>
                    <a:pt x="3410333" y="32393"/>
                  </a:lnTo>
                  <a:cubicBezTo>
                    <a:pt x="3399351" y="32393"/>
                    <a:pt x="3388495" y="31635"/>
                    <a:pt x="3377513" y="31509"/>
                  </a:cubicBezTo>
                  <a:cubicBezTo>
                    <a:pt x="3361734" y="31509"/>
                    <a:pt x="3345955" y="30752"/>
                    <a:pt x="3330050" y="30752"/>
                  </a:cubicBezTo>
                  <a:cubicBezTo>
                    <a:pt x="3321340" y="30752"/>
                    <a:pt x="3312503" y="30752"/>
                    <a:pt x="3303794" y="30752"/>
                  </a:cubicBezTo>
                  <a:lnTo>
                    <a:pt x="3295588" y="30752"/>
                  </a:lnTo>
                  <a:cubicBezTo>
                    <a:pt x="3242698" y="30752"/>
                    <a:pt x="3189679" y="32140"/>
                    <a:pt x="3136788" y="35044"/>
                  </a:cubicBezTo>
                  <a:cubicBezTo>
                    <a:pt x="1344537" y="132874"/>
                    <a:pt x="-29125" y="1665083"/>
                    <a:pt x="68706" y="3457333"/>
                  </a:cubicBezTo>
                  <a:cubicBezTo>
                    <a:pt x="80697" y="3677232"/>
                    <a:pt x="115033" y="3895489"/>
                    <a:pt x="171206" y="4108441"/>
                  </a:cubicBezTo>
                  <a:cubicBezTo>
                    <a:pt x="171206" y="4108694"/>
                    <a:pt x="171206" y="4109073"/>
                    <a:pt x="171206" y="4109326"/>
                  </a:cubicBezTo>
                  <a:cubicBezTo>
                    <a:pt x="176130" y="4128514"/>
                    <a:pt x="181432" y="4147196"/>
                    <a:pt x="186733" y="4166636"/>
                  </a:cubicBezTo>
                  <a:cubicBezTo>
                    <a:pt x="189385" y="4175977"/>
                    <a:pt x="192035" y="4185318"/>
                    <a:pt x="194812" y="4194659"/>
                  </a:cubicBezTo>
                  <a:lnTo>
                    <a:pt x="203523" y="4223946"/>
                  </a:lnTo>
                  <a:lnTo>
                    <a:pt x="204532" y="4227228"/>
                  </a:lnTo>
                  <a:cubicBezTo>
                    <a:pt x="205415" y="4230005"/>
                    <a:pt x="206173" y="4232782"/>
                    <a:pt x="207182" y="4235559"/>
                  </a:cubicBezTo>
                  <a:cubicBezTo>
                    <a:pt x="217029" y="4267875"/>
                    <a:pt x="227506" y="4300062"/>
                    <a:pt x="238363" y="4331999"/>
                  </a:cubicBezTo>
                  <a:cubicBezTo>
                    <a:pt x="238614" y="4332631"/>
                    <a:pt x="238867" y="4333262"/>
                    <a:pt x="238993" y="4333894"/>
                  </a:cubicBezTo>
                  <a:cubicBezTo>
                    <a:pt x="448035" y="4943093"/>
                    <a:pt x="833295" y="5476552"/>
                    <a:pt x="1345801" y="5866609"/>
                  </a:cubicBezTo>
                  <a:cubicBezTo>
                    <a:pt x="1478471" y="5967848"/>
                    <a:pt x="1619093" y="6058229"/>
                    <a:pt x="1766281" y="6136872"/>
                  </a:cubicBezTo>
                  <a:cubicBezTo>
                    <a:pt x="1797586" y="6153662"/>
                    <a:pt x="1829144" y="6169820"/>
                    <a:pt x="1860955" y="6185346"/>
                  </a:cubicBezTo>
                  <a:lnTo>
                    <a:pt x="1811094" y="6185346"/>
                  </a:lnTo>
                  <a:cubicBezTo>
                    <a:pt x="1629445" y="6093954"/>
                    <a:pt x="1456507" y="5986277"/>
                    <a:pt x="1294297" y="5863706"/>
                  </a:cubicBezTo>
                  <a:cubicBezTo>
                    <a:pt x="1165288" y="5765370"/>
                    <a:pt x="1043473" y="5657820"/>
                    <a:pt x="930116" y="5541813"/>
                  </a:cubicBezTo>
                  <a:cubicBezTo>
                    <a:pt x="738747" y="5346279"/>
                    <a:pt x="573004" y="5127264"/>
                    <a:pt x="436800" y="4890073"/>
                  </a:cubicBezTo>
                  <a:lnTo>
                    <a:pt x="436800" y="4890073"/>
                  </a:lnTo>
                  <a:cubicBezTo>
                    <a:pt x="322054" y="4690501"/>
                    <a:pt x="228390" y="4479441"/>
                    <a:pt x="157574" y="4260426"/>
                  </a:cubicBezTo>
                  <a:cubicBezTo>
                    <a:pt x="154795" y="4251969"/>
                    <a:pt x="152019" y="4243383"/>
                    <a:pt x="149495" y="4235180"/>
                  </a:cubicBezTo>
                  <a:cubicBezTo>
                    <a:pt x="145833" y="4223820"/>
                    <a:pt x="142299" y="4212457"/>
                    <a:pt x="138892" y="4200971"/>
                  </a:cubicBezTo>
                  <a:cubicBezTo>
                    <a:pt x="138133" y="4198826"/>
                    <a:pt x="137502" y="4196552"/>
                    <a:pt x="136871" y="4194280"/>
                  </a:cubicBezTo>
                  <a:cubicBezTo>
                    <a:pt x="61006" y="3942700"/>
                    <a:pt x="16319" y="3682912"/>
                    <a:pt x="3695" y="3420474"/>
                  </a:cubicBezTo>
                  <a:cubicBezTo>
                    <a:pt x="-86561" y="1622797"/>
                    <a:pt x="1297706" y="92354"/>
                    <a:pt x="3095384" y="2223"/>
                  </a:cubicBezTo>
                  <a:cubicBezTo>
                    <a:pt x="3158753" y="-1059"/>
                    <a:pt x="3222247" y="-2321"/>
                    <a:pt x="3285742" y="-1817"/>
                  </a:cubicBezTo>
                  <a:lnTo>
                    <a:pt x="3314776" y="-1817"/>
                  </a:lnTo>
                  <a:cubicBezTo>
                    <a:pt x="3331438" y="-1817"/>
                    <a:pt x="3348102" y="-1817"/>
                    <a:pt x="3365269" y="-555"/>
                  </a:cubicBezTo>
                  <a:cubicBezTo>
                    <a:pt x="3372969" y="-555"/>
                    <a:pt x="3380795" y="-555"/>
                    <a:pt x="3388495" y="330"/>
                  </a:cubicBezTo>
                  <a:close/>
                </a:path>
              </a:pathLst>
            </a:custGeom>
            <a:solidFill>
              <a:srgbClr val="B5DACC"/>
            </a:solidFill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AC8BCAEA-413F-DA34-F459-8494060D65D0}"/>
                </a:ext>
              </a:extLst>
            </p:cNvPr>
            <p:cNvSpPr/>
            <p:nvPr/>
          </p:nvSpPr>
          <p:spPr>
            <a:xfrm>
              <a:off x="8843085" y="670603"/>
              <a:ext cx="3410812" cy="6187269"/>
            </a:xfrm>
            <a:custGeom>
              <a:avLst/>
              <a:gdLst>
                <a:gd name="connsiteX0" fmla="*/ 3383951 w 3410812"/>
                <a:gd name="connsiteY0" fmla="*/ 12700 h 6187269"/>
                <a:gd name="connsiteX1" fmla="*/ 3410333 w 3410812"/>
                <a:gd name="connsiteY1" fmla="*/ 32393 h 6187269"/>
                <a:gd name="connsiteX2" fmla="*/ 3377513 w 3410812"/>
                <a:gd name="connsiteY2" fmla="*/ 31509 h 6187269"/>
                <a:gd name="connsiteX3" fmla="*/ 3330050 w 3410812"/>
                <a:gd name="connsiteY3" fmla="*/ 30752 h 6187269"/>
                <a:gd name="connsiteX4" fmla="*/ 3303794 w 3410812"/>
                <a:gd name="connsiteY4" fmla="*/ 30752 h 6187269"/>
                <a:gd name="connsiteX5" fmla="*/ 3295588 w 3410812"/>
                <a:gd name="connsiteY5" fmla="*/ 30752 h 6187269"/>
                <a:gd name="connsiteX6" fmla="*/ 3136788 w 3410812"/>
                <a:gd name="connsiteY6" fmla="*/ 35044 h 6187269"/>
                <a:gd name="connsiteX7" fmla="*/ 68706 w 3410812"/>
                <a:gd name="connsiteY7" fmla="*/ 3457333 h 6187269"/>
                <a:gd name="connsiteX8" fmla="*/ 171206 w 3410812"/>
                <a:gd name="connsiteY8" fmla="*/ 4108441 h 6187269"/>
                <a:gd name="connsiteX9" fmla="*/ 171206 w 3410812"/>
                <a:gd name="connsiteY9" fmla="*/ 4109326 h 6187269"/>
                <a:gd name="connsiteX10" fmla="*/ 186733 w 3410812"/>
                <a:gd name="connsiteY10" fmla="*/ 4166636 h 6187269"/>
                <a:gd name="connsiteX11" fmla="*/ 194812 w 3410812"/>
                <a:gd name="connsiteY11" fmla="*/ 4194659 h 6187269"/>
                <a:gd name="connsiteX12" fmla="*/ 203523 w 3410812"/>
                <a:gd name="connsiteY12" fmla="*/ 4223946 h 6187269"/>
                <a:gd name="connsiteX13" fmla="*/ 204532 w 3410812"/>
                <a:gd name="connsiteY13" fmla="*/ 4227228 h 6187269"/>
                <a:gd name="connsiteX14" fmla="*/ 207182 w 3410812"/>
                <a:gd name="connsiteY14" fmla="*/ 4235559 h 6187269"/>
                <a:gd name="connsiteX15" fmla="*/ 238363 w 3410812"/>
                <a:gd name="connsiteY15" fmla="*/ 4331999 h 6187269"/>
                <a:gd name="connsiteX16" fmla="*/ 238993 w 3410812"/>
                <a:gd name="connsiteY16" fmla="*/ 4333894 h 6187269"/>
                <a:gd name="connsiteX17" fmla="*/ 1345801 w 3410812"/>
                <a:gd name="connsiteY17" fmla="*/ 5866609 h 6187269"/>
                <a:gd name="connsiteX18" fmla="*/ 1766281 w 3410812"/>
                <a:gd name="connsiteY18" fmla="*/ 6136872 h 6187269"/>
                <a:gd name="connsiteX19" fmla="*/ 1860955 w 3410812"/>
                <a:gd name="connsiteY19" fmla="*/ 6185346 h 6187269"/>
                <a:gd name="connsiteX20" fmla="*/ 1811094 w 3410812"/>
                <a:gd name="connsiteY20" fmla="*/ 6185346 h 6187269"/>
                <a:gd name="connsiteX21" fmla="*/ 1294297 w 3410812"/>
                <a:gd name="connsiteY21" fmla="*/ 5863706 h 6187269"/>
                <a:gd name="connsiteX22" fmla="*/ 930116 w 3410812"/>
                <a:gd name="connsiteY22" fmla="*/ 5541813 h 6187269"/>
                <a:gd name="connsiteX23" fmla="*/ 436800 w 3410812"/>
                <a:gd name="connsiteY23" fmla="*/ 4890073 h 6187269"/>
                <a:gd name="connsiteX24" fmla="*/ 436800 w 3410812"/>
                <a:gd name="connsiteY24" fmla="*/ 4890073 h 6187269"/>
                <a:gd name="connsiteX25" fmla="*/ 157574 w 3410812"/>
                <a:gd name="connsiteY25" fmla="*/ 4260426 h 6187269"/>
                <a:gd name="connsiteX26" fmla="*/ 149495 w 3410812"/>
                <a:gd name="connsiteY26" fmla="*/ 4235180 h 6187269"/>
                <a:gd name="connsiteX27" fmla="*/ 138892 w 3410812"/>
                <a:gd name="connsiteY27" fmla="*/ 4200971 h 6187269"/>
                <a:gd name="connsiteX28" fmla="*/ 136871 w 3410812"/>
                <a:gd name="connsiteY28" fmla="*/ 4194280 h 6187269"/>
                <a:gd name="connsiteX29" fmla="*/ 3695 w 3410812"/>
                <a:gd name="connsiteY29" fmla="*/ 3420474 h 6187269"/>
                <a:gd name="connsiteX30" fmla="*/ 3095384 w 3410812"/>
                <a:gd name="connsiteY30" fmla="*/ 2223 h 6187269"/>
                <a:gd name="connsiteX31" fmla="*/ 3285742 w 3410812"/>
                <a:gd name="connsiteY31" fmla="*/ -1817 h 6187269"/>
                <a:gd name="connsiteX32" fmla="*/ 3314776 w 3410812"/>
                <a:gd name="connsiteY32" fmla="*/ -1817 h 6187269"/>
                <a:gd name="connsiteX33" fmla="*/ 3365269 w 3410812"/>
                <a:gd name="connsiteY33" fmla="*/ -555 h 6187269"/>
                <a:gd name="connsiteX34" fmla="*/ 3388495 w 3410812"/>
                <a:gd name="connsiteY34" fmla="*/ 330 h 618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0812" h="6187269">
                  <a:moveTo>
                    <a:pt x="3383951" y="12700"/>
                  </a:moveTo>
                  <a:lnTo>
                    <a:pt x="3410333" y="32393"/>
                  </a:lnTo>
                  <a:cubicBezTo>
                    <a:pt x="3399351" y="32393"/>
                    <a:pt x="3388495" y="31635"/>
                    <a:pt x="3377513" y="31509"/>
                  </a:cubicBezTo>
                  <a:cubicBezTo>
                    <a:pt x="3361734" y="31509"/>
                    <a:pt x="3345955" y="30752"/>
                    <a:pt x="3330050" y="30752"/>
                  </a:cubicBezTo>
                  <a:cubicBezTo>
                    <a:pt x="3321340" y="30752"/>
                    <a:pt x="3312503" y="30752"/>
                    <a:pt x="3303794" y="30752"/>
                  </a:cubicBezTo>
                  <a:lnTo>
                    <a:pt x="3295588" y="30752"/>
                  </a:lnTo>
                  <a:cubicBezTo>
                    <a:pt x="3242698" y="30752"/>
                    <a:pt x="3189679" y="32140"/>
                    <a:pt x="3136788" y="35044"/>
                  </a:cubicBezTo>
                  <a:cubicBezTo>
                    <a:pt x="1344537" y="132874"/>
                    <a:pt x="-29125" y="1665083"/>
                    <a:pt x="68706" y="3457333"/>
                  </a:cubicBezTo>
                  <a:cubicBezTo>
                    <a:pt x="80697" y="3677232"/>
                    <a:pt x="115033" y="3895489"/>
                    <a:pt x="171206" y="4108441"/>
                  </a:cubicBezTo>
                  <a:cubicBezTo>
                    <a:pt x="171206" y="4108694"/>
                    <a:pt x="171206" y="4109073"/>
                    <a:pt x="171206" y="4109326"/>
                  </a:cubicBezTo>
                  <a:cubicBezTo>
                    <a:pt x="176130" y="4128514"/>
                    <a:pt x="181432" y="4147196"/>
                    <a:pt x="186733" y="4166636"/>
                  </a:cubicBezTo>
                  <a:cubicBezTo>
                    <a:pt x="189385" y="4175977"/>
                    <a:pt x="192035" y="4185318"/>
                    <a:pt x="194812" y="4194659"/>
                  </a:cubicBezTo>
                  <a:lnTo>
                    <a:pt x="203523" y="4223946"/>
                  </a:lnTo>
                  <a:lnTo>
                    <a:pt x="204532" y="4227228"/>
                  </a:lnTo>
                  <a:cubicBezTo>
                    <a:pt x="205415" y="4230005"/>
                    <a:pt x="206173" y="4232782"/>
                    <a:pt x="207182" y="4235559"/>
                  </a:cubicBezTo>
                  <a:cubicBezTo>
                    <a:pt x="217029" y="4267875"/>
                    <a:pt x="227506" y="4300062"/>
                    <a:pt x="238363" y="4331999"/>
                  </a:cubicBezTo>
                  <a:cubicBezTo>
                    <a:pt x="238614" y="4332631"/>
                    <a:pt x="238867" y="4333262"/>
                    <a:pt x="238993" y="4333894"/>
                  </a:cubicBezTo>
                  <a:cubicBezTo>
                    <a:pt x="448035" y="4943093"/>
                    <a:pt x="833295" y="5476552"/>
                    <a:pt x="1345801" y="5866609"/>
                  </a:cubicBezTo>
                  <a:cubicBezTo>
                    <a:pt x="1478471" y="5967848"/>
                    <a:pt x="1619093" y="6058229"/>
                    <a:pt x="1766281" y="6136872"/>
                  </a:cubicBezTo>
                  <a:cubicBezTo>
                    <a:pt x="1797586" y="6153662"/>
                    <a:pt x="1829144" y="6169820"/>
                    <a:pt x="1860955" y="6185346"/>
                  </a:cubicBezTo>
                  <a:lnTo>
                    <a:pt x="1811094" y="6185346"/>
                  </a:lnTo>
                  <a:cubicBezTo>
                    <a:pt x="1629445" y="6093954"/>
                    <a:pt x="1456507" y="5986277"/>
                    <a:pt x="1294297" y="5863706"/>
                  </a:cubicBezTo>
                  <a:cubicBezTo>
                    <a:pt x="1165288" y="5765370"/>
                    <a:pt x="1043473" y="5657820"/>
                    <a:pt x="930116" y="5541813"/>
                  </a:cubicBezTo>
                  <a:cubicBezTo>
                    <a:pt x="738747" y="5346279"/>
                    <a:pt x="573004" y="5127264"/>
                    <a:pt x="436800" y="4890073"/>
                  </a:cubicBezTo>
                  <a:lnTo>
                    <a:pt x="436800" y="4890073"/>
                  </a:lnTo>
                  <a:cubicBezTo>
                    <a:pt x="322054" y="4690501"/>
                    <a:pt x="228390" y="4479441"/>
                    <a:pt x="157574" y="4260426"/>
                  </a:cubicBezTo>
                  <a:cubicBezTo>
                    <a:pt x="154795" y="4251969"/>
                    <a:pt x="152019" y="4243383"/>
                    <a:pt x="149495" y="4235180"/>
                  </a:cubicBezTo>
                  <a:cubicBezTo>
                    <a:pt x="145833" y="4223820"/>
                    <a:pt x="142299" y="4212457"/>
                    <a:pt x="138892" y="4200971"/>
                  </a:cubicBezTo>
                  <a:cubicBezTo>
                    <a:pt x="138133" y="4198826"/>
                    <a:pt x="137502" y="4196552"/>
                    <a:pt x="136871" y="4194280"/>
                  </a:cubicBezTo>
                  <a:cubicBezTo>
                    <a:pt x="61006" y="3942700"/>
                    <a:pt x="16319" y="3682912"/>
                    <a:pt x="3695" y="3420474"/>
                  </a:cubicBezTo>
                  <a:cubicBezTo>
                    <a:pt x="-86561" y="1622797"/>
                    <a:pt x="1297706" y="92354"/>
                    <a:pt x="3095384" y="2223"/>
                  </a:cubicBezTo>
                  <a:cubicBezTo>
                    <a:pt x="3158753" y="-1059"/>
                    <a:pt x="3222247" y="-2321"/>
                    <a:pt x="3285742" y="-1817"/>
                  </a:cubicBezTo>
                  <a:lnTo>
                    <a:pt x="3314776" y="-1817"/>
                  </a:lnTo>
                  <a:cubicBezTo>
                    <a:pt x="3331438" y="-1817"/>
                    <a:pt x="3348102" y="-1817"/>
                    <a:pt x="3365269" y="-555"/>
                  </a:cubicBezTo>
                  <a:cubicBezTo>
                    <a:pt x="3372969" y="-555"/>
                    <a:pt x="3380795" y="-555"/>
                    <a:pt x="3388495" y="330"/>
                  </a:cubicBezTo>
                  <a:close/>
                </a:path>
              </a:pathLst>
            </a:custGeom>
            <a:no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55792D0-593A-8142-8D86-0189A50E462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275769" y="1935332"/>
            <a:ext cx="6841339" cy="2393823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Anna esitykselle kuvaava otsikko,</a:t>
            </a:r>
            <a:br>
              <a:rPr lang="fi-FI" dirty="0"/>
            </a:br>
            <a:r>
              <a:rPr lang="fi-FI" dirty="0"/>
              <a:t>pituus 2–3 riviä 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6B8FF1-3B5A-FC41-9706-02FBBA165F0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296790" y="4500000"/>
            <a:ext cx="4053600" cy="761113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100" b="1" cap="all" spc="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Sukunimi, nimike </a:t>
            </a:r>
            <a:br>
              <a:rPr lang="fi-FI" dirty="0"/>
            </a:br>
            <a:r>
              <a:rPr lang="fi-FI" dirty="0"/>
              <a:t>tilaisuuden </a:t>
            </a:r>
            <a:r>
              <a:rPr lang="fi-FI" dirty="0" err="1"/>
              <a:t>nimu</a:t>
            </a:r>
            <a:br>
              <a:rPr lang="fi-FI" dirty="0"/>
            </a:br>
            <a:r>
              <a:rPr lang="fi-FI" dirty="0" err="1"/>
              <a:t>pp.kk.vvvv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46659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824">
          <p15:clr>
            <a:srgbClr val="FBAE40"/>
          </p15:clr>
        </p15:guide>
        <p15:guide id="2" pos="513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, harma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B2B8AAA6-2534-4185-9894-0F9DCCA14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00" y="828000"/>
            <a:ext cx="2973600" cy="641148"/>
          </a:xfrm>
          <a:prstGeom prst="rect">
            <a:avLst/>
          </a:prstGeom>
        </p:spPr>
      </p:pic>
      <p:grpSp>
        <p:nvGrpSpPr>
          <p:cNvPr id="18" name="Ryhmä 17">
            <a:extLst>
              <a:ext uri="{FF2B5EF4-FFF2-40B4-BE49-F238E27FC236}">
                <a16:creationId xmlns:a16="http://schemas.microsoft.com/office/drawing/2014/main" id="{804C6A93-87CA-1B07-F39F-8243F651D13F}"/>
              </a:ext>
            </a:extLst>
          </p:cNvPr>
          <p:cNvGrpSpPr/>
          <p:nvPr userDrawn="1"/>
        </p:nvGrpSpPr>
        <p:grpSpPr>
          <a:xfrm>
            <a:off x="-17042" y="-4183"/>
            <a:ext cx="12270939" cy="6876000"/>
            <a:chOff x="-17042" y="3192"/>
            <a:chExt cx="12270939" cy="6856323"/>
          </a:xfrm>
          <a:solidFill>
            <a:srgbClr val="9BBAC0"/>
          </a:solidFill>
        </p:grpSpPr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2FBF413C-9B35-068E-0278-46B04871BE22}"/>
                </a:ext>
              </a:extLst>
            </p:cNvPr>
            <p:cNvSpPr/>
            <p:nvPr/>
          </p:nvSpPr>
          <p:spPr>
            <a:xfrm>
              <a:off x="-17042" y="640793"/>
              <a:ext cx="12248975" cy="5792192"/>
            </a:xfrm>
            <a:custGeom>
              <a:avLst/>
              <a:gdLst>
                <a:gd name="connsiteX0" fmla="*/ 12185759 w 12248975"/>
                <a:gd name="connsiteY0" fmla="*/ -1924 h 5792192"/>
                <a:gd name="connsiteX1" fmla="*/ 12175534 w 12248975"/>
                <a:gd name="connsiteY1" fmla="*/ 27614 h 5792192"/>
                <a:gd name="connsiteX2" fmla="*/ 12169475 w 12248975"/>
                <a:gd name="connsiteY2" fmla="*/ 45161 h 5792192"/>
                <a:gd name="connsiteX3" fmla="*/ 12164047 w 12248975"/>
                <a:gd name="connsiteY3" fmla="*/ 60687 h 5792192"/>
                <a:gd name="connsiteX4" fmla="*/ 12155716 w 12248975"/>
                <a:gd name="connsiteY4" fmla="*/ 83915 h 5792192"/>
                <a:gd name="connsiteX5" fmla="*/ 9722078 w 12248975"/>
                <a:gd name="connsiteY5" fmla="*/ 3667656 h 5792192"/>
                <a:gd name="connsiteX6" fmla="*/ 9048122 w 12248975"/>
                <a:gd name="connsiteY6" fmla="*/ 4195941 h 5792192"/>
                <a:gd name="connsiteX7" fmla="*/ 9047113 w 12248975"/>
                <a:gd name="connsiteY7" fmla="*/ 4195941 h 5792192"/>
                <a:gd name="connsiteX8" fmla="*/ 9055192 w 12248975"/>
                <a:gd name="connsiteY8" fmla="*/ 4223964 h 5792192"/>
                <a:gd name="connsiteX9" fmla="*/ 9008360 w 12248975"/>
                <a:gd name="connsiteY9" fmla="*/ 4223079 h 5792192"/>
                <a:gd name="connsiteX10" fmla="*/ 8999144 w 12248975"/>
                <a:gd name="connsiteY10" fmla="*/ 4229517 h 5792192"/>
                <a:gd name="connsiteX11" fmla="*/ 8998008 w 12248975"/>
                <a:gd name="connsiteY11" fmla="*/ 4230276 h 5792192"/>
                <a:gd name="connsiteX12" fmla="*/ 8950545 w 12248975"/>
                <a:gd name="connsiteY12" fmla="*/ 4262971 h 5792192"/>
                <a:gd name="connsiteX13" fmla="*/ 5197147 w 12248975"/>
                <a:gd name="connsiteY13" fmla="*/ 5691670 h 5792192"/>
                <a:gd name="connsiteX14" fmla="*/ 4074813 w 12248975"/>
                <a:gd name="connsiteY14" fmla="*/ 5754786 h 5792192"/>
                <a:gd name="connsiteX15" fmla="*/ 3971176 w 12248975"/>
                <a:gd name="connsiteY15" fmla="*/ 5753144 h 5792192"/>
                <a:gd name="connsiteX16" fmla="*/ 176247 w 12248975"/>
                <a:gd name="connsiteY16" fmla="*/ 4765879 h 5792192"/>
                <a:gd name="connsiteX17" fmla="*/ -479 w 12248975"/>
                <a:gd name="connsiteY17" fmla="*/ 4668302 h 5792192"/>
                <a:gd name="connsiteX18" fmla="*/ -479 w 12248975"/>
                <a:gd name="connsiteY18" fmla="*/ 4696199 h 5792192"/>
                <a:gd name="connsiteX19" fmla="*/ 3822979 w 12248975"/>
                <a:gd name="connsiteY19" fmla="*/ 5782936 h 5792192"/>
                <a:gd name="connsiteX20" fmla="*/ 3923965 w 12248975"/>
                <a:gd name="connsiteY20" fmla="*/ 5786471 h 5792192"/>
                <a:gd name="connsiteX21" fmla="*/ 4024951 w 12248975"/>
                <a:gd name="connsiteY21" fmla="*/ 5788869 h 5792192"/>
                <a:gd name="connsiteX22" fmla="*/ 8574372 w 12248975"/>
                <a:gd name="connsiteY22" fmla="*/ 4574891 h 5792192"/>
                <a:gd name="connsiteX23" fmla="*/ 9016186 w 12248975"/>
                <a:gd name="connsiteY23" fmla="*/ 4289983 h 5792192"/>
                <a:gd name="connsiteX24" fmla="*/ 9017575 w 12248975"/>
                <a:gd name="connsiteY24" fmla="*/ 4288972 h 5792192"/>
                <a:gd name="connsiteX25" fmla="*/ 9053172 w 12248975"/>
                <a:gd name="connsiteY25" fmla="*/ 4263726 h 5792192"/>
                <a:gd name="connsiteX26" fmla="*/ 9064659 w 12248975"/>
                <a:gd name="connsiteY26" fmla="*/ 4255648 h 5792192"/>
                <a:gd name="connsiteX27" fmla="*/ 9065795 w 12248975"/>
                <a:gd name="connsiteY27" fmla="*/ 4254764 h 5792192"/>
                <a:gd name="connsiteX28" fmla="*/ 9108841 w 12248975"/>
                <a:gd name="connsiteY28" fmla="*/ 4224596 h 5792192"/>
                <a:gd name="connsiteX29" fmla="*/ 12155463 w 12248975"/>
                <a:gd name="connsiteY29" fmla="*/ 286140 h 5792192"/>
                <a:gd name="connsiteX30" fmla="*/ 12166066 w 12248975"/>
                <a:gd name="connsiteY30" fmla="*/ 258241 h 5792192"/>
                <a:gd name="connsiteX31" fmla="*/ 12228047 w 12248975"/>
                <a:gd name="connsiteY31" fmla="*/ 87071 h 5792192"/>
                <a:gd name="connsiteX32" fmla="*/ 12237514 w 12248975"/>
                <a:gd name="connsiteY32" fmla="*/ 59804 h 5792192"/>
                <a:gd name="connsiteX33" fmla="*/ 12243952 w 12248975"/>
                <a:gd name="connsiteY33" fmla="*/ 40995 h 5792192"/>
                <a:gd name="connsiteX34" fmla="*/ 12248496 w 12248975"/>
                <a:gd name="connsiteY34" fmla="*/ 28372 h 5792192"/>
                <a:gd name="connsiteX35" fmla="*/ 12225270 w 12248975"/>
                <a:gd name="connsiteY35" fmla="*/ 27489 h 5792192"/>
                <a:gd name="connsiteX36" fmla="*/ 12185759 w 12248975"/>
                <a:gd name="connsiteY36" fmla="*/ -1924 h 579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2248975" h="5792192">
                  <a:moveTo>
                    <a:pt x="12185759" y="-1924"/>
                  </a:moveTo>
                  <a:cubicBezTo>
                    <a:pt x="12182477" y="7923"/>
                    <a:pt x="12179068" y="17769"/>
                    <a:pt x="12175534" y="27614"/>
                  </a:cubicBezTo>
                  <a:cubicBezTo>
                    <a:pt x="12173641" y="33548"/>
                    <a:pt x="12171495" y="39354"/>
                    <a:pt x="12169475" y="45161"/>
                  </a:cubicBezTo>
                  <a:lnTo>
                    <a:pt x="12164047" y="60687"/>
                  </a:lnTo>
                  <a:cubicBezTo>
                    <a:pt x="12161269" y="68515"/>
                    <a:pt x="12158619" y="76215"/>
                    <a:pt x="12155716" y="83915"/>
                  </a:cubicBezTo>
                  <a:cubicBezTo>
                    <a:pt x="11666817" y="1459850"/>
                    <a:pt x="10828886" y="2705891"/>
                    <a:pt x="9722078" y="3667656"/>
                  </a:cubicBezTo>
                  <a:cubicBezTo>
                    <a:pt x="9506347" y="3854860"/>
                    <a:pt x="9281401" y="4031206"/>
                    <a:pt x="9048122" y="4195941"/>
                  </a:cubicBezTo>
                  <a:lnTo>
                    <a:pt x="9047113" y="4195941"/>
                  </a:lnTo>
                  <a:cubicBezTo>
                    <a:pt x="9049763" y="4205282"/>
                    <a:pt x="9052415" y="4214623"/>
                    <a:pt x="9055192" y="4223964"/>
                  </a:cubicBezTo>
                  <a:lnTo>
                    <a:pt x="9008360" y="4223079"/>
                  </a:lnTo>
                  <a:cubicBezTo>
                    <a:pt x="9005331" y="4225354"/>
                    <a:pt x="9002175" y="4227499"/>
                    <a:pt x="8999144" y="4229517"/>
                  </a:cubicBezTo>
                  <a:cubicBezTo>
                    <a:pt x="8998766" y="4229896"/>
                    <a:pt x="8998387" y="4230149"/>
                    <a:pt x="8998008" y="4230276"/>
                  </a:cubicBezTo>
                  <a:cubicBezTo>
                    <a:pt x="8982229" y="4241383"/>
                    <a:pt x="8966450" y="4252240"/>
                    <a:pt x="8950545" y="4262971"/>
                  </a:cubicBezTo>
                  <a:cubicBezTo>
                    <a:pt x="7834901" y="5027686"/>
                    <a:pt x="6543669" y="5524538"/>
                    <a:pt x="5197147" y="5691670"/>
                  </a:cubicBezTo>
                  <a:cubicBezTo>
                    <a:pt x="4824861" y="5737617"/>
                    <a:pt x="4449913" y="5758700"/>
                    <a:pt x="4074813" y="5754786"/>
                  </a:cubicBezTo>
                  <a:cubicBezTo>
                    <a:pt x="4040225" y="5754786"/>
                    <a:pt x="4005675" y="5754281"/>
                    <a:pt x="3971176" y="5753144"/>
                  </a:cubicBezTo>
                  <a:cubicBezTo>
                    <a:pt x="2652424" y="5724492"/>
                    <a:pt x="1344655" y="5389849"/>
                    <a:pt x="176247" y="4765879"/>
                  </a:cubicBezTo>
                  <a:cubicBezTo>
                    <a:pt x="117334" y="4734069"/>
                    <a:pt x="58434" y="4701503"/>
                    <a:pt x="-479" y="4668302"/>
                  </a:cubicBezTo>
                  <a:lnTo>
                    <a:pt x="-479" y="4696199"/>
                  </a:lnTo>
                  <a:cubicBezTo>
                    <a:pt x="1171451" y="5352608"/>
                    <a:pt x="2481025" y="5724741"/>
                    <a:pt x="3822979" y="5782936"/>
                  </a:cubicBezTo>
                  <a:cubicBezTo>
                    <a:pt x="3856683" y="5784326"/>
                    <a:pt x="3890260" y="5785586"/>
                    <a:pt x="3923965" y="5786471"/>
                  </a:cubicBezTo>
                  <a:cubicBezTo>
                    <a:pt x="3957669" y="5787355"/>
                    <a:pt x="3991626" y="5788363"/>
                    <a:pt x="4024951" y="5788869"/>
                  </a:cubicBezTo>
                  <a:cubicBezTo>
                    <a:pt x="5618511" y="5817776"/>
                    <a:pt x="7206012" y="5398558"/>
                    <a:pt x="8574372" y="4574891"/>
                  </a:cubicBezTo>
                  <a:cubicBezTo>
                    <a:pt x="8724588" y="4484380"/>
                    <a:pt x="8871902" y="4389330"/>
                    <a:pt x="9016186" y="4289983"/>
                  </a:cubicBezTo>
                  <a:lnTo>
                    <a:pt x="9017575" y="4288972"/>
                  </a:lnTo>
                  <a:lnTo>
                    <a:pt x="9053172" y="4263726"/>
                  </a:lnTo>
                  <a:lnTo>
                    <a:pt x="9064659" y="4255648"/>
                  </a:lnTo>
                  <a:cubicBezTo>
                    <a:pt x="9065165" y="4255522"/>
                    <a:pt x="9065542" y="4255143"/>
                    <a:pt x="9065795" y="4254764"/>
                  </a:cubicBezTo>
                  <a:cubicBezTo>
                    <a:pt x="9080186" y="4244917"/>
                    <a:pt x="9094576" y="4234821"/>
                    <a:pt x="9108841" y="4224596"/>
                  </a:cubicBezTo>
                  <a:cubicBezTo>
                    <a:pt x="10484775" y="3247933"/>
                    <a:pt x="11556869" y="1870358"/>
                    <a:pt x="12155463" y="286140"/>
                  </a:cubicBezTo>
                  <a:cubicBezTo>
                    <a:pt x="12159124" y="276923"/>
                    <a:pt x="12162533" y="267582"/>
                    <a:pt x="12166066" y="258241"/>
                  </a:cubicBezTo>
                  <a:cubicBezTo>
                    <a:pt x="12187274" y="201436"/>
                    <a:pt x="12207976" y="144379"/>
                    <a:pt x="12228047" y="87071"/>
                  </a:cubicBezTo>
                  <a:lnTo>
                    <a:pt x="12237514" y="59804"/>
                  </a:lnTo>
                  <a:lnTo>
                    <a:pt x="12243952" y="40995"/>
                  </a:lnTo>
                  <a:lnTo>
                    <a:pt x="12248496" y="28372"/>
                  </a:lnTo>
                  <a:cubicBezTo>
                    <a:pt x="12240796" y="28372"/>
                    <a:pt x="12232970" y="27614"/>
                    <a:pt x="12225270" y="27489"/>
                  </a:cubicBezTo>
                  <a:cubicBezTo>
                    <a:pt x="12212141" y="18652"/>
                    <a:pt x="12198888" y="8428"/>
                    <a:pt x="12185759" y="-1924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DAD44D19-FA62-771E-3A78-10CE9448DF04}"/>
                </a:ext>
              </a:extLst>
            </p:cNvPr>
            <p:cNvSpPr/>
            <p:nvPr/>
          </p:nvSpPr>
          <p:spPr>
            <a:xfrm>
              <a:off x="8991797" y="4839289"/>
              <a:ext cx="46831" cy="28023"/>
            </a:xfrm>
            <a:custGeom>
              <a:avLst/>
              <a:gdLst>
                <a:gd name="connsiteX0" fmla="*/ 38274 w 46831"/>
                <a:gd name="connsiteY0" fmla="*/ -1924 h 28023"/>
                <a:gd name="connsiteX1" fmla="*/ -479 w 46831"/>
                <a:gd name="connsiteY1" fmla="*/ 25215 h 28023"/>
                <a:gd name="connsiteX2" fmla="*/ 46353 w 46831"/>
                <a:gd name="connsiteY2" fmla="*/ 26099 h 28023"/>
                <a:gd name="connsiteX3" fmla="*/ 38274 w 46831"/>
                <a:gd name="connsiteY3" fmla="*/ -1924 h 2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31" h="28023">
                  <a:moveTo>
                    <a:pt x="38274" y="-1924"/>
                  </a:moveTo>
                  <a:cubicBezTo>
                    <a:pt x="25650" y="7291"/>
                    <a:pt x="13027" y="16253"/>
                    <a:pt x="-479" y="25215"/>
                  </a:cubicBezTo>
                  <a:lnTo>
                    <a:pt x="46353" y="26099"/>
                  </a:lnTo>
                  <a:cubicBezTo>
                    <a:pt x="43576" y="16758"/>
                    <a:pt x="41556" y="7417"/>
                    <a:pt x="38274" y="-1924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36A36485-5BCF-B7CB-5033-0A5463BFA3C0}"/>
                </a:ext>
              </a:extLst>
            </p:cNvPr>
            <p:cNvSpPr/>
            <p:nvPr/>
          </p:nvSpPr>
          <p:spPr>
            <a:xfrm>
              <a:off x="-17042" y="640793"/>
              <a:ext cx="12248975" cy="5792192"/>
            </a:xfrm>
            <a:custGeom>
              <a:avLst/>
              <a:gdLst>
                <a:gd name="connsiteX0" fmla="*/ 12185759 w 12248975"/>
                <a:gd name="connsiteY0" fmla="*/ -1924 h 5792192"/>
                <a:gd name="connsiteX1" fmla="*/ 12175534 w 12248975"/>
                <a:gd name="connsiteY1" fmla="*/ 27614 h 5792192"/>
                <a:gd name="connsiteX2" fmla="*/ 12169475 w 12248975"/>
                <a:gd name="connsiteY2" fmla="*/ 45161 h 5792192"/>
                <a:gd name="connsiteX3" fmla="*/ 12164047 w 12248975"/>
                <a:gd name="connsiteY3" fmla="*/ 60687 h 5792192"/>
                <a:gd name="connsiteX4" fmla="*/ 12155716 w 12248975"/>
                <a:gd name="connsiteY4" fmla="*/ 83915 h 5792192"/>
                <a:gd name="connsiteX5" fmla="*/ 9722078 w 12248975"/>
                <a:gd name="connsiteY5" fmla="*/ 3667656 h 5792192"/>
                <a:gd name="connsiteX6" fmla="*/ 9048122 w 12248975"/>
                <a:gd name="connsiteY6" fmla="*/ 4195941 h 5792192"/>
                <a:gd name="connsiteX7" fmla="*/ 9047113 w 12248975"/>
                <a:gd name="connsiteY7" fmla="*/ 4195941 h 5792192"/>
                <a:gd name="connsiteX8" fmla="*/ 9008360 w 12248975"/>
                <a:gd name="connsiteY8" fmla="*/ 4223079 h 5792192"/>
                <a:gd name="connsiteX9" fmla="*/ 8999144 w 12248975"/>
                <a:gd name="connsiteY9" fmla="*/ 4229517 h 5792192"/>
                <a:gd name="connsiteX10" fmla="*/ 8998008 w 12248975"/>
                <a:gd name="connsiteY10" fmla="*/ 4230276 h 5792192"/>
                <a:gd name="connsiteX11" fmla="*/ 8950545 w 12248975"/>
                <a:gd name="connsiteY11" fmla="*/ 4262971 h 5792192"/>
                <a:gd name="connsiteX12" fmla="*/ 5197147 w 12248975"/>
                <a:gd name="connsiteY12" fmla="*/ 5691670 h 5792192"/>
                <a:gd name="connsiteX13" fmla="*/ 4074813 w 12248975"/>
                <a:gd name="connsiteY13" fmla="*/ 5754786 h 5792192"/>
                <a:gd name="connsiteX14" fmla="*/ 3971176 w 12248975"/>
                <a:gd name="connsiteY14" fmla="*/ 5753144 h 5792192"/>
                <a:gd name="connsiteX15" fmla="*/ 176247 w 12248975"/>
                <a:gd name="connsiteY15" fmla="*/ 4765879 h 5792192"/>
                <a:gd name="connsiteX16" fmla="*/ -479 w 12248975"/>
                <a:gd name="connsiteY16" fmla="*/ 4668302 h 5792192"/>
                <a:gd name="connsiteX17" fmla="*/ -479 w 12248975"/>
                <a:gd name="connsiteY17" fmla="*/ 4696199 h 5792192"/>
                <a:gd name="connsiteX18" fmla="*/ 3822979 w 12248975"/>
                <a:gd name="connsiteY18" fmla="*/ 5782936 h 5792192"/>
                <a:gd name="connsiteX19" fmla="*/ 3923965 w 12248975"/>
                <a:gd name="connsiteY19" fmla="*/ 5786471 h 5792192"/>
                <a:gd name="connsiteX20" fmla="*/ 4024951 w 12248975"/>
                <a:gd name="connsiteY20" fmla="*/ 5788869 h 5792192"/>
                <a:gd name="connsiteX21" fmla="*/ 8574372 w 12248975"/>
                <a:gd name="connsiteY21" fmla="*/ 4574891 h 5792192"/>
                <a:gd name="connsiteX22" fmla="*/ 9016186 w 12248975"/>
                <a:gd name="connsiteY22" fmla="*/ 4289983 h 5792192"/>
                <a:gd name="connsiteX23" fmla="*/ 9017575 w 12248975"/>
                <a:gd name="connsiteY23" fmla="*/ 4288972 h 5792192"/>
                <a:gd name="connsiteX24" fmla="*/ 9053172 w 12248975"/>
                <a:gd name="connsiteY24" fmla="*/ 4263726 h 5792192"/>
                <a:gd name="connsiteX25" fmla="*/ 9064659 w 12248975"/>
                <a:gd name="connsiteY25" fmla="*/ 4255648 h 5792192"/>
                <a:gd name="connsiteX26" fmla="*/ 9065795 w 12248975"/>
                <a:gd name="connsiteY26" fmla="*/ 4254764 h 5792192"/>
                <a:gd name="connsiteX27" fmla="*/ 9108841 w 12248975"/>
                <a:gd name="connsiteY27" fmla="*/ 4224596 h 5792192"/>
                <a:gd name="connsiteX28" fmla="*/ 12155463 w 12248975"/>
                <a:gd name="connsiteY28" fmla="*/ 286140 h 5792192"/>
                <a:gd name="connsiteX29" fmla="*/ 12166066 w 12248975"/>
                <a:gd name="connsiteY29" fmla="*/ 258241 h 5792192"/>
                <a:gd name="connsiteX30" fmla="*/ 12228047 w 12248975"/>
                <a:gd name="connsiteY30" fmla="*/ 87071 h 5792192"/>
                <a:gd name="connsiteX31" fmla="*/ 12237514 w 12248975"/>
                <a:gd name="connsiteY31" fmla="*/ 59804 h 5792192"/>
                <a:gd name="connsiteX32" fmla="*/ 12243952 w 12248975"/>
                <a:gd name="connsiteY32" fmla="*/ 40995 h 5792192"/>
                <a:gd name="connsiteX33" fmla="*/ 12248496 w 12248975"/>
                <a:gd name="connsiteY33" fmla="*/ 28372 h 5792192"/>
                <a:gd name="connsiteX34" fmla="*/ 12225270 w 12248975"/>
                <a:gd name="connsiteY34" fmla="*/ 27489 h 5792192"/>
                <a:gd name="connsiteX35" fmla="*/ 12185759 w 12248975"/>
                <a:gd name="connsiteY35" fmla="*/ -1924 h 579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48975" h="5792192">
                  <a:moveTo>
                    <a:pt x="12185759" y="-1924"/>
                  </a:moveTo>
                  <a:cubicBezTo>
                    <a:pt x="12182477" y="7923"/>
                    <a:pt x="12179068" y="17769"/>
                    <a:pt x="12175534" y="27614"/>
                  </a:cubicBezTo>
                  <a:cubicBezTo>
                    <a:pt x="12173641" y="33548"/>
                    <a:pt x="12171495" y="39354"/>
                    <a:pt x="12169475" y="45161"/>
                  </a:cubicBezTo>
                  <a:lnTo>
                    <a:pt x="12164047" y="60687"/>
                  </a:lnTo>
                  <a:cubicBezTo>
                    <a:pt x="12161269" y="68515"/>
                    <a:pt x="12158619" y="76215"/>
                    <a:pt x="12155716" y="83915"/>
                  </a:cubicBezTo>
                  <a:cubicBezTo>
                    <a:pt x="11666817" y="1459850"/>
                    <a:pt x="10828886" y="2705891"/>
                    <a:pt x="9722078" y="3667656"/>
                  </a:cubicBezTo>
                  <a:cubicBezTo>
                    <a:pt x="9506347" y="3854860"/>
                    <a:pt x="9281401" y="4031206"/>
                    <a:pt x="9048122" y="4195941"/>
                  </a:cubicBezTo>
                  <a:lnTo>
                    <a:pt x="9047113" y="4195941"/>
                  </a:lnTo>
                  <a:cubicBezTo>
                    <a:pt x="9034490" y="4205155"/>
                    <a:pt x="9021866" y="4214117"/>
                    <a:pt x="9008360" y="4223079"/>
                  </a:cubicBezTo>
                  <a:cubicBezTo>
                    <a:pt x="9005331" y="4225354"/>
                    <a:pt x="9002175" y="4227499"/>
                    <a:pt x="8999144" y="4229517"/>
                  </a:cubicBezTo>
                  <a:cubicBezTo>
                    <a:pt x="8998766" y="4229896"/>
                    <a:pt x="8998387" y="4230149"/>
                    <a:pt x="8998008" y="4230276"/>
                  </a:cubicBezTo>
                  <a:cubicBezTo>
                    <a:pt x="8982229" y="4241383"/>
                    <a:pt x="8966450" y="4252240"/>
                    <a:pt x="8950545" y="4262971"/>
                  </a:cubicBezTo>
                  <a:cubicBezTo>
                    <a:pt x="7834901" y="5027686"/>
                    <a:pt x="6543669" y="5524538"/>
                    <a:pt x="5197147" y="5691670"/>
                  </a:cubicBezTo>
                  <a:cubicBezTo>
                    <a:pt x="4824861" y="5737617"/>
                    <a:pt x="4449913" y="5758700"/>
                    <a:pt x="4074813" y="5754786"/>
                  </a:cubicBezTo>
                  <a:cubicBezTo>
                    <a:pt x="4040225" y="5754786"/>
                    <a:pt x="4005675" y="5754281"/>
                    <a:pt x="3971176" y="5753144"/>
                  </a:cubicBezTo>
                  <a:cubicBezTo>
                    <a:pt x="2652424" y="5724492"/>
                    <a:pt x="1344655" y="5389849"/>
                    <a:pt x="176247" y="4765879"/>
                  </a:cubicBezTo>
                  <a:cubicBezTo>
                    <a:pt x="117334" y="4734069"/>
                    <a:pt x="58434" y="4701503"/>
                    <a:pt x="-479" y="4668302"/>
                  </a:cubicBezTo>
                  <a:lnTo>
                    <a:pt x="-479" y="4696199"/>
                  </a:lnTo>
                  <a:cubicBezTo>
                    <a:pt x="1171451" y="5352608"/>
                    <a:pt x="2481025" y="5724741"/>
                    <a:pt x="3822979" y="5782936"/>
                  </a:cubicBezTo>
                  <a:cubicBezTo>
                    <a:pt x="3856683" y="5784326"/>
                    <a:pt x="3890260" y="5785586"/>
                    <a:pt x="3923965" y="5786471"/>
                  </a:cubicBezTo>
                  <a:cubicBezTo>
                    <a:pt x="3957669" y="5787355"/>
                    <a:pt x="3991626" y="5788363"/>
                    <a:pt x="4024951" y="5788869"/>
                  </a:cubicBezTo>
                  <a:cubicBezTo>
                    <a:pt x="5618511" y="5817776"/>
                    <a:pt x="7206012" y="5398558"/>
                    <a:pt x="8574372" y="4574891"/>
                  </a:cubicBezTo>
                  <a:cubicBezTo>
                    <a:pt x="8724588" y="4484380"/>
                    <a:pt x="8871902" y="4389330"/>
                    <a:pt x="9016186" y="4289983"/>
                  </a:cubicBezTo>
                  <a:lnTo>
                    <a:pt x="9017575" y="4288972"/>
                  </a:lnTo>
                  <a:lnTo>
                    <a:pt x="9053172" y="4263726"/>
                  </a:lnTo>
                  <a:lnTo>
                    <a:pt x="9064659" y="4255648"/>
                  </a:lnTo>
                  <a:cubicBezTo>
                    <a:pt x="9065165" y="4255522"/>
                    <a:pt x="9065542" y="4255143"/>
                    <a:pt x="9065795" y="4254764"/>
                  </a:cubicBezTo>
                  <a:cubicBezTo>
                    <a:pt x="9080186" y="4244917"/>
                    <a:pt x="9094576" y="4234821"/>
                    <a:pt x="9108841" y="4224596"/>
                  </a:cubicBezTo>
                  <a:cubicBezTo>
                    <a:pt x="10484775" y="3247933"/>
                    <a:pt x="11556869" y="1870358"/>
                    <a:pt x="12155463" y="286140"/>
                  </a:cubicBezTo>
                  <a:cubicBezTo>
                    <a:pt x="12159124" y="276923"/>
                    <a:pt x="12162533" y="267582"/>
                    <a:pt x="12166066" y="258241"/>
                  </a:cubicBezTo>
                  <a:cubicBezTo>
                    <a:pt x="12187274" y="201436"/>
                    <a:pt x="12207976" y="144379"/>
                    <a:pt x="12228047" y="87071"/>
                  </a:cubicBezTo>
                  <a:lnTo>
                    <a:pt x="12237514" y="59804"/>
                  </a:lnTo>
                  <a:lnTo>
                    <a:pt x="12243952" y="40995"/>
                  </a:lnTo>
                  <a:lnTo>
                    <a:pt x="12248496" y="28372"/>
                  </a:lnTo>
                  <a:cubicBezTo>
                    <a:pt x="12240796" y="28372"/>
                    <a:pt x="12232970" y="27614"/>
                    <a:pt x="12225270" y="27489"/>
                  </a:cubicBezTo>
                  <a:cubicBezTo>
                    <a:pt x="12212141" y="18652"/>
                    <a:pt x="12198888" y="8428"/>
                    <a:pt x="12185759" y="-1924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CC761B76-4B59-CAD6-F7FE-E7B34A78B650}"/>
                </a:ext>
              </a:extLst>
            </p:cNvPr>
            <p:cNvSpPr/>
            <p:nvPr/>
          </p:nvSpPr>
          <p:spPr>
            <a:xfrm>
              <a:off x="8991797" y="4839289"/>
              <a:ext cx="46831" cy="28023"/>
            </a:xfrm>
            <a:custGeom>
              <a:avLst/>
              <a:gdLst>
                <a:gd name="connsiteX0" fmla="*/ 38274 w 46831"/>
                <a:gd name="connsiteY0" fmla="*/ -1924 h 28023"/>
                <a:gd name="connsiteX1" fmla="*/ -479 w 46831"/>
                <a:gd name="connsiteY1" fmla="*/ 25215 h 28023"/>
                <a:gd name="connsiteX2" fmla="*/ 46353 w 46831"/>
                <a:gd name="connsiteY2" fmla="*/ 26099 h 28023"/>
                <a:gd name="connsiteX3" fmla="*/ 38274 w 46831"/>
                <a:gd name="connsiteY3" fmla="*/ -1924 h 2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31" h="28023">
                  <a:moveTo>
                    <a:pt x="38274" y="-1924"/>
                  </a:moveTo>
                  <a:cubicBezTo>
                    <a:pt x="25650" y="7291"/>
                    <a:pt x="13027" y="16253"/>
                    <a:pt x="-479" y="25215"/>
                  </a:cubicBezTo>
                  <a:lnTo>
                    <a:pt x="46353" y="26099"/>
                  </a:lnTo>
                  <a:cubicBezTo>
                    <a:pt x="43576" y="16758"/>
                    <a:pt x="41556" y="7417"/>
                    <a:pt x="38274" y="-1924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0620ED29-A106-E37E-CBCC-4FE43D8F50FE}"/>
                </a:ext>
              </a:extLst>
            </p:cNvPr>
            <p:cNvSpPr/>
            <p:nvPr/>
          </p:nvSpPr>
          <p:spPr>
            <a:xfrm>
              <a:off x="3410110" y="4865294"/>
              <a:ext cx="8784649" cy="1992705"/>
            </a:xfrm>
            <a:custGeom>
              <a:avLst/>
              <a:gdLst>
                <a:gd name="connsiteX0" fmla="*/ 5060689 w 8784649"/>
                <a:gd name="connsiteY0" fmla="*/ 50208 h 1992705"/>
                <a:gd name="connsiteX1" fmla="*/ 704278 w 8784649"/>
                <a:gd name="connsiteY1" fmla="*/ 1531296 h 1992705"/>
                <a:gd name="connsiteX2" fmla="*/ 654920 w 8784649"/>
                <a:gd name="connsiteY2" fmla="*/ 1565378 h 1992705"/>
                <a:gd name="connsiteX3" fmla="*/ 469233 w 8784649"/>
                <a:gd name="connsiteY3" fmla="*/ 1698428 h 1992705"/>
                <a:gd name="connsiteX4" fmla="*/ 95332 w 8784649"/>
                <a:gd name="connsiteY4" fmla="*/ 1990781 h 1992705"/>
                <a:gd name="connsiteX5" fmla="*/ -479 w 8784649"/>
                <a:gd name="connsiteY5" fmla="*/ 1990781 h 1992705"/>
                <a:gd name="connsiteX6" fmla="*/ 552799 w 8784649"/>
                <a:gd name="connsiteY6" fmla="*/ 1562981 h 1992705"/>
                <a:gd name="connsiteX7" fmla="*/ 600009 w 8784649"/>
                <a:gd name="connsiteY7" fmla="*/ 1529653 h 1992705"/>
                <a:gd name="connsiteX8" fmla="*/ 1427968 w 8784649"/>
                <a:gd name="connsiteY8" fmla="*/ 1018791 h 1992705"/>
                <a:gd name="connsiteX9" fmla="*/ 5624571 w 8784649"/>
                <a:gd name="connsiteY9" fmla="*/ -790 h 1992705"/>
                <a:gd name="connsiteX10" fmla="*/ 5625959 w 8784649"/>
                <a:gd name="connsiteY10" fmla="*/ -790 h 1992705"/>
                <a:gd name="connsiteX11" fmla="*/ 5637194 w 8784649"/>
                <a:gd name="connsiteY11" fmla="*/ -790 h 1992705"/>
                <a:gd name="connsiteX12" fmla="*/ 5684026 w 8784649"/>
                <a:gd name="connsiteY12" fmla="*/ 94 h 1992705"/>
                <a:gd name="connsiteX13" fmla="*/ 5685414 w 8784649"/>
                <a:gd name="connsiteY13" fmla="*/ 94 h 1992705"/>
                <a:gd name="connsiteX14" fmla="*/ 5737927 w 8784649"/>
                <a:gd name="connsiteY14" fmla="*/ 1608 h 1992705"/>
                <a:gd name="connsiteX15" fmla="*/ 6259519 w 8784649"/>
                <a:gd name="connsiteY15" fmla="*/ 33039 h 1992705"/>
                <a:gd name="connsiteX16" fmla="*/ 8784170 w 8784649"/>
                <a:gd name="connsiteY16" fmla="*/ 664202 h 1992705"/>
                <a:gd name="connsiteX17" fmla="*/ 8784170 w 8784649"/>
                <a:gd name="connsiteY17" fmla="*/ 700306 h 1992705"/>
                <a:gd name="connsiteX18" fmla="*/ 5697405 w 8784649"/>
                <a:gd name="connsiteY18" fmla="*/ 40994 h 1992705"/>
                <a:gd name="connsiteX19" fmla="*/ 5696017 w 8784649"/>
                <a:gd name="connsiteY19" fmla="*/ 40994 h 1992705"/>
                <a:gd name="connsiteX20" fmla="*/ 5681879 w 8784649"/>
                <a:gd name="connsiteY20" fmla="*/ 40994 h 1992705"/>
                <a:gd name="connsiteX21" fmla="*/ 5638203 w 8784649"/>
                <a:gd name="connsiteY21" fmla="*/ 40109 h 1992705"/>
                <a:gd name="connsiteX22" fmla="*/ 5636688 w 8784649"/>
                <a:gd name="connsiteY22" fmla="*/ 40109 h 1992705"/>
                <a:gd name="connsiteX23" fmla="*/ 5579001 w 8784649"/>
                <a:gd name="connsiteY23" fmla="*/ 39351 h 1992705"/>
                <a:gd name="connsiteX24" fmla="*/ 5060689 w 8784649"/>
                <a:gd name="connsiteY24" fmla="*/ 50208 h 199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784649" h="1992705">
                  <a:moveTo>
                    <a:pt x="5060689" y="50208"/>
                  </a:moveTo>
                  <a:cubicBezTo>
                    <a:pt x="3503232" y="130241"/>
                    <a:pt x="1988946" y="650066"/>
                    <a:pt x="704278" y="1531296"/>
                  </a:cubicBezTo>
                  <a:lnTo>
                    <a:pt x="654920" y="1565378"/>
                  </a:lnTo>
                  <a:cubicBezTo>
                    <a:pt x="592473" y="1608928"/>
                    <a:pt x="530581" y="1653236"/>
                    <a:pt x="469233" y="1698428"/>
                  </a:cubicBezTo>
                  <a:cubicBezTo>
                    <a:pt x="341485" y="1792344"/>
                    <a:pt x="216855" y="1889795"/>
                    <a:pt x="95332" y="1990781"/>
                  </a:cubicBezTo>
                  <a:lnTo>
                    <a:pt x="-479" y="1990781"/>
                  </a:lnTo>
                  <a:cubicBezTo>
                    <a:pt x="177925" y="1840692"/>
                    <a:pt x="362351" y="1698049"/>
                    <a:pt x="552799" y="1562981"/>
                  </a:cubicBezTo>
                  <a:lnTo>
                    <a:pt x="600009" y="1529653"/>
                  </a:lnTo>
                  <a:cubicBezTo>
                    <a:pt x="865994" y="1343713"/>
                    <a:pt x="1142430" y="1173046"/>
                    <a:pt x="1427968" y="1018791"/>
                  </a:cubicBezTo>
                  <a:cubicBezTo>
                    <a:pt x="2713395" y="324511"/>
                    <a:pt x="4167215" y="-24520"/>
                    <a:pt x="5624571" y="-790"/>
                  </a:cubicBezTo>
                  <a:lnTo>
                    <a:pt x="5625959" y="-790"/>
                  </a:lnTo>
                  <a:lnTo>
                    <a:pt x="5637194" y="-790"/>
                  </a:lnTo>
                  <a:lnTo>
                    <a:pt x="5684026" y="94"/>
                  </a:lnTo>
                  <a:lnTo>
                    <a:pt x="5685414" y="94"/>
                  </a:lnTo>
                  <a:lnTo>
                    <a:pt x="5737927" y="1608"/>
                  </a:lnTo>
                  <a:cubicBezTo>
                    <a:pt x="5911876" y="6785"/>
                    <a:pt x="6085697" y="17260"/>
                    <a:pt x="6259519" y="33039"/>
                  </a:cubicBezTo>
                  <a:cubicBezTo>
                    <a:pt x="7128379" y="112946"/>
                    <a:pt x="7979943" y="325775"/>
                    <a:pt x="8784170" y="664202"/>
                  </a:cubicBezTo>
                  <a:lnTo>
                    <a:pt x="8784170" y="700306"/>
                  </a:lnTo>
                  <a:cubicBezTo>
                    <a:pt x="7805489" y="289545"/>
                    <a:pt x="6758517" y="65861"/>
                    <a:pt x="5697405" y="40994"/>
                  </a:cubicBezTo>
                  <a:lnTo>
                    <a:pt x="5696017" y="40994"/>
                  </a:lnTo>
                  <a:lnTo>
                    <a:pt x="5681879" y="40994"/>
                  </a:lnTo>
                  <a:lnTo>
                    <a:pt x="5638203" y="40109"/>
                  </a:lnTo>
                  <a:lnTo>
                    <a:pt x="5636688" y="40109"/>
                  </a:lnTo>
                  <a:lnTo>
                    <a:pt x="5579001" y="39351"/>
                  </a:lnTo>
                  <a:cubicBezTo>
                    <a:pt x="5406314" y="37585"/>
                    <a:pt x="5233501" y="41246"/>
                    <a:pt x="5060689" y="50208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9544D780-EDC9-C6A0-BAEC-EEA9F0214063}"/>
                </a:ext>
              </a:extLst>
            </p:cNvPr>
            <p:cNvSpPr/>
            <p:nvPr/>
          </p:nvSpPr>
          <p:spPr>
            <a:xfrm>
              <a:off x="8617535" y="4960"/>
              <a:ext cx="1310653" cy="6854555"/>
            </a:xfrm>
            <a:custGeom>
              <a:avLst/>
              <a:gdLst>
                <a:gd name="connsiteX0" fmla="*/ 679391 w 1310653"/>
                <a:gd name="connsiteY0" fmla="*/ 5597879 h 6854555"/>
                <a:gd name="connsiteX1" fmla="*/ 662603 w 1310653"/>
                <a:gd name="connsiteY1" fmla="*/ 5555842 h 6854555"/>
                <a:gd name="connsiteX2" fmla="*/ 662603 w 1310653"/>
                <a:gd name="connsiteY2" fmla="*/ 5555842 h 6854555"/>
                <a:gd name="connsiteX3" fmla="*/ 464922 w 1310653"/>
                <a:gd name="connsiteY3" fmla="*/ 5000419 h 6854555"/>
                <a:gd name="connsiteX4" fmla="*/ 464291 w 1310653"/>
                <a:gd name="connsiteY4" fmla="*/ 4998527 h 6854555"/>
                <a:gd name="connsiteX5" fmla="*/ 434500 w 1310653"/>
                <a:gd name="connsiteY5" fmla="*/ 4902213 h 6854555"/>
                <a:gd name="connsiteX6" fmla="*/ 431597 w 1310653"/>
                <a:gd name="connsiteY6" fmla="*/ 4892872 h 6854555"/>
                <a:gd name="connsiteX7" fmla="*/ 422129 w 1310653"/>
                <a:gd name="connsiteY7" fmla="*/ 4861187 h 6854555"/>
                <a:gd name="connsiteX8" fmla="*/ 420741 w 1310653"/>
                <a:gd name="connsiteY8" fmla="*/ 4861187 h 6854555"/>
                <a:gd name="connsiteX9" fmla="*/ 412662 w 1310653"/>
                <a:gd name="connsiteY9" fmla="*/ 4833161 h 6854555"/>
                <a:gd name="connsiteX10" fmla="*/ 413671 w 1310653"/>
                <a:gd name="connsiteY10" fmla="*/ 4833161 h 6854555"/>
                <a:gd name="connsiteX11" fmla="*/ 397136 w 1310653"/>
                <a:gd name="connsiteY11" fmla="*/ 4776483 h 6854555"/>
                <a:gd name="connsiteX12" fmla="*/ 397136 w 1310653"/>
                <a:gd name="connsiteY12" fmla="*/ 4775601 h 6854555"/>
                <a:gd name="connsiteX13" fmla="*/ 229751 w 1310653"/>
                <a:gd name="connsiteY13" fmla="*/ 4086875 h 6854555"/>
                <a:gd name="connsiteX14" fmla="*/ 227731 w 1310653"/>
                <a:gd name="connsiteY14" fmla="*/ 747266 h 6854555"/>
                <a:gd name="connsiteX15" fmla="*/ 414429 w 1310653"/>
                <a:gd name="connsiteY15" fmla="*/ -1924 h 6854555"/>
                <a:gd name="connsiteX16" fmla="*/ 343487 w 1310653"/>
                <a:gd name="connsiteY16" fmla="*/ -1924 h 6854555"/>
                <a:gd name="connsiteX17" fmla="*/ 253483 w 1310653"/>
                <a:gd name="connsiteY17" fmla="*/ 4469487 h 6854555"/>
                <a:gd name="connsiteX18" fmla="*/ 361537 w 1310653"/>
                <a:gd name="connsiteY18" fmla="*/ 4860808 h 6854555"/>
                <a:gd name="connsiteX19" fmla="*/ 363810 w 1310653"/>
                <a:gd name="connsiteY19" fmla="*/ 4868254 h 6854555"/>
                <a:gd name="connsiteX20" fmla="*/ 374034 w 1310653"/>
                <a:gd name="connsiteY20" fmla="*/ 4901707 h 6854555"/>
                <a:gd name="connsiteX21" fmla="*/ 382239 w 1310653"/>
                <a:gd name="connsiteY21" fmla="*/ 4928341 h 6854555"/>
                <a:gd name="connsiteX22" fmla="*/ 1253244 w 1310653"/>
                <a:gd name="connsiteY22" fmla="*/ 6852632 h 6854555"/>
                <a:gd name="connsiteX23" fmla="*/ 1310175 w 1310653"/>
                <a:gd name="connsiteY23" fmla="*/ 6852632 h 6854555"/>
                <a:gd name="connsiteX24" fmla="*/ 679391 w 1310653"/>
                <a:gd name="connsiteY24" fmla="*/ 5597879 h 685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10653" h="6854555">
                  <a:moveTo>
                    <a:pt x="679391" y="5597879"/>
                  </a:moveTo>
                  <a:cubicBezTo>
                    <a:pt x="673711" y="5583869"/>
                    <a:pt x="668156" y="5569855"/>
                    <a:pt x="662603" y="5555842"/>
                  </a:cubicBezTo>
                  <a:lnTo>
                    <a:pt x="662603" y="5555842"/>
                  </a:lnTo>
                  <a:cubicBezTo>
                    <a:pt x="590270" y="5372805"/>
                    <a:pt x="524377" y="5187623"/>
                    <a:pt x="464922" y="5000419"/>
                  </a:cubicBezTo>
                  <a:cubicBezTo>
                    <a:pt x="464796" y="4999790"/>
                    <a:pt x="464543" y="4999158"/>
                    <a:pt x="464291" y="4998527"/>
                  </a:cubicBezTo>
                  <a:cubicBezTo>
                    <a:pt x="454193" y="4966463"/>
                    <a:pt x="444094" y="4934400"/>
                    <a:pt x="434500" y="4902213"/>
                  </a:cubicBezTo>
                  <a:cubicBezTo>
                    <a:pt x="433491" y="4899057"/>
                    <a:pt x="432480" y="4896027"/>
                    <a:pt x="431597" y="4892872"/>
                  </a:cubicBezTo>
                  <a:cubicBezTo>
                    <a:pt x="428441" y="4882267"/>
                    <a:pt x="425159" y="4871789"/>
                    <a:pt x="422129" y="4861187"/>
                  </a:cubicBezTo>
                  <a:lnTo>
                    <a:pt x="420741" y="4861187"/>
                  </a:lnTo>
                  <a:cubicBezTo>
                    <a:pt x="417964" y="4851846"/>
                    <a:pt x="415312" y="4842502"/>
                    <a:pt x="412662" y="4833161"/>
                  </a:cubicBezTo>
                  <a:lnTo>
                    <a:pt x="413671" y="4833161"/>
                  </a:lnTo>
                  <a:cubicBezTo>
                    <a:pt x="407991" y="4814352"/>
                    <a:pt x="402563" y="4795291"/>
                    <a:pt x="397136" y="4776483"/>
                  </a:cubicBezTo>
                  <a:cubicBezTo>
                    <a:pt x="397136" y="4776230"/>
                    <a:pt x="397136" y="4775854"/>
                    <a:pt x="397136" y="4775601"/>
                  </a:cubicBezTo>
                  <a:cubicBezTo>
                    <a:pt x="331873" y="4548383"/>
                    <a:pt x="276079" y="4318763"/>
                    <a:pt x="229751" y="4086875"/>
                  </a:cubicBezTo>
                  <a:cubicBezTo>
                    <a:pt x="8591" y="2984738"/>
                    <a:pt x="7835" y="1849656"/>
                    <a:pt x="227731" y="747266"/>
                  </a:cubicBezTo>
                  <a:cubicBezTo>
                    <a:pt x="278224" y="494801"/>
                    <a:pt x="340457" y="245114"/>
                    <a:pt x="414429" y="-1924"/>
                  </a:cubicBezTo>
                  <a:lnTo>
                    <a:pt x="343487" y="-1924"/>
                  </a:lnTo>
                  <a:cubicBezTo>
                    <a:pt x="-82295" y="1454168"/>
                    <a:pt x="-113350" y="2997361"/>
                    <a:pt x="253483" y="4469487"/>
                  </a:cubicBezTo>
                  <a:cubicBezTo>
                    <a:pt x="286429" y="4600894"/>
                    <a:pt x="322532" y="4731420"/>
                    <a:pt x="361537" y="4860808"/>
                  </a:cubicBezTo>
                  <a:cubicBezTo>
                    <a:pt x="361537" y="4863332"/>
                    <a:pt x="362927" y="4865730"/>
                    <a:pt x="363810" y="4868254"/>
                  </a:cubicBezTo>
                  <a:cubicBezTo>
                    <a:pt x="367092" y="4879490"/>
                    <a:pt x="370501" y="4890597"/>
                    <a:pt x="374034" y="4901707"/>
                  </a:cubicBezTo>
                  <a:cubicBezTo>
                    <a:pt x="376686" y="4910669"/>
                    <a:pt x="379463" y="4919505"/>
                    <a:pt x="382239" y="4928341"/>
                  </a:cubicBezTo>
                  <a:cubicBezTo>
                    <a:pt x="592291" y="5603179"/>
                    <a:pt x="884898" y="6249493"/>
                    <a:pt x="1253244" y="6852632"/>
                  </a:cubicBezTo>
                  <a:lnTo>
                    <a:pt x="1310175" y="6852632"/>
                  </a:lnTo>
                  <a:cubicBezTo>
                    <a:pt x="1065284" y="6452725"/>
                    <a:pt x="854349" y="6033002"/>
                    <a:pt x="679391" y="5597879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5E6E0946-5602-1681-3A7F-CE021B9EECD4}"/>
                </a:ext>
              </a:extLst>
            </p:cNvPr>
            <p:cNvSpPr/>
            <p:nvPr/>
          </p:nvSpPr>
          <p:spPr>
            <a:xfrm>
              <a:off x="9030549" y="4838279"/>
              <a:ext cx="9467" cy="28023"/>
            </a:xfrm>
            <a:custGeom>
              <a:avLst/>
              <a:gdLst>
                <a:gd name="connsiteX0" fmla="*/ 530 w 9467"/>
                <a:gd name="connsiteY0" fmla="*/ -1924 h 28023"/>
                <a:gd name="connsiteX1" fmla="*/ -479 w 9467"/>
                <a:gd name="connsiteY1" fmla="*/ -1924 h 28023"/>
                <a:gd name="connsiteX2" fmla="*/ 7600 w 9467"/>
                <a:gd name="connsiteY2" fmla="*/ 26099 h 28023"/>
                <a:gd name="connsiteX3" fmla="*/ 8988 w 9467"/>
                <a:gd name="connsiteY3" fmla="*/ 26099 h 28023"/>
                <a:gd name="connsiteX4" fmla="*/ 530 w 9467"/>
                <a:gd name="connsiteY4" fmla="*/ -1924 h 2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7" h="28023">
                  <a:moveTo>
                    <a:pt x="530" y="-1924"/>
                  </a:moveTo>
                  <a:lnTo>
                    <a:pt x="-479" y="-1924"/>
                  </a:lnTo>
                  <a:cubicBezTo>
                    <a:pt x="2171" y="7417"/>
                    <a:pt x="4823" y="16758"/>
                    <a:pt x="7600" y="26099"/>
                  </a:cubicBezTo>
                  <a:lnTo>
                    <a:pt x="8988" y="26099"/>
                  </a:lnTo>
                  <a:cubicBezTo>
                    <a:pt x="6085" y="17643"/>
                    <a:pt x="2803" y="8049"/>
                    <a:pt x="530" y="-1924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FBC8A880-8ED5-E05F-03BF-595CFD700C6F}"/>
                </a:ext>
              </a:extLst>
            </p:cNvPr>
            <p:cNvSpPr/>
            <p:nvPr/>
          </p:nvSpPr>
          <p:spPr>
            <a:xfrm>
              <a:off x="8617535" y="4330"/>
              <a:ext cx="1310653" cy="6854554"/>
            </a:xfrm>
            <a:custGeom>
              <a:avLst/>
              <a:gdLst>
                <a:gd name="connsiteX0" fmla="*/ 679391 w 1310653"/>
                <a:gd name="connsiteY0" fmla="*/ 5598509 h 6854554"/>
                <a:gd name="connsiteX1" fmla="*/ 662603 w 1310653"/>
                <a:gd name="connsiteY1" fmla="*/ 5556472 h 6854554"/>
                <a:gd name="connsiteX2" fmla="*/ 662603 w 1310653"/>
                <a:gd name="connsiteY2" fmla="*/ 5556472 h 6854554"/>
                <a:gd name="connsiteX3" fmla="*/ 464922 w 1310653"/>
                <a:gd name="connsiteY3" fmla="*/ 5001049 h 6854554"/>
                <a:gd name="connsiteX4" fmla="*/ 464291 w 1310653"/>
                <a:gd name="connsiteY4" fmla="*/ 4999157 h 6854554"/>
                <a:gd name="connsiteX5" fmla="*/ 434500 w 1310653"/>
                <a:gd name="connsiteY5" fmla="*/ 4902843 h 6854554"/>
                <a:gd name="connsiteX6" fmla="*/ 431597 w 1310653"/>
                <a:gd name="connsiteY6" fmla="*/ 4893502 h 6854554"/>
                <a:gd name="connsiteX7" fmla="*/ 422129 w 1310653"/>
                <a:gd name="connsiteY7" fmla="*/ 4861817 h 6854554"/>
                <a:gd name="connsiteX8" fmla="*/ 413671 w 1310653"/>
                <a:gd name="connsiteY8" fmla="*/ 4833162 h 6854554"/>
                <a:gd name="connsiteX9" fmla="*/ 397136 w 1310653"/>
                <a:gd name="connsiteY9" fmla="*/ 4776484 h 6854554"/>
                <a:gd name="connsiteX10" fmla="*/ 397136 w 1310653"/>
                <a:gd name="connsiteY10" fmla="*/ 4775600 h 6854554"/>
                <a:gd name="connsiteX11" fmla="*/ 229751 w 1310653"/>
                <a:gd name="connsiteY11" fmla="*/ 4086874 h 6854554"/>
                <a:gd name="connsiteX12" fmla="*/ 227731 w 1310653"/>
                <a:gd name="connsiteY12" fmla="*/ 747266 h 6854554"/>
                <a:gd name="connsiteX13" fmla="*/ 414429 w 1310653"/>
                <a:gd name="connsiteY13" fmla="*/ -1924 h 6854554"/>
                <a:gd name="connsiteX14" fmla="*/ 343487 w 1310653"/>
                <a:gd name="connsiteY14" fmla="*/ -1924 h 6854554"/>
                <a:gd name="connsiteX15" fmla="*/ 253483 w 1310653"/>
                <a:gd name="connsiteY15" fmla="*/ 4469486 h 6854554"/>
                <a:gd name="connsiteX16" fmla="*/ 361537 w 1310653"/>
                <a:gd name="connsiteY16" fmla="*/ 4860807 h 6854554"/>
                <a:gd name="connsiteX17" fmla="*/ 363810 w 1310653"/>
                <a:gd name="connsiteY17" fmla="*/ 4868255 h 6854554"/>
                <a:gd name="connsiteX18" fmla="*/ 374034 w 1310653"/>
                <a:gd name="connsiteY18" fmla="*/ 4901706 h 6854554"/>
                <a:gd name="connsiteX19" fmla="*/ 382239 w 1310653"/>
                <a:gd name="connsiteY19" fmla="*/ 4928339 h 6854554"/>
                <a:gd name="connsiteX20" fmla="*/ 1253244 w 1310653"/>
                <a:gd name="connsiteY20" fmla="*/ 6852631 h 6854554"/>
                <a:gd name="connsiteX21" fmla="*/ 1310175 w 1310653"/>
                <a:gd name="connsiteY21" fmla="*/ 6852631 h 6854554"/>
                <a:gd name="connsiteX22" fmla="*/ 679391 w 1310653"/>
                <a:gd name="connsiteY22" fmla="*/ 5598509 h 685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10653" h="6854554">
                  <a:moveTo>
                    <a:pt x="679391" y="5598509"/>
                  </a:moveTo>
                  <a:cubicBezTo>
                    <a:pt x="673711" y="5584499"/>
                    <a:pt x="668156" y="5570486"/>
                    <a:pt x="662603" y="5556472"/>
                  </a:cubicBezTo>
                  <a:lnTo>
                    <a:pt x="662603" y="5556472"/>
                  </a:lnTo>
                  <a:cubicBezTo>
                    <a:pt x="590270" y="5373435"/>
                    <a:pt x="524377" y="5188253"/>
                    <a:pt x="464922" y="5001049"/>
                  </a:cubicBezTo>
                  <a:cubicBezTo>
                    <a:pt x="464796" y="5000421"/>
                    <a:pt x="464543" y="4999789"/>
                    <a:pt x="464291" y="4999157"/>
                  </a:cubicBezTo>
                  <a:cubicBezTo>
                    <a:pt x="454193" y="4967093"/>
                    <a:pt x="444094" y="4935030"/>
                    <a:pt x="434500" y="4902843"/>
                  </a:cubicBezTo>
                  <a:cubicBezTo>
                    <a:pt x="433491" y="4899687"/>
                    <a:pt x="432480" y="4896658"/>
                    <a:pt x="431597" y="4893502"/>
                  </a:cubicBezTo>
                  <a:cubicBezTo>
                    <a:pt x="428441" y="4882897"/>
                    <a:pt x="425159" y="4872419"/>
                    <a:pt x="422129" y="4861817"/>
                  </a:cubicBezTo>
                  <a:cubicBezTo>
                    <a:pt x="419100" y="4851213"/>
                    <a:pt x="416449" y="4842756"/>
                    <a:pt x="413671" y="4833162"/>
                  </a:cubicBezTo>
                  <a:cubicBezTo>
                    <a:pt x="407991" y="4814354"/>
                    <a:pt x="402563" y="4795293"/>
                    <a:pt x="397136" y="4776484"/>
                  </a:cubicBezTo>
                  <a:cubicBezTo>
                    <a:pt x="397136" y="4776231"/>
                    <a:pt x="397136" y="4775852"/>
                    <a:pt x="397136" y="4775600"/>
                  </a:cubicBezTo>
                  <a:cubicBezTo>
                    <a:pt x="331873" y="4548381"/>
                    <a:pt x="276079" y="4318765"/>
                    <a:pt x="229751" y="4086874"/>
                  </a:cubicBezTo>
                  <a:cubicBezTo>
                    <a:pt x="8591" y="2984737"/>
                    <a:pt x="7835" y="1849654"/>
                    <a:pt x="227731" y="747266"/>
                  </a:cubicBezTo>
                  <a:cubicBezTo>
                    <a:pt x="278224" y="494801"/>
                    <a:pt x="340457" y="245112"/>
                    <a:pt x="414429" y="-1924"/>
                  </a:cubicBezTo>
                  <a:lnTo>
                    <a:pt x="343487" y="-1924"/>
                  </a:lnTo>
                  <a:cubicBezTo>
                    <a:pt x="-82295" y="1454295"/>
                    <a:pt x="-113350" y="2997360"/>
                    <a:pt x="253483" y="4469486"/>
                  </a:cubicBezTo>
                  <a:cubicBezTo>
                    <a:pt x="286429" y="4600893"/>
                    <a:pt x="322532" y="4731418"/>
                    <a:pt x="361537" y="4860807"/>
                  </a:cubicBezTo>
                  <a:cubicBezTo>
                    <a:pt x="361537" y="4863331"/>
                    <a:pt x="362927" y="4865728"/>
                    <a:pt x="363810" y="4868255"/>
                  </a:cubicBezTo>
                  <a:cubicBezTo>
                    <a:pt x="367092" y="4879489"/>
                    <a:pt x="370501" y="4890596"/>
                    <a:pt x="374034" y="4901706"/>
                  </a:cubicBezTo>
                  <a:cubicBezTo>
                    <a:pt x="376686" y="4910668"/>
                    <a:pt x="379463" y="4919503"/>
                    <a:pt x="382239" y="4928339"/>
                  </a:cubicBezTo>
                  <a:cubicBezTo>
                    <a:pt x="592291" y="5603181"/>
                    <a:pt x="884898" y="6249491"/>
                    <a:pt x="1253244" y="6852631"/>
                  </a:cubicBezTo>
                  <a:lnTo>
                    <a:pt x="1310175" y="6852631"/>
                  </a:lnTo>
                  <a:cubicBezTo>
                    <a:pt x="1065284" y="6452850"/>
                    <a:pt x="854349" y="6033379"/>
                    <a:pt x="679391" y="5598509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48FD01E9-6994-BC06-D826-F320EBCDF73E}"/>
                </a:ext>
              </a:extLst>
            </p:cNvPr>
            <p:cNvSpPr/>
            <p:nvPr/>
          </p:nvSpPr>
          <p:spPr>
            <a:xfrm>
              <a:off x="12158970" y="640793"/>
              <a:ext cx="50493" cy="30801"/>
            </a:xfrm>
            <a:custGeom>
              <a:avLst/>
              <a:gdLst>
                <a:gd name="connsiteX0" fmla="*/ 9747 w 50493"/>
                <a:gd name="connsiteY0" fmla="*/ -1924 h 30801"/>
                <a:gd name="connsiteX1" fmla="*/ -479 w 50493"/>
                <a:gd name="connsiteY1" fmla="*/ 27614 h 30801"/>
                <a:gd name="connsiteX2" fmla="*/ 50014 w 50493"/>
                <a:gd name="connsiteY2" fmla="*/ 28878 h 30801"/>
                <a:gd name="connsiteX3" fmla="*/ 9747 w 50493"/>
                <a:gd name="connsiteY3" fmla="*/ -1924 h 3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93" h="30801">
                  <a:moveTo>
                    <a:pt x="9747" y="-1924"/>
                  </a:moveTo>
                  <a:cubicBezTo>
                    <a:pt x="6464" y="7923"/>
                    <a:pt x="3056" y="17769"/>
                    <a:pt x="-479" y="27614"/>
                  </a:cubicBezTo>
                  <a:cubicBezTo>
                    <a:pt x="16185" y="27614"/>
                    <a:pt x="32847" y="27614"/>
                    <a:pt x="50014" y="28878"/>
                  </a:cubicBezTo>
                  <a:cubicBezTo>
                    <a:pt x="36129" y="18652"/>
                    <a:pt x="22875" y="8428"/>
                    <a:pt x="9747" y="-1924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FC6393F0-F81F-0924-2069-9DD6182B9D37}"/>
                </a:ext>
              </a:extLst>
            </p:cNvPr>
            <p:cNvSpPr/>
            <p:nvPr/>
          </p:nvSpPr>
          <p:spPr>
            <a:xfrm>
              <a:off x="11488928" y="3192"/>
              <a:ext cx="764842" cy="728362"/>
            </a:xfrm>
            <a:custGeom>
              <a:avLst/>
              <a:gdLst>
                <a:gd name="connsiteX0" fmla="*/ 738108 w 764842"/>
                <a:gd name="connsiteY0" fmla="*/ 680111 h 728362"/>
                <a:gd name="connsiteX1" fmla="*/ 719426 w 764842"/>
                <a:gd name="connsiteY1" fmla="*/ 666099 h 728362"/>
                <a:gd name="connsiteX2" fmla="*/ 679662 w 764842"/>
                <a:gd name="connsiteY2" fmla="*/ 635298 h 728362"/>
                <a:gd name="connsiteX3" fmla="*/ 649619 w 764842"/>
                <a:gd name="connsiteY3" fmla="*/ 611441 h 728362"/>
                <a:gd name="connsiteX4" fmla="*/ 63899 w 764842"/>
                <a:gd name="connsiteY4" fmla="*/ -1924 h 728362"/>
                <a:gd name="connsiteX5" fmla="*/ -479 w 764842"/>
                <a:gd name="connsiteY5" fmla="*/ -1924 h 728362"/>
                <a:gd name="connsiteX6" fmla="*/ 549264 w 764842"/>
                <a:gd name="connsiteY6" fmla="*/ 591369 h 728362"/>
                <a:gd name="connsiteX7" fmla="*/ 640404 w 764842"/>
                <a:gd name="connsiteY7" fmla="*/ 664837 h 728362"/>
                <a:gd name="connsiteX8" fmla="*/ 649619 w 764842"/>
                <a:gd name="connsiteY8" fmla="*/ 672032 h 728362"/>
                <a:gd name="connsiteX9" fmla="*/ 663378 w 764842"/>
                <a:gd name="connsiteY9" fmla="*/ 682635 h 728362"/>
                <a:gd name="connsiteX10" fmla="*/ 684206 w 764842"/>
                <a:gd name="connsiteY10" fmla="*/ 698414 h 728362"/>
                <a:gd name="connsiteX11" fmla="*/ 722076 w 764842"/>
                <a:gd name="connsiteY11" fmla="*/ 726439 h 728362"/>
                <a:gd name="connsiteX12" fmla="*/ 731543 w 764842"/>
                <a:gd name="connsiteY12" fmla="*/ 699172 h 728362"/>
                <a:gd name="connsiteX13" fmla="*/ 764364 w 764842"/>
                <a:gd name="connsiteY13" fmla="*/ 700055 h 72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4842" h="728362">
                  <a:moveTo>
                    <a:pt x="738108" y="680111"/>
                  </a:moveTo>
                  <a:lnTo>
                    <a:pt x="719426" y="666099"/>
                  </a:lnTo>
                  <a:cubicBezTo>
                    <a:pt x="706044" y="655874"/>
                    <a:pt x="692791" y="645650"/>
                    <a:pt x="679662" y="635298"/>
                  </a:cubicBezTo>
                  <a:cubicBezTo>
                    <a:pt x="669563" y="627471"/>
                    <a:pt x="659592" y="619519"/>
                    <a:pt x="649619" y="611441"/>
                  </a:cubicBezTo>
                  <a:cubicBezTo>
                    <a:pt x="428459" y="433452"/>
                    <a:pt x="231536" y="227188"/>
                    <a:pt x="63899" y="-1924"/>
                  </a:cubicBezTo>
                  <a:lnTo>
                    <a:pt x="-479" y="-1924"/>
                  </a:lnTo>
                  <a:cubicBezTo>
                    <a:pt x="157564" y="217847"/>
                    <a:pt x="342243" y="417043"/>
                    <a:pt x="549264" y="591369"/>
                  </a:cubicBezTo>
                  <a:cubicBezTo>
                    <a:pt x="579181" y="616616"/>
                    <a:pt x="609602" y="641105"/>
                    <a:pt x="640404" y="664837"/>
                  </a:cubicBezTo>
                  <a:lnTo>
                    <a:pt x="649619" y="672032"/>
                  </a:lnTo>
                  <a:lnTo>
                    <a:pt x="663378" y="682635"/>
                  </a:lnTo>
                  <a:cubicBezTo>
                    <a:pt x="670195" y="687937"/>
                    <a:pt x="677138" y="693113"/>
                    <a:pt x="684206" y="698414"/>
                  </a:cubicBezTo>
                  <a:cubicBezTo>
                    <a:pt x="696830" y="707881"/>
                    <a:pt x="709453" y="717223"/>
                    <a:pt x="722076" y="726439"/>
                  </a:cubicBezTo>
                  <a:lnTo>
                    <a:pt x="731543" y="699172"/>
                  </a:lnTo>
                  <a:cubicBezTo>
                    <a:pt x="742526" y="699172"/>
                    <a:pt x="753381" y="699172"/>
                    <a:pt x="764364" y="700055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D7012E85-AD27-6528-80C8-FF5F84D76E88}"/>
                </a:ext>
              </a:extLst>
            </p:cNvPr>
            <p:cNvSpPr/>
            <p:nvPr/>
          </p:nvSpPr>
          <p:spPr>
            <a:xfrm>
              <a:off x="8843085" y="670603"/>
              <a:ext cx="3410812" cy="6187269"/>
            </a:xfrm>
            <a:custGeom>
              <a:avLst/>
              <a:gdLst>
                <a:gd name="connsiteX0" fmla="*/ 3383951 w 3410812"/>
                <a:gd name="connsiteY0" fmla="*/ 12700 h 6187269"/>
                <a:gd name="connsiteX1" fmla="*/ 3410333 w 3410812"/>
                <a:gd name="connsiteY1" fmla="*/ 32393 h 6187269"/>
                <a:gd name="connsiteX2" fmla="*/ 3377513 w 3410812"/>
                <a:gd name="connsiteY2" fmla="*/ 31509 h 6187269"/>
                <a:gd name="connsiteX3" fmla="*/ 3330050 w 3410812"/>
                <a:gd name="connsiteY3" fmla="*/ 30752 h 6187269"/>
                <a:gd name="connsiteX4" fmla="*/ 3303794 w 3410812"/>
                <a:gd name="connsiteY4" fmla="*/ 30752 h 6187269"/>
                <a:gd name="connsiteX5" fmla="*/ 3295588 w 3410812"/>
                <a:gd name="connsiteY5" fmla="*/ 30752 h 6187269"/>
                <a:gd name="connsiteX6" fmla="*/ 3136788 w 3410812"/>
                <a:gd name="connsiteY6" fmla="*/ 35044 h 6187269"/>
                <a:gd name="connsiteX7" fmla="*/ 68706 w 3410812"/>
                <a:gd name="connsiteY7" fmla="*/ 3457333 h 6187269"/>
                <a:gd name="connsiteX8" fmla="*/ 171206 w 3410812"/>
                <a:gd name="connsiteY8" fmla="*/ 4108441 h 6187269"/>
                <a:gd name="connsiteX9" fmla="*/ 171206 w 3410812"/>
                <a:gd name="connsiteY9" fmla="*/ 4109326 h 6187269"/>
                <a:gd name="connsiteX10" fmla="*/ 186733 w 3410812"/>
                <a:gd name="connsiteY10" fmla="*/ 4166636 h 6187269"/>
                <a:gd name="connsiteX11" fmla="*/ 194812 w 3410812"/>
                <a:gd name="connsiteY11" fmla="*/ 4194659 h 6187269"/>
                <a:gd name="connsiteX12" fmla="*/ 203523 w 3410812"/>
                <a:gd name="connsiteY12" fmla="*/ 4223946 h 6187269"/>
                <a:gd name="connsiteX13" fmla="*/ 204532 w 3410812"/>
                <a:gd name="connsiteY13" fmla="*/ 4227228 h 6187269"/>
                <a:gd name="connsiteX14" fmla="*/ 207182 w 3410812"/>
                <a:gd name="connsiteY14" fmla="*/ 4235559 h 6187269"/>
                <a:gd name="connsiteX15" fmla="*/ 238363 w 3410812"/>
                <a:gd name="connsiteY15" fmla="*/ 4331999 h 6187269"/>
                <a:gd name="connsiteX16" fmla="*/ 238993 w 3410812"/>
                <a:gd name="connsiteY16" fmla="*/ 4333894 h 6187269"/>
                <a:gd name="connsiteX17" fmla="*/ 1345801 w 3410812"/>
                <a:gd name="connsiteY17" fmla="*/ 5866609 h 6187269"/>
                <a:gd name="connsiteX18" fmla="*/ 1766281 w 3410812"/>
                <a:gd name="connsiteY18" fmla="*/ 6136872 h 6187269"/>
                <a:gd name="connsiteX19" fmla="*/ 1860955 w 3410812"/>
                <a:gd name="connsiteY19" fmla="*/ 6185346 h 6187269"/>
                <a:gd name="connsiteX20" fmla="*/ 1811094 w 3410812"/>
                <a:gd name="connsiteY20" fmla="*/ 6185346 h 6187269"/>
                <a:gd name="connsiteX21" fmla="*/ 1294297 w 3410812"/>
                <a:gd name="connsiteY21" fmla="*/ 5863706 h 6187269"/>
                <a:gd name="connsiteX22" fmla="*/ 930116 w 3410812"/>
                <a:gd name="connsiteY22" fmla="*/ 5541813 h 6187269"/>
                <a:gd name="connsiteX23" fmla="*/ 436800 w 3410812"/>
                <a:gd name="connsiteY23" fmla="*/ 4890073 h 6187269"/>
                <a:gd name="connsiteX24" fmla="*/ 436800 w 3410812"/>
                <a:gd name="connsiteY24" fmla="*/ 4890073 h 6187269"/>
                <a:gd name="connsiteX25" fmla="*/ 157574 w 3410812"/>
                <a:gd name="connsiteY25" fmla="*/ 4260426 h 6187269"/>
                <a:gd name="connsiteX26" fmla="*/ 149495 w 3410812"/>
                <a:gd name="connsiteY26" fmla="*/ 4235180 h 6187269"/>
                <a:gd name="connsiteX27" fmla="*/ 138892 w 3410812"/>
                <a:gd name="connsiteY27" fmla="*/ 4200971 h 6187269"/>
                <a:gd name="connsiteX28" fmla="*/ 136871 w 3410812"/>
                <a:gd name="connsiteY28" fmla="*/ 4194280 h 6187269"/>
                <a:gd name="connsiteX29" fmla="*/ 3695 w 3410812"/>
                <a:gd name="connsiteY29" fmla="*/ 3420474 h 6187269"/>
                <a:gd name="connsiteX30" fmla="*/ 3095384 w 3410812"/>
                <a:gd name="connsiteY30" fmla="*/ 2223 h 6187269"/>
                <a:gd name="connsiteX31" fmla="*/ 3285742 w 3410812"/>
                <a:gd name="connsiteY31" fmla="*/ -1817 h 6187269"/>
                <a:gd name="connsiteX32" fmla="*/ 3314776 w 3410812"/>
                <a:gd name="connsiteY32" fmla="*/ -1817 h 6187269"/>
                <a:gd name="connsiteX33" fmla="*/ 3365269 w 3410812"/>
                <a:gd name="connsiteY33" fmla="*/ -555 h 6187269"/>
                <a:gd name="connsiteX34" fmla="*/ 3388495 w 3410812"/>
                <a:gd name="connsiteY34" fmla="*/ 330 h 618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0812" h="6187269">
                  <a:moveTo>
                    <a:pt x="3383951" y="12700"/>
                  </a:moveTo>
                  <a:lnTo>
                    <a:pt x="3410333" y="32393"/>
                  </a:lnTo>
                  <a:cubicBezTo>
                    <a:pt x="3399351" y="32393"/>
                    <a:pt x="3388495" y="31635"/>
                    <a:pt x="3377513" y="31509"/>
                  </a:cubicBezTo>
                  <a:cubicBezTo>
                    <a:pt x="3361734" y="31509"/>
                    <a:pt x="3345955" y="30752"/>
                    <a:pt x="3330050" y="30752"/>
                  </a:cubicBezTo>
                  <a:cubicBezTo>
                    <a:pt x="3321340" y="30752"/>
                    <a:pt x="3312503" y="30752"/>
                    <a:pt x="3303794" y="30752"/>
                  </a:cubicBezTo>
                  <a:lnTo>
                    <a:pt x="3295588" y="30752"/>
                  </a:lnTo>
                  <a:cubicBezTo>
                    <a:pt x="3242698" y="30752"/>
                    <a:pt x="3189679" y="32140"/>
                    <a:pt x="3136788" y="35044"/>
                  </a:cubicBezTo>
                  <a:cubicBezTo>
                    <a:pt x="1344537" y="132874"/>
                    <a:pt x="-29125" y="1665083"/>
                    <a:pt x="68706" y="3457333"/>
                  </a:cubicBezTo>
                  <a:cubicBezTo>
                    <a:pt x="80697" y="3677232"/>
                    <a:pt x="115033" y="3895489"/>
                    <a:pt x="171206" y="4108441"/>
                  </a:cubicBezTo>
                  <a:cubicBezTo>
                    <a:pt x="171206" y="4108694"/>
                    <a:pt x="171206" y="4109073"/>
                    <a:pt x="171206" y="4109326"/>
                  </a:cubicBezTo>
                  <a:cubicBezTo>
                    <a:pt x="176130" y="4128514"/>
                    <a:pt x="181432" y="4147196"/>
                    <a:pt x="186733" y="4166636"/>
                  </a:cubicBezTo>
                  <a:cubicBezTo>
                    <a:pt x="189385" y="4175977"/>
                    <a:pt x="192035" y="4185318"/>
                    <a:pt x="194812" y="4194659"/>
                  </a:cubicBezTo>
                  <a:lnTo>
                    <a:pt x="203523" y="4223946"/>
                  </a:lnTo>
                  <a:lnTo>
                    <a:pt x="204532" y="4227228"/>
                  </a:lnTo>
                  <a:cubicBezTo>
                    <a:pt x="205415" y="4230005"/>
                    <a:pt x="206173" y="4232782"/>
                    <a:pt x="207182" y="4235559"/>
                  </a:cubicBezTo>
                  <a:cubicBezTo>
                    <a:pt x="217029" y="4267875"/>
                    <a:pt x="227506" y="4300062"/>
                    <a:pt x="238363" y="4331999"/>
                  </a:cubicBezTo>
                  <a:cubicBezTo>
                    <a:pt x="238614" y="4332631"/>
                    <a:pt x="238867" y="4333262"/>
                    <a:pt x="238993" y="4333894"/>
                  </a:cubicBezTo>
                  <a:cubicBezTo>
                    <a:pt x="448035" y="4943093"/>
                    <a:pt x="833295" y="5476552"/>
                    <a:pt x="1345801" y="5866609"/>
                  </a:cubicBezTo>
                  <a:cubicBezTo>
                    <a:pt x="1478471" y="5967848"/>
                    <a:pt x="1619093" y="6058229"/>
                    <a:pt x="1766281" y="6136872"/>
                  </a:cubicBezTo>
                  <a:cubicBezTo>
                    <a:pt x="1797586" y="6153662"/>
                    <a:pt x="1829144" y="6169820"/>
                    <a:pt x="1860955" y="6185346"/>
                  </a:cubicBezTo>
                  <a:lnTo>
                    <a:pt x="1811094" y="6185346"/>
                  </a:lnTo>
                  <a:cubicBezTo>
                    <a:pt x="1629445" y="6093954"/>
                    <a:pt x="1456507" y="5986277"/>
                    <a:pt x="1294297" y="5863706"/>
                  </a:cubicBezTo>
                  <a:cubicBezTo>
                    <a:pt x="1165288" y="5765370"/>
                    <a:pt x="1043473" y="5657820"/>
                    <a:pt x="930116" y="5541813"/>
                  </a:cubicBezTo>
                  <a:cubicBezTo>
                    <a:pt x="738747" y="5346279"/>
                    <a:pt x="573004" y="5127264"/>
                    <a:pt x="436800" y="4890073"/>
                  </a:cubicBezTo>
                  <a:lnTo>
                    <a:pt x="436800" y="4890073"/>
                  </a:lnTo>
                  <a:cubicBezTo>
                    <a:pt x="322054" y="4690501"/>
                    <a:pt x="228390" y="4479441"/>
                    <a:pt x="157574" y="4260426"/>
                  </a:cubicBezTo>
                  <a:cubicBezTo>
                    <a:pt x="154795" y="4251969"/>
                    <a:pt x="152019" y="4243383"/>
                    <a:pt x="149495" y="4235180"/>
                  </a:cubicBezTo>
                  <a:cubicBezTo>
                    <a:pt x="145833" y="4223820"/>
                    <a:pt x="142299" y="4212457"/>
                    <a:pt x="138892" y="4200971"/>
                  </a:cubicBezTo>
                  <a:cubicBezTo>
                    <a:pt x="138133" y="4198826"/>
                    <a:pt x="137502" y="4196552"/>
                    <a:pt x="136871" y="4194280"/>
                  </a:cubicBezTo>
                  <a:cubicBezTo>
                    <a:pt x="61006" y="3942700"/>
                    <a:pt x="16319" y="3682912"/>
                    <a:pt x="3695" y="3420474"/>
                  </a:cubicBezTo>
                  <a:cubicBezTo>
                    <a:pt x="-86561" y="1622797"/>
                    <a:pt x="1297706" y="92354"/>
                    <a:pt x="3095384" y="2223"/>
                  </a:cubicBezTo>
                  <a:cubicBezTo>
                    <a:pt x="3158753" y="-1059"/>
                    <a:pt x="3222247" y="-2321"/>
                    <a:pt x="3285742" y="-1817"/>
                  </a:cubicBezTo>
                  <a:lnTo>
                    <a:pt x="3314776" y="-1817"/>
                  </a:lnTo>
                  <a:cubicBezTo>
                    <a:pt x="3331438" y="-1817"/>
                    <a:pt x="3348102" y="-1817"/>
                    <a:pt x="3365269" y="-555"/>
                  </a:cubicBezTo>
                  <a:cubicBezTo>
                    <a:pt x="3372969" y="-555"/>
                    <a:pt x="3380795" y="-555"/>
                    <a:pt x="3388495" y="330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1B0BF348-FD47-57FD-0AEB-3A6C6C96546B}"/>
                </a:ext>
              </a:extLst>
            </p:cNvPr>
            <p:cNvSpPr/>
            <p:nvPr/>
          </p:nvSpPr>
          <p:spPr>
            <a:xfrm>
              <a:off x="8843085" y="670603"/>
              <a:ext cx="3410812" cy="6187269"/>
            </a:xfrm>
            <a:custGeom>
              <a:avLst/>
              <a:gdLst>
                <a:gd name="connsiteX0" fmla="*/ 3383951 w 3410812"/>
                <a:gd name="connsiteY0" fmla="*/ 12700 h 6187269"/>
                <a:gd name="connsiteX1" fmla="*/ 3410333 w 3410812"/>
                <a:gd name="connsiteY1" fmla="*/ 32393 h 6187269"/>
                <a:gd name="connsiteX2" fmla="*/ 3377513 w 3410812"/>
                <a:gd name="connsiteY2" fmla="*/ 31509 h 6187269"/>
                <a:gd name="connsiteX3" fmla="*/ 3330050 w 3410812"/>
                <a:gd name="connsiteY3" fmla="*/ 30752 h 6187269"/>
                <a:gd name="connsiteX4" fmla="*/ 3303794 w 3410812"/>
                <a:gd name="connsiteY4" fmla="*/ 30752 h 6187269"/>
                <a:gd name="connsiteX5" fmla="*/ 3295588 w 3410812"/>
                <a:gd name="connsiteY5" fmla="*/ 30752 h 6187269"/>
                <a:gd name="connsiteX6" fmla="*/ 3136788 w 3410812"/>
                <a:gd name="connsiteY6" fmla="*/ 35044 h 6187269"/>
                <a:gd name="connsiteX7" fmla="*/ 68706 w 3410812"/>
                <a:gd name="connsiteY7" fmla="*/ 3457333 h 6187269"/>
                <a:gd name="connsiteX8" fmla="*/ 171206 w 3410812"/>
                <a:gd name="connsiteY8" fmla="*/ 4108441 h 6187269"/>
                <a:gd name="connsiteX9" fmla="*/ 171206 w 3410812"/>
                <a:gd name="connsiteY9" fmla="*/ 4109326 h 6187269"/>
                <a:gd name="connsiteX10" fmla="*/ 186733 w 3410812"/>
                <a:gd name="connsiteY10" fmla="*/ 4166636 h 6187269"/>
                <a:gd name="connsiteX11" fmla="*/ 194812 w 3410812"/>
                <a:gd name="connsiteY11" fmla="*/ 4194659 h 6187269"/>
                <a:gd name="connsiteX12" fmla="*/ 203523 w 3410812"/>
                <a:gd name="connsiteY12" fmla="*/ 4223946 h 6187269"/>
                <a:gd name="connsiteX13" fmla="*/ 204532 w 3410812"/>
                <a:gd name="connsiteY13" fmla="*/ 4227228 h 6187269"/>
                <a:gd name="connsiteX14" fmla="*/ 207182 w 3410812"/>
                <a:gd name="connsiteY14" fmla="*/ 4235559 h 6187269"/>
                <a:gd name="connsiteX15" fmla="*/ 238363 w 3410812"/>
                <a:gd name="connsiteY15" fmla="*/ 4331999 h 6187269"/>
                <a:gd name="connsiteX16" fmla="*/ 238993 w 3410812"/>
                <a:gd name="connsiteY16" fmla="*/ 4333894 h 6187269"/>
                <a:gd name="connsiteX17" fmla="*/ 1345801 w 3410812"/>
                <a:gd name="connsiteY17" fmla="*/ 5866609 h 6187269"/>
                <a:gd name="connsiteX18" fmla="*/ 1766281 w 3410812"/>
                <a:gd name="connsiteY18" fmla="*/ 6136872 h 6187269"/>
                <a:gd name="connsiteX19" fmla="*/ 1860955 w 3410812"/>
                <a:gd name="connsiteY19" fmla="*/ 6185346 h 6187269"/>
                <a:gd name="connsiteX20" fmla="*/ 1811094 w 3410812"/>
                <a:gd name="connsiteY20" fmla="*/ 6185346 h 6187269"/>
                <a:gd name="connsiteX21" fmla="*/ 1294297 w 3410812"/>
                <a:gd name="connsiteY21" fmla="*/ 5863706 h 6187269"/>
                <a:gd name="connsiteX22" fmla="*/ 930116 w 3410812"/>
                <a:gd name="connsiteY22" fmla="*/ 5541813 h 6187269"/>
                <a:gd name="connsiteX23" fmla="*/ 436800 w 3410812"/>
                <a:gd name="connsiteY23" fmla="*/ 4890073 h 6187269"/>
                <a:gd name="connsiteX24" fmla="*/ 436800 w 3410812"/>
                <a:gd name="connsiteY24" fmla="*/ 4890073 h 6187269"/>
                <a:gd name="connsiteX25" fmla="*/ 157574 w 3410812"/>
                <a:gd name="connsiteY25" fmla="*/ 4260426 h 6187269"/>
                <a:gd name="connsiteX26" fmla="*/ 149495 w 3410812"/>
                <a:gd name="connsiteY26" fmla="*/ 4235180 h 6187269"/>
                <a:gd name="connsiteX27" fmla="*/ 138892 w 3410812"/>
                <a:gd name="connsiteY27" fmla="*/ 4200971 h 6187269"/>
                <a:gd name="connsiteX28" fmla="*/ 136871 w 3410812"/>
                <a:gd name="connsiteY28" fmla="*/ 4194280 h 6187269"/>
                <a:gd name="connsiteX29" fmla="*/ 3695 w 3410812"/>
                <a:gd name="connsiteY29" fmla="*/ 3420474 h 6187269"/>
                <a:gd name="connsiteX30" fmla="*/ 3095384 w 3410812"/>
                <a:gd name="connsiteY30" fmla="*/ 2223 h 6187269"/>
                <a:gd name="connsiteX31" fmla="*/ 3285742 w 3410812"/>
                <a:gd name="connsiteY31" fmla="*/ -1817 h 6187269"/>
                <a:gd name="connsiteX32" fmla="*/ 3314776 w 3410812"/>
                <a:gd name="connsiteY32" fmla="*/ -1817 h 6187269"/>
                <a:gd name="connsiteX33" fmla="*/ 3365269 w 3410812"/>
                <a:gd name="connsiteY33" fmla="*/ -555 h 6187269"/>
                <a:gd name="connsiteX34" fmla="*/ 3388495 w 3410812"/>
                <a:gd name="connsiteY34" fmla="*/ 330 h 618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0812" h="6187269">
                  <a:moveTo>
                    <a:pt x="3383951" y="12700"/>
                  </a:moveTo>
                  <a:lnTo>
                    <a:pt x="3410333" y="32393"/>
                  </a:lnTo>
                  <a:cubicBezTo>
                    <a:pt x="3399351" y="32393"/>
                    <a:pt x="3388495" y="31635"/>
                    <a:pt x="3377513" y="31509"/>
                  </a:cubicBezTo>
                  <a:cubicBezTo>
                    <a:pt x="3361734" y="31509"/>
                    <a:pt x="3345955" y="30752"/>
                    <a:pt x="3330050" y="30752"/>
                  </a:cubicBezTo>
                  <a:cubicBezTo>
                    <a:pt x="3321340" y="30752"/>
                    <a:pt x="3312503" y="30752"/>
                    <a:pt x="3303794" y="30752"/>
                  </a:cubicBezTo>
                  <a:lnTo>
                    <a:pt x="3295588" y="30752"/>
                  </a:lnTo>
                  <a:cubicBezTo>
                    <a:pt x="3242698" y="30752"/>
                    <a:pt x="3189679" y="32140"/>
                    <a:pt x="3136788" y="35044"/>
                  </a:cubicBezTo>
                  <a:cubicBezTo>
                    <a:pt x="1344537" y="132874"/>
                    <a:pt x="-29125" y="1665083"/>
                    <a:pt x="68706" y="3457333"/>
                  </a:cubicBezTo>
                  <a:cubicBezTo>
                    <a:pt x="80697" y="3677232"/>
                    <a:pt x="115033" y="3895489"/>
                    <a:pt x="171206" y="4108441"/>
                  </a:cubicBezTo>
                  <a:cubicBezTo>
                    <a:pt x="171206" y="4108694"/>
                    <a:pt x="171206" y="4109073"/>
                    <a:pt x="171206" y="4109326"/>
                  </a:cubicBezTo>
                  <a:cubicBezTo>
                    <a:pt x="176130" y="4128514"/>
                    <a:pt x="181432" y="4147196"/>
                    <a:pt x="186733" y="4166636"/>
                  </a:cubicBezTo>
                  <a:cubicBezTo>
                    <a:pt x="189385" y="4175977"/>
                    <a:pt x="192035" y="4185318"/>
                    <a:pt x="194812" y="4194659"/>
                  </a:cubicBezTo>
                  <a:lnTo>
                    <a:pt x="203523" y="4223946"/>
                  </a:lnTo>
                  <a:lnTo>
                    <a:pt x="204532" y="4227228"/>
                  </a:lnTo>
                  <a:cubicBezTo>
                    <a:pt x="205415" y="4230005"/>
                    <a:pt x="206173" y="4232782"/>
                    <a:pt x="207182" y="4235559"/>
                  </a:cubicBezTo>
                  <a:cubicBezTo>
                    <a:pt x="217029" y="4267875"/>
                    <a:pt x="227506" y="4300062"/>
                    <a:pt x="238363" y="4331999"/>
                  </a:cubicBezTo>
                  <a:cubicBezTo>
                    <a:pt x="238614" y="4332631"/>
                    <a:pt x="238867" y="4333262"/>
                    <a:pt x="238993" y="4333894"/>
                  </a:cubicBezTo>
                  <a:cubicBezTo>
                    <a:pt x="448035" y="4943093"/>
                    <a:pt x="833295" y="5476552"/>
                    <a:pt x="1345801" y="5866609"/>
                  </a:cubicBezTo>
                  <a:cubicBezTo>
                    <a:pt x="1478471" y="5967848"/>
                    <a:pt x="1619093" y="6058229"/>
                    <a:pt x="1766281" y="6136872"/>
                  </a:cubicBezTo>
                  <a:cubicBezTo>
                    <a:pt x="1797586" y="6153662"/>
                    <a:pt x="1829144" y="6169820"/>
                    <a:pt x="1860955" y="6185346"/>
                  </a:cubicBezTo>
                  <a:lnTo>
                    <a:pt x="1811094" y="6185346"/>
                  </a:lnTo>
                  <a:cubicBezTo>
                    <a:pt x="1629445" y="6093954"/>
                    <a:pt x="1456507" y="5986277"/>
                    <a:pt x="1294297" y="5863706"/>
                  </a:cubicBezTo>
                  <a:cubicBezTo>
                    <a:pt x="1165288" y="5765370"/>
                    <a:pt x="1043473" y="5657820"/>
                    <a:pt x="930116" y="5541813"/>
                  </a:cubicBezTo>
                  <a:cubicBezTo>
                    <a:pt x="738747" y="5346279"/>
                    <a:pt x="573004" y="5127264"/>
                    <a:pt x="436800" y="4890073"/>
                  </a:cubicBezTo>
                  <a:lnTo>
                    <a:pt x="436800" y="4890073"/>
                  </a:lnTo>
                  <a:cubicBezTo>
                    <a:pt x="322054" y="4690501"/>
                    <a:pt x="228390" y="4479441"/>
                    <a:pt x="157574" y="4260426"/>
                  </a:cubicBezTo>
                  <a:cubicBezTo>
                    <a:pt x="154795" y="4251969"/>
                    <a:pt x="152019" y="4243383"/>
                    <a:pt x="149495" y="4235180"/>
                  </a:cubicBezTo>
                  <a:cubicBezTo>
                    <a:pt x="145833" y="4223820"/>
                    <a:pt x="142299" y="4212457"/>
                    <a:pt x="138892" y="4200971"/>
                  </a:cubicBezTo>
                  <a:cubicBezTo>
                    <a:pt x="138133" y="4198826"/>
                    <a:pt x="137502" y="4196552"/>
                    <a:pt x="136871" y="4194280"/>
                  </a:cubicBezTo>
                  <a:cubicBezTo>
                    <a:pt x="61006" y="3942700"/>
                    <a:pt x="16319" y="3682912"/>
                    <a:pt x="3695" y="3420474"/>
                  </a:cubicBezTo>
                  <a:cubicBezTo>
                    <a:pt x="-86561" y="1622797"/>
                    <a:pt x="1297706" y="92354"/>
                    <a:pt x="3095384" y="2223"/>
                  </a:cubicBezTo>
                  <a:cubicBezTo>
                    <a:pt x="3158753" y="-1059"/>
                    <a:pt x="3222247" y="-2321"/>
                    <a:pt x="3285742" y="-1817"/>
                  </a:cubicBezTo>
                  <a:lnTo>
                    <a:pt x="3314776" y="-1817"/>
                  </a:lnTo>
                  <a:cubicBezTo>
                    <a:pt x="3331438" y="-1817"/>
                    <a:pt x="3348102" y="-1817"/>
                    <a:pt x="3365269" y="-555"/>
                  </a:cubicBezTo>
                  <a:cubicBezTo>
                    <a:pt x="3372969" y="-555"/>
                    <a:pt x="3380795" y="-555"/>
                    <a:pt x="3388495" y="330"/>
                  </a:cubicBezTo>
                  <a:close/>
                </a:path>
              </a:pathLst>
            </a:custGeom>
            <a:grpFill/>
            <a:ln w="126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7" name="Subtitle 2">
            <a:extLst>
              <a:ext uri="{FF2B5EF4-FFF2-40B4-BE49-F238E27FC236}">
                <a16:creationId xmlns:a16="http://schemas.microsoft.com/office/drawing/2014/main" id="{9BC09BD6-2490-7843-B7CF-5122CC607A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96000" y="4500000"/>
            <a:ext cx="4052977" cy="72116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100" b="1" cap="all" spc="1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Sukunimi, nimike </a:t>
            </a:r>
            <a:br>
              <a:rPr lang="fi-FI" dirty="0"/>
            </a:br>
            <a:r>
              <a:rPr lang="fi-FI" dirty="0"/>
              <a:t>tilaisuuden nimi</a:t>
            </a:r>
            <a:br>
              <a:rPr lang="fi-FI" dirty="0"/>
            </a:br>
            <a:r>
              <a:rPr lang="fi-FI" dirty="0" err="1"/>
              <a:t>pp.kk.vvvv</a:t>
            </a:r>
            <a:endParaRPr lang="en-F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2C1A845-53D6-7D47-85A8-5E6FE5496E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5767" y="1936800"/>
            <a:ext cx="6840000" cy="2394000"/>
          </a:xfrm>
        </p:spPr>
        <p:txBody>
          <a:bodyPr lIns="0" anchor="b" anchorCtr="0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Anna esitykselle kuvaava otsikko, pituus 2–3 riviä</a:t>
            </a:r>
          </a:p>
        </p:txBody>
      </p:sp>
    </p:spTree>
    <p:extLst>
      <p:ext uri="{BB962C8B-B14F-4D97-AF65-F5344CB8AC3E}">
        <p14:creationId xmlns:p14="http://schemas.microsoft.com/office/powerpoint/2010/main" val="2578540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82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8DBB-6272-944F-B9E8-7AE4F2161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10888566" cy="1080000"/>
          </a:xfrm>
        </p:spPr>
        <p:txBody>
          <a:bodyPr anchor="ctr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Tekstisivu, yksipalstainen</a:t>
            </a:r>
            <a:br>
              <a:rPr lang="fi-FI" dirty="0"/>
            </a:br>
            <a:r>
              <a:rPr lang="fi-FI" dirty="0"/>
              <a:t>Otsikon pituus korkeintaan kaksi riviä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28FCC-7C53-BF4F-8644-0DFBEBB49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2" y="1944000"/>
            <a:ext cx="10871108" cy="379792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ED0AC-77B1-6248-B697-D536E229D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12DA-AB31-2E4E-892B-5ABEBE080522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6312B-4515-D74A-B7E1-30150026C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EF686-0FF2-0449-A03C-BAE80CE40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7CD1C137-87C0-4E4B-8573-EDFCC21A7E6F}" type="slidenum">
              <a:rPr lang="fi-FI" noProof="0" smtClean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502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, sini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8DBB-6272-944F-B9E8-7AE4F2161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8718722" cy="1080000"/>
          </a:xfrm>
        </p:spPr>
        <p:txBody>
          <a:bodyPr anchor="ctr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Tekstisivu, yksipalstainen</a:t>
            </a:r>
            <a:br>
              <a:rPr lang="fi-FI" noProof="0" dirty="0"/>
            </a:br>
            <a:r>
              <a:rPr lang="fi-FI" noProof="0" dirty="0"/>
              <a:t>Otsikon pituus korkeintaan kaksi riviä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28FCC-7C53-BF4F-8644-0DFBEBB49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0" y="1944000"/>
            <a:ext cx="8718723" cy="379792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ED0AC-77B1-6248-B697-D536E229D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12DA-AB31-2E4E-892B-5ABEBE080522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6312B-4515-D74A-B7E1-30150026C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EF686-0FF2-0449-A03C-BAE80CE40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7CD1C137-87C0-4E4B-8573-EDFCC21A7E6F}" type="slidenum">
              <a:rPr lang="en-FI"/>
              <a:pPr/>
              <a:t>‹#›</a:t>
            </a:fld>
            <a:endParaRPr lang="en-FI"/>
          </a:p>
        </p:txBody>
      </p:sp>
      <p:pic>
        <p:nvPicPr>
          <p:cNvPr id="27" name="Kuva 26">
            <a:extLst>
              <a:ext uri="{FF2B5EF4-FFF2-40B4-BE49-F238E27FC236}">
                <a16:creationId xmlns:a16="http://schemas.microsoft.com/office/drawing/2014/main" id="{FF1DD1D5-0CD4-6C77-E75F-A4520D537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523" r="1158"/>
          <a:stretch/>
        </p:blipFill>
        <p:spPr>
          <a:xfrm>
            <a:off x="9298513" y="-7938"/>
            <a:ext cx="2893488" cy="687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0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, harm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Kuva 38">
            <a:extLst>
              <a:ext uri="{FF2B5EF4-FFF2-40B4-BE49-F238E27FC236}">
                <a16:creationId xmlns:a16="http://schemas.microsoft.com/office/drawing/2014/main" id="{BE60F421-FC09-57C4-AC92-DC7E0936B1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070" b="1227"/>
          <a:stretch/>
        </p:blipFill>
        <p:spPr>
          <a:xfrm>
            <a:off x="9024183" y="-15875"/>
            <a:ext cx="3167818" cy="68738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538DBB-6272-944F-B9E8-7AE4F2161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8708211" cy="1080000"/>
          </a:xfrm>
        </p:spPr>
        <p:txBody>
          <a:bodyPr anchor="ctr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Tekstisivu, yksipalstainen</a:t>
            </a:r>
            <a:br>
              <a:rPr lang="fi-FI" noProof="0" dirty="0"/>
            </a:br>
            <a:r>
              <a:rPr lang="fi-FI" noProof="0" dirty="0"/>
              <a:t>Otsikon pituus korkeintaan kaksi riviä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28FCC-7C53-BF4F-8644-0DFBEBB49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1" y="1944000"/>
            <a:ext cx="8708211" cy="379792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ED0AC-77B1-6248-B697-D536E229D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912DA-AB31-2E4E-892B-5ABEBE080522}" type="datetime1">
              <a:rPr lang="en-FI"/>
              <a:t>04/22/2026</a:t>
            </a:fld>
            <a:endParaRPr lang="en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6312B-4515-D74A-B7E1-30150026C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EF686-0FF2-0449-A03C-BAE80CE40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7CD1C137-87C0-4E4B-8573-EDFCC21A7E6F}" type="slidenum">
              <a:rPr lang="fi-FI" noProof="0" smtClean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98989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äotsikko, 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15E4E07F-07AA-F9F5-501A-0E3707F8D3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070"/>
          <a:stretch/>
        </p:blipFill>
        <p:spPr>
          <a:xfrm>
            <a:off x="9024183" y="-15876"/>
            <a:ext cx="3167818" cy="695928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F7CCE-4D83-C34D-B208-4372EFF092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3275" y="783798"/>
            <a:ext cx="8214601" cy="323850"/>
          </a:xfrm>
        </p:spPr>
        <p:txBody>
          <a:bodyPr lIns="14400" tIns="0" anchor="b" anchorCtr="0">
            <a:normAutofit/>
          </a:bodyPr>
          <a:lstStyle>
            <a:lvl1pPr marL="0" indent="0">
              <a:buNone/>
              <a:defRPr sz="1350" b="0" cap="all" spc="8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Lyhyt yläotsikko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C91F3F-1F58-0546-839E-69C27C4A8A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5" y="1061813"/>
            <a:ext cx="8225487" cy="878160"/>
          </a:xfrm>
        </p:spPr>
        <p:txBody>
          <a:bodyPr anchor="ctr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Tekstisivu, yksipalstainen, yläotsikolla</a:t>
            </a:r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81432-FB30-E843-8B2C-F0322E34C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4162" y="1944000"/>
            <a:ext cx="8865866" cy="3586716"/>
          </a:xfrm>
        </p:spPr>
        <p:txBody>
          <a:bodyPr/>
          <a:lstStyle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315986-3F82-3848-9C2B-5A384D489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AB5B-B319-0B42-AB42-7B16B0057661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8CAEDF-B78D-C943-A135-08F02A3D1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7DB3D-8A81-C84B-B13F-AA6BAA8A8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23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palstaa tai sisältö ja 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EC171-29DD-C147-9204-BD985F50A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10574564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Tekstisivu, kaksipalstainen</a:t>
            </a:r>
            <a:br>
              <a:rPr lang="fi-FI" noProof="0" dirty="0"/>
            </a:br>
            <a:r>
              <a:rPr lang="fi-FI" noProof="0" dirty="0"/>
              <a:t>Otsikon pituus korkeintaan kaksi riviä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B7E06-6098-814C-8AA5-987824D56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4161" y="1944000"/>
            <a:ext cx="4850039" cy="37814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A61FE6-A0AB-9C4E-B3A8-9D5D0D29EC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8686" y="1944000"/>
            <a:ext cx="4850039" cy="37814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76867-393E-DE42-9581-1934918B6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CC288-B895-514C-9963-8FCF0CCA733A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DA177-36B3-7D48-BF05-7BD244AE9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39B7A-AC84-A44F-980A-A1BCA6C63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18334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770A5FA-958D-0D46-A4D3-0A1552159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10574564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Tekstisivu, vertailu</a:t>
            </a:r>
            <a:br>
              <a:rPr lang="fi-FI" noProof="0" dirty="0"/>
            </a:br>
            <a:r>
              <a:rPr lang="fi-FI" noProof="0" dirty="0"/>
              <a:t>Otsikon pituus korkeintaan kaksi riviä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7EC9C-47A9-7A4B-8807-FC4BDFB41F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3276" y="1980000"/>
            <a:ext cx="5194300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Pieni otsikko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6D33E1-7441-654F-8A20-7750069A51B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03275" y="2550733"/>
            <a:ext cx="5216525" cy="32436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12FD6D-AD6F-274D-9961-DA062F63274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980000"/>
            <a:ext cx="521652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Pieni otsikko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A09BFCB3-417E-4345-B485-F5ABA7563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550733"/>
            <a:ext cx="5216525" cy="32436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9440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770A5FA-958D-0D46-A4D3-0A1552159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5183415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Tekstisivu kuvalla,</a:t>
            </a:r>
            <a:br>
              <a:rPr lang="fi-FI" noProof="0" dirty="0"/>
            </a:br>
            <a:r>
              <a:rPr lang="fi-FI" noProof="0" dirty="0"/>
              <a:t>lyhyt otsikko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6D33E1-7441-654F-8A20-7750069A51B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12420" y="1944415"/>
            <a:ext cx="4462408" cy="384994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0D327B08-75C3-EA4D-6C54-B40C5BBD45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3461" y="-21262"/>
            <a:ext cx="6086310" cy="68898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6310" h="6866965">
                <a:moveTo>
                  <a:pt x="655475" y="4483"/>
                </a:moveTo>
                <a:lnTo>
                  <a:pt x="6086309" y="0"/>
                </a:lnTo>
                <a:cubicBezTo>
                  <a:pt x="6086309" y="2288988"/>
                  <a:pt x="6086310" y="4577977"/>
                  <a:pt x="6086310" y="6866965"/>
                </a:cubicBezTo>
                <a:lnTo>
                  <a:pt x="655475" y="6862483"/>
                </a:lnTo>
                <a:cubicBezTo>
                  <a:pt x="198241" y="5584022"/>
                  <a:pt x="-1047" y="4542725"/>
                  <a:pt x="5" y="3409885"/>
                </a:cubicBezTo>
                <a:cubicBezTo>
                  <a:pt x="1057" y="2277045"/>
                  <a:pt x="220670" y="999399"/>
                  <a:pt x="655475" y="4483"/>
                </a:cubicBezTo>
                <a:close/>
              </a:path>
            </a:pathLst>
          </a:cu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816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, sinivihr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B64713-1922-554E-9087-40B12698E1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859" y="-27384"/>
            <a:ext cx="12237719" cy="68980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E1236C-831E-C54D-AB26-AC3B3AA442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6681" y="2158614"/>
            <a:ext cx="7378639" cy="2160000"/>
          </a:xfrm>
        </p:spPr>
        <p:txBody>
          <a:bodyPr anchor="ctr" anchorCtr="0">
            <a:normAutofit/>
          </a:bodyPr>
          <a:lstStyle>
            <a:lvl1pPr algn="ctr">
              <a:defRPr sz="4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Väliotsikko,</a:t>
            </a:r>
            <a:br>
              <a:rPr lang="fi-FI" dirty="0"/>
            </a:br>
            <a:r>
              <a:rPr lang="fi-FI" dirty="0"/>
              <a:t>korkeintaan kaksi riviä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067607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, harma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F843D9-84CC-8E43-A1E6-4BC608898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1876" y="-33643"/>
            <a:ext cx="12240090" cy="68801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92975A7-6CAF-0742-9FBC-767EF649D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6680" y="2158614"/>
            <a:ext cx="7378639" cy="2160000"/>
          </a:xfrm>
        </p:spPr>
        <p:txBody>
          <a:bodyPr anchor="ctr" anchorCtr="0">
            <a:normAutofit/>
          </a:bodyPr>
          <a:lstStyle>
            <a:lvl1pPr algn="ctr"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Väliotsikko, </a:t>
            </a:r>
            <a:br>
              <a:rPr lang="fi-FI" noProof="0" dirty="0"/>
            </a:br>
            <a:r>
              <a:rPr lang="fi-FI" noProof="0" dirty="0"/>
              <a:t>korkeintaan kaksi riviä</a:t>
            </a:r>
          </a:p>
        </p:txBody>
      </p:sp>
    </p:spTree>
    <p:extLst>
      <p:ext uri="{BB962C8B-B14F-4D97-AF65-F5344CB8AC3E}">
        <p14:creationId xmlns:p14="http://schemas.microsoft.com/office/powerpoint/2010/main" val="531794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inivihreä + kuv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92975A7-6CAF-0742-9FBC-767EF649D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00" y="1332000"/>
            <a:ext cx="4195086" cy="2353096"/>
          </a:xfrm>
        </p:spPr>
        <p:txBody>
          <a:bodyPr anchor="t" anchorCtr="0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Väliotsikko esityksen jäsentämiseen</a:t>
            </a:r>
            <a:br>
              <a:rPr lang="fi-FI" noProof="0" dirty="0"/>
            </a:br>
            <a:endParaRPr lang="fi-FI" noProof="0" dirty="0"/>
          </a:p>
        </p:txBody>
      </p:sp>
      <p:sp>
        <p:nvSpPr>
          <p:cNvPr id="4" name="Kuvan paikkamerkki 19">
            <a:extLst>
              <a:ext uri="{FF2B5EF4-FFF2-40B4-BE49-F238E27FC236}">
                <a16:creationId xmlns:a16="http://schemas.microsoft.com/office/drawing/2014/main" id="{259075D9-4242-8029-EB2F-7C5944DB91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3461" y="-21262"/>
            <a:ext cx="6086310" cy="68898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6310" h="6866965">
                <a:moveTo>
                  <a:pt x="655475" y="4483"/>
                </a:moveTo>
                <a:lnTo>
                  <a:pt x="6086309" y="0"/>
                </a:lnTo>
                <a:cubicBezTo>
                  <a:pt x="6086309" y="2288988"/>
                  <a:pt x="6086310" y="4577977"/>
                  <a:pt x="6086310" y="6866965"/>
                </a:cubicBezTo>
                <a:lnTo>
                  <a:pt x="655475" y="6862483"/>
                </a:lnTo>
                <a:cubicBezTo>
                  <a:pt x="198241" y="5584022"/>
                  <a:pt x="-1047" y="4542725"/>
                  <a:pt x="5" y="3409885"/>
                </a:cubicBezTo>
                <a:cubicBezTo>
                  <a:pt x="1057" y="2277045"/>
                  <a:pt x="220670" y="999399"/>
                  <a:pt x="655475" y="4483"/>
                </a:cubicBezTo>
                <a:close/>
              </a:path>
            </a:pathLst>
          </a:custGeo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98029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harmaa + kuv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92975A7-6CAF-0742-9FBC-767EF649D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00" y="1332000"/>
            <a:ext cx="4195086" cy="2353096"/>
          </a:xfrm>
        </p:spPr>
        <p:txBody>
          <a:bodyPr anchor="t" anchorCtr="0">
            <a:normAutofit/>
          </a:bodyPr>
          <a:lstStyle>
            <a:lvl1pPr algn="l"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Väliotsikko esityksen jäsentämiseen</a:t>
            </a:r>
            <a:br>
              <a:rPr lang="fi-FI" noProof="0" dirty="0"/>
            </a:br>
            <a:endParaRPr lang="fi-FI" noProof="0" dirty="0"/>
          </a:p>
        </p:txBody>
      </p:sp>
      <p:sp>
        <p:nvSpPr>
          <p:cNvPr id="4" name="Kuvan paikkamerkki 19">
            <a:extLst>
              <a:ext uri="{FF2B5EF4-FFF2-40B4-BE49-F238E27FC236}">
                <a16:creationId xmlns:a16="http://schemas.microsoft.com/office/drawing/2014/main" id="{259075D9-4242-8029-EB2F-7C5944DB91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3461" y="-21262"/>
            <a:ext cx="6086310" cy="68898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6310" h="6866965">
                <a:moveTo>
                  <a:pt x="655475" y="4483"/>
                </a:moveTo>
                <a:lnTo>
                  <a:pt x="6086309" y="0"/>
                </a:lnTo>
                <a:cubicBezTo>
                  <a:pt x="6086309" y="2288988"/>
                  <a:pt x="6086310" y="4577977"/>
                  <a:pt x="6086310" y="6866965"/>
                </a:cubicBezTo>
                <a:lnTo>
                  <a:pt x="655475" y="6862483"/>
                </a:lnTo>
                <a:cubicBezTo>
                  <a:pt x="198241" y="5584022"/>
                  <a:pt x="-1047" y="4542725"/>
                  <a:pt x="5" y="3409885"/>
                </a:cubicBezTo>
                <a:cubicBezTo>
                  <a:pt x="1057" y="2277045"/>
                  <a:pt x="220670" y="999399"/>
                  <a:pt x="655475" y="4483"/>
                </a:cubicBezTo>
                <a:close/>
              </a:path>
            </a:pathLst>
          </a:cu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1706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ivis asianosto">
    <p:bg>
      <p:bgPr>
        <a:blipFill dpi="0" rotWithShape="1">
          <a:blip r:embed="rId2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92975A7-6CAF-0742-9FBC-767EF649D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600" y="1332000"/>
            <a:ext cx="4195086" cy="2353096"/>
          </a:xfrm>
        </p:spPr>
        <p:txBody>
          <a:bodyPr anchor="t" anchorCtr="0">
            <a:normAutofit/>
          </a:bodyPr>
          <a:lstStyle>
            <a:lvl1pPr algn="l"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Tiivis asianosto esityksen jäsentämiseen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9706E95-246C-917C-048F-36167F36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797" y="1332000"/>
            <a:ext cx="4138295" cy="3763342"/>
          </a:xfrm>
        </p:spPr>
        <p:txBody>
          <a:bodyPr>
            <a:normAutofit/>
          </a:bodyPr>
          <a:lstStyle>
            <a:lvl1pPr marL="320675" indent="-307975">
              <a:buFont typeface="Arial" panose="020B0604020202020204" pitchFamily="34" charset="0"/>
              <a:buChar char="•"/>
              <a:tabLst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100"/>
            </a:lvl2pPr>
            <a:lvl3pPr marL="1085850" indent="-171450">
              <a:buFont typeface="Arial" panose="020B0604020202020204" pitchFamily="34" charset="0"/>
              <a:buChar char="•"/>
              <a:defRPr sz="1800"/>
            </a:lvl3pPr>
            <a:lvl4pPr marL="1543050" indent="-171450">
              <a:buFont typeface="Arial" panose="020B0604020202020204" pitchFamily="34" charset="0"/>
              <a:buChar char="•"/>
              <a:defRPr sz="1800"/>
            </a:lvl4pPr>
            <a:lvl5pPr marL="2000250" indent="-171450">
              <a:buFont typeface="Arial" panose="020B0604020202020204" pitchFamily="34" charset="0"/>
              <a:buChar char="•"/>
              <a:defRPr sz="18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EE11CFB-9B1F-0815-D11B-021619BB8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0000"/>
          </a:blip>
          <a:srcRect t="40507" r="20646" b="9178"/>
          <a:stretch/>
        </p:blipFill>
        <p:spPr>
          <a:xfrm>
            <a:off x="-75302" y="3993931"/>
            <a:ext cx="8036107" cy="28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65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2D556-3007-BA4D-A1BB-95286BEF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161" y="720000"/>
            <a:ext cx="7921625" cy="1080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Vain otsikko</a:t>
            </a:r>
            <a:br>
              <a:rPr lang="fi-FI" dirty="0"/>
            </a:br>
            <a:r>
              <a:rPr lang="fi-FI" dirty="0"/>
              <a:t>Otsikon pituus korkeintaan kaksi riviä</a:t>
            </a:r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093295-F835-2A4F-B6E6-7F158EC39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7CB1-B266-BA47-A71E-7DA39C0092DC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AF8893-E1E4-C14F-BF90-DAB72552F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A1E79-F110-F947-A0EB-09EF70791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050458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3405FE-7FDF-3741-B777-88FD492B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02D4-3613-5649-8FAA-418C1B6C0EFB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25F80E-B48F-E446-AC5C-21377DD38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A5BCD-546C-3A47-B35C-2E594694A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728756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F703B42-29AE-3F42-BB70-3A8448091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75" y="3898289"/>
            <a:ext cx="5230800" cy="1960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FI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9DC66D-C716-A24B-8BD2-22114CB5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53570" y="1812407"/>
            <a:ext cx="5230800" cy="19610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FI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CB6C5A5-B492-1447-B909-CE0010AC9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53570" y="3898289"/>
            <a:ext cx="5230800" cy="19602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FI">
              <a:solidFill>
                <a:schemeClr val="bg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27135D-E0A4-3441-9139-7561A8275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75" y="1812407"/>
            <a:ext cx="5230800" cy="19610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FA8E0-68DD-D84C-B185-D665F53FF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5" y="719999"/>
            <a:ext cx="10585450" cy="1080000"/>
          </a:xfrm>
        </p:spPr>
        <p:txBody>
          <a:bodyPr anchor="ctr" anchorCtr="0">
            <a:normAutofit/>
          </a:bodyPr>
          <a:lstStyle>
            <a:lvl1pPr>
              <a:defRPr sz="3400"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Neljä nostoa, </a:t>
            </a:r>
            <a:br>
              <a:rPr lang="fi-FI" noProof="0" dirty="0"/>
            </a:br>
            <a:r>
              <a:rPr lang="fi-FI" noProof="0" dirty="0"/>
              <a:t>kaksirivinen otsikko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ACE5EA5-0EC5-58C4-EB96-FC9E3D9AE619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1210884" y="2055600"/>
            <a:ext cx="4414557" cy="41832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Lyhyt otsikko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1E5BE-8A05-D14D-B2A0-1AD0FC523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1910" y="2477626"/>
            <a:ext cx="4452290" cy="998095"/>
          </a:xfr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225A0A2-EEE3-07EE-C156-6804854D56D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6539145" y="2032950"/>
            <a:ext cx="4414557" cy="41832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Lyhyt otsikko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4B245C6-ECDF-F9F9-8CF7-78DFAACD9DF4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542825" y="2476800"/>
            <a:ext cx="4452290" cy="998095"/>
          </a:xfr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DA761-048D-C54D-8E20-6C9D95F53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019FD-7351-674E-88EC-346BE3031EE7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1E2B8-D029-384A-92E9-B5724AA13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89211-1DC9-694E-B796-2E30C7096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7FC0FB3-6F99-A3FA-11F4-F770C9023FFA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1211397" y="4183200"/>
            <a:ext cx="4414557" cy="3996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00" b="1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Lyhyt otsikko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62E4AD-4384-F11E-3BFC-E74384CA0A8A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1211910" y="4582800"/>
            <a:ext cx="4413531" cy="1001636"/>
          </a:xfr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3130747-405D-D8B8-97A0-B4374FB80ED2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6539144" y="4135499"/>
            <a:ext cx="4414557" cy="3996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 dirty="0"/>
              <a:t>Lyhyt otsikko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EA7A858B-5857-DEC6-CB5B-C592D4D97308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6543484" y="4582800"/>
            <a:ext cx="4413531" cy="1001636"/>
          </a:xfr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17638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, sinivihr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E2BE4F23-31E6-B9AF-873E-D41F82BB4881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030"/>
          <a:stretch/>
        </p:blipFill>
        <p:spPr>
          <a:xfrm>
            <a:off x="-8197" y="3432"/>
            <a:ext cx="12204000" cy="6859808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C7EF83DB-CBE1-D658-D404-E78481FB36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7205" y="629550"/>
            <a:ext cx="2973600" cy="64114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19B0302-136B-9042-898B-AF4F9CE1E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059" y="2260209"/>
            <a:ext cx="6372863" cy="1632282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Kiitos tai kehotus, enintään 2 riviä 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6B8FF1-3B5A-FC41-9706-02FBBA165F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39937" y="3928385"/>
            <a:ext cx="4035425" cy="819843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100" b="1" cap="all" spc="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Sukunimi, nimike </a:t>
            </a:r>
            <a:br>
              <a:rPr lang="fi-FI" dirty="0"/>
            </a:br>
            <a:r>
              <a:rPr lang="fi-FI" dirty="0"/>
              <a:t>etunimi.sukunimi@gov.fi</a:t>
            </a:r>
            <a:br>
              <a:rPr lang="fi-FI" dirty="0"/>
            </a:br>
            <a:r>
              <a:rPr lang="fi-FI" dirty="0"/>
              <a:t>vm.fi | @VMuutiset</a:t>
            </a:r>
            <a:r>
              <a:rPr lang="en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787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62" userDrawn="1">
          <p15:clr>
            <a:srgbClr val="FBAE40"/>
          </p15:clr>
        </p15:guide>
        <p15:guide id="2" pos="690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, harma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82195ED-2743-42C0-2BF2-02B5DA66E3FB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030"/>
          <a:stretch/>
        </p:blipFill>
        <p:spPr>
          <a:xfrm>
            <a:off x="-8197" y="3432"/>
            <a:ext cx="12204000" cy="68598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19B0302-136B-9042-898B-AF4F9CE1E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059" y="2260209"/>
            <a:ext cx="6372863" cy="1632282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Kiitos tai kehotus, enintään 2 riviä 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6B8FF1-3B5A-FC41-9706-02FBBA165F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39937" y="3928385"/>
            <a:ext cx="4035425" cy="819843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100" b="1" cap="all" spc="1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Sukunimi, nimike </a:t>
            </a:r>
            <a:br>
              <a:rPr lang="fi-FI" dirty="0"/>
            </a:br>
            <a:r>
              <a:rPr lang="fi-FI" dirty="0"/>
              <a:t>etunimi.sukunimi@gov.fi</a:t>
            </a:r>
            <a:br>
              <a:rPr lang="fi-FI" dirty="0"/>
            </a:br>
            <a:r>
              <a:rPr lang="fi-FI" dirty="0"/>
              <a:t>vm.fi | @VMuutiset</a:t>
            </a:r>
            <a:r>
              <a:rPr lang="en-FI" dirty="0"/>
              <a:t> 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6FD2CA2-C83C-1F0D-AEFA-C8D0151BD1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7205" y="629550"/>
            <a:ext cx="2973600" cy="64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35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62" userDrawn="1">
          <p15:clr>
            <a:srgbClr val="FBAE40"/>
          </p15:clr>
        </p15:guide>
        <p15:guide id="2" pos="690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005495BC-0A85-1731-D7A7-18F29910E338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75200" y="6225718"/>
            <a:ext cx="1784783" cy="38482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C9165C-3396-5C49-BB4E-E81FED19A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61" y="720000"/>
            <a:ext cx="10888566" cy="1080000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fi-FI" noProof="0" dirty="0"/>
              <a:t>Tekstisivu, yksipalstainen</a:t>
            </a:r>
            <a:br>
              <a:rPr lang="fi-FI" noProof="0" dirty="0"/>
            </a:br>
            <a:r>
              <a:rPr lang="fi-FI" noProof="0" dirty="0"/>
              <a:t>Otsikon pituus korkeintaan kaksi riviä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17D9C-76EE-704D-AC70-A428AA81B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161" y="1944000"/>
            <a:ext cx="10871109" cy="37633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CDCDA-6DEE-464D-925C-45E808D9A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0430" y="6256337"/>
            <a:ext cx="11531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670A19CC-10B7-B140-9731-4ED0E8922BE7}" type="datetime1">
              <a:rPr lang="fi-FI" noProof="0" smtClean="0"/>
              <a:pPr/>
              <a:t>22.4.2026</a:t>
            </a:fld>
            <a:endParaRPr lang="fi-FI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24F51-23B5-EC4F-B677-2471EC200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08670" y="6256337"/>
            <a:ext cx="20467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pPr algn="l"/>
            <a:r>
              <a:rPr lang="fi-FI" noProof="0" dirty="0"/>
              <a:t>Aihe/tekijä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EC577-6A46-F14C-B124-25FD999FD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2910" y="6259125"/>
            <a:ext cx="1102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CD1C137-87C0-4E4B-8573-EDFCC21A7E6F}" type="slidenum">
              <a:rPr lang="fi-FI" noProof="0" smtClean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2453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671" r:id="rId2"/>
    <p:sldLayoutId id="2147483650" r:id="rId3"/>
    <p:sldLayoutId id="2147483712" r:id="rId4"/>
    <p:sldLayoutId id="2147483711" r:id="rId5"/>
    <p:sldLayoutId id="2147483709" r:id="rId6"/>
    <p:sldLayoutId id="2147483652" r:id="rId7"/>
    <p:sldLayoutId id="2147483677" r:id="rId8"/>
    <p:sldLayoutId id="2147483713" r:id="rId9"/>
    <p:sldLayoutId id="2147483663" r:id="rId10"/>
    <p:sldLayoutId id="2147483662" r:id="rId11"/>
    <p:sldLayoutId id="2147483717" r:id="rId12"/>
    <p:sldLayoutId id="2147483714" r:id="rId13"/>
    <p:sldLayoutId id="2147483715" r:id="rId14"/>
    <p:sldLayoutId id="2147483654" r:id="rId15"/>
    <p:sldLayoutId id="2147483655" r:id="rId16"/>
    <p:sldLayoutId id="2147483666" r:id="rId17"/>
    <p:sldLayoutId id="2147483667" r:id="rId18"/>
    <p:sldLayoutId id="2147483716" r:id="rId19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12738" indent="-312738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SzPct val="11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304800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SzPct val="110000"/>
        <a:buFont typeface="Arial" panose="020B0604020202020204" pitchFamily="34" charset="0"/>
        <a:buChar char="•"/>
        <a:tabLst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538" indent="-338138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SzPct val="110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92275" indent="-320675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SzPct val="110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41538" indent="-312738" algn="l" defTabSz="914400" rtl="0" eaLnBrk="1" latinLnBrk="0" hangingPunct="1">
        <a:lnSpc>
          <a:spcPct val="110000"/>
        </a:lnSpc>
        <a:spcBef>
          <a:spcPts val="1200"/>
        </a:spcBef>
        <a:buClr>
          <a:schemeClr val="tx2"/>
        </a:buClr>
        <a:buSzPct val="110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568" userDrawn="1">
          <p15:clr>
            <a:srgbClr val="F26B43"/>
          </p15:clr>
        </p15:guide>
        <p15:guide id="3" pos="4112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pos="7174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8" orient="horz" pos="550" userDrawn="1">
          <p15:clr>
            <a:srgbClr val="F26B43"/>
          </p15:clr>
        </p15:guide>
        <p15:guide id="9" orient="horz" pos="1275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1" orient="horz" pos="36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735C0F-8037-3CEB-A4FE-63D52B2E73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Havaintoja kuntien yhteistyöselvityksestä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F4E4488-F827-B7EC-E74E-914CB7782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6210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6D9F32-B6AA-5873-AD7D-9256525F6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62" y="567077"/>
            <a:ext cx="10888566" cy="1099163"/>
          </a:xfrm>
        </p:spPr>
        <p:txBody>
          <a:bodyPr>
            <a:normAutofit/>
          </a:bodyPr>
          <a:lstStyle/>
          <a:p>
            <a:r>
              <a:rPr lang="fi-FI" dirty="0"/>
              <a:t>Yhteistyöselvityksen kohde ja lähtökohdat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62B5BC-E2BD-87EA-28E2-F994C50DC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2" y="1859280"/>
            <a:ext cx="10871108" cy="4196080"/>
          </a:xfrm>
        </p:spPr>
        <p:txBody>
          <a:bodyPr>
            <a:normAutofit/>
          </a:bodyPr>
          <a:lstStyle/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Kuvaus kuntien välisen yhteistyön sääntelystä ja lähtökohdista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Kuvaus kuntien tehtävien eriytymisestä käytännössä esimerkkimaakuntien avulla:</a:t>
            </a:r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fi-FI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Laajuus, tehtäväalueet, käytetyt yhteistyön muodot, alueelliset erot</a:t>
            </a:r>
            <a:endParaRPr lang="fi-FI" sz="20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i-FI" sz="2000" dirty="0"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ohteina Itä-Uusimaa, Keski-Suomi ja Varsinais-Suomi</a:t>
            </a:r>
          </a:p>
          <a:p>
            <a:pPr lvl="1"/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Aineistona julkisesti saatavilla olevat talousarviot, tilinpäätökset, toimintakertomukset, pöytäkirjat, sopimukset, Valtiokonttorille ilmoitetut taloustiedot, uutissivustot</a:t>
            </a:r>
          </a:p>
          <a:p>
            <a:r>
              <a:rPr lang="fi-FI" sz="23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Tekijöinä kesän 2025 korkeakouluharjoittelijat kunta- ja alueosastolla</a:t>
            </a:r>
            <a:endParaRPr lang="fi-FI" sz="23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7F6B0A6-8D1C-E5F0-6CCD-53B495D23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en-FI" smtClean="0"/>
              <a:pPr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8468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6D9F32-B6AA-5873-AD7D-9256525F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Tarkastellut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62B5BC-E2BD-87EA-28E2-F994C50DC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dirty="0"/>
              <a:t>Lakisääteiset tehtävät, joissa lainsäädäntö velvoittaa kuntia yhteistyöhön</a:t>
            </a:r>
          </a:p>
          <a:p>
            <a:pPr marL="906462" lvl="1" indent="-457200"/>
            <a:r>
              <a:rPr lang="fi-FI" dirty="0"/>
              <a:t>Aluekehittäminen, työllisyyspalvelut, maaseutuhallinto, ympäristöterveydenhuolto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Lakisääteiset tehtävät, joissa yhteistyö perustuu kuntien vapaaehtoisuuteen</a:t>
            </a:r>
          </a:p>
          <a:p>
            <a:pPr marL="906462" lvl="1" indent="-457200"/>
            <a:r>
              <a:rPr lang="fi-FI" dirty="0"/>
              <a:t>Varhaiskasvatus, perusopetus, nuorisotyö, rakennusvalvonta, ympäristönsuojelu, kaavoitus, jätehuolto, vesihuolto, varautuminen, kotouttaminen,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Vapaaehtoiset tehtävät, joissa yhteistyötä tehdään kuntien kesken</a:t>
            </a:r>
          </a:p>
          <a:p>
            <a:pPr marL="906462" lvl="1" indent="-457200"/>
            <a:r>
              <a:rPr lang="fi-FI" dirty="0"/>
              <a:t>Toisen asteen koulutus, kulttuuri, vapaa sivistystyö, museot, kirjastot, taiteen perusopetus , elinvoiman ja elinkeinotoiminnan kehittäminen, matkailu, joukkoliikenne, ilmastotyö, tukipalvelut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7F6B0A6-8D1C-E5F0-6CCD-53B495D23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en-FI" smtClean="0"/>
              <a:pPr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6533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43CD70-7271-C993-9198-E57A59F2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Monimuotoista yhteistyötä itsehallinnon puitteissa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873FA6-36D6-BE4B-9B8A-14A8A6F87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Yhteistyö näyttäytyy monimuotoisena ja vaihtelevana niin alueiden, kuntien kuin tehtäväkokonaisuuksienkin välillä. </a:t>
            </a:r>
          </a:p>
          <a:p>
            <a:pPr lvl="1"/>
            <a:r>
              <a:rPr lang="fi-FI" dirty="0"/>
              <a:t>Kuntien vahva itsehallinto mahdollistaa sen, että sekä lakisääteiset että vapaaehtoiset tehtävät voidaan järjestää paikallisten tarpeiden ja olosuhteiden mukaisesti. </a:t>
            </a:r>
          </a:p>
          <a:p>
            <a:pPr lvl="1"/>
            <a:r>
              <a:rPr lang="fi-FI" dirty="0"/>
              <a:t>Tehtävien toteuttamistavat ja organisointi vaihtelevat kunnittain ja ovat pitkälti kuntien itsensä päätettävissä. </a:t>
            </a:r>
          </a:p>
          <a:p>
            <a:pPr lvl="1"/>
            <a:r>
              <a:rPr lang="fi-FI" dirty="0"/>
              <a:t>Yhteistoiminnan paikallisten lähtökohtien ja moninaisuuden takia se voi näyttäytyä pirstaloituneelta.</a:t>
            </a:r>
            <a:endParaRPr lang="en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361F79F-D54C-7C9B-BC4B-B95F4EC5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en-FI" smtClean="0"/>
              <a:pPr/>
              <a:t>4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10178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43CD70-7271-C993-9198-E57A59F2E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61" y="720000"/>
            <a:ext cx="8708211" cy="855595"/>
          </a:xfrm>
        </p:spPr>
        <p:txBody>
          <a:bodyPr/>
          <a:lstStyle/>
          <a:p>
            <a:r>
              <a:rPr lang="fi-FI" dirty="0"/>
              <a:t>Vastuukuntamalli suosituin muoto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873FA6-36D6-BE4B-9B8A-14A8A6F87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1" y="1696720"/>
            <a:ext cx="10219599" cy="4441280"/>
          </a:xfrm>
        </p:spPr>
        <p:txBody>
          <a:bodyPr>
            <a:normAutofit lnSpcReduction="10000"/>
          </a:bodyPr>
          <a:lstStyle/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Yhteinen toimielin </a:t>
            </a:r>
            <a:r>
              <a:rPr lang="fi-FI" sz="2000" dirty="0">
                <a:latin typeface="Arial" panose="020B0604020202020204" pitchFamily="34" charset="0"/>
                <a:ea typeface="Arial" panose="020B0604020202020204" pitchFamily="34" charset="0"/>
              </a:rPr>
              <a:t>(ns. vastuukuntamalli) k</a:t>
            </a:r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untien yhteistoiminnan muodoista keskeisin </a:t>
            </a:r>
          </a:p>
          <a:p>
            <a:pPr lvl="1"/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Työllisyyspalveluissa ja ympäristöterveydenhuollossa vastuukuntina alueen suurimmat/suuret kunnat, maaseutuhallinnossa vastuukuntina sekä pieniä että keskikokoisia kuntia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Kuntien välisiä sopimuksia viranomaistehtävien hoitamisesta, esimerkiksi kotoutumispalveluissa ja kaavoituksessa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Joissakin tapauksissa, kuten kotoutumispalveluissa, kunnat ovat sopineet yhteisen viran hoitamisesta. 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Toisen asteen koulutusta järjestetään pääasiassa koulutuskuntayhtymien kautta.</a:t>
            </a:r>
          </a:p>
          <a:p>
            <a:pPr lvl="1"/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Muissa tehtävissä yhteistyö kuntayhtymien kautta on vähäisempää ja rajoittuu yksittäisiin tapauksiin.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Kuntalain mahdollistamat mallit yhteistoimintaan näyttäisivät vastaavan tarpeisiin.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361F79F-D54C-7C9B-BC4B-B95F4EC5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en-FI" smtClean="0"/>
              <a:pPr/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2425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F26352FB-6A52-9F0B-B601-2CCEDC087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Tarpeet yhteistoiminnan taustalla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C66A007-A3A6-4BAB-0E9F-B1B6BF2AF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Osalle kunnista kuntien välinen yhteistyö on keskeinen keino vastata paikallishallinnon muuttuneisiin tarpeisiin ja haasteisiin. 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Yhteistyön taustalla vaikuttavat useat tekijät </a:t>
            </a:r>
          </a:p>
          <a:p>
            <a:pPr lvl="1"/>
            <a:r>
              <a:rPr lang="fi-FI" sz="19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erityisesti taloudelliset paineet ja väestörakenteen muutokset korostuvat</a:t>
            </a:r>
            <a:r>
              <a:rPr lang="fi-FI" sz="19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i-FI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joissain tehtävissä myös osaavan työvoiman saatavuus keskeinen tekijä.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Useat kunnat toivat esiin, että yhteistyö nähdään myös tulevaisuudessa varteenotettavana vaihtoehtona entistä laajemmassa mittakaavassa. 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Aineistosta ei noussut esille selviä yksittäisiä perusteita yhteistyön puuttumiselle. 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441275-FD28-99CC-9E37-11FDCD1C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pPr/>
              <a:t>6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828162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48AE23-5CE4-83B7-F726-8C1E5E09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Keiden kanssa yhteistyötä?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C95C10-3158-70B2-976F-9FE1E31AE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2" y="1727200"/>
            <a:ext cx="10871108" cy="4795520"/>
          </a:xfrm>
        </p:spPr>
        <p:txBody>
          <a:bodyPr>
            <a:normAutofit fontScale="40000" lnSpcReduction="20000"/>
          </a:bodyPr>
          <a:lstStyle/>
          <a:p>
            <a:r>
              <a:rPr lang="fi-FI" sz="5500" dirty="0"/>
              <a:t>Kuntien välistä yhteistyötä edistävät erityisesti maantieteellinen läheisyys ja kuntien samankaltaisuus. </a:t>
            </a:r>
          </a:p>
          <a:p>
            <a:pPr lvl="1"/>
            <a:r>
              <a:rPr lang="fi-FI" sz="4500" dirty="0"/>
              <a:t>Yhteistyö on yleisintä naapurikuntien välillä, ja erityisesti oman maakunnan sisällä tapahtuva yhteistyö korostuu. Tämän taustalla voivat vaikuttaa esimerkiksi yhteinen alueellinen identiteetti tai historialliset yhteydet, jotka tukevat yhteistyön rakentumista. </a:t>
            </a:r>
          </a:p>
          <a:p>
            <a:r>
              <a:rPr lang="fi-FI" sz="5500" dirty="0"/>
              <a:t>Aiempi yhteistyö kuntien välillä lisää todennäköisyyttä, että yhteistyötä laajennetaan myös uusille tehtäväalueille.  </a:t>
            </a:r>
          </a:p>
          <a:p>
            <a:r>
              <a:rPr lang="fi-FI" sz="5500" dirty="0"/>
              <a:t>Yhteistyö painottuu maakunnan sisällä tapahtuvaan kuntien väliseen yhteistyöhön, mutta myös maakuntarajat ylittävää yhteistyötä esiintyy jonkin verran. </a:t>
            </a:r>
          </a:p>
          <a:p>
            <a:pPr lvl="1"/>
            <a:r>
              <a:rPr lang="fi-FI" sz="4500" dirty="0"/>
              <a:t>Se on kuitenkin harvinaisempaa ja keskittyy erityisesti kahden maakunnan rajalla sijaitseviin kuntiin. </a:t>
            </a:r>
          </a:p>
          <a:p>
            <a:pPr lvl="1"/>
            <a:r>
              <a:rPr lang="fi-FI" sz="4500" dirty="0"/>
              <a:t>Maakuntarajat ylittävä yhteistyö keskittyy erityisesti jätehuollon kaltaisiin toimialoihin, joissa yhteistyö toteutetaan usein kuntien yhteisten in-house -yhtiöiden kautta.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BD319CD-3BAE-5B09-A7D5-C58CEE632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pPr/>
              <a:t>7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95746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2C9183-01CD-3846-C9F5-8244211A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Kuntakoko ja yhteistoiminta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7D0CF6-0E44-12D5-B31B-C75B8C2C8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Yhteistoiminta on kunnan talouteen suhteutettuna yleisintä pienimmissä kunnissa ja erityisesti alle 2 000 asukkaan kunnissa. 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Yhteistyötä tehdään laajasti alle 5 000 asukkaan kunnissa, kun taas yli 10 000 asukkaan kunnissa yhteistyötä esiintyy jo selvästi vähemmän.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Yhteistyön painopisteet vaihtelevat kuntakoon mukaan. </a:t>
            </a:r>
          </a:p>
          <a:p>
            <a:pPr lvl="1"/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Pienemmät kunnat tekevät aktiivisesti yhteistyötä myös ympäristönsuojelussa, rakennusvalvonnassa ja kotouttamispalveluissa. Suuremmat kunnat hoitavat näitä tehtäviä useammin itsenäisesti. 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6F76F2-B2F7-05CC-34F3-6A49FD243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pPr/>
              <a:t>8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415010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CF4CFCE-9BE3-27CC-C1B1-F9BDEE31C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pPr/>
              <a:t>9</a:t>
            </a:fld>
            <a:endParaRPr lang="fi-FI" noProof="0" dirty="0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42EA941D-A5DA-4D6D-D4B9-678683FDA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490467"/>
            <a:ext cx="3793066" cy="1080000"/>
          </a:xfrm>
        </p:spPr>
        <p:txBody>
          <a:bodyPr>
            <a:normAutofit fontScale="90000"/>
          </a:bodyPr>
          <a:lstStyle/>
          <a:p>
            <a:r>
              <a:rPr lang="fi-FI" dirty="0"/>
              <a:t>Keskeisimmät piirteet yhteistoiminnassa kuntakoko-luokittain</a:t>
            </a:r>
          </a:p>
        </p:txBody>
      </p:sp>
      <p:pic>
        <p:nvPicPr>
          <p:cNvPr id="9" name="Kuva 8" descr="Kuva siitä, mitkä piirteet painottuvat yhteistyössä silloin, kun kunta on palvelujen järjestäjänä muille kunnille tai palvelujen ostajana muilta kunnilta. Tarkastelu tehty kuntakokoluokittain. ">
            <a:extLst>
              <a:ext uri="{FF2B5EF4-FFF2-40B4-BE49-F238E27FC236}">
                <a16:creationId xmlns:a16="http://schemas.microsoft.com/office/drawing/2014/main" id="{20A2573C-2328-CC99-E141-0BEC007BD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085" y="137228"/>
            <a:ext cx="6157181" cy="658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72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22D131-992C-4DD2-ED92-E6C1AD54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Yhteistoiminta taloustiedoissa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C047D1-1D23-4B61-CC10-5E6831D7C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4161" y="1944000"/>
            <a:ext cx="4850039" cy="411136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Kuntien yhteistoiminnan taloudellisen laajuuden ja laadun selvittämiseksi haettiin tietoja kuntien Valtiokonttorille ilmoittamista palveluluokkakohtaisista taloustiedoista. </a:t>
            </a:r>
          </a:p>
          <a:p>
            <a:r>
              <a:rPr lang="fi-FI" dirty="0"/>
              <a:t>Yhteistoiminnasta aiheutuneet kustannukset ovat suurimmat kunnan talouden kokoon nähden pienimmissä kunnissa. </a:t>
            </a:r>
          </a:p>
          <a:p>
            <a:r>
              <a:rPr lang="fi-FI" dirty="0"/>
              <a:t>Pienten keskikokoisten kuntien talouteen suhteutettuna niiden yhteistoiminnasta aiheutuneet tuotot ovat vastaavasti suuria kunnan talouteen suhteutettuna. 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D450E6F-ED31-F7F0-7E14-55BD0BF8F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en-FI" smtClean="0"/>
              <a:pPr/>
              <a:t>10</a:t>
            </a:fld>
            <a:endParaRPr lang="en-FI"/>
          </a:p>
        </p:txBody>
      </p:sp>
      <p:pic>
        <p:nvPicPr>
          <p:cNvPr id="10" name="Kuva 9" descr="Kuva siitä, kuinka suuri osuus yhteistoimintakulut ovat toimintakuluista, kuinka suuri osuus yhteistoimintatuotot ovat toimintakuluista ja yhteistoimintatuotot toimintatuotoista. Tarkastelu tehty kuntakokoluokittain. Yhteistoimintakulujen osuus toimintakuluista on suurin alle 2000 asukkaan kunnissa, 4,33 %. Yhteistoimintatuottojen osuus toimintakuluista on suurin 5001 - 20000 asukkaan kunnissa, 3,06 ja 2,25 %. Yhteistoimintatuottojen osuus toimintatuotoista on suurin 5001 - 10 000 asukkaan kunnissa, 11,27 %. ">
            <a:extLst>
              <a:ext uri="{FF2B5EF4-FFF2-40B4-BE49-F238E27FC236}">
                <a16:creationId xmlns:a16="http://schemas.microsoft.com/office/drawing/2014/main" id="{E2A91517-BA49-B3A1-5CA2-A553B8AD0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336" y="1944000"/>
            <a:ext cx="6405132" cy="24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51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B0FECC-E6C8-3499-41B0-D293B5CC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Tehtävien rahoituksen yhteys yhteistoimintaan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552C45-608E-294A-82DF-64FB8A9B1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2" y="1800000"/>
            <a:ext cx="10871108" cy="4590640"/>
          </a:xfrm>
        </p:spPr>
        <p:txBody>
          <a:bodyPr>
            <a:noAutofit/>
          </a:bodyPr>
          <a:lstStyle/>
          <a:p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Y</a:t>
            </a: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hteistoiminta on yleisempää toimialoilla, joilla yhteistoiminnan rahoitus on selkeää.</a:t>
            </a:r>
          </a:p>
          <a:p>
            <a:pPr lvl="1"/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Esimerkiksi opetus- ja kasvatustoimessa on perinteet oppilaskohtaisten hintojen laskentaan, koska kuntien välillä tapahtuu myös yhteistoimintana näyttäytyvää pakollista rahavirtaa valtionosuuslain (618/2021) 38 §:n mukaisissa tilanteissa, kuten kuntaan sijoitettujen lasten perusopetuksen järjestämisessä. </a:t>
            </a:r>
          </a:p>
          <a:p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Myös tehtävissä, joissa ulkopuolelta tulevalla rahoituksella on korostunut asema toiminnan rahoituksessa, yhteistoiminta on yleisempää. </a:t>
            </a:r>
          </a:p>
          <a:p>
            <a:pPr lvl="1"/>
            <a:r>
              <a:rPr lang="fi-FI" sz="1800" dirty="0"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simerkkinä toisen asteen opetus, kansalaisopistot, lomituspalvelut ja erilliset hankkeet. Osassa näistä keskeinen ulkopuolisen rahoituksen tarjoaja on valtio. </a:t>
            </a:r>
            <a:endParaRPr lang="fi-FI" sz="18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412021B-E0AD-DA0D-20AF-A8D79CA7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pPr/>
              <a:t>11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946579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A27002-0373-1EF8-1F89-22B38BCB2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Talouteen ja ohjaukseen liittyvät haasteet yhteistoiminnassa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8891C5-468F-9574-DED2-81BE5BCC3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62" y="1944000"/>
            <a:ext cx="10871108" cy="4194000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Arial" panose="020B0604020202020204" pitchFamily="34" charset="0"/>
                <a:ea typeface="Arial" panose="020B0604020202020204" pitchFamily="34" charset="0"/>
              </a:rPr>
              <a:t>Y</a:t>
            </a:r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hteistoiminnan rahoituksen kaksi puolta: menokurin hallinta ja kustannusten jaon hallinta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Kunnilla voi olla vaikeaa vaikuttaa syntyviin kuluihin, jos sopimus rahoituksesta mahdollistaa hyvinkin vapaasti kulujen eteenpäin siirron. Toisaalta yhteistoiminnan pitää olla kannattavaa myös järjestävälle taholle. 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Erilaiset näkemykset laskutuskäytännöistä ovat aiheuttaneet jännitteitä kuntien välillä</a:t>
            </a:r>
            <a:r>
              <a:rPr lang="fi-FI" sz="2000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Paikoin voi olla vaikeaa saavuttaa yhteisymmärrystä palvelun laatuun ja saatavuuteen liittyen. 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Kuntien sisäisen kustannuslaskennan kehittäminen ja avoimuuden lisääminen lienevät parhaat vaihtoehdot yhteistoiminnan rahoituksen ongelmien ratkaisemiseksi.  </a:t>
            </a:r>
          </a:p>
          <a:p>
            <a:r>
              <a:rPr lang="fi-FI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Vaikka yhteistyö nähdään yleisesti hyödyllisenä, siihen liittyy aina tiettyä epävarmuutta.</a:t>
            </a:r>
            <a:endParaRPr lang="fi-FI" sz="20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0A0563C-E91D-6189-BA1B-276D1C7F7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C137-87C0-4E4B-8573-EDFCC21A7E6F}" type="slidenum">
              <a:rPr lang="fi-FI" noProof="0" smtClean="0"/>
              <a:pPr/>
              <a:t>12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9553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>
            <a:extLst>
              <a:ext uri="{FF2B5EF4-FFF2-40B4-BE49-F238E27FC236}">
                <a16:creationId xmlns:a16="http://schemas.microsoft.com/office/drawing/2014/main" id="{32BBAA41-D1EE-6443-AFDC-C1AC889C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320" y="1230400"/>
            <a:ext cx="4195086" cy="3453360"/>
          </a:xfrm>
        </p:spPr>
        <p:txBody>
          <a:bodyPr>
            <a:noAutofit/>
          </a:bodyPr>
          <a:lstStyle/>
          <a:p>
            <a:r>
              <a:rPr lang="fi-FI" sz="2000" i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fi-FI" sz="20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untien välinen yhteistyö nähdään yleisesti tarpeellisena ja hyödyllisenä. </a:t>
            </a:r>
            <a:br>
              <a:rPr lang="fi-FI" sz="20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br>
              <a:rPr lang="fi-FI" sz="20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Sen onnistuminen edellyttää kuitenkin selkeitä sopimuksia, toimivaa ja avointa vuorovaikutusta, luottamusta osapuolten välillä sekä yhteisten tavoitteiden tunnistamista ja määrittelyä.</a:t>
            </a:r>
            <a:endParaRPr lang="fi-FI" sz="2000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D5CF4F3-CFBF-D545-E56D-A2D7F63C1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kuntien välinen yhteistyö nähdään kunnissa yleisesti tarpeellisena ja hyödyllisenä. Sen onnistuminen edellyttää kuitenkin selkeitä sopimuksia, toimivaa ja avointa vuorovaikutusta, luottamusta osapuolten välillä sekä yhteisten tavoitteiden tunnistamista ja määrittelyä.</a:t>
            </a: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D66C0E1-68C1-A320-42C5-94AC64B9FB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88688" y="6259513"/>
            <a:ext cx="1103312" cy="365125"/>
          </a:xfrm>
        </p:spPr>
        <p:txBody>
          <a:bodyPr/>
          <a:lstStyle/>
          <a:p>
            <a:fld id="{7CD1C137-87C0-4E4B-8573-EDFCC21A7E6F}" type="slidenum">
              <a:rPr lang="fi-FI" noProof="0" smtClean="0"/>
              <a:pPr/>
              <a:t>13</a:t>
            </a:fld>
            <a:endParaRPr lang="fi-FI" noProof="0" dirty="0"/>
          </a:p>
        </p:txBody>
      </p:sp>
      <p:pic>
        <p:nvPicPr>
          <p:cNvPr id="9" name="Kuvan paikkamerkki 8" descr="Kuvituskuva, jossa on penkki ja metsä.">
            <a:extLst>
              <a:ext uri="{FF2B5EF4-FFF2-40B4-BE49-F238E27FC236}">
                <a16:creationId xmlns:a16="http://schemas.microsoft.com/office/drawing/2014/main" id="{F26D73E0-92B1-573D-DFD4-EDBFE077EA0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0538" r="20538"/>
          <a:stretch>
            <a:fillRect/>
          </a:stretch>
        </p:blipFill>
        <p:spPr>
          <a:xfrm>
            <a:off x="6105525" y="-20638"/>
            <a:ext cx="6086475" cy="6889751"/>
          </a:xfrm>
        </p:spPr>
      </p:pic>
    </p:spTree>
    <p:extLst>
      <p:ext uri="{BB962C8B-B14F-4D97-AF65-F5344CB8AC3E}">
        <p14:creationId xmlns:p14="http://schemas.microsoft.com/office/powerpoint/2010/main" val="3104354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EBD5E47-586D-2B3F-F1D0-8C682154C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0059" y="2260209"/>
            <a:ext cx="6372863" cy="1632282"/>
          </a:xfrm>
        </p:spPr>
        <p:txBody>
          <a:bodyPr/>
          <a:lstStyle/>
          <a:p>
            <a:r>
              <a:rPr lang="fi-FI" dirty="0"/>
              <a:t>Kiitos</a:t>
            </a:r>
          </a:p>
        </p:txBody>
      </p:sp>
      <p:sp>
        <p:nvSpPr>
          <p:cNvPr id="2" name="Alaotsikko 1">
            <a:extLst>
              <a:ext uri="{FF2B5EF4-FFF2-40B4-BE49-F238E27FC236}">
                <a16:creationId xmlns:a16="http://schemas.microsoft.com/office/drawing/2014/main" id="{AA25236A-989A-B9CB-9EE9-348A39670E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Etunimi Sukunimi, nimike </a:t>
            </a:r>
            <a:br>
              <a:rPr lang="fi-FI" dirty="0"/>
            </a:br>
            <a:r>
              <a:rPr lang="fi-FI" dirty="0"/>
              <a:t>etunimi.sukunimi@gov.fi</a:t>
            </a:r>
            <a:br>
              <a:rPr lang="fi-FI" dirty="0"/>
            </a:br>
            <a:r>
              <a:rPr lang="fi-FI" dirty="0"/>
              <a:t>vm.fi | @VMuutiset</a:t>
            </a:r>
            <a:r>
              <a:rPr lang="en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697134"/>
      </p:ext>
    </p:extLst>
  </p:cSld>
  <p:clrMapOvr>
    <a:masterClrMapping/>
  </p:clrMapOvr>
</p:sld>
</file>

<file path=ppt/theme/theme1.xml><?xml version="1.0" encoding="utf-8"?>
<a:theme xmlns:a="http://schemas.openxmlformats.org/drawingml/2006/main" name="Valtiovarainministeriö">
  <a:themeElements>
    <a:clrScheme name="VM väripaletti">
      <a:dk1>
        <a:srgbClr val="000000"/>
      </a:dk1>
      <a:lt1>
        <a:srgbClr val="FFFFFF"/>
      </a:lt1>
      <a:dk2>
        <a:srgbClr val="1A7483"/>
      </a:dk2>
      <a:lt2>
        <a:srgbClr val="F3F3F1"/>
      </a:lt2>
      <a:accent1>
        <a:srgbClr val="006475"/>
      </a:accent1>
      <a:accent2>
        <a:srgbClr val="B5D8CC"/>
      </a:accent2>
      <a:accent3>
        <a:srgbClr val="365ABD"/>
      </a:accent3>
      <a:accent4>
        <a:srgbClr val="F3F3F1"/>
      </a:accent4>
      <a:accent5>
        <a:srgbClr val="1B396D"/>
      </a:accent5>
      <a:accent6>
        <a:srgbClr val="C48903"/>
      </a:accent6>
      <a:hlink>
        <a:srgbClr val="1A7483"/>
      </a:hlink>
      <a:folHlink>
        <a:srgbClr val="00647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AE8A5ABE-A8FF-40F7-AA49-8D25FFD83B22}" vid="{A7AE3D7A-9652-4E67-AC39-6426DCC99A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kiVahvaan xmlns="176d53fb-f076-4c61-994b-94caeb123559">
      <Url xsi:nil="true"/>
      <Description xsi:nil="true"/>
    </LinkkiVahvaan>
    <Tila xmlns="176d53fb-f076-4c61-994b-94caeb123559" xsi:nil="true"/>
    <ViedaanVahvaan xmlns="176d53fb-f076-4c61-994b-94caeb12355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279F7CAC681B4FA60D1E0BD3DFBE23" ma:contentTypeVersion="6" ma:contentTypeDescription="Create a new document." ma:contentTypeScope="" ma:versionID="46e7f0e65666644ba9d40a51356825bc">
  <xsd:schema xmlns:xsd="http://www.w3.org/2001/XMLSchema" xmlns:xs="http://www.w3.org/2001/XMLSchema" xmlns:p="http://schemas.microsoft.com/office/2006/metadata/properties" xmlns:ns2="176d53fb-f076-4c61-994b-94caeb123559" targetNamespace="http://schemas.microsoft.com/office/2006/metadata/properties" ma:root="true" ma:fieldsID="99176471cedf7eb144c2938ef1babbda" ns2:_="">
    <xsd:import namespace="176d53fb-f076-4c61-994b-94caeb123559"/>
    <xsd:element name="properties">
      <xsd:complexType>
        <xsd:sequence>
          <xsd:element name="documentManagement">
            <xsd:complexType>
              <xsd:all>
                <xsd:element ref="ns2:Tila" minOccurs="0"/>
                <xsd:element ref="ns2:ViedaanVahvaan" minOccurs="0"/>
                <xsd:element ref="ns2:LinkkiVahvaan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d53fb-f076-4c61-994b-94caeb123559" elementFormDefault="qualified">
    <xsd:import namespace="http://schemas.microsoft.com/office/2006/documentManagement/types"/>
    <xsd:import namespace="http://schemas.microsoft.com/office/infopath/2007/PartnerControls"/>
    <xsd:element name="Tila" ma:index="8" nillable="true" ma:displayName="Tila" ma:format="Dropdown" ma:internalName="Tila">
      <xsd:simpleType>
        <xsd:restriction base="dms:Choice">
          <xsd:enumeration value="Luonnos"/>
          <xsd:enumeration value="Valmis"/>
        </xsd:restriction>
      </xsd:simpleType>
    </xsd:element>
    <xsd:element name="ViedaanVahvaan" ma:index="9" nillable="true" ma:displayName="Viedään Vahvaan" ma:format="Dropdown" ma:internalName="ViedaanVahvaan">
      <xsd:simpleType>
        <xsd:restriction base="dms:Choice">
          <xsd:enumeration value="Ei"/>
          <xsd:enumeration value="Kyllä"/>
          <xsd:enumeration value="EOS"/>
          <xsd:enumeration value="Viety"/>
        </xsd:restriction>
      </xsd:simpleType>
    </xsd:element>
    <xsd:element name="LinkkiVahvaan" ma:index="10" nillable="true" ma:displayName="Linkki Vahvaan" ma:format="Hyperlink" ma:internalName="LinkkiVahvaa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890238-68B5-4315-9B83-F541EF521113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176d53fb-f076-4c61-994b-94caeb123559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4C022CE-151C-43AF-93CF-45FED19BCD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4FFE79-731E-40C1-96BE-DE0D2A0756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6d53fb-f076-4c61-994b-94caeb123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01-Esitysmalli-VM-FI-SV</Template>
  <TotalTime>305</TotalTime>
  <Words>861</Words>
  <Application>Microsoft Office PowerPoint</Application>
  <PresentationFormat>Laajakuva</PresentationFormat>
  <Paragraphs>84</Paragraphs>
  <Slides>14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Valtiovarainministeriö</vt:lpstr>
      <vt:lpstr>Havaintoja kuntien yhteistyöselvityksestä</vt:lpstr>
      <vt:lpstr>Yhteistyöselvityksen kohde ja lähtökohdat</vt:lpstr>
      <vt:lpstr>Tarkastellut tehtävät</vt:lpstr>
      <vt:lpstr>Monimuotoista yhteistyötä itsehallinnon puitteissa</vt:lpstr>
      <vt:lpstr>Vastuukuntamalli suosituin muoto</vt:lpstr>
      <vt:lpstr>Tarpeet yhteistoiminnan taustalla</vt:lpstr>
      <vt:lpstr>Keiden kanssa yhteistyötä?</vt:lpstr>
      <vt:lpstr>Kuntakoko ja yhteistoiminta</vt:lpstr>
      <vt:lpstr>Keskeisimmät piirteet yhteistoiminnassa kuntakoko-luokittain</vt:lpstr>
      <vt:lpstr>Yhteistoiminta taloustiedoissa </vt:lpstr>
      <vt:lpstr>Tehtävien rahoituksen yhteys yhteistoimintaan</vt:lpstr>
      <vt:lpstr>Talouteen ja ohjaukseen liittyvät haasteet yhteistoiminnassa</vt:lpstr>
      <vt:lpstr>Kuntien välinen yhteistyö nähdään yleisesti tarpeellisena ja hyödyllisenä.   Sen onnistuminen edellyttää kuitenkin selkeitä sopimuksia, toimivaa ja avointa vuorovaikutusta, luottamusta osapuolten välillä sekä yhteisten tavoitteiden tunnistamista ja määrittelyä.</vt:lpstr>
      <vt:lpstr>Kiitos</vt:lpstr>
    </vt:vector>
  </TitlesOfParts>
  <Company>Suomen valtion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Havaintoja kuntien yhteistyöselvityksestä</dc:title>
  <dc:creator>Savolainen Suvi (VM)</dc:creator>
  <cp:lastModifiedBy>Savolainen Suvi (VM)</cp:lastModifiedBy>
  <cp:revision>19</cp:revision>
  <dcterms:created xsi:type="dcterms:W3CDTF">2025-10-24T05:52:49Z</dcterms:created>
  <dcterms:modified xsi:type="dcterms:W3CDTF">2026-04-22T08:55:07Z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0x01010008279F7CAC681B4FA60D1E0BD3DFBE23</vt:lpwstr>
  </property>
</Properties>
</file>