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147474289" r:id="rId5"/>
  </p:sldIdLst>
  <p:sldSz cx="12192000" cy="6858000"/>
  <p:notesSz cx="6858000" cy="9144000"/>
  <p:embeddedFontLst>
    <p:embeddedFont>
      <p:font typeface="Work Sans" pitchFamily="2" charset="0"/>
      <p:regular r:id="rId8"/>
      <p:bold r:id="rId9"/>
      <p:italic r:id="rId10"/>
      <p:boldItalic r:id="rId11"/>
    </p:embeddedFont>
    <p:embeddedFont>
      <p:font typeface="Work Sans ExtraBold" pitchFamily="2" charset="0"/>
      <p:bold r:id="rId12"/>
      <p:boldItalic r:id="rId13"/>
    </p:embeddedFont>
    <p:embeddedFont>
      <p:font typeface="Work Sans SemiBold" pitchFamily="2" charset="0"/>
      <p:bold r:id="rId14"/>
      <p:boldItalic r:id="rId15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5" orient="horz" pos="527">
          <p15:clr>
            <a:srgbClr val="A4A3A4"/>
          </p15:clr>
        </p15:guide>
        <p15:guide id="8" orient="horz" pos="3657" userDrawn="1">
          <p15:clr>
            <a:srgbClr val="A4A3A4"/>
          </p15:clr>
        </p15:guide>
        <p15:guide id="9" pos="483">
          <p15:clr>
            <a:srgbClr val="A4A3A4"/>
          </p15:clr>
        </p15:guide>
        <p15:guide id="10" pos="7197">
          <p15:clr>
            <a:srgbClr val="A4A3A4"/>
          </p15:clr>
        </p15:guide>
        <p15:guide id="13" pos="3840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468"/>
    <a:srgbClr val="FF3E60"/>
    <a:srgbClr val="DFDAD6"/>
    <a:srgbClr val="C4A5A5"/>
    <a:srgbClr val="FF6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17" autoAdjust="0"/>
  </p:normalViewPr>
  <p:slideViewPr>
    <p:cSldViewPr showGuides="1">
      <p:cViewPr varScale="1">
        <p:scale>
          <a:sx n="111" d="100"/>
          <a:sy n="111" d="100"/>
        </p:scale>
        <p:origin x="78" y="78"/>
      </p:cViewPr>
      <p:guideLst>
        <p:guide orient="horz" pos="1253"/>
        <p:guide orient="horz" pos="527"/>
        <p:guide orient="horz" pos="3657"/>
        <p:guide pos="483"/>
        <p:guide pos="7197"/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85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730"/>
    </p:cViewPr>
  </p:sorterViewPr>
  <p:notesViewPr>
    <p:cSldViewPr showGuides="1">
      <p:cViewPr varScale="1">
        <p:scale>
          <a:sx n="90" d="100"/>
          <a:sy n="90" d="100"/>
        </p:scale>
        <p:origin x="-36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78ED3-B612-4193-BFB3-30640D50ACE2}" type="datetimeFigureOut">
              <a:rPr lang="fi-FI" sz="800" smtClean="0"/>
              <a:t>22.4.2026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EF1D2-EDBA-4B30-9DEE-0BEBDA91FEA7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3909660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0A258E9B-EF9A-4277-B3A7-6483215B4E3F}" type="datetimeFigureOut">
              <a:rPr lang="fi-FI" smtClean="0"/>
              <a:pPr/>
              <a:t>22.4.2026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C23CFE97-E977-4A8B-BB69-50F617FD6581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932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untaliitto" TargetMode="External"/><Relationship Id="rId3" Type="http://schemas.openxmlformats.org/officeDocument/2006/relationships/hyperlink" Target="https://twitter.com/kuntaliitto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kuntaliitto.fi/kayttoehdot" TargetMode="External"/><Relationship Id="rId5" Type="http://schemas.openxmlformats.org/officeDocument/2006/relationships/hyperlink" Target="https://www.instagram.com/kuntaliitto/" TargetMode="External"/><Relationship Id="rId4" Type="http://schemas.openxmlformats.org/officeDocument/2006/relationships/hyperlink" Target="https://www.linkedin.com/company/association-of-finnish-local-and-regional-authorities-kuntaliitto-" TargetMode="External"/><Relationship Id="rId9" Type="http://schemas.openxmlformats.org/officeDocument/2006/relationships/hyperlink" Target="http://www.kuntaliitto.fi/" TargetMode="Externa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kuntaliitto" TargetMode="External"/><Relationship Id="rId3" Type="http://schemas.openxmlformats.org/officeDocument/2006/relationships/hyperlink" Target="https://twitter.com/kuntaliitto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kuntaliitto.fi/kayttoehdot" TargetMode="External"/><Relationship Id="rId5" Type="http://schemas.openxmlformats.org/officeDocument/2006/relationships/hyperlink" Target="https://www.instagram.com/kuntaliitto/" TargetMode="External"/><Relationship Id="rId4" Type="http://schemas.openxmlformats.org/officeDocument/2006/relationships/hyperlink" Target="https://www.linkedin.com/company/association-of-finnish-local-and-regional-authorities-kuntaliitto-" TargetMode="External"/><Relationship Id="rId9" Type="http://schemas.openxmlformats.org/officeDocument/2006/relationships/hyperlink" Target="http://www.kuntaliitto.fi/" TargetMode="Externa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untaliitto.fi/" TargetMode="External"/><Relationship Id="rId3" Type="http://schemas.openxmlformats.org/officeDocument/2006/relationships/image" Target="../media/image29.png"/><Relationship Id="rId7" Type="http://schemas.openxmlformats.org/officeDocument/2006/relationships/hyperlink" Target="https://www.facebook.com/kuntaliitto" TargetMode="External"/><Relationship Id="rId2" Type="http://schemas.openxmlformats.org/officeDocument/2006/relationships/hyperlink" Target="http://www.kuntaliitto.fi/kayttoehdot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kuntaliitto/" TargetMode="External"/><Relationship Id="rId5" Type="http://schemas.openxmlformats.org/officeDocument/2006/relationships/hyperlink" Target="https://www.linkedin.com/company/association-of-finnish-local-and-regional-authorities-kuntaliitto-" TargetMode="External"/><Relationship Id="rId4" Type="http://schemas.openxmlformats.org/officeDocument/2006/relationships/hyperlink" Target="https://twitter.com/kuntaliitto" TargetMode="Externa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untaliitto.fi/" TargetMode="External"/><Relationship Id="rId3" Type="http://schemas.openxmlformats.org/officeDocument/2006/relationships/image" Target="../media/image31.png"/><Relationship Id="rId7" Type="http://schemas.openxmlformats.org/officeDocument/2006/relationships/hyperlink" Target="https://www.facebook.com/kuntaliitto" TargetMode="External"/><Relationship Id="rId2" Type="http://schemas.openxmlformats.org/officeDocument/2006/relationships/hyperlink" Target="http://www.kuntaliitto.fi/kayttoehdot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kuntaliitto/" TargetMode="External"/><Relationship Id="rId5" Type="http://schemas.openxmlformats.org/officeDocument/2006/relationships/hyperlink" Target="https://www.linkedin.com/company/association-of-finnish-local-and-regional-authorities-kuntaliitto-" TargetMode="External"/><Relationship Id="rId4" Type="http://schemas.openxmlformats.org/officeDocument/2006/relationships/hyperlink" Target="https://twitter.com/kuntaliitto" TargetMode="Externa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sinin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924F02-DD88-4CB6-BB46-9AFDA1AB89C5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Esityksen nimi ja tekijä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365CBBA-03B1-26BB-59ED-1F319AE9D2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1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violet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24620D6-9495-4E92-B929-18D859B25042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Esityksen nimi ja tekijä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45350695-966A-0DF6-FCB5-EE9BB33242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2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punainen">
    <p:bg>
      <p:bgPr>
        <a:solidFill>
          <a:srgbClr val="FF3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436686C-28C7-4F49-84B1-CC2306D386A1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AD3B5FAA-6BDD-21F1-0040-8E55C588E5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4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3425D23-A5E1-4458-8F52-DB3FA246251F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21D6F89D-8707-3AA2-4960-3DE4C5BB87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1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4FE1FF-BE8E-4940-B2D3-34DFF88B18CB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83FEEC6-6E5E-837E-A870-8B541832FA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D163EEF-B8F6-4FA6-A43B-42F29449964B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F590D6E-CB0F-A027-0BE0-EDFB57AD7B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07" y="332655"/>
            <a:ext cx="2321125" cy="50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6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grafiikk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2231972"/>
          </a:xfrm>
        </p:spPr>
        <p:txBody>
          <a:bodyPr anchor="b" anchorCtr="0">
            <a:noAutofit/>
          </a:bodyPr>
          <a:lstStyle>
            <a:lvl1pPr algn="l"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B251319-CC70-4A86-8B39-757128D01B55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3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10" name="Kuva 9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216A3577-0C4B-46B4-C6A3-2DF7F3B357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32656"/>
            <a:ext cx="2304256" cy="4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4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rivinen 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1584149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763" y="2565400"/>
            <a:ext cx="10658475" cy="324008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1554-BD96-489C-AC34-A7B4D28A369C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Esityksen nimi ja tekijä</a:t>
            </a:r>
            <a:endParaRPr lang="fi-F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noProof="0" smtClean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2948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-rivinen 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D1783-9B67-47D5-BD56-9F174F4EAE56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662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 väli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1900" y="1989137"/>
            <a:ext cx="5113338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1900" y="2852919"/>
            <a:ext cx="5113338" cy="2952569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87E19-8C04-4D5C-9034-113E3A734C43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1726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1900" y="1989137"/>
            <a:ext cx="5113338" cy="3816351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8CABA-EB03-4EF8-AF74-2AF1845764A7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365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10658475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10651227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31758-D6AF-4773-9754-B70452D6788C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7892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18B7E-B6F8-4789-A44C-228A8CD5AB6B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11900" y="1989138"/>
            <a:ext cx="5113338" cy="38163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6634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1901" y="1989138"/>
            <a:ext cx="5113338" cy="381635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54A3-49B3-478C-AC83-629507BE13C2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6763" y="1989138"/>
            <a:ext cx="5113337" cy="38163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32904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A03D-C024-448F-B337-EF507B974421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0847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D0DC-FFCE-4535-B859-D79D48AC3E58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69417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88A9-004E-48C7-9249-D404E5931C69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8372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329BB-45E0-4B12-BF7B-305F061B8F5D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403516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040271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426073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00FB-5165-4E43-BD07-359AAF474A07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403516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040271" y="1989138"/>
            <a:ext cx="3384967" cy="3816350"/>
          </a:xfrm>
          <a:solidFill>
            <a:srgbClr val="DFDAD6">
              <a:alpha val="50196"/>
            </a:srgbClr>
          </a:solidFill>
        </p:spPr>
        <p:txBody>
          <a:bodyPr lIns="216000" tIns="1512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983290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4619938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256300" y="2205039"/>
            <a:ext cx="2952123" cy="107994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1101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(sw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6763" y="1989138"/>
            <a:ext cx="5113337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5183-CBD9-4C1E-811C-0CBAAE148081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311900" y="1989138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66762" y="4005576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311900" y="4005576"/>
            <a:ext cx="5113338" cy="1799912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 algn="l">
              <a:buFontTx/>
              <a:buNone/>
              <a:defRPr>
                <a:latin typeface="Work Sans SemiBold" panose="00000700000000000000" pitchFamily="2" charset="0"/>
              </a:defRPr>
            </a:lvl1pPr>
            <a:lvl2pPr marL="0" indent="0" algn="l">
              <a:buFontTx/>
              <a:buNone/>
              <a:defRPr sz="1600"/>
            </a:lvl2pPr>
            <a:lvl3pPr marL="0" indent="0" algn="just">
              <a:buFontTx/>
              <a:buNone/>
              <a:defRPr sz="1400"/>
            </a:lvl3pPr>
            <a:lvl4pPr marL="0" indent="0" algn="just">
              <a:buFontTx/>
              <a:buNone/>
              <a:defRPr sz="1200"/>
            </a:lvl4pPr>
            <a:lvl5pPr marL="0" indent="0" algn="just">
              <a:buFontTx/>
              <a:buNone/>
              <a:defRPr/>
            </a:lvl5pPr>
            <a:lvl6pPr marL="0" indent="0" algn="just">
              <a:buFontTx/>
              <a:buNone/>
              <a:defRPr/>
            </a:lvl6pPr>
            <a:lvl7pPr marL="0" indent="0" algn="just">
              <a:buFontTx/>
              <a:buNone/>
              <a:defRPr/>
            </a:lvl7pPr>
            <a:lvl8pPr marL="0" indent="0" algn="just">
              <a:buFontTx/>
              <a:buNone/>
              <a:defRPr/>
            </a:lvl8pPr>
            <a:lvl9pPr marL="0" indent="0" algn="just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269891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276840"/>
            <a:ext cx="10218669" cy="3528648"/>
          </a:xfrm>
          <a:solidFill>
            <a:srgbClr val="DFDAD6">
              <a:alpha val="50196"/>
            </a:srgbClr>
          </a:solidFill>
        </p:spPr>
        <p:txBody>
          <a:bodyPr lIns="216000" tIns="1296000" rIns="2520000" bIns="216000"/>
          <a:lstStyle>
            <a:lvl1pPr marL="0" indent="0">
              <a:buFontTx/>
              <a:buNone/>
              <a:defRPr sz="1800"/>
            </a:lvl1pPr>
            <a:lvl2pPr marL="444500" indent="-271463">
              <a:defRPr/>
            </a:lvl2pPr>
            <a:lvl3pPr marL="898525" indent="-263525">
              <a:defRPr/>
            </a:lvl3pPr>
            <a:lvl4pPr marL="1343025" indent="-271463">
              <a:defRPr/>
            </a:lvl4pPr>
            <a:lvl5pPr marL="1795463" indent="-263525"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3290" y="2636890"/>
            <a:ext cx="7345020" cy="792110"/>
          </a:xfr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B6DD7-76B6-4C8F-9624-05012FBA0734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8759825" y="2565400"/>
            <a:ext cx="3097213" cy="2808288"/>
          </a:xfrm>
          <a:solidFill>
            <a:srgbClr val="FF3E60"/>
          </a:solidFill>
        </p:spPr>
        <p:txBody>
          <a:bodyPr lIns="216000" tIns="648000" rIns="216000" bIns="648000"/>
          <a:lstStyle>
            <a:lvl1pPr marL="0" indent="0">
              <a:spcBef>
                <a:spcPts val="20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nosto%</a:t>
            </a:r>
          </a:p>
          <a:p>
            <a:pPr lvl="1"/>
            <a:r>
              <a:rPr lang="fi-FI" noProof="0" dirty="0"/>
              <a:t>Second level</a:t>
            </a:r>
          </a:p>
          <a:p>
            <a:pPr lvl="2"/>
            <a:r>
              <a:rPr lang="fi-FI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384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276840"/>
            <a:ext cx="10218669" cy="3528648"/>
          </a:xfrm>
          <a:solidFill>
            <a:srgbClr val="DFDAD6">
              <a:alpha val="50196"/>
            </a:srgbClr>
          </a:solidFill>
        </p:spPr>
        <p:txBody>
          <a:bodyPr lIns="216000" tIns="1296000" rIns="2520000" bIns="216000"/>
          <a:lstStyle>
            <a:lvl1pPr marL="0" indent="0">
              <a:buFontTx/>
              <a:buNone/>
              <a:defRPr sz="1800"/>
            </a:lvl1pPr>
            <a:lvl2pPr marL="444500" indent="-271463">
              <a:defRPr/>
            </a:lvl2pPr>
            <a:lvl3pPr marL="898525" indent="-263525">
              <a:defRPr/>
            </a:lvl3pPr>
            <a:lvl4pPr marL="1343025" indent="-271463">
              <a:defRPr/>
            </a:lvl4pPr>
            <a:lvl5pPr marL="1795463" indent="-263525">
              <a:defRPr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3290" y="2636890"/>
            <a:ext cx="7345020" cy="792110"/>
          </a:xfr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AB49E-E61E-4479-A0B6-656DFE812A10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8759825" y="2565400"/>
            <a:ext cx="3097213" cy="2808288"/>
          </a:xfrm>
          <a:solidFill>
            <a:schemeClr val="accent1"/>
          </a:solidFill>
        </p:spPr>
        <p:txBody>
          <a:bodyPr lIns="216000" tIns="648000" rIns="216000" bIns="648000"/>
          <a:lstStyle>
            <a:lvl1pPr marL="0" indent="0">
              <a:spcBef>
                <a:spcPts val="200"/>
              </a:spcBef>
              <a:buFontTx/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>
              <a:spcBef>
                <a:spcPts val="200"/>
              </a:spcBef>
              <a:buFontTx/>
              <a:buNone/>
              <a:defRPr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nosto%</a:t>
            </a:r>
          </a:p>
          <a:p>
            <a:pPr lvl="1"/>
            <a:r>
              <a:rPr lang="fi-FI" noProof="0" dirty="0"/>
              <a:t>Second level</a:t>
            </a:r>
          </a:p>
          <a:p>
            <a:pPr lvl="2"/>
            <a:r>
              <a:rPr lang="fi-FI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2492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459C7-B1FD-43B2-A1AF-1A902ACF93C5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311900" y="1556740"/>
            <a:ext cx="5113338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8197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kaavi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C6366-A444-4167-BC0C-762BA82C7074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66763" y="1556740"/>
            <a:ext cx="5113337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  <a:endParaRPr lang="fi-FI" noProof="0" dirty="0"/>
          </a:p>
        </p:txBody>
      </p:sp>
      <p:sp>
        <p:nvSpPr>
          <p:cNvPr id="11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311900" y="1556740"/>
            <a:ext cx="5113338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39975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9C4F-D786-4567-B4CC-E870875C3588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576009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66763" y="1556740"/>
            <a:ext cx="10658475" cy="4248748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 noProof="0"/>
              <a:t>Lisää kaavio napsauttamalla kuvaketta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98056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taulu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B26-41D6-4026-B61D-A3E7E670F1AC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766763" y="1989138"/>
            <a:ext cx="5113337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4"/>
          </p:nvPr>
        </p:nvSpPr>
        <p:spPr>
          <a:xfrm>
            <a:off x="766763" y="3933826"/>
            <a:ext cx="5113337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  <p:sp>
        <p:nvSpPr>
          <p:cNvPr id="11" name="Table Placeholder 8"/>
          <p:cNvSpPr>
            <a:spLocks noGrp="1"/>
          </p:cNvSpPr>
          <p:nvPr>
            <p:ph type="tbl" sz="quarter" idx="15"/>
          </p:nvPr>
        </p:nvSpPr>
        <p:spPr>
          <a:xfrm>
            <a:off x="6312030" y="1989138"/>
            <a:ext cx="5113208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 dirty="0"/>
          </a:p>
        </p:txBody>
      </p:sp>
      <p:sp>
        <p:nvSpPr>
          <p:cNvPr id="12" name="Table Placeholder 8"/>
          <p:cNvSpPr>
            <a:spLocks noGrp="1"/>
          </p:cNvSpPr>
          <p:nvPr>
            <p:ph type="tbl" sz="quarter" idx="16"/>
          </p:nvPr>
        </p:nvSpPr>
        <p:spPr>
          <a:xfrm>
            <a:off x="6312030" y="3933826"/>
            <a:ext cx="5113208" cy="1871662"/>
          </a:xfrm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taulukko napsauttamalla kuvaketta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6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766763" y="1989138"/>
            <a:ext cx="5257227" cy="1871922"/>
          </a:xfrm>
          <a:solidFill>
            <a:srgbClr val="DFDAD6">
              <a:alpha val="50196"/>
            </a:srgbClr>
          </a:solidFill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1A49A-E0EE-4A76-AD38-8443CE185D7D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23740" y="2060810"/>
            <a:ext cx="1728000" cy="1728240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158355" y="1989138"/>
            <a:ext cx="5257227" cy="1871922"/>
          </a:xfrm>
          <a:solidFill>
            <a:srgbClr val="DFDAD6">
              <a:alpha val="50196"/>
            </a:srgbClr>
          </a:solidFill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66763" y="3933070"/>
            <a:ext cx="5257227" cy="1872418"/>
          </a:xfrm>
          <a:solidFill>
            <a:srgbClr val="DFDAD6">
              <a:alpha val="50196"/>
            </a:srgbClr>
          </a:solidFill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168011" y="3933070"/>
            <a:ext cx="5257227" cy="1872418"/>
          </a:xfrm>
          <a:solidFill>
            <a:srgbClr val="DFDAD6">
              <a:alpha val="50196"/>
            </a:srgbClr>
          </a:solidFill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240020" y="2060810"/>
            <a:ext cx="1728000" cy="1728240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4223740" y="4005080"/>
            <a:ext cx="1728000" cy="1728240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6240020" y="4005080"/>
            <a:ext cx="1728000" cy="1728240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205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kentt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766763" y="1989138"/>
            <a:ext cx="5257227" cy="1871922"/>
          </a:xfrm>
          <a:noFill/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158355" y="1989138"/>
            <a:ext cx="5257227" cy="1871922"/>
          </a:xfrm>
          <a:noFill/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766763" y="3933070"/>
            <a:ext cx="5257227" cy="1872418"/>
          </a:xfrm>
          <a:noFill/>
        </p:spPr>
        <p:txBody>
          <a:bodyPr lIns="2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168011" y="3933070"/>
            <a:ext cx="5257227" cy="1872418"/>
          </a:xfrm>
          <a:noFill/>
        </p:spPr>
        <p:txBody>
          <a:bodyPr lIns="2088000" tIns="216000" rIns="288000" bIns="216000"/>
          <a:lstStyle>
            <a:lvl1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1pPr>
            <a:lvl2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2pPr>
            <a:lvl3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4pPr>
            <a:lvl5pPr marL="271463" indent="-271463"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Oval 2"/>
          <p:cNvSpPr/>
          <p:nvPr userDrawn="1"/>
        </p:nvSpPr>
        <p:spPr>
          <a:xfrm>
            <a:off x="4295750" y="213282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Oval 2"/>
          <p:cNvSpPr/>
          <p:nvPr userDrawn="1"/>
        </p:nvSpPr>
        <p:spPr>
          <a:xfrm flipH="1">
            <a:off x="6168010" y="213282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Oval 2"/>
          <p:cNvSpPr/>
          <p:nvPr userDrawn="1"/>
        </p:nvSpPr>
        <p:spPr>
          <a:xfrm flipH="1" flipV="1">
            <a:off x="6168010" y="393307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Oval 2"/>
          <p:cNvSpPr/>
          <p:nvPr userDrawn="1"/>
        </p:nvSpPr>
        <p:spPr>
          <a:xfrm flipV="1">
            <a:off x="4295750" y="3933070"/>
            <a:ext cx="1728240" cy="1728240"/>
          </a:xfrm>
          <a:custGeom>
            <a:avLst/>
            <a:gdLst/>
            <a:ahLst/>
            <a:cxnLst/>
            <a:rect l="l" t="t" r="r" b="b"/>
            <a:pathLst>
              <a:path w="1728240" h="1728240">
                <a:moveTo>
                  <a:pt x="1728240" y="0"/>
                </a:moveTo>
                <a:lnTo>
                  <a:pt x="1728240" y="1728240"/>
                </a:lnTo>
                <a:lnTo>
                  <a:pt x="0" y="1728240"/>
                </a:lnTo>
                <a:cubicBezTo>
                  <a:pt x="0" y="773759"/>
                  <a:pt x="773759" y="0"/>
                  <a:pt x="17282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95990" y="2132820"/>
            <a:ext cx="1728000" cy="1728240"/>
          </a:xfrm>
          <a:prstGeom prst="rect">
            <a:avLst/>
          </a:prstGeom>
          <a:noFill/>
        </p:spPr>
        <p:txBody>
          <a:bodyPr wrap="square" lIns="72000" tIns="648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BCE6-2D7A-4E96-B01D-446E7A06509F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168010" y="2132820"/>
            <a:ext cx="1728000" cy="1728240"/>
          </a:xfrm>
          <a:prstGeom prst="rect">
            <a:avLst/>
          </a:prstGeom>
          <a:noFill/>
        </p:spPr>
        <p:txBody>
          <a:bodyPr wrap="square" lIns="72000" tIns="648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4295990" y="3933070"/>
            <a:ext cx="1728000" cy="1728240"/>
          </a:xfrm>
          <a:prstGeom prst="rect">
            <a:avLst/>
          </a:prstGeom>
          <a:noFill/>
        </p:spPr>
        <p:txBody>
          <a:bodyPr wrap="square" lIns="72000" tIns="72000" rIns="72000" bIns="648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6168010" y="3933070"/>
            <a:ext cx="1728000" cy="1728240"/>
          </a:xfrm>
          <a:prstGeom prst="rect">
            <a:avLst/>
          </a:prstGeom>
          <a:noFill/>
        </p:spPr>
        <p:txBody>
          <a:bodyPr wrap="square" lIns="72000" tIns="72000" rIns="72000" bIns="648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240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D2382-5F4D-45A2-B915-9F0497753B2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72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FF6DC43-D734-4C64-A391-7AFEC5B082C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5675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401BFA9-F837-46D2-A1BF-DD532A48F26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677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69B8DBA-0EBA-4B4D-AFA2-00A95BCD71F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680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56BC24BB-84C6-440E-B034-41BD02337F8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96826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64564ED9-AD9E-43E4-8343-9CBA870DF3A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768510" y="3861060"/>
            <a:ext cx="1656230" cy="194442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66A4-CB0F-4FFB-A3F7-97A8406D58B6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66763" y="1989138"/>
            <a:ext cx="1656727" cy="575742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2567510" y="1989138"/>
            <a:ext cx="1656727" cy="575742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4367760" y="1989138"/>
            <a:ext cx="1656727" cy="575742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168010" y="1989138"/>
            <a:ext cx="1656727" cy="575742"/>
          </a:xfrm>
          <a:prstGeom prst="rect">
            <a:avLst/>
          </a:prstGeom>
          <a:solidFill>
            <a:schemeClr val="accent6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22"/>
          </p:nvPr>
        </p:nvSpPr>
        <p:spPr>
          <a:xfrm>
            <a:off x="7968260" y="1989138"/>
            <a:ext cx="1656727" cy="575742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23"/>
          </p:nvPr>
        </p:nvSpPr>
        <p:spPr>
          <a:xfrm>
            <a:off x="9768511" y="1989138"/>
            <a:ext cx="1656727" cy="575742"/>
          </a:xfrm>
          <a:prstGeom prst="rect">
            <a:avLst/>
          </a:prstGeom>
          <a:solidFill>
            <a:srgbClr val="FF3E60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4"/>
          </p:nvPr>
        </p:nvSpPr>
        <p:spPr>
          <a:xfrm>
            <a:off x="766763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1" name="Picture Placeholder 10"/>
          <p:cNvSpPr>
            <a:spLocks noGrp="1"/>
          </p:cNvSpPr>
          <p:nvPr>
            <p:ph type="pic" sz="quarter" idx="25"/>
          </p:nvPr>
        </p:nvSpPr>
        <p:spPr>
          <a:xfrm>
            <a:off x="256751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2" name="Picture Placeholder 10"/>
          <p:cNvSpPr>
            <a:spLocks noGrp="1"/>
          </p:cNvSpPr>
          <p:nvPr>
            <p:ph type="pic" sz="quarter" idx="26"/>
          </p:nvPr>
        </p:nvSpPr>
        <p:spPr>
          <a:xfrm>
            <a:off x="436664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3" name="Picture Placeholder 10"/>
          <p:cNvSpPr>
            <a:spLocks noGrp="1"/>
          </p:cNvSpPr>
          <p:nvPr>
            <p:ph type="pic" sz="quarter" idx="27"/>
          </p:nvPr>
        </p:nvSpPr>
        <p:spPr>
          <a:xfrm>
            <a:off x="616801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4" name="Picture Placeholder 10"/>
          <p:cNvSpPr>
            <a:spLocks noGrp="1"/>
          </p:cNvSpPr>
          <p:nvPr>
            <p:ph type="pic" sz="quarter" idx="28"/>
          </p:nvPr>
        </p:nvSpPr>
        <p:spPr>
          <a:xfrm>
            <a:off x="7968260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5" name="Picture Placeholder 10"/>
          <p:cNvSpPr>
            <a:spLocks noGrp="1"/>
          </p:cNvSpPr>
          <p:nvPr>
            <p:ph type="pic" sz="quarter" idx="29"/>
          </p:nvPr>
        </p:nvSpPr>
        <p:spPr>
          <a:xfrm>
            <a:off x="9767888" y="2710122"/>
            <a:ext cx="1657350" cy="1006918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0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816C-448D-4CAD-8E7D-3E87A3DFF3FB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766763" y="1989138"/>
            <a:ext cx="2016777" cy="575742"/>
          </a:xfrm>
          <a:prstGeom prst="rect">
            <a:avLst/>
          </a:prstGeom>
          <a:solidFill>
            <a:schemeClr val="accent3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766762" y="2565400"/>
            <a:ext cx="2017535" cy="1008063"/>
          </a:xfrm>
          <a:solidFill>
            <a:srgbClr val="923468">
              <a:alpha val="25098"/>
            </a:srgb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2927560" y="1989138"/>
            <a:ext cx="2016777" cy="575742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2927559" y="2565400"/>
            <a:ext cx="2017535" cy="1008063"/>
          </a:xfrm>
          <a:solidFill>
            <a:schemeClr val="accent1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29"/>
          </p:nvPr>
        </p:nvSpPr>
        <p:spPr>
          <a:xfrm>
            <a:off x="5087611" y="1989138"/>
            <a:ext cx="2016777" cy="575742"/>
          </a:xfrm>
          <a:prstGeom prst="rect">
            <a:avLst/>
          </a:prstGeom>
          <a:solidFill>
            <a:schemeClr val="accent4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5087610" y="2565400"/>
            <a:ext cx="2017535" cy="1008063"/>
          </a:xfrm>
          <a:solidFill>
            <a:schemeClr val="accent4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32"/>
          </p:nvPr>
        </p:nvSpPr>
        <p:spPr>
          <a:xfrm>
            <a:off x="7248160" y="1989138"/>
            <a:ext cx="2016777" cy="575742"/>
          </a:xfrm>
          <a:prstGeom prst="rect">
            <a:avLst/>
          </a:prstGeom>
          <a:solidFill>
            <a:schemeClr val="accent2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33"/>
          </p:nvPr>
        </p:nvSpPr>
        <p:spPr>
          <a:xfrm>
            <a:off x="7248159" y="2565400"/>
            <a:ext cx="2017535" cy="1008063"/>
          </a:xfrm>
          <a:solidFill>
            <a:schemeClr val="accent2">
              <a:alpha val="25098"/>
            </a:scheme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7" name="Text Placeholder 5"/>
          <p:cNvSpPr>
            <a:spLocks noGrp="1"/>
          </p:cNvSpPr>
          <p:nvPr>
            <p:ph type="body" sz="quarter" idx="35"/>
          </p:nvPr>
        </p:nvSpPr>
        <p:spPr>
          <a:xfrm>
            <a:off x="9408461" y="1989138"/>
            <a:ext cx="2016777" cy="575742"/>
          </a:xfrm>
          <a:prstGeom prst="rect">
            <a:avLst/>
          </a:prstGeom>
          <a:solidFill>
            <a:srgbClr val="FF3E60"/>
          </a:solidFill>
        </p:spPr>
        <p:txBody>
          <a:bodyPr wrap="square" lIns="72000" tIns="72000" rIns="72000" bIns="7200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1200" b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36"/>
          </p:nvPr>
        </p:nvSpPr>
        <p:spPr>
          <a:xfrm>
            <a:off x="9408460" y="2565400"/>
            <a:ext cx="2017535" cy="1008063"/>
          </a:xfrm>
          <a:solidFill>
            <a:srgbClr val="FF3E60">
              <a:alpha val="25098"/>
            </a:srgbClr>
          </a:solidFill>
        </p:spPr>
        <p:txBody>
          <a:bodyPr lIns="216000" tIns="144000" rIns="216000" bIns="144000"/>
          <a:lstStyle>
            <a:lvl1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1pPr>
            <a:lvl2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2pPr>
            <a:lvl3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3pPr>
            <a:lvl4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4pPr>
            <a:lvl5pPr marL="180975" indent="-180975">
              <a:buClr>
                <a:schemeClr val="accent1"/>
              </a:buClr>
              <a:buFont typeface="+mj-lt"/>
              <a:buAutoNum type="arabicPeriod"/>
              <a:defRPr sz="1100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75B663F-3DAF-4ED3-968F-857851A2319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672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ACEDFCA-6045-4841-A327-1E1041E1AD1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9275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CAF9A28-9C31-4452-9641-B8844AE99E9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0878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409D3F7-F7D1-46C5-AE0D-FDFBFE328A5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2481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655D6CA-0038-4B3D-A7EC-7E6EC94930B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408460" y="3573020"/>
            <a:ext cx="2016280" cy="2232468"/>
          </a:xfrm>
          <a:solidFill>
            <a:srgbClr val="DFDAD6">
              <a:alpha val="50196"/>
            </a:srgbClr>
          </a:solidFill>
        </p:spPr>
        <p:txBody>
          <a:bodyPr lIns="216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80992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BD0307D-7144-4618-ADCF-5E46E0AADB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1128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109A1DB-AC37-4268-92E5-B8CB8B6F84E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65580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D377B09-9EA8-4EB3-B601-2F0301D65AD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400320" y="198880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81FFFA81-EAD8-4C0B-80B3-10CD55D781E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1128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93A3281-63EC-43C5-9E82-F2C08B974BC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5580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BDE2587-873A-462C-BE41-87325647729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400320" y="3933070"/>
            <a:ext cx="3024420" cy="1728240"/>
          </a:xfrm>
          <a:solidFill>
            <a:srgbClr val="DFDAD6">
              <a:alpha val="50196"/>
            </a:srgbClr>
          </a:solidFill>
        </p:spPr>
        <p:txBody>
          <a:bodyPr lIns="1080000" tIns="216000" rIns="216000" bIns="216000"/>
          <a:lstStyle>
            <a:lvl1pPr marL="0" indent="0">
              <a:spcBef>
                <a:spcPts val="200"/>
              </a:spcBef>
              <a:buFontTx/>
              <a:buNone/>
              <a:defRPr sz="1200" b="1"/>
            </a:lvl1pPr>
            <a:lvl2pPr marL="0" indent="0">
              <a:spcBef>
                <a:spcPts val="200"/>
              </a:spcBef>
              <a:buFontTx/>
              <a:buNone/>
              <a:defRPr sz="1200"/>
            </a:lvl2pPr>
            <a:lvl3pPr marL="0" indent="0">
              <a:spcBef>
                <a:spcPts val="200"/>
              </a:spcBef>
              <a:buFontTx/>
              <a:buNone/>
              <a:defRPr sz="1200"/>
            </a:lvl3pPr>
            <a:lvl4pPr marL="0" indent="0">
              <a:spcBef>
                <a:spcPts val="200"/>
              </a:spcBef>
              <a:buFontTx/>
              <a:buNone/>
              <a:defRPr sz="1200"/>
            </a:lvl4pPr>
            <a:lvl5pPr marL="0" indent="0">
              <a:spcBef>
                <a:spcPts val="200"/>
              </a:spcBef>
              <a:buFontTx/>
              <a:buNone/>
              <a:defRPr sz="1200"/>
            </a:lvl5pPr>
            <a:lvl6pPr marL="0" indent="0">
              <a:spcBef>
                <a:spcPts val="200"/>
              </a:spcBef>
              <a:buFontTx/>
              <a:buNone/>
              <a:defRPr sz="1200"/>
            </a:lvl6pPr>
            <a:lvl8pPr marL="0" indent="0">
              <a:spcBef>
                <a:spcPts val="200"/>
              </a:spcBef>
              <a:buFontTx/>
              <a:buNone/>
              <a:defRPr sz="1200"/>
            </a:lvl8pPr>
            <a:lvl9pPr marL="0" indent="0">
              <a:spcBef>
                <a:spcPts val="200"/>
              </a:spcBef>
              <a:buFontTx/>
              <a:buNone/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D9048-5DEA-4497-B4EE-9C521DA934F6}" type="datetime1">
              <a:rPr lang="fi-FI" smtClean="0"/>
              <a:t>22.4.2026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21" name="Text Placeholder 5"/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0721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4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4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  <p:sp>
        <p:nvSpPr>
          <p:cNvPr id="30" name="Text Placeholder 5"/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15173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3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3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  <p:sp>
        <p:nvSpPr>
          <p:cNvPr id="32" name="Text Placeholder 5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896250" y="2204272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1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  <p:sp>
        <p:nvSpPr>
          <p:cNvPr id="35" name="Text Placeholder 5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40721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6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6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  <p:sp>
        <p:nvSpPr>
          <p:cNvPr id="37" name="Text Placeholder 5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15173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2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2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  <p:sp>
        <p:nvSpPr>
          <p:cNvPr id="39" name="Text Placeholder 5"/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7896250" y="4148880"/>
            <a:ext cx="1295960" cy="1296400"/>
          </a:xfrm>
          <a:prstGeom prst="rect">
            <a:avLst/>
          </a:prstGeom>
          <a:noFill/>
        </p:spPr>
        <p:txBody>
          <a:bodyPr wrap="square" lIns="0" tIns="0" rIns="0" bIns="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5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FontTx/>
              <a:buNone/>
              <a:defRPr sz="8000" b="0">
                <a:solidFill>
                  <a:schemeClr val="accent5"/>
                </a:solidFill>
                <a:latin typeface="+mj-lt"/>
              </a:defRPr>
            </a:lvl2pPr>
            <a:lvl3pPr marL="0" indent="0">
              <a:spcBef>
                <a:spcPts val="200"/>
              </a:spcBef>
              <a:buFontTx/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/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/>
            </a:lvl9pPr>
          </a:lstStyle>
          <a:p>
            <a:pPr lvl="0"/>
            <a:r>
              <a:rPr lang="fi-FI" noProof="0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9553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violet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FB8D615-AD96-4EB6-9214-D90B85C65DA7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8FC3717-EB00-BAB2-12C1-5D0EBF1AD2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petrol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D2FC861-FC86-4FF4-A50C-89C7B28C10B0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576BC9A0-3A27-384B-5144-E70BFDE15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1A464CB-4A87-4967-9499-95CB747DACE3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AAA04F6-8BD4-442D-6590-ADF0C24E9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6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82002A-7AA0-4F5C-A0FD-150D38BFD2D6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13B7B20B-B4E6-B8C2-3C7F-6AAF5E5284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2A0504B-A3F2-405C-9155-C619572FC21C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CCF9C88-E734-129E-9AE1-21EC163FA2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dia grafiikk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AE7C8EA-7D5B-4ECC-B84F-BEAF5A03A11D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8B8CA86-86B6-AC91-D5DD-B02A78373B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111E2-37B1-4109-A1BB-6B241DDDB9DB}" type="datetime1">
              <a:rPr lang="fi-FI" smtClean="0"/>
              <a:t>22.4.2026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1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5999BF7-CE1F-4794-BE7A-0EBBEDC83E91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88E9F689-F68E-8601-CC29-DE2E03C166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7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A4432D0-F305-446D-95E3-48EAD8038911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5113337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22074AA-C5A3-BE6C-1C40-BF72E41F5B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080BAEA-5B18-405A-A401-F49736D1ACDD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9BC9B486-7AD6-1126-C24E-3E15ADA8DA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sinin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1333C36-1DDA-469D-A0C5-6C5A2A7F67F1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EF40F48-D93C-5E8A-519A-6AFA70F2F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4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violet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64B0AE-AE5B-43D8-B88D-91BF9EDE0233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67D421DE-6501-0C34-8224-71EEAB8906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5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22E3422-7BAB-4AD4-A34D-B52D7DF25070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5917E21-4219-757B-E35A-6D443C7471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6049" y="6264499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7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2F2B63E-0CF4-43E4-BECC-91438CF8411E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72030410-1A42-5E7A-66F0-E096A2D52B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9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grafiik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503D9EB-944F-4EAE-8444-A343F5A66C71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7BF22BD9-3E78-90C3-78F1-1E795F4AC6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2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163B-F3D6-4AA2-B052-E1F9BA0A5D4E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383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avoin lisen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noProof="0" dirty="0"/>
              <a:t>Kiitos. </a:t>
            </a:r>
            <a:r>
              <a:rPr lang="fi-FI" noProof="0" dirty="0" err="1"/>
              <a:t>Tack</a:t>
            </a:r>
            <a:r>
              <a:rPr lang="fi-FI" noProof="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accent3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ECAD5F9-8A23-4475-850C-F4CA7E4DAEB7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reeform 7">
            <a:hlinkClick r:id="rId3" tooltip="twitter"/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5" name="Freeform 8">
            <a:hlinkClick r:id="rId4" tooltip="linkedin"/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9">
            <a:hlinkClick r:id="rId5" tooltip="instragram"/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9" name="Picture 8" descr="Ic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5B53270C-43DF-46FE-A4F5-29F29992F4A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300" cy="432060"/>
          </a:xfrm>
          <a:prstGeom prst="rect">
            <a:avLst/>
          </a:prstGeom>
        </p:spPr>
      </p:pic>
      <p:sp>
        <p:nvSpPr>
          <p:cNvPr id="17" name="Freeform 6">
            <a:hlinkClick r:id="rId8" tooltip="Facebook"/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dirty="0"/>
          </a:p>
        </p:txBody>
      </p:sp>
      <p:sp>
        <p:nvSpPr>
          <p:cNvPr id="13" name="TextBox 12">
            <a:hlinkClick r:id="rId9"/>
            <a:extLst>
              <a:ext uri="{FF2B5EF4-FFF2-40B4-BE49-F238E27FC236}">
                <a16:creationId xmlns:a16="http://schemas.microsoft.com/office/drawing/2014/main" id="{2291F968-8CBB-4022-ACCE-1E6A59F92822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 dirty="0">
                <a:solidFill>
                  <a:schemeClr val="accent3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 dirty="0">
                <a:solidFill>
                  <a:schemeClr val="accent3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280169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rajattu lisen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Kiitos. </a:t>
            </a:r>
            <a:r>
              <a:rPr lang="fi-FI" noProof="0" dirty="0" err="1"/>
              <a:t>Tack</a:t>
            </a:r>
            <a:r>
              <a:rPr lang="fi-FI" noProof="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FEA1E4D-C91E-41FF-9F0C-0BF31AFF683A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reeform 7">
            <a:hlinkClick r:id="rId3" tooltip="twitter"/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5" name="Freeform 8">
            <a:hlinkClick r:id="rId4" tooltip="linkedin"/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9">
            <a:hlinkClick r:id="rId5" tooltip="instragram"/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7" name="Picture 16" descr="Ic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A085D48D-2A36-429A-9D7E-97ECF8F5D34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158" cy="432000"/>
          </a:xfrm>
          <a:prstGeom prst="rect">
            <a:avLst/>
          </a:prstGeom>
        </p:spPr>
      </p:pic>
      <p:sp>
        <p:nvSpPr>
          <p:cNvPr id="18" name="Freeform 6">
            <a:hlinkClick r:id="rId8" tooltip="Facebook"/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dirty="0"/>
          </a:p>
        </p:txBody>
      </p:sp>
      <p:sp>
        <p:nvSpPr>
          <p:cNvPr id="13" name="TextBox 12">
            <a:hlinkClick r:id="rId9"/>
            <a:extLst>
              <a:ext uri="{FF2B5EF4-FFF2-40B4-BE49-F238E27FC236}">
                <a16:creationId xmlns:a16="http://schemas.microsoft.com/office/drawing/2014/main" id="{297D3374-4351-4D7E-9482-41ECE464A711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 dirty="0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 dirty="0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352458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avoin lisenssi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Kiitos. </a:t>
            </a:r>
            <a:r>
              <a:rPr lang="fi-FI" noProof="0" dirty="0" err="1"/>
              <a:t>Tack</a:t>
            </a:r>
            <a:r>
              <a:rPr lang="fi-FI" noProof="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C1B5BAD-9C63-4C69-87C4-819DEDC62D6D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941B77CA-24CD-4DBD-A47E-5984688C2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300" cy="432060"/>
          </a:xfrm>
          <a:prstGeom prst="rect">
            <a:avLst/>
          </a:prstGeom>
        </p:spPr>
      </p:pic>
      <p:sp>
        <p:nvSpPr>
          <p:cNvPr id="7" name="Freeform 7">
            <a:hlinkClick r:id="rId4" tooltip="twitter"/>
            <a:extLst>
              <a:ext uri="{FF2B5EF4-FFF2-40B4-BE49-F238E27FC236}">
                <a16:creationId xmlns:a16="http://schemas.microsoft.com/office/drawing/2014/main" id="{BB35DEBC-7815-738F-1290-EA61337B514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Freeform 8">
            <a:hlinkClick r:id="rId5" tooltip="linkedin"/>
            <a:extLst>
              <a:ext uri="{FF2B5EF4-FFF2-40B4-BE49-F238E27FC236}">
                <a16:creationId xmlns:a16="http://schemas.microsoft.com/office/drawing/2014/main" id="{981546C2-A7A1-266F-3C65-D6A87B5B66A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9">
            <a:hlinkClick r:id="rId6" tooltip="instragram"/>
            <a:extLst>
              <a:ext uri="{FF2B5EF4-FFF2-40B4-BE49-F238E27FC236}">
                <a16:creationId xmlns:a16="http://schemas.microsoft.com/office/drawing/2014/main" id="{11D70AC9-8BD3-5B83-7BA6-79224981134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6">
            <a:hlinkClick r:id="rId7" tooltip="Facebook"/>
            <a:extLst>
              <a:ext uri="{FF2B5EF4-FFF2-40B4-BE49-F238E27FC236}">
                <a16:creationId xmlns:a16="http://schemas.microsoft.com/office/drawing/2014/main" id="{CDAA0944-FE1F-13CF-167D-BB5AE8524AC3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dirty="0"/>
          </a:p>
        </p:txBody>
      </p:sp>
      <p:sp>
        <p:nvSpPr>
          <p:cNvPr id="11" name="TextBox 12">
            <a:hlinkClick r:id="rId8"/>
            <a:extLst>
              <a:ext uri="{FF2B5EF4-FFF2-40B4-BE49-F238E27FC236}">
                <a16:creationId xmlns:a16="http://schemas.microsoft.com/office/drawing/2014/main" id="{558E583F-15F2-4E9B-DFD2-C0AEF921E88A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 dirty="0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 dirty="0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199517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rajattu lisenssi 2">
    <p:bg>
      <p:bgPr>
        <a:solidFill>
          <a:srgbClr val="FF3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3" y="1556740"/>
            <a:ext cx="10658475" cy="1008660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Kiitos. </a:t>
            </a:r>
            <a:r>
              <a:rPr lang="fi-FI" noProof="0" dirty="0" err="1"/>
              <a:t>Tack</a:t>
            </a:r>
            <a:r>
              <a:rPr lang="fi-FI" noProof="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763" y="2852920"/>
            <a:ext cx="10658475" cy="2448340"/>
          </a:xfrm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2400">
                <a:solidFill>
                  <a:schemeClr val="bg1"/>
                </a:solidFill>
                <a:latin typeface="Work Sans SemiBold" panose="000007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yhteystiedot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9145441-B421-48FF-AF9C-FF5C4818C8F7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Picture 16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685C5932-3F7F-41CB-87DD-B2ABBE5E62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60" y="5877340"/>
            <a:ext cx="1023158" cy="432000"/>
          </a:xfrm>
          <a:prstGeom prst="rect">
            <a:avLst/>
          </a:prstGeom>
        </p:spPr>
      </p:pic>
      <p:sp>
        <p:nvSpPr>
          <p:cNvPr id="7" name="Freeform 7">
            <a:hlinkClick r:id="rId4" tooltip="twitter"/>
            <a:extLst>
              <a:ext uri="{FF2B5EF4-FFF2-40B4-BE49-F238E27FC236}">
                <a16:creationId xmlns:a16="http://schemas.microsoft.com/office/drawing/2014/main" id="{42871911-1ADF-F9C3-D383-CD21243260C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308063" y="5661248"/>
            <a:ext cx="252557" cy="252000"/>
          </a:xfrm>
          <a:custGeom>
            <a:avLst/>
            <a:gdLst>
              <a:gd name="T0" fmla="*/ 1085 w 2269"/>
              <a:gd name="T1" fmla="*/ 2052 h 2720"/>
              <a:gd name="T2" fmla="*/ 1276 w 2269"/>
              <a:gd name="T3" fmla="*/ 1961 h 2720"/>
              <a:gd name="T4" fmla="*/ 1432 w 2269"/>
              <a:gd name="T5" fmla="*/ 1821 h 2720"/>
              <a:gd name="T6" fmla="*/ 1551 w 2269"/>
              <a:gd name="T7" fmla="*/ 1643 h 2720"/>
              <a:gd name="T8" fmla="*/ 1647 w 2269"/>
              <a:gd name="T9" fmla="*/ 1380 h 2720"/>
              <a:gd name="T10" fmla="*/ 1677 w 2269"/>
              <a:gd name="T11" fmla="*/ 1129 h 2720"/>
              <a:gd name="T12" fmla="*/ 1815 w 2269"/>
              <a:gd name="T13" fmla="*/ 911 h 2720"/>
              <a:gd name="T14" fmla="*/ 1676 w 2269"/>
              <a:gd name="T15" fmla="*/ 949 h 2720"/>
              <a:gd name="T16" fmla="*/ 1751 w 2269"/>
              <a:gd name="T17" fmla="*/ 849 h 2720"/>
              <a:gd name="T18" fmla="*/ 1704 w 2269"/>
              <a:gd name="T19" fmla="*/ 824 h 2720"/>
              <a:gd name="T20" fmla="*/ 1558 w 2269"/>
              <a:gd name="T21" fmla="*/ 817 h 2720"/>
              <a:gd name="T22" fmla="*/ 1426 w 2269"/>
              <a:gd name="T23" fmla="*/ 757 h 2720"/>
              <a:gd name="T24" fmla="*/ 1287 w 2269"/>
              <a:gd name="T25" fmla="*/ 782 h 2720"/>
              <a:gd name="T26" fmla="*/ 1181 w 2269"/>
              <a:gd name="T27" fmla="*/ 877 h 2720"/>
              <a:gd name="T28" fmla="*/ 1122 w 2269"/>
              <a:gd name="T29" fmla="*/ 1022 h 2720"/>
              <a:gd name="T30" fmla="*/ 1081 w 2269"/>
              <a:gd name="T31" fmla="*/ 1162 h 2720"/>
              <a:gd name="T32" fmla="*/ 877 w 2269"/>
              <a:gd name="T33" fmla="*/ 1102 h 2720"/>
              <a:gd name="T34" fmla="*/ 697 w 2269"/>
              <a:gd name="T35" fmla="*/ 985 h 2720"/>
              <a:gd name="T36" fmla="*/ 549 w 2269"/>
              <a:gd name="T37" fmla="*/ 817 h 2720"/>
              <a:gd name="T38" fmla="*/ 511 w 2269"/>
              <a:gd name="T39" fmla="*/ 973 h 2720"/>
              <a:gd name="T40" fmla="*/ 554 w 2269"/>
              <a:gd name="T41" fmla="*/ 1162 h 2720"/>
              <a:gd name="T42" fmla="*/ 635 w 2269"/>
              <a:gd name="T43" fmla="*/ 1263 h 2720"/>
              <a:gd name="T44" fmla="*/ 516 w 2269"/>
              <a:gd name="T45" fmla="*/ 1226 h 2720"/>
              <a:gd name="T46" fmla="*/ 522 w 2269"/>
              <a:gd name="T47" fmla="*/ 1328 h 2720"/>
              <a:gd name="T48" fmla="*/ 581 w 2269"/>
              <a:gd name="T49" fmla="*/ 1449 h 2720"/>
              <a:gd name="T50" fmla="*/ 676 w 2269"/>
              <a:gd name="T51" fmla="*/ 1532 h 2720"/>
              <a:gd name="T52" fmla="*/ 659 w 2269"/>
              <a:gd name="T53" fmla="*/ 1565 h 2720"/>
              <a:gd name="T54" fmla="*/ 634 w 2269"/>
              <a:gd name="T55" fmla="*/ 1630 h 2720"/>
              <a:gd name="T56" fmla="*/ 722 w 2269"/>
              <a:gd name="T57" fmla="*/ 1739 h 2720"/>
              <a:gd name="T58" fmla="*/ 823 w 2269"/>
              <a:gd name="T59" fmla="*/ 1786 h 2720"/>
              <a:gd name="T60" fmla="*/ 761 w 2269"/>
              <a:gd name="T61" fmla="*/ 1871 h 2720"/>
              <a:gd name="T62" fmla="*/ 593 w 2269"/>
              <a:gd name="T63" fmla="*/ 1930 h 2720"/>
              <a:gd name="T64" fmla="*/ 514 w 2269"/>
              <a:gd name="T65" fmla="*/ 1972 h 2720"/>
              <a:gd name="T66" fmla="*/ 738 w 2269"/>
              <a:gd name="T67" fmla="*/ 2065 h 2720"/>
              <a:gd name="T68" fmla="*/ 6 w 2269"/>
              <a:gd name="T69" fmla="*/ 1221 h 2720"/>
              <a:gd name="T70" fmla="*/ 69 w 2269"/>
              <a:gd name="T71" fmla="*/ 892 h 2720"/>
              <a:gd name="T72" fmla="*/ 194 w 2269"/>
              <a:gd name="T73" fmla="*/ 600 h 2720"/>
              <a:gd name="T74" fmla="*/ 372 w 2269"/>
              <a:gd name="T75" fmla="*/ 354 h 2720"/>
              <a:gd name="T76" fmla="*/ 594 w 2269"/>
              <a:gd name="T77" fmla="*/ 164 h 2720"/>
              <a:gd name="T78" fmla="*/ 851 w 2269"/>
              <a:gd name="T79" fmla="*/ 43 h 2720"/>
              <a:gd name="T80" fmla="*/ 1134 w 2269"/>
              <a:gd name="T81" fmla="*/ 0 h 2720"/>
              <a:gd name="T82" fmla="*/ 1418 w 2269"/>
              <a:gd name="T83" fmla="*/ 43 h 2720"/>
              <a:gd name="T84" fmla="*/ 1676 w 2269"/>
              <a:gd name="T85" fmla="*/ 164 h 2720"/>
              <a:gd name="T86" fmla="*/ 1898 w 2269"/>
              <a:gd name="T87" fmla="*/ 354 h 2720"/>
              <a:gd name="T88" fmla="*/ 2075 w 2269"/>
              <a:gd name="T89" fmla="*/ 600 h 2720"/>
              <a:gd name="T90" fmla="*/ 2200 w 2269"/>
              <a:gd name="T91" fmla="*/ 892 h 2720"/>
              <a:gd name="T92" fmla="*/ 2263 w 2269"/>
              <a:gd name="T93" fmla="*/ 1221 h 2720"/>
              <a:gd name="T94" fmla="*/ 2256 w 2269"/>
              <a:gd name="T95" fmla="*/ 1568 h 2720"/>
              <a:gd name="T96" fmla="*/ 2180 w 2269"/>
              <a:gd name="T97" fmla="*/ 1889 h 2720"/>
              <a:gd name="T98" fmla="*/ 2044 w 2269"/>
              <a:gd name="T99" fmla="*/ 2174 h 2720"/>
              <a:gd name="T100" fmla="*/ 1857 w 2269"/>
              <a:gd name="T101" fmla="*/ 2410 h 2720"/>
              <a:gd name="T102" fmla="*/ 1627 w 2269"/>
              <a:gd name="T103" fmla="*/ 2586 h 2720"/>
              <a:gd name="T104" fmla="*/ 1363 w 2269"/>
              <a:gd name="T105" fmla="*/ 2693 h 2720"/>
              <a:gd name="T106" fmla="*/ 1076 w 2269"/>
              <a:gd name="T107" fmla="*/ 2719 h 2720"/>
              <a:gd name="T108" fmla="*/ 797 w 2269"/>
              <a:gd name="T109" fmla="*/ 2659 h 2720"/>
              <a:gd name="T110" fmla="*/ 546 w 2269"/>
              <a:gd name="T111" fmla="*/ 2524 h 2720"/>
              <a:gd name="T112" fmla="*/ 332 w 2269"/>
              <a:gd name="T113" fmla="*/ 2322 h 2720"/>
              <a:gd name="T114" fmla="*/ 165 w 2269"/>
              <a:gd name="T115" fmla="*/ 2065 h 2720"/>
              <a:gd name="T116" fmla="*/ 51 w 2269"/>
              <a:gd name="T117" fmla="*/ 1764 h 2720"/>
              <a:gd name="T118" fmla="*/ 2 w 2269"/>
              <a:gd name="T119" fmla="*/ 1430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9" h="2720">
                <a:moveTo>
                  <a:pt x="882" y="2081"/>
                </a:moveTo>
                <a:lnTo>
                  <a:pt x="906" y="2080"/>
                </a:lnTo>
                <a:lnTo>
                  <a:pt x="929" y="2079"/>
                </a:lnTo>
                <a:lnTo>
                  <a:pt x="953" y="2077"/>
                </a:lnTo>
                <a:lnTo>
                  <a:pt x="976" y="2075"/>
                </a:lnTo>
                <a:lnTo>
                  <a:pt x="998" y="2071"/>
                </a:lnTo>
                <a:lnTo>
                  <a:pt x="1020" y="2068"/>
                </a:lnTo>
                <a:lnTo>
                  <a:pt x="1042" y="2063"/>
                </a:lnTo>
                <a:lnTo>
                  <a:pt x="1063" y="2058"/>
                </a:lnTo>
                <a:lnTo>
                  <a:pt x="1085" y="2052"/>
                </a:lnTo>
                <a:lnTo>
                  <a:pt x="1105" y="2045"/>
                </a:lnTo>
                <a:lnTo>
                  <a:pt x="1126" y="2038"/>
                </a:lnTo>
                <a:lnTo>
                  <a:pt x="1146" y="2031"/>
                </a:lnTo>
                <a:lnTo>
                  <a:pt x="1166" y="2022"/>
                </a:lnTo>
                <a:lnTo>
                  <a:pt x="1185" y="2014"/>
                </a:lnTo>
                <a:lnTo>
                  <a:pt x="1204" y="2004"/>
                </a:lnTo>
                <a:lnTo>
                  <a:pt x="1223" y="1993"/>
                </a:lnTo>
                <a:lnTo>
                  <a:pt x="1241" y="1984"/>
                </a:lnTo>
                <a:lnTo>
                  <a:pt x="1259" y="1972"/>
                </a:lnTo>
                <a:lnTo>
                  <a:pt x="1276" y="1961"/>
                </a:lnTo>
                <a:lnTo>
                  <a:pt x="1293" y="1949"/>
                </a:lnTo>
                <a:lnTo>
                  <a:pt x="1310" y="1936"/>
                </a:lnTo>
                <a:lnTo>
                  <a:pt x="1327" y="1924"/>
                </a:lnTo>
                <a:lnTo>
                  <a:pt x="1343" y="1909"/>
                </a:lnTo>
                <a:lnTo>
                  <a:pt x="1359" y="1896"/>
                </a:lnTo>
                <a:lnTo>
                  <a:pt x="1374" y="1882"/>
                </a:lnTo>
                <a:lnTo>
                  <a:pt x="1389" y="1866"/>
                </a:lnTo>
                <a:lnTo>
                  <a:pt x="1404" y="1852"/>
                </a:lnTo>
                <a:lnTo>
                  <a:pt x="1418" y="1836"/>
                </a:lnTo>
                <a:lnTo>
                  <a:pt x="1432" y="1821"/>
                </a:lnTo>
                <a:lnTo>
                  <a:pt x="1445" y="1804"/>
                </a:lnTo>
                <a:lnTo>
                  <a:pt x="1459" y="1787"/>
                </a:lnTo>
                <a:lnTo>
                  <a:pt x="1471" y="1770"/>
                </a:lnTo>
                <a:lnTo>
                  <a:pt x="1484" y="1753"/>
                </a:lnTo>
                <a:lnTo>
                  <a:pt x="1496" y="1735"/>
                </a:lnTo>
                <a:lnTo>
                  <a:pt x="1507" y="1717"/>
                </a:lnTo>
                <a:lnTo>
                  <a:pt x="1520" y="1699"/>
                </a:lnTo>
                <a:lnTo>
                  <a:pt x="1531" y="1680"/>
                </a:lnTo>
                <a:lnTo>
                  <a:pt x="1541" y="1662"/>
                </a:lnTo>
                <a:lnTo>
                  <a:pt x="1551" y="1643"/>
                </a:lnTo>
                <a:lnTo>
                  <a:pt x="1561" y="1624"/>
                </a:lnTo>
                <a:lnTo>
                  <a:pt x="1570" y="1605"/>
                </a:lnTo>
                <a:lnTo>
                  <a:pt x="1579" y="1586"/>
                </a:lnTo>
                <a:lnTo>
                  <a:pt x="1588" y="1565"/>
                </a:lnTo>
                <a:lnTo>
                  <a:pt x="1596" y="1545"/>
                </a:lnTo>
                <a:lnTo>
                  <a:pt x="1604" y="1526"/>
                </a:lnTo>
                <a:lnTo>
                  <a:pt x="1611" y="1505"/>
                </a:lnTo>
                <a:lnTo>
                  <a:pt x="1625" y="1463"/>
                </a:lnTo>
                <a:lnTo>
                  <a:pt x="1637" y="1422"/>
                </a:lnTo>
                <a:lnTo>
                  <a:pt x="1647" y="1380"/>
                </a:lnTo>
                <a:lnTo>
                  <a:pt x="1656" y="1338"/>
                </a:lnTo>
                <a:lnTo>
                  <a:pt x="1660" y="1317"/>
                </a:lnTo>
                <a:lnTo>
                  <a:pt x="1664" y="1296"/>
                </a:lnTo>
                <a:lnTo>
                  <a:pt x="1667" y="1275"/>
                </a:lnTo>
                <a:lnTo>
                  <a:pt x="1669" y="1254"/>
                </a:lnTo>
                <a:lnTo>
                  <a:pt x="1672" y="1233"/>
                </a:lnTo>
                <a:lnTo>
                  <a:pt x="1673" y="1212"/>
                </a:lnTo>
                <a:lnTo>
                  <a:pt x="1675" y="1191"/>
                </a:lnTo>
                <a:lnTo>
                  <a:pt x="1676" y="1171"/>
                </a:lnTo>
                <a:lnTo>
                  <a:pt x="1677" y="1129"/>
                </a:lnTo>
                <a:lnTo>
                  <a:pt x="1676" y="1085"/>
                </a:lnTo>
                <a:lnTo>
                  <a:pt x="1696" y="1067"/>
                </a:lnTo>
                <a:lnTo>
                  <a:pt x="1715" y="1048"/>
                </a:lnTo>
                <a:lnTo>
                  <a:pt x="1734" y="1028"/>
                </a:lnTo>
                <a:lnTo>
                  <a:pt x="1752" y="1006"/>
                </a:lnTo>
                <a:lnTo>
                  <a:pt x="1769" y="983"/>
                </a:lnTo>
                <a:lnTo>
                  <a:pt x="1785" y="961"/>
                </a:lnTo>
                <a:lnTo>
                  <a:pt x="1793" y="949"/>
                </a:lnTo>
                <a:lnTo>
                  <a:pt x="1801" y="937"/>
                </a:lnTo>
                <a:lnTo>
                  <a:pt x="1815" y="911"/>
                </a:lnTo>
                <a:lnTo>
                  <a:pt x="1796" y="921"/>
                </a:lnTo>
                <a:lnTo>
                  <a:pt x="1777" y="931"/>
                </a:lnTo>
                <a:lnTo>
                  <a:pt x="1757" y="938"/>
                </a:lnTo>
                <a:lnTo>
                  <a:pt x="1737" y="945"/>
                </a:lnTo>
                <a:lnTo>
                  <a:pt x="1717" y="951"/>
                </a:lnTo>
                <a:lnTo>
                  <a:pt x="1697" y="957"/>
                </a:lnTo>
                <a:lnTo>
                  <a:pt x="1676" y="961"/>
                </a:lnTo>
                <a:lnTo>
                  <a:pt x="1655" y="964"/>
                </a:lnTo>
                <a:lnTo>
                  <a:pt x="1666" y="957"/>
                </a:lnTo>
                <a:lnTo>
                  <a:pt x="1676" y="949"/>
                </a:lnTo>
                <a:lnTo>
                  <a:pt x="1686" y="939"/>
                </a:lnTo>
                <a:lnTo>
                  <a:pt x="1695" y="929"/>
                </a:lnTo>
                <a:lnTo>
                  <a:pt x="1705" y="919"/>
                </a:lnTo>
                <a:lnTo>
                  <a:pt x="1714" y="909"/>
                </a:lnTo>
                <a:lnTo>
                  <a:pt x="1722" y="897"/>
                </a:lnTo>
                <a:lnTo>
                  <a:pt x="1730" y="886"/>
                </a:lnTo>
                <a:lnTo>
                  <a:pt x="1734" y="880"/>
                </a:lnTo>
                <a:lnTo>
                  <a:pt x="1738" y="874"/>
                </a:lnTo>
                <a:lnTo>
                  <a:pt x="1745" y="861"/>
                </a:lnTo>
                <a:lnTo>
                  <a:pt x="1751" y="849"/>
                </a:lnTo>
                <a:lnTo>
                  <a:pt x="1758" y="836"/>
                </a:lnTo>
                <a:lnTo>
                  <a:pt x="1763" y="823"/>
                </a:lnTo>
                <a:lnTo>
                  <a:pt x="1769" y="808"/>
                </a:lnTo>
                <a:lnTo>
                  <a:pt x="1773" y="794"/>
                </a:lnTo>
                <a:lnTo>
                  <a:pt x="1778" y="779"/>
                </a:lnTo>
                <a:lnTo>
                  <a:pt x="1757" y="794"/>
                </a:lnTo>
                <a:lnTo>
                  <a:pt x="1736" y="806"/>
                </a:lnTo>
                <a:lnTo>
                  <a:pt x="1725" y="812"/>
                </a:lnTo>
                <a:lnTo>
                  <a:pt x="1715" y="818"/>
                </a:lnTo>
                <a:lnTo>
                  <a:pt x="1704" y="824"/>
                </a:lnTo>
                <a:lnTo>
                  <a:pt x="1693" y="829"/>
                </a:lnTo>
                <a:lnTo>
                  <a:pt x="1670" y="838"/>
                </a:lnTo>
                <a:lnTo>
                  <a:pt x="1647" y="847"/>
                </a:lnTo>
                <a:lnTo>
                  <a:pt x="1624" y="855"/>
                </a:lnTo>
                <a:lnTo>
                  <a:pt x="1612" y="857"/>
                </a:lnTo>
                <a:lnTo>
                  <a:pt x="1600" y="861"/>
                </a:lnTo>
                <a:lnTo>
                  <a:pt x="1591" y="849"/>
                </a:lnTo>
                <a:lnTo>
                  <a:pt x="1580" y="837"/>
                </a:lnTo>
                <a:lnTo>
                  <a:pt x="1570" y="827"/>
                </a:lnTo>
                <a:lnTo>
                  <a:pt x="1558" y="817"/>
                </a:lnTo>
                <a:lnTo>
                  <a:pt x="1547" y="807"/>
                </a:lnTo>
                <a:lnTo>
                  <a:pt x="1535" y="799"/>
                </a:lnTo>
                <a:lnTo>
                  <a:pt x="1522" y="790"/>
                </a:lnTo>
                <a:lnTo>
                  <a:pt x="1509" y="783"/>
                </a:lnTo>
                <a:lnTo>
                  <a:pt x="1496" y="777"/>
                </a:lnTo>
                <a:lnTo>
                  <a:pt x="1482" y="771"/>
                </a:lnTo>
                <a:lnTo>
                  <a:pt x="1468" y="766"/>
                </a:lnTo>
                <a:lnTo>
                  <a:pt x="1454" y="763"/>
                </a:lnTo>
                <a:lnTo>
                  <a:pt x="1440" y="759"/>
                </a:lnTo>
                <a:lnTo>
                  <a:pt x="1426" y="757"/>
                </a:lnTo>
                <a:lnTo>
                  <a:pt x="1411" y="755"/>
                </a:lnTo>
                <a:lnTo>
                  <a:pt x="1396" y="755"/>
                </a:lnTo>
                <a:lnTo>
                  <a:pt x="1381" y="755"/>
                </a:lnTo>
                <a:lnTo>
                  <a:pt x="1367" y="757"/>
                </a:lnTo>
                <a:lnTo>
                  <a:pt x="1353" y="759"/>
                </a:lnTo>
                <a:lnTo>
                  <a:pt x="1340" y="761"/>
                </a:lnTo>
                <a:lnTo>
                  <a:pt x="1326" y="765"/>
                </a:lnTo>
                <a:lnTo>
                  <a:pt x="1313" y="770"/>
                </a:lnTo>
                <a:lnTo>
                  <a:pt x="1300" y="776"/>
                </a:lnTo>
                <a:lnTo>
                  <a:pt x="1287" y="782"/>
                </a:lnTo>
                <a:lnTo>
                  <a:pt x="1275" y="788"/>
                </a:lnTo>
                <a:lnTo>
                  <a:pt x="1263" y="795"/>
                </a:lnTo>
                <a:lnTo>
                  <a:pt x="1251" y="803"/>
                </a:lnTo>
                <a:lnTo>
                  <a:pt x="1240" y="812"/>
                </a:lnTo>
                <a:lnTo>
                  <a:pt x="1229" y="821"/>
                </a:lnTo>
                <a:lnTo>
                  <a:pt x="1218" y="831"/>
                </a:lnTo>
                <a:lnTo>
                  <a:pt x="1208" y="842"/>
                </a:lnTo>
                <a:lnTo>
                  <a:pt x="1199" y="853"/>
                </a:lnTo>
                <a:lnTo>
                  <a:pt x="1189" y="865"/>
                </a:lnTo>
                <a:lnTo>
                  <a:pt x="1181" y="877"/>
                </a:lnTo>
                <a:lnTo>
                  <a:pt x="1172" y="890"/>
                </a:lnTo>
                <a:lnTo>
                  <a:pt x="1164" y="903"/>
                </a:lnTo>
                <a:lnTo>
                  <a:pt x="1157" y="916"/>
                </a:lnTo>
                <a:lnTo>
                  <a:pt x="1150" y="931"/>
                </a:lnTo>
                <a:lnTo>
                  <a:pt x="1144" y="945"/>
                </a:lnTo>
                <a:lnTo>
                  <a:pt x="1139" y="959"/>
                </a:lnTo>
                <a:lnTo>
                  <a:pt x="1134" y="975"/>
                </a:lnTo>
                <a:lnTo>
                  <a:pt x="1129" y="991"/>
                </a:lnTo>
                <a:lnTo>
                  <a:pt x="1126" y="1006"/>
                </a:lnTo>
                <a:lnTo>
                  <a:pt x="1122" y="1022"/>
                </a:lnTo>
                <a:lnTo>
                  <a:pt x="1120" y="1039"/>
                </a:lnTo>
                <a:lnTo>
                  <a:pt x="1118" y="1055"/>
                </a:lnTo>
                <a:lnTo>
                  <a:pt x="1117" y="1072"/>
                </a:lnTo>
                <a:lnTo>
                  <a:pt x="1117" y="1090"/>
                </a:lnTo>
                <a:lnTo>
                  <a:pt x="1117" y="1109"/>
                </a:lnTo>
                <a:lnTo>
                  <a:pt x="1119" y="1129"/>
                </a:lnTo>
                <a:lnTo>
                  <a:pt x="1121" y="1148"/>
                </a:lnTo>
                <a:lnTo>
                  <a:pt x="1124" y="1166"/>
                </a:lnTo>
                <a:lnTo>
                  <a:pt x="1102" y="1165"/>
                </a:lnTo>
                <a:lnTo>
                  <a:pt x="1081" y="1162"/>
                </a:lnTo>
                <a:lnTo>
                  <a:pt x="1060" y="1159"/>
                </a:lnTo>
                <a:lnTo>
                  <a:pt x="1038" y="1155"/>
                </a:lnTo>
                <a:lnTo>
                  <a:pt x="1017" y="1151"/>
                </a:lnTo>
                <a:lnTo>
                  <a:pt x="997" y="1145"/>
                </a:lnTo>
                <a:lnTo>
                  <a:pt x="976" y="1141"/>
                </a:lnTo>
                <a:lnTo>
                  <a:pt x="956" y="1133"/>
                </a:lnTo>
                <a:lnTo>
                  <a:pt x="936" y="1127"/>
                </a:lnTo>
                <a:lnTo>
                  <a:pt x="916" y="1119"/>
                </a:lnTo>
                <a:lnTo>
                  <a:pt x="896" y="1112"/>
                </a:lnTo>
                <a:lnTo>
                  <a:pt x="877" y="1102"/>
                </a:lnTo>
                <a:lnTo>
                  <a:pt x="857" y="1094"/>
                </a:lnTo>
                <a:lnTo>
                  <a:pt x="838" y="1083"/>
                </a:lnTo>
                <a:lnTo>
                  <a:pt x="820" y="1073"/>
                </a:lnTo>
                <a:lnTo>
                  <a:pt x="801" y="1061"/>
                </a:lnTo>
                <a:lnTo>
                  <a:pt x="783" y="1051"/>
                </a:lnTo>
                <a:lnTo>
                  <a:pt x="765" y="1039"/>
                </a:lnTo>
                <a:lnTo>
                  <a:pt x="748" y="1025"/>
                </a:lnTo>
                <a:lnTo>
                  <a:pt x="730" y="1012"/>
                </a:lnTo>
                <a:lnTo>
                  <a:pt x="713" y="999"/>
                </a:lnTo>
                <a:lnTo>
                  <a:pt x="697" y="985"/>
                </a:lnTo>
                <a:lnTo>
                  <a:pt x="680" y="970"/>
                </a:lnTo>
                <a:lnTo>
                  <a:pt x="664" y="955"/>
                </a:lnTo>
                <a:lnTo>
                  <a:pt x="649" y="939"/>
                </a:lnTo>
                <a:lnTo>
                  <a:pt x="633" y="922"/>
                </a:lnTo>
                <a:lnTo>
                  <a:pt x="618" y="905"/>
                </a:lnTo>
                <a:lnTo>
                  <a:pt x="604" y="889"/>
                </a:lnTo>
                <a:lnTo>
                  <a:pt x="590" y="872"/>
                </a:lnTo>
                <a:lnTo>
                  <a:pt x="576" y="854"/>
                </a:lnTo>
                <a:lnTo>
                  <a:pt x="562" y="835"/>
                </a:lnTo>
                <a:lnTo>
                  <a:pt x="549" y="817"/>
                </a:lnTo>
                <a:lnTo>
                  <a:pt x="541" y="835"/>
                </a:lnTo>
                <a:lnTo>
                  <a:pt x="537" y="845"/>
                </a:lnTo>
                <a:lnTo>
                  <a:pt x="533" y="855"/>
                </a:lnTo>
                <a:lnTo>
                  <a:pt x="527" y="875"/>
                </a:lnTo>
                <a:lnTo>
                  <a:pt x="521" y="896"/>
                </a:lnTo>
                <a:lnTo>
                  <a:pt x="517" y="917"/>
                </a:lnTo>
                <a:lnTo>
                  <a:pt x="515" y="928"/>
                </a:lnTo>
                <a:lnTo>
                  <a:pt x="514" y="939"/>
                </a:lnTo>
                <a:lnTo>
                  <a:pt x="512" y="962"/>
                </a:lnTo>
                <a:lnTo>
                  <a:pt x="511" y="973"/>
                </a:lnTo>
                <a:lnTo>
                  <a:pt x="511" y="985"/>
                </a:lnTo>
                <a:lnTo>
                  <a:pt x="512" y="1006"/>
                </a:lnTo>
                <a:lnTo>
                  <a:pt x="514" y="1028"/>
                </a:lnTo>
                <a:lnTo>
                  <a:pt x="516" y="1048"/>
                </a:lnTo>
                <a:lnTo>
                  <a:pt x="520" y="1069"/>
                </a:lnTo>
                <a:lnTo>
                  <a:pt x="525" y="1089"/>
                </a:lnTo>
                <a:lnTo>
                  <a:pt x="531" y="1108"/>
                </a:lnTo>
                <a:lnTo>
                  <a:pt x="538" y="1126"/>
                </a:lnTo>
                <a:lnTo>
                  <a:pt x="545" y="1145"/>
                </a:lnTo>
                <a:lnTo>
                  <a:pt x="554" y="1162"/>
                </a:lnTo>
                <a:lnTo>
                  <a:pt x="563" y="1179"/>
                </a:lnTo>
                <a:lnTo>
                  <a:pt x="573" y="1196"/>
                </a:lnTo>
                <a:lnTo>
                  <a:pt x="584" y="1210"/>
                </a:lnTo>
                <a:lnTo>
                  <a:pt x="590" y="1217"/>
                </a:lnTo>
                <a:lnTo>
                  <a:pt x="596" y="1224"/>
                </a:lnTo>
                <a:lnTo>
                  <a:pt x="602" y="1232"/>
                </a:lnTo>
                <a:lnTo>
                  <a:pt x="609" y="1239"/>
                </a:lnTo>
                <a:lnTo>
                  <a:pt x="622" y="1251"/>
                </a:lnTo>
                <a:lnTo>
                  <a:pt x="628" y="1257"/>
                </a:lnTo>
                <a:lnTo>
                  <a:pt x="635" y="1263"/>
                </a:lnTo>
                <a:lnTo>
                  <a:pt x="618" y="1262"/>
                </a:lnTo>
                <a:lnTo>
                  <a:pt x="602" y="1259"/>
                </a:lnTo>
                <a:lnTo>
                  <a:pt x="585" y="1256"/>
                </a:lnTo>
                <a:lnTo>
                  <a:pt x="569" y="1251"/>
                </a:lnTo>
                <a:lnTo>
                  <a:pt x="561" y="1248"/>
                </a:lnTo>
                <a:lnTo>
                  <a:pt x="554" y="1245"/>
                </a:lnTo>
                <a:lnTo>
                  <a:pt x="538" y="1238"/>
                </a:lnTo>
                <a:lnTo>
                  <a:pt x="531" y="1234"/>
                </a:lnTo>
                <a:lnTo>
                  <a:pt x="523" y="1230"/>
                </a:lnTo>
                <a:lnTo>
                  <a:pt x="516" y="1226"/>
                </a:lnTo>
                <a:lnTo>
                  <a:pt x="509" y="1221"/>
                </a:lnTo>
                <a:lnTo>
                  <a:pt x="509" y="1226"/>
                </a:lnTo>
                <a:lnTo>
                  <a:pt x="509" y="1240"/>
                </a:lnTo>
                <a:lnTo>
                  <a:pt x="510" y="1256"/>
                </a:lnTo>
                <a:lnTo>
                  <a:pt x="511" y="1270"/>
                </a:lnTo>
                <a:lnTo>
                  <a:pt x="513" y="1284"/>
                </a:lnTo>
                <a:lnTo>
                  <a:pt x="516" y="1299"/>
                </a:lnTo>
                <a:lnTo>
                  <a:pt x="517" y="1306"/>
                </a:lnTo>
                <a:lnTo>
                  <a:pt x="519" y="1313"/>
                </a:lnTo>
                <a:lnTo>
                  <a:pt x="522" y="1328"/>
                </a:lnTo>
                <a:lnTo>
                  <a:pt x="526" y="1341"/>
                </a:lnTo>
                <a:lnTo>
                  <a:pt x="530" y="1354"/>
                </a:lnTo>
                <a:lnTo>
                  <a:pt x="535" y="1367"/>
                </a:lnTo>
                <a:lnTo>
                  <a:pt x="540" y="1380"/>
                </a:lnTo>
                <a:lnTo>
                  <a:pt x="546" y="1392"/>
                </a:lnTo>
                <a:lnTo>
                  <a:pt x="552" y="1404"/>
                </a:lnTo>
                <a:lnTo>
                  <a:pt x="559" y="1416"/>
                </a:lnTo>
                <a:lnTo>
                  <a:pt x="566" y="1427"/>
                </a:lnTo>
                <a:lnTo>
                  <a:pt x="573" y="1439"/>
                </a:lnTo>
                <a:lnTo>
                  <a:pt x="581" y="1449"/>
                </a:lnTo>
                <a:lnTo>
                  <a:pt x="589" y="1460"/>
                </a:lnTo>
                <a:lnTo>
                  <a:pt x="597" y="1469"/>
                </a:lnTo>
                <a:lnTo>
                  <a:pt x="606" y="1479"/>
                </a:lnTo>
                <a:lnTo>
                  <a:pt x="615" y="1488"/>
                </a:lnTo>
                <a:lnTo>
                  <a:pt x="624" y="1497"/>
                </a:lnTo>
                <a:lnTo>
                  <a:pt x="634" y="1504"/>
                </a:lnTo>
                <a:lnTo>
                  <a:pt x="644" y="1512"/>
                </a:lnTo>
                <a:lnTo>
                  <a:pt x="654" y="1520"/>
                </a:lnTo>
                <a:lnTo>
                  <a:pt x="665" y="1526"/>
                </a:lnTo>
                <a:lnTo>
                  <a:pt x="676" y="1532"/>
                </a:lnTo>
                <a:lnTo>
                  <a:pt x="687" y="1538"/>
                </a:lnTo>
                <a:lnTo>
                  <a:pt x="698" y="1542"/>
                </a:lnTo>
                <a:lnTo>
                  <a:pt x="709" y="1546"/>
                </a:lnTo>
                <a:lnTo>
                  <a:pt x="721" y="1551"/>
                </a:lnTo>
                <a:lnTo>
                  <a:pt x="733" y="1553"/>
                </a:lnTo>
                <a:lnTo>
                  <a:pt x="715" y="1558"/>
                </a:lnTo>
                <a:lnTo>
                  <a:pt x="706" y="1560"/>
                </a:lnTo>
                <a:lnTo>
                  <a:pt x="697" y="1563"/>
                </a:lnTo>
                <a:lnTo>
                  <a:pt x="678" y="1564"/>
                </a:lnTo>
                <a:lnTo>
                  <a:pt x="659" y="1565"/>
                </a:lnTo>
                <a:lnTo>
                  <a:pt x="646" y="1565"/>
                </a:lnTo>
                <a:lnTo>
                  <a:pt x="633" y="1564"/>
                </a:lnTo>
                <a:lnTo>
                  <a:pt x="620" y="1562"/>
                </a:lnTo>
                <a:lnTo>
                  <a:pt x="607" y="1559"/>
                </a:lnTo>
                <a:lnTo>
                  <a:pt x="610" y="1571"/>
                </a:lnTo>
                <a:lnTo>
                  <a:pt x="614" y="1583"/>
                </a:lnTo>
                <a:lnTo>
                  <a:pt x="619" y="1595"/>
                </a:lnTo>
                <a:lnTo>
                  <a:pt x="623" y="1607"/>
                </a:lnTo>
                <a:lnTo>
                  <a:pt x="628" y="1619"/>
                </a:lnTo>
                <a:lnTo>
                  <a:pt x="634" y="1630"/>
                </a:lnTo>
                <a:lnTo>
                  <a:pt x="639" y="1641"/>
                </a:lnTo>
                <a:lnTo>
                  <a:pt x="645" y="1651"/>
                </a:lnTo>
                <a:lnTo>
                  <a:pt x="658" y="1672"/>
                </a:lnTo>
                <a:lnTo>
                  <a:pt x="665" y="1681"/>
                </a:lnTo>
                <a:lnTo>
                  <a:pt x="673" y="1690"/>
                </a:lnTo>
                <a:lnTo>
                  <a:pt x="680" y="1699"/>
                </a:lnTo>
                <a:lnTo>
                  <a:pt x="688" y="1708"/>
                </a:lnTo>
                <a:lnTo>
                  <a:pt x="696" y="1716"/>
                </a:lnTo>
                <a:lnTo>
                  <a:pt x="705" y="1725"/>
                </a:lnTo>
                <a:lnTo>
                  <a:pt x="722" y="1739"/>
                </a:lnTo>
                <a:lnTo>
                  <a:pt x="731" y="1745"/>
                </a:lnTo>
                <a:lnTo>
                  <a:pt x="741" y="1752"/>
                </a:lnTo>
                <a:lnTo>
                  <a:pt x="750" y="1758"/>
                </a:lnTo>
                <a:lnTo>
                  <a:pt x="760" y="1763"/>
                </a:lnTo>
                <a:lnTo>
                  <a:pt x="770" y="1768"/>
                </a:lnTo>
                <a:lnTo>
                  <a:pt x="780" y="1773"/>
                </a:lnTo>
                <a:lnTo>
                  <a:pt x="791" y="1777"/>
                </a:lnTo>
                <a:lnTo>
                  <a:pt x="801" y="1781"/>
                </a:lnTo>
                <a:lnTo>
                  <a:pt x="812" y="1783"/>
                </a:lnTo>
                <a:lnTo>
                  <a:pt x="823" y="1786"/>
                </a:lnTo>
                <a:lnTo>
                  <a:pt x="834" y="1788"/>
                </a:lnTo>
                <a:lnTo>
                  <a:pt x="845" y="1789"/>
                </a:lnTo>
                <a:lnTo>
                  <a:pt x="856" y="1791"/>
                </a:lnTo>
                <a:lnTo>
                  <a:pt x="867" y="1792"/>
                </a:lnTo>
                <a:lnTo>
                  <a:pt x="849" y="1807"/>
                </a:lnTo>
                <a:lnTo>
                  <a:pt x="830" y="1823"/>
                </a:lnTo>
                <a:lnTo>
                  <a:pt x="811" y="1839"/>
                </a:lnTo>
                <a:lnTo>
                  <a:pt x="791" y="1852"/>
                </a:lnTo>
                <a:lnTo>
                  <a:pt x="771" y="1865"/>
                </a:lnTo>
                <a:lnTo>
                  <a:pt x="761" y="1871"/>
                </a:lnTo>
                <a:lnTo>
                  <a:pt x="750" y="1876"/>
                </a:lnTo>
                <a:lnTo>
                  <a:pt x="740" y="1882"/>
                </a:lnTo>
                <a:lnTo>
                  <a:pt x="729" y="1887"/>
                </a:lnTo>
                <a:lnTo>
                  <a:pt x="707" y="1897"/>
                </a:lnTo>
                <a:lnTo>
                  <a:pt x="685" y="1906"/>
                </a:lnTo>
                <a:lnTo>
                  <a:pt x="674" y="1909"/>
                </a:lnTo>
                <a:lnTo>
                  <a:pt x="663" y="1913"/>
                </a:lnTo>
                <a:lnTo>
                  <a:pt x="640" y="1920"/>
                </a:lnTo>
                <a:lnTo>
                  <a:pt x="617" y="1925"/>
                </a:lnTo>
                <a:lnTo>
                  <a:pt x="593" y="1930"/>
                </a:lnTo>
                <a:lnTo>
                  <a:pt x="569" y="1932"/>
                </a:lnTo>
                <a:lnTo>
                  <a:pt x="545" y="1935"/>
                </a:lnTo>
                <a:lnTo>
                  <a:pt x="521" y="1935"/>
                </a:lnTo>
                <a:lnTo>
                  <a:pt x="504" y="1935"/>
                </a:lnTo>
                <a:lnTo>
                  <a:pt x="487" y="1933"/>
                </a:lnTo>
                <a:lnTo>
                  <a:pt x="471" y="1932"/>
                </a:lnTo>
                <a:lnTo>
                  <a:pt x="454" y="1930"/>
                </a:lnTo>
                <a:lnTo>
                  <a:pt x="478" y="1948"/>
                </a:lnTo>
                <a:lnTo>
                  <a:pt x="502" y="1963"/>
                </a:lnTo>
                <a:lnTo>
                  <a:pt x="514" y="1972"/>
                </a:lnTo>
                <a:lnTo>
                  <a:pt x="526" y="1979"/>
                </a:lnTo>
                <a:lnTo>
                  <a:pt x="539" y="1986"/>
                </a:lnTo>
                <a:lnTo>
                  <a:pt x="551" y="1993"/>
                </a:lnTo>
                <a:lnTo>
                  <a:pt x="577" y="2007"/>
                </a:lnTo>
                <a:lnTo>
                  <a:pt x="602" y="2020"/>
                </a:lnTo>
                <a:lnTo>
                  <a:pt x="629" y="2031"/>
                </a:lnTo>
                <a:lnTo>
                  <a:pt x="655" y="2041"/>
                </a:lnTo>
                <a:lnTo>
                  <a:pt x="683" y="2050"/>
                </a:lnTo>
                <a:lnTo>
                  <a:pt x="710" y="2058"/>
                </a:lnTo>
                <a:lnTo>
                  <a:pt x="738" y="2065"/>
                </a:lnTo>
                <a:lnTo>
                  <a:pt x="766" y="2070"/>
                </a:lnTo>
                <a:lnTo>
                  <a:pt x="795" y="2075"/>
                </a:lnTo>
                <a:lnTo>
                  <a:pt x="823" y="2079"/>
                </a:lnTo>
                <a:lnTo>
                  <a:pt x="853" y="2080"/>
                </a:lnTo>
                <a:lnTo>
                  <a:pt x="882" y="2081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6"/>
                </a:lnTo>
                <a:lnTo>
                  <a:pt x="6" y="1221"/>
                </a:lnTo>
                <a:lnTo>
                  <a:pt x="10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90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4"/>
                </a:lnTo>
                <a:lnTo>
                  <a:pt x="165" y="655"/>
                </a:lnTo>
                <a:lnTo>
                  <a:pt x="179" y="627"/>
                </a:lnTo>
                <a:lnTo>
                  <a:pt x="194" y="600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3" y="134"/>
                </a:lnTo>
                <a:lnTo>
                  <a:pt x="668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5"/>
                </a:lnTo>
                <a:lnTo>
                  <a:pt x="1250" y="7"/>
                </a:lnTo>
                <a:lnTo>
                  <a:pt x="1279" y="11"/>
                </a:lnTo>
                <a:lnTo>
                  <a:pt x="1307" y="15"/>
                </a:lnTo>
                <a:lnTo>
                  <a:pt x="1335" y="21"/>
                </a:lnTo>
                <a:lnTo>
                  <a:pt x="1363" y="27"/>
                </a:lnTo>
                <a:lnTo>
                  <a:pt x="1390" y="35"/>
                </a:lnTo>
                <a:lnTo>
                  <a:pt x="1418" y="43"/>
                </a:lnTo>
                <a:lnTo>
                  <a:pt x="1445" y="51"/>
                </a:lnTo>
                <a:lnTo>
                  <a:pt x="1471" y="61"/>
                </a:lnTo>
                <a:lnTo>
                  <a:pt x="1498" y="72"/>
                </a:lnTo>
                <a:lnTo>
                  <a:pt x="1525" y="83"/>
                </a:lnTo>
                <a:lnTo>
                  <a:pt x="1551" y="95"/>
                </a:lnTo>
                <a:lnTo>
                  <a:pt x="1577" y="107"/>
                </a:lnTo>
                <a:lnTo>
                  <a:pt x="1602" y="120"/>
                </a:lnTo>
                <a:lnTo>
                  <a:pt x="1627" y="134"/>
                </a:lnTo>
                <a:lnTo>
                  <a:pt x="1651" y="149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5"/>
                </a:lnTo>
                <a:lnTo>
                  <a:pt x="1769" y="232"/>
                </a:lnTo>
                <a:lnTo>
                  <a:pt x="1792" y="250"/>
                </a:lnTo>
                <a:lnTo>
                  <a:pt x="1814" y="271"/>
                </a:lnTo>
                <a:lnTo>
                  <a:pt x="1835" y="290"/>
                </a:lnTo>
                <a:lnTo>
                  <a:pt x="1857" y="310"/>
                </a:lnTo>
                <a:lnTo>
                  <a:pt x="1877" y="332"/>
                </a:lnTo>
                <a:lnTo>
                  <a:pt x="1898" y="354"/>
                </a:lnTo>
                <a:lnTo>
                  <a:pt x="1918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10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5"/>
                </a:lnTo>
                <a:lnTo>
                  <a:pt x="2268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6"/>
                </a:lnTo>
                <a:lnTo>
                  <a:pt x="1877" y="2389"/>
                </a:lnTo>
                <a:lnTo>
                  <a:pt x="1857" y="2410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70"/>
                </a:lnTo>
                <a:lnTo>
                  <a:pt x="1769" y="2488"/>
                </a:lnTo>
                <a:lnTo>
                  <a:pt x="1746" y="2506"/>
                </a:lnTo>
                <a:lnTo>
                  <a:pt x="1723" y="2524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2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5" y="2669"/>
                </a:lnTo>
                <a:lnTo>
                  <a:pt x="1418" y="2677"/>
                </a:lnTo>
                <a:lnTo>
                  <a:pt x="1390" y="2685"/>
                </a:lnTo>
                <a:lnTo>
                  <a:pt x="1363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9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5"/>
                </a:lnTo>
                <a:lnTo>
                  <a:pt x="934" y="2699"/>
                </a:lnTo>
                <a:lnTo>
                  <a:pt x="906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1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90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10" y="1534"/>
                </a:lnTo>
                <a:lnTo>
                  <a:pt x="6" y="1499"/>
                </a:lnTo>
                <a:lnTo>
                  <a:pt x="4" y="1464"/>
                </a:lnTo>
                <a:lnTo>
                  <a:pt x="2" y="1430"/>
                </a:lnTo>
                <a:lnTo>
                  <a:pt x="1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8" name="Freeform 8">
            <a:hlinkClick r:id="rId5" tooltip="linkedin"/>
            <a:extLst>
              <a:ext uri="{FF2B5EF4-FFF2-40B4-BE49-F238E27FC236}">
                <a16:creationId xmlns:a16="http://schemas.microsoft.com/office/drawing/2014/main" id="{5A2FC993-D716-8A8B-05AB-C86F52E1531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596103" y="5661248"/>
            <a:ext cx="252557" cy="252000"/>
          </a:xfrm>
          <a:custGeom>
            <a:avLst/>
            <a:gdLst>
              <a:gd name="T0" fmla="*/ 730 w 2269"/>
              <a:gd name="T1" fmla="*/ 684 h 2720"/>
              <a:gd name="T2" fmla="*/ 799 w 2269"/>
              <a:gd name="T3" fmla="*/ 728 h 2720"/>
              <a:gd name="T4" fmla="*/ 833 w 2269"/>
              <a:gd name="T5" fmla="*/ 795 h 2720"/>
              <a:gd name="T6" fmla="*/ 836 w 2269"/>
              <a:gd name="T7" fmla="*/ 877 h 2720"/>
              <a:gd name="T8" fmla="*/ 799 w 2269"/>
              <a:gd name="T9" fmla="*/ 959 h 2720"/>
              <a:gd name="T10" fmla="*/ 743 w 2269"/>
              <a:gd name="T11" fmla="*/ 1000 h 2720"/>
              <a:gd name="T12" fmla="*/ 662 w 2269"/>
              <a:gd name="T13" fmla="*/ 1000 h 2720"/>
              <a:gd name="T14" fmla="*/ 601 w 2269"/>
              <a:gd name="T15" fmla="*/ 953 h 2720"/>
              <a:gd name="T16" fmla="*/ 570 w 2269"/>
              <a:gd name="T17" fmla="*/ 885 h 2720"/>
              <a:gd name="T18" fmla="*/ 572 w 2269"/>
              <a:gd name="T19" fmla="*/ 795 h 2720"/>
              <a:gd name="T20" fmla="*/ 611 w 2269"/>
              <a:gd name="T21" fmla="*/ 723 h 2720"/>
              <a:gd name="T22" fmla="*/ 668 w 2269"/>
              <a:gd name="T23" fmla="*/ 685 h 2720"/>
              <a:gd name="T24" fmla="*/ 1197 w 2269"/>
              <a:gd name="T25" fmla="*/ 1256 h 2720"/>
              <a:gd name="T26" fmla="*/ 1264 w 2269"/>
              <a:gd name="T27" fmla="*/ 1167 h 2720"/>
              <a:gd name="T28" fmla="*/ 1350 w 2269"/>
              <a:gd name="T29" fmla="*/ 1119 h 2720"/>
              <a:gd name="T30" fmla="*/ 1441 w 2269"/>
              <a:gd name="T31" fmla="*/ 1109 h 2720"/>
              <a:gd name="T32" fmla="*/ 1564 w 2269"/>
              <a:gd name="T33" fmla="*/ 1143 h 2720"/>
              <a:gd name="T34" fmla="*/ 1642 w 2269"/>
              <a:gd name="T35" fmla="*/ 1220 h 2720"/>
              <a:gd name="T36" fmla="*/ 1688 w 2269"/>
              <a:gd name="T37" fmla="*/ 1352 h 2720"/>
              <a:gd name="T38" fmla="*/ 1702 w 2269"/>
              <a:gd name="T39" fmla="*/ 1520 h 2720"/>
              <a:gd name="T40" fmla="*/ 1463 w 2269"/>
              <a:gd name="T41" fmla="*/ 1496 h 2720"/>
              <a:gd name="T42" fmla="*/ 1440 w 2269"/>
              <a:gd name="T43" fmla="*/ 1414 h 2720"/>
              <a:gd name="T44" fmla="*/ 1393 w 2269"/>
              <a:gd name="T45" fmla="*/ 1367 h 2720"/>
              <a:gd name="T46" fmla="*/ 1323 w 2269"/>
              <a:gd name="T47" fmla="*/ 1359 h 2720"/>
              <a:gd name="T48" fmla="*/ 1257 w 2269"/>
              <a:gd name="T49" fmla="*/ 1388 h 2720"/>
              <a:gd name="T50" fmla="*/ 1221 w 2269"/>
              <a:gd name="T51" fmla="*/ 1446 h 2720"/>
              <a:gd name="T52" fmla="*/ 1203 w 2269"/>
              <a:gd name="T53" fmla="*/ 1590 h 2720"/>
              <a:gd name="T54" fmla="*/ 6 w 2269"/>
              <a:gd name="T55" fmla="*/ 1221 h 2720"/>
              <a:gd name="T56" fmla="*/ 51 w 2269"/>
              <a:gd name="T57" fmla="*/ 956 h 2720"/>
              <a:gd name="T58" fmla="*/ 137 w 2269"/>
              <a:gd name="T59" fmla="*/ 712 h 2720"/>
              <a:gd name="T60" fmla="*/ 259 w 2269"/>
              <a:gd name="T61" fmla="*/ 495 h 2720"/>
              <a:gd name="T62" fmla="*/ 413 w 2269"/>
              <a:gd name="T63" fmla="*/ 310 h 2720"/>
              <a:gd name="T64" fmla="*/ 594 w 2269"/>
              <a:gd name="T65" fmla="*/ 164 h 2720"/>
              <a:gd name="T66" fmla="*/ 797 w 2269"/>
              <a:gd name="T67" fmla="*/ 61 h 2720"/>
              <a:gd name="T68" fmla="*/ 1018 w 2269"/>
              <a:gd name="T69" fmla="*/ 7 h 2720"/>
              <a:gd name="T70" fmla="*/ 1250 w 2269"/>
              <a:gd name="T71" fmla="*/ 7 h 2720"/>
              <a:gd name="T72" fmla="*/ 1471 w 2269"/>
              <a:gd name="T73" fmla="*/ 61 h 2720"/>
              <a:gd name="T74" fmla="*/ 1674 w 2269"/>
              <a:gd name="T75" fmla="*/ 164 h 2720"/>
              <a:gd name="T76" fmla="*/ 1855 w 2269"/>
              <a:gd name="T77" fmla="*/ 310 h 2720"/>
              <a:gd name="T78" fmla="*/ 2010 w 2269"/>
              <a:gd name="T79" fmla="*/ 495 h 2720"/>
              <a:gd name="T80" fmla="*/ 2132 w 2269"/>
              <a:gd name="T81" fmla="*/ 712 h 2720"/>
              <a:gd name="T82" fmla="*/ 2218 w 2269"/>
              <a:gd name="T83" fmla="*/ 956 h 2720"/>
              <a:gd name="T84" fmla="*/ 2263 w 2269"/>
              <a:gd name="T85" fmla="*/ 1221 h 2720"/>
              <a:gd name="T86" fmla="*/ 2263 w 2269"/>
              <a:gd name="T87" fmla="*/ 1499 h 2720"/>
              <a:gd name="T88" fmla="*/ 2218 w 2269"/>
              <a:gd name="T89" fmla="*/ 1764 h 2720"/>
              <a:gd name="T90" fmla="*/ 2132 w 2269"/>
              <a:gd name="T91" fmla="*/ 2009 h 2720"/>
              <a:gd name="T92" fmla="*/ 2010 w 2269"/>
              <a:gd name="T93" fmla="*/ 2225 h 2720"/>
              <a:gd name="T94" fmla="*/ 1855 w 2269"/>
              <a:gd name="T95" fmla="*/ 2410 h 2720"/>
              <a:gd name="T96" fmla="*/ 1674 w 2269"/>
              <a:gd name="T97" fmla="*/ 2556 h 2720"/>
              <a:gd name="T98" fmla="*/ 1471 w 2269"/>
              <a:gd name="T99" fmla="*/ 2659 h 2720"/>
              <a:gd name="T100" fmla="*/ 1250 w 2269"/>
              <a:gd name="T101" fmla="*/ 2713 h 2720"/>
              <a:gd name="T102" fmla="*/ 1018 w 2269"/>
              <a:gd name="T103" fmla="*/ 2713 h 2720"/>
              <a:gd name="T104" fmla="*/ 797 w 2269"/>
              <a:gd name="T105" fmla="*/ 2659 h 2720"/>
              <a:gd name="T106" fmla="*/ 594 w 2269"/>
              <a:gd name="T107" fmla="*/ 2556 h 2720"/>
              <a:gd name="T108" fmla="*/ 413 w 2269"/>
              <a:gd name="T109" fmla="*/ 2410 h 2720"/>
              <a:gd name="T110" fmla="*/ 259 w 2269"/>
              <a:gd name="T111" fmla="*/ 2225 h 2720"/>
              <a:gd name="T112" fmla="*/ 137 w 2269"/>
              <a:gd name="T113" fmla="*/ 2009 h 2720"/>
              <a:gd name="T114" fmla="*/ 51 w 2269"/>
              <a:gd name="T115" fmla="*/ 1764 h 2720"/>
              <a:gd name="T116" fmla="*/ 6 w 2269"/>
              <a:gd name="T117" fmla="*/ 1499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69" h="2720">
                <a:moveTo>
                  <a:pt x="585" y="1132"/>
                </a:moveTo>
                <a:lnTo>
                  <a:pt x="820" y="1132"/>
                </a:lnTo>
                <a:lnTo>
                  <a:pt x="820" y="2040"/>
                </a:lnTo>
                <a:lnTo>
                  <a:pt x="585" y="2040"/>
                </a:lnTo>
                <a:lnTo>
                  <a:pt x="585" y="1132"/>
                </a:lnTo>
                <a:close/>
                <a:moveTo>
                  <a:pt x="703" y="680"/>
                </a:moveTo>
                <a:lnTo>
                  <a:pt x="716" y="681"/>
                </a:lnTo>
                <a:lnTo>
                  <a:pt x="730" y="684"/>
                </a:lnTo>
                <a:lnTo>
                  <a:pt x="743" y="687"/>
                </a:lnTo>
                <a:lnTo>
                  <a:pt x="749" y="690"/>
                </a:lnTo>
                <a:lnTo>
                  <a:pt x="756" y="693"/>
                </a:lnTo>
                <a:lnTo>
                  <a:pt x="768" y="700"/>
                </a:lnTo>
                <a:lnTo>
                  <a:pt x="779" y="707"/>
                </a:lnTo>
                <a:lnTo>
                  <a:pt x="784" y="712"/>
                </a:lnTo>
                <a:lnTo>
                  <a:pt x="789" y="717"/>
                </a:lnTo>
                <a:lnTo>
                  <a:pt x="799" y="728"/>
                </a:lnTo>
                <a:lnTo>
                  <a:pt x="804" y="734"/>
                </a:lnTo>
                <a:lnTo>
                  <a:pt x="808" y="740"/>
                </a:lnTo>
                <a:lnTo>
                  <a:pt x="812" y="746"/>
                </a:lnTo>
                <a:lnTo>
                  <a:pt x="816" y="752"/>
                </a:lnTo>
                <a:lnTo>
                  <a:pt x="823" y="766"/>
                </a:lnTo>
                <a:lnTo>
                  <a:pt x="828" y="781"/>
                </a:lnTo>
                <a:lnTo>
                  <a:pt x="831" y="788"/>
                </a:lnTo>
                <a:lnTo>
                  <a:pt x="833" y="795"/>
                </a:lnTo>
                <a:lnTo>
                  <a:pt x="835" y="803"/>
                </a:lnTo>
                <a:lnTo>
                  <a:pt x="836" y="811"/>
                </a:lnTo>
                <a:lnTo>
                  <a:pt x="837" y="819"/>
                </a:lnTo>
                <a:lnTo>
                  <a:pt x="838" y="827"/>
                </a:lnTo>
                <a:lnTo>
                  <a:pt x="839" y="836"/>
                </a:lnTo>
                <a:lnTo>
                  <a:pt x="839" y="844"/>
                </a:lnTo>
                <a:lnTo>
                  <a:pt x="838" y="861"/>
                </a:lnTo>
                <a:lnTo>
                  <a:pt x="836" y="877"/>
                </a:lnTo>
                <a:lnTo>
                  <a:pt x="833" y="892"/>
                </a:lnTo>
                <a:lnTo>
                  <a:pt x="831" y="901"/>
                </a:lnTo>
                <a:lnTo>
                  <a:pt x="828" y="908"/>
                </a:lnTo>
                <a:lnTo>
                  <a:pt x="823" y="922"/>
                </a:lnTo>
                <a:lnTo>
                  <a:pt x="816" y="935"/>
                </a:lnTo>
                <a:lnTo>
                  <a:pt x="812" y="941"/>
                </a:lnTo>
                <a:lnTo>
                  <a:pt x="808" y="947"/>
                </a:lnTo>
                <a:lnTo>
                  <a:pt x="799" y="959"/>
                </a:lnTo>
                <a:lnTo>
                  <a:pt x="794" y="965"/>
                </a:lnTo>
                <a:lnTo>
                  <a:pt x="789" y="970"/>
                </a:lnTo>
                <a:lnTo>
                  <a:pt x="784" y="975"/>
                </a:lnTo>
                <a:lnTo>
                  <a:pt x="779" y="980"/>
                </a:lnTo>
                <a:lnTo>
                  <a:pt x="768" y="988"/>
                </a:lnTo>
                <a:lnTo>
                  <a:pt x="756" y="994"/>
                </a:lnTo>
                <a:lnTo>
                  <a:pt x="749" y="998"/>
                </a:lnTo>
                <a:lnTo>
                  <a:pt x="743" y="1000"/>
                </a:lnTo>
                <a:lnTo>
                  <a:pt x="737" y="1003"/>
                </a:lnTo>
                <a:lnTo>
                  <a:pt x="730" y="1004"/>
                </a:lnTo>
                <a:lnTo>
                  <a:pt x="723" y="1006"/>
                </a:lnTo>
                <a:lnTo>
                  <a:pt x="716" y="1006"/>
                </a:lnTo>
                <a:lnTo>
                  <a:pt x="703" y="1007"/>
                </a:lnTo>
                <a:lnTo>
                  <a:pt x="689" y="1006"/>
                </a:lnTo>
                <a:lnTo>
                  <a:pt x="675" y="1004"/>
                </a:lnTo>
                <a:lnTo>
                  <a:pt x="662" y="1000"/>
                </a:lnTo>
                <a:lnTo>
                  <a:pt x="656" y="998"/>
                </a:lnTo>
                <a:lnTo>
                  <a:pt x="649" y="994"/>
                </a:lnTo>
                <a:lnTo>
                  <a:pt x="637" y="988"/>
                </a:lnTo>
                <a:lnTo>
                  <a:pt x="626" y="980"/>
                </a:lnTo>
                <a:lnTo>
                  <a:pt x="621" y="975"/>
                </a:lnTo>
                <a:lnTo>
                  <a:pt x="616" y="970"/>
                </a:lnTo>
                <a:lnTo>
                  <a:pt x="606" y="959"/>
                </a:lnTo>
                <a:lnTo>
                  <a:pt x="601" y="953"/>
                </a:lnTo>
                <a:lnTo>
                  <a:pt x="597" y="947"/>
                </a:lnTo>
                <a:lnTo>
                  <a:pt x="593" y="941"/>
                </a:lnTo>
                <a:lnTo>
                  <a:pt x="589" y="935"/>
                </a:lnTo>
                <a:lnTo>
                  <a:pt x="582" y="922"/>
                </a:lnTo>
                <a:lnTo>
                  <a:pt x="577" y="908"/>
                </a:lnTo>
                <a:lnTo>
                  <a:pt x="574" y="901"/>
                </a:lnTo>
                <a:lnTo>
                  <a:pt x="572" y="892"/>
                </a:lnTo>
                <a:lnTo>
                  <a:pt x="570" y="885"/>
                </a:lnTo>
                <a:lnTo>
                  <a:pt x="569" y="877"/>
                </a:lnTo>
                <a:lnTo>
                  <a:pt x="568" y="868"/>
                </a:lnTo>
                <a:lnTo>
                  <a:pt x="567" y="861"/>
                </a:lnTo>
                <a:lnTo>
                  <a:pt x="566" y="853"/>
                </a:lnTo>
                <a:lnTo>
                  <a:pt x="566" y="844"/>
                </a:lnTo>
                <a:lnTo>
                  <a:pt x="567" y="827"/>
                </a:lnTo>
                <a:lnTo>
                  <a:pt x="569" y="811"/>
                </a:lnTo>
                <a:lnTo>
                  <a:pt x="572" y="795"/>
                </a:lnTo>
                <a:lnTo>
                  <a:pt x="574" y="788"/>
                </a:lnTo>
                <a:lnTo>
                  <a:pt x="577" y="781"/>
                </a:lnTo>
                <a:lnTo>
                  <a:pt x="582" y="766"/>
                </a:lnTo>
                <a:lnTo>
                  <a:pt x="589" y="752"/>
                </a:lnTo>
                <a:lnTo>
                  <a:pt x="593" y="746"/>
                </a:lnTo>
                <a:lnTo>
                  <a:pt x="597" y="740"/>
                </a:lnTo>
                <a:lnTo>
                  <a:pt x="606" y="728"/>
                </a:lnTo>
                <a:lnTo>
                  <a:pt x="611" y="723"/>
                </a:lnTo>
                <a:lnTo>
                  <a:pt x="616" y="717"/>
                </a:lnTo>
                <a:lnTo>
                  <a:pt x="621" y="712"/>
                </a:lnTo>
                <a:lnTo>
                  <a:pt x="626" y="707"/>
                </a:lnTo>
                <a:lnTo>
                  <a:pt x="637" y="700"/>
                </a:lnTo>
                <a:lnTo>
                  <a:pt x="649" y="693"/>
                </a:lnTo>
                <a:lnTo>
                  <a:pt x="656" y="690"/>
                </a:lnTo>
                <a:lnTo>
                  <a:pt x="662" y="687"/>
                </a:lnTo>
                <a:lnTo>
                  <a:pt x="668" y="685"/>
                </a:lnTo>
                <a:lnTo>
                  <a:pt x="675" y="684"/>
                </a:lnTo>
                <a:lnTo>
                  <a:pt x="682" y="682"/>
                </a:lnTo>
                <a:lnTo>
                  <a:pt x="689" y="681"/>
                </a:lnTo>
                <a:lnTo>
                  <a:pt x="703" y="680"/>
                </a:lnTo>
                <a:close/>
                <a:moveTo>
                  <a:pt x="968" y="1132"/>
                </a:moveTo>
                <a:lnTo>
                  <a:pt x="1194" y="1132"/>
                </a:lnTo>
                <a:lnTo>
                  <a:pt x="1194" y="1256"/>
                </a:lnTo>
                <a:lnTo>
                  <a:pt x="1197" y="1256"/>
                </a:lnTo>
                <a:lnTo>
                  <a:pt x="1200" y="1250"/>
                </a:lnTo>
                <a:lnTo>
                  <a:pt x="1203" y="1242"/>
                </a:lnTo>
                <a:lnTo>
                  <a:pt x="1211" y="1229"/>
                </a:lnTo>
                <a:lnTo>
                  <a:pt x="1219" y="1216"/>
                </a:lnTo>
                <a:lnTo>
                  <a:pt x="1229" y="1203"/>
                </a:lnTo>
                <a:lnTo>
                  <a:pt x="1239" y="1190"/>
                </a:lnTo>
                <a:lnTo>
                  <a:pt x="1251" y="1178"/>
                </a:lnTo>
                <a:lnTo>
                  <a:pt x="1264" y="1167"/>
                </a:lnTo>
                <a:lnTo>
                  <a:pt x="1277" y="1156"/>
                </a:lnTo>
                <a:lnTo>
                  <a:pt x="1284" y="1150"/>
                </a:lnTo>
                <a:lnTo>
                  <a:pt x="1292" y="1145"/>
                </a:lnTo>
                <a:lnTo>
                  <a:pt x="1299" y="1142"/>
                </a:lnTo>
                <a:lnTo>
                  <a:pt x="1307" y="1137"/>
                </a:lnTo>
                <a:lnTo>
                  <a:pt x="1324" y="1129"/>
                </a:lnTo>
                <a:lnTo>
                  <a:pt x="1341" y="1123"/>
                </a:lnTo>
                <a:lnTo>
                  <a:pt x="1350" y="1119"/>
                </a:lnTo>
                <a:lnTo>
                  <a:pt x="1359" y="1117"/>
                </a:lnTo>
                <a:lnTo>
                  <a:pt x="1369" y="1114"/>
                </a:lnTo>
                <a:lnTo>
                  <a:pt x="1378" y="1113"/>
                </a:lnTo>
                <a:lnTo>
                  <a:pt x="1388" y="1111"/>
                </a:lnTo>
                <a:lnTo>
                  <a:pt x="1399" y="1111"/>
                </a:lnTo>
                <a:lnTo>
                  <a:pt x="1409" y="1109"/>
                </a:lnTo>
                <a:lnTo>
                  <a:pt x="1420" y="1109"/>
                </a:lnTo>
                <a:lnTo>
                  <a:pt x="1441" y="1109"/>
                </a:lnTo>
                <a:lnTo>
                  <a:pt x="1462" y="1112"/>
                </a:lnTo>
                <a:lnTo>
                  <a:pt x="1472" y="1113"/>
                </a:lnTo>
                <a:lnTo>
                  <a:pt x="1482" y="1114"/>
                </a:lnTo>
                <a:lnTo>
                  <a:pt x="1500" y="1118"/>
                </a:lnTo>
                <a:lnTo>
                  <a:pt x="1518" y="1123"/>
                </a:lnTo>
                <a:lnTo>
                  <a:pt x="1534" y="1129"/>
                </a:lnTo>
                <a:lnTo>
                  <a:pt x="1550" y="1135"/>
                </a:lnTo>
                <a:lnTo>
                  <a:pt x="1564" y="1143"/>
                </a:lnTo>
                <a:lnTo>
                  <a:pt x="1578" y="1151"/>
                </a:lnTo>
                <a:lnTo>
                  <a:pt x="1591" y="1160"/>
                </a:lnTo>
                <a:lnTo>
                  <a:pt x="1603" y="1171"/>
                </a:lnTo>
                <a:lnTo>
                  <a:pt x="1614" y="1181"/>
                </a:lnTo>
                <a:lnTo>
                  <a:pt x="1624" y="1193"/>
                </a:lnTo>
                <a:lnTo>
                  <a:pt x="1633" y="1206"/>
                </a:lnTo>
                <a:lnTo>
                  <a:pt x="1638" y="1212"/>
                </a:lnTo>
                <a:lnTo>
                  <a:pt x="1642" y="1220"/>
                </a:lnTo>
                <a:lnTo>
                  <a:pt x="1650" y="1234"/>
                </a:lnTo>
                <a:lnTo>
                  <a:pt x="1657" y="1248"/>
                </a:lnTo>
                <a:lnTo>
                  <a:pt x="1664" y="1264"/>
                </a:lnTo>
                <a:lnTo>
                  <a:pt x="1670" y="1281"/>
                </a:lnTo>
                <a:lnTo>
                  <a:pt x="1676" y="1298"/>
                </a:lnTo>
                <a:lnTo>
                  <a:pt x="1680" y="1316"/>
                </a:lnTo>
                <a:lnTo>
                  <a:pt x="1685" y="1334"/>
                </a:lnTo>
                <a:lnTo>
                  <a:pt x="1688" y="1352"/>
                </a:lnTo>
                <a:lnTo>
                  <a:pt x="1691" y="1371"/>
                </a:lnTo>
                <a:lnTo>
                  <a:pt x="1694" y="1391"/>
                </a:lnTo>
                <a:lnTo>
                  <a:pt x="1696" y="1412"/>
                </a:lnTo>
                <a:lnTo>
                  <a:pt x="1698" y="1432"/>
                </a:lnTo>
                <a:lnTo>
                  <a:pt x="1700" y="1454"/>
                </a:lnTo>
                <a:lnTo>
                  <a:pt x="1701" y="1475"/>
                </a:lnTo>
                <a:lnTo>
                  <a:pt x="1701" y="1497"/>
                </a:lnTo>
                <a:lnTo>
                  <a:pt x="1702" y="1520"/>
                </a:lnTo>
                <a:lnTo>
                  <a:pt x="1702" y="1542"/>
                </a:lnTo>
                <a:lnTo>
                  <a:pt x="1702" y="2040"/>
                </a:lnTo>
                <a:lnTo>
                  <a:pt x="1467" y="2040"/>
                </a:lnTo>
                <a:lnTo>
                  <a:pt x="1467" y="1599"/>
                </a:lnTo>
                <a:lnTo>
                  <a:pt x="1466" y="1558"/>
                </a:lnTo>
                <a:lnTo>
                  <a:pt x="1466" y="1538"/>
                </a:lnTo>
                <a:lnTo>
                  <a:pt x="1465" y="1516"/>
                </a:lnTo>
                <a:lnTo>
                  <a:pt x="1463" y="1496"/>
                </a:lnTo>
                <a:lnTo>
                  <a:pt x="1460" y="1476"/>
                </a:lnTo>
                <a:lnTo>
                  <a:pt x="1458" y="1467"/>
                </a:lnTo>
                <a:lnTo>
                  <a:pt x="1456" y="1457"/>
                </a:lnTo>
                <a:lnTo>
                  <a:pt x="1454" y="1448"/>
                </a:lnTo>
                <a:lnTo>
                  <a:pt x="1451" y="1438"/>
                </a:lnTo>
                <a:lnTo>
                  <a:pt x="1448" y="1430"/>
                </a:lnTo>
                <a:lnTo>
                  <a:pt x="1444" y="1421"/>
                </a:lnTo>
                <a:lnTo>
                  <a:pt x="1440" y="1414"/>
                </a:lnTo>
                <a:lnTo>
                  <a:pt x="1436" y="1406"/>
                </a:lnTo>
                <a:lnTo>
                  <a:pt x="1431" y="1398"/>
                </a:lnTo>
                <a:lnTo>
                  <a:pt x="1426" y="1392"/>
                </a:lnTo>
                <a:lnTo>
                  <a:pt x="1421" y="1386"/>
                </a:lnTo>
                <a:lnTo>
                  <a:pt x="1414" y="1380"/>
                </a:lnTo>
                <a:lnTo>
                  <a:pt x="1408" y="1376"/>
                </a:lnTo>
                <a:lnTo>
                  <a:pt x="1400" y="1371"/>
                </a:lnTo>
                <a:lnTo>
                  <a:pt x="1393" y="1367"/>
                </a:lnTo>
                <a:lnTo>
                  <a:pt x="1384" y="1364"/>
                </a:lnTo>
                <a:lnTo>
                  <a:pt x="1375" y="1361"/>
                </a:lnTo>
                <a:lnTo>
                  <a:pt x="1370" y="1360"/>
                </a:lnTo>
                <a:lnTo>
                  <a:pt x="1366" y="1359"/>
                </a:lnTo>
                <a:lnTo>
                  <a:pt x="1355" y="1358"/>
                </a:lnTo>
                <a:lnTo>
                  <a:pt x="1344" y="1358"/>
                </a:lnTo>
                <a:lnTo>
                  <a:pt x="1333" y="1358"/>
                </a:lnTo>
                <a:lnTo>
                  <a:pt x="1323" y="1359"/>
                </a:lnTo>
                <a:lnTo>
                  <a:pt x="1313" y="1360"/>
                </a:lnTo>
                <a:lnTo>
                  <a:pt x="1303" y="1362"/>
                </a:lnTo>
                <a:lnTo>
                  <a:pt x="1294" y="1366"/>
                </a:lnTo>
                <a:lnTo>
                  <a:pt x="1286" y="1368"/>
                </a:lnTo>
                <a:lnTo>
                  <a:pt x="1278" y="1373"/>
                </a:lnTo>
                <a:lnTo>
                  <a:pt x="1271" y="1377"/>
                </a:lnTo>
                <a:lnTo>
                  <a:pt x="1264" y="1383"/>
                </a:lnTo>
                <a:lnTo>
                  <a:pt x="1257" y="1388"/>
                </a:lnTo>
                <a:lnTo>
                  <a:pt x="1251" y="1394"/>
                </a:lnTo>
                <a:lnTo>
                  <a:pt x="1246" y="1400"/>
                </a:lnTo>
                <a:lnTo>
                  <a:pt x="1241" y="1407"/>
                </a:lnTo>
                <a:lnTo>
                  <a:pt x="1236" y="1414"/>
                </a:lnTo>
                <a:lnTo>
                  <a:pt x="1232" y="1422"/>
                </a:lnTo>
                <a:lnTo>
                  <a:pt x="1228" y="1430"/>
                </a:lnTo>
                <a:lnTo>
                  <a:pt x="1224" y="1438"/>
                </a:lnTo>
                <a:lnTo>
                  <a:pt x="1221" y="1446"/>
                </a:lnTo>
                <a:lnTo>
                  <a:pt x="1215" y="1466"/>
                </a:lnTo>
                <a:lnTo>
                  <a:pt x="1211" y="1485"/>
                </a:lnTo>
                <a:lnTo>
                  <a:pt x="1208" y="1504"/>
                </a:lnTo>
                <a:lnTo>
                  <a:pt x="1207" y="1515"/>
                </a:lnTo>
                <a:lnTo>
                  <a:pt x="1206" y="1526"/>
                </a:lnTo>
                <a:lnTo>
                  <a:pt x="1204" y="1547"/>
                </a:lnTo>
                <a:lnTo>
                  <a:pt x="1203" y="1569"/>
                </a:lnTo>
                <a:lnTo>
                  <a:pt x="1203" y="1590"/>
                </a:lnTo>
                <a:lnTo>
                  <a:pt x="1203" y="2040"/>
                </a:lnTo>
                <a:lnTo>
                  <a:pt x="968" y="2040"/>
                </a:lnTo>
                <a:lnTo>
                  <a:pt x="968" y="1132"/>
                </a:lnTo>
                <a:close/>
                <a:moveTo>
                  <a:pt x="0" y="1360"/>
                </a:moveTo>
                <a:lnTo>
                  <a:pt x="0" y="1325"/>
                </a:lnTo>
                <a:lnTo>
                  <a:pt x="2" y="1290"/>
                </a:lnTo>
                <a:lnTo>
                  <a:pt x="3" y="1256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19"/>
                </a:lnTo>
                <a:lnTo>
                  <a:pt x="23" y="1087"/>
                </a:lnTo>
                <a:lnTo>
                  <a:pt x="29" y="1053"/>
                </a:lnTo>
                <a:lnTo>
                  <a:pt x="36" y="1021"/>
                </a:lnTo>
                <a:lnTo>
                  <a:pt x="43" y="988"/>
                </a:lnTo>
                <a:lnTo>
                  <a:pt x="51" y="956"/>
                </a:lnTo>
                <a:lnTo>
                  <a:pt x="60" y="923"/>
                </a:lnTo>
                <a:lnTo>
                  <a:pt x="69" y="892"/>
                </a:lnTo>
                <a:lnTo>
                  <a:pt x="79" y="861"/>
                </a:lnTo>
                <a:lnTo>
                  <a:pt x="89" y="831"/>
                </a:lnTo>
                <a:lnTo>
                  <a:pt x="100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0" y="684"/>
                </a:lnTo>
                <a:lnTo>
                  <a:pt x="164" y="655"/>
                </a:lnTo>
                <a:lnTo>
                  <a:pt x="179" y="627"/>
                </a:lnTo>
                <a:lnTo>
                  <a:pt x="194" y="600"/>
                </a:lnTo>
                <a:lnTo>
                  <a:pt x="209" y="573"/>
                </a:lnTo>
                <a:lnTo>
                  <a:pt x="225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8"/>
                </a:lnTo>
                <a:lnTo>
                  <a:pt x="352" y="375"/>
                </a:lnTo>
                <a:lnTo>
                  <a:pt x="372" y="354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0"/>
                </a:lnTo>
                <a:lnTo>
                  <a:pt x="500" y="232"/>
                </a:lnTo>
                <a:lnTo>
                  <a:pt x="523" y="215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9"/>
                </a:lnTo>
                <a:lnTo>
                  <a:pt x="642" y="134"/>
                </a:lnTo>
                <a:lnTo>
                  <a:pt x="667" y="120"/>
                </a:lnTo>
                <a:lnTo>
                  <a:pt x="693" y="107"/>
                </a:lnTo>
                <a:lnTo>
                  <a:pt x="718" y="95"/>
                </a:lnTo>
                <a:lnTo>
                  <a:pt x="744" y="83"/>
                </a:lnTo>
                <a:lnTo>
                  <a:pt x="770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5"/>
                </a:lnTo>
                <a:lnTo>
                  <a:pt x="905" y="27"/>
                </a:lnTo>
                <a:lnTo>
                  <a:pt x="933" y="21"/>
                </a:lnTo>
                <a:lnTo>
                  <a:pt x="961" y="15"/>
                </a:lnTo>
                <a:lnTo>
                  <a:pt x="990" y="11"/>
                </a:lnTo>
                <a:lnTo>
                  <a:pt x="1018" y="7"/>
                </a:lnTo>
                <a:lnTo>
                  <a:pt x="1047" y="5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3" y="1"/>
                </a:lnTo>
                <a:lnTo>
                  <a:pt x="1192" y="2"/>
                </a:lnTo>
                <a:lnTo>
                  <a:pt x="1221" y="5"/>
                </a:lnTo>
                <a:lnTo>
                  <a:pt x="1250" y="7"/>
                </a:lnTo>
                <a:lnTo>
                  <a:pt x="1278" y="11"/>
                </a:lnTo>
                <a:lnTo>
                  <a:pt x="1307" y="15"/>
                </a:lnTo>
                <a:lnTo>
                  <a:pt x="1335" y="21"/>
                </a:lnTo>
                <a:lnTo>
                  <a:pt x="1362" y="27"/>
                </a:lnTo>
                <a:lnTo>
                  <a:pt x="1390" y="35"/>
                </a:lnTo>
                <a:lnTo>
                  <a:pt x="1417" y="43"/>
                </a:lnTo>
                <a:lnTo>
                  <a:pt x="1444" y="51"/>
                </a:lnTo>
                <a:lnTo>
                  <a:pt x="1471" y="61"/>
                </a:lnTo>
                <a:lnTo>
                  <a:pt x="1498" y="72"/>
                </a:lnTo>
                <a:lnTo>
                  <a:pt x="1524" y="83"/>
                </a:lnTo>
                <a:lnTo>
                  <a:pt x="1550" y="95"/>
                </a:lnTo>
                <a:lnTo>
                  <a:pt x="1575" y="107"/>
                </a:lnTo>
                <a:lnTo>
                  <a:pt x="1601" y="120"/>
                </a:lnTo>
                <a:lnTo>
                  <a:pt x="1626" y="134"/>
                </a:lnTo>
                <a:lnTo>
                  <a:pt x="1650" y="149"/>
                </a:lnTo>
                <a:lnTo>
                  <a:pt x="1674" y="164"/>
                </a:lnTo>
                <a:lnTo>
                  <a:pt x="1698" y="181"/>
                </a:lnTo>
                <a:lnTo>
                  <a:pt x="1722" y="197"/>
                </a:lnTo>
                <a:lnTo>
                  <a:pt x="1745" y="215"/>
                </a:lnTo>
                <a:lnTo>
                  <a:pt x="1768" y="232"/>
                </a:lnTo>
                <a:lnTo>
                  <a:pt x="1790" y="250"/>
                </a:lnTo>
                <a:lnTo>
                  <a:pt x="1812" y="271"/>
                </a:lnTo>
                <a:lnTo>
                  <a:pt x="1834" y="290"/>
                </a:lnTo>
                <a:lnTo>
                  <a:pt x="1855" y="310"/>
                </a:lnTo>
                <a:lnTo>
                  <a:pt x="1876" y="332"/>
                </a:lnTo>
                <a:lnTo>
                  <a:pt x="1896" y="354"/>
                </a:lnTo>
                <a:lnTo>
                  <a:pt x="1917" y="375"/>
                </a:lnTo>
                <a:lnTo>
                  <a:pt x="1937" y="398"/>
                </a:lnTo>
                <a:lnTo>
                  <a:pt x="1956" y="422"/>
                </a:lnTo>
                <a:lnTo>
                  <a:pt x="1974" y="446"/>
                </a:lnTo>
                <a:lnTo>
                  <a:pt x="1992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600"/>
                </a:lnTo>
                <a:lnTo>
                  <a:pt x="2090" y="627"/>
                </a:lnTo>
                <a:lnTo>
                  <a:pt x="2105" y="655"/>
                </a:lnTo>
                <a:lnTo>
                  <a:pt x="2119" y="684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1"/>
                </a:lnTo>
                <a:lnTo>
                  <a:pt x="2200" y="892"/>
                </a:lnTo>
                <a:lnTo>
                  <a:pt x="2209" y="923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1"/>
                </a:lnTo>
                <a:lnTo>
                  <a:pt x="2240" y="1053"/>
                </a:lnTo>
                <a:lnTo>
                  <a:pt x="2246" y="1087"/>
                </a:lnTo>
                <a:lnTo>
                  <a:pt x="2251" y="1119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6"/>
                </a:lnTo>
                <a:lnTo>
                  <a:pt x="2267" y="1290"/>
                </a:lnTo>
                <a:lnTo>
                  <a:pt x="2268" y="1325"/>
                </a:lnTo>
                <a:lnTo>
                  <a:pt x="2269" y="1360"/>
                </a:lnTo>
                <a:lnTo>
                  <a:pt x="2268" y="1395"/>
                </a:lnTo>
                <a:lnTo>
                  <a:pt x="2267" y="1430"/>
                </a:lnTo>
                <a:lnTo>
                  <a:pt x="2266" y="1464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8"/>
                </a:lnTo>
                <a:lnTo>
                  <a:pt x="2251" y="1601"/>
                </a:lnTo>
                <a:lnTo>
                  <a:pt x="2246" y="1635"/>
                </a:lnTo>
                <a:lnTo>
                  <a:pt x="2240" y="1667"/>
                </a:lnTo>
                <a:lnTo>
                  <a:pt x="2233" y="1701"/>
                </a:lnTo>
                <a:lnTo>
                  <a:pt x="2226" y="1733"/>
                </a:lnTo>
                <a:lnTo>
                  <a:pt x="2218" y="1764"/>
                </a:lnTo>
                <a:lnTo>
                  <a:pt x="2209" y="1797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89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8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1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200"/>
                </a:lnTo>
                <a:lnTo>
                  <a:pt x="2010" y="2225"/>
                </a:lnTo>
                <a:lnTo>
                  <a:pt x="1992" y="2250"/>
                </a:lnTo>
                <a:lnTo>
                  <a:pt x="1974" y="2275"/>
                </a:lnTo>
                <a:lnTo>
                  <a:pt x="1956" y="2298"/>
                </a:lnTo>
                <a:lnTo>
                  <a:pt x="1937" y="2322"/>
                </a:lnTo>
                <a:lnTo>
                  <a:pt x="1917" y="2345"/>
                </a:lnTo>
                <a:lnTo>
                  <a:pt x="1896" y="2366"/>
                </a:lnTo>
                <a:lnTo>
                  <a:pt x="1876" y="2389"/>
                </a:lnTo>
                <a:lnTo>
                  <a:pt x="1855" y="2410"/>
                </a:lnTo>
                <a:lnTo>
                  <a:pt x="1834" y="2430"/>
                </a:lnTo>
                <a:lnTo>
                  <a:pt x="1812" y="2450"/>
                </a:lnTo>
                <a:lnTo>
                  <a:pt x="1790" y="2470"/>
                </a:lnTo>
                <a:lnTo>
                  <a:pt x="1768" y="2488"/>
                </a:lnTo>
                <a:lnTo>
                  <a:pt x="1745" y="2506"/>
                </a:lnTo>
                <a:lnTo>
                  <a:pt x="1722" y="2524"/>
                </a:lnTo>
                <a:lnTo>
                  <a:pt x="1698" y="2540"/>
                </a:lnTo>
                <a:lnTo>
                  <a:pt x="1674" y="2556"/>
                </a:lnTo>
                <a:lnTo>
                  <a:pt x="1650" y="2572"/>
                </a:lnTo>
                <a:lnTo>
                  <a:pt x="1626" y="2586"/>
                </a:lnTo>
                <a:lnTo>
                  <a:pt x="1601" y="2600"/>
                </a:lnTo>
                <a:lnTo>
                  <a:pt x="1575" y="2613"/>
                </a:lnTo>
                <a:lnTo>
                  <a:pt x="1550" y="2625"/>
                </a:lnTo>
                <a:lnTo>
                  <a:pt x="1524" y="2637"/>
                </a:lnTo>
                <a:lnTo>
                  <a:pt x="1498" y="2648"/>
                </a:lnTo>
                <a:lnTo>
                  <a:pt x="1471" y="2659"/>
                </a:lnTo>
                <a:lnTo>
                  <a:pt x="1444" y="2669"/>
                </a:lnTo>
                <a:lnTo>
                  <a:pt x="1417" y="2677"/>
                </a:lnTo>
                <a:lnTo>
                  <a:pt x="1390" y="2685"/>
                </a:lnTo>
                <a:lnTo>
                  <a:pt x="1362" y="2693"/>
                </a:lnTo>
                <a:lnTo>
                  <a:pt x="1335" y="2699"/>
                </a:lnTo>
                <a:lnTo>
                  <a:pt x="1307" y="2705"/>
                </a:lnTo>
                <a:lnTo>
                  <a:pt x="1278" y="2709"/>
                </a:lnTo>
                <a:lnTo>
                  <a:pt x="1250" y="2713"/>
                </a:lnTo>
                <a:lnTo>
                  <a:pt x="1221" y="2717"/>
                </a:lnTo>
                <a:lnTo>
                  <a:pt x="1192" y="2719"/>
                </a:lnTo>
                <a:lnTo>
                  <a:pt x="1163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7"/>
                </a:lnTo>
                <a:lnTo>
                  <a:pt x="1018" y="2713"/>
                </a:lnTo>
                <a:lnTo>
                  <a:pt x="990" y="2709"/>
                </a:lnTo>
                <a:lnTo>
                  <a:pt x="961" y="2705"/>
                </a:lnTo>
                <a:lnTo>
                  <a:pt x="933" y="2699"/>
                </a:lnTo>
                <a:lnTo>
                  <a:pt x="905" y="2693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9"/>
                </a:lnTo>
                <a:lnTo>
                  <a:pt x="797" y="2659"/>
                </a:lnTo>
                <a:lnTo>
                  <a:pt x="770" y="2648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7" y="2600"/>
                </a:lnTo>
                <a:lnTo>
                  <a:pt x="642" y="2586"/>
                </a:lnTo>
                <a:lnTo>
                  <a:pt x="618" y="2572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4"/>
                </a:lnTo>
                <a:lnTo>
                  <a:pt x="523" y="2506"/>
                </a:lnTo>
                <a:lnTo>
                  <a:pt x="500" y="2488"/>
                </a:lnTo>
                <a:lnTo>
                  <a:pt x="478" y="2470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10"/>
                </a:lnTo>
                <a:lnTo>
                  <a:pt x="392" y="2389"/>
                </a:lnTo>
                <a:lnTo>
                  <a:pt x="372" y="2366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8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5"/>
                </a:lnTo>
                <a:lnTo>
                  <a:pt x="242" y="2200"/>
                </a:lnTo>
                <a:lnTo>
                  <a:pt x="225" y="2174"/>
                </a:lnTo>
                <a:lnTo>
                  <a:pt x="209" y="2148"/>
                </a:lnTo>
                <a:lnTo>
                  <a:pt x="194" y="2121"/>
                </a:lnTo>
                <a:lnTo>
                  <a:pt x="179" y="2093"/>
                </a:lnTo>
                <a:lnTo>
                  <a:pt x="164" y="2065"/>
                </a:lnTo>
                <a:lnTo>
                  <a:pt x="150" y="2038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0" y="1920"/>
                </a:lnTo>
                <a:lnTo>
                  <a:pt x="89" y="1889"/>
                </a:lnTo>
                <a:lnTo>
                  <a:pt x="79" y="1859"/>
                </a:lnTo>
                <a:lnTo>
                  <a:pt x="69" y="1828"/>
                </a:lnTo>
                <a:lnTo>
                  <a:pt x="60" y="1797"/>
                </a:lnTo>
                <a:lnTo>
                  <a:pt x="51" y="1764"/>
                </a:lnTo>
                <a:lnTo>
                  <a:pt x="43" y="1733"/>
                </a:lnTo>
                <a:lnTo>
                  <a:pt x="36" y="1701"/>
                </a:lnTo>
                <a:lnTo>
                  <a:pt x="29" y="1667"/>
                </a:lnTo>
                <a:lnTo>
                  <a:pt x="23" y="1635"/>
                </a:lnTo>
                <a:lnTo>
                  <a:pt x="18" y="1601"/>
                </a:lnTo>
                <a:lnTo>
                  <a:pt x="13" y="1568"/>
                </a:lnTo>
                <a:lnTo>
                  <a:pt x="9" y="1534"/>
                </a:lnTo>
                <a:lnTo>
                  <a:pt x="6" y="1499"/>
                </a:lnTo>
                <a:lnTo>
                  <a:pt x="3" y="1464"/>
                </a:lnTo>
                <a:lnTo>
                  <a:pt x="2" y="1430"/>
                </a:lnTo>
                <a:lnTo>
                  <a:pt x="0" y="1395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9">
            <a:hlinkClick r:id="rId6" tooltip="instragram"/>
            <a:extLst>
              <a:ext uri="{FF2B5EF4-FFF2-40B4-BE49-F238E27FC236}">
                <a16:creationId xmlns:a16="http://schemas.microsoft.com/office/drawing/2014/main" id="{FDF0951A-B82D-46BF-F594-6FDF1979216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884143" y="5661248"/>
            <a:ext cx="252000" cy="252000"/>
          </a:xfrm>
          <a:custGeom>
            <a:avLst/>
            <a:gdLst>
              <a:gd name="T0" fmla="*/ 1482 w 2269"/>
              <a:gd name="T1" fmla="*/ 827 h 2720"/>
              <a:gd name="T2" fmla="*/ 1577 w 2269"/>
              <a:gd name="T3" fmla="*/ 894 h 2720"/>
              <a:gd name="T4" fmla="*/ 1531 w 2269"/>
              <a:gd name="T5" fmla="*/ 1014 h 2720"/>
              <a:gd name="T6" fmla="*/ 1427 w 2269"/>
              <a:gd name="T7" fmla="*/ 971 h 2720"/>
              <a:gd name="T8" fmla="*/ 1036 w 2269"/>
              <a:gd name="T9" fmla="*/ 1606 h 2720"/>
              <a:gd name="T10" fmla="*/ 925 w 2269"/>
              <a:gd name="T11" fmla="*/ 1467 h 2720"/>
              <a:gd name="T12" fmla="*/ 921 w 2269"/>
              <a:gd name="T13" fmla="*/ 1266 h 2720"/>
              <a:gd name="T14" fmla="*/ 1026 w 2269"/>
              <a:gd name="T15" fmla="*/ 1121 h 2720"/>
              <a:gd name="T16" fmla="*/ 1191 w 2269"/>
              <a:gd name="T17" fmla="*/ 1096 h 2720"/>
              <a:gd name="T18" fmla="*/ 1324 w 2269"/>
              <a:gd name="T19" fmla="*/ 1207 h 2720"/>
              <a:gd name="T20" fmla="*/ 1360 w 2269"/>
              <a:gd name="T21" fmla="*/ 1402 h 2720"/>
              <a:gd name="T22" fmla="*/ 1280 w 2269"/>
              <a:gd name="T23" fmla="*/ 1571 h 2720"/>
              <a:gd name="T24" fmla="*/ 1134 w 2269"/>
              <a:gd name="T25" fmla="*/ 940 h 2720"/>
              <a:gd name="T26" fmla="*/ 918 w 2269"/>
              <a:gd name="T27" fmla="*/ 1030 h 2720"/>
              <a:gd name="T28" fmla="*/ 791 w 2269"/>
              <a:gd name="T29" fmla="*/ 1276 h 2720"/>
              <a:gd name="T30" fmla="*/ 827 w 2269"/>
              <a:gd name="T31" fmla="*/ 1560 h 2720"/>
              <a:gd name="T32" fmla="*/ 998 w 2269"/>
              <a:gd name="T33" fmla="*/ 1747 h 2720"/>
              <a:gd name="T34" fmla="*/ 1238 w 2269"/>
              <a:gd name="T35" fmla="*/ 1760 h 2720"/>
              <a:gd name="T36" fmla="*/ 1425 w 2269"/>
              <a:gd name="T37" fmla="*/ 1595 h 2720"/>
              <a:gd name="T38" fmla="*/ 1482 w 2269"/>
              <a:gd name="T39" fmla="*/ 1307 h 2720"/>
              <a:gd name="T40" fmla="*/ 1383 w 2269"/>
              <a:gd name="T41" fmla="*/ 1064 h 2720"/>
              <a:gd name="T42" fmla="*/ 1152 w 2269"/>
              <a:gd name="T43" fmla="*/ 941 h 2720"/>
              <a:gd name="T44" fmla="*/ 688 w 2269"/>
              <a:gd name="T45" fmla="*/ 586 h 2720"/>
              <a:gd name="T46" fmla="*/ 511 w 2269"/>
              <a:gd name="T47" fmla="*/ 767 h 2720"/>
              <a:gd name="T48" fmla="*/ 457 w 2269"/>
              <a:gd name="T49" fmla="*/ 1023 h 2720"/>
              <a:gd name="T50" fmla="*/ 477 w 2269"/>
              <a:gd name="T51" fmla="*/ 1855 h 2720"/>
              <a:gd name="T52" fmla="*/ 610 w 2269"/>
              <a:gd name="T53" fmla="*/ 2084 h 2720"/>
              <a:gd name="T54" fmla="*/ 827 w 2269"/>
              <a:gd name="T55" fmla="*/ 2171 h 2720"/>
              <a:gd name="T56" fmla="*/ 1510 w 2269"/>
              <a:gd name="T57" fmla="*/ 2160 h 2720"/>
              <a:gd name="T58" fmla="*/ 1728 w 2269"/>
              <a:gd name="T59" fmla="*/ 2006 h 2720"/>
              <a:gd name="T60" fmla="*/ 1809 w 2269"/>
              <a:gd name="T61" fmla="*/ 1758 h 2720"/>
              <a:gd name="T62" fmla="*/ 1809 w 2269"/>
              <a:gd name="T63" fmla="*/ 963 h 2720"/>
              <a:gd name="T64" fmla="*/ 1702 w 2269"/>
              <a:gd name="T65" fmla="*/ 680 h 2720"/>
              <a:gd name="T66" fmla="*/ 1489 w 2269"/>
              <a:gd name="T67" fmla="*/ 556 h 2720"/>
              <a:gd name="T68" fmla="*/ 1411 w 2269"/>
              <a:gd name="T69" fmla="*/ 695 h 2720"/>
              <a:gd name="T70" fmla="*/ 1598 w 2269"/>
              <a:gd name="T71" fmla="*/ 765 h 2720"/>
              <a:gd name="T72" fmla="*/ 1686 w 2269"/>
              <a:gd name="T73" fmla="*/ 977 h 2720"/>
              <a:gd name="T74" fmla="*/ 1681 w 2269"/>
              <a:gd name="T75" fmla="*/ 1786 h 2720"/>
              <a:gd name="T76" fmla="*/ 1589 w 2269"/>
              <a:gd name="T77" fmla="*/ 1964 h 2720"/>
              <a:gd name="T78" fmla="*/ 1244 w 2269"/>
              <a:gd name="T79" fmla="*/ 2030 h 2720"/>
              <a:gd name="T80" fmla="*/ 721 w 2269"/>
              <a:gd name="T81" fmla="*/ 1992 h 2720"/>
              <a:gd name="T82" fmla="*/ 603 w 2269"/>
              <a:gd name="T83" fmla="*/ 1842 h 2720"/>
              <a:gd name="T84" fmla="*/ 580 w 2269"/>
              <a:gd name="T85" fmla="*/ 1030 h 2720"/>
              <a:gd name="T86" fmla="*/ 638 w 2269"/>
              <a:gd name="T87" fmla="*/ 806 h 2720"/>
              <a:gd name="T88" fmla="*/ 814 w 2269"/>
              <a:gd name="T89" fmla="*/ 699 h 2720"/>
              <a:gd name="T90" fmla="*/ 23 w 2269"/>
              <a:gd name="T91" fmla="*/ 1086 h 2720"/>
              <a:gd name="T92" fmla="*/ 179 w 2269"/>
              <a:gd name="T93" fmla="*/ 627 h 2720"/>
              <a:gd name="T94" fmla="*/ 456 w 2269"/>
              <a:gd name="T95" fmla="*/ 271 h 2720"/>
              <a:gd name="T96" fmla="*/ 824 w 2269"/>
              <a:gd name="T97" fmla="*/ 51 h 2720"/>
              <a:gd name="T98" fmla="*/ 1250 w 2269"/>
              <a:gd name="T99" fmla="*/ 7 h 2720"/>
              <a:gd name="T100" fmla="*/ 1651 w 2269"/>
              <a:gd name="T101" fmla="*/ 148 h 2720"/>
              <a:gd name="T102" fmla="*/ 1975 w 2269"/>
              <a:gd name="T103" fmla="*/ 446 h 2720"/>
              <a:gd name="T104" fmla="*/ 2190 w 2269"/>
              <a:gd name="T105" fmla="*/ 862 h 2720"/>
              <a:gd name="T106" fmla="*/ 2269 w 2269"/>
              <a:gd name="T107" fmla="*/ 1360 h 2720"/>
              <a:gd name="T108" fmla="*/ 2190 w 2269"/>
              <a:gd name="T109" fmla="*/ 1859 h 2720"/>
              <a:gd name="T110" fmla="*/ 1975 w 2269"/>
              <a:gd name="T111" fmla="*/ 2275 h 2720"/>
              <a:gd name="T112" fmla="*/ 1651 w 2269"/>
              <a:gd name="T113" fmla="*/ 2571 h 2720"/>
              <a:gd name="T114" fmla="*/ 1250 w 2269"/>
              <a:gd name="T115" fmla="*/ 2713 h 2720"/>
              <a:gd name="T116" fmla="*/ 824 w 2269"/>
              <a:gd name="T117" fmla="*/ 2668 h 2720"/>
              <a:gd name="T118" fmla="*/ 456 w 2269"/>
              <a:gd name="T119" fmla="*/ 2450 h 2720"/>
              <a:gd name="T120" fmla="*/ 179 w 2269"/>
              <a:gd name="T121" fmla="*/ 2093 h 2720"/>
              <a:gd name="T122" fmla="*/ 23 w 2269"/>
              <a:gd name="T123" fmla="*/ 1634 h 2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69" h="2720">
                <a:moveTo>
                  <a:pt x="1417" y="924"/>
                </a:moveTo>
                <a:lnTo>
                  <a:pt x="1418" y="914"/>
                </a:lnTo>
                <a:lnTo>
                  <a:pt x="1419" y="904"/>
                </a:lnTo>
                <a:lnTo>
                  <a:pt x="1421" y="894"/>
                </a:lnTo>
                <a:lnTo>
                  <a:pt x="1424" y="886"/>
                </a:lnTo>
                <a:lnTo>
                  <a:pt x="1427" y="878"/>
                </a:lnTo>
                <a:lnTo>
                  <a:pt x="1431" y="869"/>
                </a:lnTo>
                <a:lnTo>
                  <a:pt x="1436" y="862"/>
                </a:lnTo>
                <a:lnTo>
                  <a:pt x="1441" y="855"/>
                </a:lnTo>
                <a:lnTo>
                  <a:pt x="1447" y="848"/>
                </a:lnTo>
                <a:lnTo>
                  <a:pt x="1453" y="843"/>
                </a:lnTo>
                <a:lnTo>
                  <a:pt x="1460" y="838"/>
                </a:lnTo>
                <a:lnTo>
                  <a:pt x="1467" y="833"/>
                </a:lnTo>
                <a:lnTo>
                  <a:pt x="1475" y="830"/>
                </a:lnTo>
                <a:lnTo>
                  <a:pt x="1482" y="827"/>
                </a:lnTo>
                <a:lnTo>
                  <a:pt x="1491" y="826"/>
                </a:lnTo>
                <a:lnTo>
                  <a:pt x="1499" y="826"/>
                </a:lnTo>
                <a:lnTo>
                  <a:pt x="1507" y="826"/>
                </a:lnTo>
                <a:lnTo>
                  <a:pt x="1515" y="827"/>
                </a:lnTo>
                <a:lnTo>
                  <a:pt x="1523" y="830"/>
                </a:lnTo>
                <a:lnTo>
                  <a:pt x="1531" y="833"/>
                </a:lnTo>
                <a:lnTo>
                  <a:pt x="1538" y="838"/>
                </a:lnTo>
                <a:lnTo>
                  <a:pt x="1545" y="843"/>
                </a:lnTo>
                <a:lnTo>
                  <a:pt x="1551" y="848"/>
                </a:lnTo>
                <a:lnTo>
                  <a:pt x="1557" y="855"/>
                </a:lnTo>
                <a:lnTo>
                  <a:pt x="1562" y="862"/>
                </a:lnTo>
                <a:lnTo>
                  <a:pt x="1567" y="869"/>
                </a:lnTo>
                <a:lnTo>
                  <a:pt x="1571" y="878"/>
                </a:lnTo>
                <a:lnTo>
                  <a:pt x="1574" y="886"/>
                </a:lnTo>
                <a:lnTo>
                  <a:pt x="1577" y="894"/>
                </a:lnTo>
                <a:lnTo>
                  <a:pt x="1579" y="904"/>
                </a:lnTo>
                <a:lnTo>
                  <a:pt x="1580" y="914"/>
                </a:lnTo>
                <a:lnTo>
                  <a:pt x="1581" y="924"/>
                </a:lnTo>
                <a:lnTo>
                  <a:pt x="1580" y="934"/>
                </a:lnTo>
                <a:lnTo>
                  <a:pt x="1579" y="944"/>
                </a:lnTo>
                <a:lnTo>
                  <a:pt x="1577" y="953"/>
                </a:lnTo>
                <a:lnTo>
                  <a:pt x="1574" y="962"/>
                </a:lnTo>
                <a:lnTo>
                  <a:pt x="1571" y="971"/>
                </a:lnTo>
                <a:lnTo>
                  <a:pt x="1567" y="978"/>
                </a:lnTo>
                <a:lnTo>
                  <a:pt x="1562" y="987"/>
                </a:lnTo>
                <a:lnTo>
                  <a:pt x="1557" y="993"/>
                </a:lnTo>
                <a:lnTo>
                  <a:pt x="1551" y="1000"/>
                </a:lnTo>
                <a:lnTo>
                  <a:pt x="1545" y="1005"/>
                </a:lnTo>
                <a:lnTo>
                  <a:pt x="1538" y="1010"/>
                </a:lnTo>
                <a:lnTo>
                  <a:pt x="1531" y="1014"/>
                </a:lnTo>
                <a:lnTo>
                  <a:pt x="1523" y="1018"/>
                </a:lnTo>
                <a:lnTo>
                  <a:pt x="1515" y="1020"/>
                </a:lnTo>
                <a:lnTo>
                  <a:pt x="1507" y="1022"/>
                </a:lnTo>
                <a:lnTo>
                  <a:pt x="1499" y="1022"/>
                </a:lnTo>
                <a:lnTo>
                  <a:pt x="1491" y="1022"/>
                </a:lnTo>
                <a:lnTo>
                  <a:pt x="1482" y="1020"/>
                </a:lnTo>
                <a:lnTo>
                  <a:pt x="1475" y="1018"/>
                </a:lnTo>
                <a:lnTo>
                  <a:pt x="1467" y="1014"/>
                </a:lnTo>
                <a:lnTo>
                  <a:pt x="1460" y="1010"/>
                </a:lnTo>
                <a:lnTo>
                  <a:pt x="1453" y="1005"/>
                </a:lnTo>
                <a:lnTo>
                  <a:pt x="1447" y="1000"/>
                </a:lnTo>
                <a:lnTo>
                  <a:pt x="1441" y="993"/>
                </a:lnTo>
                <a:lnTo>
                  <a:pt x="1436" y="987"/>
                </a:lnTo>
                <a:lnTo>
                  <a:pt x="1431" y="978"/>
                </a:lnTo>
                <a:lnTo>
                  <a:pt x="1427" y="971"/>
                </a:lnTo>
                <a:lnTo>
                  <a:pt x="1424" y="962"/>
                </a:lnTo>
                <a:lnTo>
                  <a:pt x="1421" y="953"/>
                </a:lnTo>
                <a:lnTo>
                  <a:pt x="1419" y="944"/>
                </a:lnTo>
                <a:lnTo>
                  <a:pt x="1418" y="934"/>
                </a:lnTo>
                <a:lnTo>
                  <a:pt x="1417" y="924"/>
                </a:lnTo>
                <a:close/>
                <a:moveTo>
                  <a:pt x="1134" y="1632"/>
                </a:moveTo>
                <a:lnTo>
                  <a:pt x="1123" y="1632"/>
                </a:lnTo>
                <a:lnTo>
                  <a:pt x="1111" y="1631"/>
                </a:lnTo>
                <a:lnTo>
                  <a:pt x="1100" y="1630"/>
                </a:lnTo>
                <a:lnTo>
                  <a:pt x="1088" y="1627"/>
                </a:lnTo>
                <a:lnTo>
                  <a:pt x="1077" y="1624"/>
                </a:lnTo>
                <a:lnTo>
                  <a:pt x="1067" y="1620"/>
                </a:lnTo>
                <a:lnTo>
                  <a:pt x="1056" y="1616"/>
                </a:lnTo>
                <a:lnTo>
                  <a:pt x="1046" y="1612"/>
                </a:lnTo>
                <a:lnTo>
                  <a:pt x="1036" y="1606"/>
                </a:lnTo>
                <a:lnTo>
                  <a:pt x="1026" y="1600"/>
                </a:lnTo>
                <a:lnTo>
                  <a:pt x="1016" y="1594"/>
                </a:lnTo>
                <a:lnTo>
                  <a:pt x="1007" y="1586"/>
                </a:lnTo>
                <a:lnTo>
                  <a:pt x="998" y="1578"/>
                </a:lnTo>
                <a:lnTo>
                  <a:pt x="990" y="1571"/>
                </a:lnTo>
                <a:lnTo>
                  <a:pt x="982" y="1561"/>
                </a:lnTo>
                <a:lnTo>
                  <a:pt x="974" y="1553"/>
                </a:lnTo>
                <a:lnTo>
                  <a:pt x="966" y="1543"/>
                </a:lnTo>
                <a:lnTo>
                  <a:pt x="959" y="1534"/>
                </a:lnTo>
                <a:lnTo>
                  <a:pt x="952" y="1523"/>
                </a:lnTo>
                <a:lnTo>
                  <a:pt x="946" y="1512"/>
                </a:lnTo>
                <a:lnTo>
                  <a:pt x="940" y="1501"/>
                </a:lnTo>
                <a:lnTo>
                  <a:pt x="935" y="1491"/>
                </a:lnTo>
                <a:lnTo>
                  <a:pt x="930" y="1479"/>
                </a:lnTo>
                <a:lnTo>
                  <a:pt x="925" y="1467"/>
                </a:lnTo>
                <a:lnTo>
                  <a:pt x="921" y="1453"/>
                </a:lnTo>
                <a:lnTo>
                  <a:pt x="917" y="1441"/>
                </a:lnTo>
                <a:lnTo>
                  <a:pt x="914" y="1428"/>
                </a:lnTo>
                <a:lnTo>
                  <a:pt x="912" y="1415"/>
                </a:lnTo>
                <a:lnTo>
                  <a:pt x="910" y="1402"/>
                </a:lnTo>
                <a:lnTo>
                  <a:pt x="908" y="1387"/>
                </a:lnTo>
                <a:lnTo>
                  <a:pt x="907" y="1374"/>
                </a:lnTo>
                <a:lnTo>
                  <a:pt x="907" y="1360"/>
                </a:lnTo>
                <a:lnTo>
                  <a:pt x="907" y="1347"/>
                </a:lnTo>
                <a:lnTo>
                  <a:pt x="908" y="1332"/>
                </a:lnTo>
                <a:lnTo>
                  <a:pt x="910" y="1319"/>
                </a:lnTo>
                <a:lnTo>
                  <a:pt x="912" y="1305"/>
                </a:lnTo>
                <a:lnTo>
                  <a:pt x="914" y="1293"/>
                </a:lnTo>
                <a:lnTo>
                  <a:pt x="917" y="1279"/>
                </a:lnTo>
                <a:lnTo>
                  <a:pt x="921" y="1266"/>
                </a:lnTo>
                <a:lnTo>
                  <a:pt x="925" y="1254"/>
                </a:lnTo>
                <a:lnTo>
                  <a:pt x="930" y="1242"/>
                </a:lnTo>
                <a:lnTo>
                  <a:pt x="935" y="1230"/>
                </a:lnTo>
                <a:lnTo>
                  <a:pt x="940" y="1218"/>
                </a:lnTo>
                <a:lnTo>
                  <a:pt x="946" y="1207"/>
                </a:lnTo>
                <a:lnTo>
                  <a:pt x="952" y="1197"/>
                </a:lnTo>
                <a:lnTo>
                  <a:pt x="959" y="1187"/>
                </a:lnTo>
                <a:lnTo>
                  <a:pt x="966" y="1177"/>
                </a:lnTo>
                <a:lnTo>
                  <a:pt x="974" y="1168"/>
                </a:lnTo>
                <a:lnTo>
                  <a:pt x="982" y="1158"/>
                </a:lnTo>
                <a:lnTo>
                  <a:pt x="990" y="1150"/>
                </a:lnTo>
                <a:lnTo>
                  <a:pt x="998" y="1141"/>
                </a:lnTo>
                <a:lnTo>
                  <a:pt x="1007" y="1134"/>
                </a:lnTo>
                <a:lnTo>
                  <a:pt x="1016" y="1127"/>
                </a:lnTo>
                <a:lnTo>
                  <a:pt x="1026" y="1121"/>
                </a:lnTo>
                <a:lnTo>
                  <a:pt x="1036" y="1115"/>
                </a:lnTo>
                <a:lnTo>
                  <a:pt x="1046" y="1109"/>
                </a:lnTo>
                <a:lnTo>
                  <a:pt x="1056" y="1104"/>
                </a:lnTo>
                <a:lnTo>
                  <a:pt x="1067" y="1099"/>
                </a:lnTo>
                <a:lnTo>
                  <a:pt x="1077" y="1096"/>
                </a:lnTo>
                <a:lnTo>
                  <a:pt x="1088" y="1093"/>
                </a:lnTo>
                <a:lnTo>
                  <a:pt x="1100" y="1091"/>
                </a:lnTo>
                <a:lnTo>
                  <a:pt x="1111" y="1089"/>
                </a:lnTo>
                <a:lnTo>
                  <a:pt x="1123" y="1087"/>
                </a:lnTo>
                <a:lnTo>
                  <a:pt x="1134" y="1087"/>
                </a:lnTo>
                <a:lnTo>
                  <a:pt x="1146" y="1087"/>
                </a:lnTo>
                <a:lnTo>
                  <a:pt x="1157" y="1089"/>
                </a:lnTo>
                <a:lnTo>
                  <a:pt x="1169" y="1091"/>
                </a:lnTo>
                <a:lnTo>
                  <a:pt x="1180" y="1093"/>
                </a:lnTo>
                <a:lnTo>
                  <a:pt x="1191" y="1096"/>
                </a:lnTo>
                <a:lnTo>
                  <a:pt x="1202" y="1099"/>
                </a:lnTo>
                <a:lnTo>
                  <a:pt x="1212" y="1104"/>
                </a:lnTo>
                <a:lnTo>
                  <a:pt x="1223" y="1109"/>
                </a:lnTo>
                <a:lnTo>
                  <a:pt x="1233" y="1115"/>
                </a:lnTo>
                <a:lnTo>
                  <a:pt x="1243" y="1121"/>
                </a:lnTo>
                <a:lnTo>
                  <a:pt x="1252" y="1127"/>
                </a:lnTo>
                <a:lnTo>
                  <a:pt x="1261" y="1134"/>
                </a:lnTo>
                <a:lnTo>
                  <a:pt x="1270" y="1141"/>
                </a:lnTo>
                <a:lnTo>
                  <a:pt x="1280" y="1150"/>
                </a:lnTo>
                <a:lnTo>
                  <a:pt x="1288" y="1158"/>
                </a:lnTo>
                <a:lnTo>
                  <a:pt x="1296" y="1168"/>
                </a:lnTo>
                <a:lnTo>
                  <a:pt x="1303" y="1177"/>
                </a:lnTo>
                <a:lnTo>
                  <a:pt x="1311" y="1187"/>
                </a:lnTo>
                <a:lnTo>
                  <a:pt x="1317" y="1197"/>
                </a:lnTo>
                <a:lnTo>
                  <a:pt x="1324" y="1207"/>
                </a:lnTo>
                <a:lnTo>
                  <a:pt x="1329" y="1218"/>
                </a:lnTo>
                <a:lnTo>
                  <a:pt x="1335" y="1230"/>
                </a:lnTo>
                <a:lnTo>
                  <a:pt x="1340" y="1242"/>
                </a:lnTo>
                <a:lnTo>
                  <a:pt x="1345" y="1254"/>
                </a:lnTo>
                <a:lnTo>
                  <a:pt x="1349" y="1266"/>
                </a:lnTo>
                <a:lnTo>
                  <a:pt x="1352" y="1279"/>
                </a:lnTo>
                <a:lnTo>
                  <a:pt x="1355" y="1293"/>
                </a:lnTo>
                <a:lnTo>
                  <a:pt x="1358" y="1305"/>
                </a:lnTo>
                <a:lnTo>
                  <a:pt x="1360" y="1319"/>
                </a:lnTo>
                <a:lnTo>
                  <a:pt x="1361" y="1332"/>
                </a:lnTo>
                <a:lnTo>
                  <a:pt x="1362" y="1347"/>
                </a:lnTo>
                <a:lnTo>
                  <a:pt x="1362" y="1360"/>
                </a:lnTo>
                <a:lnTo>
                  <a:pt x="1362" y="1374"/>
                </a:lnTo>
                <a:lnTo>
                  <a:pt x="1361" y="1387"/>
                </a:lnTo>
                <a:lnTo>
                  <a:pt x="1360" y="1402"/>
                </a:lnTo>
                <a:lnTo>
                  <a:pt x="1358" y="1415"/>
                </a:lnTo>
                <a:lnTo>
                  <a:pt x="1355" y="1428"/>
                </a:lnTo>
                <a:lnTo>
                  <a:pt x="1352" y="1441"/>
                </a:lnTo>
                <a:lnTo>
                  <a:pt x="1349" y="1453"/>
                </a:lnTo>
                <a:lnTo>
                  <a:pt x="1345" y="1467"/>
                </a:lnTo>
                <a:lnTo>
                  <a:pt x="1340" y="1479"/>
                </a:lnTo>
                <a:lnTo>
                  <a:pt x="1335" y="1491"/>
                </a:lnTo>
                <a:lnTo>
                  <a:pt x="1329" y="1501"/>
                </a:lnTo>
                <a:lnTo>
                  <a:pt x="1324" y="1512"/>
                </a:lnTo>
                <a:lnTo>
                  <a:pt x="1317" y="1523"/>
                </a:lnTo>
                <a:lnTo>
                  <a:pt x="1311" y="1534"/>
                </a:lnTo>
                <a:lnTo>
                  <a:pt x="1303" y="1543"/>
                </a:lnTo>
                <a:lnTo>
                  <a:pt x="1296" y="1553"/>
                </a:lnTo>
                <a:lnTo>
                  <a:pt x="1288" y="1561"/>
                </a:lnTo>
                <a:lnTo>
                  <a:pt x="1280" y="1571"/>
                </a:lnTo>
                <a:lnTo>
                  <a:pt x="1270" y="1578"/>
                </a:lnTo>
                <a:lnTo>
                  <a:pt x="1261" y="1586"/>
                </a:lnTo>
                <a:lnTo>
                  <a:pt x="1252" y="1594"/>
                </a:lnTo>
                <a:lnTo>
                  <a:pt x="1243" y="1600"/>
                </a:lnTo>
                <a:lnTo>
                  <a:pt x="1233" y="1606"/>
                </a:lnTo>
                <a:lnTo>
                  <a:pt x="1223" y="1612"/>
                </a:lnTo>
                <a:lnTo>
                  <a:pt x="1212" y="1616"/>
                </a:lnTo>
                <a:lnTo>
                  <a:pt x="1202" y="1620"/>
                </a:lnTo>
                <a:lnTo>
                  <a:pt x="1191" y="1624"/>
                </a:lnTo>
                <a:lnTo>
                  <a:pt x="1180" y="1627"/>
                </a:lnTo>
                <a:lnTo>
                  <a:pt x="1169" y="1630"/>
                </a:lnTo>
                <a:lnTo>
                  <a:pt x="1157" y="1631"/>
                </a:lnTo>
                <a:lnTo>
                  <a:pt x="1146" y="1632"/>
                </a:lnTo>
                <a:lnTo>
                  <a:pt x="1134" y="1632"/>
                </a:lnTo>
                <a:close/>
                <a:moveTo>
                  <a:pt x="1134" y="940"/>
                </a:moveTo>
                <a:lnTo>
                  <a:pt x="1116" y="941"/>
                </a:lnTo>
                <a:lnTo>
                  <a:pt x="1098" y="942"/>
                </a:lnTo>
                <a:lnTo>
                  <a:pt x="1090" y="944"/>
                </a:lnTo>
                <a:lnTo>
                  <a:pt x="1081" y="945"/>
                </a:lnTo>
                <a:lnTo>
                  <a:pt x="1064" y="948"/>
                </a:lnTo>
                <a:lnTo>
                  <a:pt x="1047" y="953"/>
                </a:lnTo>
                <a:lnTo>
                  <a:pt x="1030" y="959"/>
                </a:lnTo>
                <a:lnTo>
                  <a:pt x="1014" y="966"/>
                </a:lnTo>
                <a:lnTo>
                  <a:pt x="998" y="974"/>
                </a:lnTo>
                <a:lnTo>
                  <a:pt x="983" y="982"/>
                </a:lnTo>
                <a:lnTo>
                  <a:pt x="967" y="992"/>
                </a:lnTo>
                <a:lnTo>
                  <a:pt x="953" y="1001"/>
                </a:lnTo>
                <a:lnTo>
                  <a:pt x="939" y="1012"/>
                </a:lnTo>
                <a:lnTo>
                  <a:pt x="925" y="1024"/>
                </a:lnTo>
                <a:lnTo>
                  <a:pt x="918" y="1030"/>
                </a:lnTo>
                <a:lnTo>
                  <a:pt x="912" y="1036"/>
                </a:lnTo>
                <a:lnTo>
                  <a:pt x="899" y="1049"/>
                </a:lnTo>
                <a:lnTo>
                  <a:pt x="887" y="1064"/>
                </a:lnTo>
                <a:lnTo>
                  <a:pt x="875" y="1078"/>
                </a:lnTo>
                <a:lnTo>
                  <a:pt x="864" y="1093"/>
                </a:lnTo>
                <a:lnTo>
                  <a:pt x="854" y="1109"/>
                </a:lnTo>
                <a:lnTo>
                  <a:pt x="844" y="1126"/>
                </a:lnTo>
                <a:lnTo>
                  <a:pt x="835" y="1143"/>
                </a:lnTo>
                <a:lnTo>
                  <a:pt x="827" y="1159"/>
                </a:lnTo>
                <a:lnTo>
                  <a:pt x="819" y="1179"/>
                </a:lnTo>
                <a:lnTo>
                  <a:pt x="812" y="1197"/>
                </a:lnTo>
                <a:lnTo>
                  <a:pt x="806" y="1216"/>
                </a:lnTo>
                <a:lnTo>
                  <a:pt x="800" y="1235"/>
                </a:lnTo>
                <a:lnTo>
                  <a:pt x="795" y="1255"/>
                </a:lnTo>
                <a:lnTo>
                  <a:pt x="791" y="1276"/>
                </a:lnTo>
                <a:lnTo>
                  <a:pt x="788" y="1296"/>
                </a:lnTo>
                <a:lnTo>
                  <a:pt x="786" y="1317"/>
                </a:lnTo>
                <a:lnTo>
                  <a:pt x="785" y="1338"/>
                </a:lnTo>
                <a:lnTo>
                  <a:pt x="784" y="1360"/>
                </a:lnTo>
                <a:lnTo>
                  <a:pt x="785" y="1381"/>
                </a:lnTo>
                <a:lnTo>
                  <a:pt x="786" y="1403"/>
                </a:lnTo>
                <a:lnTo>
                  <a:pt x="787" y="1414"/>
                </a:lnTo>
                <a:lnTo>
                  <a:pt x="788" y="1425"/>
                </a:lnTo>
                <a:lnTo>
                  <a:pt x="791" y="1445"/>
                </a:lnTo>
                <a:lnTo>
                  <a:pt x="795" y="1465"/>
                </a:lnTo>
                <a:lnTo>
                  <a:pt x="800" y="1485"/>
                </a:lnTo>
                <a:lnTo>
                  <a:pt x="806" y="1505"/>
                </a:lnTo>
                <a:lnTo>
                  <a:pt x="812" y="1523"/>
                </a:lnTo>
                <a:lnTo>
                  <a:pt x="819" y="1542"/>
                </a:lnTo>
                <a:lnTo>
                  <a:pt x="827" y="1560"/>
                </a:lnTo>
                <a:lnTo>
                  <a:pt x="835" y="1578"/>
                </a:lnTo>
                <a:lnTo>
                  <a:pt x="844" y="1595"/>
                </a:lnTo>
                <a:lnTo>
                  <a:pt x="854" y="1612"/>
                </a:lnTo>
                <a:lnTo>
                  <a:pt x="859" y="1619"/>
                </a:lnTo>
                <a:lnTo>
                  <a:pt x="864" y="1627"/>
                </a:lnTo>
                <a:lnTo>
                  <a:pt x="875" y="1643"/>
                </a:lnTo>
                <a:lnTo>
                  <a:pt x="887" y="1657"/>
                </a:lnTo>
                <a:lnTo>
                  <a:pt x="899" y="1670"/>
                </a:lnTo>
                <a:lnTo>
                  <a:pt x="912" y="1684"/>
                </a:lnTo>
                <a:lnTo>
                  <a:pt x="925" y="1697"/>
                </a:lnTo>
                <a:lnTo>
                  <a:pt x="939" y="1708"/>
                </a:lnTo>
                <a:lnTo>
                  <a:pt x="953" y="1720"/>
                </a:lnTo>
                <a:lnTo>
                  <a:pt x="967" y="1729"/>
                </a:lnTo>
                <a:lnTo>
                  <a:pt x="983" y="1739"/>
                </a:lnTo>
                <a:lnTo>
                  <a:pt x="998" y="1747"/>
                </a:lnTo>
                <a:lnTo>
                  <a:pt x="1014" y="1754"/>
                </a:lnTo>
                <a:lnTo>
                  <a:pt x="1030" y="1760"/>
                </a:lnTo>
                <a:lnTo>
                  <a:pt x="1047" y="1766"/>
                </a:lnTo>
                <a:lnTo>
                  <a:pt x="1064" y="1771"/>
                </a:lnTo>
                <a:lnTo>
                  <a:pt x="1081" y="1775"/>
                </a:lnTo>
                <a:lnTo>
                  <a:pt x="1098" y="1777"/>
                </a:lnTo>
                <a:lnTo>
                  <a:pt x="1116" y="1780"/>
                </a:lnTo>
                <a:lnTo>
                  <a:pt x="1134" y="1780"/>
                </a:lnTo>
                <a:lnTo>
                  <a:pt x="1152" y="1780"/>
                </a:lnTo>
                <a:lnTo>
                  <a:pt x="1170" y="1777"/>
                </a:lnTo>
                <a:lnTo>
                  <a:pt x="1179" y="1776"/>
                </a:lnTo>
                <a:lnTo>
                  <a:pt x="1188" y="1775"/>
                </a:lnTo>
                <a:lnTo>
                  <a:pt x="1205" y="1771"/>
                </a:lnTo>
                <a:lnTo>
                  <a:pt x="1222" y="1766"/>
                </a:lnTo>
                <a:lnTo>
                  <a:pt x="1238" y="1760"/>
                </a:lnTo>
                <a:lnTo>
                  <a:pt x="1255" y="1754"/>
                </a:lnTo>
                <a:lnTo>
                  <a:pt x="1270" y="1747"/>
                </a:lnTo>
                <a:lnTo>
                  <a:pt x="1287" y="1739"/>
                </a:lnTo>
                <a:lnTo>
                  <a:pt x="1302" y="1729"/>
                </a:lnTo>
                <a:lnTo>
                  <a:pt x="1317" y="1720"/>
                </a:lnTo>
                <a:lnTo>
                  <a:pt x="1331" y="1708"/>
                </a:lnTo>
                <a:lnTo>
                  <a:pt x="1345" y="1697"/>
                </a:lnTo>
                <a:lnTo>
                  <a:pt x="1351" y="1691"/>
                </a:lnTo>
                <a:lnTo>
                  <a:pt x="1358" y="1684"/>
                </a:lnTo>
                <a:lnTo>
                  <a:pt x="1371" y="1670"/>
                </a:lnTo>
                <a:lnTo>
                  <a:pt x="1383" y="1657"/>
                </a:lnTo>
                <a:lnTo>
                  <a:pt x="1394" y="1643"/>
                </a:lnTo>
                <a:lnTo>
                  <a:pt x="1405" y="1627"/>
                </a:lnTo>
                <a:lnTo>
                  <a:pt x="1416" y="1612"/>
                </a:lnTo>
                <a:lnTo>
                  <a:pt x="1425" y="1595"/>
                </a:lnTo>
                <a:lnTo>
                  <a:pt x="1434" y="1578"/>
                </a:lnTo>
                <a:lnTo>
                  <a:pt x="1443" y="1560"/>
                </a:lnTo>
                <a:lnTo>
                  <a:pt x="1451" y="1542"/>
                </a:lnTo>
                <a:lnTo>
                  <a:pt x="1458" y="1523"/>
                </a:lnTo>
                <a:lnTo>
                  <a:pt x="1464" y="1505"/>
                </a:lnTo>
                <a:lnTo>
                  <a:pt x="1469" y="1485"/>
                </a:lnTo>
                <a:lnTo>
                  <a:pt x="1474" y="1465"/>
                </a:lnTo>
                <a:lnTo>
                  <a:pt x="1478" y="1445"/>
                </a:lnTo>
                <a:lnTo>
                  <a:pt x="1481" y="1425"/>
                </a:lnTo>
                <a:lnTo>
                  <a:pt x="1483" y="1403"/>
                </a:lnTo>
                <a:lnTo>
                  <a:pt x="1485" y="1381"/>
                </a:lnTo>
                <a:lnTo>
                  <a:pt x="1485" y="1360"/>
                </a:lnTo>
                <a:lnTo>
                  <a:pt x="1485" y="1338"/>
                </a:lnTo>
                <a:lnTo>
                  <a:pt x="1483" y="1317"/>
                </a:lnTo>
                <a:lnTo>
                  <a:pt x="1482" y="1307"/>
                </a:lnTo>
                <a:lnTo>
                  <a:pt x="1481" y="1296"/>
                </a:lnTo>
                <a:lnTo>
                  <a:pt x="1478" y="1276"/>
                </a:lnTo>
                <a:lnTo>
                  <a:pt x="1474" y="1255"/>
                </a:lnTo>
                <a:lnTo>
                  <a:pt x="1469" y="1235"/>
                </a:lnTo>
                <a:lnTo>
                  <a:pt x="1464" y="1216"/>
                </a:lnTo>
                <a:lnTo>
                  <a:pt x="1458" y="1197"/>
                </a:lnTo>
                <a:lnTo>
                  <a:pt x="1451" y="1179"/>
                </a:lnTo>
                <a:lnTo>
                  <a:pt x="1443" y="1159"/>
                </a:lnTo>
                <a:lnTo>
                  <a:pt x="1434" y="1143"/>
                </a:lnTo>
                <a:lnTo>
                  <a:pt x="1425" y="1126"/>
                </a:lnTo>
                <a:lnTo>
                  <a:pt x="1416" y="1109"/>
                </a:lnTo>
                <a:lnTo>
                  <a:pt x="1411" y="1101"/>
                </a:lnTo>
                <a:lnTo>
                  <a:pt x="1405" y="1093"/>
                </a:lnTo>
                <a:lnTo>
                  <a:pt x="1394" y="1078"/>
                </a:lnTo>
                <a:lnTo>
                  <a:pt x="1383" y="1064"/>
                </a:lnTo>
                <a:lnTo>
                  <a:pt x="1371" y="1049"/>
                </a:lnTo>
                <a:lnTo>
                  <a:pt x="1358" y="1036"/>
                </a:lnTo>
                <a:lnTo>
                  <a:pt x="1345" y="1024"/>
                </a:lnTo>
                <a:lnTo>
                  <a:pt x="1331" y="1012"/>
                </a:lnTo>
                <a:lnTo>
                  <a:pt x="1317" y="1001"/>
                </a:lnTo>
                <a:lnTo>
                  <a:pt x="1302" y="992"/>
                </a:lnTo>
                <a:lnTo>
                  <a:pt x="1287" y="982"/>
                </a:lnTo>
                <a:lnTo>
                  <a:pt x="1270" y="974"/>
                </a:lnTo>
                <a:lnTo>
                  <a:pt x="1255" y="966"/>
                </a:lnTo>
                <a:lnTo>
                  <a:pt x="1238" y="959"/>
                </a:lnTo>
                <a:lnTo>
                  <a:pt x="1222" y="953"/>
                </a:lnTo>
                <a:lnTo>
                  <a:pt x="1205" y="948"/>
                </a:lnTo>
                <a:lnTo>
                  <a:pt x="1188" y="945"/>
                </a:lnTo>
                <a:lnTo>
                  <a:pt x="1170" y="942"/>
                </a:lnTo>
                <a:lnTo>
                  <a:pt x="1152" y="941"/>
                </a:lnTo>
                <a:lnTo>
                  <a:pt x="1134" y="940"/>
                </a:lnTo>
                <a:close/>
                <a:moveTo>
                  <a:pt x="1134" y="543"/>
                </a:moveTo>
                <a:lnTo>
                  <a:pt x="1022" y="543"/>
                </a:lnTo>
                <a:lnTo>
                  <a:pt x="983" y="543"/>
                </a:lnTo>
                <a:lnTo>
                  <a:pt x="952" y="544"/>
                </a:lnTo>
                <a:lnTo>
                  <a:pt x="902" y="545"/>
                </a:lnTo>
                <a:lnTo>
                  <a:pt x="853" y="548"/>
                </a:lnTo>
                <a:lnTo>
                  <a:pt x="827" y="550"/>
                </a:lnTo>
                <a:lnTo>
                  <a:pt x="803" y="553"/>
                </a:lnTo>
                <a:lnTo>
                  <a:pt x="781" y="556"/>
                </a:lnTo>
                <a:lnTo>
                  <a:pt x="760" y="561"/>
                </a:lnTo>
                <a:lnTo>
                  <a:pt x="740" y="566"/>
                </a:lnTo>
                <a:lnTo>
                  <a:pt x="722" y="572"/>
                </a:lnTo>
                <a:lnTo>
                  <a:pt x="704" y="579"/>
                </a:lnTo>
                <a:lnTo>
                  <a:pt x="688" y="586"/>
                </a:lnTo>
                <a:lnTo>
                  <a:pt x="671" y="593"/>
                </a:lnTo>
                <a:lnTo>
                  <a:pt x="655" y="603"/>
                </a:lnTo>
                <a:lnTo>
                  <a:pt x="648" y="608"/>
                </a:lnTo>
                <a:lnTo>
                  <a:pt x="640" y="612"/>
                </a:lnTo>
                <a:lnTo>
                  <a:pt x="625" y="623"/>
                </a:lnTo>
                <a:lnTo>
                  <a:pt x="610" y="635"/>
                </a:lnTo>
                <a:lnTo>
                  <a:pt x="596" y="648"/>
                </a:lnTo>
                <a:lnTo>
                  <a:pt x="581" y="664"/>
                </a:lnTo>
                <a:lnTo>
                  <a:pt x="567" y="680"/>
                </a:lnTo>
                <a:lnTo>
                  <a:pt x="554" y="696"/>
                </a:lnTo>
                <a:lnTo>
                  <a:pt x="541" y="714"/>
                </a:lnTo>
                <a:lnTo>
                  <a:pt x="536" y="723"/>
                </a:lnTo>
                <a:lnTo>
                  <a:pt x="530" y="731"/>
                </a:lnTo>
                <a:lnTo>
                  <a:pt x="520" y="749"/>
                </a:lnTo>
                <a:lnTo>
                  <a:pt x="511" y="767"/>
                </a:lnTo>
                <a:lnTo>
                  <a:pt x="507" y="777"/>
                </a:lnTo>
                <a:lnTo>
                  <a:pt x="503" y="786"/>
                </a:lnTo>
                <a:lnTo>
                  <a:pt x="495" y="804"/>
                </a:lnTo>
                <a:lnTo>
                  <a:pt x="489" y="825"/>
                </a:lnTo>
                <a:lnTo>
                  <a:pt x="483" y="845"/>
                </a:lnTo>
                <a:lnTo>
                  <a:pt x="477" y="866"/>
                </a:lnTo>
                <a:lnTo>
                  <a:pt x="472" y="887"/>
                </a:lnTo>
                <a:lnTo>
                  <a:pt x="468" y="911"/>
                </a:lnTo>
                <a:lnTo>
                  <a:pt x="464" y="936"/>
                </a:lnTo>
                <a:lnTo>
                  <a:pt x="462" y="950"/>
                </a:lnTo>
                <a:lnTo>
                  <a:pt x="461" y="963"/>
                </a:lnTo>
                <a:lnTo>
                  <a:pt x="460" y="977"/>
                </a:lnTo>
                <a:lnTo>
                  <a:pt x="459" y="992"/>
                </a:lnTo>
                <a:lnTo>
                  <a:pt x="458" y="1007"/>
                </a:lnTo>
                <a:lnTo>
                  <a:pt x="457" y="1023"/>
                </a:lnTo>
                <a:lnTo>
                  <a:pt x="455" y="1081"/>
                </a:lnTo>
                <a:lnTo>
                  <a:pt x="454" y="1141"/>
                </a:lnTo>
                <a:lnTo>
                  <a:pt x="453" y="1227"/>
                </a:lnTo>
                <a:lnTo>
                  <a:pt x="453" y="1360"/>
                </a:lnTo>
                <a:lnTo>
                  <a:pt x="453" y="1494"/>
                </a:lnTo>
                <a:lnTo>
                  <a:pt x="453" y="1541"/>
                </a:lnTo>
                <a:lnTo>
                  <a:pt x="454" y="1579"/>
                </a:lnTo>
                <a:lnTo>
                  <a:pt x="455" y="1639"/>
                </a:lnTo>
                <a:lnTo>
                  <a:pt x="457" y="1697"/>
                </a:lnTo>
                <a:lnTo>
                  <a:pt x="459" y="1728"/>
                </a:lnTo>
                <a:lnTo>
                  <a:pt x="461" y="1758"/>
                </a:lnTo>
                <a:lnTo>
                  <a:pt x="464" y="1784"/>
                </a:lnTo>
                <a:lnTo>
                  <a:pt x="468" y="1810"/>
                </a:lnTo>
                <a:lnTo>
                  <a:pt x="472" y="1832"/>
                </a:lnTo>
                <a:lnTo>
                  <a:pt x="477" y="1855"/>
                </a:lnTo>
                <a:lnTo>
                  <a:pt x="483" y="1876"/>
                </a:lnTo>
                <a:lnTo>
                  <a:pt x="489" y="1896"/>
                </a:lnTo>
                <a:lnTo>
                  <a:pt x="495" y="1915"/>
                </a:lnTo>
                <a:lnTo>
                  <a:pt x="503" y="1934"/>
                </a:lnTo>
                <a:lnTo>
                  <a:pt x="507" y="1944"/>
                </a:lnTo>
                <a:lnTo>
                  <a:pt x="511" y="1952"/>
                </a:lnTo>
                <a:lnTo>
                  <a:pt x="520" y="1972"/>
                </a:lnTo>
                <a:lnTo>
                  <a:pt x="530" y="1988"/>
                </a:lnTo>
                <a:lnTo>
                  <a:pt x="541" y="2006"/>
                </a:lnTo>
                <a:lnTo>
                  <a:pt x="554" y="2023"/>
                </a:lnTo>
                <a:lnTo>
                  <a:pt x="567" y="2040"/>
                </a:lnTo>
                <a:lnTo>
                  <a:pt x="581" y="2057"/>
                </a:lnTo>
                <a:lnTo>
                  <a:pt x="596" y="2071"/>
                </a:lnTo>
                <a:lnTo>
                  <a:pt x="603" y="2078"/>
                </a:lnTo>
                <a:lnTo>
                  <a:pt x="610" y="2084"/>
                </a:lnTo>
                <a:lnTo>
                  <a:pt x="625" y="2096"/>
                </a:lnTo>
                <a:lnTo>
                  <a:pt x="640" y="2107"/>
                </a:lnTo>
                <a:lnTo>
                  <a:pt x="648" y="2113"/>
                </a:lnTo>
                <a:lnTo>
                  <a:pt x="655" y="2118"/>
                </a:lnTo>
                <a:lnTo>
                  <a:pt x="671" y="2126"/>
                </a:lnTo>
                <a:lnTo>
                  <a:pt x="688" y="2135"/>
                </a:lnTo>
                <a:lnTo>
                  <a:pt x="704" y="2142"/>
                </a:lnTo>
                <a:lnTo>
                  <a:pt x="722" y="2148"/>
                </a:lnTo>
                <a:lnTo>
                  <a:pt x="740" y="2154"/>
                </a:lnTo>
                <a:lnTo>
                  <a:pt x="760" y="2160"/>
                </a:lnTo>
                <a:lnTo>
                  <a:pt x="781" y="2165"/>
                </a:lnTo>
                <a:lnTo>
                  <a:pt x="792" y="2166"/>
                </a:lnTo>
                <a:lnTo>
                  <a:pt x="803" y="2168"/>
                </a:lnTo>
                <a:lnTo>
                  <a:pt x="815" y="2169"/>
                </a:lnTo>
                <a:lnTo>
                  <a:pt x="827" y="2171"/>
                </a:lnTo>
                <a:lnTo>
                  <a:pt x="840" y="2172"/>
                </a:lnTo>
                <a:lnTo>
                  <a:pt x="853" y="2173"/>
                </a:lnTo>
                <a:lnTo>
                  <a:pt x="902" y="2175"/>
                </a:lnTo>
                <a:lnTo>
                  <a:pt x="952" y="2177"/>
                </a:lnTo>
                <a:lnTo>
                  <a:pt x="1022" y="2177"/>
                </a:lnTo>
                <a:lnTo>
                  <a:pt x="1134" y="2178"/>
                </a:lnTo>
                <a:lnTo>
                  <a:pt x="1246" y="2177"/>
                </a:lnTo>
                <a:lnTo>
                  <a:pt x="1286" y="2177"/>
                </a:lnTo>
                <a:lnTo>
                  <a:pt x="1318" y="2177"/>
                </a:lnTo>
                <a:lnTo>
                  <a:pt x="1368" y="2175"/>
                </a:lnTo>
                <a:lnTo>
                  <a:pt x="1416" y="2173"/>
                </a:lnTo>
                <a:lnTo>
                  <a:pt x="1442" y="2171"/>
                </a:lnTo>
                <a:lnTo>
                  <a:pt x="1467" y="2168"/>
                </a:lnTo>
                <a:lnTo>
                  <a:pt x="1489" y="2165"/>
                </a:lnTo>
                <a:lnTo>
                  <a:pt x="1510" y="2160"/>
                </a:lnTo>
                <a:lnTo>
                  <a:pt x="1529" y="2154"/>
                </a:lnTo>
                <a:lnTo>
                  <a:pt x="1548" y="2148"/>
                </a:lnTo>
                <a:lnTo>
                  <a:pt x="1565" y="2142"/>
                </a:lnTo>
                <a:lnTo>
                  <a:pt x="1582" y="2135"/>
                </a:lnTo>
                <a:lnTo>
                  <a:pt x="1598" y="2126"/>
                </a:lnTo>
                <a:lnTo>
                  <a:pt x="1614" y="2118"/>
                </a:lnTo>
                <a:lnTo>
                  <a:pt x="1622" y="2113"/>
                </a:lnTo>
                <a:lnTo>
                  <a:pt x="1629" y="2107"/>
                </a:lnTo>
                <a:lnTo>
                  <a:pt x="1645" y="2096"/>
                </a:lnTo>
                <a:lnTo>
                  <a:pt x="1659" y="2084"/>
                </a:lnTo>
                <a:lnTo>
                  <a:pt x="1674" y="2071"/>
                </a:lnTo>
                <a:lnTo>
                  <a:pt x="1688" y="2057"/>
                </a:lnTo>
                <a:lnTo>
                  <a:pt x="1702" y="2040"/>
                </a:lnTo>
                <a:lnTo>
                  <a:pt x="1716" y="2023"/>
                </a:lnTo>
                <a:lnTo>
                  <a:pt x="1728" y="2006"/>
                </a:lnTo>
                <a:lnTo>
                  <a:pt x="1734" y="1998"/>
                </a:lnTo>
                <a:lnTo>
                  <a:pt x="1739" y="1988"/>
                </a:lnTo>
                <a:lnTo>
                  <a:pt x="1749" y="1972"/>
                </a:lnTo>
                <a:lnTo>
                  <a:pt x="1758" y="1952"/>
                </a:lnTo>
                <a:lnTo>
                  <a:pt x="1763" y="1944"/>
                </a:lnTo>
                <a:lnTo>
                  <a:pt x="1767" y="1934"/>
                </a:lnTo>
                <a:lnTo>
                  <a:pt x="1774" y="1915"/>
                </a:lnTo>
                <a:lnTo>
                  <a:pt x="1781" y="1896"/>
                </a:lnTo>
                <a:lnTo>
                  <a:pt x="1787" y="1876"/>
                </a:lnTo>
                <a:lnTo>
                  <a:pt x="1792" y="1855"/>
                </a:lnTo>
                <a:lnTo>
                  <a:pt x="1797" y="1832"/>
                </a:lnTo>
                <a:lnTo>
                  <a:pt x="1802" y="1810"/>
                </a:lnTo>
                <a:lnTo>
                  <a:pt x="1806" y="1784"/>
                </a:lnTo>
                <a:lnTo>
                  <a:pt x="1807" y="1771"/>
                </a:lnTo>
                <a:lnTo>
                  <a:pt x="1809" y="1758"/>
                </a:lnTo>
                <a:lnTo>
                  <a:pt x="1810" y="1744"/>
                </a:lnTo>
                <a:lnTo>
                  <a:pt x="1811" y="1728"/>
                </a:lnTo>
                <a:lnTo>
                  <a:pt x="1812" y="1714"/>
                </a:lnTo>
                <a:lnTo>
                  <a:pt x="1813" y="1697"/>
                </a:lnTo>
                <a:lnTo>
                  <a:pt x="1815" y="1639"/>
                </a:lnTo>
                <a:lnTo>
                  <a:pt x="1816" y="1579"/>
                </a:lnTo>
                <a:lnTo>
                  <a:pt x="1816" y="1494"/>
                </a:lnTo>
                <a:lnTo>
                  <a:pt x="1817" y="1360"/>
                </a:lnTo>
                <a:lnTo>
                  <a:pt x="1816" y="1227"/>
                </a:lnTo>
                <a:lnTo>
                  <a:pt x="1816" y="1179"/>
                </a:lnTo>
                <a:lnTo>
                  <a:pt x="1816" y="1141"/>
                </a:lnTo>
                <a:lnTo>
                  <a:pt x="1815" y="1081"/>
                </a:lnTo>
                <a:lnTo>
                  <a:pt x="1813" y="1023"/>
                </a:lnTo>
                <a:lnTo>
                  <a:pt x="1811" y="992"/>
                </a:lnTo>
                <a:lnTo>
                  <a:pt x="1809" y="963"/>
                </a:lnTo>
                <a:lnTo>
                  <a:pt x="1806" y="936"/>
                </a:lnTo>
                <a:lnTo>
                  <a:pt x="1802" y="911"/>
                </a:lnTo>
                <a:lnTo>
                  <a:pt x="1797" y="887"/>
                </a:lnTo>
                <a:lnTo>
                  <a:pt x="1792" y="866"/>
                </a:lnTo>
                <a:lnTo>
                  <a:pt x="1787" y="845"/>
                </a:lnTo>
                <a:lnTo>
                  <a:pt x="1781" y="825"/>
                </a:lnTo>
                <a:lnTo>
                  <a:pt x="1774" y="804"/>
                </a:lnTo>
                <a:lnTo>
                  <a:pt x="1767" y="786"/>
                </a:lnTo>
                <a:lnTo>
                  <a:pt x="1763" y="777"/>
                </a:lnTo>
                <a:lnTo>
                  <a:pt x="1758" y="767"/>
                </a:lnTo>
                <a:lnTo>
                  <a:pt x="1749" y="749"/>
                </a:lnTo>
                <a:lnTo>
                  <a:pt x="1739" y="731"/>
                </a:lnTo>
                <a:lnTo>
                  <a:pt x="1728" y="714"/>
                </a:lnTo>
                <a:lnTo>
                  <a:pt x="1716" y="696"/>
                </a:lnTo>
                <a:lnTo>
                  <a:pt x="1702" y="680"/>
                </a:lnTo>
                <a:lnTo>
                  <a:pt x="1688" y="664"/>
                </a:lnTo>
                <a:lnTo>
                  <a:pt x="1674" y="648"/>
                </a:lnTo>
                <a:lnTo>
                  <a:pt x="1667" y="642"/>
                </a:lnTo>
                <a:lnTo>
                  <a:pt x="1659" y="635"/>
                </a:lnTo>
                <a:lnTo>
                  <a:pt x="1645" y="623"/>
                </a:lnTo>
                <a:lnTo>
                  <a:pt x="1629" y="612"/>
                </a:lnTo>
                <a:lnTo>
                  <a:pt x="1622" y="608"/>
                </a:lnTo>
                <a:lnTo>
                  <a:pt x="1614" y="603"/>
                </a:lnTo>
                <a:lnTo>
                  <a:pt x="1598" y="593"/>
                </a:lnTo>
                <a:lnTo>
                  <a:pt x="1582" y="586"/>
                </a:lnTo>
                <a:lnTo>
                  <a:pt x="1565" y="579"/>
                </a:lnTo>
                <a:lnTo>
                  <a:pt x="1548" y="572"/>
                </a:lnTo>
                <a:lnTo>
                  <a:pt x="1529" y="566"/>
                </a:lnTo>
                <a:lnTo>
                  <a:pt x="1510" y="561"/>
                </a:lnTo>
                <a:lnTo>
                  <a:pt x="1489" y="556"/>
                </a:lnTo>
                <a:lnTo>
                  <a:pt x="1478" y="554"/>
                </a:lnTo>
                <a:lnTo>
                  <a:pt x="1467" y="553"/>
                </a:lnTo>
                <a:lnTo>
                  <a:pt x="1455" y="551"/>
                </a:lnTo>
                <a:lnTo>
                  <a:pt x="1442" y="550"/>
                </a:lnTo>
                <a:lnTo>
                  <a:pt x="1430" y="549"/>
                </a:lnTo>
                <a:lnTo>
                  <a:pt x="1416" y="548"/>
                </a:lnTo>
                <a:lnTo>
                  <a:pt x="1368" y="545"/>
                </a:lnTo>
                <a:lnTo>
                  <a:pt x="1318" y="544"/>
                </a:lnTo>
                <a:lnTo>
                  <a:pt x="1246" y="543"/>
                </a:lnTo>
                <a:lnTo>
                  <a:pt x="1134" y="543"/>
                </a:lnTo>
                <a:close/>
                <a:moveTo>
                  <a:pt x="1134" y="690"/>
                </a:moveTo>
                <a:lnTo>
                  <a:pt x="1244" y="690"/>
                </a:lnTo>
                <a:lnTo>
                  <a:pt x="1314" y="690"/>
                </a:lnTo>
                <a:lnTo>
                  <a:pt x="1363" y="693"/>
                </a:lnTo>
                <a:lnTo>
                  <a:pt x="1411" y="695"/>
                </a:lnTo>
                <a:lnTo>
                  <a:pt x="1434" y="696"/>
                </a:lnTo>
                <a:lnTo>
                  <a:pt x="1445" y="698"/>
                </a:lnTo>
                <a:lnTo>
                  <a:pt x="1455" y="699"/>
                </a:lnTo>
                <a:lnTo>
                  <a:pt x="1473" y="702"/>
                </a:lnTo>
                <a:lnTo>
                  <a:pt x="1490" y="706"/>
                </a:lnTo>
                <a:lnTo>
                  <a:pt x="1504" y="710"/>
                </a:lnTo>
                <a:lnTo>
                  <a:pt x="1517" y="714"/>
                </a:lnTo>
                <a:lnTo>
                  <a:pt x="1528" y="719"/>
                </a:lnTo>
                <a:lnTo>
                  <a:pt x="1537" y="723"/>
                </a:lnTo>
                <a:lnTo>
                  <a:pt x="1549" y="729"/>
                </a:lnTo>
                <a:lnTo>
                  <a:pt x="1559" y="735"/>
                </a:lnTo>
                <a:lnTo>
                  <a:pt x="1570" y="741"/>
                </a:lnTo>
                <a:lnTo>
                  <a:pt x="1579" y="748"/>
                </a:lnTo>
                <a:lnTo>
                  <a:pt x="1589" y="756"/>
                </a:lnTo>
                <a:lnTo>
                  <a:pt x="1598" y="765"/>
                </a:lnTo>
                <a:lnTo>
                  <a:pt x="1607" y="774"/>
                </a:lnTo>
                <a:lnTo>
                  <a:pt x="1615" y="784"/>
                </a:lnTo>
                <a:lnTo>
                  <a:pt x="1624" y="795"/>
                </a:lnTo>
                <a:lnTo>
                  <a:pt x="1632" y="806"/>
                </a:lnTo>
                <a:lnTo>
                  <a:pt x="1639" y="816"/>
                </a:lnTo>
                <a:lnTo>
                  <a:pt x="1645" y="827"/>
                </a:lnTo>
                <a:lnTo>
                  <a:pt x="1651" y="839"/>
                </a:lnTo>
                <a:lnTo>
                  <a:pt x="1657" y="851"/>
                </a:lnTo>
                <a:lnTo>
                  <a:pt x="1662" y="864"/>
                </a:lnTo>
                <a:lnTo>
                  <a:pt x="1666" y="878"/>
                </a:lnTo>
                <a:lnTo>
                  <a:pt x="1674" y="903"/>
                </a:lnTo>
                <a:lnTo>
                  <a:pt x="1677" y="917"/>
                </a:lnTo>
                <a:lnTo>
                  <a:pt x="1681" y="935"/>
                </a:lnTo>
                <a:lnTo>
                  <a:pt x="1684" y="954"/>
                </a:lnTo>
                <a:lnTo>
                  <a:pt x="1686" y="977"/>
                </a:lnTo>
                <a:lnTo>
                  <a:pt x="1688" y="1001"/>
                </a:lnTo>
                <a:lnTo>
                  <a:pt x="1690" y="1030"/>
                </a:lnTo>
                <a:lnTo>
                  <a:pt x="1692" y="1087"/>
                </a:lnTo>
                <a:lnTo>
                  <a:pt x="1693" y="1145"/>
                </a:lnTo>
                <a:lnTo>
                  <a:pt x="1694" y="1229"/>
                </a:lnTo>
                <a:lnTo>
                  <a:pt x="1694" y="1360"/>
                </a:lnTo>
                <a:lnTo>
                  <a:pt x="1694" y="1492"/>
                </a:lnTo>
                <a:lnTo>
                  <a:pt x="1693" y="1574"/>
                </a:lnTo>
                <a:lnTo>
                  <a:pt x="1692" y="1633"/>
                </a:lnTo>
                <a:lnTo>
                  <a:pt x="1690" y="1691"/>
                </a:lnTo>
                <a:lnTo>
                  <a:pt x="1688" y="1718"/>
                </a:lnTo>
                <a:lnTo>
                  <a:pt x="1687" y="1732"/>
                </a:lnTo>
                <a:lnTo>
                  <a:pt x="1686" y="1744"/>
                </a:lnTo>
                <a:lnTo>
                  <a:pt x="1684" y="1765"/>
                </a:lnTo>
                <a:lnTo>
                  <a:pt x="1681" y="1786"/>
                </a:lnTo>
                <a:lnTo>
                  <a:pt x="1677" y="1802"/>
                </a:lnTo>
                <a:lnTo>
                  <a:pt x="1674" y="1818"/>
                </a:lnTo>
                <a:lnTo>
                  <a:pt x="1670" y="1831"/>
                </a:lnTo>
                <a:lnTo>
                  <a:pt x="1666" y="1842"/>
                </a:lnTo>
                <a:lnTo>
                  <a:pt x="1662" y="1856"/>
                </a:lnTo>
                <a:lnTo>
                  <a:pt x="1657" y="1868"/>
                </a:lnTo>
                <a:lnTo>
                  <a:pt x="1651" y="1882"/>
                </a:lnTo>
                <a:lnTo>
                  <a:pt x="1645" y="1892"/>
                </a:lnTo>
                <a:lnTo>
                  <a:pt x="1639" y="1904"/>
                </a:lnTo>
                <a:lnTo>
                  <a:pt x="1632" y="1915"/>
                </a:lnTo>
                <a:lnTo>
                  <a:pt x="1624" y="1926"/>
                </a:lnTo>
                <a:lnTo>
                  <a:pt x="1615" y="1936"/>
                </a:lnTo>
                <a:lnTo>
                  <a:pt x="1607" y="1946"/>
                </a:lnTo>
                <a:lnTo>
                  <a:pt x="1598" y="1956"/>
                </a:lnTo>
                <a:lnTo>
                  <a:pt x="1589" y="1964"/>
                </a:lnTo>
                <a:lnTo>
                  <a:pt x="1579" y="1972"/>
                </a:lnTo>
                <a:lnTo>
                  <a:pt x="1570" y="1979"/>
                </a:lnTo>
                <a:lnTo>
                  <a:pt x="1559" y="1986"/>
                </a:lnTo>
                <a:lnTo>
                  <a:pt x="1549" y="1992"/>
                </a:lnTo>
                <a:lnTo>
                  <a:pt x="1537" y="1997"/>
                </a:lnTo>
                <a:lnTo>
                  <a:pt x="1517" y="2006"/>
                </a:lnTo>
                <a:lnTo>
                  <a:pt x="1504" y="2010"/>
                </a:lnTo>
                <a:lnTo>
                  <a:pt x="1490" y="2015"/>
                </a:lnTo>
                <a:lnTo>
                  <a:pt x="1473" y="2018"/>
                </a:lnTo>
                <a:lnTo>
                  <a:pt x="1455" y="2021"/>
                </a:lnTo>
                <a:lnTo>
                  <a:pt x="1434" y="2023"/>
                </a:lnTo>
                <a:lnTo>
                  <a:pt x="1411" y="2025"/>
                </a:lnTo>
                <a:lnTo>
                  <a:pt x="1363" y="2028"/>
                </a:lnTo>
                <a:lnTo>
                  <a:pt x="1314" y="2029"/>
                </a:lnTo>
                <a:lnTo>
                  <a:pt x="1244" y="2030"/>
                </a:lnTo>
                <a:lnTo>
                  <a:pt x="1134" y="2030"/>
                </a:lnTo>
                <a:lnTo>
                  <a:pt x="1025" y="2030"/>
                </a:lnTo>
                <a:lnTo>
                  <a:pt x="955" y="2029"/>
                </a:lnTo>
                <a:lnTo>
                  <a:pt x="907" y="2028"/>
                </a:lnTo>
                <a:lnTo>
                  <a:pt x="859" y="2025"/>
                </a:lnTo>
                <a:lnTo>
                  <a:pt x="835" y="2023"/>
                </a:lnTo>
                <a:lnTo>
                  <a:pt x="825" y="2022"/>
                </a:lnTo>
                <a:lnTo>
                  <a:pt x="814" y="2021"/>
                </a:lnTo>
                <a:lnTo>
                  <a:pt x="796" y="2018"/>
                </a:lnTo>
                <a:lnTo>
                  <a:pt x="780" y="2015"/>
                </a:lnTo>
                <a:lnTo>
                  <a:pt x="765" y="2010"/>
                </a:lnTo>
                <a:lnTo>
                  <a:pt x="753" y="2006"/>
                </a:lnTo>
                <a:lnTo>
                  <a:pt x="742" y="2002"/>
                </a:lnTo>
                <a:lnTo>
                  <a:pt x="732" y="1997"/>
                </a:lnTo>
                <a:lnTo>
                  <a:pt x="721" y="1992"/>
                </a:lnTo>
                <a:lnTo>
                  <a:pt x="710" y="1986"/>
                </a:lnTo>
                <a:lnTo>
                  <a:pt x="700" y="1979"/>
                </a:lnTo>
                <a:lnTo>
                  <a:pt x="690" y="1972"/>
                </a:lnTo>
                <a:lnTo>
                  <a:pt x="681" y="1964"/>
                </a:lnTo>
                <a:lnTo>
                  <a:pt x="672" y="1956"/>
                </a:lnTo>
                <a:lnTo>
                  <a:pt x="663" y="1946"/>
                </a:lnTo>
                <a:lnTo>
                  <a:pt x="654" y="1936"/>
                </a:lnTo>
                <a:lnTo>
                  <a:pt x="645" y="1926"/>
                </a:lnTo>
                <a:lnTo>
                  <a:pt x="638" y="1915"/>
                </a:lnTo>
                <a:lnTo>
                  <a:pt x="631" y="1904"/>
                </a:lnTo>
                <a:lnTo>
                  <a:pt x="624" y="1892"/>
                </a:lnTo>
                <a:lnTo>
                  <a:pt x="618" y="1882"/>
                </a:lnTo>
                <a:lnTo>
                  <a:pt x="613" y="1868"/>
                </a:lnTo>
                <a:lnTo>
                  <a:pt x="608" y="1856"/>
                </a:lnTo>
                <a:lnTo>
                  <a:pt x="603" y="1842"/>
                </a:lnTo>
                <a:lnTo>
                  <a:pt x="596" y="1818"/>
                </a:lnTo>
                <a:lnTo>
                  <a:pt x="592" y="1802"/>
                </a:lnTo>
                <a:lnTo>
                  <a:pt x="589" y="1786"/>
                </a:lnTo>
                <a:lnTo>
                  <a:pt x="586" y="1766"/>
                </a:lnTo>
                <a:lnTo>
                  <a:pt x="583" y="1744"/>
                </a:lnTo>
                <a:lnTo>
                  <a:pt x="581" y="1718"/>
                </a:lnTo>
                <a:lnTo>
                  <a:pt x="580" y="1691"/>
                </a:lnTo>
                <a:lnTo>
                  <a:pt x="578" y="1633"/>
                </a:lnTo>
                <a:lnTo>
                  <a:pt x="576" y="1574"/>
                </a:lnTo>
                <a:lnTo>
                  <a:pt x="576" y="1492"/>
                </a:lnTo>
                <a:lnTo>
                  <a:pt x="576" y="1360"/>
                </a:lnTo>
                <a:lnTo>
                  <a:pt x="576" y="1229"/>
                </a:lnTo>
                <a:lnTo>
                  <a:pt x="576" y="1145"/>
                </a:lnTo>
                <a:lnTo>
                  <a:pt x="578" y="1087"/>
                </a:lnTo>
                <a:lnTo>
                  <a:pt x="580" y="1030"/>
                </a:lnTo>
                <a:lnTo>
                  <a:pt x="581" y="1001"/>
                </a:lnTo>
                <a:lnTo>
                  <a:pt x="582" y="989"/>
                </a:lnTo>
                <a:lnTo>
                  <a:pt x="583" y="977"/>
                </a:lnTo>
                <a:lnTo>
                  <a:pt x="586" y="954"/>
                </a:lnTo>
                <a:lnTo>
                  <a:pt x="589" y="935"/>
                </a:lnTo>
                <a:lnTo>
                  <a:pt x="592" y="917"/>
                </a:lnTo>
                <a:lnTo>
                  <a:pt x="596" y="903"/>
                </a:lnTo>
                <a:lnTo>
                  <a:pt x="599" y="890"/>
                </a:lnTo>
                <a:lnTo>
                  <a:pt x="603" y="878"/>
                </a:lnTo>
                <a:lnTo>
                  <a:pt x="608" y="864"/>
                </a:lnTo>
                <a:lnTo>
                  <a:pt x="613" y="851"/>
                </a:lnTo>
                <a:lnTo>
                  <a:pt x="618" y="839"/>
                </a:lnTo>
                <a:lnTo>
                  <a:pt x="624" y="827"/>
                </a:lnTo>
                <a:lnTo>
                  <a:pt x="631" y="816"/>
                </a:lnTo>
                <a:lnTo>
                  <a:pt x="638" y="806"/>
                </a:lnTo>
                <a:lnTo>
                  <a:pt x="645" y="795"/>
                </a:lnTo>
                <a:lnTo>
                  <a:pt x="654" y="784"/>
                </a:lnTo>
                <a:lnTo>
                  <a:pt x="663" y="774"/>
                </a:lnTo>
                <a:lnTo>
                  <a:pt x="672" y="765"/>
                </a:lnTo>
                <a:lnTo>
                  <a:pt x="681" y="756"/>
                </a:lnTo>
                <a:lnTo>
                  <a:pt x="690" y="748"/>
                </a:lnTo>
                <a:lnTo>
                  <a:pt x="700" y="741"/>
                </a:lnTo>
                <a:lnTo>
                  <a:pt x="710" y="735"/>
                </a:lnTo>
                <a:lnTo>
                  <a:pt x="721" y="729"/>
                </a:lnTo>
                <a:lnTo>
                  <a:pt x="732" y="723"/>
                </a:lnTo>
                <a:lnTo>
                  <a:pt x="753" y="714"/>
                </a:lnTo>
                <a:lnTo>
                  <a:pt x="765" y="710"/>
                </a:lnTo>
                <a:lnTo>
                  <a:pt x="780" y="706"/>
                </a:lnTo>
                <a:lnTo>
                  <a:pt x="796" y="702"/>
                </a:lnTo>
                <a:lnTo>
                  <a:pt x="814" y="699"/>
                </a:lnTo>
                <a:lnTo>
                  <a:pt x="835" y="696"/>
                </a:lnTo>
                <a:lnTo>
                  <a:pt x="859" y="695"/>
                </a:lnTo>
                <a:lnTo>
                  <a:pt x="907" y="693"/>
                </a:lnTo>
                <a:lnTo>
                  <a:pt x="955" y="690"/>
                </a:lnTo>
                <a:lnTo>
                  <a:pt x="1025" y="690"/>
                </a:lnTo>
                <a:lnTo>
                  <a:pt x="1134" y="690"/>
                </a:lnTo>
                <a:close/>
                <a:moveTo>
                  <a:pt x="0" y="1360"/>
                </a:moveTo>
                <a:lnTo>
                  <a:pt x="1" y="1325"/>
                </a:lnTo>
                <a:lnTo>
                  <a:pt x="2" y="1290"/>
                </a:lnTo>
                <a:lnTo>
                  <a:pt x="4" y="1255"/>
                </a:lnTo>
                <a:lnTo>
                  <a:pt x="6" y="1221"/>
                </a:lnTo>
                <a:lnTo>
                  <a:pt x="9" y="1187"/>
                </a:lnTo>
                <a:lnTo>
                  <a:pt x="13" y="1153"/>
                </a:lnTo>
                <a:lnTo>
                  <a:pt x="18" y="1120"/>
                </a:lnTo>
                <a:lnTo>
                  <a:pt x="23" y="1086"/>
                </a:lnTo>
                <a:lnTo>
                  <a:pt x="29" y="1053"/>
                </a:lnTo>
                <a:lnTo>
                  <a:pt x="36" y="1020"/>
                </a:lnTo>
                <a:lnTo>
                  <a:pt x="43" y="988"/>
                </a:lnTo>
                <a:lnTo>
                  <a:pt x="51" y="956"/>
                </a:lnTo>
                <a:lnTo>
                  <a:pt x="60" y="924"/>
                </a:lnTo>
                <a:lnTo>
                  <a:pt x="69" y="892"/>
                </a:lnTo>
                <a:lnTo>
                  <a:pt x="79" y="862"/>
                </a:lnTo>
                <a:lnTo>
                  <a:pt x="89" y="831"/>
                </a:lnTo>
                <a:lnTo>
                  <a:pt x="101" y="801"/>
                </a:lnTo>
                <a:lnTo>
                  <a:pt x="112" y="771"/>
                </a:lnTo>
                <a:lnTo>
                  <a:pt x="124" y="741"/>
                </a:lnTo>
                <a:lnTo>
                  <a:pt x="137" y="712"/>
                </a:lnTo>
                <a:lnTo>
                  <a:pt x="151" y="683"/>
                </a:lnTo>
                <a:lnTo>
                  <a:pt x="165" y="654"/>
                </a:lnTo>
                <a:lnTo>
                  <a:pt x="179" y="627"/>
                </a:lnTo>
                <a:lnTo>
                  <a:pt x="194" y="599"/>
                </a:lnTo>
                <a:lnTo>
                  <a:pt x="210" y="573"/>
                </a:lnTo>
                <a:lnTo>
                  <a:pt x="226" y="547"/>
                </a:lnTo>
                <a:lnTo>
                  <a:pt x="242" y="520"/>
                </a:lnTo>
                <a:lnTo>
                  <a:pt x="259" y="495"/>
                </a:lnTo>
                <a:lnTo>
                  <a:pt x="277" y="470"/>
                </a:lnTo>
                <a:lnTo>
                  <a:pt x="295" y="446"/>
                </a:lnTo>
                <a:lnTo>
                  <a:pt x="313" y="422"/>
                </a:lnTo>
                <a:lnTo>
                  <a:pt x="332" y="399"/>
                </a:lnTo>
                <a:lnTo>
                  <a:pt x="352" y="375"/>
                </a:lnTo>
                <a:lnTo>
                  <a:pt x="372" y="353"/>
                </a:lnTo>
                <a:lnTo>
                  <a:pt x="392" y="332"/>
                </a:lnTo>
                <a:lnTo>
                  <a:pt x="413" y="310"/>
                </a:lnTo>
                <a:lnTo>
                  <a:pt x="434" y="290"/>
                </a:lnTo>
                <a:lnTo>
                  <a:pt x="456" y="271"/>
                </a:lnTo>
                <a:lnTo>
                  <a:pt x="478" y="251"/>
                </a:lnTo>
                <a:lnTo>
                  <a:pt x="500" y="232"/>
                </a:lnTo>
                <a:lnTo>
                  <a:pt x="523" y="214"/>
                </a:lnTo>
                <a:lnTo>
                  <a:pt x="546" y="197"/>
                </a:lnTo>
                <a:lnTo>
                  <a:pt x="570" y="181"/>
                </a:lnTo>
                <a:lnTo>
                  <a:pt x="594" y="164"/>
                </a:lnTo>
                <a:lnTo>
                  <a:pt x="618" y="148"/>
                </a:lnTo>
                <a:lnTo>
                  <a:pt x="643" y="134"/>
                </a:lnTo>
                <a:lnTo>
                  <a:pt x="668" y="121"/>
                </a:lnTo>
                <a:lnTo>
                  <a:pt x="693" y="108"/>
                </a:lnTo>
                <a:lnTo>
                  <a:pt x="718" y="94"/>
                </a:lnTo>
                <a:lnTo>
                  <a:pt x="744" y="82"/>
                </a:lnTo>
                <a:lnTo>
                  <a:pt x="771" y="72"/>
                </a:lnTo>
                <a:lnTo>
                  <a:pt x="797" y="61"/>
                </a:lnTo>
                <a:lnTo>
                  <a:pt x="824" y="51"/>
                </a:lnTo>
                <a:lnTo>
                  <a:pt x="851" y="43"/>
                </a:lnTo>
                <a:lnTo>
                  <a:pt x="878" y="34"/>
                </a:lnTo>
                <a:lnTo>
                  <a:pt x="906" y="27"/>
                </a:lnTo>
                <a:lnTo>
                  <a:pt x="934" y="21"/>
                </a:lnTo>
                <a:lnTo>
                  <a:pt x="962" y="15"/>
                </a:lnTo>
                <a:lnTo>
                  <a:pt x="990" y="12"/>
                </a:lnTo>
                <a:lnTo>
                  <a:pt x="1018" y="7"/>
                </a:lnTo>
                <a:lnTo>
                  <a:pt x="1047" y="4"/>
                </a:lnTo>
                <a:lnTo>
                  <a:pt x="1076" y="2"/>
                </a:lnTo>
                <a:lnTo>
                  <a:pt x="1105" y="1"/>
                </a:lnTo>
                <a:lnTo>
                  <a:pt x="1134" y="0"/>
                </a:lnTo>
                <a:lnTo>
                  <a:pt x="1164" y="1"/>
                </a:lnTo>
                <a:lnTo>
                  <a:pt x="1193" y="2"/>
                </a:lnTo>
                <a:lnTo>
                  <a:pt x="1221" y="4"/>
                </a:lnTo>
                <a:lnTo>
                  <a:pt x="1250" y="7"/>
                </a:lnTo>
                <a:lnTo>
                  <a:pt x="1280" y="12"/>
                </a:lnTo>
                <a:lnTo>
                  <a:pt x="1308" y="15"/>
                </a:lnTo>
                <a:lnTo>
                  <a:pt x="1336" y="21"/>
                </a:lnTo>
                <a:lnTo>
                  <a:pt x="1364" y="27"/>
                </a:lnTo>
                <a:lnTo>
                  <a:pt x="1391" y="34"/>
                </a:lnTo>
                <a:lnTo>
                  <a:pt x="1419" y="43"/>
                </a:lnTo>
                <a:lnTo>
                  <a:pt x="1446" y="51"/>
                </a:lnTo>
                <a:lnTo>
                  <a:pt x="1472" y="61"/>
                </a:lnTo>
                <a:lnTo>
                  <a:pt x="1499" y="72"/>
                </a:lnTo>
                <a:lnTo>
                  <a:pt x="1525" y="82"/>
                </a:lnTo>
                <a:lnTo>
                  <a:pt x="1551" y="94"/>
                </a:lnTo>
                <a:lnTo>
                  <a:pt x="1577" y="108"/>
                </a:lnTo>
                <a:lnTo>
                  <a:pt x="1602" y="121"/>
                </a:lnTo>
                <a:lnTo>
                  <a:pt x="1627" y="134"/>
                </a:lnTo>
                <a:lnTo>
                  <a:pt x="1651" y="148"/>
                </a:lnTo>
                <a:lnTo>
                  <a:pt x="1676" y="164"/>
                </a:lnTo>
                <a:lnTo>
                  <a:pt x="1700" y="181"/>
                </a:lnTo>
                <a:lnTo>
                  <a:pt x="1723" y="197"/>
                </a:lnTo>
                <a:lnTo>
                  <a:pt x="1746" y="214"/>
                </a:lnTo>
                <a:lnTo>
                  <a:pt x="1769" y="232"/>
                </a:lnTo>
                <a:lnTo>
                  <a:pt x="1792" y="251"/>
                </a:lnTo>
                <a:lnTo>
                  <a:pt x="1814" y="271"/>
                </a:lnTo>
                <a:lnTo>
                  <a:pt x="1835" y="290"/>
                </a:lnTo>
                <a:lnTo>
                  <a:pt x="1856" y="310"/>
                </a:lnTo>
                <a:lnTo>
                  <a:pt x="1877" y="332"/>
                </a:lnTo>
                <a:lnTo>
                  <a:pt x="1898" y="353"/>
                </a:lnTo>
                <a:lnTo>
                  <a:pt x="1918" y="375"/>
                </a:lnTo>
                <a:lnTo>
                  <a:pt x="1937" y="399"/>
                </a:lnTo>
                <a:lnTo>
                  <a:pt x="1956" y="422"/>
                </a:lnTo>
                <a:lnTo>
                  <a:pt x="1975" y="446"/>
                </a:lnTo>
                <a:lnTo>
                  <a:pt x="1993" y="470"/>
                </a:lnTo>
                <a:lnTo>
                  <a:pt x="2010" y="495"/>
                </a:lnTo>
                <a:lnTo>
                  <a:pt x="2027" y="520"/>
                </a:lnTo>
                <a:lnTo>
                  <a:pt x="2044" y="547"/>
                </a:lnTo>
                <a:lnTo>
                  <a:pt x="2060" y="573"/>
                </a:lnTo>
                <a:lnTo>
                  <a:pt x="2075" y="599"/>
                </a:lnTo>
                <a:lnTo>
                  <a:pt x="2090" y="627"/>
                </a:lnTo>
                <a:lnTo>
                  <a:pt x="2105" y="654"/>
                </a:lnTo>
                <a:lnTo>
                  <a:pt x="2119" y="683"/>
                </a:lnTo>
                <a:lnTo>
                  <a:pt x="2132" y="712"/>
                </a:lnTo>
                <a:lnTo>
                  <a:pt x="2145" y="741"/>
                </a:lnTo>
                <a:lnTo>
                  <a:pt x="2157" y="771"/>
                </a:lnTo>
                <a:lnTo>
                  <a:pt x="2169" y="801"/>
                </a:lnTo>
                <a:lnTo>
                  <a:pt x="2180" y="831"/>
                </a:lnTo>
                <a:lnTo>
                  <a:pt x="2190" y="862"/>
                </a:lnTo>
                <a:lnTo>
                  <a:pt x="2200" y="892"/>
                </a:lnTo>
                <a:lnTo>
                  <a:pt x="2210" y="924"/>
                </a:lnTo>
                <a:lnTo>
                  <a:pt x="2218" y="956"/>
                </a:lnTo>
                <a:lnTo>
                  <a:pt x="2226" y="988"/>
                </a:lnTo>
                <a:lnTo>
                  <a:pt x="2233" y="1020"/>
                </a:lnTo>
                <a:lnTo>
                  <a:pt x="2240" y="1053"/>
                </a:lnTo>
                <a:lnTo>
                  <a:pt x="2246" y="1086"/>
                </a:lnTo>
                <a:lnTo>
                  <a:pt x="2251" y="1120"/>
                </a:lnTo>
                <a:lnTo>
                  <a:pt x="2256" y="1153"/>
                </a:lnTo>
                <a:lnTo>
                  <a:pt x="2260" y="1187"/>
                </a:lnTo>
                <a:lnTo>
                  <a:pt x="2263" y="1221"/>
                </a:lnTo>
                <a:lnTo>
                  <a:pt x="2266" y="1255"/>
                </a:lnTo>
                <a:lnTo>
                  <a:pt x="2268" y="1290"/>
                </a:lnTo>
                <a:lnTo>
                  <a:pt x="2269" y="1325"/>
                </a:lnTo>
                <a:lnTo>
                  <a:pt x="2269" y="1360"/>
                </a:lnTo>
                <a:lnTo>
                  <a:pt x="2269" y="1396"/>
                </a:lnTo>
                <a:lnTo>
                  <a:pt x="2268" y="1431"/>
                </a:lnTo>
                <a:lnTo>
                  <a:pt x="2266" y="1465"/>
                </a:lnTo>
                <a:lnTo>
                  <a:pt x="2263" y="1499"/>
                </a:lnTo>
                <a:lnTo>
                  <a:pt x="2260" y="1534"/>
                </a:lnTo>
                <a:lnTo>
                  <a:pt x="2256" y="1567"/>
                </a:lnTo>
                <a:lnTo>
                  <a:pt x="2251" y="1601"/>
                </a:lnTo>
                <a:lnTo>
                  <a:pt x="2246" y="1634"/>
                </a:lnTo>
                <a:lnTo>
                  <a:pt x="2240" y="1667"/>
                </a:lnTo>
                <a:lnTo>
                  <a:pt x="2233" y="1700"/>
                </a:lnTo>
                <a:lnTo>
                  <a:pt x="2226" y="1733"/>
                </a:lnTo>
                <a:lnTo>
                  <a:pt x="2218" y="1764"/>
                </a:lnTo>
                <a:lnTo>
                  <a:pt x="2210" y="1796"/>
                </a:lnTo>
                <a:lnTo>
                  <a:pt x="2200" y="1828"/>
                </a:lnTo>
                <a:lnTo>
                  <a:pt x="2190" y="1859"/>
                </a:lnTo>
                <a:lnTo>
                  <a:pt x="2180" y="1890"/>
                </a:lnTo>
                <a:lnTo>
                  <a:pt x="2169" y="1920"/>
                </a:lnTo>
                <a:lnTo>
                  <a:pt x="2157" y="1950"/>
                </a:lnTo>
                <a:lnTo>
                  <a:pt x="2145" y="1979"/>
                </a:lnTo>
                <a:lnTo>
                  <a:pt x="2132" y="2009"/>
                </a:lnTo>
                <a:lnTo>
                  <a:pt x="2119" y="2037"/>
                </a:lnTo>
                <a:lnTo>
                  <a:pt x="2105" y="2065"/>
                </a:lnTo>
                <a:lnTo>
                  <a:pt x="2090" y="2093"/>
                </a:lnTo>
                <a:lnTo>
                  <a:pt x="2075" y="2120"/>
                </a:lnTo>
                <a:lnTo>
                  <a:pt x="2060" y="2148"/>
                </a:lnTo>
                <a:lnTo>
                  <a:pt x="2044" y="2174"/>
                </a:lnTo>
                <a:lnTo>
                  <a:pt x="2027" y="2199"/>
                </a:lnTo>
                <a:lnTo>
                  <a:pt x="2010" y="2226"/>
                </a:lnTo>
                <a:lnTo>
                  <a:pt x="1993" y="2250"/>
                </a:lnTo>
                <a:lnTo>
                  <a:pt x="1975" y="2275"/>
                </a:lnTo>
                <a:lnTo>
                  <a:pt x="1956" y="2299"/>
                </a:lnTo>
                <a:lnTo>
                  <a:pt x="1937" y="2322"/>
                </a:lnTo>
                <a:lnTo>
                  <a:pt x="1918" y="2345"/>
                </a:lnTo>
                <a:lnTo>
                  <a:pt x="1898" y="2367"/>
                </a:lnTo>
                <a:lnTo>
                  <a:pt x="1877" y="2389"/>
                </a:lnTo>
                <a:lnTo>
                  <a:pt x="1856" y="2409"/>
                </a:lnTo>
                <a:lnTo>
                  <a:pt x="1835" y="2430"/>
                </a:lnTo>
                <a:lnTo>
                  <a:pt x="1814" y="2450"/>
                </a:lnTo>
                <a:lnTo>
                  <a:pt x="1792" y="2469"/>
                </a:lnTo>
                <a:lnTo>
                  <a:pt x="1769" y="2487"/>
                </a:lnTo>
                <a:lnTo>
                  <a:pt x="1746" y="2505"/>
                </a:lnTo>
                <a:lnTo>
                  <a:pt x="1723" y="2523"/>
                </a:lnTo>
                <a:lnTo>
                  <a:pt x="1700" y="2540"/>
                </a:lnTo>
                <a:lnTo>
                  <a:pt x="1676" y="2556"/>
                </a:lnTo>
                <a:lnTo>
                  <a:pt x="1651" y="2571"/>
                </a:lnTo>
                <a:lnTo>
                  <a:pt x="1627" y="2586"/>
                </a:lnTo>
                <a:lnTo>
                  <a:pt x="1602" y="2600"/>
                </a:lnTo>
                <a:lnTo>
                  <a:pt x="1577" y="2613"/>
                </a:lnTo>
                <a:lnTo>
                  <a:pt x="1551" y="2625"/>
                </a:lnTo>
                <a:lnTo>
                  <a:pt x="1525" y="2637"/>
                </a:lnTo>
                <a:lnTo>
                  <a:pt x="1499" y="2649"/>
                </a:lnTo>
                <a:lnTo>
                  <a:pt x="1472" y="2659"/>
                </a:lnTo>
                <a:lnTo>
                  <a:pt x="1446" y="2668"/>
                </a:lnTo>
                <a:lnTo>
                  <a:pt x="1419" y="2677"/>
                </a:lnTo>
                <a:lnTo>
                  <a:pt x="1391" y="2685"/>
                </a:lnTo>
                <a:lnTo>
                  <a:pt x="1364" y="2692"/>
                </a:lnTo>
                <a:lnTo>
                  <a:pt x="1336" y="2698"/>
                </a:lnTo>
                <a:lnTo>
                  <a:pt x="1308" y="2704"/>
                </a:lnTo>
                <a:lnTo>
                  <a:pt x="1280" y="2709"/>
                </a:lnTo>
                <a:lnTo>
                  <a:pt x="1250" y="2713"/>
                </a:lnTo>
                <a:lnTo>
                  <a:pt x="1221" y="2716"/>
                </a:lnTo>
                <a:lnTo>
                  <a:pt x="1193" y="2719"/>
                </a:lnTo>
                <a:lnTo>
                  <a:pt x="1164" y="2720"/>
                </a:lnTo>
                <a:lnTo>
                  <a:pt x="1134" y="2720"/>
                </a:lnTo>
                <a:lnTo>
                  <a:pt x="1105" y="2720"/>
                </a:lnTo>
                <a:lnTo>
                  <a:pt x="1076" y="2719"/>
                </a:lnTo>
                <a:lnTo>
                  <a:pt x="1047" y="2716"/>
                </a:lnTo>
                <a:lnTo>
                  <a:pt x="1018" y="2713"/>
                </a:lnTo>
                <a:lnTo>
                  <a:pt x="990" y="2709"/>
                </a:lnTo>
                <a:lnTo>
                  <a:pt x="962" y="2704"/>
                </a:lnTo>
                <a:lnTo>
                  <a:pt x="934" y="2698"/>
                </a:lnTo>
                <a:lnTo>
                  <a:pt x="906" y="2692"/>
                </a:lnTo>
                <a:lnTo>
                  <a:pt x="878" y="2685"/>
                </a:lnTo>
                <a:lnTo>
                  <a:pt x="851" y="2677"/>
                </a:lnTo>
                <a:lnTo>
                  <a:pt x="824" y="2668"/>
                </a:lnTo>
                <a:lnTo>
                  <a:pt x="797" y="2659"/>
                </a:lnTo>
                <a:lnTo>
                  <a:pt x="771" y="2649"/>
                </a:lnTo>
                <a:lnTo>
                  <a:pt x="744" y="2637"/>
                </a:lnTo>
                <a:lnTo>
                  <a:pt x="718" y="2625"/>
                </a:lnTo>
                <a:lnTo>
                  <a:pt x="693" y="2613"/>
                </a:lnTo>
                <a:lnTo>
                  <a:pt x="668" y="2600"/>
                </a:lnTo>
                <a:lnTo>
                  <a:pt x="643" y="2586"/>
                </a:lnTo>
                <a:lnTo>
                  <a:pt x="618" y="2571"/>
                </a:lnTo>
                <a:lnTo>
                  <a:pt x="594" y="2556"/>
                </a:lnTo>
                <a:lnTo>
                  <a:pt x="570" y="2540"/>
                </a:lnTo>
                <a:lnTo>
                  <a:pt x="546" y="2523"/>
                </a:lnTo>
                <a:lnTo>
                  <a:pt x="523" y="2505"/>
                </a:lnTo>
                <a:lnTo>
                  <a:pt x="500" y="2487"/>
                </a:lnTo>
                <a:lnTo>
                  <a:pt x="478" y="2469"/>
                </a:lnTo>
                <a:lnTo>
                  <a:pt x="456" y="2450"/>
                </a:lnTo>
                <a:lnTo>
                  <a:pt x="434" y="2430"/>
                </a:lnTo>
                <a:lnTo>
                  <a:pt x="413" y="2409"/>
                </a:lnTo>
                <a:lnTo>
                  <a:pt x="392" y="2389"/>
                </a:lnTo>
                <a:lnTo>
                  <a:pt x="372" y="2367"/>
                </a:lnTo>
                <a:lnTo>
                  <a:pt x="352" y="2345"/>
                </a:lnTo>
                <a:lnTo>
                  <a:pt x="332" y="2322"/>
                </a:lnTo>
                <a:lnTo>
                  <a:pt x="313" y="2299"/>
                </a:lnTo>
                <a:lnTo>
                  <a:pt x="295" y="2275"/>
                </a:lnTo>
                <a:lnTo>
                  <a:pt x="277" y="2250"/>
                </a:lnTo>
                <a:lnTo>
                  <a:pt x="259" y="2226"/>
                </a:lnTo>
                <a:lnTo>
                  <a:pt x="242" y="2199"/>
                </a:lnTo>
                <a:lnTo>
                  <a:pt x="226" y="2174"/>
                </a:lnTo>
                <a:lnTo>
                  <a:pt x="210" y="2148"/>
                </a:lnTo>
                <a:lnTo>
                  <a:pt x="194" y="2120"/>
                </a:lnTo>
                <a:lnTo>
                  <a:pt x="179" y="2093"/>
                </a:lnTo>
                <a:lnTo>
                  <a:pt x="165" y="2065"/>
                </a:lnTo>
                <a:lnTo>
                  <a:pt x="151" y="2037"/>
                </a:lnTo>
                <a:lnTo>
                  <a:pt x="137" y="2009"/>
                </a:lnTo>
                <a:lnTo>
                  <a:pt x="124" y="1979"/>
                </a:lnTo>
                <a:lnTo>
                  <a:pt x="112" y="1950"/>
                </a:lnTo>
                <a:lnTo>
                  <a:pt x="101" y="1920"/>
                </a:lnTo>
                <a:lnTo>
                  <a:pt x="89" y="1890"/>
                </a:lnTo>
                <a:lnTo>
                  <a:pt x="79" y="1859"/>
                </a:lnTo>
                <a:lnTo>
                  <a:pt x="69" y="1828"/>
                </a:lnTo>
                <a:lnTo>
                  <a:pt x="60" y="1796"/>
                </a:lnTo>
                <a:lnTo>
                  <a:pt x="51" y="1764"/>
                </a:lnTo>
                <a:lnTo>
                  <a:pt x="43" y="1733"/>
                </a:lnTo>
                <a:lnTo>
                  <a:pt x="36" y="1700"/>
                </a:lnTo>
                <a:lnTo>
                  <a:pt x="29" y="1667"/>
                </a:lnTo>
                <a:lnTo>
                  <a:pt x="23" y="1634"/>
                </a:lnTo>
                <a:lnTo>
                  <a:pt x="18" y="1601"/>
                </a:lnTo>
                <a:lnTo>
                  <a:pt x="13" y="1567"/>
                </a:lnTo>
                <a:lnTo>
                  <a:pt x="9" y="1534"/>
                </a:lnTo>
                <a:lnTo>
                  <a:pt x="6" y="1499"/>
                </a:lnTo>
                <a:lnTo>
                  <a:pt x="4" y="1465"/>
                </a:lnTo>
                <a:lnTo>
                  <a:pt x="2" y="1431"/>
                </a:lnTo>
                <a:lnTo>
                  <a:pt x="1" y="1396"/>
                </a:lnTo>
                <a:lnTo>
                  <a:pt x="0" y="1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6">
            <a:hlinkClick r:id="rId7" tooltip="Facebook"/>
            <a:extLst>
              <a:ext uri="{FF2B5EF4-FFF2-40B4-BE49-F238E27FC236}">
                <a16:creationId xmlns:a16="http://schemas.microsoft.com/office/drawing/2014/main" id="{F8F07150-8D38-166D-C4D3-816676F50DDF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1172347" y="5661248"/>
            <a:ext cx="252891" cy="252000"/>
          </a:xfrm>
          <a:custGeom>
            <a:avLst/>
            <a:gdLst>
              <a:gd name="T0" fmla="*/ 9 w 2270"/>
              <a:gd name="T1" fmla="*/ 990 h 2262"/>
              <a:gd name="T2" fmla="*/ 43 w 2270"/>
              <a:gd name="T3" fmla="*/ 824 h 2262"/>
              <a:gd name="T4" fmla="*/ 100 w 2270"/>
              <a:gd name="T5" fmla="*/ 668 h 2262"/>
              <a:gd name="T6" fmla="*/ 179 w 2270"/>
              <a:gd name="T7" fmla="*/ 523 h 2262"/>
              <a:gd name="T8" fmla="*/ 277 w 2270"/>
              <a:gd name="T9" fmla="*/ 392 h 2262"/>
              <a:gd name="T10" fmla="*/ 392 w 2270"/>
              <a:gd name="T11" fmla="*/ 276 h 2262"/>
              <a:gd name="T12" fmla="*/ 523 w 2270"/>
              <a:gd name="T13" fmla="*/ 178 h 2262"/>
              <a:gd name="T14" fmla="*/ 668 w 2270"/>
              <a:gd name="T15" fmla="*/ 100 h 2262"/>
              <a:gd name="T16" fmla="*/ 825 w 2270"/>
              <a:gd name="T17" fmla="*/ 43 h 2262"/>
              <a:gd name="T18" fmla="*/ 991 w 2270"/>
              <a:gd name="T19" fmla="*/ 9 h 2262"/>
              <a:gd name="T20" fmla="*/ 1164 w 2270"/>
              <a:gd name="T21" fmla="*/ 0 h 2262"/>
              <a:gd name="T22" fmla="*/ 1336 w 2270"/>
              <a:gd name="T23" fmla="*/ 18 h 2262"/>
              <a:gd name="T24" fmla="*/ 1499 w 2270"/>
              <a:gd name="T25" fmla="*/ 59 h 2262"/>
              <a:gd name="T26" fmla="*/ 1651 w 2270"/>
              <a:gd name="T27" fmla="*/ 124 h 2262"/>
              <a:gd name="T28" fmla="*/ 1792 w 2270"/>
              <a:gd name="T29" fmla="*/ 209 h 2262"/>
              <a:gd name="T30" fmla="*/ 1918 w 2270"/>
              <a:gd name="T31" fmla="*/ 313 h 2262"/>
              <a:gd name="T32" fmla="*/ 2028 w 2270"/>
              <a:gd name="T33" fmla="*/ 434 h 2262"/>
              <a:gd name="T34" fmla="*/ 2120 w 2270"/>
              <a:gd name="T35" fmla="*/ 570 h 2262"/>
              <a:gd name="T36" fmla="*/ 2191 w 2270"/>
              <a:gd name="T37" fmla="*/ 719 h 2262"/>
              <a:gd name="T38" fmla="*/ 2241 w 2270"/>
              <a:gd name="T39" fmla="*/ 879 h 2262"/>
              <a:gd name="T40" fmla="*/ 2267 w 2270"/>
              <a:gd name="T41" fmla="*/ 1047 h 2262"/>
              <a:gd name="T42" fmla="*/ 2267 w 2270"/>
              <a:gd name="T43" fmla="*/ 1216 h 2262"/>
              <a:gd name="T44" fmla="*/ 2245 w 2270"/>
              <a:gd name="T45" fmla="*/ 1373 h 2262"/>
              <a:gd name="T46" fmla="*/ 2202 w 2270"/>
              <a:gd name="T47" fmla="*/ 1523 h 2262"/>
              <a:gd name="T48" fmla="*/ 2139 w 2270"/>
              <a:gd name="T49" fmla="*/ 1664 h 2262"/>
              <a:gd name="T50" fmla="*/ 2059 w 2270"/>
              <a:gd name="T51" fmla="*/ 1794 h 2262"/>
              <a:gd name="T52" fmla="*/ 1963 w 2270"/>
              <a:gd name="T53" fmla="*/ 1912 h 2262"/>
              <a:gd name="T54" fmla="*/ 1852 w 2270"/>
              <a:gd name="T55" fmla="*/ 2015 h 2262"/>
              <a:gd name="T56" fmla="*/ 1728 w 2270"/>
              <a:gd name="T57" fmla="*/ 2103 h 2262"/>
              <a:gd name="T58" fmla="*/ 1592 w 2270"/>
              <a:gd name="T59" fmla="*/ 2174 h 2262"/>
              <a:gd name="T60" fmla="*/ 1446 w 2270"/>
              <a:gd name="T61" fmla="*/ 2226 h 2262"/>
              <a:gd name="T62" fmla="*/ 1292 w 2270"/>
              <a:gd name="T63" fmla="*/ 2259 h 2262"/>
              <a:gd name="T64" fmla="*/ 1266 w 2270"/>
              <a:gd name="T65" fmla="*/ 952 h 2262"/>
              <a:gd name="T66" fmla="*/ 1274 w 2270"/>
              <a:gd name="T67" fmla="*/ 882 h 2262"/>
              <a:gd name="T68" fmla="*/ 1300 w 2270"/>
              <a:gd name="T69" fmla="*/ 835 h 2262"/>
              <a:gd name="T70" fmla="*/ 1336 w 2270"/>
              <a:gd name="T71" fmla="*/ 811 h 2262"/>
              <a:gd name="T72" fmla="*/ 1390 w 2270"/>
              <a:gd name="T73" fmla="*/ 798 h 2262"/>
              <a:gd name="T74" fmla="*/ 1579 w 2270"/>
              <a:gd name="T75" fmla="*/ 508 h 2262"/>
              <a:gd name="T76" fmla="*/ 1347 w 2270"/>
              <a:gd name="T77" fmla="*/ 497 h 2262"/>
              <a:gd name="T78" fmla="*/ 1238 w 2270"/>
              <a:gd name="T79" fmla="*/ 508 h 2262"/>
              <a:gd name="T80" fmla="*/ 1126 w 2270"/>
              <a:gd name="T81" fmla="*/ 549 h 2262"/>
              <a:gd name="T82" fmla="*/ 1050 w 2270"/>
              <a:gd name="T83" fmla="*/ 607 h 2262"/>
              <a:gd name="T84" fmla="*/ 991 w 2270"/>
              <a:gd name="T85" fmla="*/ 684 h 2262"/>
              <a:gd name="T86" fmla="*/ 956 w 2270"/>
              <a:gd name="T87" fmla="*/ 769 h 2262"/>
              <a:gd name="T88" fmla="*/ 937 w 2270"/>
              <a:gd name="T89" fmla="*/ 883 h 2262"/>
              <a:gd name="T90" fmla="*/ 936 w 2270"/>
              <a:gd name="T91" fmla="*/ 1476 h 2262"/>
              <a:gd name="T92" fmla="*/ 814 w 2270"/>
              <a:gd name="T93" fmla="*/ 2223 h 2262"/>
              <a:gd name="T94" fmla="*/ 675 w 2270"/>
              <a:gd name="T95" fmla="*/ 2172 h 2262"/>
              <a:gd name="T96" fmla="*/ 544 w 2270"/>
              <a:gd name="T97" fmla="*/ 2104 h 2262"/>
              <a:gd name="T98" fmla="*/ 424 w 2270"/>
              <a:gd name="T99" fmla="*/ 2020 h 2262"/>
              <a:gd name="T100" fmla="*/ 317 w 2270"/>
              <a:gd name="T101" fmla="*/ 1922 h 2262"/>
              <a:gd name="T102" fmla="*/ 223 w 2270"/>
              <a:gd name="T103" fmla="*/ 1811 h 2262"/>
              <a:gd name="T104" fmla="*/ 144 w 2270"/>
              <a:gd name="T105" fmla="*/ 1687 h 2262"/>
              <a:gd name="T106" fmla="*/ 80 w 2270"/>
              <a:gd name="T107" fmla="*/ 1554 h 2262"/>
              <a:gd name="T108" fmla="*/ 34 w 2270"/>
              <a:gd name="T109" fmla="*/ 1413 h 2262"/>
              <a:gd name="T110" fmla="*/ 7 w 2270"/>
              <a:gd name="T111" fmla="*/ 1264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70" h="2262">
                <a:moveTo>
                  <a:pt x="0" y="1135"/>
                </a:moveTo>
                <a:lnTo>
                  <a:pt x="0" y="1105"/>
                </a:lnTo>
                <a:lnTo>
                  <a:pt x="2" y="1076"/>
                </a:lnTo>
                <a:lnTo>
                  <a:pt x="3" y="1047"/>
                </a:lnTo>
                <a:lnTo>
                  <a:pt x="6" y="1019"/>
                </a:lnTo>
                <a:lnTo>
                  <a:pt x="9" y="990"/>
                </a:lnTo>
                <a:lnTo>
                  <a:pt x="13" y="962"/>
                </a:lnTo>
                <a:lnTo>
                  <a:pt x="18" y="934"/>
                </a:lnTo>
                <a:lnTo>
                  <a:pt x="23" y="906"/>
                </a:lnTo>
                <a:lnTo>
                  <a:pt x="29" y="879"/>
                </a:lnTo>
                <a:lnTo>
                  <a:pt x="36" y="851"/>
                </a:lnTo>
                <a:lnTo>
                  <a:pt x="43" y="824"/>
                </a:lnTo>
                <a:lnTo>
                  <a:pt x="51" y="798"/>
                </a:lnTo>
                <a:lnTo>
                  <a:pt x="60" y="771"/>
                </a:lnTo>
                <a:lnTo>
                  <a:pt x="69" y="745"/>
                </a:lnTo>
                <a:lnTo>
                  <a:pt x="79" y="719"/>
                </a:lnTo>
                <a:lnTo>
                  <a:pt x="89" y="693"/>
                </a:lnTo>
                <a:lnTo>
                  <a:pt x="100" y="668"/>
                </a:lnTo>
                <a:lnTo>
                  <a:pt x="112" y="643"/>
                </a:lnTo>
                <a:lnTo>
                  <a:pt x="124" y="619"/>
                </a:lnTo>
                <a:lnTo>
                  <a:pt x="137" y="594"/>
                </a:lnTo>
                <a:lnTo>
                  <a:pt x="150" y="570"/>
                </a:lnTo>
                <a:lnTo>
                  <a:pt x="164" y="546"/>
                </a:lnTo>
                <a:lnTo>
                  <a:pt x="179" y="523"/>
                </a:lnTo>
                <a:lnTo>
                  <a:pt x="194" y="500"/>
                </a:lnTo>
                <a:lnTo>
                  <a:pt x="209" y="477"/>
                </a:lnTo>
                <a:lnTo>
                  <a:pt x="225" y="455"/>
                </a:lnTo>
                <a:lnTo>
                  <a:pt x="242" y="434"/>
                </a:lnTo>
                <a:lnTo>
                  <a:pt x="259" y="412"/>
                </a:lnTo>
                <a:lnTo>
                  <a:pt x="277" y="392"/>
                </a:lnTo>
                <a:lnTo>
                  <a:pt x="295" y="371"/>
                </a:lnTo>
                <a:lnTo>
                  <a:pt x="313" y="351"/>
                </a:lnTo>
                <a:lnTo>
                  <a:pt x="332" y="332"/>
                </a:lnTo>
                <a:lnTo>
                  <a:pt x="352" y="313"/>
                </a:lnTo>
                <a:lnTo>
                  <a:pt x="372" y="294"/>
                </a:lnTo>
                <a:lnTo>
                  <a:pt x="392" y="276"/>
                </a:lnTo>
                <a:lnTo>
                  <a:pt x="413" y="259"/>
                </a:lnTo>
                <a:lnTo>
                  <a:pt x="434" y="242"/>
                </a:lnTo>
                <a:lnTo>
                  <a:pt x="456" y="225"/>
                </a:lnTo>
                <a:lnTo>
                  <a:pt x="478" y="209"/>
                </a:lnTo>
                <a:lnTo>
                  <a:pt x="500" y="194"/>
                </a:lnTo>
                <a:lnTo>
                  <a:pt x="523" y="178"/>
                </a:lnTo>
                <a:lnTo>
                  <a:pt x="546" y="164"/>
                </a:lnTo>
                <a:lnTo>
                  <a:pt x="571" y="150"/>
                </a:lnTo>
                <a:lnTo>
                  <a:pt x="595" y="137"/>
                </a:lnTo>
                <a:lnTo>
                  <a:pt x="619" y="124"/>
                </a:lnTo>
                <a:lnTo>
                  <a:pt x="643" y="112"/>
                </a:lnTo>
                <a:lnTo>
                  <a:pt x="668" y="100"/>
                </a:lnTo>
                <a:lnTo>
                  <a:pt x="694" y="89"/>
                </a:lnTo>
                <a:lnTo>
                  <a:pt x="719" y="79"/>
                </a:lnTo>
                <a:lnTo>
                  <a:pt x="745" y="69"/>
                </a:lnTo>
                <a:lnTo>
                  <a:pt x="771" y="59"/>
                </a:lnTo>
                <a:lnTo>
                  <a:pt x="798" y="51"/>
                </a:lnTo>
                <a:lnTo>
                  <a:pt x="825" y="43"/>
                </a:lnTo>
                <a:lnTo>
                  <a:pt x="852" y="36"/>
                </a:lnTo>
                <a:lnTo>
                  <a:pt x="879" y="29"/>
                </a:lnTo>
                <a:lnTo>
                  <a:pt x="906" y="23"/>
                </a:lnTo>
                <a:lnTo>
                  <a:pt x="934" y="18"/>
                </a:lnTo>
                <a:lnTo>
                  <a:pt x="962" y="13"/>
                </a:lnTo>
                <a:lnTo>
                  <a:pt x="991" y="9"/>
                </a:lnTo>
                <a:lnTo>
                  <a:pt x="1019" y="6"/>
                </a:lnTo>
                <a:lnTo>
                  <a:pt x="1048" y="3"/>
                </a:lnTo>
                <a:lnTo>
                  <a:pt x="1077" y="1"/>
                </a:lnTo>
                <a:lnTo>
                  <a:pt x="1106" y="0"/>
                </a:lnTo>
                <a:lnTo>
                  <a:pt x="1135" y="0"/>
                </a:lnTo>
                <a:lnTo>
                  <a:pt x="1164" y="0"/>
                </a:lnTo>
                <a:lnTo>
                  <a:pt x="1193" y="1"/>
                </a:lnTo>
                <a:lnTo>
                  <a:pt x="1222" y="3"/>
                </a:lnTo>
                <a:lnTo>
                  <a:pt x="1251" y="6"/>
                </a:lnTo>
                <a:lnTo>
                  <a:pt x="1279" y="9"/>
                </a:lnTo>
                <a:lnTo>
                  <a:pt x="1308" y="13"/>
                </a:lnTo>
                <a:lnTo>
                  <a:pt x="1336" y="18"/>
                </a:lnTo>
                <a:lnTo>
                  <a:pt x="1363" y="23"/>
                </a:lnTo>
                <a:lnTo>
                  <a:pt x="1391" y="29"/>
                </a:lnTo>
                <a:lnTo>
                  <a:pt x="1418" y="36"/>
                </a:lnTo>
                <a:lnTo>
                  <a:pt x="1445" y="43"/>
                </a:lnTo>
                <a:lnTo>
                  <a:pt x="1472" y="51"/>
                </a:lnTo>
                <a:lnTo>
                  <a:pt x="1499" y="59"/>
                </a:lnTo>
                <a:lnTo>
                  <a:pt x="1525" y="69"/>
                </a:lnTo>
                <a:lnTo>
                  <a:pt x="1551" y="79"/>
                </a:lnTo>
                <a:lnTo>
                  <a:pt x="1576" y="89"/>
                </a:lnTo>
                <a:lnTo>
                  <a:pt x="1602" y="100"/>
                </a:lnTo>
                <a:lnTo>
                  <a:pt x="1627" y="112"/>
                </a:lnTo>
                <a:lnTo>
                  <a:pt x="1651" y="124"/>
                </a:lnTo>
                <a:lnTo>
                  <a:pt x="1675" y="137"/>
                </a:lnTo>
                <a:lnTo>
                  <a:pt x="1699" y="150"/>
                </a:lnTo>
                <a:lnTo>
                  <a:pt x="1724" y="164"/>
                </a:lnTo>
                <a:lnTo>
                  <a:pt x="1747" y="178"/>
                </a:lnTo>
                <a:lnTo>
                  <a:pt x="1770" y="194"/>
                </a:lnTo>
                <a:lnTo>
                  <a:pt x="1792" y="209"/>
                </a:lnTo>
                <a:lnTo>
                  <a:pt x="1814" y="225"/>
                </a:lnTo>
                <a:lnTo>
                  <a:pt x="1836" y="242"/>
                </a:lnTo>
                <a:lnTo>
                  <a:pt x="1857" y="259"/>
                </a:lnTo>
                <a:lnTo>
                  <a:pt x="1878" y="276"/>
                </a:lnTo>
                <a:lnTo>
                  <a:pt x="1898" y="294"/>
                </a:lnTo>
                <a:lnTo>
                  <a:pt x="1918" y="313"/>
                </a:lnTo>
                <a:lnTo>
                  <a:pt x="1938" y="332"/>
                </a:lnTo>
                <a:lnTo>
                  <a:pt x="1957" y="351"/>
                </a:lnTo>
                <a:lnTo>
                  <a:pt x="1975" y="371"/>
                </a:lnTo>
                <a:lnTo>
                  <a:pt x="1993" y="392"/>
                </a:lnTo>
                <a:lnTo>
                  <a:pt x="2011" y="412"/>
                </a:lnTo>
                <a:lnTo>
                  <a:pt x="2028" y="434"/>
                </a:lnTo>
                <a:lnTo>
                  <a:pt x="2045" y="455"/>
                </a:lnTo>
                <a:lnTo>
                  <a:pt x="2061" y="477"/>
                </a:lnTo>
                <a:lnTo>
                  <a:pt x="2076" y="500"/>
                </a:lnTo>
                <a:lnTo>
                  <a:pt x="2091" y="523"/>
                </a:lnTo>
                <a:lnTo>
                  <a:pt x="2106" y="546"/>
                </a:lnTo>
                <a:lnTo>
                  <a:pt x="2120" y="570"/>
                </a:lnTo>
                <a:lnTo>
                  <a:pt x="2133" y="594"/>
                </a:lnTo>
                <a:lnTo>
                  <a:pt x="2146" y="619"/>
                </a:lnTo>
                <a:lnTo>
                  <a:pt x="2158" y="643"/>
                </a:lnTo>
                <a:lnTo>
                  <a:pt x="2170" y="668"/>
                </a:lnTo>
                <a:lnTo>
                  <a:pt x="2181" y="693"/>
                </a:lnTo>
                <a:lnTo>
                  <a:pt x="2191" y="719"/>
                </a:lnTo>
                <a:lnTo>
                  <a:pt x="2201" y="745"/>
                </a:lnTo>
                <a:lnTo>
                  <a:pt x="2210" y="771"/>
                </a:lnTo>
                <a:lnTo>
                  <a:pt x="2219" y="798"/>
                </a:lnTo>
                <a:lnTo>
                  <a:pt x="2227" y="824"/>
                </a:lnTo>
                <a:lnTo>
                  <a:pt x="2234" y="851"/>
                </a:lnTo>
                <a:lnTo>
                  <a:pt x="2241" y="879"/>
                </a:lnTo>
                <a:lnTo>
                  <a:pt x="2247" y="906"/>
                </a:lnTo>
                <a:lnTo>
                  <a:pt x="2252" y="934"/>
                </a:lnTo>
                <a:lnTo>
                  <a:pt x="2257" y="962"/>
                </a:lnTo>
                <a:lnTo>
                  <a:pt x="2261" y="990"/>
                </a:lnTo>
                <a:lnTo>
                  <a:pt x="2264" y="1019"/>
                </a:lnTo>
                <a:lnTo>
                  <a:pt x="2267" y="1047"/>
                </a:lnTo>
                <a:lnTo>
                  <a:pt x="2268" y="1076"/>
                </a:lnTo>
                <a:lnTo>
                  <a:pt x="2269" y="1105"/>
                </a:lnTo>
                <a:lnTo>
                  <a:pt x="2270" y="1135"/>
                </a:lnTo>
                <a:lnTo>
                  <a:pt x="2270" y="1162"/>
                </a:lnTo>
                <a:lnTo>
                  <a:pt x="2269" y="1189"/>
                </a:lnTo>
                <a:lnTo>
                  <a:pt x="2267" y="1216"/>
                </a:lnTo>
                <a:lnTo>
                  <a:pt x="2265" y="1243"/>
                </a:lnTo>
                <a:lnTo>
                  <a:pt x="2262" y="1269"/>
                </a:lnTo>
                <a:lnTo>
                  <a:pt x="2259" y="1295"/>
                </a:lnTo>
                <a:lnTo>
                  <a:pt x="2255" y="1322"/>
                </a:lnTo>
                <a:lnTo>
                  <a:pt x="2250" y="1348"/>
                </a:lnTo>
                <a:lnTo>
                  <a:pt x="2245" y="1373"/>
                </a:lnTo>
                <a:lnTo>
                  <a:pt x="2239" y="1399"/>
                </a:lnTo>
                <a:lnTo>
                  <a:pt x="2233" y="1424"/>
                </a:lnTo>
                <a:lnTo>
                  <a:pt x="2226" y="1449"/>
                </a:lnTo>
                <a:lnTo>
                  <a:pt x="2218" y="1474"/>
                </a:lnTo>
                <a:lnTo>
                  <a:pt x="2210" y="1499"/>
                </a:lnTo>
                <a:lnTo>
                  <a:pt x="2202" y="1523"/>
                </a:lnTo>
                <a:lnTo>
                  <a:pt x="2193" y="1547"/>
                </a:lnTo>
                <a:lnTo>
                  <a:pt x="2183" y="1571"/>
                </a:lnTo>
                <a:lnTo>
                  <a:pt x="2173" y="1595"/>
                </a:lnTo>
                <a:lnTo>
                  <a:pt x="2162" y="1618"/>
                </a:lnTo>
                <a:lnTo>
                  <a:pt x="2151" y="1641"/>
                </a:lnTo>
                <a:lnTo>
                  <a:pt x="2139" y="1664"/>
                </a:lnTo>
                <a:lnTo>
                  <a:pt x="2127" y="1686"/>
                </a:lnTo>
                <a:lnTo>
                  <a:pt x="2114" y="1709"/>
                </a:lnTo>
                <a:lnTo>
                  <a:pt x="2101" y="1731"/>
                </a:lnTo>
                <a:lnTo>
                  <a:pt x="2088" y="1752"/>
                </a:lnTo>
                <a:lnTo>
                  <a:pt x="2074" y="1773"/>
                </a:lnTo>
                <a:lnTo>
                  <a:pt x="2059" y="1794"/>
                </a:lnTo>
                <a:lnTo>
                  <a:pt x="2044" y="1815"/>
                </a:lnTo>
                <a:lnTo>
                  <a:pt x="2029" y="1835"/>
                </a:lnTo>
                <a:lnTo>
                  <a:pt x="2013" y="1854"/>
                </a:lnTo>
                <a:lnTo>
                  <a:pt x="1997" y="1874"/>
                </a:lnTo>
                <a:lnTo>
                  <a:pt x="1980" y="1893"/>
                </a:lnTo>
                <a:lnTo>
                  <a:pt x="1963" y="1912"/>
                </a:lnTo>
                <a:lnTo>
                  <a:pt x="1945" y="1930"/>
                </a:lnTo>
                <a:lnTo>
                  <a:pt x="1928" y="1948"/>
                </a:lnTo>
                <a:lnTo>
                  <a:pt x="1909" y="1965"/>
                </a:lnTo>
                <a:lnTo>
                  <a:pt x="1891" y="1982"/>
                </a:lnTo>
                <a:lnTo>
                  <a:pt x="1871" y="1999"/>
                </a:lnTo>
                <a:lnTo>
                  <a:pt x="1852" y="2015"/>
                </a:lnTo>
                <a:lnTo>
                  <a:pt x="1832" y="2031"/>
                </a:lnTo>
                <a:lnTo>
                  <a:pt x="1812" y="2046"/>
                </a:lnTo>
                <a:lnTo>
                  <a:pt x="1792" y="2061"/>
                </a:lnTo>
                <a:lnTo>
                  <a:pt x="1771" y="2075"/>
                </a:lnTo>
                <a:lnTo>
                  <a:pt x="1750" y="2089"/>
                </a:lnTo>
                <a:lnTo>
                  <a:pt x="1728" y="2103"/>
                </a:lnTo>
                <a:lnTo>
                  <a:pt x="1706" y="2116"/>
                </a:lnTo>
                <a:lnTo>
                  <a:pt x="1683" y="2129"/>
                </a:lnTo>
                <a:lnTo>
                  <a:pt x="1661" y="2141"/>
                </a:lnTo>
                <a:lnTo>
                  <a:pt x="1638" y="2152"/>
                </a:lnTo>
                <a:lnTo>
                  <a:pt x="1615" y="2163"/>
                </a:lnTo>
                <a:lnTo>
                  <a:pt x="1592" y="2174"/>
                </a:lnTo>
                <a:lnTo>
                  <a:pt x="1568" y="2184"/>
                </a:lnTo>
                <a:lnTo>
                  <a:pt x="1544" y="2194"/>
                </a:lnTo>
                <a:lnTo>
                  <a:pt x="1520" y="2203"/>
                </a:lnTo>
                <a:lnTo>
                  <a:pt x="1496" y="2211"/>
                </a:lnTo>
                <a:lnTo>
                  <a:pt x="1471" y="2219"/>
                </a:lnTo>
                <a:lnTo>
                  <a:pt x="1446" y="2226"/>
                </a:lnTo>
                <a:lnTo>
                  <a:pt x="1421" y="2233"/>
                </a:lnTo>
                <a:lnTo>
                  <a:pt x="1396" y="2239"/>
                </a:lnTo>
                <a:lnTo>
                  <a:pt x="1370" y="2245"/>
                </a:lnTo>
                <a:lnTo>
                  <a:pt x="1344" y="2250"/>
                </a:lnTo>
                <a:lnTo>
                  <a:pt x="1318" y="2255"/>
                </a:lnTo>
                <a:lnTo>
                  <a:pt x="1292" y="2259"/>
                </a:lnTo>
                <a:lnTo>
                  <a:pt x="1266" y="2262"/>
                </a:lnTo>
                <a:lnTo>
                  <a:pt x="1266" y="1476"/>
                </a:lnTo>
                <a:lnTo>
                  <a:pt x="1541" y="1476"/>
                </a:lnTo>
                <a:lnTo>
                  <a:pt x="1582" y="1156"/>
                </a:lnTo>
                <a:lnTo>
                  <a:pt x="1266" y="1156"/>
                </a:lnTo>
                <a:lnTo>
                  <a:pt x="1266" y="952"/>
                </a:lnTo>
                <a:lnTo>
                  <a:pt x="1266" y="935"/>
                </a:lnTo>
                <a:lnTo>
                  <a:pt x="1267" y="919"/>
                </a:lnTo>
                <a:lnTo>
                  <a:pt x="1268" y="911"/>
                </a:lnTo>
                <a:lnTo>
                  <a:pt x="1269" y="903"/>
                </a:lnTo>
                <a:lnTo>
                  <a:pt x="1272" y="889"/>
                </a:lnTo>
                <a:lnTo>
                  <a:pt x="1274" y="882"/>
                </a:lnTo>
                <a:lnTo>
                  <a:pt x="1276" y="875"/>
                </a:lnTo>
                <a:lnTo>
                  <a:pt x="1281" y="862"/>
                </a:lnTo>
                <a:lnTo>
                  <a:pt x="1284" y="856"/>
                </a:lnTo>
                <a:lnTo>
                  <a:pt x="1287" y="850"/>
                </a:lnTo>
                <a:lnTo>
                  <a:pt x="1295" y="840"/>
                </a:lnTo>
                <a:lnTo>
                  <a:pt x="1300" y="835"/>
                </a:lnTo>
                <a:lnTo>
                  <a:pt x="1305" y="830"/>
                </a:lnTo>
                <a:lnTo>
                  <a:pt x="1310" y="825"/>
                </a:lnTo>
                <a:lnTo>
                  <a:pt x="1316" y="821"/>
                </a:lnTo>
                <a:lnTo>
                  <a:pt x="1322" y="817"/>
                </a:lnTo>
                <a:lnTo>
                  <a:pt x="1329" y="814"/>
                </a:lnTo>
                <a:lnTo>
                  <a:pt x="1336" y="811"/>
                </a:lnTo>
                <a:lnTo>
                  <a:pt x="1343" y="808"/>
                </a:lnTo>
                <a:lnTo>
                  <a:pt x="1352" y="805"/>
                </a:lnTo>
                <a:lnTo>
                  <a:pt x="1360" y="803"/>
                </a:lnTo>
                <a:lnTo>
                  <a:pt x="1369" y="801"/>
                </a:lnTo>
                <a:lnTo>
                  <a:pt x="1379" y="799"/>
                </a:lnTo>
                <a:lnTo>
                  <a:pt x="1390" y="798"/>
                </a:lnTo>
                <a:lnTo>
                  <a:pt x="1400" y="797"/>
                </a:lnTo>
                <a:lnTo>
                  <a:pt x="1412" y="797"/>
                </a:lnTo>
                <a:lnTo>
                  <a:pt x="1424" y="796"/>
                </a:lnTo>
                <a:lnTo>
                  <a:pt x="1593" y="796"/>
                </a:lnTo>
                <a:lnTo>
                  <a:pt x="1593" y="510"/>
                </a:lnTo>
                <a:lnTo>
                  <a:pt x="1579" y="508"/>
                </a:lnTo>
                <a:lnTo>
                  <a:pt x="1559" y="506"/>
                </a:lnTo>
                <a:lnTo>
                  <a:pt x="1503" y="502"/>
                </a:lnTo>
                <a:lnTo>
                  <a:pt x="1468" y="500"/>
                </a:lnTo>
                <a:lnTo>
                  <a:pt x="1430" y="498"/>
                </a:lnTo>
                <a:lnTo>
                  <a:pt x="1390" y="497"/>
                </a:lnTo>
                <a:lnTo>
                  <a:pt x="1347" y="497"/>
                </a:lnTo>
                <a:lnTo>
                  <a:pt x="1324" y="497"/>
                </a:lnTo>
                <a:lnTo>
                  <a:pt x="1302" y="499"/>
                </a:lnTo>
                <a:lnTo>
                  <a:pt x="1280" y="501"/>
                </a:lnTo>
                <a:lnTo>
                  <a:pt x="1270" y="502"/>
                </a:lnTo>
                <a:lnTo>
                  <a:pt x="1259" y="504"/>
                </a:lnTo>
                <a:lnTo>
                  <a:pt x="1238" y="508"/>
                </a:lnTo>
                <a:lnTo>
                  <a:pt x="1218" y="513"/>
                </a:lnTo>
                <a:lnTo>
                  <a:pt x="1199" y="518"/>
                </a:lnTo>
                <a:lnTo>
                  <a:pt x="1180" y="525"/>
                </a:lnTo>
                <a:lnTo>
                  <a:pt x="1161" y="532"/>
                </a:lnTo>
                <a:lnTo>
                  <a:pt x="1143" y="540"/>
                </a:lnTo>
                <a:lnTo>
                  <a:pt x="1126" y="549"/>
                </a:lnTo>
                <a:lnTo>
                  <a:pt x="1118" y="554"/>
                </a:lnTo>
                <a:lnTo>
                  <a:pt x="1109" y="559"/>
                </a:lnTo>
                <a:lnTo>
                  <a:pt x="1094" y="570"/>
                </a:lnTo>
                <a:lnTo>
                  <a:pt x="1078" y="581"/>
                </a:lnTo>
                <a:lnTo>
                  <a:pt x="1064" y="594"/>
                </a:lnTo>
                <a:lnTo>
                  <a:pt x="1050" y="607"/>
                </a:lnTo>
                <a:lnTo>
                  <a:pt x="1037" y="620"/>
                </a:lnTo>
                <a:lnTo>
                  <a:pt x="1024" y="635"/>
                </a:lnTo>
                <a:lnTo>
                  <a:pt x="1018" y="643"/>
                </a:lnTo>
                <a:lnTo>
                  <a:pt x="1012" y="650"/>
                </a:lnTo>
                <a:lnTo>
                  <a:pt x="1001" y="667"/>
                </a:lnTo>
                <a:lnTo>
                  <a:pt x="991" y="684"/>
                </a:lnTo>
                <a:lnTo>
                  <a:pt x="986" y="692"/>
                </a:lnTo>
                <a:lnTo>
                  <a:pt x="982" y="701"/>
                </a:lnTo>
                <a:lnTo>
                  <a:pt x="973" y="720"/>
                </a:lnTo>
                <a:lnTo>
                  <a:pt x="966" y="739"/>
                </a:lnTo>
                <a:lnTo>
                  <a:pt x="959" y="759"/>
                </a:lnTo>
                <a:lnTo>
                  <a:pt x="956" y="769"/>
                </a:lnTo>
                <a:lnTo>
                  <a:pt x="953" y="780"/>
                </a:lnTo>
                <a:lnTo>
                  <a:pt x="948" y="801"/>
                </a:lnTo>
                <a:lnTo>
                  <a:pt x="943" y="824"/>
                </a:lnTo>
                <a:lnTo>
                  <a:pt x="940" y="847"/>
                </a:lnTo>
                <a:lnTo>
                  <a:pt x="938" y="871"/>
                </a:lnTo>
                <a:lnTo>
                  <a:pt x="937" y="883"/>
                </a:lnTo>
                <a:lnTo>
                  <a:pt x="936" y="895"/>
                </a:lnTo>
                <a:lnTo>
                  <a:pt x="936" y="920"/>
                </a:lnTo>
                <a:lnTo>
                  <a:pt x="936" y="1156"/>
                </a:lnTo>
                <a:lnTo>
                  <a:pt x="660" y="1156"/>
                </a:lnTo>
                <a:lnTo>
                  <a:pt x="660" y="1476"/>
                </a:lnTo>
                <a:lnTo>
                  <a:pt x="936" y="1476"/>
                </a:lnTo>
                <a:lnTo>
                  <a:pt x="936" y="2252"/>
                </a:lnTo>
                <a:lnTo>
                  <a:pt x="911" y="2247"/>
                </a:lnTo>
                <a:lnTo>
                  <a:pt x="886" y="2242"/>
                </a:lnTo>
                <a:lnTo>
                  <a:pt x="862" y="2236"/>
                </a:lnTo>
                <a:lnTo>
                  <a:pt x="838" y="2230"/>
                </a:lnTo>
                <a:lnTo>
                  <a:pt x="814" y="2223"/>
                </a:lnTo>
                <a:lnTo>
                  <a:pt x="790" y="2216"/>
                </a:lnTo>
                <a:lnTo>
                  <a:pt x="766" y="2208"/>
                </a:lnTo>
                <a:lnTo>
                  <a:pt x="743" y="2200"/>
                </a:lnTo>
                <a:lnTo>
                  <a:pt x="720" y="2191"/>
                </a:lnTo>
                <a:lnTo>
                  <a:pt x="697" y="2182"/>
                </a:lnTo>
                <a:lnTo>
                  <a:pt x="675" y="2172"/>
                </a:lnTo>
                <a:lnTo>
                  <a:pt x="652" y="2162"/>
                </a:lnTo>
                <a:lnTo>
                  <a:pt x="630" y="2151"/>
                </a:lnTo>
                <a:lnTo>
                  <a:pt x="608" y="2140"/>
                </a:lnTo>
                <a:lnTo>
                  <a:pt x="587" y="2129"/>
                </a:lnTo>
                <a:lnTo>
                  <a:pt x="565" y="2116"/>
                </a:lnTo>
                <a:lnTo>
                  <a:pt x="544" y="2104"/>
                </a:lnTo>
                <a:lnTo>
                  <a:pt x="523" y="2091"/>
                </a:lnTo>
                <a:lnTo>
                  <a:pt x="503" y="2078"/>
                </a:lnTo>
                <a:lnTo>
                  <a:pt x="483" y="2064"/>
                </a:lnTo>
                <a:lnTo>
                  <a:pt x="463" y="2050"/>
                </a:lnTo>
                <a:lnTo>
                  <a:pt x="443" y="2035"/>
                </a:lnTo>
                <a:lnTo>
                  <a:pt x="424" y="2020"/>
                </a:lnTo>
                <a:lnTo>
                  <a:pt x="406" y="2005"/>
                </a:lnTo>
                <a:lnTo>
                  <a:pt x="387" y="1989"/>
                </a:lnTo>
                <a:lnTo>
                  <a:pt x="369" y="1973"/>
                </a:lnTo>
                <a:lnTo>
                  <a:pt x="351" y="1956"/>
                </a:lnTo>
                <a:lnTo>
                  <a:pt x="334" y="1939"/>
                </a:lnTo>
                <a:lnTo>
                  <a:pt x="317" y="1922"/>
                </a:lnTo>
                <a:lnTo>
                  <a:pt x="300" y="1904"/>
                </a:lnTo>
                <a:lnTo>
                  <a:pt x="284" y="1886"/>
                </a:lnTo>
                <a:lnTo>
                  <a:pt x="268" y="1868"/>
                </a:lnTo>
                <a:lnTo>
                  <a:pt x="253" y="1849"/>
                </a:lnTo>
                <a:lnTo>
                  <a:pt x="238" y="1830"/>
                </a:lnTo>
                <a:lnTo>
                  <a:pt x="223" y="1811"/>
                </a:lnTo>
                <a:lnTo>
                  <a:pt x="209" y="1791"/>
                </a:lnTo>
                <a:lnTo>
                  <a:pt x="195" y="1771"/>
                </a:lnTo>
                <a:lnTo>
                  <a:pt x="181" y="1751"/>
                </a:lnTo>
                <a:lnTo>
                  <a:pt x="168" y="1730"/>
                </a:lnTo>
                <a:lnTo>
                  <a:pt x="156" y="1709"/>
                </a:lnTo>
                <a:lnTo>
                  <a:pt x="144" y="1687"/>
                </a:lnTo>
                <a:lnTo>
                  <a:pt x="132" y="1666"/>
                </a:lnTo>
                <a:lnTo>
                  <a:pt x="121" y="1644"/>
                </a:lnTo>
                <a:lnTo>
                  <a:pt x="110" y="1622"/>
                </a:lnTo>
                <a:lnTo>
                  <a:pt x="100" y="1600"/>
                </a:lnTo>
                <a:lnTo>
                  <a:pt x="90" y="1577"/>
                </a:lnTo>
                <a:lnTo>
                  <a:pt x="80" y="1554"/>
                </a:lnTo>
                <a:lnTo>
                  <a:pt x="71" y="1531"/>
                </a:lnTo>
                <a:lnTo>
                  <a:pt x="63" y="1508"/>
                </a:lnTo>
                <a:lnTo>
                  <a:pt x="55" y="1485"/>
                </a:lnTo>
                <a:lnTo>
                  <a:pt x="48" y="1461"/>
                </a:lnTo>
                <a:lnTo>
                  <a:pt x="41" y="1437"/>
                </a:lnTo>
                <a:lnTo>
                  <a:pt x="34" y="1413"/>
                </a:lnTo>
                <a:lnTo>
                  <a:pt x="29" y="1388"/>
                </a:lnTo>
                <a:lnTo>
                  <a:pt x="23" y="1364"/>
                </a:lnTo>
                <a:lnTo>
                  <a:pt x="18" y="1339"/>
                </a:lnTo>
                <a:lnTo>
                  <a:pt x="14" y="1314"/>
                </a:lnTo>
                <a:lnTo>
                  <a:pt x="11" y="1289"/>
                </a:lnTo>
                <a:lnTo>
                  <a:pt x="7" y="1264"/>
                </a:lnTo>
                <a:lnTo>
                  <a:pt x="5" y="1238"/>
                </a:lnTo>
                <a:lnTo>
                  <a:pt x="3" y="1213"/>
                </a:lnTo>
                <a:lnTo>
                  <a:pt x="1" y="1187"/>
                </a:lnTo>
                <a:lnTo>
                  <a:pt x="0" y="1161"/>
                </a:lnTo>
                <a:lnTo>
                  <a:pt x="0" y="1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dirty="0"/>
          </a:p>
        </p:txBody>
      </p:sp>
      <p:sp>
        <p:nvSpPr>
          <p:cNvPr id="11" name="TextBox 12">
            <a:hlinkClick r:id="rId8"/>
            <a:extLst>
              <a:ext uri="{FF2B5EF4-FFF2-40B4-BE49-F238E27FC236}">
                <a16:creationId xmlns:a16="http://schemas.microsoft.com/office/drawing/2014/main" id="{1E33A53B-CD10-8760-CCBF-8F1177CAAC5F}"/>
              </a:ext>
            </a:extLst>
          </p:cNvPr>
          <p:cNvSpPr txBox="1"/>
          <p:nvPr userDrawn="1"/>
        </p:nvSpPr>
        <p:spPr>
          <a:xfrm>
            <a:off x="8013549" y="5929551"/>
            <a:ext cx="34111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0" b="1" u="none" dirty="0">
                <a:solidFill>
                  <a:schemeClr val="bg1"/>
                </a:solidFill>
                <a:latin typeface="+mn-lt"/>
              </a:rPr>
              <a:t>www.kuntaliitto.fi</a:t>
            </a:r>
          </a:p>
          <a:p>
            <a:pPr algn="r"/>
            <a:r>
              <a:rPr lang="fi-FI" sz="2000" b="1" dirty="0">
                <a:solidFill>
                  <a:schemeClr val="bg1"/>
                </a:solidFill>
                <a:latin typeface="+mn-lt"/>
              </a:rPr>
              <a:t>www.kommunforbundet.fi</a:t>
            </a:r>
          </a:p>
        </p:txBody>
      </p:sp>
    </p:spTree>
    <p:extLst>
      <p:ext uri="{BB962C8B-B14F-4D97-AF65-F5344CB8AC3E}">
        <p14:creationId xmlns:p14="http://schemas.microsoft.com/office/powerpoint/2010/main" val="108096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F58D591-17B7-4AE6-BB60-16CEB88C4BBC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8253F78-F4F9-BFBD-5450-8B819FAD63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6396" y="2780928"/>
            <a:ext cx="6043603" cy="131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1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6567F7-A74A-4A34-A59B-3212670D2AE7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A4B658C-4EE3-E011-005B-4EAFD0F555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6396" y="2780928"/>
            <a:ext cx="6043603" cy="131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5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vaale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747897"/>
          </a:xfrm>
        </p:spPr>
        <p:txBody>
          <a:bodyPr anchor="t" anchorCtr="0">
            <a:spAutoFit/>
          </a:bodyPr>
          <a:lstStyle>
            <a:lvl1pPr algn="l"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79614B5-578D-468F-9090-1F59D13EFBEC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accent3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A433A9E-C7ED-0AED-F9AD-A5F5D595D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057" y="332656"/>
            <a:ext cx="2401583" cy="5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1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tumm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763" y="1989138"/>
            <a:ext cx="10658475" cy="747897"/>
          </a:xfrm>
        </p:spPr>
        <p:txBody>
          <a:bodyPr anchor="t" anchorCtr="0">
            <a:sp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763" y="4365130"/>
            <a:ext cx="10658475" cy="93613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735DE95-D114-4AEA-A812-E14BD5E49622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6763" y="5445281"/>
            <a:ext cx="10658475" cy="36020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/>
            </a:lvl6pPr>
            <a:lvl7pPr marL="0" indent="0"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/>
            </a:lvl8pPr>
            <a:lvl9pPr marL="0" indent="0"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 dirty="0"/>
              <a:t>Etunimi Sukunimi @twitter</a:t>
            </a:r>
          </a:p>
        </p:txBody>
      </p:sp>
      <p:pic>
        <p:nvPicPr>
          <p:cNvPr id="7" name="Kuva 6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A9580BFD-F674-A24B-CFA0-1502454B36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65" y="387101"/>
            <a:ext cx="2257567" cy="44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vaale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3208654-B07A-4704-BD4C-3600EF4D3889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accent3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B43AB4C-2F2A-B1DF-CE21-FCBA4998B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6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tumm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E774FDB-E875-4D3F-8862-251C29449380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10658475" cy="4464620"/>
          </a:xfr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200"/>
              </a:spcBef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ctr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ctr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ctr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ctr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BFD70F3-D100-FE48-6D70-F1B96F1D36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5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8526C6-3463-4172-A547-D35A96DC63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C71194F-0947-4BD5-A12E-64CAC5CECC1F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F0CA18D3-B0A6-4789-A332-2EB7544B67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5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vaaleall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148526C6-3463-4172-A547-D35A96DC63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764" y="2564880"/>
            <a:ext cx="10658474" cy="1728240"/>
          </a:xfrm>
        </p:spPr>
        <p:txBody>
          <a:bodyPr anchor="ctr" anchorCtr="0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4437141"/>
            <a:ext cx="10658475" cy="1368347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C6EA409-A95B-408E-8809-4F287FB5716D}" type="datetime1">
              <a:rPr lang="fi-FI" smtClean="0"/>
              <a:t>22.4.2026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600899A-0F3F-7892-9152-B31192985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2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6AC5613-0FBC-4A2B-A10F-E5C140DFFEE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849ECF7-BCC6-444B-91DD-0A498E68CC2C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311900" y="1052670"/>
            <a:ext cx="5113338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accent3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accent3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accent3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accent3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accent3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accent3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accent3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1F79A234-D42A-9E03-82BA-1C1914D30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5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2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A6C31B4-89A7-4449-B288-D72F05738CB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6892272-29E1-40F0-A23D-4521FB93520D}" type="datetime1">
              <a:rPr lang="fi-FI" smtClean="0"/>
              <a:t>22.4.2026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Esityksen nimi ja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1148C-697E-4B67-BDAA-872F34DF1106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6763" y="1052670"/>
            <a:ext cx="5113337" cy="4464620"/>
          </a:xfrm>
        </p:spPr>
        <p:txBody>
          <a:bodyPr anchor="ctr" anchorCtr="0"/>
          <a:lstStyle>
            <a:lvl1pPr marL="0" indent="0" algn="l">
              <a:lnSpc>
                <a:spcPct val="90000"/>
              </a:lnSpc>
              <a:spcBef>
                <a:spcPts val="200"/>
              </a:spcBef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 algn="l">
              <a:buFontTx/>
              <a:buNone/>
              <a:defRPr>
                <a:solidFill>
                  <a:schemeClr val="bg1"/>
                </a:solidFill>
                <a:latin typeface="Work Sans SemiBold" panose="00000700000000000000" pitchFamily="2" charset="0"/>
              </a:defRPr>
            </a:lvl2pPr>
            <a:lvl3pPr marL="0" indent="0" algn="l">
              <a:buFontTx/>
              <a:buNone/>
              <a:defRPr>
                <a:solidFill>
                  <a:schemeClr val="bg1"/>
                </a:solidFill>
              </a:defRPr>
            </a:lvl3pPr>
            <a:lvl4pPr marL="0" indent="0" algn="l">
              <a:buFontTx/>
              <a:buNone/>
              <a:defRPr>
                <a:solidFill>
                  <a:schemeClr val="bg1"/>
                </a:solidFill>
              </a:defRPr>
            </a:lvl4pPr>
            <a:lvl5pPr marL="0" indent="0" algn="l">
              <a:buFontTx/>
              <a:buNone/>
              <a:defRPr>
                <a:solidFill>
                  <a:schemeClr val="bg1"/>
                </a:solidFill>
              </a:defRPr>
            </a:lvl5pPr>
            <a:lvl6pPr marL="0" indent="0" algn="l">
              <a:buFontTx/>
              <a:buNone/>
              <a:defRPr>
                <a:solidFill>
                  <a:schemeClr val="bg1"/>
                </a:solidFill>
              </a:defRPr>
            </a:lvl6pPr>
            <a:lvl7pPr marL="0" indent="0" algn="l">
              <a:buFontTx/>
              <a:buNone/>
              <a:defRPr>
                <a:solidFill>
                  <a:schemeClr val="bg1"/>
                </a:solidFill>
              </a:defRPr>
            </a:lvl7pPr>
            <a:lvl8pPr marL="0" indent="0" algn="l">
              <a:buFontTx/>
              <a:buNone/>
              <a:defRPr>
                <a:solidFill>
                  <a:schemeClr val="bg1"/>
                </a:solidFill>
              </a:defRPr>
            </a:lvl8pPr>
            <a:lvl9pPr marL="0" indent="0" algn="l">
              <a:buFontTx/>
              <a:buNone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5" name="Kuva 4" descr="Kuva, joka sisältää kohteen teksti, clipart-kuva, vaihde&#10;&#10;Kuvaus luotu automaattisesti">
            <a:extLst>
              <a:ext uri="{FF2B5EF4-FFF2-40B4-BE49-F238E27FC236}">
                <a16:creationId xmlns:a16="http://schemas.microsoft.com/office/drawing/2014/main" id="{E98D1C0E-0247-FD27-1951-2963C15DD6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050" y="6290853"/>
            <a:ext cx="1177416" cy="23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ja grafiikk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D53BDE4-81AB-41F6-A004-26DAD8D0DCC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000" baseline="0"/>
            </a:lvl1pPr>
          </a:lstStyle>
          <a:p>
            <a:r>
              <a:rPr lang="fi-FI" dirty="0"/>
              <a:t>Vaihdakuva: valitse tämä objekti ja lisää kuva valikosta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9137"/>
            <a:ext cx="5113337" cy="719763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400" b="0">
                <a:latin typeface="Work Sa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011" y="2852920"/>
            <a:ext cx="5106089" cy="295256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A17B-2728-4812-BD36-2D48D0819177}" type="datetime1">
              <a:rPr lang="fi-FI" smtClean="0"/>
              <a:t>22.4.2026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ja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148C-697E-4B67-BDAA-872F34DF1106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506FFA0-A0EE-3C14-8AFC-27C2F51D2A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6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6763" y="836711"/>
            <a:ext cx="10658475" cy="10081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763" y="1988840"/>
            <a:ext cx="10658475" cy="38166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 dirty="0"/>
              <a:t>Click to edit Master text styles</a:t>
            </a:r>
          </a:p>
          <a:p>
            <a:pPr lvl="1"/>
            <a:r>
              <a:rPr lang="fi-FI" noProof="0" dirty="0"/>
              <a:t>Second level</a:t>
            </a:r>
          </a:p>
          <a:p>
            <a:pPr lvl="2"/>
            <a:r>
              <a:rPr lang="fi-FI" noProof="0" dirty="0"/>
              <a:t>Third level</a:t>
            </a:r>
          </a:p>
          <a:p>
            <a:pPr lvl="5"/>
            <a:endParaRPr lang="fi-FI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87938" y="6309321"/>
            <a:ext cx="2016124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>
                <a:solidFill>
                  <a:schemeClr val="accent3"/>
                </a:solidFill>
              </a:defRPr>
            </a:lvl1pPr>
          </a:lstStyle>
          <a:p>
            <a:fld id="{3B369565-26DD-4407-B43B-8514F803BA6F}" type="datetime1">
              <a:rPr lang="fi-FI" noProof="0" smtClean="0"/>
              <a:t>22.4.2026</a:t>
            </a:fld>
            <a:endParaRPr lang="fi-F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9456" y="6309321"/>
            <a:ext cx="3888482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r>
              <a:rPr lang="fi-FI" noProof="0" dirty="0"/>
              <a:t>Esityksen nimi ja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763" y="6309321"/>
            <a:ext cx="432693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fld id="{0861148C-697E-4B67-BDAA-872F34DF1106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sp>
        <p:nvSpPr>
          <p:cNvPr id="8" name="(c)" hidden="1"/>
          <p:cNvSpPr txBox="1"/>
          <p:nvPr userDrawn="1"/>
        </p:nvSpPr>
        <p:spPr>
          <a:xfrm>
            <a:off x="11932016" y="6891795"/>
            <a:ext cx="25327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 kuntaliitto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F5F7B09B-2E9D-3DA3-CB9F-600999002B9A}"/>
              </a:ext>
            </a:extLst>
          </p:cNvPr>
          <p:cNvPicPr>
            <a:picLocks noChangeAspect="1"/>
          </p:cNvPicPr>
          <p:nvPr userDrawn="1"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0226050" y="6285436"/>
            <a:ext cx="1199187" cy="26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3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3" r:id="rId2"/>
    <p:sldLayoutId id="2147483662" r:id="rId3"/>
    <p:sldLayoutId id="2147483663" r:id="rId4"/>
    <p:sldLayoutId id="2147483705" r:id="rId5"/>
    <p:sldLayoutId id="2147483661" r:id="rId6"/>
    <p:sldLayoutId id="2147483707" r:id="rId7"/>
    <p:sldLayoutId id="2147483668" r:id="rId8"/>
    <p:sldLayoutId id="2147483650" r:id="rId9"/>
    <p:sldLayoutId id="2147483653" r:id="rId10"/>
    <p:sldLayoutId id="2147483652" r:id="rId11"/>
    <p:sldLayoutId id="2147483667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701" r:id="rId26"/>
    <p:sldLayoutId id="2147483721" r:id="rId27"/>
    <p:sldLayoutId id="2147483722" r:id="rId28"/>
    <p:sldLayoutId id="2147483732" r:id="rId29"/>
    <p:sldLayoutId id="2147483733" r:id="rId30"/>
    <p:sldLayoutId id="2147483734" r:id="rId31"/>
    <p:sldLayoutId id="2147483651" r:id="rId32"/>
    <p:sldLayoutId id="2147483664" r:id="rId33"/>
    <p:sldLayoutId id="2147483666" r:id="rId34"/>
    <p:sldLayoutId id="2147483708" r:id="rId35"/>
    <p:sldLayoutId id="2147483665" r:id="rId36"/>
    <p:sldLayoutId id="2147483711" r:id="rId37"/>
    <p:sldLayoutId id="2147483654" r:id="rId38"/>
    <p:sldLayoutId id="2147483684" r:id="rId39"/>
    <p:sldLayoutId id="2147483685" r:id="rId40"/>
    <p:sldLayoutId id="2147483686" r:id="rId41"/>
    <p:sldLayoutId id="2147483683" r:id="rId42"/>
    <p:sldLayoutId id="2147483717" r:id="rId43"/>
    <p:sldLayoutId id="2147483687" r:id="rId44"/>
    <p:sldLayoutId id="2147483718" r:id="rId45"/>
    <p:sldLayoutId id="2147483720" r:id="rId46"/>
    <p:sldLayoutId id="2147483655" r:id="rId47"/>
    <p:sldLayoutId id="2147483692" r:id="rId48"/>
    <p:sldLayoutId id="2147483693" r:id="rId49"/>
    <p:sldLayoutId id="2147483694" r:id="rId50"/>
    <p:sldLayoutId id="2147483695" r:id="rId51"/>
    <p:sldLayoutId id="2147483735" r:id="rId52"/>
    <p:sldLayoutId id="2147483736" r:id="rId53"/>
    <p:sldLayoutId id="2147483700" r:id="rId54"/>
    <p:sldLayoutId id="2147483660" r:id="rId55"/>
    <p:sldLayoutId id="2147483699" r:id="rId56"/>
    <p:sldLayoutId id="2147483682" r:id="rId57"/>
    <p:sldLayoutId id="2147483713" r:id="rId58"/>
    <p:sldLayoutId id="2147483728" r:id="rId59"/>
    <p:sldLayoutId id="2147483729" r:id="rId60"/>
    <p:sldLayoutId id="2147483730" r:id="rId61"/>
    <p:sldLayoutId id="2147483731" r:id="rId62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3"/>
          </a:solidFill>
          <a:latin typeface="Work Sans ExtraBold" panose="00000900000000000000" pitchFamily="2" charset="0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8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271463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62050" indent="-263525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168400" indent="-273050" algn="l" defTabSz="914400" rtl="0" eaLnBrk="1" latinLnBrk="0" hangingPunct="1">
        <a:lnSpc>
          <a:spcPct val="10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807D0FC-C227-03AA-4ACC-609AA02F8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1" r="45747" b="11409"/>
          <a:stretch>
            <a:fillRect/>
          </a:stretch>
        </p:blipFill>
        <p:spPr>
          <a:xfrm>
            <a:off x="3404493" y="0"/>
            <a:ext cx="8787507" cy="6858000"/>
          </a:xfrm>
          <a:prstGeom prst="rect">
            <a:avLst/>
          </a:prstGeom>
        </p:spPr>
      </p:pic>
      <p:pic>
        <p:nvPicPr>
          <p:cNvPr id="8" name="Sisällön paikkamerkki 5">
            <a:extLst>
              <a:ext uri="{FF2B5EF4-FFF2-40B4-BE49-F238E27FC236}">
                <a16:creationId xmlns:a16="http://schemas.microsoft.com/office/drawing/2014/main" id="{E5BCEB68-854E-640F-8594-024AF8553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1" r="74679" b="11409"/>
          <a:stretch>
            <a:fillRect/>
          </a:stretch>
        </p:blipFill>
        <p:spPr>
          <a:xfrm>
            <a:off x="0" y="0"/>
            <a:ext cx="4101207" cy="6858000"/>
          </a:xfrm>
          <a:prstGeom prst="rect">
            <a:avLst/>
          </a:prstGeom>
        </p:spPr>
      </p:pic>
      <p:sp>
        <p:nvSpPr>
          <p:cNvPr id="9" name="Otsikko 4">
            <a:extLst>
              <a:ext uri="{FF2B5EF4-FFF2-40B4-BE49-F238E27FC236}">
                <a16:creationId xmlns:a16="http://schemas.microsoft.com/office/drawing/2014/main" id="{0B606B2C-2FF5-8D4B-D175-D0BC0FF1C0A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9466" y="332655"/>
            <a:ext cx="10658475" cy="10081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3"/>
                </a:solidFill>
                <a:latin typeface="Work Sans ExtraBold" panose="000009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Work Sans ExtraBold" panose="00000900000000000000" pitchFamily="2" charset="0"/>
                <a:ea typeface="+mj-ea"/>
                <a:cs typeface="+mj-cs"/>
              </a:rPr>
              <a:t>Kuntayhteistyö yksinään ei ratkaise väestönmurroksen haasteita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8F087602-BED2-1CA0-AA3C-0CCA3580EB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81891" y="1559190"/>
            <a:ext cx="8787506" cy="4531709"/>
          </a:xfrm>
          <a:prstGeom prst="rect">
            <a:avLst/>
          </a:prstGeom>
        </p:spPr>
        <p:txBody>
          <a:bodyPr/>
          <a:lstStyle>
            <a:lvl1pPr marL="271463" indent="-271463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5963" indent="-271463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2050" indent="-263525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68400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145" indent="-271145"/>
            <a:r>
              <a:rPr lang="fi-FI" sz="1600"/>
              <a:t>Kuntayhteistyö on lisääntynyt koko ajan palveluiden laadun ja saatavuuden parantamiseksi. </a:t>
            </a:r>
          </a:p>
          <a:p>
            <a:pPr marL="271145" indent="-271145"/>
            <a:r>
              <a:rPr lang="fi-FI" sz="1600" b="1"/>
              <a:t>Nykyinen sektorikohtainen tapa lisätä hajautuvaa kuntayhteistyötä ei vastaa kokonaisvaltaisesti kuntien toimintaedellytyksiin eikä väestönmurroksen haasteisiin.</a:t>
            </a:r>
          </a:p>
          <a:p>
            <a:pPr marL="271145" indent="-271145"/>
            <a:r>
              <a:rPr lang="fi-FI" sz="1600"/>
              <a:t>Kuntien yhteistyön koordinointi ja hallinnointi moneen eri suuntaan haastaa kuntajohtamista, eikä säästä hallintoresursseja.</a:t>
            </a:r>
            <a:endParaRPr lang="fi-FI" sz="1600" b="1"/>
          </a:p>
          <a:p>
            <a:pPr marL="271145" indent="-271145"/>
            <a:r>
              <a:rPr lang="fi-FI" sz="1600"/>
              <a:t>Yhteistyörakenteiden monimutkaistuminen on tuonut haasteita paikalliselle päätöksenteolle ja asukasdemokratialle. Eri kuntien päättäjillä ja asukkailla on erilaiset mahdollisuudet vaikuttaa samoihin palveluihin. </a:t>
            </a:r>
          </a:p>
          <a:p>
            <a:pPr marL="271145" indent="-271145"/>
            <a:r>
              <a:rPr lang="fi-FI" sz="1600"/>
              <a:t>Pitkällä tähtäimellä yhteistyörakenteista yhä riippuvaisempien kuntien rooli asukkaiden itsehallinnon ja demokratian näkökulmasta tulee kyseenalaiseksi, koska niille jää vain vähäisesti omaa päätösvaltaa. </a:t>
            </a:r>
          </a:p>
          <a:p>
            <a:pPr marL="271145" indent="-271145"/>
            <a:r>
              <a:rPr lang="fi-FI" sz="1600" b="1"/>
              <a:t>Kuinka pitkään kuntayhteistyöstä voidaan saada kestäviä hyötyjä niukkenevan julkistalouden ja moninaistuvien tehtävien keskellä?</a:t>
            </a:r>
          </a:p>
          <a:p>
            <a:pPr marL="271145" indent="-271145"/>
            <a:endParaRPr lang="fi-FI" sz="1600"/>
          </a:p>
          <a:p>
            <a:pPr lvl="1"/>
            <a:endParaRPr lang="fi-FI" sz="120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2A9BE33E-2DE8-80D5-05FD-EBE038542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82304">
            <a:off x="7452538" y="4478075"/>
            <a:ext cx="5014854" cy="6177487"/>
          </a:xfrm>
          <a:prstGeom prst="rect">
            <a:avLst/>
          </a:prstGeom>
        </p:spPr>
      </p:pic>
      <p:pic>
        <p:nvPicPr>
          <p:cNvPr id="12" name="Kuva 11" descr="Kuntaliitto-logo">
            <a:extLst>
              <a:ext uri="{FF2B5EF4-FFF2-40B4-BE49-F238E27FC236}">
                <a16:creationId xmlns:a16="http://schemas.microsoft.com/office/drawing/2014/main" id="{5477EA37-950D-3FF1-B07F-3A77428098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654" y="6350066"/>
            <a:ext cx="1209232" cy="2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8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Kuntaliitto FI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3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.potx" id="{0C704AD4-10B4-4F6D-98EB-ADFAA4A835CF}" vid="{0CB629F6-77AC-45AA-833D-27371779476A}"/>
    </a:ext>
  </a:extLst>
</a:theme>
</file>

<file path=ppt/theme/theme2.xml><?xml version="1.0" encoding="utf-8"?>
<a:theme xmlns:a="http://schemas.openxmlformats.org/drawingml/2006/main" name="Office Theme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Kuntaliitto 2020">
      <a:dk1>
        <a:srgbClr val="000000"/>
      </a:dk1>
      <a:lt1>
        <a:sysClr val="window" lastClr="FFFFFF"/>
      </a:lt1>
      <a:dk2>
        <a:srgbClr val="73899D"/>
      </a:dk2>
      <a:lt2>
        <a:srgbClr val="DFDAD6"/>
      </a:lt2>
      <a:accent1>
        <a:srgbClr val="104264"/>
      </a:accent1>
      <a:accent2>
        <a:srgbClr val="FFC0D0"/>
      </a:accent2>
      <a:accent3>
        <a:srgbClr val="923468"/>
      </a:accent3>
      <a:accent4>
        <a:srgbClr val="255DD0"/>
      </a:accent4>
      <a:accent5>
        <a:srgbClr val="FFE561"/>
      </a:accent5>
      <a:accent6>
        <a:srgbClr val="7DC6F0"/>
      </a:accent6>
      <a:hlink>
        <a:srgbClr val="104264"/>
      </a:hlink>
      <a:folHlink>
        <a:srgbClr val="104264"/>
      </a:folHlink>
    </a:clrScheme>
    <a:fontScheme name="Kuntaliitto 2020">
      <a:majorFont>
        <a:latin typeface="Work Sans ExtraBold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kiVahvaan xmlns="176d53fb-f076-4c61-994b-94caeb123559">
      <Url xsi:nil="true"/>
      <Description xsi:nil="true"/>
    </LinkkiVahvaan>
    <Tila xmlns="176d53fb-f076-4c61-994b-94caeb123559" xsi:nil="true"/>
    <ViedaanVahvaan xmlns="176d53fb-f076-4c61-994b-94caeb12355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279F7CAC681B4FA60D1E0BD3DFBE23" ma:contentTypeVersion="6" ma:contentTypeDescription="Create a new document." ma:contentTypeScope="" ma:versionID="46e7f0e65666644ba9d40a51356825bc">
  <xsd:schema xmlns:xsd="http://www.w3.org/2001/XMLSchema" xmlns:xs="http://www.w3.org/2001/XMLSchema" xmlns:p="http://schemas.microsoft.com/office/2006/metadata/properties" xmlns:ns2="176d53fb-f076-4c61-994b-94caeb123559" targetNamespace="http://schemas.microsoft.com/office/2006/metadata/properties" ma:root="true" ma:fieldsID="99176471cedf7eb144c2938ef1babbda" ns2:_="">
    <xsd:import namespace="176d53fb-f076-4c61-994b-94caeb123559"/>
    <xsd:element name="properties">
      <xsd:complexType>
        <xsd:sequence>
          <xsd:element name="documentManagement">
            <xsd:complexType>
              <xsd:all>
                <xsd:element ref="ns2:Tila" minOccurs="0"/>
                <xsd:element ref="ns2:ViedaanVahvaan" minOccurs="0"/>
                <xsd:element ref="ns2:LinkkiVahvaan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d53fb-f076-4c61-994b-94caeb123559" elementFormDefault="qualified">
    <xsd:import namespace="http://schemas.microsoft.com/office/2006/documentManagement/types"/>
    <xsd:import namespace="http://schemas.microsoft.com/office/infopath/2007/PartnerControls"/>
    <xsd:element name="Tila" ma:index="8" nillable="true" ma:displayName="Tila" ma:format="Dropdown" ma:internalName="Tila">
      <xsd:simpleType>
        <xsd:restriction base="dms:Choice">
          <xsd:enumeration value="Luonnos"/>
          <xsd:enumeration value="Valmis"/>
        </xsd:restriction>
      </xsd:simpleType>
    </xsd:element>
    <xsd:element name="ViedaanVahvaan" ma:index="9" nillable="true" ma:displayName="Viedään Vahvaan" ma:format="Dropdown" ma:internalName="ViedaanVahvaan">
      <xsd:simpleType>
        <xsd:restriction base="dms:Choice">
          <xsd:enumeration value="Ei"/>
          <xsd:enumeration value="Kyllä"/>
          <xsd:enumeration value="EOS"/>
          <xsd:enumeration value="Viety"/>
        </xsd:restriction>
      </xsd:simpleType>
    </xsd:element>
    <xsd:element name="LinkkiVahvaan" ma:index="10" nillable="true" ma:displayName="Linkki Vahvaan" ma:format="Hyperlink" ma:internalName="LinkkiVahvaa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CCDDA4-F2EF-4F1F-8766-1B637F67A7CC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176d53fb-f076-4c61-994b-94caeb123559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9DE774-2E63-42A6-99B2-0B81EDBF06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3A76A8-4959-402D-9C90-C74436CE43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6d53fb-f076-4c61-994b-94caeb123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</TotalTime>
  <Words>106</Words>
  <Application>Microsoft Office PowerPoint</Application>
  <PresentationFormat>Laajakuva</PresentationFormat>
  <Paragraphs>7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Work Sans ExtraBold</vt:lpstr>
      <vt:lpstr>Work Sans SemiBold</vt:lpstr>
      <vt:lpstr>Work Sans</vt:lpstr>
      <vt:lpstr>Kuntaliitto FI</vt:lpstr>
      <vt:lpstr>Kuntayhteistyö yksinään ei ratkaise väestönmurroksen haasteita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Kuntayhteistyö yksinään ei ratkaise väestönmurroksen haasteita</dc:title>
  <dc:creator>Nieminen Ville</dc:creator>
  <cp:lastModifiedBy>Savolainen Suvi (VM)</cp:lastModifiedBy>
  <cp:revision>1</cp:revision>
  <dcterms:created xsi:type="dcterms:W3CDTF">2026-04-21T12:37:12Z</dcterms:created>
  <dcterms:modified xsi:type="dcterms:W3CDTF">2026-04-22T08:53:47Z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0x01010008279F7CAC681B4FA60D1E0BD3DFBE23</vt:lpwstr>
  </property>
</Properties>
</file>