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1.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5.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6.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8.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9.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30.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31.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32.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3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74" r:id="rId5"/>
    <p:sldMasterId id="2147483704" r:id="rId6"/>
    <p:sldMasterId id="2147483656" r:id="rId7"/>
    <p:sldMasterId id="2147483680" r:id="rId8"/>
    <p:sldMasterId id="2147483706" r:id="rId9"/>
    <p:sldMasterId id="2147483660" r:id="rId10"/>
    <p:sldMasterId id="2147483734" r:id="rId11"/>
    <p:sldMasterId id="2147483744" r:id="rId12"/>
    <p:sldMasterId id="2147483682" r:id="rId13"/>
    <p:sldMasterId id="2147483688" r:id="rId14"/>
    <p:sldMasterId id="2147483822" r:id="rId15"/>
    <p:sldMasterId id="2147483833" r:id="rId16"/>
    <p:sldMasterId id="2147483843" r:id="rId17"/>
    <p:sldMasterId id="2147483854" r:id="rId18"/>
    <p:sldMasterId id="2147483859" r:id="rId19"/>
    <p:sldMasterId id="2147483864" r:id="rId20"/>
    <p:sldMasterId id="2147483873" r:id="rId21"/>
    <p:sldMasterId id="2147483889" r:id="rId22"/>
    <p:sldMasterId id="2147483900" r:id="rId23"/>
    <p:sldMasterId id="2147483910" r:id="rId24"/>
    <p:sldMasterId id="2147483921" r:id="rId25"/>
    <p:sldMasterId id="2147483927" r:id="rId26"/>
    <p:sldMasterId id="2147483932" r:id="rId27"/>
    <p:sldMasterId id="2147483937" r:id="rId28"/>
    <p:sldMasterId id="2147483946" r:id="rId29"/>
    <p:sldMasterId id="2147483963" r:id="rId30"/>
    <p:sldMasterId id="2147483974" r:id="rId31"/>
    <p:sldMasterId id="2147483984" r:id="rId32"/>
    <p:sldMasterId id="2147483997" r:id="rId33"/>
    <p:sldMasterId id="2147484002" r:id="rId34"/>
    <p:sldMasterId id="2147484011" r:id="rId35"/>
    <p:sldMasterId id="2147484016" r:id="rId36"/>
    <p:sldMasterId id="2147484025" r:id="rId37"/>
  </p:sldMasterIdLst>
  <p:notesMasterIdLst>
    <p:notesMasterId r:id="rId52"/>
  </p:notesMasterIdLst>
  <p:handoutMasterIdLst>
    <p:handoutMasterId r:id="rId53"/>
  </p:handoutMasterIdLst>
  <p:sldIdLst>
    <p:sldId id="333" r:id="rId38"/>
    <p:sldId id="326" r:id="rId39"/>
    <p:sldId id="328" r:id="rId40"/>
    <p:sldId id="329" r:id="rId41"/>
    <p:sldId id="305" r:id="rId42"/>
    <p:sldId id="327" r:id="rId43"/>
    <p:sldId id="358" r:id="rId44"/>
    <p:sldId id="330" r:id="rId45"/>
    <p:sldId id="307" r:id="rId46"/>
    <p:sldId id="331" r:id="rId47"/>
    <p:sldId id="332" r:id="rId48"/>
    <p:sldId id="324" r:id="rId49"/>
    <p:sldId id="349" r:id="rId50"/>
    <p:sldId id="359" r:id="rId5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ina Korhonen" initials="KK" lastIdx="2" clrIdx="0">
    <p:extLst/>
  </p:cmAuthor>
  <p:cmAuthor id="2" name="Asta Kiiski" initials="AK" lastIdx="1" clrIdx="1">
    <p:extLst/>
  </p:cmAuthor>
  <p:cmAuthor id="3" name="Author" initials="A" lastIdx="5" clrIdx="2">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1"/>
    <a:srgbClr val="B7B3AF"/>
    <a:srgbClr val="F8A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Normaali tyyli 3 - Korostu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D083AE6-46FA-4A59-8FB0-9F97EB10719F}" styleName="Vaalea tyyli 3 - Korostu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8326" autoAdjust="0"/>
  </p:normalViewPr>
  <p:slideViewPr>
    <p:cSldViewPr snapToGrid="0" snapToObjects="1">
      <p:cViewPr varScale="1">
        <p:scale>
          <a:sx n="107" d="100"/>
          <a:sy n="107" d="100"/>
        </p:scale>
        <p:origin x="93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6" d="100"/>
          <a:sy n="156" d="100"/>
        </p:scale>
        <p:origin x="32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2.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1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1.xml"/><Relationship Id="rId46" Type="http://schemas.openxmlformats.org/officeDocument/2006/relationships/slide" Target="slides/slide9.xml"/><Relationship Id="rId20" Type="http://schemas.openxmlformats.org/officeDocument/2006/relationships/slideMaster" Target="slideMasters/slideMaster17.xml"/><Relationship Id="rId41" Type="http://schemas.openxmlformats.org/officeDocument/2006/relationships/slide" Target="slides/slide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12.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 Target="slides/slide7.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01D8E-3EF5-4E58-ADB7-F0C162E741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i-FI"/>
        </a:p>
      </dgm:t>
    </dgm:pt>
    <dgm:pt modelId="{DF29027E-028F-43E9-8026-5F56D2B58C15}">
      <dgm:prSet/>
      <dgm:spPr>
        <a:solidFill>
          <a:schemeClr val="accent3"/>
        </a:solidFill>
        <a:ln>
          <a:solidFill>
            <a:schemeClr val="accent3"/>
          </a:solidFill>
        </a:ln>
      </dgm:spPr>
      <dgm:t>
        <a:bodyPr/>
        <a:lstStyle/>
        <a:p>
          <a:pPr rtl="0"/>
          <a:r>
            <a:rPr lang="fi-FI" baseline="0" dirty="0" smtClean="0"/>
            <a:t>Yhteistyösopimukset ja -verkostot</a:t>
          </a:r>
          <a:endParaRPr lang="fi-FI" dirty="0"/>
        </a:p>
      </dgm:t>
    </dgm:pt>
    <dgm:pt modelId="{4E1C4A0D-D3C6-4611-B1A6-E312F27CB722}" type="parTrans" cxnId="{64AE7F77-75E5-4A20-833E-A41673137254}">
      <dgm:prSet/>
      <dgm:spPr/>
      <dgm:t>
        <a:bodyPr/>
        <a:lstStyle/>
        <a:p>
          <a:endParaRPr lang="fi-FI"/>
        </a:p>
      </dgm:t>
    </dgm:pt>
    <dgm:pt modelId="{FDF8496A-3831-4119-B10C-E0966B4B009A}" type="sibTrans" cxnId="{64AE7F77-75E5-4A20-833E-A41673137254}">
      <dgm:prSet/>
      <dgm:spPr/>
      <dgm:t>
        <a:bodyPr/>
        <a:lstStyle/>
        <a:p>
          <a:endParaRPr lang="fi-FI"/>
        </a:p>
      </dgm:t>
    </dgm:pt>
    <dgm:pt modelId="{44A263DE-CC17-4B5C-8F4C-6654B0052448}">
      <dgm:prSet/>
      <dgm:spPr>
        <a:ln>
          <a:solidFill>
            <a:schemeClr val="accent3"/>
          </a:solidFill>
        </a:ln>
      </dgm:spPr>
      <dgm:t>
        <a:bodyPr/>
        <a:lstStyle/>
        <a:p>
          <a:pPr rtl="0"/>
          <a:r>
            <a:rPr lang="fi-FI" smtClean="0"/>
            <a:t>Esimerkiksi tuotekehitysyhteistyö</a:t>
          </a:r>
          <a:endParaRPr lang="fi-FI"/>
        </a:p>
      </dgm:t>
    </dgm:pt>
    <dgm:pt modelId="{6BCE563B-D275-4708-A586-7B6D7C0C30C5}" type="parTrans" cxnId="{99F29FD1-0F9B-49E9-AA30-D6C6FA71AE8F}">
      <dgm:prSet/>
      <dgm:spPr/>
      <dgm:t>
        <a:bodyPr/>
        <a:lstStyle/>
        <a:p>
          <a:endParaRPr lang="fi-FI"/>
        </a:p>
      </dgm:t>
    </dgm:pt>
    <dgm:pt modelId="{7A75E910-7EB9-4CFA-90C5-1EE52BFECD1A}" type="sibTrans" cxnId="{99F29FD1-0F9B-49E9-AA30-D6C6FA71AE8F}">
      <dgm:prSet/>
      <dgm:spPr/>
      <dgm:t>
        <a:bodyPr/>
        <a:lstStyle/>
        <a:p>
          <a:endParaRPr lang="fi-FI"/>
        </a:p>
      </dgm:t>
    </dgm:pt>
    <dgm:pt modelId="{C19482F2-D62E-46C5-9985-BC5F761035A8}">
      <dgm:prSet/>
      <dgm:spPr>
        <a:ln>
          <a:solidFill>
            <a:schemeClr val="accent3"/>
          </a:solidFill>
        </a:ln>
      </dgm:spPr>
      <dgm:t>
        <a:bodyPr/>
        <a:lstStyle/>
        <a:p>
          <a:pPr rtl="0"/>
          <a:r>
            <a:rPr lang="fi-FI" smtClean="0"/>
            <a:t>Data liikkuu molempiin suuntiin</a:t>
          </a:r>
          <a:endParaRPr lang="fi-FI"/>
        </a:p>
      </dgm:t>
    </dgm:pt>
    <dgm:pt modelId="{336B9467-23CF-4785-88BC-D148D4179A9F}" type="parTrans" cxnId="{B0B55236-6F04-4BBA-A10A-4CE3BECC9C17}">
      <dgm:prSet/>
      <dgm:spPr/>
      <dgm:t>
        <a:bodyPr/>
        <a:lstStyle/>
        <a:p>
          <a:endParaRPr lang="fi-FI"/>
        </a:p>
      </dgm:t>
    </dgm:pt>
    <dgm:pt modelId="{2C6AE503-4E90-44F9-B992-EA532533E1B9}" type="sibTrans" cxnId="{B0B55236-6F04-4BBA-A10A-4CE3BECC9C17}">
      <dgm:prSet/>
      <dgm:spPr/>
      <dgm:t>
        <a:bodyPr/>
        <a:lstStyle/>
        <a:p>
          <a:endParaRPr lang="fi-FI"/>
        </a:p>
      </dgm:t>
    </dgm:pt>
    <dgm:pt modelId="{4B7240BC-DEAA-4945-ABE4-7B08B4EF620A}">
      <dgm:prSet/>
      <dgm:spPr>
        <a:ln>
          <a:solidFill>
            <a:schemeClr val="accent3"/>
          </a:solidFill>
        </a:ln>
      </dgm:spPr>
      <dgm:t>
        <a:bodyPr/>
        <a:lstStyle/>
        <a:p>
          <a:pPr rtl="0"/>
          <a:r>
            <a:rPr lang="fi-FI" smtClean="0"/>
            <a:t>Monimutkaiset yhteistyöverkostot (vrt. Sitran malli)</a:t>
          </a:r>
          <a:endParaRPr lang="fi-FI"/>
        </a:p>
      </dgm:t>
    </dgm:pt>
    <dgm:pt modelId="{E6C0F779-9F3D-481C-A454-F17AFF9A43AD}" type="parTrans" cxnId="{5E735AEE-E455-4A58-8B9F-6126B6E92F33}">
      <dgm:prSet/>
      <dgm:spPr/>
      <dgm:t>
        <a:bodyPr/>
        <a:lstStyle/>
        <a:p>
          <a:endParaRPr lang="fi-FI"/>
        </a:p>
      </dgm:t>
    </dgm:pt>
    <dgm:pt modelId="{49104AEE-DBA3-402B-8F23-755A5CCC329A}" type="sibTrans" cxnId="{5E735AEE-E455-4A58-8B9F-6126B6E92F33}">
      <dgm:prSet/>
      <dgm:spPr/>
      <dgm:t>
        <a:bodyPr/>
        <a:lstStyle/>
        <a:p>
          <a:endParaRPr lang="fi-FI"/>
        </a:p>
      </dgm:t>
    </dgm:pt>
    <dgm:pt modelId="{238F9314-EE34-48DC-A5B0-76B9A2964E84}">
      <dgm:prSet/>
      <dgm:spPr>
        <a:ln>
          <a:solidFill>
            <a:schemeClr val="accent3"/>
          </a:solidFill>
        </a:ln>
      </dgm:spPr>
      <dgm:t>
        <a:bodyPr/>
        <a:lstStyle/>
        <a:p>
          <a:pPr rtl="0"/>
          <a:r>
            <a:rPr lang="fi-FI" dirty="0" smtClean="0"/>
            <a:t>Kaksi (tai useampi) tasa-arvoista sopimuskumppania?</a:t>
          </a:r>
          <a:endParaRPr lang="fi-FI" dirty="0"/>
        </a:p>
      </dgm:t>
    </dgm:pt>
    <dgm:pt modelId="{EF4E8A4E-1B27-442C-AAB2-3BAC3C7E6927}" type="parTrans" cxnId="{B4AF3B5D-E9D2-45D1-A09F-37ACD88F2C88}">
      <dgm:prSet/>
      <dgm:spPr/>
      <dgm:t>
        <a:bodyPr/>
        <a:lstStyle/>
        <a:p>
          <a:endParaRPr lang="fi-FI"/>
        </a:p>
      </dgm:t>
    </dgm:pt>
    <dgm:pt modelId="{B90FBE5A-B4AF-47E7-8428-D777F263FF12}" type="sibTrans" cxnId="{B4AF3B5D-E9D2-45D1-A09F-37ACD88F2C88}">
      <dgm:prSet/>
      <dgm:spPr/>
      <dgm:t>
        <a:bodyPr/>
        <a:lstStyle/>
        <a:p>
          <a:endParaRPr lang="fi-FI"/>
        </a:p>
      </dgm:t>
    </dgm:pt>
    <dgm:pt modelId="{24DD0655-D805-43DD-9A7A-01255359C3C4}">
      <dgm:prSet/>
      <dgm:spPr>
        <a:solidFill>
          <a:schemeClr val="accent3"/>
        </a:solidFill>
        <a:ln>
          <a:solidFill>
            <a:schemeClr val="accent3"/>
          </a:solidFill>
        </a:ln>
      </dgm:spPr>
      <dgm:t>
        <a:bodyPr/>
        <a:lstStyle/>
        <a:p>
          <a:pPr rtl="0"/>
          <a:r>
            <a:rPr lang="fi-FI" baseline="0" smtClean="0"/>
            <a:t>Tuotteen tai palvelun myynti</a:t>
          </a:r>
          <a:endParaRPr lang="fi-FI"/>
        </a:p>
      </dgm:t>
    </dgm:pt>
    <dgm:pt modelId="{9B782FE9-CB5D-4EE2-A9FF-1A476D864F84}" type="parTrans" cxnId="{A7212852-F86E-43C2-ACF3-EB53FE7424E7}">
      <dgm:prSet/>
      <dgm:spPr/>
      <dgm:t>
        <a:bodyPr/>
        <a:lstStyle/>
        <a:p>
          <a:endParaRPr lang="fi-FI"/>
        </a:p>
      </dgm:t>
    </dgm:pt>
    <dgm:pt modelId="{4D70F078-754A-45FD-86E9-609386EE769C}" type="sibTrans" cxnId="{A7212852-F86E-43C2-ACF3-EB53FE7424E7}">
      <dgm:prSet/>
      <dgm:spPr/>
      <dgm:t>
        <a:bodyPr/>
        <a:lstStyle/>
        <a:p>
          <a:endParaRPr lang="fi-FI"/>
        </a:p>
      </dgm:t>
    </dgm:pt>
    <dgm:pt modelId="{6C5CC52C-4601-41A6-855C-54E7F74EEA99}">
      <dgm:prSet/>
      <dgm:spPr>
        <a:ln>
          <a:solidFill>
            <a:schemeClr val="accent3"/>
          </a:solidFill>
        </a:ln>
      </dgm:spPr>
      <dgm:t>
        <a:bodyPr/>
        <a:lstStyle/>
        <a:p>
          <a:pPr rtl="0"/>
          <a:r>
            <a:rPr lang="fi-FI" smtClean="0"/>
            <a:t>Tuotteen tai palvelun tuottamisen tai käyttämisen yhteydessä syntyvä data (vrt. Teknologiateollisuuden ehdot)</a:t>
          </a:r>
          <a:endParaRPr lang="fi-FI"/>
        </a:p>
      </dgm:t>
    </dgm:pt>
    <dgm:pt modelId="{5A28941E-27F4-4331-B9F2-FD71F9283B5A}" type="parTrans" cxnId="{319137BB-9C2E-4E4A-9D96-554B86326CF2}">
      <dgm:prSet/>
      <dgm:spPr/>
      <dgm:t>
        <a:bodyPr/>
        <a:lstStyle/>
        <a:p>
          <a:endParaRPr lang="fi-FI"/>
        </a:p>
      </dgm:t>
    </dgm:pt>
    <dgm:pt modelId="{6D8DDEF0-7C84-4C42-B095-4493CAFC6786}" type="sibTrans" cxnId="{319137BB-9C2E-4E4A-9D96-554B86326CF2}">
      <dgm:prSet/>
      <dgm:spPr/>
      <dgm:t>
        <a:bodyPr/>
        <a:lstStyle/>
        <a:p>
          <a:endParaRPr lang="fi-FI"/>
        </a:p>
      </dgm:t>
    </dgm:pt>
    <dgm:pt modelId="{B73038A6-F4CF-4632-990C-627B66FCB648}">
      <dgm:prSet/>
      <dgm:spPr>
        <a:ln>
          <a:solidFill>
            <a:schemeClr val="accent3"/>
          </a:solidFill>
        </a:ln>
      </dgm:spPr>
      <dgm:t>
        <a:bodyPr/>
        <a:lstStyle/>
        <a:p>
          <a:pPr rtl="0"/>
          <a:r>
            <a:rPr lang="fi-FI" smtClean="0"/>
            <a:t>Liikkuuko data molempiin suuntiin?</a:t>
          </a:r>
          <a:endParaRPr lang="fi-FI"/>
        </a:p>
      </dgm:t>
    </dgm:pt>
    <dgm:pt modelId="{54F6DA66-17A7-43F3-84E4-6D330B040DB1}" type="parTrans" cxnId="{4A48A2E7-0FE8-434F-B0B5-2CB7A7D9CFBB}">
      <dgm:prSet/>
      <dgm:spPr/>
      <dgm:t>
        <a:bodyPr/>
        <a:lstStyle/>
        <a:p>
          <a:endParaRPr lang="fi-FI"/>
        </a:p>
      </dgm:t>
    </dgm:pt>
    <dgm:pt modelId="{0A4434D3-CE06-4AAE-AB32-E7E4F13CF4A9}" type="sibTrans" cxnId="{4A48A2E7-0FE8-434F-B0B5-2CB7A7D9CFBB}">
      <dgm:prSet/>
      <dgm:spPr/>
      <dgm:t>
        <a:bodyPr/>
        <a:lstStyle/>
        <a:p>
          <a:endParaRPr lang="fi-FI"/>
        </a:p>
      </dgm:t>
    </dgm:pt>
    <dgm:pt modelId="{85D92463-C0A0-43EC-BD44-5E8BF6400A1F}">
      <dgm:prSet/>
      <dgm:spPr>
        <a:ln>
          <a:solidFill>
            <a:schemeClr val="accent3"/>
          </a:solidFill>
        </a:ln>
      </dgm:spPr>
      <dgm:t>
        <a:bodyPr/>
        <a:lstStyle/>
        <a:p>
          <a:pPr rtl="0"/>
          <a:r>
            <a:rPr lang="fi-FI" smtClean="0"/>
            <a:t>Kaksi tasa-arvoista kumppania vai alihankintatilanne?</a:t>
          </a:r>
          <a:endParaRPr lang="fi-FI"/>
        </a:p>
      </dgm:t>
    </dgm:pt>
    <dgm:pt modelId="{63C92E40-419A-415D-BEFA-6488460ADB30}" type="parTrans" cxnId="{F28C0160-9D7C-4365-8F5A-BC86794F5FBC}">
      <dgm:prSet/>
      <dgm:spPr/>
      <dgm:t>
        <a:bodyPr/>
        <a:lstStyle/>
        <a:p>
          <a:endParaRPr lang="fi-FI"/>
        </a:p>
      </dgm:t>
    </dgm:pt>
    <dgm:pt modelId="{FC9B4837-8941-430C-9388-E359A5DBE41C}" type="sibTrans" cxnId="{F28C0160-9D7C-4365-8F5A-BC86794F5FBC}">
      <dgm:prSet/>
      <dgm:spPr/>
      <dgm:t>
        <a:bodyPr/>
        <a:lstStyle/>
        <a:p>
          <a:endParaRPr lang="fi-FI"/>
        </a:p>
      </dgm:t>
    </dgm:pt>
    <dgm:pt modelId="{D1659991-75EE-4772-ADCF-FDB14A2F5B3A}">
      <dgm:prSet/>
      <dgm:spPr>
        <a:solidFill>
          <a:schemeClr val="accent3"/>
        </a:solidFill>
        <a:ln>
          <a:solidFill>
            <a:schemeClr val="accent3"/>
          </a:solidFill>
        </a:ln>
      </dgm:spPr>
      <dgm:t>
        <a:bodyPr/>
        <a:lstStyle/>
        <a:p>
          <a:pPr rtl="0"/>
          <a:r>
            <a:rPr lang="fi-FI" baseline="0" smtClean="0"/>
            <a:t>Yritys ja alihankkija</a:t>
          </a:r>
          <a:endParaRPr lang="fi-FI"/>
        </a:p>
      </dgm:t>
    </dgm:pt>
    <dgm:pt modelId="{A43512E0-D009-44F0-B056-8FB4ABB51766}" type="parTrans" cxnId="{138C21E1-50D5-42D2-B7E7-862250A42611}">
      <dgm:prSet/>
      <dgm:spPr/>
      <dgm:t>
        <a:bodyPr/>
        <a:lstStyle/>
        <a:p>
          <a:endParaRPr lang="fi-FI"/>
        </a:p>
      </dgm:t>
    </dgm:pt>
    <dgm:pt modelId="{766A007F-A8F0-42F9-8DD5-E51E28A89910}" type="sibTrans" cxnId="{138C21E1-50D5-42D2-B7E7-862250A42611}">
      <dgm:prSet/>
      <dgm:spPr/>
      <dgm:t>
        <a:bodyPr/>
        <a:lstStyle/>
        <a:p>
          <a:endParaRPr lang="fi-FI"/>
        </a:p>
      </dgm:t>
    </dgm:pt>
    <dgm:pt modelId="{DDE88E69-46B6-4B49-A8FE-E74B203A4152}">
      <dgm:prSet/>
      <dgm:spPr>
        <a:ln>
          <a:solidFill>
            <a:schemeClr val="accent3"/>
          </a:solidFill>
        </a:ln>
      </dgm:spPr>
      <dgm:t>
        <a:bodyPr/>
        <a:lstStyle/>
        <a:p>
          <a:pPr rtl="0"/>
          <a:r>
            <a:rPr lang="fi-FI" dirty="0" smtClean="0"/>
            <a:t>Data on ”päämiehen omaisuutta”?</a:t>
          </a:r>
          <a:endParaRPr lang="fi-FI" dirty="0"/>
        </a:p>
      </dgm:t>
    </dgm:pt>
    <dgm:pt modelId="{D24E964B-B725-48BF-BA4B-FEE64D92B404}" type="parTrans" cxnId="{7F750073-C8D6-485F-9AB7-B1D18AE743F7}">
      <dgm:prSet/>
      <dgm:spPr/>
      <dgm:t>
        <a:bodyPr/>
        <a:lstStyle/>
        <a:p>
          <a:endParaRPr lang="fi-FI"/>
        </a:p>
      </dgm:t>
    </dgm:pt>
    <dgm:pt modelId="{1BA7093B-F2F1-4DCE-A206-3348EBA53548}" type="sibTrans" cxnId="{7F750073-C8D6-485F-9AB7-B1D18AE743F7}">
      <dgm:prSet/>
      <dgm:spPr/>
      <dgm:t>
        <a:bodyPr/>
        <a:lstStyle/>
        <a:p>
          <a:endParaRPr lang="fi-FI"/>
        </a:p>
      </dgm:t>
    </dgm:pt>
    <dgm:pt modelId="{D100B208-11D5-4953-84E9-32FB359552AE}">
      <dgm:prSet/>
      <dgm:spPr>
        <a:ln>
          <a:solidFill>
            <a:schemeClr val="accent3"/>
          </a:solidFill>
        </a:ln>
      </dgm:spPr>
      <dgm:t>
        <a:bodyPr/>
        <a:lstStyle/>
        <a:p>
          <a:pPr rtl="0"/>
          <a:r>
            <a:rPr lang="fi-FI" smtClean="0"/>
            <a:t>Erityistapauksena IT-palvelut</a:t>
          </a:r>
          <a:endParaRPr lang="fi-FI"/>
        </a:p>
      </dgm:t>
    </dgm:pt>
    <dgm:pt modelId="{1CE2F501-38E3-462D-BDEB-805CC0BACBEF}" type="parTrans" cxnId="{5C1C24C5-14CE-4535-9F12-52E7FF7BA8E4}">
      <dgm:prSet/>
      <dgm:spPr/>
      <dgm:t>
        <a:bodyPr/>
        <a:lstStyle/>
        <a:p>
          <a:endParaRPr lang="fi-FI"/>
        </a:p>
      </dgm:t>
    </dgm:pt>
    <dgm:pt modelId="{4A1CDAC4-694A-48C5-A7DC-9969953CA054}" type="sibTrans" cxnId="{5C1C24C5-14CE-4535-9F12-52E7FF7BA8E4}">
      <dgm:prSet/>
      <dgm:spPr/>
      <dgm:t>
        <a:bodyPr/>
        <a:lstStyle/>
        <a:p>
          <a:endParaRPr lang="fi-FI"/>
        </a:p>
      </dgm:t>
    </dgm:pt>
    <dgm:pt modelId="{A1363073-5F85-43C2-9C61-82E05F434D36}">
      <dgm:prSet/>
      <dgm:spPr>
        <a:ln>
          <a:solidFill>
            <a:schemeClr val="accent3"/>
          </a:solidFill>
        </a:ln>
      </dgm:spPr>
      <dgm:t>
        <a:bodyPr/>
        <a:lstStyle/>
        <a:p>
          <a:pPr rtl="0"/>
          <a:r>
            <a:rPr lang="fi-FI" dirty="0" smtClean="0"/>
            <a:t>Alisteinen tilanne</a:t>
          </a:r>
          <a:endParaRPr lang="fi-FI" dirty="0"/>
        </a:p>
      </dgm:t>
    </dgm:pt>
    <dgm:pt modelId="{D0217791-8FAB-4E36-ABC0-5839B34EC56F}" type="parTrans" cxnId="{FC327EE5-9180-41B8-9C3A-38EEF452EBBF}">
      <dgm:prSet/>
      <dgm:spPr/>
      <dgm:t>
        <a:bodyPr/>
        <a:lstStyle/>
        <a:p>
          <a:endParaRPr lang="fi-FI"/>
        </a:p>
      </dgm:t>
    </dgm:pt>
    <dgm:pt modelId="{8E353201-6DB6-47BF-905A-E1054FC3203B}" type="sibTrans" cxnId="{FC327EE5-9180-41B8-9C3A-38EEF452EBBF}">
      <dgm:prSet/>
      <dgm:spPr/>
      <dgm:t>
        <a:bodyPr/>
        <a:lstStyle/>
        <a:p>
          <a:endParaRPr lang="fi-FI"/>
        </a:p>
      </dgm:t>
    </dgm:pt>
    <dgm:pt modelId="{10D2EE98-C8DE-41CE-9833-C2D6D7168EBB}">
      <dgm:prSet/>
      <dgm:spPr>
        <a:ln>
          <a:solidFill>
            <a:schemeClr val="accent3"/>
          </a:solidFill>
        </a:ln>
      </dgm:spPr>
      <dgm:t>
        <a:bodyPr/>
        <a:lstStyle/>
        <a:p>
          <a:pPr rtl="0"/>
          <a:r>
            <a:rPr lang="fi-FI" dirty="0" smtClean="0"/>
            <a:t>Onko kyseessä </a:t>
          </a:r>
          <a:r>
            <a:rPr lang="fi-FI" dirty="0" smtClean="0"/>
            <a:t>henkilötietomielessä rekisterinpitäjä-käsittelijä </a:t>
          </a:r>
          <a:r>
            <a:rPr lang="fi-FI" dirty="0" smtClean="0"/>
            <a:t>-suhde?</a:t>
          </a:r>
          <a:endParaRPr lang="fi-FI" dirty="0"/>
        </a:p>
      </dgm:t>
    </dgm:pt>
    <dgm:pt modelId="{38E2022C-CBF0-419B-96D8-690DA738F21C}" type="parTrans" cxnId="{CEE79676-24E1-4E13-B7F9-27A8C6B63F37}">
      <dgm:prSet/>
      <dgm:spPr/>
      <dgm:t>
        <a:bodyPr/>
        <a:lstStyle/>
        <a:p>
          <a:endParaRPr lang="fi-FI"/>
        </a:p>
      </dgm:t>
    </dgm:pt>
    <dgm:pt modelId="{0102E4CE-FF01-4401-B1D3-66E4021DC530}" type="sibTrans" cxnId="{CEE79676-24E1-4E13-B7F9-27A8C6B63F37}">
      <dgm:prSet/>
      <dgm:spPr/>
      <dgm:t>
        <a:bodyPr/>
        <a:lstStyle/>
        <a:p>
          <a:endParaRPr lang="fi-FI"/>
        </a:p>
      </dgm:t>
    </dgm:pt>
    <dgm:pt modelId="{C0F89E54-FBDB-4B57-95DC-4B6B65B2EF01}" type="pres">
      <dgm:prSet presAssocID="{B4E01D8E-3EF5-4E58-ADB7-F0C162E74118}" presName="linearFlow" presStyleCnt="0">
        <dgm:presLayoutVars>
          <dgm:dir/>
          <dgm:animLvl val="lvl"/>
          <dgm:resizeHandles val="exact"/>
        </dgm:presLayoutVars>
      </dgm:prSet>
      <dgm:spPr/>
      <dgm:t>
        <a:bodyPr/>
        <a:lstStyle/>
        <a:p>
          <a:endParaRPr lang="fi-FI"/>
        </a:p>
      </dgm:t>
    </dgm:pt>
    <dgm:pt modelId="{0A337F9A-57DC-4231-A76B-EF6840DB0F99}" type="pres">
      <dgm:prSet presAssocID="{DF29027E-028F-43E9-8026-5F56D2B58C15}" presName="composite" presStyleCnt="0"/>
      <dgm:spPr/>
    </dgm:pt>
    <dgm:pt modelId="{16E7B44E-9814-4718-BCDB-617D14A480AE}" type="pres">
      <dgm:prSet presAssocID="{DF29027E-028F-43E9-8026-5F56D2B58C15}" presName="parentText" presStyleLbl="alignNode1" presStyleIdx="0" presStyleCnt="3">
        <dgm:presLayoutVars>
          <dgm:chMax val="1"/>
          <dgm:bulletEnabled val="1"/>
        </dgm:presLayoutVars>
      </dgm:prSet>
      <dgm:spPr/>
      <dgm:t>
        <a:bodyPr/>
        <a:lstStyle/>
        <a:p>
          <a:endParaRPr lang="fi-FI"/>
        </a:p>
      </dgm:t>
    </dgm:pt>
    <dgm:pt modelId="{C42047B9-2DA5-46F9-B5BD-BDBD8EE7F3BE}" type="pres">
      <dgm:prSet presAssocID="{DF29027E-028F-43E9-8026-5F56D2B58C15}" presName="descendantText" presStyleLbl="alignAcc1" presStyleIdx="0" presStyleCnt="3">
        <dgm:presLayoutVars>
          <dgm:bulletEnabled val="1"/>
        </dgm:presLayoutVars>
      </dgm:prSet>
      <dgm:spPr/>
      <dgm:t>
        <a:bodyPr/>
        <a:lstStyle/>
        <a:p>
          <a:endParaRPr lang="fi-FI"/>
        </a:p>
      </dgm:t>
    </dgm:pt>
    <dgm:pt modelId="{3B98ACE3-D06E-45ED-BA56-2F781CB637FA}" type="pres">
      <dgm:prSet presAssocID="{FDF8496A-3831-4119-B10C-E0966B4B009A}" presName="sp" presStyleCnt="0"/>
      <dgm:spPr/>
    </dgm:pt>
    <dgm:pt modelId="{C619733E-05A4-4A5D-B4E3-2301333C37E4}" type="pres">
      <dgm:prSet presAssocID="{24DD0655-D805-43DD-9A7A-01255359C3C4}" presName="composite" presStyleCnt="0"/>
      <dgm:spPr/>
    </dgm:pt>
    <dgm:pt modelId="{4622A960-A0C6-41E3-A5FE-605D6A9B4D4A}" type="pres">
      <dgm:prSet presAssocID="{24DD0655-D805-43DD-9A7A-01255359C3C4}" presName="parentText" presStyleLbl="alignNode1" presStyleIdx="1" presStyleCnt="3">
        <dgm:presLayoutVars>
          <dgm:chMax val="1"/>
          <dgm:bulletEnabled val="1"/>
        </dgm:presLayoutVars>
      </dgm:prSet>
      <dgm:spPr/>
      <dgm:t>
        <a:bodyPr/>
        <a:lstStyle/>
        <a:p>
          <a:endParaRPr lang="fi-FI"/>
        </a:p>
      </dgm:t>
    </dgm:pt>
    <dgm:pt modelId="{5B5EDEB8-07D8-4F0D-98DE-E4FD055A361E}" type="pres">
      <dgm:prSet presAssocID="{24DD0655-D805-43DD-9A7A-01255359C3C4}" presName="descendantText" presStyleLbl="alignAcc1" presStyleIdx="1" presStyleCnt="3">
        <dgm:presLayoutVars>
          <dgm:bulletEnabled val="1"/>
        </dgm:presLayoutVars>
      </dgm:prSet>
      <dgm:spPr/>
      <dgm:t>
        <a:bodyPr/>
        <a:lstStyle/>
        <a:p>
          <a:endParaRPr lang="fi-FI"/>
        </a:p>
      </dgm:t>
    </dgm:pt>
    <dgm:pt modelId="{47779061-CCC0-47E4-840C-9A3994A86BB2}" type="pres">
      <dgm:prSet presAssocID="{4D70F078-754A-45FD-86E9-609386EE769C}" presName="sp" presStyleCnt="0"/>
      <dgm:spPr/>
    </dgm:pt>
    <dgm:pt modelId="{15851190-1C78-4B25-B7C4-0F0B407A89E2}" type="pres">
      <dgm:prSet presAssocID="{D1659991-75EE-4772-ADCF-FDB14A2F5B3A}" presName="composite" presStyleCnt="0"/>
      <dgm:spPr/>
    </dgm:pt>
    <dgm:pt modelId="{E7C3E690-C5FD-4E60-A96E-66ADEE2682E1}" type="pres">
      <dgm:prSet presAssocID="{D1659991-75EE-4772-ADCF-FDB14A2F5B3A}" presName="parentText" presStyleLbl="alignNode1" presStyleIdx="2" presStyleCnt="3">
        <dgm:presLayoutVars>
          <dgm:chMax val="1"/>
          <dgm:bulletEnabled val="1"/>
        </dgm:presLayoutVars>
      </dgm:prSet>
      <dgm:spPr/>
      <dgm:t>
        <a:bodyPr/>
        <a:lstStyle/>
        <a:p>
          <a:endParaRPr lang="fi-FI"/>
        </a:p>
      </dgm:t>
    </dgm:pt>
    <dgm:pt modelId="{F727840C-0C6B-475F-9B66-C5DCCF7DDA70}" type="pres">
      <dgm:prSet presAssocID="{D1659991-75EE-4772-ADCF-FDB14A2F5B3A}" presName="descendantText" presStyleLbl="alignAcc1" presStyleIdx="2" presStyleCnt="3">
        <dgm:presLayoutVars>
          <dgm:bulletEnabled val="1"/>
        </dgm:presLayoutVars>
      </dgm:prSet>
      <dgm:spPr/>
      <dgm:t>
        <a:bodyPr/>
        <a:lstStyle/>
        <a:p>
          <a:endParaRPr lang="fi-FI"/>
        </a:p>
      </dgm:t>
    </dgm:pt>
  </dgm:ptLst>
  <dgm:cxnLst>
    <dgm:cxn modelId="{A7212852-F86E-43C2-ACF3-EB53FE7424E7}" srcId="{B4E01D8E-3EF5-4E58-ADB7-F0C162E74118}" destId="{24DD0655-D805-43DD-9A7A-01255359C3C4}" srcOrd="1" destOrd="0" parTransId="{9B782FE9-CB5D-4EE2-A9FF-1A476D864F84}" sibTransId="{4D70F078-754A-45FD-86E9-609386EE769C}"/>
    <dgm:cxn modelId="{81FC9AA4-B473-49EE-B072-FF1E4B2463A3}" type="presOf" srcId="{238F9314-EE34-48DC-A5B0-76B9A2964E84}" destId="{C42047B9-2DA5-46F9-B5BD-BDBD8EE7F3BE}" srcOrd="0" destOrd="3" presId="urn:microsoft.com/office/officeart/2005/8/layout/chevron2"/>
    <dgm:cxn modelId="{14EACB97-6D77-44D9-83EC-31092703C451}" type="presOf" srcId="{6C5CC52C-4601-41A6-855C-54E7F74EEA99}" destId="{5B5EDEB8-07D8-4F0D-98DE-E4FD055A361E}" srcOrd="0" destOrd="0" presId="urn:microsoft.com/office/officeart/2005/8/layout/chevron2"/>
    <dgm:cxn modelId="{319137BB-9C2E-4E4A-9D96-554B86326CF2}" srcId="{24DD0655-D805-43DD-9A7A-01255359C3C4}" destId="{6C5CC52C-4601-41A6-855C-54E7F74EEA99}" srcOrd="0" destOrd="0" parTransId="{5A28941E-27F4-4331-B9F2-FD71F9283B5A}" sibTransId="{6D8DDEF0-7C84-4C42-B095-4493CAFC6786}"/>
    <dgm:cxn modelId="{F28C0160-9D7C-4365-8F5A-BC86794F5FBC}" srcId="{24DD0655-D805-43DD-9A7A-01255359C3C4}" destId="{85D92463-C0A0-43EC-BD44-5E8BF6400A1F}" srcOrd="2" destOrd="0" parTransId="{63C92E40-419A-415D-BEFA-6488460ADB30}" sibTransId="{FC9B4837-8941-430C-9388-E359A5DBE41C}"/>
    <dgm:cxn modelId="{138C21E1-50D5-42D2-B7E7-862250A42611}" srcId="{B4E01D8E-3EF5-4E58-ADB7-F0C162E74118}" destId="{D1659991-75EE-4772-ADCF-FDB14A2F5B3A}" srcOrd="2" destOrd="0" parTransId="{A43512E0-D009-44F0-B056-8FB4ABB51766}" sibTransId="{766A007F-A8F0-42F9-8DD5-E51E28A89910}"/>
    <dgm:cxn modelId="{B4AF3B5D-E9D2-45D1-A09F-37ACD88F2C88}" srcId="{DF29027E-028F-43E9-8026-5F56D2B58C15}" destId="{238F9314-EE34-48DC-A5B0-76B9A2964E84}" srcOrd="3" destOrd="0" parTransId="{EF4E8A4E-1B27-442C-AAB2-3BAC3C7E6927}" sibTransId="{B90FBE5A-B4AF-47E7-8428-D777F263FF12}"/>
    <dgm:cxn modelId="{FC327EE5-9180-41B8-9C3A-38EEF452EBBF}" srcId="{D1659991-75EE-4772-ADCF-FDB14A2F5B3A}" destId="{A1363073-5F85-43C2-9C61-82E05F434D36}" srcOrd="2" destOrd="0" parTransId="{D0217791-8FAB-4E36-ABC0-5839B34EC56F}" sibTransId="{8E353201-6DB6-47BF-905A-E1054FC3203B}"/>
    <dgm:cxn modelId="{AB65F0FD-BF08-499F-9A3E-3C791F861786}" type="presOf" srcId="{4B7240BC-DEAA-4945-ABE4-7B08B4EF620A}" destId="{C42047B9-2DA5-46F9-B5BD-BDBD8EE7F3BE}" srcOrd="0" destOrd="2" presId="urn:microsoft.com/office/officeart/2005/8/layout/chevron2"/>
    <dgm:cxn modelId="{043B7DBC-F3C3-47CC-9B04-62A023970EDF}" type="presOf" srcId="{DF29027E-028F-43E9-8026-5F56D2B58C15}" destId="{16E7B44E-9814-4718-BCDB-617D14A480AE}" srcOrd="0" destOrd="0" presId="urn:microsoft.com/office/officeart/2005/8/layout/chevron2"/>
    <dgm:cxn modelId="{91F6DCCA-04BF-4AE3-B9BD-6BA31E7ABEF2}" type="presOf" srcId="{C19482F2-D62E-46C5-9985-BC5F761035A8}" destId="{C42047B9-2DA5-46F9-B5BD-BDBD8EE7F3BE}" srcOrd="0" destOrd="1" presId="urn:microsoft.com/office/officeart/2005/8/layout/chevron2"/>
    <dgm:cxn modelId="{F938283A-30CD-4EC8-81DC-B3A15C42F473}" type="presOf" srcId="{24DD0655-D805-43DD-9A7A-01255359C3C4}" destId="{4622A960-A0C6-41E3-A5FE-605D6A9B4D4A}" srcOrd="0" destOrd="0" presId="urn:microsoft.com/office/officeart/2005/8/layout/chevron2"/>
    <dgm:cxn modelId="{5C1C24C5-14CE-4535-9F12-52E7FF7BA8E4}" srcId="{D1659991-75EE-4772-ADCF-FDB14A2F5B3A}" destId="{D100B208-11D5-4953-84E9-32FB359552AE}" srcOrd="1" destOrd="0" parTransId="{1CE2F501-38E3-462D-BDEB-805CC0BACBEF}" sibTransId="{4A1CDAC4-694A-48C5-A7DC-9969953CA054}"/>
    <dgm:cxn modelId="{64AE7F77-75E5-4A20-833E-A41673137254}" srcId="{B4E01D8E-3EF5-4E58-ADB7-F0C162E74118}" destId="{DF29027E-028F-43E9-8026-5F56D2B58C15}" srcOrd="0" destOrd="0" parTransId="{4E1C4A0D-D3C6-4611-B1A6-E312F27CB722}" sibTransId="{FDF8496A-3831-4119-B10C-E0966B4B009A}"/>
    <dgm:cxn modelId="{830A172A-5AC7-4A6E-8122-32F4EC7E0020}" type="presOf" srcId="{B4E01D8E-3EF5-4E58-ADB7-F0C162E74118}" destId="{C0F89E54-FBDB-4B57-95DC-4B6B65B2EF01}" srcOrd="0" destOrd="0" presId="urn:microsoft.com/office/officeart/2005/8/layout/chevron2"/>
    <dgm:cxn modelId="{FACDAFD9-5842-4048-B390-BD5275C75EAE}" type="presOf" srcId="{D100B208-11D5-4953-84E9-32FB359552AE}" destId="{F727840C-0C6B-475F-9B66-C5DCCF7DDA70}" srcOrd="0" destOrd="1" presId="urn:microsoft.com/office/officeart/2005/8/layout/chevron2"/>
    <dgm:cxn modelId="{99F29FD1-0F9B-49E9-AA30-D6C6FA71AE8F}" srcId="{DF29027E-028F-43E9-8026-5F56D2B58C15}" destId="{44A263DE-CC17-4B5C-8F4C-6654B0052448}" srcOrd="0" destOrd="0" parTransId="{6BCE563B-D275-4708-A586-7B6D7C0C30C5}" sibTransId="{7A75E910-7EB9-4CFA-90C5-1EE52BFECD1A}"/>
    <dgm:cxn modelId="{BA60E880-9F68-4DA3-9DA2-ACBAB494C350}" type="presOf" srcId="{D1659991-75EE-4772-ADCF-FDB14A2F5B3A}" destId="{E7C3E690-C5FD-4E60-A96E-66ADEE2682E1}" srcOrd="0" destOrd="0" presId="urn:microsoft.com/office/officeart/2005/8/layout/chevron2"/>
    <dgm:cxn modelId="{B0B55236-6F04-4BBA-A10A-4CE3BECC9C17}" srcId="{DF29027E-028F-43E9-8026-5F56D2B58C15}" destId="{C19482F2-D62E-46C5-9985-BC5F761035A8}" srcOrd="1" destOrd="0" parTransId="{336B9467-23CF-4785-88BC-D148D4179A9F}" sibTransId="{2C6AE503-4E90-44F9-B992-EA532533E1B9}"/>
    <dgm:cxn modelId="{5E735AEE-E455-4A58-8B9F-6126B6E92F33}" srcId="{DF29027E-028F-43E9-8026-5F56D2B58C15}" destId="{4B7240BC-DEAA-4945-ABE4-7B08B4EF620A}" srcOrd="2" destOrd="0" parTransId="{E6C0F779-9F3D-481C-A454-F17AFF9A43AD}" sibTransId="{49104AEE-DBA3-402B-8F23-755A5CCC329A}"/>
    <dgm:cxn modelId="{FABD1264-4DA0-4C63-B9B4-63FEF5FE1F93}" type="presOf" srcId="{10D2EE98-C8DE-41CE-9833-C2D6D7168EBB}" destId="{F727840C-0C6B-475F-9B66-C5DCCF7DDA70}" srcOrd="0" destOrd="3" presId="urn:microsoft.com/office/officeart/2005/8/layout/chevron2"/>
    <dgm:cxn modelId="{6C7D8286-4D49-437B-B0D4-4811E372A371}" type="presOf" srcId="{DDE88E69-46B6-4B49-A8FE-E74B203A4152}" destId="{F727840C-0C6B-475F-9B66-C5DCCF7DDA70}" srcOrd="0" destOrd="0" presId="urn:microsoft.com/office/officeart/2005/8/layout/chevron2"/>
    <dgm:cxn modelId="{E698207A-33F6-44D6-ACA7-AE274A843E86}" type="presOf" srcId="{B73038A6-F4CF-4632-990C-627B66FCB648}" destId="{5B5EDEB8-07D8-4F0D-98DE-E4FD055A361E}" srcOrd="0" destOrd="1" presId="urn:microsoft.com/office/officeart/2005/8/layout/chevron2"/>
    <dgm:cxn modelId="{4A48A2E7-0FE8-434F-B0B5-2CB7A7D9CFBB}" srcId="{24DD0655-D805-43DD-9A7A-01255359C3C4}" destId="{B73038A6-F4CF-4632-990C-627B66FCB648}" srcOrd="1" destOrd="0" parTransId="{54F6DA66-17A7-43F3-84E4-6D330B040DB1}" sibTransId="{0A4434D3-CE06-4AAE-AB32-E7E4F13CF4A9}"/>
    <dgm:cxn modelId="{877492D3-D4F5-4658-B627-4958365AF6F9}" type="presOf" srcId="{85D92463-C0A0-43EC-BD44-5E8BF6400A1F}" destId="{5B5EDEB8-07D8-4F0D-98DE-E4FD055A361E}" srcOrd="0" destOrd="2" presId="urn:microsoft.com/office/officeart/2005/8/layout/chevron2"/>
    <dgm:cxn modelId="{F2C41E2E-057A-45EB-95F9-E16E128EE8CE}" type="presOf" srcId="{A1363073-5F85-43C2-9C61-82E05F434D36}" destId="{F727840C-0C6B-475F-9B66-C5DCCF7DDA70}" srcOrd="0" destOrd="2" presId="urn:microsoft.com/office/officeart/2005/8/layout/chevron2"/>
    <dgm:cxn modelId="{7F750073-C8D6-485F-9AB7-B1D18AE743F7}" srcId="{D1659991-75EE-4772-ADCF-FDB14A2F5B3A}" destId="{DDE88E69-46B6-4B49-A8FE-E74B203A4152}" srcOrd="0" destOrd="0" parTransId="{D24E964B-B725-48BF-BA4B-FEE64D92B404}" sibTransId="{1BA7093B-F2F1-4DCE-A206-3348EBA53548}"/>
    <dgm:cxn modelId="{CEE79676-24E1-4E13-B7F9-27A8C6B63F37}" srcId="{D1659991-75EE-4772-ADCF-FDB14A2F5B3A}" destId="{10D2EE98-C8DE-41CE-9833-C2D6D7168EBB}" srcOrd="3" destOrd="0" parTransId="{38E2022C-CBF0-419B-96D8-690DA738F21C}" sibTransId="{0102E4CE-FF01-4401-B1D3-66E4021DC530}"/>
    <dgm:cxn modelId="{1940AD9F-45C1-40EE-9871-2277DB3660C5}" type="presOf" srcId="{44A263DE-CC17-4B5C-8F4C-6654B0052448}" destId="{C42047B9-2DA5-46F9-B5BD-BDBD8EE7F3BE}" srcOrd="0" destOrd="0" presId="urn:microsoft.com/office/officeart/2005/8/layout/chevron2"/>
    <dgm:cxn modelId="{A4BDBBE0-9ED2-42AC-AF63-543F039CED6B}" type="presParOf" srcId="{C0F89E54-FBDB-4B57-95DC-4B6B65B2EF01}" destId="{0A337F9A-57DC-4231-A76B-EF6840DB0F99}" srcOrd="0" destOrd="0" presId="urn:microsoft.com/office/officeart/2005/8/layout/chevron2"/>
    <dgm:cxn modelId="{3E13424E-B452-4FDA-9C81-57B95F935446}" type="presParOf" srcId="{0A337F9A-57DC-4231-A76B-EF6840DB0F99}" destId="{16E7B44E-9814-4718-BCDB-617D14A480AE}" srcOrd="0" destOrd="0" presId="urn:microsoft.com/office/officeart/2005/8/layout/chevron2"/>
    <dgm:cxn modelId="{DF9B0E05-86B9-4CFB-8141-47F50227C764}" type="presParOf" srcId="{0A337F9A-57DC-4231-A76B-EF6840DB0F99}" destId="{C42047B9-2DA5-46F9-B5BD-BDBD8EE7F3BE}" srcOrd="1" destOrd="0" presId="urn:microsoft.com/office/officeart/2005/8/layout/chevron2"/>
    <dgm:cxn modelId="{5D77140B-DD39-4A66-95E2-4BF75C4C7568}" type="presParOf" srcId="{C0F89E54-FBDB-4B57-95DC-4B6B65B2EF01}" destId="{3B98ACE3-D06E-45ED-BA56-2F781CB637FA}" srcOrd="1" destOrd="0" presId="urn:microsoft.com/office/officeart/2005/8/layout/chevron2"/>
    <dgm:cxn modelId="{68C70E00-3E17-4D33-8885-7FF20D4CDBAD}" type="presParOf" srcId="{C0F89E54-FBDB-4B57-95DC-4B6B65B2EF01}" destId="{C619733E-05A4-4A5D-B4E3-2301333C37E4}" srcOrd="2" destOrd="0" presId="urn:microsoft.com/office/officeart/2005/8/layout/chevron2"/>
    <dgm:cxn modelId="{02E4E8DD-7F25-47DA-A246-86448537B686}" type="presParOf" srcId="{C619733E-05A4-4A5D-B4E3-2301333C37E4}" destId="{4622A960-A0C6-41E3-A5FE-605D6A9B4D4A}" srcOrd="0" destOrd="0" presId="urn:microsoft.com/office/officeart/2005/8/layout/chevron2"/>
    <dgm:cxn modelId="{6A42AF1B-A029-4340-8363-7CE19839A532}" type="presParOf" srcId="{C619733E-05A4-4A5D-B4E3-2301333C37E4}" destId="{5B5EDEB8-07D8-4F0D-98DE-E4FD055A361E}" srcOrd="1" destOrd="0" presId="urn:microsoft.com/office/officeart/2005/8/layout/chevron2"/>
    <dgm:cxn modelId="{6832F224-F1BC-42C0-9D91-5702AC2BF5E3}" type="presParOf" srcId="{C0F89E54-FBDB-4B57-95DC-4B6B65B2EF01}" destId="{47779061-CCC0-47E4-840C-9A3994A86BB2}" srcOrd="3" destOrd="0" presId="urn:microsoft.com/office/officeart/2005/8/layout/chevron2"/>
    <dgm:cxn modelId="{415E45D5-534F-4132-B267-AC371122D458}" type="presParOf" srcId="{C0F89E54-FBDB-4B57-95DC-4B6B65B2EF01}" destId="{15851190-1C78-4B25-B7C4-0F0B407A89E2}" srcOrd="4" destOrd="0" presId="urn:microsoft.com/office/officeart/2005/8/layout/chevron2"/>
    <dgm:cxn modelId="{E127EC48-FEAA-44FA-95FF-8E06970927E3}" type="presParOf" srcId="{15851190-1C78-4B25-B7C4-0F0B407A89E2}" destId="{E7C3E690-C5FD-4E60-A96E-66ADEE2682E1}" srcOrd="0" destOrd="0" presId="urn:microsoft.com/office/officeart/2005/8/layout/chevron2"/>
    <dgm:cxn modelId="{6CBEDD5B-EB23-49F3-AD64-2CBBD10C0CE7}" type="presParOf" srcId="{15851190-1C78-4B25-B7C4-0F0B407A89E2}" destId="{F727840C-0C6B-475F-9B66-C5DCCF7DDA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B44E-9814-4718-BCDB-617D14A480AE}">
      <dsp:nvSpPr>
        <dsp:cNvPr id="0" name=""/>
        <dsp:cNvSpPr/>
      </dsp:nvSpPr>
      <dsp:spPr>
        <a:xfrm rot="5400000">
          <a:off x="-242471" y="242660"/>
          <a:ext cx="1616473" cy="1131531"/>
        </a:xfrm>
        <a:prstGeom prst="chevron">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fi-FI" sz="900" kern="1200" baseline="0" dirty="0" smtClean="0"/>
            <a:t>Yhteistyösopimukset ja -verkostot</a:t>
          </a:r>
          <a:endParaRPr lang="fi-FI" sz="900" kern="1200" dirty="0"/>
        </a:p>
      </dsp:txBody>
      <dsp:txXfrm rot="-5400000">
        <a:off x="1" y="565955"/>
        <a:ext cx="1131531" cy="484942"/>
      </dsp:txXfrm>
    </dsp:sp>
    <dsp:sp modelId="{C42047B9-2DA5-46F9-B5BD-BDBD8EE7F3BE}">
      <dsp:nvSpPr>
        <dsp:cNvPr id="0" name=""/>
        <dsp:cNvSpPr/>
      </dsp:nvSpPr>
      <dsp:spPr>
        <a:xfrm rot="5400000">
          <a:off x="2578824" y="-1447103"/>
          <a:ext cx="1050707" cy="3945293"/>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fi-FI" sz="1200" kern="1200" smtClean="0"/>
            <a:t>Esimerkiksi tuotekehitysyhteistyö</a:t>
          </a:r>
          <a:endParaRPr lang="fi-FI" sz="1200" kern="1200"/>
        </a:p>
        <a:p>
          <a:pPr marL="114300" lvl="1" indent="-114300" algn="l" defTabSz="533400" rtl="0">
            <a:lnSpc>
              <a:spcPct val="90000"/>
            </a:lnSpc>
            <a:spcBef>
              <a:spcPct val="0"/>
            </a:spcBef>
            <a:spcAft>
              <a:spcPct val="15000"/>
            </a:spcAft>
            <a:buChar char="••"/>
          </a:pPr>
          <a:r>
            <a:rPr lang="fi-FI" sz="1200" kern="1200" smtClean="0"/>
            <a:t>Data liikkuu molempiin suuntiin</a:t>
          </a:r>
          <a:endParaRPr lang="fi-FI" sz="1200" kern="1200"/>
        </a:p>
        <a:p>
          <a:pPr marL="114300" lvl="1" indent="-114300" algn="l" defTabSz="533400" rtl="0">
            <a:lnSpc>
              <a:spcPct val="90000"/>
            </a:lnSpc>
            <a:spcBef>
              <a:spcPct val="0"/>
            </a:spcBef>
            <a:spcAft>
              <a:spcPct val="15000"/>
            </a:spcAft>
            <a:buChar char="••"/>
          </a:pPr>
          <a:r>
            <a:rPr lang="fi-FI" sz="1200" kern="1200" smtClean="0"/>
            <a:t>Monimutkaiset yhteistyöverkostot (vrt. Sitran malli)</a:t>
          </a:r>
          <a:endParaRPr lang="fi-FI" sz="1200" kern="1200"/>
        </a:p>
        <a:p>
          <a:pPr marL="114300" lvl="1" indent="-114300" algn="l" defTabSz="533400" rtl="0">
            <a:lnSpc>
              <a:spcPct val="90000"/>
            </a:lnSpc>
            <a:spcBef>
              <a:spcPct val="0"/>
            </a:spcBef>
            <a:spcAft>
              <a:spcPct val="15000"/>
            </a:spcAft>
            <a:buChar char="••"/>
          </a:pPr>
          <a:r>
            <a:rPr lang="fi-FI" sz="1200" kern="1200" dirty="0" smtClean="0"/>
            <a:t>Kaksi (tai useampi) tasa-arvoista sopimuskumppania?</a:t>
          </a:r>
          <a:endParaRPr lang="fi-FI" sz="1200" kern="1200" dirty="0"/>
        </a:p>
      </dsp:txBody>
      <dsp:txXfrm rot="-5400000">
        <a:off x="1131532" y="51480"/>
        <a:ext cx="3894002" cy="948125"/>
      </dsp:txXfrm>
    </dsp:sp>
    <dsp:sp modelId="{4622A960-A0C6-41E3-A5FE-605D6A9B4D4A}">
      <dsp:nvSpPr>
        <dsp:cNvPr id="0" name=""/>
        <dsp:cNvSpPr/>
      </dsp:nvSpPr>
      <dsp:spPr>
        <a:xfrm rot="5400000">
          <a:off x="-242471" y="1665055"/>
          <a:ext cx="1616473" cy="1131531"/>
        </a:xfrm>
        <a:prstGeom prst="chevron">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fi-FI" sz="900" kern="1200" baseline="0" smtClean="0"/>
            <a:t>Tuotteen tai palvelun myynti</a:t>
          </a:r>
          <a:endParaRPr lang="fi-FI" sz="900" kern="1200"/>
        </a:p>
      </dsp:txBody>
      <dsp:txXfrm rot="-5400000">
        <a:off x="1" y="1988350"/>
        <a:ext cx="1131531" cy="484942"/>
      </dsp:txXfrm>
    </dsp:sp>
    <dsp:sp modelId="{5B5EDEB8-07D8-4F0D-98DE-E4FD055A361E}">
      <dsp:nvSpPr>
        <dsp:cNvPr id="0" name=""/>
        <dsp:cNvSpPr/>
      </dsp:nvSpPr>
      <dsp:spPr>
        <a:xfrm rot="5400000">
          <a:off x="2578824" y="-24708"/>
          <a:ext cx="1050707" cy="3945293"/>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fi-FI" sz="1200" kern="1200" smtClean="0"/>
            <a:t>Tuotteen tai palvelun tuottamisen tai käyttämisen yhteydessä syntyvä data (vrt. Teknologiateollisuuden ehdot)</a:t>
          </a:r>
          <a:endParaRPr lang="fi-FI" sz="1200" kern="1200"/>
        </a:p>
        <a:p>
          <a:pPr marL="114300" lvl="1" indent="-114300" algn="l" defTabSz="533400" rtl="0">
            <a:lnSpc>
              <a:spcPct val="90000"/>
            </a:lnSpc>
            <a:spcBef>
              <a:spcPct val="0"/>
            </a:spcBef>
            <a:spcAft>
              <a:spcPct val="15000"/>
            </a:spcAft>
            <a:buChar char="••"/>
          </a:pPr>
          <a:r>
            <a:rPr lang="fi-FI" sz="1200" kern="1200" smtClean="0"/>
            <a:t>Liikkuuko data molempiin suuntiin?</a:t>
          </a:r>
          <a:endParaRPr lang="fi-FI" sz="1200" kern="1200"/>
        </a:p>
        <a:p>
          <a:pPr marL="114300" lvl="1" indent="-114300" algn="l" defTabSz="533400" rtl="0">
            <a:lnSpc>
              <a:spcPct val="90000"/>
            </a:lnSpc>
            <a:spcBef>
              <a:spcPct val="0"/>
            </a:spcBef>
            <a:spcAft>
              <a:spcPct val="15000"/>
            </a:spcAft>
            <a:buChar char="••"/>
          </a:pPr>
          <a:r>
            <a:rPr lang="fi-FI" sz="1200" kern="1200" smtClean="0"/>
            <a:t>Kaksi tasa-arvoista kumppania vai alihankintatilanne?</a:t>
          </a:r>
          <a:endParaRPr lang="fi-FI" sz="1200" kern="1200"/>
        </a:p>
      </dsp:txBody>
      <dsp:txXfrm rot="-5400000">
        <a:off x="1131532" y="1473876"/>
        <a:ext cx="3894002" cy="948125"/>
      </dsp:txXfrm>
    </dsp:sp>
    <dsp:sp modelId="{E7C3E690-C5FD-4E60-A96E-66ADEE2682E1}">
      <dsp:nvSpPr>
        <dsp:cNvPr id="0" name=""/>
        <dsp:cNvSpPr/>
      </dsp:nvSpPr>
      <dsp:spPr>
        <a:xfrm rot="5400000">
          <a:off x="-242471" y="3087449"/>
          <a:ext cx="1616473" cy="1131531"/>
        </a:xfrm>
        <a:prstGeom prst="chevron">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fi-FI" sz="900" kern="1200" baseline="0" smtClean="0"/>
            <a:t>Yritys ja alihankkija</a:t>
          </a:r>
          <a:endParaRPr lang="fi-FI" sz="900" kern="1200"/>
        </a:p>
      </dsp:txBody>
      <dsp:txXfrm rot="-5400000">
        <a:off x="1" y="3410744"/>
        <a:ext cx="1131531" cy="484942"/>
      </dsp:txXfrm>
    </dsp:sp>
    <dsp:sp modelId="{F727840C-0C6B-475F-9B66-C5DCCF7DDA70}">
      <dsp:nvSpPr>
        <dsp:cNvPr id="0" name=""/>
        <dsp:cNvSpPr/>
      </dsp:nvSpPr>
      <dsp:spPr>
        <a:xfrm rot="5400000">
          <a:off x="2578824" y="1397685"/>
          <a:ext cx="1050707" cy="3945293"/>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fi-FI" sz="1200" kern="1200" dirty="0" smtClean="0"/>
            <a:t>Data on ”päämiehen omaisuutta”?</a:t>
          </a:r>
          <a:endParaRPr lang="fi-FI" sz="1200" kern="1200" dirty="0"/>
        </a:p>
        <a:p>
          <a:pPr marL="114300" lvl="1" indent="-114300" algn="l" defTabSz="533400" rtl="0">
            <a:lnSpc>
              <a:spcPct val="90000"/>
            </a:lnSpc>
            <a:spcBef>
              <a:spcPct val="0"/>
            </a:spcBef>
            <a:spcAft>
              <a:spcPct val="15000"/>
            </a:spcAft>
            <a:buChar char="••"/>
          </a:pPr>
          <a:r>
            <a:rPr lang="fi-FI" sz="1200" kern="1200" smtClean="0"/>
            <a:t>Erityistapauksena IT-palvelut</a:t>
          </a:r>
          <a:endParaRPr lang="fi-FI" sz="1200" kern="1200"/>
        </a:p>
        <a:p>
          <a:pPr marL="114300" lvl="1" indent="-114300" algn="l" defTabSz="533400" rtl="0">
            <a:lnSpc>
              <a:spcPct val="90000"/>
            </a:lnSpc>
            <a:spcBef>
              <a:spcPct val="0"/>
            </a:spcBef>
            <a:spcAft>
              <a:spcPct val="15000"/>
            </a:spcAft>
            <a:buChar char="••"/>
          </a:pPr>
          <a:r>
            <a:rPr lang="fi-FI" sz="1200" kern="1200" dirty="0" smtClean="0"/>
            <a:t>Alisteinen tilanne</a:t>
          </a:r>
          <a:endParaRPr lang="fi-FI" sz="1200" kern="1200" dirty="0"/>
        </a:p>
        <a:p>
          <a:pPr marL="114300" lvl="1" indent="-114300" algn="l" defTabSz="533400" rtl="0">
            <a:lnSpc>
              <a:spcPct val="90000"/>
            </a:lnSpc>
            <a:spcBef>
              <a:spcPct val="0"/>
            </a:spcBef>
            <a:spcAft>
              <a:spcPct val="15000"/>
            </a:spcAft>
            <a:buChar char="••"/>
          </a:pPr>
          <a:r>
            <a:rPr lang="fi-FI" sz="1200" kern="1200" dirty="0" smtClean="0"/>
            <a:t>Onko kyseessä </a:t>
          </a:r>
          <a:r>
            <a:rPr lang="fi-FI" sz="1200" kern="1200" dirty="0" smtClean="0"/>
            <a:t>henkilötietomielessä rekisterinpitäjä-käsittelijä </a:t>
          </a:r>
          <a:r>
            <a:rPr lang="fi-FI" sz="1200" kern="1200" dirty="0" smtClean="0"/>
            <a:t>-suhde?</a:t>
          </a:r>
          <a:endParaRPr lang="fi-FI" sz="1200" kern="1200" dirty="0"/>
        </a:p>
      </dsp:txBody>
      <dsp:txXfrm rot="-5400000">
        <a:off x="1131532" y="2896269"/>
        <a:ext cx="3894002" cy="9481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BDEA97B-C771-4D44-8BA8-0159CB430B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CFD4029F-61BD-DA4F-81A6-1F95B77AA6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1540E-8AEF-5640-9C40-64C7CEB6E32F}" type="datetimeFigureOut">
              <a:rPr lang="en-US" smtClean="0"/>
              <a:t>6/7/2021</a:t>
            </a:fld>
            <a:endParaRPr lang="en-US" dirty="0"/>
          </a:p>
        </p:txBody>
      </p:sp>
      <p:sp>
        <p:nvSpPr>
          <p:cNvPr id="4" name="Footer Placeholder 3">
            <a:extLst>
              <a:ext uri="{FF2B5EF4-FFF2-40B4-BE49-F238E27FC236}">
                <a16:creationId xmlns="" xmlns:a16="http://schemas.microsoft.com/office/drawing/2014/main" id="{94BC5604-77A8-AF42-9D74-2772A7F1F9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7562D853-37B5-CD4A-9FBF-B3B72D5722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2549FA-B191-9248-9ED7-32526E3DD0BC}" type="slidenum">
              <a:rPr lang="en-US" smtClean="0"/>
              <a:t>‹#›</a:t>
            </a:fld>
            <a:endParaRPr lang="en-US" dirty="0"/>
          </a:p>
        </p:txBody>
      </p:sp>
    </p:spTree>
    <p:extLst>
      <p:ext uri="{BB962C8B-B14F-4D97-AF65-F5344CB8AC3E}">
        <p14:creationId xmlns:p14="http://schemas.microsoft.com/office/powerpoint/2010/main" val="213764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AFC2F-E4F9-F94C-B00E-B55E467F4977}" type="datetimeFigureOut">
              <a:rPr lang="en-US" smtClean="0"/>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DC603-4054-E046-ABD5-306E7AD8A332}" type="slidenum">
              <a:rPr lang="en-US" smtClean="0"/>
              <a:t>‹#›</a:t>
            </a:fld>
            <a:endParaRPr lang="en-US" dirty="0"/>
          </a:p>
        </p:txBody>
      </p:sp>
    </p:spTree>
    <p:extLst>
      <p:ext uri="{BB962C8B-B14F-4D97-AF65-F5344CB8AC3E}">
        <p14:creationId xmlns:p14="http://schemas.microsoft.com/office/powerpoint/2010/main" val="343346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dirty="0" smtClean="0"/>
          </a:p>
        </p:txBody>
      </p:sp>
      <p:sp>
        <p:nvSpPr>
          <p:cNvPr id="4" name="Slide Number Placeholder 3"/>
          <p:cNvSpPr>
            <a:spLocks noGrp="1"/>
          </p:cNvSpPr>
          <p:nvPr>
            <p:ph type="sldNum" sz="quarter" idx="10"/>
          </p:nvPr>
        </p:nvSpPr>
        <p:spPr/>
        <p:txBody>
          <a:bodyPr/>
          <a:lstStyle/>
          <a:p>
            <a:fld id="{043DC603-4054-E046-ABD5-306E7AD8A33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832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p:nvPr>
        </p:nvSpPr>
        <p:spPr>
          <a:xfrm>
            <a:off x="803275" y="2235200"/>
            <a:ext cx="10585450" cy="2387600"/>
          </a:xfrm>
        </p:spPr>
        <p:txBody>
          <a:bodyPr anchor="ctr">
            <a:noAutofit/>
          </a:bodyPr>
          <a:lstStyle>
            <a:lvl1pPr algn="l">
              <a:defRPr sz="4800"/>
            </a:lvl1pPr>
          </a:lstStyle>
          <a:p>
            <a:r>
              <a:rPr lang="en-GB" dirty="0"/>
              <a:t>Click to edit Master title style</a:t>
            </a:r>
            <a:endParaRPr lang="en-US" dirty="0"/>
          </a:p>
        </p:txBody>
      </p:sp>
      <p:sp>
        <p:nvSpPr>
          <p:cNvPr id="9" name="Text Placeholder 3">
            <a:extLst>
              <a:ext uri="{FF2B5EF4-FFF2-40B4-BE49-F238E27FC236}">
                <a16:creationId xmlns="" xmlns:a16="http://schemas.microsoft.com/office/drawing/2014/main" id="{0F84C6BA-B3F2-DC4C-B799-42D4C8BF6B9F}"/>
              </a:ext>
            </a:extLst>
          </p:cNvPr>
          <p:cNvSpPr>
            <a:spLocks noGrp="1"/>
          </p:cNvSpPr>
          <p:nvPr>
            <p:ph type="body" sz="quarter" idx="13" hasCustomPrompt="1"/>
          </p:nvPr>
        </p:nvSpPr>
        <p:spPr>
          <a:xfrm>
            <a:off x="1351096"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0" name="Text Placeholder 3">
            <a:extLst>
              <a:ext uri="{FF2B5EF4-FFF2-40B4-BE49-F238E27FC236}">
                <a16:creationId xmlns="" xmlns:a16="http://schemas.microsoft.com/office/drawing/2014/main" id="{79DFA691-BE62-8141-96FD-96BA2800B164}"/>
              </a:ext>
            </a:extLst>
          </p:cNvPr>
          <p:cNvSpPr>
            <a:spLocks noGrp="1"/>
          </p:cNvSpPr>
          <p:nvPr>
            <p:ph type="body" sz="quarter" idx="14" hasCustomPrompt="1"/>
          </p:nvPr>
        </p:nvSpPr>
        <p:spPr>
          <a:xfrm>
            <a:off x="10381038" y="6057900"/>
            <a:ext cx="998334" cy="800100"/>
          </a:xfrm>
          <a:prstGeom prst="rect">
            <a:avLst/>
          </a:prstGeom>
        </p:spPr>
        <p:txBody>
          <a:bodyPr vert="horz" lIns="0" tIns="0" rIns="0" bIns="0" rtlCol="0" anchor="ctr">
            <a:noAutofit/>
          </a:bodyPr>
          <a:lstStyle>
            <a:lvl1pPr marL="0" indent="0" algn="r">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336589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11" name="Text Placeholder 3">
            <a:extLst>
              <a:ext uri="{FF2B5EF4-FFF2-40B4-BE49-F238E27FC236}">
                <a16:creationId xmlns="" xmlns:a16="http://schemas.microsoft.com/office/drawing/2014/main" id="{31E8EF0F-49A6-A841-BC74-4275701F782A}"/>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2" name="Text Placeholder 3">
            <a:extLst>
              <a:ext uri="{FF2B5EF4-FFF2-40B4-BE49-F238E27FC236}">
                <a16:creationId xmlns="" xmlns:a16="http://schemas.microsoft.com/office/drawing/2014/main" id="{60FC7E6F-3ECB-A14A-BD44-4C02A476BB7F}"/>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7" name="Content Placeholder 4">
            <a:extLst>
              <a:ext uri="{FF2B5EF4-FFF2-40B4-BE49-F238E27FC236}">
                <a16:creationId xmlns="" xmlns:a16="http://schemas.microsoft.com/office/drawing/2014/main"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10" name="Tekstin paikkamerkki 4">
            <a:extLst>
              <a:ext uri="{FF2B5EF4-FFF2-40B4-BE49-F238E27FC236}">
                <a16:creationId xmlns="" xmlns:a16="http://schemas.microsoft.com/office/drawing/2014/main"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37268276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 xmlns:a16="http://schemas.microsoft.com/office/drawing/2014/main"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 xmlns:a16="http://schemas.microsoft.com/office/drawing/2014/main"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 xmlns:a16="http://schemas.microsoft.com/office/drawing/2014/main"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6652422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 xmlns:a16="http://schemas.microsoft.com/office/drawing/2014/main"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 xmlns:a16="http://schemas.microsoft.com/office/drawing/2014/main"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 xmlns:a16="http://schemas.microsoft.com/office/drawing/2014/main"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2880308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 xmlns:a16="http://schemas.microsoft.com/office/drawing/2014/main"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 xmlns:a16="http://schemas.microsoft.com/office/drawing/2014/main"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 xmlns:a16="http://schemas.microsoft.com/office/drawing/2014/main"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 xmlns:a16="http://schemas.microsoft.com/office/drawing/2014/main"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8079198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 xmlns:a16="http://schemas.microsoft.com/office/drawing/2014/main"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 xmlns:a16="http://schemas.microsoft.com/office/drawing/2014/main"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 xmlns:a16="http://schemas.microsoft.com/office/drawing/2014/main"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 xmlns:a16="http://schemas.microsoft.com/office/drawing/2014/main"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1788866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 xmlns:a16="http://schemas.microsoft.com/office/drawing/2014/main"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 xmlns:a16="http://schemas.microsoft.com/office/drawing/2014/main"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805400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 xmlns:a16="http://schemas.microsoft.com/office/drawing/2014/main"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 xmlns:a16="http://schemas.microsoft.com/office/drawing/2014/main"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 xmlns:a16="http://schemas.microsoft.com/office/drawing/2014/main"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814166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 xmlns:a16="http://schemas.microsoft.com/office/drawing/2014/main"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 xmlns:a16="http://schemas.microsoft.com/office/drawing/2014/main"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 xmlns:a16="http://schemas.microsoft.com/office/drawing/2014/main"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 xmlns:a16="http://schemas.microsoft.com/office/drawing/2014/main"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 xmlns:a16="http://schemas.microsoft.com/office/drawing/2014/main"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 xmlns:a16="http://schemas.microsoft.com/office/drawing/2014/main"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 xmlns:a16="http://schemas.microsoft.com/office/drawing/2014/main"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532059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 xmlns:a16="http://schemas.microsoft.com/office/drawing/2014/main"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42" name="Straight Connector 41">
            <a:extLst>
              <a:ext uri="{FF2B5EF4-FFF2-40B4-BE49-F238E27FC236}">
                <a16:creationId xmlns="" xmlns:a16="http://schemas.microsoft.com/office/drawing/2014/main"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 xmlns:a16="http://schemas.microsoft.com/office/drawing/2014/main"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 xmlns:a16="http://schemas.microsoft.com/office/drawing/2014/main"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 xmlns:a16="http://schemas.microsoft.com/office/drawing/2014/main"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 xmlns:a16="http://schemas.microsoft.com/office/drawing/2014/main"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 xmlns:a16="http://schemas.microsoft.com/office/drawing/2014/main"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 xmlns:a16="http://schemas.microsoft.com/office/drawing/2014/main"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9"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2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2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8036397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acts 2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F1068872-6350-3B4E-A377-5860A56A5EBE}"/>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CBB2FEAF-449B-AE40-BF6D-2E5B6DDED3BD}"/>
              </a:ext>
            </a:extLst>
          </p:cNvPr>
          <p:cNvSpPr>
            <a:spLocks noGrp="1"/>
          </p:cNvSpPr>
          <p:nvPr>
            <p:ph type="pic" sz="quarter" idx="52"/>
          </p:nvPr>
        </p:nvSpPr>
        <p:spPr>
          <a:xfrm>
            <a:off x="6315130" y="1629984"/>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Text Placeholder 3">
            <a:extLst>
              <a:ext uri="{FF2B5EF4-FFF2-40B4-BE49-F238E27FC236}">
                <a16:creationId xmlns="" xmlns:a16="http://schemas.microsoft.com/office/drawing/2014/main" id="{B93308E3-5FA6-2642-AC83-62AE15207ECB}"/>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1" name="Text Placeholder 3">
            <a:extLst>
              <a:ext uri="{FF2B5EF4-FFF2-40B4-BE49-F238E27FC236}">
                <a16:creationId xmlns="" xmlns:a16="http://schemas.microsoft.com/office/drawing/2014/main" id="{538F0CAE-EFEB-C741-B46B-839E77620433}"/>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 xmlns:a16="http://schemas.microsoft.com/office/drawing/2014/main" id="{3A4073AD-06AA-CF4E-BCA8-13A41515DB66}"/>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 xmlns:a16="http://schemas.microsoft.com/office/drawing/2014/main" id="{2CE2F0F7-A451-FF44-B522-3AD21FAD5587}"/>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 xmlns:a16="http://schemas.microsoft.com/office/drawing/2014/main" id="{9B93E4C9-5610-C342-AAAB-272B6588C627}"/>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5" name="Text Placeholder 3">
            <a:extLst>
              <a:ext uri="{FF2B5EF4-FFF2-40B4-BE49-F238E27FC236}">
                <a16:creationId xmlns="" xmlns:a16="http://schemas.microsoft.com/office/drawing/2014/main" id="{949978FF-687E-984B-A7AE-0FD8741F6231}"/>
              </a:ext>
            </a:extLst>
          </p:cNvPr>
          <p:cNvSpPr>
            <a:spLocks noGrp="1"/>
          </p:cNvSpPr>
          <p:nvPr>
            <p:ph type="body" sz="quarter" idx="83" hasCustomPrompt="1"/>
          </p:nvPr>
        </p:nvSpPr>
        <p:spPr>
          <a:xfrm>
            <a:off x="6311900" y="4299653"/>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6" name="Text Placeholder 3">
            <a:extLst>
              <a:ext uri="{FF2B5EF4-FFF2-40B4-BE49-F238E27FC236}">
                <a16:creationId xmlns="" xmlns:a16="http://schemas.microsoft.com/office/drawing/2014/main" id="{94FE0BCE-923E-B44A-B6E9-CBB4556AED60}"/>
              </a:ext>
            </a:extLst>
          </p:cNvPr>
          <p:cNvSpPr>
            <a:spLocks noGrp="1"/>
          </p:cNvSpPr>
          <p:nvPr>
            <p:ph type="body" sz="quarter" idx="84" hasCustomPrompt="1"/>
          </p:nvPr>
        </p:nvSpPr>
        <p:spPr>
          <a:xfrm>
            <a:off x="6311900" y="4434459"/>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7" name="Text Placeholder 3">
            <a:extLst>
              <a:ext uri="{FF2B5EF4-FFF2-40B4-BE49-F238E27FC236}">
                <a16:creationId xmlns="" xmlns:a16="http://schemas.microsoft.com/office/drawing/2014/main" id="{F68B9619-1677-F242-9B2D-121B631EAD09}"/>
              </a:ext>
            </a:extLst>
          </p:cNvPr>
          <p:cNvSpPr>
            <a:spLocks noGrp="1"/>
          </p:cNvSpPr>
          <p:nvPr>
            <p:ph type="body" sz="quarter" idx="85" hasCustomPrompt="1"/>
          </p:nvPr>
        </p:nvSpPr>
        <p:spPr>
          <a:xfrm>
            <a:off x="6311900" y="4680283"/>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8" name="Text Placeholder 3">
            <a:extLst>
              <a:ext uri="{FF2B5EF4-FFF2-40B4-BE49-F238E27FC236}">
                <a16:creationId xmlns="" xmlns:a16="http://schemas.microsoft.com/office/drawing/2014/main" id="{743AD629-696B-AB44-A4D6-8776E74F1CD9}"/>
              </a:ext>
            </a:extLst>
          </p:cNvPr>
          <p:cNvSpPr>
            <a:spLocks noGrp="1"/>
          </p:cNvSpPr>
          <p:nvPr>
            <p:ph type="body" sz="quarter" idx="86" hasCustomPrompt="1"/>
          </p:nvPr>
        </p:nvSpPr>
        <p:spPr>
          <a:xfrm>
            <a:off x="6311900" y="4819815"/>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9" name="Text Placeholder 3">
            <a:extLst>
              <a:ext uri="{FF2B5EF4-FFF2-40B4-BE49-F238E27FC236}">
                <a16:creationId xmlns="" xmlns:a16="http://schemas.microsoft.com/office/drawing/2014/main" id="{413CDA1B-A70C-F744-83C8-691CC5AF245D}"/>
              </a:ext>
            </a:extLst>
          </p:cNvPr>
          <p:cNvSpPr>
            <a:spLocks noGrp="1"/>
          </p:cNvSpPr>
          <p:nvPr>
            <p:ph type="body" sz="quarter" idx="97" hasCustomPrompt="1"/>
          </p:nvPr>
        </p:nvSpPr>
        <p:spPr>
          <a:xfrm>
            <a:off x="6311900" y="5070210"/>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6" name="Straight Connector 25">
            <a:extLst>
              <a:ext uri="{FF2B5EF4-FFF2-40B4-BE49-F238E27FC236}">
                <a16:creationId xmlns="" xmlns:a16="http://schemas.microsoft.com/office/drawing/2014/main"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0"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1"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5771046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3657" cy="639918"/>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9" name="Kuvan paikkamerkki 3">
            <a:extLst>
              <a:ext uri="{FF2B5EF4-FFF2-40B4-BE49-F238E27FC236}">
                <a16:creationId xmlns="" xmlns:a16="http://schemas.microsoft.com/office/drawing/2014/main" id="{806FC7FD-9EDD-EB48-ABCB-D885990AFBDF}"/>
              </a:ext>
            </a:extLst>
          </p:cNvPr>
          <p:cNvSpPr>
            <a:spLocks noGrp="1"/>
          </p:cNvSpPr>
          <p:nvPr>
            <p:ph type="pic" sz="quarter" idx="52"/>
          </p:nvPr>
        </p:nvSpPr>
        <p:spPr>
          <a:xfrm>
            <a:off x="446000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1" name="Kuvan paikkamerkki 3">
            <a:extLst>
              <a:ext uri="{FF2B5EF4-FFF2-40B4-BE49-F238E27FC236}">
                <a16:creationId xmlns="" xmlns:a16="http://schemas.microsoft.com/office/drawing/2014/main" id="{86354B89-989B-1342-8DFE-FDF172EBDE5A}"/>
              </a:ext>
            </a:extLst>
          </p:cNvPr>
          <p:cNvSpPr>
            <a:spLocks noGrp="1"/>
          </p:cNvSpPr>
          <p:nvPr>
            <p:ph type="pic" sz="quarter" idx="54"/>
          </p:nvPr>
        </p:nvSpPr>
        <p:spPr>
          <a:xfrm>
            <a:off x="8094210"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4" name="Text Placeholder 3">
            <a:extLst>
              <a:ext uri="{FF2B5EF4-FFF2-40B4-BE49-F238E27FC236}">
                <a16:creationId xmlns="" xmlns:a16="http://schemas.microsoft.com/office/drawing/2014/main"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55" name="Text Placeholder 3">
            <a:extLst>
              <a:ext uri="{FF2B5EF4-FFF2-40B4-BE49-F238E27FC236}">
                <a16:creationId xmlns="" xmlns:a16="http://schemas.microsoft.com/office/drawing/2014/main"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 xmlns:a16="http://schemas.microsoft.com/office/drawing/2014/main"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 xmlns:a16="http://schemas.microsoft.com/office/drawing/2014/main"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9" name="Text Placeholder 3">
            <a:extLst>
              <a:ext uri="{FF2B5EF4-FFF2-40B4-BE49-F238E27FC236}">
                <a16:creationId xmlns="" xmlns:a16="http://schemas.microsoft.com/office/drawing/2014/main"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1" name="Text Placeholder 3">
            <a:extLst>
              <a:ext uri="{FF2B5EF4-FFF2-40B4-BE49-F238E27FC236}">
                <a16:creationId xmlns="" xmlns:a16="http://schemas.microsoft.com/office/drawing/2014/main" id="{F612FE57-2669-CD48-9739-C5E9ABCEA241}"/>
              </a:ext>
            </a:extLst>
          </p:cNvPr>
          <p:cNvSpPr>
            <a:spLocks noGrp="1"/>
          </p:cNvSpPr>
          <p:nvPr>
            <p:ph type="body" sz="quarter" idx="83" hasCustomPrompt="1"/>
          </p:nvPr>
        </p:nvSpPr>
        <p:spPr>
          <a:xfrm>
            <a:off x="4456771"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 xmlns:a16="http://schemas.microsoft.com/office/drawing/2014/main" id="{C6B8EF6A-941E-994E-9B85-E7C4E660C9D8}"/>
              </a:ext>
            </a:extLst>
          </p:cNvPr>
          <p:cNvSpPr>
            <a:spLocks noGrp="1"/>
          </p:cNvSpPr>
          <p:nvPr>
            <p:ph type="body" sz="quarter" idx="84" hasCustomPrompt="1"/>
          </p:nvPr>
        </p:nvSpPr>
        <p:spPr>
          <a:xfrm>
            <a:off x="4456771"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 xmlns:a16="http://schemas.microsoft.com/office/drawing/2014/main" id="{652F63F9-1015-F64F-A847-55F0003EB237}"/>
              </a:ext>
            </a:extLst>
          </p:cNvPr>
          <p:cNvSpPr>
            <a:spLocks noGrp="1"/>
          </p:cNvSpPr>
          <p:nvPr>
            <p:ph type="body" sz="quarter" idx="85" hasCustomPrompt="1"/>
          </p:nvPr>
        </p:nvSpPr>
        <p:spPr>
          <a:xfrm>
            <a:off x="4456771"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 xmlns:a16="http://schemas.microsoft.com/office/drawing/2014/main" id="{DF1D4AED-0BE9-6E4E-A3C0-14CF6B28C5D5}"/>
              </a:ext>
            </a:extLst>
          </p:cNvPr>
          <p:cNvSpPr>
            <a:spLocks noGrp="1"/>
          </p:cNvSpPr>
          <p:nvPr>
            <p:ph type="body" sz="quarter" idx="86" hasCustomPrompt="1"/>
          </p:nvPr>
        </p:nvSpPr>
        <p:spPr>
          <a:xfrm>
            <a:off x="4456771"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6" name="Text Placeholder 3">
            <a:extLst>
              <a:ext uri="{FF2B5EF4-FFF2-40B4-BE49-F238E27FC236}">
                <a16:creationId xmlns="" xmlns:a16="http://schemas.microsoft.com/office/drawing/2014/main" id="{4D74871D-C341-8840-B80B-F388A3030998}"/>
              </a:ext>
            </a:extLst>
          </p:cNvPr>
          <p:cNvSpPr>
            <a:spLocks noGrp="1"/>
          </p:cNvSpPr>
          <p:nvPr>
            <p:ph type="body" sz="quarter" idx="92" hasCustomPrompt="1"/>
          </p:nvPr>
        </p:nvSpPr>
        <p:spPr>
          <a:xfrm>
            <a:off x="810475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 xmlns:a16="http://schemas.microsoft.com/office/drawing/2014/main" id="{508FBB61-A8C0-174A-BB54-C38432B6DB2F}"/>
              </a:ext>
            </a:extLst>
          </p:cNvPr>
          <p:cNvSpPr>
            <a:spLocks noGrp="1"/>
          </p:cNvSpPr>
          <p:nvPr>
            <p:ph type="body" sz="quarter" idx="93" hasCustomPrompt="1"/>
          </p:nvPr>
        </p:nvSpPr>
        <p:spPr>
          <a:xfrm>
            <a:off x="810475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 xmlns:a16="http://schemas.microsoft.com/office/drawing/2014/main" id="{4638985B-CF4A-0E4E-90E0-01167EC02D1E}"/>
              </a:ext>
            </a:extLst>
          </p:cNvPr>
          <p:cNvSpPr>
            <a:spLocks noGrp="1"/>
          </p:cNvSpPr>
          <p:nvPr>
            <p:ph type="body" sz="quarter" idx="94" hasCustomPrompt="1"/>
          </p:nvPr>
        </p:nvSpPr>
        <p:spPr>
          <a:xfrm>
            <a:off x="810475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 xmlns:a16="http://schemas.microsoft.com/office/drawing/2014/main" id="{07FEE329-8FBF-0A45-87D1-AED4F076B1B1}"/>
              </a:ext>
            </a:extLst>
          </p:cNvPr>
          <p:cNvSpPr>
            <a:spLocks noGrp="1"/>
          </p:cNvSpPr>
          <p:nvPr>
            <p:ph type="body" sz="quarter" idx="95" hasCustomPrompt="1"/>
          </p:nvPr>
        </p:nvSpPr>
        <p:spPr>
          <a:xfrm>
            <a:off x="810475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1" name="Text Placeholder 3">
            <a:extLst>
              <a:ext uri="{FF2B5EF4-FFF2-40B4-BE49-F238E27FC236}">
                <a16:creationId xmlns="" xmlns:a16="http://schemas.microsoft.com/office/drawing/2014/main" id="{BA9C6EC3-7C5C-CB4F-BC43-3687F14FD6DE}"/>
              </a:ext>
            </a:extLst>
          </p:cNvPr>
          <p:cNvSpPr>
            <a:spLocks noGrp="1"/>
          </p:cNvSpPr>
          <p:nvPr>
            <p:ph type="body" sz="quarter" idx="97" hasCustomPrompt="1"/>
          </p:nvPr>
        </p:nvSpPr>
        <p:spPr>
          <a:xfrm>
            <a:off x="4456771"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72" name="Text Placeholder 3">
            <a:extLst>
              <a:ext uri="{FF2B5EF4-FFF2-40B4-BE49-F238E27FC236}">
                <a16:creationId xmlns="" xmlns:a16="http://schemas.microsoft.com/office/drawing/2014/main" id="{679A8F87-C2A4-BA4E-948B-478341FE62AD}"/>
              </a:ext>
            </a:extLst>
          </p:cNvPr>
          <p:cNvSpPr>
            <a:spLocks noGrp="1"/>
          </p:cNvSpPr>
          <p:nvPr>
            <p:ph type="body" sz="quarter" idx="98" hasCustomPrompt="1"/>
          </p:nvPr>
        </p:nvSpPr>
        <p:spPr>
          <a:xfrm>
            <a:off x="8094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3" name="Straight Connector 22">
            <a:extLst>
              <a:ext uri="{FF2B5EF4-FFF2-40B4-BE49-F238E27FC236}">
                <a16:creationId xmlns="" xmlns:a16="http://schemas.microsoft.com/office/drawing/2014/main" id="{FBC47626-9EC4-BD49-B9CF-517731CCE240}"/>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2730AFA-7339-954A-9420-923CF2136D6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91B37C0-9BDA-DF4E-9486-9963CE146944}"/>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93116108-6F10-3449-B541-0BD8B5635DA4}"/>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6D1077C-D6F8-014E-9463-8F9A9D41E3EE}"/>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6B835E6-870A-AF4B-89EA-6B6BF18427A3}"/>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3"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4"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87726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9" name="Text Placeholder 8">
            <a:extLst>
              <a:ext uri="{FF2B5EF4-FFF2-40B4-BE49-F238E27FC236}">
                <a16:creationId xmlns="" xmlns:a16="http://schemas.microsoft.com/office/drawing/2014/main" id="{C987BC5D-8CC4-064A-8698-6DD310D1DC18}"/>
              </a:ext>
            </a:extLst>
          </p:cNvPr>
          <p:cNvSpPr>
            <a:spLocks noGrp="1"/>
          </p:cNvSpPr>
          <p:nvPr>
            <p:ph type="body" sz="quarter" idx="10" hasCustomPrompt="1"/>
          </p:nvPr>
        </p:nvSpPr>
        <p:spPr>
          <a:xfrm>
            <a:off x="803275" y="1596257"/>
            <a:ext cx="5076825" cy="4433934"/>
          </a:xfrm>
          <a:prstGeom prst="rect">
            <a:avLst/>
          </a:prstGeom>
        </p:spPr>
        <p:txBody>
          <a:bodyPr rIns="0">
            <a:normAutofit/>
          </a:bodyPr>
          <a:lstStyle>
            <a:lvl1pPr>
              <a:defRPr lang="en-GB" dirty="0"/>
            </a:lvl1pPr>
          </a:lstStyle>
          <a:p>
            <a:pPr lvl="0"/>
            <a:r>
              <a:rPr lang="en-GB" dirty="0"/>
              <a:t>Insert text</a:t>
            </a:r>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4" name="Text Placeholder 8">
            <a:extLst>
              <a:ext uri="{FF2B5EF4-FFF2-40B4-BE49-F238E27FC236}">
                <a16:creationId xmlns="" xmlns:a16="http://schemas.microsoft.com/office/drawing/2014/main" id="{F89441D2-C3B0-1944-A2DC-6429394D0837}"/>
              </a:ext>
            </a:extLst>
          </p:cNvPr>
          <p:cNvSpPr>
            <a:spLocks noGrp="1"/>
          </p:cNvSpPr>
          <p:nvPr>
            <p:ph type="body" sz="quarter" idx="15" hasCustomPrompt="1"/>
          </p:nvPr>
        </p:nvSpPr>
        <p:spPr>
          <a:xfrm>
            <a:off x="6311902" y="1596257"/>
            <a:ext cx="5076825" cy="4433934"/>
          </a:xfrm>
          <a:prstGeom prst="rect">
            <a:avLst/>
          </a:prstGeom>
        </p:spPr>
        <p:txBody>
          <a:bodyPr rIns="0">
            <a:normAutofit/>
          </a:bodyPr>
          <a:lstStyle>
            <a:lvl1pPr>
              <a:defRPr lang="en-GB" dirty="0"/>
            </a:lvl1pPr>
          </a:lstStyle>
          <a:p>
            <a:pPr lvl="0"/>
            <a:r>
              <a:rPr lang="en-GB" dirty="0"/>
              <a:t>Insert text</a:t>
            </a:r>
          </a:p>
        </p:txBody>
      </p:sp>
    </p:spTree>
    <p:extLst>
      <p:ext uri="{BB962C8B-B14F-4D97-AF65-F5344CB8AC3E}">
        <p14:creationId xmlns:p14="http://schemas.microsoft.com/office/powerpoint/2010/main" val="40788230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acts 4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1442" cy="693703"/>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Kuvan paikkamerkki 3">
            <a:extLst>
              <a:ext uri="{FF2B5EF4-FFF2-40B4-BE49-F238E27FC236}">
                <a16:creationId xmlns="" xmlns:a16="http://schemas.microsoft.com/office/drawing/2014/main" id="{F1130E8E-8B71-8844-95D5-6960C6FB3365}"/>
              </a:ext>
            </a:extLst>
          </p:cNvPr>
          <p:cNvSpPr>
            <a:spLocks noGrp="1"/>
          </p:cNvSpPr>
          <p:nvPr>
            <p:ph type="pic" sz="quarter" idx="52"/>
          </p:nvPr>
        </p:nvSpPr>
        <p:spPr>
          <a:xfrm>
            <a:off x="3535793"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Kuvan paikkamerkki 3">
            <a:extLst>
              <a:ext uri="{FF2B5EF4-FFF2-40B4-BE49-F238E27FC236}">
                <a16:creationId xmlns="" xmlns:a16="http://schemas.microsoft.com/office/drawing/2014/main" id="{9F91DF4D-36C8-C54C-BAC4-E04377984E65}"/>
              </a:ext>
            </a:extLst>
          </p:cNvPr>
          <p:cNvSpPr>
            <a:spLocks noGrp="1"/>
          </p:cNvSpPr>
          <p:nvPr>
            <p:ph type="pic" sz="quarter" idx="54"/>
          </p:nvPr>
        </p:nvSpPr>
        <p:spPr>
          <a:xfrm>
            <a:off x="9006638"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4" name="Kuvan paikkamerkki 3">
            <a:extLst>
              <a:ext uri="{FF2B5EF4-FFF2-40B4-BE49-F238E27FC236}">
                <a16:creationId xmlns="" xmlns:a16="http://schemas.microsoft.com/office/drawing/2014/main" id="{EB028F0A-F160-CC43-8666-E5BEFA114230}"/>
              </a:ext>
            </a:extLst>
          </p:cNvPr>
          <p:cNvSpPr>
            <a:spLocks noGrp="1"/>
          </p:cNvSpPr>
          <p:nvPr>
            <p:ph type="pic" sz="quarter" idx="56"/>
          </p:nvPr>
        </p:nvSpPr>
        <p:spPr>
          <a:xfrm>
            <a:off x="6271215"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5" name="Text Placeholder 3">
            <a:extLst>
              <a:ext uri="{FF2B5EF4-FFF2-40B4-BE49-F238E27FC236}">
                <a16:creationId xmlns="" xmlns:a16="http://schemas.microsoft.com/office/drawing/2014/main" id="{FB1FCE0D-6FF4-B742-8E61-7AF66371B99C}"/>
              </a:ext>
            </a:extLst>
          </p:cNvPr>
          <p:cNvSpPr>
            <a:spLocks noGrp="1"/>
          </p:cNvSpPr>
          <p:nvPr>
            <p:ph type="body" sz="quarter" idx="82" hasCustomPrompt="1"/>
          </p:nvPr>
        </p:nvSpPr>
        <p:spPr>
          <a:xfrm>
            <a:off x="811210"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8" name="Text Placeholder 3">
            <a:extLst>
              <a:ext uri="{FF2B5EF4-FFF2-40B4-BE49-F238E27FC236}">
                <a16:creationId xmlns="" xmlns:a16="http://schemas.microsoft.com/office/drawing/2014/main" id="{B4E0D180-94FB-7E4D-8622-3038ACCF40CB}"/>
              </a:ext>
            </a:extLst>
          </p:cNvPr>
          <p:cNvSpPr>
            <a:spLocks noGrp="1"/>
          </p:cNvSpPr>
          <p:nvPr>
            <p:ph type="body" sz="quarter" idx="72" hasCustomPrompt="1"/>
          </p:nvPr>
        </p:nvSpPr>
        <p:spPr>
          <a:xfrm>
            <a:off x="811210"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9" name="Text Placeholder 3">
            <a:extLst>
              <a:ext uri="{FF2B5EF4-FFF2-40B4-BE49-F238E27FC236}">
                <a16:creationId xmlns="" xmlns:a16="http://schemas.microsoft.com/office/drawing/2014/main" id="{6D4616DC-84CE-3E44-887C-A56A516E76F5}"/>
              </a:ext>
            </a:extLst>
          </p:cNvPr>
          <p:cNvSpPr>
            <a:spLocks noGrp="1"/>
          </p:cNvSpPr>
          <p:nvPr>
            <p:ph type="body" sz="quarter" idx="73" hasCustomPrompt="1"/>
          </p:nvPr>
        </p:nvSpPr>
        <p:spPr>
          <a:xfrm>
            <a:off x="811210"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0" name="Text Placeholder 3">
            <a:extLst>
              <a:ext uri="{FF2B5EF4-FFF2-40B4-BE49-F238E27FC236}">
                <a16:creationId xmlns="" xmlns:a16="http://schemas.microsoft.com/office/drawing/2014/main" id="{6CEAF5F5-E5AD-704B-AB05-58DB33751900}"/>
              </a:ext>
            </a:extLst>
          </p:cNvPr>
          <p:cNvSpPr>
            <a:spLocks noGrp="1"/>
          </p:cNvSpPr>
          <p:nvPr>
            <p:ph type="body" sz="quarter" idx="74" hasCustomPrompt="1"/>
          </p:nvPr>
        </p:nvSpPr>
        <p:spPr>
          <a:xfrm>
            <a:off x="811210"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1" name="Text Placeholder 3">
            <a:extLst>
              <a:ext uri="{FF2B5EF4-FFF2-40B4-BE49-F238E27FC236}">
                <a16:creationId xmlns="" xmlns:a16="http://schemas.microsoft.com/office/drawing/2014/main" id="{10B4BE1D-3786-DF49-83DC-A7903C000FEA}"/>
              </a:ext>
            </a:extLst>
          </p:cNvPr>
          <p:cNvSpPr>
            <a:spLocks noGrp="1"/>
          </p:cNvSpPr>
          <p:nvPr>
            <p:ph type="body" sz="quarter" idx="75" hasCustomPrompt="1"/>
          </p:nvPr>
        </p:nvSpPr>
        <p:spPr>
          <a:xfrm>
            <a:off x="811210"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2" name="Text Placeholder 3">
            <a:extLst>
              <a:ext uri="{FF2B5EF4-FFF2-40B4-BE49-F238E27FC236}">
                <a16:creationId xmlns="" xmlns:a16="http://schemas.microsoft.com/office/drawing/2014/main" id="{CE6E7BA1-1AA4-F04D-9774-5B4B895773FC}"/>
              </a:ext>
            </a:extLst>
          </p:cNvPr>
          <p:cNvSpPr>
            <a:spLocks noGrp="1"/>
          </p:cNvSpPr>
          <p:nvPr>
            <p:ph type="body" sz="quarter" idx="76" hasCustomPrompt="1"/>
          </p:nvPr>
        </p:nvSpPr>
        <p:spPr>
          <a:xfrm>
            <a:off x="811210"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3" name="Text Placeholder 3">
            <a:extLst>
              <a:ext uri="{FF2B5EF4-FFF2-40B4-BE49-F238E27FC236}">
                <a16:creationId xmlns="" xmlns:a16="http://schemas.microsoft.com/office/drawing/2014/main" id="{71E6F0CA-E2E0-944C-A4E9-9A7B4C807681}"/>
              </a:ext>
            </a:extLst>
          </p:cNvPr>
          <p:cNvSpPr>
            <a:spLocks noGrp="1"/>
          </p:cNvSpPr>
          <p:nvPr>
            <p:ph type="body" sz="quarter" idx="83" hasCustomPrompt="1"/>
          </p:nvPr>
        </p:nvSpPr>
        <p:spPr>
          <a:xfrm>
            <a:off x="3546482"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4" name="Text Placeholder 3">
            <a:extLst>
              <a:ext uri="{FF2B5EF4-FFF2-40B4-BE49-F238E27FC236}">
                <a16:creationId xmlns="" xmlns:a16="http://schemas.microsoft.com/office/drawing/2014/main" id="{97F6440B-92AE-7543-976E-7BA9C00F600D}"/>
              </a:ext>
            </a:extLst>
          </p:cNvPr>
          <p:cNvSpPr>
            <a:spLocks noGrp="1"/>
          </p:cNvSpPr>
          <p:nvPr>
            <p:ph type="body" sz="quarter" idx="84" hasCustomPrompt="1"/>
          </p:nvPr>
        </p:nvSpPr>
        <p:spPr>
          <a:xfrm>
            <a:off x="3546482"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5" name="Text Placeholder 3">
            <a:extLst>
              <a:ext uri="{FF2B5EF4-FFF2-40B4-BE49-F238E27FC236}">
                <a16:creationId xmlns="" xmlns:a16="http://schemas.microsoft.com/office/drawing/2014/main" id="{15BC88A7-C7DA-E74D-8436-B68878925FDC}"/>
              </a:ext>
            </a:extLst>
          </p:cNvPr>
          <p:cNvSpPr>
            <a:spLocks noGrp="1"/>
          </p:cNvSpPr>
          <p:nvPr>
            <p:ph type="body" sz="quarter" idx="85" hasCustomPrompt="1"/>
          </p:nvPr>
        </p:nvSpPr>
        <p:spPr>
          <a:xfrm>
            <a:off x="3546482"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6" name="Text Placeholder 3">
            <a:extLst>
              <a:ext uri="{FF2B5EF4-FFF2-40B4-BE49-F238E27FC236}">
                <a16:creationId xmlns="" xmlns:a16="http://schemas.microsoft.com/office/drawing/2014/main" id="{99CD74AB-5065-A443-AB90-86B9F9CDB2C5}"/>
              </a:ext>
            </a:extLst>
          </p:cNvPr>
          <p:cNvSpPr>
            <a:spLocks noGrp="1"/>
          </p:cNvSpPr>
          <p:nvPr>
            <p:ph type="body" sz="quarter" idx="86" hasCustomPrompt="1"/>
          </p:nvPr>
        </p:nvSpPr>
        <p:spPr>
          <a:xfrm>
            <a:off x="3546482"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7" name="Text Placeholder 3">
            <a:extLst>
              <a:ext uri="{FF2B5EF4-FFF2-40B4-BE49-F238E27FC236}">
                <a16:creationId xmlns="" xmlns:a16="http://schemas.microsoft.com/office/drawing/2014/main" id="{E616B3C4-61B1-AB43-879C-60FFFE37461C}"/>
              </a:ext>
            </a:extLst>
          </p:cNvPr>
          <p:cNvSpPr>
            <a:spLocks noGrp="1"/>
          </p:cNvSpPr>
          <p:nvPr>
            <p:ph type="body" sz="quarter" idx="87" hasCustomPrompt="1"/>
          </p:nvPr>
        </p:nvSpPr>
        <p:spPr>
          <a:xfrm>
            <a:off x="3546482"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8" name="Text Placeholder 3">
            <a:extLst>
              <a:ext uri="{FF2B5EF4-FFF2-40B4-BE49-F238E27FC236}">
                <a16:creationId xmlns="" xmlns:a16="http://schemas.microsoft.com/office/drawing/2014/main" id="{E7677726-864E-5B43-9E65-6F9A8D7DDA7D}"/>
              </a:ext>
            </a:extLst>
          </p:cNvPr>
          <p:cNvSpPr>
            <a:spLocks noGrp="1"/>
          </p:cNvSpPr>
          <p:nvPr>
            <p:ph type="body" sz="quarter" idx="92" hasCustomPrompt="1"/>
          </p:nvPr>
        </p:nvSpPr>
        <p:spPr>
          <a:xfrm>
            <a:off x="6281754"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9" name="Text Placeholder 3">
            <a:extLst>
              <a:ext uri="{FF2B5EF4-FFF2-40B4-BE49-F238E27FC236}">
                <a16:creationId xmlns="" xmlns:a16="http://schemas.microsoft.com/office/drawing/2014/main" id="{438881F3-6F98-9843-9E69-19148EF54F0E}"/>
              </a:ext>
            </a:extLst>
          </p:cNvPr>
          <p:cNvSpPr>
            <a:spLocks noGrp="1"/>
          </p:cNvSpPr>
          <p:nvPr>
            <p:ph type="body" sz="quarter" idx="93" hasCustomPrompt="1"/>
          </p:nvPr>
        </p:nvSpPr>
        <p:spPr>
          <a:xfrm>
            <a:off x="6281754"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0" name="Text Placeholder 3">
            <a:extLst>
              <a:ext uri="{FF2B5EF4-FFF2-40B4-BE49-F238E27FC236}">
                <a16:creationId xmlns="" xmlns:a16="http://schemas.microsoft.com/office/drawing/2014/main" id="{EF9E77CA-79C2-1446-AD6B-E102D1A2C194}"/>
              </a:ext>
            </a:extLst>
          </p:cNvPr>
          <p:cNvSpPr>
            <a:spLocks noGrp="1"/>
          </p:cNvSpPr>
          <p:nvPr>
            <p:ph type="body" sz="quarter" idx="94" hasCustomPrompt="1"/>
          </p:nvPr>
        </p:nvSpPr>
        <p:spPr>
          <a:xfrm>
            <a:off x="6281754"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1" name="Text Placeholder 3">
            <a:extLst>
              <a:ext uri="{FF2B5EF4-FFF2-40B4-BE49-F238E27FC236}">
                <a16:creationId xmlns="" xmlns:a16="http://schemas.microsoft.com/office/drawing/2014/main" id="{B51C4867-6F47-FE47-91D6-A2FB6161D428}"/>
              </a:ext>
            </a:extLst>
          </p:cNvPr>
          <p:cNvSpPr>
            <a:spLocks noGrp="1"/>
          </p:cNvSpPr>
          <p:nvPr>
            <p:ph type="body" sz="quarter" idx="95" hasCustomPrompt="1"/>
          </p:nvPr>
        </p:nvSpPr>
        <p:spPr>
          <a:xfrm>
            <a:off x="6281754"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2" name="Text Placeholder 3">
            <a:extLst>
              <a:ext uri="{FF2B5EF4-FFF2-40B4-BE49-F238E27FC236}">
                <a16:creationId xmlns="" xmlns:a16="http://schemas.microsoft.com/office/drawing/2014/main" id="{EC403C51-15AB-3F4D-B1E0-1389DB16E052}"/>
              </a:ext>
            </a:extLst>
          </p:cNvPr>
          <p:cNvSpPr>
            <a:spLocks noGrp="1"/>
          </p:cNvSpPr>
          <p:nvPr>
            <p:ph type="body" sz="quarter" idx="96" hasCustomPrompt="1"/>
          </p:nvPr>
        </p:nvSpPr>
        <p:spPr>
          <a:xfrm>
            <a:off x="6281754"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3" name="Text Placeholder 3">
            <a:extLst>
              <a:ext uri="{FF2B5EF4-FFF2-40B4-BE49-F238E27FC236}">
                <a16:creationId xmlns="" xmlns:a16="http://schemas.microsoft.com/office/drawing/2014/main" id="{274F6B79-04F8-A74D-B226-9A7A499FA18E}"/>
              </a:ext>
            </a:extLst>
          </p:cNvPr>
          <p:cNvSpPr>
            <a:spLocks noGrp="1"/>
          </p:cNvSpPr>
          <p:nvPr>
            <p:ph type="body" sz="quarter" idx="97" hasCustomPrompt="1"/>
          </p:nvPr>
        </p:nvSpPr>
        <p:spPr>
          <a:xfrm>
            <a:off x="3546482" y="4858268"/>
            <a:ext cx="236754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4" name="Text Placeholder 3">
            <a:extLst>
              <a:ext uri="{FF2B5EF4-FFF2-40B4-BE49-F238E27FC236}">
                <a16:creationId xmlns="" xmlns:a16="http://schemas.microsoft.com/office/drawing/2014/main" id="{E463E9FE-3664-9245-B926-B117F4FF3530}"/>
              </a:ext>
            </a:extLst>
          </p:cNvPr>
          <p:cNvSpPr>
            <a:spLocks noGrp="1"/>
          </p:cNvSpPr>
          <p:nvPr>
            <p:ph type="body" sz="quarter" idx="98" hasCustomPrompt="1"/>
          </p:nvPr>
        </p:nvSpPr>
        <p:spPr>
          <a:xfrm>
            <a:off x="6277978"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5" name="Text Placeholder 3">
            <a:extLst>
              <a:ext uri="{FF2B5EF4-FFF2-40B4-BE49-F238E27FC236}">
                <a16:creationId xmlns="" xmlns:a16="http://schemas.microsoft.com/office/drawing/2014/main" id="{B1425886-99EB-D944-9C2E-4B5D856E8FEE}"/>
              </a:ext>
            </a:extLst>
          </p:cNvPr>
          <p:cNvSpPr>
            <a:spLocks noGrp="1"/>
          </p:cNvSpPr>
          <p:nvPr>
            <p:ph type="body" sz="quarter" idx="99" hasCustomPrompt="1"/>
          </p:nvPr>
        </p:nvSpPr>
        <p:spPr>
          <a:xfrm>
            <a:off x="9017026"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6" name="Text Placeholder 3">
            <a:extLst>
              <a:ext uri="{FF2B5EF4-FFF2-40B4-BE49-F238E27FC236}">
                <a16:creationId xmlns="" xmlns:a16="http://schemas.microsoft.com/office/drawing/2014/main" id="{6F6A6188-2129-8F4B-9F4B-48997899CD7C}"/>
              </a:ext>
            </a:extLst>
          </p:cNvPr>
          <p:cNvSpPr>
            <a:spLocks noGrp="1"/>
          </p:cNvSpPr>
          <p:nvPr>
            <p:ph type="body" sz="quarter" idx="100" hasCustomPrompt="1"/>
          </p:nvPr>
        </p:nvSpPr>
        <p:spPr>
          <a:xfrm>
            <a:off x="9017026"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7" name="Text Placeholder 3">
            <a:extLst>
              <a:ext uri="{FF2B5EF4-FFF2-40B4-BE49-F238E27FC236}">
                <a16:creationId xmlns="" xmlns:a16="http://schemas.microsoft.com/office/drawing/2014/main" id="{324FD34B-000C-E043-B9F4-38EA7020B857}"/>
              </a:ext>
            </a:extLst>
          </p:cNvPr>
          <p:cNvSpPr>
            <a:spLocks noGrp="1"/>
          </p:cNvSpPr>
          <p:nvPr>
            <p:ph type="body" sz="quarter" idx="101" hasCustomPrompt="1"/>
          </p:nvPr>
        </p:nvSpPr>
        <p:spPr>
          <a:xfrm>
            <a:off x="9017026"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8" name="Text Placeholder 3">
            <a:extLst>
              <a:ext uri="{FF2B5EF4-FFF2-40B4-BE49-F238E27FC236}">
                <a16:creationId xmlns="" xmlns:a16="http://schemas.microsoft.com/office/drawing/2014/main" id="{ED9418F7-5C94-7B44-B5FA-124CCABD8C5F}"/>
              </a:ext>
            </a:extLst>
          </p:cNvPr>
          <p:cNvSpPr>
            <a:spLocks noGrp="1"/>
          </p:cNvSpPr>
          <p:nvPr>
            <p:ph type="body" sz="quarter" idx="102" hasCustomPrompt="1"/>
          </p:nvPr>
        </p:nvSpPr>
        <p:spPr>
          <a:xfrm>
            <a:off x="9017026"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9" name="Text Placeholder 3">
            <a:extLst>
              <a:ext uri="{FF2B5EF4-FFF2-40B4-BE49-F238E27FC236}">
                <a16:creationId xmlns="" xmlns:a16="http://schemas.microsoft.com/office/drawing/2014/main" id="{4CF2A155-D7C4-1A46-A33F-C5E43E49A523}"/>
              </a:ext>
            </a:extLst>
          </p:cNvPr>
          <p:cNvSpPr>
            <a:spLocks noGrp="1"/>
          </p:cNvSpPr>
          <p:nvPr>
            <p:ph type="body" sz="quarter" idx="103" hasCustomPrompt="1"/>
          </p:nvPr>
        </p:nvSpPr>
        <p:spPr>
          <a:xfrm>
            <a:off x="9017026"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0" name="Text Placeholder 3">
            <a:extLst>
              <a:ext uri="{FF2B5EF4-FFF2-40B4-BE49-F238E27FC236}">
                <a16:creationId xmlns="" xmlns:a16="http://schemas.microsoft.com/office/drawing/2014/main" id="{EE368258-FE55-A547-9D29-51E8D9EEAFC4}"/>
              </a:ext>
            </a:extLst>
          </p:cNvPr>
          <p:cNvSpPr>
            <a:spLocks noGrp="1"/>
          </p:cNvSpPr>
          <p:nvPr>
            <p:ph type="body" sz="quarter" idx="104" hasCustomPrompt="1"/>
          </p:nvPr>
        </p:nvSpPr>
        <p:spPr>
          <a:xfrm>
            <a:off x="9006486"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33" name="Straight Connector 32">
            <a:extLst>
              <a:ext uri="{FF2B5EF4-FFF2-40B4-BE49-F238E27FC236}">
                <a16:creationId xmlns="" xmlns:a16="http://schemas.microsoft.com/office/drawing/2014/main" id="{F723C116-ECA5-A642-BB81-BDA1244F8608}"/>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FBF59803-150E-9541-80E7-7299B9369180}"/>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C57F4EC-6232-9B46-89A9-0A94BD75B35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25DBBA83-68E3-BF46-820A-68189FFA3D1A}"/>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A94DACB-26C7-6440-9E76-0207E5E163D7}"/>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6502FBA-06BD-6849-B31C-697651DC5C20}"/>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DBE7F233-D0D3-F84E-9894-B02405797A3A}"/>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93F656DD-1C46-3649-8820-8B0EB35F2F42}"/>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46"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47"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9909918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acts 5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9403"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 xmlns:a16="http://schemas.microsoft.com/office/drawing/2014/main"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 xmlns:a16="http://schemas.microsoft.com/office/drawing/2014/main"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 xmlns:a16="http://schemas.microsoft.com/office/drawing/2014/main"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 xmlns:a16="http://schemas.microsoft.com/office/drawing/2014/main"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 xmlns:a16="http://schemas.microsoft.com/office/drawing/2014/main"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58" name="Text Placeholder 3">
            <a:extLst>
              <a:ext uri="{FF2B5EF4-FFF2-40B4-BE49-F238E27FC236}">
                <a16:creationId xmlns="" xmlns:a16="http://schemas.microsoft.com/office/drawing/2014/main" id="{747B04F5-AD06-7846-B359-A0C8E4C66EA3}"/>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 xmlns:a16="http://schemas.microsoft.com/office/drawing/2014/main" id="{4D728AF2-6E27-B947-B700-46BC1FC92237}"/>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 xmlns:a16="http://schemas.microsoft.com/office/drawing/2014/main" id="{975B1DF5-3E6C-0A47-99E6-FF6B6AF7168F}"/>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 xmlns:a16="http://schemas.microsoft.com/office/drawing/2014/main" id="{D1BDF854-4024-9E4C-95A2-1E43F9938B7A}"/>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 xmlns:a16="http://schemas.microsoft.com/office/drawing/2014/main" id="{5832F390-FABF-C343-8B46-31C1C27978EF}"/>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 xmlns:a16="http://schemas.microsoft.com/office/drawing/2014/main" id="{23A154FE-F6DD-534D-95C4-2B7A245980EF}"/>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2" name="Text Placeholder 3">
            <a:extLst>
              <a:ext uri="{FF2B5EF4-FFF2-40B4-BE49-F238E27FC236}">
                <a16:creationId xmlns="" xmlns:a16="http://schemas.microsoft.com/office/drawing/2014/main" id="{ADF5AA4D-AE98-554A-B206-FE07987385CC}"/>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3" name="Text Placeholder 3">
            <a:extLst>
              <a:ext uri="{FF2B5EF4-FFF2-40B4-BE49-F238E27FC236}">
                <a16:creationId xmlns="" xmlns:a16="http://schemas.microsoft.com/office/drawing/2014/main" id="{FB1DF596-2534-B941-AA42-12C28EF6E31F}"/>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4" name="Text Placeholder 3">
            <a:extLst>
              <a:ext uri="{FF2B5EF4-FFF2-40B4-BE49-F238E27FC236}">
                <a16:creationId xmlns="" xmlns:a16="http://schemas.microsoft.com/office/drawing/2014/main" id="{45CD9726-122A-2642-A2ED-87B000A2575A}"/>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5" name="Text Placeholder 3">
            <a:extLst>
              <a:ext uri="{FF2B5EF4-FFF2-40B4-BE49-F238E27FC236}">
                <a16:creationId xmlns="" xmlns:a16="http://schemas.microsoft.com/office/drawing/2014/main" id="{81AA3533-FED0-184A-BCD2-E9802FAD67B5}"/>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6" name="Text Placeholder 3">
            <a:extLst>
              <a:ext uri="{FF2B5EF4-FFF2-40B4-BE49-F238E27FC236}">
                <a16:creationId xmlns="" xmlns:a16="http://schemas.microsoft.com/office/drawing/2014/main" id="{1F6A6CF5-F394-6840-91F4-98723E600FEE}"/>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7" name="Text Placeholder 3">
            <a:extLst>
              <a:ext uri="{FF2B5EF4-FFF2-40B4-BE49-F238E27FC236}">
                <a16:creationId xmlns="" xmlns:a16="http://schemas.microsoft.com/office/drawing/2014/main" id="{316674F9-2BA2-B841-867F-8126373CAF9B}"/>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8" name="Text Placeholder 3">
            <a:extLst>
              <a:ext uri="{FF2B5EF4-FFF2-40B4-BE49-F238E27FC236}">
                <a16:creationId xmlns="" xmlns:a16="http://schemas.microsoft.com/office/drawing/2014/main" id="{9D794496-7879-9A4E-8D65-A78CA39F9CEE}"/>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9" name="Text Placeholder 3">
            <a:extLst>
              <a:ext uri="{FF2B5EF4-FFF2-40B4-BE49-F238E27FC236}">
                <a16:creationId xmlns="" xmlns:a16="http://schemas.microsoft.com/office/drawing/2014/main" id="{C9977A58-635F-1143-BBD4-A7E892470585}"/>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0" name="Text Placeholder 3">
            <a:extLst>
              <a:ext uri="{FF2B5EF4-FFF2-40B4-BE49-F238E27FC236}">
                <a16:creationId xmlns="" xmlns:a16="http://schemas.microsoft.com/office/drawing/2014/main" id="{954AB667-3538-D149-B5B2-F0431A8DABED}"/>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1" name="Text Placeholder 3">
            <a:extLst>
              <a:ext uri="{FF2B5EF4-FFF2-40B4-BE49-F238E27FC236}">
                <a16:creationId xmlns="" xmlns:a16="http://schemas.microsoft.com/office/drawing/2014/main" id="{CD146AF9-D0A8-374B-A9C3-A2295CBA2E75}"/>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2" name="Text Placeholder 3">
            <a:extLst>
              <a:ext uri="{FF2B5EF4-FFF2-40B4-BE49-F238E27FC236}">
                <a16:creationId xmlns="" xmlns:a16="http://schemas.microsoft.com/office/drawing/2014/main" id="{6FF9CE0E-6466-6641-9EAD-09E870A27638}"/>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3" name="Text Placeholder 3">
            <a:extLst>
              <a:ext uri="{FF2B5EF4-FFF2-40B4-BE49-F238E27FC236}">
                <a16:creationId xmlns="" xmlns:a16="http://schemas.microsoft.com/office/drawing/2014/main" id="{05B982A4-FFD6-1B44-B4C6-D987099B5767}"/>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4" name="Text Placeholder 3">
            <a:extLst>
              <a:ext uri="{FF2B5EF4-FFF2-40B4-BE49-F238E27FC236}">
                <a16:creationId xmlns="" xmlns:a16="http://schemas.microsoft.com/office/drawing/2014/main" id="{75779841-ACC8-294A-9963-7D9B2A39D809}"/>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5" name="Text Placeholder 3">
            <a:extLst>
              <a:ext uri="{FF2B5EF4-FFF2-40B4-BE49-F238E27FC236}">
                <a16:creationId xmlns="" xmlns:a16="http://schemas.microsoft.com/office/drawing/2014/main" id="{AE4094D9-D427-1C4F-BF80-7A273AB3D5C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6" name="Text Placeholder 3">
            <a:extLst>
              <a:ext uri="{FF2B5EF4-FFF2-40B4-BE49-F238E27FC236}">
                <a16:creationId xmlns="" xmlns:a16="http://schemas.microsoft.com/office/drawing/2014/main" id="{389081DD-C729-5C41-8403-9C8E9EF77023}"/>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 xmlns:a16="http://schemas.microsoft.com/office/drawing/2014/main" id="{A782B555-ABC9-0247-9B89-CA17EFFE96F0}"/>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8" name="Text Placeholder 3">
            <a:extLst>
              <a:ext uri="{FF2B5EF4-FFF2-40B4-BE49-F238E27FC236}">
                <a16:creationId xmlns="" xmlns:a16="http://schemas.microsoft.com/office/drawing/2014/main" id="{F56C7C7B-9B7F-0F40-A9AC-9BD13B33C061}"/>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9" name="Text Placeholder 3">
            <a:extLst>
              <a:ext uri="{FF2B5EF4-FFF2-40B4-BE49-F238E27FC236}">
                <a16:creationId xmlns="" xmlns:a16="http://schemas.microsoft.com/office/drawing/2014/main" id="{0EB66697-9844-4346-8457-B8599AEE1AC3}"/>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0" name="Text Placeholder 3">
            <a:extLst>
              <a:ext uri="{FF2B5EF4-FFF2-40B4-BE49-F238E27FC236}">
                <a16:creationId xmlns="" xmlns:a16="http://schemas.microsoft.com/office/drawing/2014/main" id="{79F223F6-5D4F-4244-8AC3-B26CF03FFF51}"/>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35" name="Straight Connector 34">
            <a:extLst>
              <a:ext uri="{FF2B5EF4-FFF2-40B4-BE49-F238E27FC236}">
                <a16:creationId xmlns="" xmlns:a16="http://schemas.microsoft.com/office/drawing/2014/main" id="{1DCA0FF6-9C1D-E44A-9C0C-D4D676FB29D5}"/>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117B13B5-DDE5-5147-B5C5-CEDD2D6A4E90}"/>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D5D80947-A69C-5E4C-AE49-42E53623B7BC}"/>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3D9B18F9-AB24-0844-9077-837B892B992B}"/>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3A3D411-4814-D94D-930A-5DAE3485624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E23F3F08-FB81-D541-81A9-B85935472CFB}"/>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89D3CE4F-655C-814B-8C96-E28350DCB73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816FD11A-C806-0B48-8070-7A16B0403779}"/>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2"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3"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6887619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acts 6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 xmlns:a16="http://schemas.microsoft.com/office/drawing/2014/main"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 xmlns:a16="http://schemas.microsoft.com/office/drawing/2014/main"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 xmlns:a16="http://schemas.microsoft.com/office/drawing/2014/main"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 xmlns:a16="http://schemas.microsoft.com/office/drawing/2014/main"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 xmlns:a16="http://schemas.microsoft.com/office/drawing/2014/main"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3" name="Kuvan paikkamerkki 3">
            <a:extLst>
              <a:ext uri="{FF2B5EF4-FFF2-40B4-BE49-F238E27FC236}">
                <a16:creationId xmlns="" xmlns:a16="http://schemas.microsoft.com/office/drawing/2014/main" id="{268E3A5D-8BED-054B-8709-BDF160869055}"/>
              </a:ext>
            </a:extLst>
          </p:cNvPr>
          <p:cNvSpPr>
            <a:spLocks noGrp="1"/>
          </p:cNvSpPr>
          <p:nvPr>
            <p:ph type="pic" sz="quarter" idx="66"/>
          </p:nvPr>
        </p:nvSpPr>
        <p:spPr>
          <a:xfrm>
            <a:off x="8114273"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9" name="Text Placeholder 3">
            <a:extLst>
              <a:ext uri="{FF2B5EF4-FFF2-40B4-BE49-F238E27FC236}">
                <a16:creationId xmlns="" xmlns:a16="http://schemas.microsoft.com/office/drawing/2014/main" id="{45E7CFCC-CBF5-B84A-89A9-70FFDDBCF70C}"/>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 xmlns:a16="http://schemas.microsoft.com/office/drawing/2014/main" id="{724CB2B3-DEC0-3B43-A5CB-BFFC20086374}"/>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 xmlns:a16="http://schemas.microsoft.com/office/drawing/2014/main" id="{25B7D898-F257-D940-AD96-7EDF34765631}"/>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 xmlns:a16="http://schemas.microsoft.com/office/drawing/2014/main" id="{39FDAFF7-5BCF-CD4F-8A3E-404CAE08A2E2}"/>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 xmlns:a16="http://schemas.microsoft.com/office/drawing/2014/main" id="{D0BB4CE7-2B4F-BB45-8A53-20641CA8E8AB}"/>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 xmlns:a16="http://schemas.microsoft.com/office/drawing/2014/main" id="{1B4827BC-0B5A-164E-87CE-15232695C4D0}"/>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 xmlns:a16="http://schemas.microsoft.com/office/drawing/2014/main" id="{423C5CBF-DE1A-A84F-B99A-2FEF05B4B677}"/>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 xmlns:a16="http://schemas.microsoft.com/office/drawing/2014/main" id="{CB83F1F4-A0A1-BE42-AB8A-4385F3D31FDD}"/>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 xmlns:a16="http://schemas.microsoft.com/office/drawing/2014/main" id="{0466CBB5-133A-294E-A67E-EFE3D8845203}"/>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 xmlns:a16="http://schemas.microsoft.com/office/drawing/2014/main" id="{D60FFE77-447F-294B-BD57-CF00CA964227}"/>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 xmlns:a16="http://schemas.microsoft.com/office/drawing/2014/main" id="{377B44A2-BC39-2F4A-91EB-CAF86CBCF23F}"/>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 xmlns:a16="http://schemas.microsoft.com/office/drawing/2014/main" id="{33ECD383-0F91-454C-89E2-7D38433EA4C3}"/>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 xmlns:a16="http://schemas.microsoft.com/office/drawing/2014/main" id="{5677E00F-818C-3846-BC4E-A8F55EB8F176}"/>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 xmlns:a16="http://schemas.microsoft.com/office/drawing/2014/main" id="{01489427-5BD8-DA4C-A355-D1216CB17A8A}"/>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 xmlns:a16="http://schemas.microsoft.com/office/drawing/2014/main" id="{6F240EEC-A628-EC41-BDDE-DDFE74F7F0BB}"/>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 xmlns:a16="http://schemas.microsoft.com/office/drawing/2014/main" id="{7A2F6FCE-EDE1-2246-B118-5DC042721B7D}"/>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 xmlns:a16="http://schemas.microsoft.com/office/drawing/2014/main" id="{BE822B43-65A2-4743-AB49-6D3933676AA9}"/>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 xmlns:a16="http://schemas.microsoft.com/office/drawing/2014/main" id="{8FB129CB-2A24-6B46-AC5F-A88D3385FDBA}"/>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 xmlns:a16="http://schemas.microsoft.com/office/drawing/2014/main" id="{B7F3B2DC-290B-544B-880D-7B211ACC0D28}"/>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 xmlns:a16="http://schemas.microsoft.com/office/drawing/2014/main" id="{535ADB36-C9DC-CC4D-8551-BC885CE8BF5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03B5EAB7-7869-E940-941E-8D2B0F7960FB}"/>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793708C2-9564-1540-AB37-047AF138D5DB}"/>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6055446E-9629-7C40-A8AB-31FA5A69B22D}"/>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 xmlns:a16="http://schemas.microsoft.com/office/drawing/2014/main" id="{4803F0CB-92E2-7149-8C8F-CE5DE84C171B}"/>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 xmlns:a16="http://schemas.microsoft.com/office/drawing/2014/main" id="{F7B1B3E6-DAF8-2548-8CD0-97EEBDC6551C}"/>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14" name="Text Placeholder 3">
            <a:extLst>
              <a:ext uri="{FF2B5EF4-FFF2-40B4-BE49-F238E27FC236}">
                <a16:creationId xmlns="" xmlns:a16="http://schemas.microsoft.com/office/drawing/2014/main" id="{841B4E90-ACC1-AB44-93BE-C3037B7F0338}"/>
              </a:ext>
            </a:extLst>
          </p:cNvPr>
          <p:cNvSpPr>
            <a:spLocks noGrp="1"/>
          </p:cNvSpPr>
          <p:nvPr>
            <p:ph type="body" sz="quarter" idx="97" hasCustomPrompt="1"/>
          </p:nvPr>
        </p:nvSpPr>
        <p:spPr>
          <a:xfrm>
            <a:off x="8108646"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5" name="Text Placeholder 3">
            <a:extLst>
              <a:ext uri="{FF2B5EF4-FFF2-40B4-BE49-F238E27FC236}">
                <a16:creationId xmlns="" xmlns:a16="http://schemas.microsoft.com/office/drawing/2014/main" id="{5AFA0089-1233-9344-940A-5DD080B804E4}"/>
              </a:ext>
            </a:extLst>
          </p:cNvPr>
          <p:cNvSpPr>
            <a:spLocks noGrp="1"/>
          </p:cNvSpPr>
          <p:nvPr>
            <p:ph type="body" sz="quarter" idx="98" hasCustomPrompt="1"/>
          </p:nvPr>
        </p:nvSpPr>
        <p:spPr>
          <a:xfrm>
            <a:off x="8108646"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6" name="Text Placeholder 3">
            <a:extLst>
              <a:ext uri="{FF2B5EF4-FFF2-40B4-BE49-F238E27FC236}">
                <a16:creationId xmlns="" xmlns:a16="http://schemas.microsoft.com/office/drawing/2014/main" id="{B76C6BEF-65DC-1041-A18E-3C97CF43BD48}"/>
              </a:ext>
            </a:extLst>
          </p:cNvPr>
          <p:cNvSpPr>
            <a:spLocks noGrp="1"/>
          </p:cNvSpPr>
          <p:nvPr>
            <p:ph type="body" sz="quarter" idx="99" hasCustomPrompt="1"/>
          </p:nvPr>
        </p:nvSpPr>
        <p:spPr>
          <a:xfrm>
            <a:off x="8108646"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7" name="Text Placeholder 3">
            <a:extLst>
              <a:ext uri="{FF2B5EF4-FFF2-40B4-BE49-F238E27FC236}">
                <a16:creationId xmlns="" xmlns:a16="http://schemas.microsoft.com/office/drawing/2014/main" id="{83FFDEE8-C062-AB41-8143-B212EB398420}"/>
              </a:ext>
            </a:extLst>
          </p:cNvPr>
          <p:cNvSpPr>
            <a:spLocks noGrp="1"/>
          </p:cNvSpPr>
          <p:nvPr>
            <p:ph type="body" sz="quarter" idx="100" hasCustomPrompt="1"/>
          </p:nvPr>
        </p:nvSpPr>
        <p:spPr>
          <a:xfrm>
            <a:off x="8108646"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8" name="Text Placeholder 3">
            <a:extLst>
              <a:ext uri="{FF2B5EF4-FFF2-40B4-BE49-F238E27FC236}">
                <a16:creationId xmlns="" xmlns:a16="http://schemas.microsoft.com/office/drawing/2014/main" id="{E638016D-2B21-F646-A958-682708DA9FC7}"/>
              </a:ext>
            </a:extLst>
          </p:cNvPr>
          <p:cNvSpPr>
            <a:spLocks noGrp="1"/>
          </p:cNvSpPr>
          <p:nvPr>
            <p:ph type="body" sz="quarter" idx="101" hasCustomPrompt="1"/>
          </p:nvPr>
        </p:nvSpPr>
        <p:spPr>
          <a:xfrm>
            <a:off x="8108646"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4" name="Straight Connector 43">
            <a:extLst>
              <a:ext uri="{FF2B5EF4-FFF2-40B4-BE49-F238E27FC236}">
                <a16:creationId xmlns="" xmlns:a16="http://schemas.microsoft.com/office/drawing/2014/main" id="{B2CFE058-8457-F140-8C4D-4150EED24D9E}"/>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B705D88-6889-E045-8CDB-0CEA55093BA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C8E001F-B1E6-8A4B-B606-2BD3DB320EE9}"/>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9F20569-0361-2140-B3C2-EDA1030BB8AC}"/>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135AD79-FF25-BC45-ABA9-AA3E1F8533A1}"/>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4B85D153-45B1-6F4F-BEE3-F69B988552DF}"/>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9204574E-E0A4-3A42-9E60-8E935C813749}"/>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19192C3-91CD-7C48-B2BB-F8B05F2ACA8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9FE05B4E-344A-5D40-AAF7-14594CC9D605}"/>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7"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8"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10227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acts 7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274754" y="800100"/>
            <a:ext cx="5134610"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 xmlns:a16="http://schemas.microsoft.com/office/drawing/2014/main"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 xmlns:a16="http://schemas.microsoft.com/office/drawing/2014/main"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 xmlns:a16="http://schemas.microsoft.com/office/drawing/2014/main"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 xmlns:a16="http://schemas.microsoft.com/office/drawing/2014/main"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 xmlns:a16="http://schemas.microsoft.com/office/drawing/2014/main"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Text Placeholder 3">
            <a:extLst>
              <a:ext uri="{FF2B5EF4-FFF2-40B4-BE49-F238E27FC236}">
                <a16:creationId xmlns="" xmlns:a16="http://schemas.microsoft.com/office/drawing/2014/main" id="{DA726326-C7D7-A746-8476-67D58512DD9B}"/>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 xmlns:a16="http://schemas.microsoft.com/office/drawing/2014/main" id="{70BF9581-B67C-B149-AFD7-B4F310A40BDD}"/>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1" name="Text Placeholder 3">
            <a:extLst>
              <a:ext uri="{FF2B5EF4-FFF2-40B4-BE49-F238E27FC236}">
                <a16:creationId xmlns="" xmlns:a16="http://schemas.microsoft.com/office/drawing/2014/main" id="{5C24DA78-CE1F-A244-B325-F059CAE79FE5}"/>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2" name="Text Placeholder 3">
            <a:extLst>
              <a:ext uri="{FF2B5EF4-FFF2-40B4-BE49-F238E27FC236}">
                <a16:creationId xmlns="" xmlns:a16="http://schemas.microsoft.com/office/drawing/2014/main" id="{8EFA6945-B024-4648-85AF-08704D66A6D0}"/>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3" name="Text Placeholder 3">
            <a:extLst>
              <a:ext uri="{FF2B5EF4-FFF2-40B4-BE49-F238E27FC236}">
                <a16:creationId xmlns="" xmlns:a16="http://schemas.microsoft.com/office/drawing/2014/main" id="{A17EA402-5C35-F649-B6ED-EE969563B095}"/>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4" name="Text Placeholder 3">
            <a:extLst>
              <a:ext uri="{FF2B5EF4-FFF2-40B4-BE49-F238E27FC236}">
                <a16:creationId xmlns="" xmlns:a16="http://schemas.microsoft.com/office/drawing/2014/main" id="{A49DB754-7C79-B149-8DB8-95CA747992D5}"/>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5" name="Text Placeholder 3">
            <a:extLst>
              <a:ext uri="{FF2B5EF4-FFF2-40B4-BE49-F238E27FC236}">
                <a16:creationId xmlns="" xmlns:a16="http://schemas.microsoft.com/office/drawing/2014/main" id="{283B21BE-64ED-8F48-8CF7-A7A307406505}"/>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6" name="Text Placeholder 3">
            <a:extLst>
              <a:ext uri="{FF2B5EF4-FFF2-40B4-BE49-F238E27FC236}">
                <a16:creationId xmlns="" xmlns:a16="http://schemas.microsoft.com/office/drawing/2014/main" id="{AF7264CC-F1A9-AF4F-AF71-9489EAA17195}"/>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7" name="Text Placeholder 3">
            <a:extLst>
              <a:ext uri="{FF2B5EF4-FFF2-40B4-BE49-F238E27FC236}">
                <a16:creationId xmlns="" xmlns:a16="http://schemas.microsoft.com/office/drawing/2014/main" id="{C04669F5-05A1-E545-A825-111E1D11DAA8}"/>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8" name="Text Placeholder 3">
            <a:extLst>
              <a:ext uri="{FF2B5EF4-FFF2-40B4-BE49-F238E27FC236}">
                <a16:creationId xmlns="" xmlns:a16="http://schemas.microsoft.com/office/drawing/2014/main" id="{319CAAFF-B998-2840-B19D-821801538BA0}"/>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9" name="Text Placeholder 3">
            <a:extLst>
              <a:ext uri="{FF2B5EF4-FFF2-40B4-BE49-F238E27FC236}">
                <a16:creationId xmlns="" xmlns:a16="http://schemas.microsoft.com/office/drawing/2014/main" id="{CCBD8A92-1D70-564E-8198-F8E1B8784BA9}"/>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 xmlns:a16="http://schemas.microsoft.com/office/drawing/2014/main" id="{429BA426-100F-F841-983B-A8BCF9255BFD}"/>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 xmlns:a16="http://schemas.microsoft.com/office/drawing/2014/main" id="{E5256E52-C987-D641-A0F5-EF0FA910270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 xmlns:a16="http://schemas.microsoft.com/office/drawing/2014/main" id="{60492656-4A64-F746-86E0-4CCDCE057289}"/>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 xmlns:a16="http://schemas.microsoft.com/office/drawing/2014/main" id="{42A814AE-CCB7-9D4C-8A44-B2E6847A27F5}"/>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 xmlns:a16="http://schemas.microsoft.com/office/drawing/2014/main" id="{ED0BD1E2-EB0C-474B-BD03-780AE65FF23A}"/>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 xmlns:a16="http://schemas.microsoft.com/office/drawing/2014/main" id="{AC2FF659-AC5E-E34B-888F-43295ECCA27C}"/>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 xmlns:a16="http://schemas.microsoft.com/office/drawing/2014/main" id="{240E2F6C-3911-AF4A-834F-ED8D5BE2E2CE}"/>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 xmlns:a16="http://schemas.microsoft.com/office/drawing/2014/main" id="{40998DF0-4D0F-AE4A-A3AE-F6A69E3CCB5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 xmlns:a16="http://schemas.microsoft.com/office/drawing/2014/main" id="{2C563831-0C6B-6042-9E2E-125F30531CE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 xmlns:a16="http://schemas.microsoft.com/office/drawing/2014/main" id="{A0BC9CCA-9620-104C-8886-B1FCD83E677B}"/>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 xmlns:a16="http://schemas.microsoft.com/office/drawing/2014/main" id="{5C6DEC34-A6C3-614A-A2CF-F31FB54B8FF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 xmlns:a16="http://schemas.microsoft.com/office/drawing/2014/main" id="{437B8314-1241-7D40-8649-30E38B43FC8C}"/>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 xmlns:a16="http://schemas.microsoft.com/office/drawing/2014/main" id="{48F06D3A-F101-794E-B70F-9BAC19CD0717}"/>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 xmlns:a16="http://schemas.microsoft.com/office/drawing/2014/main" id="{70F2437A-C8ED-2E47-962A-7104EDEE9484}"/>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 xmlns:a16="http://schemas.microsoft.com/office/drawing/2014/main" id="{82504AF7-3152-AA47-B435-3778DAA4458C}"/>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 xmlns:a16="http://schemas.microsoft.com/office/drawing/2014/main" id="{A91D80D5-5471-7C4B-8401-4108F6147AF0}"/>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 xmlns:a16="http://schemas.microsoft.com/office/drawing/2014/main" id="{3430B836-9E4A-9D41-A13B-D7FB071BE901}"/>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 xmlns:a16="http://schemas.microsoft.com/office/drawing/2014/main" id="{20186A18-3750-7F4D-8080-8A70FF05A4E0}"/>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 xmlns:a16="http://schemas.microsoft.com/office/drawing/2014/main" id="{D0CBD03F-E863-C345-A433-51B54078B08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36F5463D-10AF-9F4F-A3FA-335BC2C86D28}"/>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D63D1EDC-33B2-6D4F-BEDC-124F23390F18}"/>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E581B691-BC72-CC4A-9932-B28D4B796640}"/>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 xmlns:a16="http://schemas.microsoft.com/office/drawing/2014/main" id="{DFF9367F-9508-9C4D-8A0D-8F12632C9F0E}"/>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 xmlns:a16="http://schemas.microsoft.com/office/drawing/2014/main" id="{68469551-57F5-DE4B-9607-0346FC5EE3AF}"/>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8" name="Straight Connector 47">
            <a:extLst>
              <a:ext uri="{FF2B5EF4-FFF2-40B4-BE49-F238E27FC236}">
                <a16:creationId xmlns="" xmlns:a16="http://schemas.microsoft.com/office/drawing/2014/main" id="{76EABD6A-D384-4E4F-982C-E8A5170430B9}"/>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CA5D5AD2-FC26-6840-BB58-EE74F9704BF3}"/>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FBB70A0-66EE-E044-9485-126FEF7DB1F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359BAA36-22CC-D244-AA70-E75672843600}"/>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41A3342-CF1B-B649-B239-5307F830AA7E}"/>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85E5E68A-B37B-EC46-8C2F-3A2B879A2B59}"/>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D893C02E-70D9-0D48-9C9A-6B70E2E0D0B3}"/>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93EBB7A-32FD-DF42-8B17-4BC194AA86C8}"/>
              </a:ext>
            </a:extLst>
          </p:cNvPr>
          <p:cNvCxnSpPr>
            <a:cxnSpLocks/>
          </p:cNvCxnSpPr>
          <p:nvPr userDrawn="1"/>
        </p:nvCxnSpPr>
        <p:spPr>
          <a:xfrm>
            <a:off x="803275"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98190097-E49F-F644-A7D3-81478A6DA7B8}"/>
              </a:ext>
            </a:extLst>
          </p:cNvPr>
          <p:cNvCxnSpPr>
            <a:cxnSpLocks/>
          </p:cNvCxnSpPr>
          <p:nvPr userDrawn="1"/>
        </p:nvCxnSpPr>
        <p:spPr>
          <a:xfrm>
            <a:off x="3539014"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F7DC9CD0-ED13-F04D-A77B-43C1DAB13A16}"/>
              </a:ext>
            </a:extLst>
          </p:cNvPr>
          <p:cNvCxnSpPr>
            <a:cxnSpLocks/>
          </p:cNvCxnSpPr>
          <p:nvPr userDrawn="1"/>
        </p:nvCxnSpPr>
        <p:spPr>
          <a:xfrm>
            <a:off x="627475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0C378CC9-2DA8-0846-99F6-B7CFCE3BDBB7}"/>
              </a:ext>
            </a:extLst>
          </p:cNvPr>
          <p:cNvCxnSpPr>
            <a:cxnSpLocks/>
          </p:cNvCxnSpPr>
          <p:nvPr userDrawn="1"/>
        </p:nvCxnSpPr>
        <p:spPr>
          <a:xfrm>
            <a:off x="901049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72"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3"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4251979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acts 8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1"/>
            <a:ext cx="5076825" cy="668658"/>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271850" y="800100"/>
            <a:ext cx="5097463" cy="668658"/>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 xmlns:a16="http://schemas.microsoft.com/office/drawing/2014/main"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 xmlns:a16="http://schemas.microsoft.com/office/drawing/2014/main"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 xmlns:a16="http://schemas.microsoft.com/office/drawing/2014/main"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 xmlns:a16="http://schemas.microsoft.com/office/drawing/2014/main"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 xmlns:a16="http://schemas.microsoft.com/office/drawing/2014/main"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7" name="Kuvan paikkamerkki 3">
            <a:extLst>
              <a:ext uri="{FF2B5EF4-FFF2-40B4-BE49-F238E27FC236}">
                <a16:creationId xmlns="" xmlns:a16="http://schemas.microsoft.com/office/drawing/2014/main" id="{C93A4FA2-573F-BA40-8F65-2E10636E1C67}"/>
              </a:ext>
            </a:extLst>
          </p:cNvPr>
          <p:cNvSpPr>
            <a:spLocks noGrp="1"/>
          </p:cNvSpPr>
          <p:nvPr>
            <p:ph type="pic" sz="quarter" idx="70"/>
          </p:nvPr>
        </p:nvSpPr>
        <p:spPr>
          <a:xfrm>
            <a:off x="9023796"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 xmlns:a16="http://schemas.microsoft.com/office/drawing/2014/main" id="{809355D3-B8C2-9340-B0B0-4153A3B985AE}"/>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1" name="Text Placeholder 3">
            <a:extLst>
              <a:ext uri="{FF2B5EF4-FFF2-40B4-BE49-F238E27FC236}">
                <a16:creationId xmlns="" xmlns:a16="http://schemas.microsoft.com/office/drawing/2014/main" id="{EA6DD643-0F11-EC43-A90E-5B7DAD567049}"/>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2" name="Text Placeholder 3">
            <a:extLst>
              <a:ext uri="{FF2B5EF4-FFF2-40B4-BE49-F238E27FC236}">
                <a16:creationId xmlns="" xmlns:a16="http://schemas.microsoft.com/office/drawing/2014/main" id="{19C719E8-7348-684E-8564-1E4F410733FA}"/>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3" name="Text Placeholder 3">
            <a:extLst>
              <a:ext uri="{FF2B5EF4-FFF2-40B4-BE49-F238E27FC236}">
                <a16:creationId xmlns="" xmlns:a16="http://schemas.microsoft.com/office/drawing/2014/main" id="{3B0C9F04-EA1F-8944-8132-96358D1AA033}"/>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24" name="Text Placeholder 3">
            <a:extLst>
              <a:ext uri="{FF2B5EF4-FFF2-40B4-BE49-F238E27FC236}">
                <a16:creationId xmlns="" xmlns:a16="http://schemas.microsoft.com/office/drawing/2014/main" id="{7B651309-DD8D-CD4D-BB07-75618ADAF6C3}"/>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2" name="Text Placeholder 3">
            <a:extLst>
              <a:ext uri="{FF2B5EF4-FFF2-40B4-BE49-F238E27FC236}">
                <a16:creationId xmlns="" xmlns:a16="http://schemas.microsoft.com/office/drawing/2014/main" id="{45EEEAFD-B718-164F-8BE3-D3016CF11437}"/>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3" name="Text Placeholder 3">
            <a:extLst>
              <a:ext uri="{FF2B5EF4-FFF2-40B4-BE49-F238E27FC236}">
                <a16:creationId xmlns="" xmlns:a16="http://schemas.microsoft.com/office/drawing/2014/main" id="{0BC11B7E-3A2B-B048-A672-48F58D0B4B57}"/>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4" name="Text Placeholder 3">
            <a:extLst>
              <a:ext uri="{FF2B5EF4-FFF2-40B4-BE49-F238E27FC236}">
                <a16:creationId xmlns="" xmlns:a16="http://schemas.microsoft.com/office/drawing/2014/main" id="{89CAF493-9369-C741-B74B-C8F1CA2871A3}"/>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5" name="Text Placeholder 3">
            <a:extLst>
              <a:ext uri="{FF2B5EF4-FFF2-40B4-BE49-F238E27FC236}">
                <a16:creationId xmlns="" xmlns:a16="http://schemas.microsoft.com/office/drawing/2014/main" id="{DDE5BAB6-E5C8-7A4A-B890-8866AD16E27B}"/>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6" name="Text Placeholder 3">
            <a:extLst>
              <a:ext uri="{FF2B5EF4-FFF2-40B4-BE49-F238E27FC236}">
                <a16:creationId xmlns="" xmlns:a16="http://schemas.microsoft.com/office/drawing/2014/main" id="{513CE662-82C6-0940-815D-C98FD10580C9}"/>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7" name="Text Placeholder 3">
            <a:extLst>
              <a:ext uri="{FF2B5EF4-FFF2-40B4-BE49-F238E27FC236}">
                <a16:creationId xmlns="" xmlns:a16="http://schemas.microsoft.com/office/drawing/2014/main" id="{DD160B55-DD0E-E748-B377-19120103D4F5}"/>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8" name="Text Placeholder 3">
            <a:extLst>
              <a:ext uri="{FF2B5EF4-FFF2-40B4-BE49-F238E27FC236}">
                <a16:creationId xmlns="" xmlns:a16="http://schemas.microsoft.com/office/drawing/2014/main" id="{2830FF8C-9618-9648-9198-6F091CB9C2F3}"/>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9" name="Text Placeholder 3">
            <a:extLst>
              <a:ext uri="{FF2B5EF4-FFF2-40B4-BE49-F238E27FC236}">
                <a16:creationId xmlns="" xmlns:a16="http://schemas.microsoft.com/office/drawing/2014/main" id="{02770503-55F1-E34D-98D2-FA4138A915D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0" name="Text Placeholder 3">
            <a:extLst>
              <a:ext uri="{FF2B5EF4-FFF2-40B4-BE49-F238E27FC236}">
                <a16:creationId xmlns="" xmlns:a16="http://schemas.microsoft.com/office/drawing/2014/main" id="{D4406E53-EF0C-3A47-BF26-4FEF5D637F05}"/>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1" name="Text Placeholder 3">
            <a:extLst>
              <a:ext uri="{FF2B5EF4-FFF2-40B4-BE49-F238E27FC236}">
                <a16:creationId xmlns="" xmlns:a16="http://schemas.microsoft.com/office/drawing/2014/main" id="{12628942-2210-A04E-AEEA-87BF97B5D86A}"/>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2" name="Text Placeholder 3">
            <a:extLst>
              <a:ext uri="{FF2B5EF4-FFF2-40B4-BE49-F238E27FC236}">
                <a16:creationId xmlns="" xmlns:a16="http://schemas.microsoft.com/office/drawing/2014/main" id="{9D019FC6-2668-EA48-A8DE-E9EF80E706DE}"/>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5" name="Text Placeholder 3">
            <a:extLst>
              <a:ext uri="{FF2B5EF4-FFF2-40B4-BE49-F238E27FC236}">
                <a16:creationId xmlns="" xmlns:a16="http://schemas.microsoft.com/office/drawing/2014/main" id="{A6844712-7043-9C47-BBAC-612F5DD2A094}"/>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6" name="Text Placeholder 3">
            <a:extLst>
              <a:ext uri="{FF2B5EF4-FFF2-40B4-BE49-F238E27FC236}">
                <a16:creationId xmlns="" xmlns:a16="http://schemas.microsoft.com/office/drawing/2014/main" id="{309C8CCC-2ECB-2C40-80A7-9C32E450CF6D}"/>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7" name="Text Placeholder 3">
            <a:extLst>
              <a:ext uri="{FF2B5EF4-FFF2-40B4-BE49-F238E27FC236}">
                <a16:creationId xmlns="" xmlns:a16="http://schemas.microsoft.com/office/drawing/2014/main" id="{4B56A59E-C947-FA4F-9EBF-7E8FB83F076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8" name="Text Placeholder 3">
            <a:extLst>
              <a:ext uri="{FF2B5EF4-FFF2-40B4-BE49-F238E27FC236}">
                <a16:creationId xmlns="" xmlns:a16="http://schemas.microsoft.com/office/drawing/2014/main" id="{06356E24-7A1E-844D-ABCF-AC1CEE5FB77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9" name="Text Placeholder 3">
            <a:extLst>
              <a:ext uri="{FF2B5EF4-FFF2-40B4-BE49-F238E27FC236}">
                <a16:creationId xmlns="" xmlns:a16="http://schemas.microsoft.com/office/drawing/2014/main" id="{E3244F94-C297-4F4A-B216-307A6686F4CA}"/>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 xmlns:a16="http://schemas.microsoft.com/office/drawing/2014/main" id="{DCD0744C-74B3-A646-A711-E23E6A0D233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 xmlns:a16="http://schemas.microsoft.com/office/drawing/2014/main" id="{FB5AE95B-3D9F-DE49-8566-436AC8839197}"/>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2" name="Text Placeholder 3">
            <a:extLst>
              <a:ext uri="{FF2B5EF4-FFF2-40B4-BE49-F238E27FC236}">
                <a16:creationId xmlns="" xmlns:a16="http://schemas.microsoft.com/office/drawing/2014/main" id="{7D68FD6A-336E-CC48-BB2F-21A7097F6448}"/>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53" name="Text Placeholder 3">
            <a:extLst>
              <a:ext uri="{FF2B5EF4-FFF2-40B4-BE49-F238E27FC236}">
                <a16:creationId xmlns="" xmlns:a16="http://schemas.microsoft.com/office/drawing/2014/main" id="{EB5C46AC-841F-B548-A934-E0669183D3E9}"/>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54" name="Text Placeholder 3">
            <a:extLst>
              <a:ext uri="{FF2B5EF4-FFF2-40B4-BE49-F238E27FC236}">
                <a16:creationId xmlns="" xmlns:a16="http://schemas.microsoft.com/office/drawing/2014/main" id="{48CF0667-6081-AA4A-AF72-C1E3F4EE99B0}"/>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 xmlns:a16="http://schemas.microsoft.com/office/drawing/2014/main" id="{FD403B38-E0EC-3845-B982-8B863D2A33D3}"/>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 xmlns:a16="http://schemas.microsoft.com/office/drawing/2014/main" id="{9DEE1BA0-417A-5142-A592-4F11EB20FE92}"/>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 xmlns:a16="http://schemas.microsoft.com/office/drawing/2014/main" id="{307A4B83-504F-174C-B910-39D35F31E49A}"/>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0" name="Text Placeholder 3">
            <a:extLst>
              <a:ext uri="{FF2B5EF4-FFF2-40B4-BE49-F238E27FC236}">
                <a16:creationId xmlns="" xmlns:a16="http://schemas.microsoft.com/office/drawing/2014/main" id="{AF86AAE4-5A1F-0E45-A819-6DF6B884AEF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1" name="Text Placeholder 3">
            <a:extLst>
              <a:ext uri="{FF2B5EF4-FFF2-40B4-BE49-F238E27FC236}">
                <a16:creationId xmlns="" xmlns:a16="http://schemas.microsoft.com/office/drawing/2014/main" id="{4D028235-0A24-5249-9C4E-1326242788C2}"/>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2" name="Text Placeholder 3">
            <a:extLst>
              <a:ext uri="{FF2B5EF4-FFF2-40B4-BE49-F238E27FC236}">
                <a16:creationId xmlns="" xmlns:a16="http://schemas.microsoft.com/office/drawing/2014/main" id="{E249B0CB-2E48-0B47-80A5-610E67B3D3D5}"/>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3" name="Text Placeholder 3">
            <a:extLst>
              <a:ext uri="{FF2B5EF4-FFF2-40B4-BE49-F238E27FC236}">
                <a16:creationId xmlns="" xmlns:a16="http://schemas.microsoft.com/office/drawing/2014/main" id="{E8EEA60F-3FE7-3540-AEA8-4B8C1A3F8ECC}"/>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4" name="Text Placeholder 3">
            <a:extLst>
              <a:ext uri="{FF2B5EF4-FFF2-40B4-BE49-F238E27FC236}">
                <a16:creationId xmlns="" xmlns:a16="http://schemas.microsoft.com/office/drawing/2014/main" id="{8F775F17-1E05-6A48-8188-E9A3E90A3608}"/>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5" name="Text Placeholder 3">
            <a:extLst>
              <a:ext uri="{FF2B5EF4-FFF2-40B4-BE49-F238E27FC236}">
                <a16:creationId xmlns="" xmlns:a16="http://schemas.microsoft.com/office/drawing/2014/main" id="{88F5CBB6-7CE6-D643-BB55-339D1D8CA901}"/>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6" name="Text Placeholder 3">
            <a:extLst>
              <a:ext uri="{FF2B5EF4-FFF2-40B4-BE49-F238E27FC236}">
                <a16:creationId xmlns="" xmlns:a16="http://schemas.microsoft.com/office/drawing/2014/main" id="{EF8EE787-3763-A342-BB90-D8FE142D44E3}"/>
              </a:ext>
            </a:extLst>
          </p:cNvPr>
          <p:cNvSpPr>
            <a:spLocks noGrp="1"/>
          </p:cNvSpPr>
          <p:nvPr>
            <p:ph type="body" sz="quarter" idx="107" hasCustomPrompt="1"/>
          </p:nvPr>
        </p:nvSpPr>
        <p:spPr>
          <a:xfrm>
            <a:off x="9017026"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 xmlns:a16="http://schemas.microsoft.com/office/drawing/2014/main" id="{CE08F99E-37D6-0144-8600-A950BB3296C1}"/>
              </a:ext>
            </a:extLst>
          </p:cNvPr>
          <p:cNvSpPr>
            <a:spLocks noGrp="1"/>
          </p:cNvSpPr>
          <p:nvPr>
            <p:ph type="body" sz="quarter" idx="108" hasCustomPrompt="1"/>
          </p:nvPr>
        </p:nvSpPr>
        <p:spPr>
          <a:xfrm>
            <a:off x="9017026"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 xmlns:a16="http://schemas.microsoft.com/office/drawing/2014/main" id="{7C16E0FD-EB41-914B-A53F-0067BAFB780E}"/>
              </a:ext>
            </a:extLst>
          </p:cNvPr>
          <p:cNvSpPr>
            <a:spLocks noGrp="1"/>
          </p:cNvSpPr>
          <p:nvPr>
            <p:ph type="body" sz="quarter" idx="109" hasCustomPrompt="1"/>
          </p:nvPr>
        </p:nvSpPr>
        <p:spPr>
          <a:xfrm>
            <a:off x="9017026"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 xmlns:a16="http://schemas.microsoft.com/office/drawing/2014/main" id="{4F486594-41E7-2A4F-9AD9-E6735AFC721B}"/>
              </a:ext>
            </a:extLst>
          </p:cNvPr>
          <p:cNvSpPr>
            <a:spLocks noGrp="1"/>
          </p:cNvSpPr>
          <p:nvPr>
            <p:ph type="body" sz="quarter" idx="110" hasCustomPrompt="1"/>
          </p:nvPr>
        </p:nvSpPr>
        <p:spPr>
          <a:xfrm>
            <a:off x="9017026"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 xmlns:a16="http://schemas.microsoft.com/office/drawing/2014/main" id="{CC5CECB5-5B7E-6041-8935-2C8578294421}"/>
              </a:ext>
            </a:extLst>
          </p:cNvPr>
          <p:cNvSpPr>
            <a:spLocks noGrp="1"/>
          </p:cNvSpPr>
          <p:nvPr>
            <p:ph type="body" sz="quarter" idx="111" hasCustomPrompt="1"/>
          </p:nvPr>
        </p:nvSpPr>
        <p:spPr>
          <a:xfrm>
            <a:off x="9017026"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58" name="Straight Connector 57">
            <a:extLst>
              <a:ext uri="{FF2B5EF4-FFF2-40B4-BE49-F238E27FC236}">
                <a16:creationId xmlns="" xmlns:a16="http://schemas.microsoft.com/office/drawing/2014/main" id="{51D29155-B803-804C-A39C-143A8B9BC684}"/>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3AD7BD8-8E2E-CD4F-B065-4F83BD5C967F}"/>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C5A8733B-9F5A-E340-8CB7-FE4DA7C53636}"/>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22ACCA81-B2F8-E54A-8450-D577DDF423C2}"/>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BD1DB203-DB30-9946-9D56-A8A23A9BBFBC}"/>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8B8AEAA4-E380-0844-B558-EAEE9D89C1B0}"/>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716409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acts 16X">
    <p:spTree>
      <p:nvGrpSpPr>
        <p:cNvPr id="1" name=""/>
        <p:cNvGrpSpPr/>
        <p:nvPr/>
      </p:nvGrpSpPr>
      <p:grpSpPr>
        <a:xfrm>
          <a:off x="0" y="0"/>
          <a:ext cx="0" cy="0"/>
          <a:chOff x="0" y="0"/>
          <a:chExt cx="0" cy="0"/>
        </a:xfrm>
      </p:grpSpPr>
      <p:sp>
        <p:nvSpPr>
          <p:cNvPr id="56" name="Kuvan paikkamerkki 3">
            <a:extLst>
              <a:ext uri="{FF2B5EF4-FFF2-40B4-BE49-F238E27FC236}">
                <a16:creationId xmlns="" xmlns:a16="http://schemas.microsoft.com/office/drawing/2014/main" id="{EDC8357D-393F-3544-948D-FF036A2B596E}"/>
              </a:ext>
            </a:extLst>
          </p:cNvPr>
          <p:cNvSpPr>
            <a:spLocks noGrp="1"/>
          </p:cNvSpPr>
          <p:nvPr>
            <p:ph type="pic" sz="quarter" idx="74"/>
          </p:nvPr>
        </p:nvSpPr>
        <p:spPr>
          <a:xfrm>
            <a:off x="807825"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61475"/>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271844" y="813164"/>
            <a:ext cx="5137520" cy="648412"/>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endParaRPr lang="fi-FI" dirty="0"/>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0" name="Kuvan paikkamerkki 3">
            <a:extLst>
              <a:ext uri="{FF2B5EF4-FFF2-40B4-BE49-F238E27FC236}">
                <a16:creationId xmlns="" xmlns:a16="http://schemas.microsoft.com/office/drawing/2014/main" id="{CC6123CC-EF55-E74C-A231-6473E23E4F78}"/>
              </a:ext>
            </a:extLst>
          </p:cNvPr>
          <p:cNvSpPr>
            <a:spLocks noGrp="1"/>
          </p:cNvSpPr>
          <p:nvPr>
            <p:ph type="pic" sz="quarter" idx="77"/>
          </p:nvPr>
        </p:nvSpPr>
        <p:spPr>
          <a:xfrm>
            <a:off x="2146936"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2" name="Kuvan paikkamerkki 3">
            <a:extLst>
              <a:ext uri="{FF2B5EF4-FFF2-40B4-BE49-F238E27FC236}">
                <a16:creationId xmlns="" xmlns:a16="http://schemas.microsoft.com/office/drawing/2014/main" id="{543AE85F-5811-D74F-AD33-0735CE23E99D}"/>
              </a:ext>
            </a:extLst>
          </p:cNvPr>
          <p:cNvSpPr>
            <a:spLocks noGrp="1"/>
          </p:cNvSpPr>
          <p:nvPr>
            <p:ph type="pic" sz="quarter" idx="79"/>
          </p:nvPr>
        </p:nvSpPr>
        <p:spPr>
          <a:xfrm>
            <a:off x="2146936"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4" name="Kuvan paikkamerkki 3">
            <a:extLst>
              <a:ext uri="{FF2B5EF4-FFF2-40B4-BE49-F238E27FC236}">
                <a16:creationId xmlns="" xmlns:a16="http://schemas.microsoft.com/office/drawing/2014/main" id="{999C93D2-A350-A94D-9182-F95260982071}"/>
              </a:ext>
            </a:extLst>
          </p:cNvPr>
          <p:cNvSpPr>
            <a:spLocks noGrp="1"/>
          </p:cNvSpPr>
          <p:nvPr>
            <p:ph type="pic" sz="quarter" idx="81"/>
          </p:nvPr>
        </p:nvSpPr>
        <p:spPr>
          <a:xfrm>
            <a:off x="347858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6" name="Kuvan paikkamerkki 3">
            <a:extLst>
              <a:ext uri="{FF2B5EF4-FFF2-40B4-BE49-F238E27FC236}">
                <a16:creationId xmlns="" xmlns:a16="http://schemas.microsoft.com/office/drawing/2014/main" id="{44B9CE9B-C397-F049-BBA1-55F370E8C6BA}"/>
              </a:ext>
            </a:extLst>
          </p:cNvPr>
          <p:cNvSpPr>
            <a:spLocks noGrp="1"/>
          </p:cNvSpPr>
          <p:nvPr>
            <p:ph type="pic" sz="quarter" idx="83"/>
          </p:nvPr>
        </p:nvSpPr>
        <p:spPr>
          <a:xfrm>
            <a:off x="347858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8" name="Kuvan paikkamerkki 3">
            <a:extLst>
              <a:ext uri="{FF2B5EF4-FFF2-40B4-BE49-F238E27FC236}">
                <a16:creationId xmlns="" xmlns:a16="http://schemas.microsoft.com/office/drawing/2014/main" id="{C45328AF-D028-F045-B1BB-0B25A3FE9692}"/>
              </a:ext>
            </a:extLst>
          </p:cNvPr>
          <p:cNvSpPr>
            <a:spLocks noGrp="1"/>
          </p:cNvSpPr>
          <p:nvPr>
            <p:ph type="pic" sz="quarter" idx="85"/>
          </p:nvPr>
        </p:nvSpPr>
        <p:spPr>
          <a:xfrm>
            <a:off x="481769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0" name="Kuvan paikkamerkki 3">
            <a:extLst>
              <a:ext uri="{FF2B5EF4-FFF2-40B4-BE49-F238E27FC236}">
                <a16:creationId xmlns="" xmlns:a16="http://schemas.microsoft.com/office/drawing/2014/main" id="{E72B3318-79FE-A64B-AB34-8EF9A0A37025}"/>
              </a:ext>
            </a:extLst>
          </p:cNvPr>
          <p:cNvSpPr>
            <a:spLocks noGrp="1"/>
          </p:cNvSpPr>
          <p:nvPr>
            <p:ph type="pic" sz="quarter" idx="87"/>
          </p:nvPr>
        </p:nvSpPr>
        <p:spPr>
          <a:xfrm>
            <a:off x="481769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2" name="Kuvan paikkamerkki 3">
            <a:extLst>
              <a:ext uri="{FF2B5EF4-FFF2-40B4-BE49-F238E27FC236}">
                <a16:creationId xmlns="" xmlns:a16="http://schemas.microsoft.com/office/drawing/2014/main" id="{BB616B2A-4428-974B-BBBA-C9E609313EEA}"/>
              </a:ext>
            </a:extLst>
          </p:cNvPr>
          <p:cNvSpPr>
            <a:spLocks noGrp="1"/>
          </p:cNvSpPr>
          <p:nvPr>
            <p:ph type="pic" sz="quarter" idx="89"/>
          </p:nvPr>
        </p:nvSpPr>
        <p:spPr>
          <a:xfrm>
            <a:off x="627184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4" name="Kuvan paikkamerkki 3">
            <a:extLst>
              <a:ext uri="{FF2B5EF4-FFF2-40B4-BE49-F238E27FC236}">
                <a16:creationId xmlns="" xmlns:a16="http://schemas.microsoft.com/office/drawing/2014/main" id="{61CE0560-DFD6-E14C-940F-53A3A92FB510}"/>
              </a:ext>
            </a:extLst>
          </p:cNvPr>
          <p:cNvSpPr>
            <a:spLocks noGrp="1"/>
          </p:cNvSpPr>
          <p:nvPr>
            <p:ph type="pic" sz="quarter" idx="91"/>
          </p:nvPr>
        </p:nvSpPr>
        <p:spPr>
          <a:xfrm>
            <a:off x="627184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6" name="Kuvan paikkamerkki 3">
            <a:extLst>
              <a:ext uri="{FF2B5EF4-FFF2-40B4-BE49-F238E27FC236}">
                <a16:creationId xmlns="" xmlns:a16="http://schemas.microsoft.com/office/drawing/2014/main" id="{D2351F9B-03D9-364E-B7B3-F9A14B413BE0}"/>
              </a:ext>
            </a:extLst>
          </p:cNvPr>
          <p:cNvSpPr>
            <a:spLocks noGrp="1"/>
          </p:cNvSpPr>
          <p:nvPr>
            <p:ph type="pic" sz="quarter" idx="93"/>
          </p:nvPr>
        </p:nvSpPr>
        <p:spPr>
          <a:xfrm>
            <a:off x="7610952"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8" name="Kuvan paikkamerkki 3">
            <a:extLst>
              <a:ext uri="{FF2B5EF4-FFF2-40B4-BE49-F238E27FC236}">
                <a16:creationId xmlns="" xmlns:a16="http://schemas.microsoft.com/office/drawing/2014/main" id="{A626956E-804E-9146-A180-E68733A98CF5}"/>
              </a:ext>
            </a:extLst>
          </p:cNvPr>
          <p:cNvSpPr>
            <a:spLocks noGrp="1"/>
          </p:cNvSpPr>
          <p:nvPr>
            <p:ph type="pic" sz="quarter" idx="95"/>
          </p:nvPr>
        </p:nvSpPr>
        <p:spPr>
          <a:xfrm>
            <a:off x="7610952"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0" name="Kuvan paikkamerkki 3">
            <a:extLst>
              <a:ext uri="{FF2B5EF4-FFF2-40B4-BE49-F238E27FC236}">
                <a16:creationId xmlns="" xmlns:a16="http://schemas.microsoft.com/office/drawing/2014/main" id="{D5B3B583-63B2-C145-B088-525AF3B108B4}"/>
              </a:ext>
            </a:extLst>
          </p:cNvPr>
          <p:cNvSpPr>
            <a:spLocks noGrp="1"/>
          </p:cNvSpPr>
          <p:nvPr>
            <p:ph type="pic" sz="quarter" idx="97"/>
          </p:nvPr>
        </p:nvSpPr>
        <p:spPr>
          <a:xfrm>
            <a:off x="895752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2" name="Kuvan paikkamerkki 3">
            <a:extLst>
              <a:ext uri="{FF2B5EF4-FFF2-40B4-BE49-F238E27FC236}">
                <a16:creationId xmlns="" xmlns:a16="http://schemas.microsoft.com/office/drawing/2014/main" id="{3C43847E-E02A-BA45-BBE5-E9B281740C5D}"/>
              </a:ext>
            </a:extLst>
          </p:cNvPr>
          <p:cNvSpPr>
            <a:spLocks noGrp="1"/>
          </p:cNvSpPr>
          <p:nvPr>
            <p:ph type="pic" sz="quarter" idx="99"/>
          </p:nvPr>
        </p:nvSpPr>
        <p:spPr>
          <a:xfrm>
            <a:off x="895752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8" name="Kuvan paikkamerkki 3">
            <a:extLst>
              <a:ext uri="{FF2B5EF4-FFF2-40B4-BE49-F238E27FC236}">
                <a16:creationId xmlns="" xmlns:a16="http://schemas.microsoft.com/office/drawing/2014/main" id="{FDE666EA-36FF-644B-AAD7-FC6B5F4CBCD0}"/>
              </a:ext>
            </a:extLst>
          </p:cNvPr>
          <p:cNvSpPr>
            <a:spLocks noGrp="1"/>
          </p:cNvSpPr>
          <p:nvPr>
            <p:ph type="pic" sz="quarter" idx="101"/>
          </p:nvPr>
        </p:nvSpPr>
        <p:spPr>
          <a:xfrm>
            <a:off x="10289169"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00" name="Kuvan paikkamerkki 3">
            <a:extLst>
              <a:ext uri="{FF2B5EF4-FFF2-40B4-BE49-F238E27FC236}">
                <a16:creationId xmlns="" xmlns:a16="http://schemas.microsoft.com/office/drawing/2014/main" id="{81E0FA09-449F-034B-83C4-F91CEF1DE68F}"/>
              </a:ext>
            </a:extLst>
          </p:cNvPr>
          <p:cNvSpPr>
            <a:spLocks noGrp="1"/>
          </p:cNvSpPr>
          <p:nvPr>
            <p:ph type="pic" sz="quarter" idx="103"/>
          </p:nvPr>
        </p:nvSpPr>
        <p:spPr>
          <a:xfrm>
            <a:off x="10289169"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7" name="Text Placeholder 3">
            <a:extLst>
              <a:ext uri="{FF2B5EF4-FFF2-40B4-BE49-F238E27FC236}">
                <a16:creationId xmlns="" xmlns:a16="http://schemas.microsoft.com/office/drawing/2014/main" id="{9AF72178-3ED3-2344-A39C-832B243989C9}"/>
              </a:ext>
            </a:extLst>
          </p:cNvPr>
          <p:cNvSpPr>
            <a:spLocks noGrp="1"/>
          </p:cNvSpPr>
          <p:nvPr>
            <p:ph type="body" sz="quarter" idx="72" hasCustomPrompt="1"/>
          </p:nvPr>
        </p:nvSpPr>
        <p:spPr>
          <a:xfrm>
            <a:off x="811210" y="2508362"/>
            <a:ext cx="1096171" cy="139327"/>
          </a:xfrm>
          <a:prstGeom prst="rect">
            <a:avLst/>
          </a:prstGeom>
          <a:ln>
            <a:noFill/>
          </a:ln>
        </p:spPr>
        <p:txBody>
          <a:bodyPr lIns="0" tIns="0" rIns="0" bIns="0" anchor="t">
            <a:noAutofit/>
          </a:bodyPr>
          <a:lstStyle>
            <a:lvl1pPr>
              <a:defRPr lang="fi-FI" sz="900" b="1" spc="30" dirty="0">
                <a:solidFill>
                  <a:schemeClr val="tx1"/>
                </a:solidFill>
              </a:defRPr>
            </a:lvl1pPr>
          </a:lstStyle>
          <a:p>
            <a:pPr lvl="0">
              <a:lnSpc>
                <a:spcPts val="950"/>
              </a:lnSpc>
            </a:pPr>
            <a:r>
              <a:rPr lang="en-GB" dirty="0"/>
              <a:t>Insert name</a:t>
            </a:r>
            <a:endParaRPr lang="fi-FI" dirty="0"/>
          </a:p>
        </p:txBody>
      </p:sp>
      <p:sp>
        <p:nvSpPr>
          <p:cNvPr id="38" name="Text Placeholder 3">
            <a:extLst>
              <a:ext uri="{FF2B5EF4-FFF2-40B4-BE49-F238E27FC236}">
                <a16:creationId xmlns="" xmlns:a16="http://schemas.microsoft.com/office/drawing/2014/main" id="{BDF1D025-B367-0F41-9C2A-C9BC4BEAF061}"/>
              </a:ext>
            </a:extLst>
          </p:cNvPr>
          <p:cNvSpPr>
            <a:spLocks noGrp="1"/>
          </p:cNvSpPr>
          <p:nvPr>
            <p:ph type="body" sz="quarter" idx="73" hasCustomPrompt="1"/>
          </p:nvPr>
        </p:nvSpPr>
        <p:spPr>
          <a:xfrm>
            <a:off x="811210" y="2783133"/>
            <a:ext cx="1096171" cy="172172"/>
          </a:xfrm>
          <a:prstGeom prst="rect">
            <a:avLst/>
          </a:prstGeom>
          <a:ln>
            <a:noFill/>
          </a:ln>
        </p:spPr>
        <p:txBody>
          <a:bodyPr lIns="0" tIns="0" rIns="0" bIns="0" anchor="t">
            <a:noAutofit/>
          </a:bodyPr>
          <a:lstStyle>
            <a:lvl1pPr>
              <a:defRPr lang="fi-FI" sz="900" b="0" spc="30" dirty="0">
                <a:solidFill>
                  <a:schemeClr val="tx1"/>
                </a:solidFill>
              </a:defRPr>
            </a:lvl1pPr>
          </a:lstStyle>
          <a:p>
            <a:pPr lvl="0">
              <a:lnSpc>
                <a:spcPts val="950"/>
              </a:lnSpc>
            </a:pPr>
            <a:r>
              <a:rPr lang="en-GB" dirty="0"/>
              <a:t>Insert title</a:t>
            </a:r>
            <a:endParaRPr lang="fi-FI" dirty="0"/>
          </a:p>
        </p:txBody>
      </p:sp>
      <p:sp>
        <p:nvSpPr>
          <p:cNvPr id="39" name="Text Placeholder 3">
            <a:extLst>
              <a:ext uri="{FF2B5EF4-FFF2-40B4-BE49-F238E27FC236}">
                <a16:creationId xmlns="" xmlns:a16="http://schemas.microsoft.com/office/drawing/2014/main" id="{A004EA1E-22FA-5047-A779-C5A421095FC6}"/>
              </a:ext>
            </a:extLst>
          </p:cNvPr>
          <p:cNvSpPr>
            <a:spLocks noGrp="1"/>
          </p:cNvSpPr>
          <p:nvPr>
            <p:ph type="body" sz="quarter" idx="76" hasCustomPrompt="1"/>
          </p:nvPr>
        </p:nvSpPr>
        <p:spPr>
          <a:xfrm>
            <a:off x="81121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0" name="Text Placeholder 3">
            <a:extLst>
              <a:ext uri="{FF2B5EF4-FFF2-40B4-BE49-F238E27FC236}">
                <a16:creationId xmlns="" xmlns:a16="http://schemas.microsoft.com/office/drawing/2014/main" id="{BA0AEF21-5648-1248-A982-BF63EB4A7776}"/>
              </a:ext>
            </a:extLst>
          </p:cNvPr>
          <p:cNvSpPr>
            <a:spLocks noGrp="1"/>
          </p:cNvSpPr>
          <p:nvPr>
            <p:ph type="body" sz="quarter" idx="104" hasCustomPrompt="1"/>
          </p:nvPr>
        </p:nvSpPr>
        <p:spPr>
          <a:xfrm>
            <a:off x="2150321"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1" name="Text Placeholder 3">
            <a:extLst>
              <a:ext uri="{FF2B5EF4-FFF2-40B4-BE49-F238E27FC236}">
                <a16:creationId xmlns="" xmlns:a16="http://schemas.microsoft.com/office/drawing/2014/main" id="{06C2C921-E6A4-D044-9030-8E4618E4ACBE}"/>
              </a:ext>
            </a:extLst>
          </p:cNvPr>
          <p:cNvSpPr>
            <a:spLocks noGrp="1"/>
          </p:cNvSpPr>
          <p:nvPr>
            <p:ph type="body" sz="quarter" idx="105" hasCustomPrompt="1"/>
          </p:nvPr>
        </p:nvSpPr>
        <p:spPr>
          <a:xfrm>
            <a:off x="2150321"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2" name="Text Placeholder 3">
            <a:extLst>
              <a:ext uri="{FF2B5EF4-FFF2-40B4-BE49-F238E27FC236}">
                <a16:creationId xmlns="" xmlns:a16="http://schemas.microsoft.com/office/drawing/2014/main" id="{FF727D92-0879-FA4B-9F61-C29E1DD7C875}"/>
              </a:ext>
            </a:extLst>
          </p:cNvPr>
          <p:cNvSpPr>
            <a:spLocks noGrp="1"/>
          </p:cNvSpPr>
          <p:nvPr>
            <p:ph type="body" sz="quarter" idx="106" hasCustomPrompt="1"/>
          </p:nvPr>
        </p:nvSpPr>
        <p:spPr>
          <a:xfrm>
            <a:off x="2150321"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3" name="Text Placeholder 3">
            <a:extLst>
              <a:ext uri="{FF2B5EF4-FFF2-40B4-BE49-F238E27FC236}">
                <a16:creationId xmlns="" xmlns:a16="http://schemas.microsoft.com/office/drawing/2014/main" id="{F42BAF27-54BF-BA49-9BC8-D146F88D429F}"/>
              </a:ext>
            </a:extLst>
          </p:cNvPr>
          <p:cNvSpPr>
            <a:spLocks noGrp="1"/>
          </p:cNvSpPr>
          <p:nvPr>
            <p:ph type="body" sz="quarter" idx="107" hasCustomPrompt="1"/>
          </p:nvPr>
        </p:nvSpPr>
        <p:spPr>
          <a:xfrm>
            <a:off x="348196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4" name="Text Placeholder 3">
            <a:extLst>
              <a:ext uri="{FF2B5EF4-FFF2-40B4-BE49-F238E27FC236}">
                <a16:creationId xmlns="" xmlns:a16="http://schemas.microsoft.com/office/drawing/2014/main" id="{87B023D3-40F6-9649-A2BA-2B4A5580FD70}"/>
              </a:ext>
            </a:extLst>
          </p:cNvPr>
          <p:cNvSpPr>
            <a:spLocks noGrp="1"/>
          </p:cNvSpPr>
          <p:nvPr>
            <p:ph type="body" sz="quarter" idx="108" hasCustomPrompt="1"/>
          </p:nvPr>
        </p:nvSpPr>
        <p:spPr>
          <a:xfrm>
            <a:off x="348196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5" name="Text Placeholder 3">
            <a:extLst>
              <a:ext uri="{FF2B5EF4-FFF2-40B4-BE49-F238E27FC236}">
                <a16:creationId xmlns="" xmlns:a16="http://schemas.microsoft.com/office/drawing/2014/main" id="{F4DDDB68-F155-E849-A884-613FFF0FCAF4}"/>
              </a:ext>
            </a:extLst>
          </p:cNvPr>
          <p:cNvSpPr>
            <a:spLocks noGrp="1"/>
          </p:cNvSpPr>
          <p:nvPr>
            <p:ph type="body" sz="quarter" idx="109" hasCustomPrompt="1"/>
          </p:nvPr>
        </p:nvSpPr>
        <p:spPr>
          <a:xfrm>
            <a:off x="348196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6" name="Text Placeholder 3">
            <a:extLst>
              <a:ext uri="{FF2B5EF4-FFF2-40B4-BE49-F238E27FC236}">
                <a16:creationId xmlns="" xmlns:a16="http://schemas.microsoft.com/office/drawing/2014/main" id="{14F9C256-43E9-BC44-91D8-B8D238DEAA03}"/>
              </a:ext>
            </a:extLst>
          </p:cNvPr>
          <p:cNvSpPr>
            <a:spLocks noGrp="1"/>
          </p:cNvSpPr>
          <p:nvPr>
            <p:ph type="body" sz="quarter" idx="110" hasCustomPrompt="1"/>
          </p:nvPr>
        </p:nvSpPr>
        <p:spPr>
          <a:xfrm>
            <a:off x="4821075"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7" name="Text Placeholder 3">
            <a:extLst>
              <a:ext uri="{FF2B5EF4-FFF2-40B4-BE49-F238E27FC236}">
                <a16:creationId xmlns="" xmlns:a16="http://schemas.microsoft.com/office/drawing/2014/main" id="{C0ADBAD7-311C-E444-8549-E68513D4E725}"/>
              </a:ext>
            </a:extLst>
          </p:cNvPr>
          <p:cNvSpPr>
            <a:spLocks noGrp="1"/>
          </p:cNvSpPr>
          <p:nvPr>
            <p:ph type="body" sz="quarter" idx="111" hasCustomPrompt="1"/>
          </p:nvPr>
        </p:nvSpPr>
        <p:spPr>
          <a:xfrm>
            <a:off x="4821075"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8" name="Text Placeholder 3">
            <a:extLst>
              <a:ext uri="{FF2B5EF4-FFF2-40B4-BE49-F238E27FC236}">
                <a16:creationId xmlns="" xmlns:a16="http://schemas.microsoft.com/office/drawing/2014/main" id="{25423791-9684-7946-A9A9-27E90978381F}"/>
              </a:ext>
            </a:extLst>
          </p:cNvPr>
          <p:cNvSpPr>
            <a:spLocks noGrp="1"/>
          </p:cNvSpPr>
          <p:nvPr>
            <p:ph type="body" sz="quarter" idx="112" hasCustomPrompt="1"/>
          </p:nvPr>
        </p:nvSpPr>
        <p:spPr>
          <a:xfrm>
            <a:off x="4821075"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9" name="Text Placeholder 3">
            <a:extLst>
              <a:ext uri="{FF2B5EF4-FFF2-40B4-BE49-F238E27FC236}">
                <a16:creationId xmlns="" xmlns:a16="http://schemas.microsoft.com/office/drawing/2014/main" id="{C2D3506A-3EB5-E049-92E7-68A34A115F39}"/>
              </a:ext>
            </a:extLst>
          </p:cNvPr>
          <p:cNvSpPr>
            <a:spLocks noGrp="1"/>
          </p:cNvSpPr>
          <p:nvPr>
            <p:ph type="body" sz="quarter" idx="113" hasCustomPrompt="1"/>
          </p:nvPr>
        </p:nvSpPr>
        <p:spPr>
          <a:xfrm>
            <a:off x="6282689"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 xmlns:a16="http://schemas.microsoft.com/office/drawing/2014/main" id="{3C01F257-2F6A-204E-8CDA-8A4C7A2DC12F}"/>
              </a:ext>
            </a:extLst>
          </p:cNvPr>
          <p:cNvSpPr>
            <a:spLocks noGrp="1"/>
          </p:cNvSpPr>
          <p:nvPr>
            <p:ph type="body" sz="quarter" idx="114" hasCustomPrompt="1"/>
          </p:nvPr>
        </p:nvSpPr>
        <p:spPr>
          <a:xfrm>
            <a:off x="6282689"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 xmlns:a16="http://schemas.microsoft.com/office/drawing/2014/main" id="{78093572-EAF9-A649-AA0D-D172D538CE7B}"/>
              </a:ext>
            </a:extLst>
          </p:cNvPr>
          <p:cNvSpPr>
            <a:spLocks noGrp="1"/>
          </p:cNvSpPr>
          <p:nvPr>
            <p:ph type="body" sz="quarter" idx="115" hasCustomPrompt="1"/>
          </p:nvPr>
        </p:nvSpPr>
        <p:spPr>
          <a:xfrm>
            <a:off x="6282689"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2" name="Text Placeholder 3">
            <a:extLst>
              <a:ext uri="{FF2B5EF4-FFF2-40B4-BE49-F238E27FC236}">
                <a16:creationId xmlns="" xmlns:a16="http://schemas.microsoft.com/office/drawing/2014/main" id="{A77AC86F-144E-524F-BA46-BD5C4BBBE9A1}"/>
              </a:ext>
            </a:extLst>
          </p:cNvPr>
          <p:cNvSpPr>
            <a:spLocks noGrp="1"/>
          </p:cNvSpPr>
          <p:nvPr>
            <p:ph type="body" sz="quarter" idx="116" hasCustomPrompt="1"/>
          </p:nvPr>
        </p:nvSpPr>
        <p:spPr>
          <a:xfrm>
            <a:off x="7621800"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3" name="Text Placeholder 3">
            <a:extLst>
              <a:ext uri="{FF2B5EF4-FFF2-40B4-BE49-F238E27FC236}">
                <a16:creationId xmlns="" xmlns:a16="http://schemas.microsoft.com/office/drawing/2014/main" id="{5AB42742-64E4-5343-95C7-79910A538597}"/>
              </a:ext>
            </a:extLst>
          </p:cNvPr>
          <p:cNvSpPr>
            <a:spLocks noGrp="1"/>
          </p:cNvSpPr>
          <p:nvPr>
            <p:ph type="body" sz="quarter" idx="117" hasCustomPrompt="1"/>
          </p:nvPr>
        </p:nvSpPr>
        <p:spPr>
          <a:xfrm>
            <a:off x="7621800"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4" name="Text Placeholder 3">
            <a:extLst>
              <a:ext uri="{FF2B5EF4-FFF2-40B4-BE49-F238E27FC236}">
                <a16:creationId xmlns="" xmlns:a16="http://schemas.microsoft.com/office/drawing/2014/main" id="{CB4996F0-1691-554C-B587-2E7140C97C52}"/>
              </a:ext>
            </a:extLst>
          </p:cNvPr>
          <p:cNvSpPr>
            <a:spLocks noGrp="1"/>
          </p:cNvSpPr>
          <p:nvPr>
            <p:ph type="body" sz="quarter" idx="118" hasCustomPrompt="1"/>
          </p:nvPr>
        </p:nvSpPr>
        <p:spPr>
          <a:xfrm>
            <a:off x="762180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5" name="Text Placeholder 3">
            <a:extLst>
              <a:ext uri="{FF2B5EF4-FFF2-40B4-BE49-F238E27FC236}">
                <a16:creationId xmlns="" xmlns:a16="http://schemas.microsoft.com/office/drawing/2014/main" id="{76E035F7-E9C7-DE4E-AD6D-764A6070A7B0}"/>
              </a:ext>
            </a:extLst>
          </p:cNvPr>
          <p:cNvSpPr>
            <a:spLocks noGrp="1"/>
          </p:cNvSpPr>
          <p:nvPr>
            <p:ph type="body" sz="quarter" idx="119" hasCustomPrompt="1"/>
          </p:nvPr>
        </p:nvSpPr>
        <p:spPr>
          <a:xfrm>
            <a:off x="8953443"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8" name="Text Placeholder 3">
            <a:extLst>
              <a:ext uri="{FF2B5EF4-FFF2-40B4-BE49-F238E27FC236}">
                <a16:creationId xmlns="" xmlns:a16="http://schemas.microsoft.com/office/drawing/2014/main" id="{8764B532-F9A0-014C-A71A-09243DD52D99}"/>
              </a:ext>
            </a:extLst>
          </p:cNvPr>
          <p:cNvSpPr>
            <a:spLocks noGrp="1"/>
          </p:cNvSpPr>
          <p:nvPr>
            <p:ph type="body" sz="quarter" idx="120" hasCustomPrompt="1"/>
          </p:nvPr>
        </p:nvSpPr>
        <p:spPr>
          <a:xfrm>
            <a:off x="8953443"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9" name="Text Placeholder 3">
            <a:extLst>
              <a:ext uri="{FF2B5EF4-FFF2-40B4-BE49-F238E27FC236}">
                <a16:creationId xmlns="" xmlns:a16="http://schemas.microsoft.com/office/drawing/2014/main" id="{897509F6-8933-4A41-BEC0-04F3CC0C7463}"/>
              </a:ext>
            </a:extLst>
          </p:cNvPr>
          <p:cNvSpPr>
            <a:spLocks noGrp="1"/>
          </p:cNvSpPr>
          <p:nvPr>
            <p:ph type="body" sz="quarter" idx="121" hasCustomPrompt="1"/>
          </p:nvPr>
        </p:nvSpPr>
        <p:spPr>
          <a:xfrm>
            <a:off x="8953443"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0" name="Text Placeholder 3">
            <a:extLst>
              <a:ext uri="{FF2B5EF4-FFF2-40B4-BE49-F238E27FC236}">
                <a16:creationId xmlns="" xmlns:a16="http://schemas.microsoft.com/office/drawing/2014/main" id="{F1944449-E5BD-4540-A818-8445A1315FAA}"/>
              </a:ext>
            </a:extLst>
          </p:cNvPr>
          <p:cNvSpPr>
            <a:spLocks noGrp="1"/>
          </p:cNvSpPr>
          <p:nvPr>
            <p:ph type="body" sz="quarter" idx="122" hasCustomPrompt="1"/>
          </p:nvPr>
        </p:nvSpPr>
        <p:spPr>
          <a:xfrm>
            <a:off x="1029255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1" name="Text Placeholder 3">
            <a:extLst>
              <a:ext uri="{FF2B5EF4-FFF2-40B4-BE49-F238E27FC236}">
                <a16:creationId xmlns="" xmlns:a16="http://schemas.microsoft.com/office/drawing/2014/main" id="{632CADF5-E821-6540-B341-CEC28F38CB36}"/>
              </a:ext>
            </a:extLst>
          </p:cNvPr>
          <p:cNvSpPr>
            <a:spLocks noGrp="1"/>
          </p:cNvSpPr>
          <p:nvPr>
            <p:ph type="body" sz="quarter" idx="123" hasCustomPrompt="1"/>
          </p:nvPr>
        </p:nvSpPr>
        <p:spPr>
          <a:xfrm>
            <a:off x="1029255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2" name="Text Placeholder 3">
            <a:extLst>
              <a:ext uri="{FF2B5EF4-FFF2-40B4-BE49-F238E27FC236}">
                <a16:creationId xmlns="" xmlns:a16="http://schemas.microsoft.com/office/drawing/2014/main" id="{EBBBDB5E-3C68-6644-BCAE-D5BBD4FB83C7}"/>
              </a:ext>
            </a:extLst>
          </p:cNvPr>
          <p:cNvSpPr>
            <a:spLocks noGrp="1"/>
          </p:cNvSpPr>
          <p:nvPr>
            <p:ph type="body" sz="quarter" idx="124" hasCustomPrompt="1"/>
          </p:nvPr>
        </p:nvSpPr>
        <p:spPr>
          <a:xfrm>
            <a:off x="1029255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3" name="Text Placeholder 3">
            <a:extLst>
              <a:ext uri="{FF2B5EF4-FFF2-40B4-BE49-F238E27FC236}">
                <a16:creationId xmlns="" xmlns:a16="http://schemas.microsoft.com/office/drawing/2014/main" id="{756C2AF8-3C6A-6A4B-B94A-417FACD7FB2D}"/>
              </a:ext>
            </a:extLst>
          </p:cNvPr>
          <p:cNvSpPr>
            <a:spLocks noGrp="1"/>
          </p:cNvSpPr>
          <p:nvPr>
            <p:ph type="body" sz="quarter" idx="125" hasCustomPrompt="1"/>
          </p:nvPr>
        </p:nvSpPr>
        <p:spPr>
          <a:xfrm>
            <a:off x="81121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 xmlns:a16="http://schemas.microsoft.com/office/drawing/2014/main" id="{ADD14D83-5464-C646-9946-B35CD2995F17}"/>
              </a:ext>
            </a:extLst>
          </p:cNvPr>
          <p:cNvSpPr>
            <a:spLocks noGrp="1"/>
          </p:cNvSpPr>
          <p:nvPr>
            <p:ph type="body" sz="quarter" idx="126" hasCustomPrompt="1"/>
          </p:nvPr>
        </p:nvSpPr>
        <p:spPr>
          <a:xfrm>
            <a:off x="81121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5" name="Text Placeholder 3">
            <a:extLst>
              <a:ext uri="{FF2B5EF4-FFF2-40B4-BE49-F238E27FC236}">
                <a16:creationId xmlns="" xmlns:a16="http://schemas.microsoft.com/office/drawing/2014/main" id="{ABDE9305-F929-F54F-90B5-A3CE5B33293E}"/>
              </a:ext>
            </a:extLst>
          </p:cNvPr>
          <p:cNvSpPr>
            <a:spLocks noGrp="1"/>
          </p:cNvSpPr>
          <p:nvPr>
            <p:ph type="body" sz="quarter" idx="127" hasCustomPrompt="1"/>
          </p:nvPr>
        </p:nvSpPr>
        <p:spPr>
          <a:xfrm>
            <a:off x="81121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6" name="Text Placeholder 3">
            <a:extLst>
              <a:ext uri="{FF2B5EF4-FFF2-40B4-BE49-F238E27FC236}">
                <a16:creationId xmlns="" xmlns:a16="http://schemas.microsoft.com/office/drawing/2014/main" id="{7B080DC8-BEA4-0347-96C1-DA481363E42F}"/>
              </a:ext>
            </a:extLst>
          </p:cNvPr>
          <p:cNvSpPr>
            <a:spLocks noGrp="1"/>
          </p:cNvSpPr>
          <p:nvPr>
            <p:ph type="body" sz="quarter" idx="128" hasCustomPrompt="1"/>
          </p:nvPr>
        </p:nvSpPr>
        <p:spPr>
          <a:xfrm>
            <a:off x="2150321"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 xmlns:a16="http://schemas.microsoft.com/office/drawing/2014/main" id="{857914F4-3314-2747-89D0-E019D8FAD8E0}"/>
              </a:ext>
            </a:extLst>
          </p:cNvPr>
          <p:cNvSpPr>
            <a:spLocks noGrp="1"/>
          </p:cNvSpPr>
          <p:nvPr>
            <p:ph type="body" sz="quarter" idx="129" hasCustomPrompt="1"/>
          </p:nvPr>
        </p:nvSpPr>
        <p:spPr>
          <a:xfrm>
            <a:off x="2150321"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 xmlns:a16="http://schemas.microsoft.com/office/drawing/2014/main" id="{80F7A7F3-2B8D-8F48-849D-1D9660790250}"/>
              </a:ext>
            </a:extLst>
          </p:cNvPr>
          <p:cNvSpPr>
            <a:spLocks noGrp="1"/>
          </p:cNvSpPr>
          <p:nvPr>
            <p:ph type="body" sz="quarter" idx="130" hasCustomPrompt="1"/>
          </p:nvPr>
        </p:nvSpPr>
        <p:spPr>
          <a:xfrm>
            <a:off x="2150321"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9" name="Text Placeholder 3">
            <a:extLst>
              <a:ext uri="{FF2B5EF4-FFF2-40B4-BE49-F238E27FC236}">
                <a16:creationId xmlns="" xmlns:a16="http://schemas.microsoft.com/office/drawing/2014/main" id="{74C1B682-B592-6F4F-BE87-57DE9BBE5D4F}"/>
              </a:ext>
            </a:extLst>
          </p:cNvPr>
          <p:cNvSpPr>
            <a:spLocks noGrp="1"/>
          </p:cNvSpPr>
          <p:nvPr>
            <p:ph type="body" sz="quarter" idx="131" hasCustomPrompt="1"/>
          </p:nvPr>
        </p:nvSpPr>
        <p:spPr>
          <a:xfrm>
            <a:off x="348196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4" name="Text Placeholder 3">
            <a:extLst>
              <a:ext uri="{FF2B5EF4-FFF2-40B4-BE49-F238E27FC236}">
                <a16:creationId xmlns="" xmlns:a16="http://schemas.microsoft.com/office/drawing/2014/main" id="{8870C61E-49A4-DC48-A7DE-F0FF610FA228}"/>
              </a:ext>
            </a:extLst>
          </p:cNvPr>
          <p:cNvSpPr>
            <a:spLocks noGrp="1"/>
          </p:cNvSpPr>
          <p:nvPr>
            <p:ph type="body" sz="quarter" idx="132" hasCustomPrompt="1"/>
          </p:nvPr>
        </p:nvSpPr>
        <p:spPr>
          <a:xfrm>
            <a:off x="348196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5" name="Text Placeholder 3">
            <a:extLst>
              <a:ext uri="{FF2B5EF4-FFF2-40B4-BE49-F238E27FC236}">
                <a16:creationId xmlns="" xmlns:a16="http://schemas.microsoft.com/office/drawing/2014/main" id="{A1291EE9-74BA-B94A-A6D2-AFE57DE3B4F4}"/>
              </a:ext>
            </a:extLst>
          </p:cNvPr>
          <p:cNvSpPr>
            <a:spLocks noGrp="1"/>
          </p:cNvSpPr>
          <p:nvPr>
            <p:ph type="body" sz="quarter" idx="133" hasCustomPrompt="1"/>
          </p:nvPr>
        </p:nvSpPr>
        <p:spPr>
          <a:xfrm>
            <a:off x="348196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96" name="Text Placeholder 3">
            <a:extLst>
              <a:ext uri="{FF2B5EF4-FFF2-40B4-BE49-F238E27FC236}">
                <a16:creationId xmlns="" xmlns:a16="http://schemas.microsoft.com/office/drawing/2014/main" id="{054F8DA9-682F-AE4F-A34E-C6F23756CDC9}"/>
              </a:ext>
            </a:extLst>
          </p:cNvPr>
          <p:cNvSpPr>
            <a:spLocks noGrp="1"/>
          </p:cNvSpPr>
          <p:nvPr>
            <p:ph type="body" sz="quarter" idx="134" hasCustomPrompt="1"/>
          </p:nvPr>
        </p:nvSpPr>
        <p:spPr>
          <a:xfrm>
            <a:off x="4821075"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 xmlns:a16="http://schemas.microsoft.com/office/drawing/2014/main" id="{40FA1CA7-95BA-4642-9133-C096E8AE4D44}"/>
              </a:ext>
            </a:extLst>
          </p:cNvPr>
          <p:cNvSpPr>
            <a:spLocks noGrp="1"/>
          </p:cNvSpPr>
          <p:nvPr>
            <p:ph type="body" sz="quarter" idx="135" hasCustomPrompt="1"/>
          </p:nvPr>
        </p:nvSpPr>
        <p:spPr>
          <a:xfrm>
            <a:off x="4821075"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2" name="Text Placeholder 3">
            <a:extLst>
              <a:ext uri="{FF2B5EF4-FFF2-40B4-BE49-F238E27FC236}">
                <a16:creationId xmlns="" xmlns:a16="http://schemas.microsoft.com/office/drawing/2014/main" id="{C7D1310E-A45E-014A-88FA-0AC894F8B5C0}"/>
              </a:ext>
            </a:extLst>
          </p:cNvPr>
          <p:cNvSpPr>
            <a:spLocks noGrp="1"/>
          </p:cNvSpPr>
          <p:nvPr>
            <p:ph type="body" sz="quarter" idx="136" hasCustomPrompt="1"/>
          </p:nvPr>
        </p:nvSpPr>
        <p:spPr>
          <a:xfrm>
            <a:off x="4821075"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3" name="Text Placeholder 3">
            <a:extLst>
              <a:ext uri="{FF2B5EF4-FFF2-40B4-BE49-F238E27FC236}">
                <a16:creationId xmlns="" xmlns:a16="http://schemas.microsoft.com/office/drawing/2014/main" id="{85169D22-256E-5046-A93D-6D3ABDCE32A5}"/>
              </a:ext>
            </a:extLst>
          </p:cNvPr>
          <p:cNvSpPr>
            <a:spLocks noGrp="1"/>
          </p:cNvSpPr>
          <p:nvPr>
            <p:ph type="body" sz="quarter" idx="137" hasCustomPrompt="1"/>
          </p:nvPr>
        </p:nvSpPr>
        <p:spPr>
          <a:xfrm>
            <a:off x="6282689"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4" name="Text Placeholder 3">
            <a:extLst>
              <a:ext uri="{FF2B5EF4-FFF2-40B4-BE49-F238E27FC236}">
                <a16:creationId xmlns="" xmlns:a16="http://schemas.microsoft.com/office/drawing/2014/main" id="{5157FE09-220E-A54F-A198-DE411B1F4F4D}"/>
              </a:ext>
            </a:extLst>
          </p:cNvPr>
          <p:cNvSpPr>
            <a:spLocks noGrp="1"/>
          </p:cNvSpPr>
          <p:nvPr>
            <p:ph type="body" sz="quarter" idx="138" hasCustomPrompt="1"/>
          </p:nvPr>
        </p:nvSpPr>
        <p:spPr>
          <a:xfrm>
            <a:off x="6282689"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5" name="Text Placeholder 3">
            <a:extLst>
              <a:ext uri="{FF2B5EF4-FFF2-40B4-BE49-F238E27FC236}">
                <a16:creationId xmlns="" xmlns:a16="http://schemas.microsoft.com/office/drawing/2014/main" id="{9D3B3602-5556-1343-8131-A61B9FE0EE10}"/>
              </a:ext>
            </a:extLst>
          </p:cNvPr>
          <p:cNvSpPr>
            <a:spLocks noGrp="1"/>
          </p:cNvSpPr>
          <p:nvPr>
            <p:ph type="body" sz="quarter" idx="139" hasCustomPrompt="1"/>
          </p:nvPr>
        </p:nvSpPr>
        <p:spPr>
          <a:xfrm>
            <a:off x="6282689"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6" name="Text Placeholder 3">
            <a:extLst>
              <a:ext uri="{FF2B5EF4-FFF2-40B4-BE49-F238E27FC236}">
                <a16:creationId xmlns="" xmlns:a16="http://schemas.microsoft.com/office/drawing/2014/main" id="{6B1C531D-28D0-5A4E-934E-4FC9FFFC245E}"/>
              </a:ext>
            </a:extLst>
          </p:cNvPr>
          <p:cNvSpPr>
            <a:spLocks noGrp="1"/>
          </p:cNvSpPr>
          <p:nvPr>
            <p:ph type="body" sz="quarter" idx="140" hasCustomPrompt="1"/>
          </p:nvPr>
        </p:nvSpPr>
        <p:spPr>
          <a:xfrm>
            <a:off x="762180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7" name="Text Placeholder 3">
            <a:extLst>
              <a:ext uri="{FF2B5EF4-FFF2-40B4-BE49-F238E27FC236}">
                <a16:creationId xmlns="" xmlns:a16="http://schemas.microsoft.com/office/drawing/2014/main" id="{719677E7-0B36-F746-A8F7-F4ACE3A9F30A}"/>
              </a:ext>
            </a:extLst>
          </p:cNvPr>
          <p:cNvSpPr>
            <a:spLocks noGrp="1"/>
          </p:cNvSpPr>
          <p:nvPr>
            <p:ph type="body" sz="quarter" idx="141" hasCustomPrompt="1"/>
          </p:nvPr>
        </p:nvSpPr>
        <p:spPr>
          <a:xfrm>
            <a:off x="762180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8" name="Text Placeholder 3">
            <a:extLst>
              <a:ext uri="{FF2B5EF4-FFF2-40B4-BE49-F238E27FC236}">
                <a16:creationId xmlns="" xmlns:a16="http://schemas.microsoft.com/office/drawing/2014/main" id="{BCC8024B-DA19-3944-89C7-5B7DB2B4FF92}"/>
              </a:ext>
            </a:extLst>
          </p:cNvPr>
          <p:cNvSpPr>
            <a:spLocks noGrp="1"/>
          </p:cNvSpPr>
          <p:nvPr>
            <p:ph type="body" sz="quarter" idx="142" hasCustomPrompt="1"/>
          </p:nvPr>
        </p:nvSpPr>
        <p:spPr>
          <a:xfrm>
            <a:off x="762180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5A7D5B58-03EC-A549-9AAF-65346E81CEA6}"/>
              </a:ext>
            </a:extLst>
          </p:cNvPr>
          <p:cNvSpPr>
            <a:spLocks noGrp="1"/>
          </p:cNvSpPr>
          <p:nvPr>
            <p:ph type="body" sz="quarter" idx="143" hasCustomPrompt="1"/>
          </p:nvPr>
        </p:nvSpPr>
        <p:spPr>
          <a:xfrm>
            <a:off x="8953443"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26D1B8DF-EAF2-D845-8091-2BA25367C534}"/>
              </a:ext>
            </a:extLst>
          </p:cNvPr>
          <p:cNvSpPr>
            <a:spLocks noGrp="1"/>
          </p:cNvSpPr>
          <p:nvPr>
            <p:ph type="body" sz="quarter" idx="144" hasCustomPrompt="1"/>
          </p:nvPr>
        </p:nvSpPr>
        <p:spPr>
          <a:xfrm>
            <a:off x="8953443"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5CC1E71D-983A-5742-97B6-5E93B4265F7E}"/>
              </a:ext>
            </a:extLst>
          </p:cNvPr>
          <p:cNvSpPr>
            <a:spLocks noGrp="1"/>
          </p:cNvSpPr>
          <p:nvPr>
            <p:ph type="body" sz="quarter" idx="145" hasCustomPrompt="1"/>
          </p:nvPr>
        </p:nvSpPr>
        <p:spPr>
          <a:xfrm>
            <a:off x="8953443"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15" name="Text Placeholder 3">
            <a:extLst>
              <a:ext uri="{FF2B5EF4-FFF2-40B4-BE49-F238E27FC236}">
                <a16:creationId xmlns="" xmlns:a16="http://schemas.microsoft.com/office/drawing/2014/main" id="{50761173-DB2F-8847-9A48-9090BC2D2EC1}"/>
              </a:ext>
            </a:extLst>
          </p:cNvPr>
          <p:cNvSpPr>
            <a:spLocks noGrp="1"/>
          </p:cNvSpPr>
          <p:nvPr>
            <p:ph type="body" sz="quarter" idx="146" hasCustomPrompt="1"/>
          </p:nvPr>
        </p:nvSpPr>
        <p:spPr>
          <a:xfrm>
            <a:off x="1029255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6" name="Text Placeholder 3">
            <a:extLst>
              <a:ext uri="{FF2B5EF4-FFF2-40B4-BE49-F238E27FC236}">
                <a16:creationId xmlns="" xmlns:a16="http://schemas.microsoft.com/office/drawing/2014/main" id="{48FAAF5A-5BD1-5841-B62F-C817C8F667AE}"/>
              </a:ext>
            </a:extLst>
          </p:cNvPr>
          <p:cNvSpPr>
            <a:spLocks noGrp="1"/>
          </p:cNvSpPr>
          <p:nvPr>
            <p:ph type="body" sz="quarter" idx="147" hasCustomPrompt="1"/>
          </p:nvPr>
        </p:nvSpPr>
        <p:spPr>
          <a:xfrm>
            <a:off x="1029255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7" name="Text Placeholder 3">
            <a:extLst>
              <a:ext uri="{FF2B5EF4-FFF2-40B4-BE49-F238E27FC236}">
                <a16:creationId xmlns="" xmlns:a16="http://schemas.microsoft.com/office/drawing/2014/main" id="{F86EC3EC-AC4D-734A-B021-6B3467A5120C}"/>
              </a:ext>
            </a:extLst>
          </p:cNvPr>
          <p:cNvSpPr>
            <a:spLocks noGrp="1"/>
          </p:cNvSpPr>
          <p:nvPr>
            <p:ph type="body" sz="quarter" idx="148" hasCustomPrompt="1"/>
          </p:nvPr>
        </p:nvSpPr>
        <p:spPr>
          <a:xfrm>
            <a:off x="1029255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cxnSp>
        <p:nvCxnSpPr>
          <p:cNvPr id="71" name="Straight Connector 70">
            <a:extLst>
              <a:ext uri="{FF2B5EF4-FFF2-40B4-BE49-F238E27FC236}">
                <a16:creationId xmlns="" xmlns:a16="http://schemas.microsoft.com/office/drawing/2014/main" id="{22D92785-2ED5-E343-8DB7-F2EB620FB4C8}"/>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959C7C5E-8ABA-A14E-A740-977DE788D167}"/>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5C23E27A-46E4-9448-9E2C-139751B3A140}"/>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F0A8D86C-6FF8-104A-B806-64944A7B42B0}"/>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8E657E98-58DA-9C45-B51B-750CDF55CEA3}"/>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6572F709-42A5-3B40-B868-5E3981DE021A}"/>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1"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3"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0933752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4" name="Text Placeholder 3">
            <a:extLst>
              <a:ext uri="{FF2B5EF4-FFF2-40B4-BE49-F238E27FC236}">
                <a16:creationId xmlns="" xmlns:a16="http://schemas.microsoft.com/office/drawing/2014/main" id="{B0EAA7D4-A834-9C48-A437-C77FE35369A6}"/>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1" name="Text Placeholder 10">
            <a:extLst>
              <a:ext uri="{FF2B5EF4-FFF2-40B4-BE49-F238E27FC236}">
                <a16:creationId xmlns="" xmlns:a16="http://schemas.microsoft.com/office/drawing/2014/main" id="{1C19FD9F-99EC-F446-8826-B01B05F18D09}"/>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2" name="Rectangle 2">
            <a:extLst>
              <a:ext uri="{FF2B5EF4-FFF2-40B4-BE49-F238E27FC236}">
                <a16:creationId xmlns="" xmlns:a16="http://schemas.microsoft.com/office/drawing/2014/main" id="{7D67D420-C211-0A44-8082-638452FAABF9}"/>
              </a:ext>
            </a:extLst>
          </p:cNvPr>
          <p:cNvSpPr>
            <a:spLocks noChangeArrowheads="1"/>
          </p:cNvSpPr>
          <p:nvPr userDrawn="1"/>
        </p:nvSpPr>
        <p:spPr bwMode="auto">
          <a:xfrm>
            <a:off x="1745776" y="0"/>
            <a:ext cx="1766378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solidFill>
                <a:srgbClr val="000000"/>
              </a:solidFill>
            </a:endParaRPr>
          </a:p>
        </p:txBody>
      </p:sp>
      <p:sp>
        <p:nvSpPr>
          <p:cNvPr id="8" name="Date Placeholder 3">
            <a:extLst>
              <a:ext uri="{FF2B5EF4-FFF2-40B4-BE49-F238E27FC236}">
                <a16:creationId xmlns="" xmlns:a16="http://schemas.microsoft.com/office/drawing/2014/main" id="{D71C210B-3499-1442-92EC-C4C706BDC1F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3" name="Footer Placeholder 4">
            <a:extLst>
              <a:ext uri="{FF2B5EF4-FFF2-40B4-BE49-F238E27FC236}">
                <a16:creationId xmlns="" xmlns:a16="http://schemas.microsoft.com/office/drawing/2014/main" id="{16F75A9D-E6EC-8D48-BF93-ACFAAC22FC13}"/>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 xmlns:a16="http://schemas.microsoft.com/office/drawing/2014/main" id="{D8E4AC63-F711-0D45-B128-6790B897F06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351426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Cover 2">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F53D6EC5-BC7B-3342-93B6-E26EFCEC4252}"/>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 xmlns:a16="http://schemas.microsoft.com/office/drawing/2014/main" id="{78261387-5067-CA4E-A7D0-AF2681A79524}"/>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 xmlns:a16="http://schemas.microsoft.com/office/drawing/2014/main" id="{AC512723-3D48-8B43-B97D-C341FC4E7611}"/>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 xmlns:a16="http://schemas.microsoft.com/office/drawing/2014/main" id="{D1F5F18E-9337-054F-821B-1B1A967047DF}"/>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2B171ED4-B7B2-DF41-8B40-18B84CD66CD4}"/>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3" name="Slide Number Placeholder 5">
            <a:extLst>
              <a:ext uri="{FF2B5EF4-FFF2-40B4-BE49-F238E27FC236}">
                <a16:creationId xmlns="" xmlns:a16="http://schemas.microsoft.com/office/drawing/2014/main" id="{CD89CCFE-0883-F542-A8F0-AD09BAACE3D2}"/>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2260493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Cover 3">
    <p:bg>
      <p:bgPr>
        <a:solidFill>
          <a:srgbClr val="F6F4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36471AD4-DC0C-514E-8807-3E054DB05521}"/>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 xmlns:a16="http://schemas.microsoft.com/office/drawing/2014/main" id="{E88CBF08-5967-124A-B7DC-A4351A587BA0}"/>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 xmlns:a16="http://schemas.microsoft.com/office/drawing/2014/main" id="{DD481571-EA7A-5B48-8BF0-846A1B6CEEA6}"/>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 xmlns:a16="http://schemas.microsoft.com/office/drawing/2014/main" id="{2B3B942A-C46E-E542-BC79-52E81272DC84}"/>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628569D1-C2F7-284F-A649-D3F634EF6D5B}"/>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 xmlns:a16="http://schemas.microsoft.com/office/drawing/2014/main" id="{7209D6A0-B57F-FC42-A7FC-D7F6FF787D3D}"/>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8233646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Cover 4">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FCF339B-C7A1-1D44-AA5C-9578EE96668C}"/>
              </a:ext>
            </a:extLst>
          </p:cNvPr>
          <p:cNvPicPr>
            <a:picLocks noChangeAspect="1"/>
          </p:cNvPicPr>
          <p:nvPr userDrawn="1"/>
        </p:nvPicPr>
        <p:blipFill>
          <a:blip r:embed="rId2"/>
          <a:srcRect/>
          <a:stretch/>
        </p:blipFill>
        <p:spPr>
          <a:xfrm>
            <a:off x="803274" y="800099"/>
            <a:ext cx="2010607" cy="406908"/>
          </a:xfrm>
          <a:prstGeom prst="rect">
            <a:avLst/>
          </a:prstGeom>
        </p:spPr>
      </p:pic>
      <p:sp>
        <p:nvSpPr>
          <p:cNvPr id="8" name="Title 1">
            <a:extLst>
              <a:ext uri="{FF2B5EF4-FFF2-40B4-BE49-F238E27FC236}">
                <a16:creationId xmlns="" xmlns:a16="http://schemas.microsoft.com/office/drawing/2014/main" id="{BB326EA4-DA43-9046-9231-59084C02555A}"/>
              </a:ext>
            </a:extLst>
          </p:cNvPr>
          <p:cNvSpPr>
            <a:spLocks noGrp="1"/>
          </p:cNvSpPr>
          <p:nvPr>
            <p:ph type="ctrTitle"/>
          </p:nvPr>
        </p:nvSpPr>
        <p:spPr>
          <a:xfrm>
            <a:off x="803275" y="2235200"/>
            <a:ext cx="10585450" cy="1856352"/>
          </a:xfrm>
        </p:spPr>
        <p:txBody>
          <a:bodyPr anchor="b">
            <a:noAutofit/>
          </a:bodyPr>
          <a:lstStyle>
            <a:lvl1pPr algn="l">
              <a:defRPr sz="4800">
                <a:solidFill>
                  <a:schemeClr val="bg1"/>
                </a:solidFill>
              </a:defRPr>
            </a:lvl1pPr>
          </a:lstStyle>
          <a:p>
            <a:r>
              <a:rPr lang="en-GB" dirty="0"/>
              <a:t>Click to edit Master title style</a:t>
            </a:r>
            <a:endParaRPr lang="en-US" dirty="0"/>
          </a:p>
        </p:txBody>
      </p:sp>
      <p:sp>
        <p:nvSpPr>
          <p:cNvPr id="9" name="Text Placeholder 3">
            <a:extLst>
              <a:ext uri="{FF2B5EF4-FFF2-40B4-BE49-F238E27FC236}">
                <a16:creationId xmlns="" xmlns:a16="http://schemas.microsoft.com/office/drawing/2014/main" id="{AF39356A-FD47-8447-BDBA-51F04F450565}"/>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solidFill>
                  <a:schemeClr val="bg1"/>
                </a:solidFill>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0" name="Text Placeholder 10">
            <a:extLst>
              <a:ext uri="{FF2B5EF4-FFF2-40B4-BE49-F238E27FC236}">
                <a16:creationId xmlns="" xmlns:a16="http://schemas.microsoft.com/office/drawing/2014/main" id="{1943FDE1-7904-0943-9E66-AD459BE076FE}"/>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solidFill>
                  <a:schemeClr val="bg1"/>
                </a:solidFill>
                <a:ea typeface="+mj-ea"/>
              </a:defRPr>
            </a:lvl1pPr>
          </a:lstStyle>
          <a:p>
            <a:pPr marL="57150" lvl="0" indent="-285750">
              <a:spcBef>
                <a:spcPct val="0"/>
              </a:spcBef>
            </a:pPr>
            <a:r>
              <a:rPr lang="en-GB" dirty="0"/>
              <a:t>Insert date and place</a:t>
            </a:r>
          </a:p>
        </p:txBody>
      </p:sp>
      <p:sp>
        <p:nvSpPr>
          <p:cNvPr id="11" name="Date Placeholder 3">
            <a:extLst>
              <a:ext uri="{FF2B5EF4-FFF2-40B4-BE49-F238E27FC236}">
                <a16:creationId xmlns="" xmlns:a16="http://schemas.microsoft.com/office/drawing/2014/main" id="{FDA2B1D8-E7DF-7D4A-99B6-06D9BC7A591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FFFFFF"/>
              </a:solidFill>
            </a:endParaRPr>
          </a:p>
        </p:txBody>
      </p:sp>
      <p:sp>
        <p:nvSpPr>
          <p:cNvPr id="12" name="Footer Placeholder 4">
            <a:extLst>
              <a:ext uri="{FF2B5EF4-FFF2-40B4-BE49-F238E27FC236}">
                <a16:creationId xmlns="" xmlns:a16="http://schemas.microsoft.com/office/drawing/2014/main" id="{DFEE3AAF-E721-F547-978B-6679A7D5702E}"/>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FFFFFF"/>
              </a:solidFill>
            </a:endParaRPr>
          </a:p>
        </p:txBody>
      </p:sp>
      <p:sp>
        <p:nvSpPr>
          <p:cNvPr id="16" name="Slide Number Placeholder 5">
            <a:extLst>
              <a:ext uri="{FF2B5EF4-FFF2-40B4-BE49-F238E27FC236}">
                <a16:creationId xmlns="" xmlns:a16="http://schemas.microsoft.com/office/drawing/2014/main" id="{E1EADAC5-9A7E-2D4E-9AD0-8078100771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solidFill>
                  <a:schemeClr val="bg1"/>
                </a:solidFill>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FFFFFF"/>
                </a:solidFill>
              </a:rPr>
              <a:pPr>
                <a:lnSpc>
                  <a:spcPct val="90000"/>
                </a:lnSpc>
                <a:spcBef>
                  <a:spcPct val="0"/>
                </a:spcBef>
                <a:buFont typeface="Arial" panose="020B0604020202020204" pitchFamily="34" charset="0"/>
                <a:buNone/>
              </a:pPr>
              <a:t>‹#›</a:t>
            </a:fld>
            <a:endParaRPr dirty="0">
              <a:solidFill>
                <a:srgbClr val="FFFFFF"/>
              </a:solidFill>
            </a:endParaRPr>
          </a:p>
        </p:txBody>
      </p:sp>
    </p:spTree>
    <p:extLst>
      <p:ext uri="{BB962C8B-B14F-4D97-AF65-F5344CB8AC3E}">
        <p14:creationId xmlns:p14="http://schemas.microsoft.com/office/powerpoint/2010/main" val="40875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1596256"/>
            <a:ext cx="5076824" cy="4434367"/>
          </a:xfrm>
        </p:spPr>
        <p:txBody>
          <a:bodyPr rIns="0">
            <a:normAutofit/>
          </a:bodyPr>
          <a:lstStyle>
            <a:lvl1pPr>
              <a:defRPr lang="x-none" dirty="0"/>
            </a:lvl1pPr>
          </a:lstStyle>
          <a:p>
            <a:pPr lvl="0"/>
            <a:r>
              <a:rPr lang="en-GB" dirty="0"/>
              <a:t>Insert content</a:t>
            </a:r>
            <a:endParaRPr lang="x-none" dirty="0"/>
          </a:p>
        </p:txBody>
      </p:sp>
      <p:sp>
        <p:nvSpPr>
          <p:cNvPr id="14" name="Content Placeholder 4">
            <a:extLst>
              <a:ext uri="{FF2B5EF4-FFF2-40B4-BE49-F238E27FC236}">
                <a16:creationId xmlns="" xmlns:a16="http://schemas.microsoft.com/office/drawing/2014/main" id="{FFA81FD5-311F-8547-A1D2-E8CFEB5E3459}"/>
              </a:ext>
            </a:extLst>
          </p:cNvPr>
          <p:cNvSpPr>
            <a:spLocks noGrp="1"/>
          </p:cNvSpPr>
          <p:nvPr>
            <p:ph sz="quarter" idx="16" hasCustomPrompt="1"/>
          </p:nvPr>
        </p:nvSpPr>
        <p:spPr>
          <a:xfrm>
            <a:off x="6311901" y="1596256"/>
            <a:ext cx="5076824" cy="4434367"/>
          </a:xfrm>
        </p:spPr>
        <p:txBody>
          <a:bodyPr rIns="0">
            <a:normAutofit/>
          </a:bodyPr>
          <a:lstStyle>
            <a:lvl1pPr>
              <a:defRPr lang="x-none" dirty="0"/>
            </a:lvl1pPr>
          </a:lstStyle>
          <a:p>
            <a:pPr lvl="0"/>
            <a:r>
              <a:rPr lang="en-GB" dirty="0"/>
              <a:t>Insert content</a:t>
            </a:r>
            <a:endParaRPr lang="x-none" dirty="0"/>
          </a:p>
        </p:txBody>
      </p:sp>
    </p:spTree>
    <p:extLst>
      <p:ext uri="{BB962C8B-B14F-4D97-AF65-F5344CB8AC3E}">
        <p14:creationId xmlns:p14="http://schemas.microsoft.com/office/powerpoint/2010/main" val="32563943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xmlns="" id="{9DAE342F-3586-A746-9DDD-F4B18808F619}"/>
              </a:ext>
            </a:extLst>
          </p:cNvPr>
          <p:cNvSpPr>
            <a:spLocks noGrp="1"/>
          </p:cNvSpPr>
          <p:nvPr>
            <p:ph type="title" hasCustomPrompt="1"/>
          </p:nvPr>
        </p:nvSpPr>
        <p:spPr>
          <a:xfrm>
            <a:off x="803275" y="2080060"/>
            <a:ext cx="4547839" cy="2011493"/>
          </a:xfrm>
          <a:prstGeom prst="rect">
            <a:avLst/>
          </a:prstGeom>
        </p:spPr>
        <p:txBody>
          <a:bodyPr vert="horz" lIns="0" tIns="0" rIns="0" bIns="0" rtlCol="0" anchor="b" anchorCtr="0">
            <a:noAutofit/>
          </a:bodyPr>
          <a:lstStyle/>
          <a:p>
            <a:r>
              <a:rPr lang="en-GB" dirty="0"/>
              <a:t>Insert title</a:t>
            </a:r>
            <a:endParaRPr lang="en-US" dirty="0"/>
          </a:p>
        </p:txBody>
      </p:sp>
      <p:sp>
        <p:nvSpPr>
          <p:cNvPr id="16" name="Text Placeholder 10">
            <a:extLst>
              <a:ext uri="{FF2B5EF4-FFF2-40B4-BE49-F238E27FC236}">
                <a16:creationId xmlns:a16="http://schemas.microsoft.com/office/drawing/2014/main" xmlns="" id="{FC50DC27-563A-D34E-9D6D-9CBDF862A280}"/>
              </a:ext>
            </a:extLst>
          </p:cNvPr>
          <p:cNvSpPr>
            <a:spLocks noGrp="1"/>
          </p:cNvSpPr>
          <p:nvPr>
            <p:ph type="body" sz="quarter" idx="10"/>
          </p:nvPr>
        </p:nvSpPr>
        <p:spPr>
          <a:xfrm>
            <a:off x="803275" y="4324027"/>
            <a:ext cx="4547839" cy="844658"/>
          </a:xfrm>
          <a:prstGeom prst="rect">
            <a:avLst/>
          </a:prstGeom>
        </p:spPr>
        <p:txBody>
          <a:bodyPr vert="horz" lIns="0" tIns="0" rIns="0" bIns="0" rtlCol="0" anchor="t"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fi-FI">
                <a:latin typeface="+mn-lt"/>
                <a:cs typeface="+mn-cs"/>
              </a:defRPr>
            </a:lvl5pPr>
          </a:lstStyle>
          <a:p>
            <a:pPr marL="228600" marR="0" lvl="0" indent="-228600" fontAlgn="auto">
              <a:spcBef>
                <a:spcPct val="0"/>
              </a:spcBef>
              <a:spcAft>
                <a:spcPts val="0"/>
              </a:spcAft>
              <a:buClrTx/>
              <a:buSzTx/>
              <a:tabLst/>
            </a:pPr>
            <a:r>
              <a:rPr lang="en-US" smtClean="0"/>
              <a:t>Click to edit Master text styles</a:t>
            </a:r>
          </a:p>
        </p:txBody>
      </p:sp>
      <p:sp>
        <p:nvSpPr>
          <p:cNvPr id="17" name="Text Placeholder 10">
            <a:extLst>
              <a:ext uri="{FF2B5EF4-FFF2-40B4-BE49-F238E27FC236}">
                <a16:creationId xmlns:a16="http://schemas.microsoft.com/office/drawing/2014/main" xmlns="" id="{48B75860-2496-DA4D-8F93-CBF4C7A72303}"/>
              </a:ext>
            </a:extLst>
          </p:cNvPr>
          <p:cNvSpPr>
            <a:spLocks noGrp="1"/>
          </p:cNvSpPr>
          <p:nvPr>
            <p:ph type="body" sz="quarter" idx="11" hasCustomPrompt="1"/>
          </p:nvPr>
        </p:nvSpPr>
        <p:spPr>
          <a:xfrm>
            <a:off x="803275" y="5305651"/>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date and place</a:t>
            </a:r>
            <a:endParaRPr lang="fi-FI" dirty="0"/>
          </a:p>
        </p:txBody>
      </p:sp>
      <p:sp>
        <p:nvSpPr>
          <p:cNvPr id="18" name="Text Placeholder 10">
            <a:extLst>
              <a:ext uri="{FF2B5EF4-FFF2-40B4-BE49-F238E27FC236}">
                <a16:creationId xmlns:a16="http://schemas.microsoft.com/office/drawing/2014/main" xmlns="" id="{B96B5B4F-B5C3-D74D-A994-17E58F5B0717}"/>
              </a:ext>
            </a:extLst>
          </p:cNvPr>
          <p:cNvSpPr>
            <a:spLocks noGrp="1"/>
          </p:cNvSpPr>
          <p:nvPr>
            <p:ph type="body" sz="quarter" idx="12" hasCustomPrompt="1"/>
          </p:nvPr>
        </p:nvSpPr>
        <p:spPr>
          <a:xfrm>
            <a:off x="803275" y="5638865"/>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additional information</a:t>
            </a:r>
            <a:endParaRPr lang="fi-FI" dirty="0"/>
          </a:p>
        </p:txBody>
      </p:sp>
      <p:pic>
        <p:nvPicPr>
          <p:cNvPr id="6" name="Picture 5">
            <a:extLst>
              <a:ext uri="{FF2B5EF4-FFF2-40B4-BE49-F238E27FC236}">
                <a16:creationId xmlns:a16="http://schemas.microsoft.com/office/drawing/2014/main" xmlns="" id="{0DD55F4D-971B-2E40-813F-99AA8A1D5C50}"/>
              </a:ext>
            </a:extLst>
          </p:cNvPr>
          <p:cNvPicPr>
            <a:picLocks noChangeAspect="1"/>
          </p:cNvPicPr>
          <p:nvPr userDrawn="1"/>
        </p:nvPicPr>
        <p:blipFill>
          <a:blip r:embed="rId2"/>
          <a:stretch/>
        </p:blipFill>
        <p:spPr>
          <a:xfrm>
            <a:off x="6096000" y="0"/>
            <a:ext cx="6096000" cy="6858000"/>
          </a:xfrm>
          <a:prstGeom prst="rect">
            <a:avLst/>
          </a:prstGeom>
        </p:spPr>
      </p:pic>
    </p:spTree>
    <p:extLst>
      <p:ext uri="{BB962C8B-B14F-4D97-AF65-F5344CB8AC3E}">
        <p14:creationId xmlns:p14="http://schemas.microsoft.com/office/powerpoint/2010/main" val="32534230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xmlns="" id="{9DAE342F-3586-A746-9DDD-F4B18808F619}"/>
              </a:ext>
            </a:extLst>
          </p:cNvPr>
          <p:cNvSpPr>
            <a:spLocks noGrp="1"/>
          </p:cNvSpPr>
          <p:nvPr>
            <p:ph type="title" hasCustomPrompt="1"/>
          </p:nvPr>
        </p:nvSpPr>
        <p:spPr>
          <a:xfrm>
            <a:off x="803275" y="2080060"/>
            <a:ext cx="4547839" cy="2011493"/>
          </a:xfrm>
          <a:prstGeom prst="rect">
            <a:avLst/>
          </a:prstGeom>
        </p:spPr>
        <p:txBody>
          <a:bodyPr vert="horz" lIns="0" tIns="0" rIns="0" bIns="0" rtlCol="0" anchor="b" anchorCtr="0">
            <a:noAutofit/>
          </a:bodyPr>
          <a:lstStyle/>
          <a:p>
            <a:r>
              <a:rPr lang="en-GB" dirty="0"/>
              <a:t>Insert title</a:t>
            </a:r>
            <a:endParaRPr lang="en-US" dirty="0"/>
          </a:p>
        </p:txBody>
      </p:sp>
      <p:sp>
        <p:nvSpPr>
          <p:cNvPr id="16" name="Text Placeholder 10">
            <a:extLst>
              <a:ext uri="{FF2B5EF4-FFF2-40B4-BE49-F238E27FC236}">
                <a16:creationId xmlns:a16="http://schemas.microsoft.com/office/drawing/2014/main" xmlns="" id="{FC50DC27-563A-D34E-9D6D-9CBDF862A280}"/>
              </a:ext>
            </a:extLst>
          </p:cNvPr>
          <p:cNvSpPr>
            <a:spLocks noGrp="1"/>
          </p:cNvSpPr>
          <p:nvPr>
            <p:ph type="body" sz="quarter" idx="10"/>
          </p:nvPr>
        </p:nvSpPr>
        <p:spPr>
          <a:xfrm>
            <a:off x="803275" y="4324027"/>
            <a:ext cx="4547839" cy="844658"/>
          </a:xfrm>
          <a:prstGeom prst="rect">
            <a:avLst/>
          </a:prstGeom>
        </p:spPr>
        <p:txBody>
          <a:bodyPr vert="horz" lIns="0" tIns="0" rIns="0" bIns="0" rtlCol="0" anchor="t"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fi-FI">
                <a:latin typeface="+mn-lt"/>
                <a:cs typeface="+mn-cs"/>
              </a:defRPr>
            </a:lvl5pPr>
          </a:lstStyle>
          <a:p>
            <a:pPr marL="228600" marR="0" lvl="0" indent="-228600" fontAlgn="auto">
              <a:spcBef>
                <a:spcPct val="0"/>
              </a:spcBef>
              <a:spcAft>
                <a:spcPts val="0"/>
              </a:spcAft>
              <a:buClrTx/>
              <a:buSzTx/>
              <a:tabLst/>
            </a:pPr>
            <a:r>
              <a:rPr lang="en-US" smtClean="0"/>
              <a:t>Click to edit Master text styles</a:t>
            </a:r>
          </a:p>
        </p:txBody>
      </p:sp>
      <p:sp>
        <p:nvSpPr>
          <p:cNvPr id="17" name="Text Placeholder 10">
            <a:extLst>
              <a:ext uri="{FF2B5EF4-FFF2-40B4-BE49-F238E27FC236}">
                <a16:creationId xmlns:a16="http://schemas.microsoft.com/office/drawing/2014/main" xmlns="" id="{48B75860-2496-DA4D-8F93-CBF4C7A72303}"/>
              </a:ext>
            </a:extLst>
          </p:cNvPr>
          <p:cNvSpPr>
            <a:spLocks noGrp="1"/>
          </p:cNvSpPr>
          <p:nvPr>
            <p:ph type="body" sz="quarter" idx="11" hasCustomPrompt="1"/>
          </p:nvPr>
        </p:nvSpPr>
        <p:spPr>
          <a:xfrm>
            <a:off x="803275" y="5305651"/>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date and place</a:t>
            </a:r>
            <a:endParaRPr lang="fi-FI" dirty="0"/>
          </a:p>
        </p:txBody>
      </p:sp>
      <p:sp>
        <p:nvSpPr>
          <p:cNvPr id="18" name="Text Placeholder 10">
            <a:extLst>
              <a:ext uri="{FF2B5EF4-FFF2-40B4-BE49-F238E27FC236}">
                <a16:creationId xmlns:a16="http://schemas.microsoft.com/office/drawing/2014/main" xmlns="" id="{B96B5B4F-B5C3-D74D-A994-17E58F5B0717}"/>
              </a:ext>
            </a:extLst>
          </p:cNvPr>
          <p:cNvSpPr>
            <a:spLocks noGrp="1"/>
          </p:cNvSpPr>
          <p:nvPr>
            <p:ph type="body" sz="quarter" idx="12" hasCustomPrompt="1"/>
          </p:nvPr>
        </p:nvSpPr>
        <p:spPr>
          <a:xfrm>
            <a:off x="803275" y="5638865"/>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additional information</a:t>
            </a:r>
            <a:endParaRPr lang="fi-FI" dirty="0"/>
          </a:p>
        </p:txBody>
      </p:sp>
      <p:pic>
        <p:nvPicPr>
          <p:cNvPr id="7" name="Picture 6">
            <a:extLst>
              <a:ext uri="{FF2B5EF4-FFF2-40B4-BE49-F238E27FC236}">
                <a16:creationId xmlns:a16="http://schemas.microsoft.com/office/drawing/2014/main" xmlns="" id="{38FE6092-4A15-7A4A-8E59-32F3363F2FC0}"/>
              </a:ext>
            </a:extLst>
          </p:cNvPr>
          <p:cNvPicPr>
            <a:picLocks noChangeAspect="1"/>
          </p:cNvPicPr>
          <p:nvPr userDrawn="1"/>
        </p:nvPicPr>
        <p:blipFill>
          <a:blip r:embed="rId2"/>
          <a:srcRect/>
          <a:stretch/>
        </p:blipFill>
        <p:spPr>
          <a:xfrm>
            <a:off x="6096000" y="0"/>
            <a:ext cx="6096000" cy="6858000"/>
          </a:xfrm>
          <a:prstGeom prst="rect">
            <a:avLst/>
          </a:prstGeom>
        </p:spPr>
      </p:pic>
    </p:spTree>
    <p:extLst>
      <p:ext uri="{BB962C8B-B14F-4D97-AF65-F5344CB8AC3E}">
        <p14:creationId xmlns:p14="http://schemas.microsoft.com/office/powerpoint/2010/main" val="263573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ver 3 ">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xmlns="" id="{9DAE342F-3586-A746-9DDD-F4B18808F619}"/>
              </a:ext>
            </a:extLst>
          </p:cNvPr>
          <p:cNvSpPr>
            <a:spLocks noGrp="1"/>
          </p:cNvSpPr>
          <p:nvPr>
            <p:ph type="title" hasCustomPrompt="1"/>
          </p:nvPr>
        </p:nvSpPr>
        <p:spPr>
          <a:xfrm>
            <a:off x="803275" y="2080060"/>
            <a:ext cx="4547839" cy="2011493"/>
          </a:xfrm>
          <a:prstGeom prst="rect">
            <a:avLst/>
          </a:prstGeom>
        </p:spPr>
        <p:txBody>
          <a:bodyPr vert="horz" lIns="0" tIns="0" rIns="0" bIns="0" rtlCol="0" anchor="b" anchorCtr="0">
            <a:noAutofit/>
          </a:bodyPr>
          <a:lstStyle/>
          <a:p>
            <a:r>
              <a:rPr lang="en-GB" dirty="0"/>
              <a:t>Insert title</a:t>
            </a:r>
            <a:endParaRPr lang="en-US" dirty="0"/>
          </a:p>
        </p:txBody>
      </p:sp>
      <p:sp>
        <p:nvSpPr>
          <p:cNvPr id="16" name="Text Placeholder 10">
            <a:extLst>
              <a:ext uri="{FF2B5EF4-FFF2-40B4-BE49-F238E27FC236}">
                <a16:creationId xmlns:a16="http://schemas.microsoft.com/office/drawing/2014/main" xmlns="" id="{FC50DC27-563A-D34E-9D6D-9CBDF862A280}"/>
              </a:ext>
            </a:extLst>
          </p:cNvPr>
          <p:cNvSpPr>
            <a:spLocks noGrp="1"/>
          </p:cNvSpPr>
          <p:nvPr>
            <p:ph type="body" sz="quarter" idx="10"/>
          </p:nvPr>
        </p:nvSpPr>
        <p:spPr>
          <a:xfrm>
            <a:off x="803275" y="4324027"/>
            <a:ext cx="4547839" cy="844658"/>
          </a:xfrm>
          <a:prstGeom prst="rect">
            <a:avLst/>
          </a:prstGeom>
        </p:spPr>
        <p:txBody>
          <a:bodyPr vert="horz" lIns="0" tIns="0" rIns="0" bIns="0" rtlCol="0" anchor="t"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fi-FI">
                <a:latin typeface="+mn-lt"/>
                <a:cs typeface="+mn-cs"/>
              </a:defRPr>
            </a:lvl5pPr>
          </a:lstStyle>
          <a:p>
            <a:pPr marL="228600" marR="0" lvl="0" indent="-228600" fontAlgn="auto">
              <a:spcBef>
                <a:spcPct val="0"/>
              </a:spcBef>
              <a:spcAft>
                <a:spcPts val="0"/>
              </a:spcAft>
              <a:buClrTx/>
              <a:buSzTx/>
              <a:tabLst/>
            </a:pPr>
            <a:r>
              <a:rPr lang="en-US" smtClean="0"/>
              <a:t>Click to edit Master text styles</a:t>
            </a:r>
          </a:p>
        </p:txBody>
      </p:sp>
      <p:sp>
        <p:nvSpPr>
          <p:cNvPr id="17" name="Text Placeholder 10">
            <a:extLst>
              <a:ext uri="{FF2B5EF4-FFF2-40B4-BE49-F238E27FC236}">
                <a16:creationId xmlns:a16="http://schemas.microsoft.com/office/drawing/2014/main" xmlns="" id="{48B75860-2496-DA4D-8F93-CBF4C7A72303}"/>
              </a:ext>
            </a:extLst>
          </p:cNvPr>
          <p:cNvSpPr>
            <a:spLocks noGrp="1"/>
          </p:cNvSpPr>
          <p:nvPr>
            <p:ph type="body" sz="quarter" idx="11" hasCustomPrompt="1"/>
          </p:nvPr>
        </p:nvSpPr>
        <p:spPr>
          <a:xfrm>
            <a:off x="803275" y="5305651"/>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date and place</a:t>
            </a:r>
            <a:endParaRPr lang="fi-FI" dirty="0"/>
          </a:p>
        </p:txBody>
      </p:sp>
      <p:sp>
        <p:nvSpPr>
          <p:cNvPr id="18" name="Text Placeholder 10">
            <a:extLst>
              <a:ext uri="{FF2B5EF4-FFF2-40B4-BE49-F238E27FC236}">
                <a16:creationId xmlns:a16="http://schemas.microsoft.com/office/drawing/2014/main" xmlns="" id="{B96B5B4F-B5C3-D74D-A994-17E58F5B0717}"/>
              </a:ext>
            </a:extLst>
          </p:cNvPr>
          <p:cNvSpPr>
            <a:spLocks noGrp="1"/>
          </p:cNvSpPr>
          <p:nvPr>
            <p:ph type="body" sz="quarter" idx="12" hasCustomPrompt="1"/>
          </p:nvPr>
        </p:nvSpPr>
        <p:spPr>
          <a:xfrm>
            <a:off x="803275" y="5638865"/>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additional information</a:t>
            </a:r>
            <a:endParaRPr lang="fi-FI" dirty="0"/>
          </a:p>
        </p:txBody>
      </p:sp>
      <p:pic>
        <p:nvPicPr>
          <p:cNvPr id="7" name="Picture 6">
            <a:extLst>
              <a:ext uri="{FF2B5EF4-FFF2-40B4-BE49-F238E27FC236}">
                <a16:creationId xmlns:a16="http://schemas.microsoft.com/office/drawing/2014/main" xmlns="" id="{38FE6092-4A15-7A4A-8E59-32F3363F2FC0}"/>
              </a:ext>
            </a:extLst>
          </p:cNvPr>
          <p:cNvPicPr>
            <a:picLocks noChangeAspect="1"/>
          </p:cNvPicPr>
          <p:nvPr userDrawn="1"/>
        </p:nvPicPr>
        <p:blipFill>
          <a:blip r:embed="rId2"/>
          <a:srcRect/>
          <a:stretch/>
        </p:blipFill>
        <p:spPr>
          <a:xfrm>
            <a:off x="6096000" y="0"/>
            <a:ext cx="6096000" cy="6858000"/>
          </a:xfrm>
          <a:prstGeom prst="rect">
            <a:avLst/>
          </a:prstGeom>
        </p:spPr>
      </p:pic>
    </p:spTree>
    <p:extLst>
      <p:ext uri="{BB962C8B-B14F-4D97-AF65-F5344CB8AC3E}">
        <p14:creationId xmlns:p14="http://schemas.microsoft.com/office/powerpoint/2010/main" val="23632187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ver 4 ">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xmlns="" id="{9DAE342F-3586-A746-9DDD-F4B18808F619}"/>
              </a:ext>
            </a:extLst>
          </p:cNvPr>
          <p:cNvSpPr>
            <a:spLocks noGrp="1"/>
          </p:cNvSpPr>
          <p:nvPr>
            <p:ph type="title" hasCustomPrompt="1"/>
          </p:nvPr>
        </p:nvSpPr>
        <p:spPr>
          <a:xfrm>
            <a:off x="803275" y="2080060"/>
            <a:ext cx="4547839" cy="2011493"/>
          </a:xfrm>
          <a:prstGeom prst="rect">
            <a:avLst/>
          </a:prstGeom>
        </p:spPr>
        <p:txBody>
          <a:bodyPr vert="horz" lIns="0" tIns="0" rIns="0" bIns="0" rtlCol="0" anchor="b" anchorCtr="0">
            <a:noAutofit/>
          </a:bodyPr>
          <a:lstStyle/>
          <a:p>
            <a:r>
              <a:rPr lang="en-GB" dirty="0"/>
              <a:t>Insert title</a:t>
            </a:r>
            <a:endParaRPr lang="en-US" dirty="0"/>
          </a:p>
        </p:txBody>
      </p:sp>
      <p:sp>
        <p:nvSpPr>
          <p:cNvPr id="16" name="Text Placeholder 10">
            <a:extLst>
              <a:ext uri="{FF2B5EF4-FFF2-40B4-BE49-F238E27FC236}">
                <a16:creationId xmlns:a16="http://schemas.microsoft.com/office/drawing/2014/main" xmlns="" id="{FC50DC27-563A-D34E-9D6D-9CBDF862A280}"/>
              </a:ext>
            </a:extLst>
          </p:cNvPr>
          <p:cNvSpPr>
            <a:spLocks noGrp="1"/>
          </p:cNvSpPr>
          <p:nvPr>
            <p:ph type="body" sz="quarter" idx="10"/>
          </p:nvPr>
        </p:nvSpPr>
        <p:spPr>
          <a:xfrm>
            <a:off x="803275" y="4324027"/>
            <a:ext cx="4547839" cy="844658"/>
          </a:xfrm>
          <a:prstGeom prst="rect">
            <a:avLst/>
          </a:prstGeom>
        </p:spPr>
        <p:txBody>
          <a:bodyPr vert="horz" lIns="0" tIns="0" rIns="0" bIns="0" rtlCol="0" anchor="t"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fi-FI">
                <a:latin typeface="+mn-lt"/>
                <a:cs typeface="+mn-cs"/>
              </a:defRPr>
            </a:lvl5pPr>
          </a:lstStyle>
          <a:p>
            <a:pPr marL="228600" marR="0" lvl="0" indent="-228600" fontAlgn="auto">
              <a:spcBef>
                <a:spcPct val="0"/>
              </a:spcBef>
              <a:spcAft>
                <a:spcPts val="0"/>
              </a:spcAft>
              <a:buClrTx/>
              <a:buSzTx/>
              <a:tabLst/>
            </a:pPr>
            <a:r>
              <a:rPr lang="en-US" smtClean="0"/>
              <a:t>Click to edit Master text styles</a:t>
            </a:r>
          </a:p>
        </p:txBody>
      </p:sp>
      <p:sp>
        <p:nvSpPr>
          <p:cNvPr id="17" name="Text Placeholder 10">
            <a:extLst>
              <a:ext uri="{FF2B5EF4-FFF2-40B4-BE49-F238E27FC236}">
                <a16:creationId xmlns:a16="http://schemas.microsoft.com/office/drawing/2014/main" xmlns="" id="{48B75860-2496-DA4D-8F93-CBF4C7A72303}"/>
              </a:ext>
            </a:extLst>
          </p:cNvPr>
          <p:cNvSpPr>
            <a:spLocks noGrp="1"/>
          </p:cNvSpPr>
          <p:nvPr>
            <p:ph type="body" sz="quarter" idx="11" hasCustomPrompt="1"/>
          </p:nvPr>
        </p:nvSpPr>
        <p:spPr>
          <a:xfrm>
            <a:off x="803275" y="5305651"/>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date and place</a:t>
            </a:r>
            <a:endParaRPr lang="fi-FI" dirty="0"/>
          </a:p>
        </p:txBody>
      </p:sp>
      <p:sp>
        <p:nvSpPr>
          <p:cNvPr id="18" name="Text Placeholder 10">
            <a:extLst>
              <a:ext uri="{FF2B5EF4-FFF2-40B4-BE49-F238E27FC236}">
                <a16:creationId xmlns:a16="http://schemas.microsoft.com/office/drawing/2014/main" xmlns="" id="{B96B5B4F-B5C3-D74D-A994-17E58F5B0717}"/>
              </a:ext>
            </a:extLst>
          </p:cNvPr>
          <p:cNvSpPr>
            <a:spLocks noGrp="1"/>
          </p:cNvSpPr>
          <p:nvPr>
            <p:ph type="body" sz="quarter" idx="12" hasCustomPrompt="1"/>
          </p:nvPr>
        </p:nvSpPr>
        <p:spPr>
          <a:xfrm>
            <a:off x="803275" y="5638865"/>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additional information</a:t>
            </a:r>
            <a:endParaRPr lang="fi-FI" dirty="0"/>
          </a:p>
        </p:txBody>
      </p:sp>
      <p:pic>
        <p:nvPicPr>
          <p:cNvPr id="7" name="Picture 6">
            <a:extLst>
              <a:ext uri="{FF2B5EF4-FFF2-40B4-BE49-F238E27FC236}">
                <a16:creationId xmlns:a16="http://schemas.microsoft.com/office/drawing/2014/main" xmlns="" id="{38FE6092-4A15-7A4A-8E59-32F3363F2FC0}"/>
              </a:ext>
            </a:extLst>
          </p:cNvPr>
          <p:cNvPicPr>
            <a:picLocks noChangeAspect="1"/>
          </p:cNvPicPr>
          <p:nvPr userDrawn="1"/>
        </p:nvPicPr>
        <p:blipFill>
          <a:blip r:embed="rId2"/>
          <a:srcRect/>
          <a:stretch/>
        </p:blipFill>
        <p:spPr>
          <a:xfrm>
            <a:off x="6096000" y="0"/>
            <a:ext cx="6096000" cy="6858000"/>
          </a:xfrm>
          <a:prstGeom prst="rect">
            <a:avLst/>
          </a:prstGeom>
        </p:spPr>
      </p:pic>
    </p:spTree>
    <p:extLst>
      <p:ext uri="{BB962C8B-B14F-4D97-AF65-F5344CB8AC3E}">
        <p14:creationId xmlns:p14="http://schemas.microsoft.com/office/powerpoint/2010/main" val="8350838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xmlns="" id="{9DAE342F-3586-A746-9DDD-F4B18808F619}"/>
              </a:ext>
            </a:extLst>
          </p:cNvPr>
          <p:cNvSpPr>
            <a:spLocks noGrp="1"/>
          </p:cNvSpPr>
          <p:nvPr>
            <p:ph type="title" hasCustomPrompt="1"/>
          </p:nvPr>
        </p:nvSpPr>
        <p:spPr>
          <a:xfrm>
            <a:off x="803275" y="2080060"/>
            <a:ext cx="4547839" cy="2011493"/>
          </a:xfrm>
          <a:prstGeom prst="rect">
            <a:avLst/>
          </a:prstGeom>
        </p:spPr>
        <p:txBody>
          <a:bodyPr vert="horz" lIns="0" tIns="0" rIns="0" bIns="0" rtlCol="0" anchor="b" anchorCtr="0">
            <a:noAutofit/>
          </a:bodyPr>
          <a:lstStyle/>
          <a:p>
            <a:r>
              <a:rPr lang="en-GB" dirty="0"/>
              <a:t>Insert title</a:t>
            </a:r>
            <a:endParaRPr lang="en-US" dirty="0"/>
          </a:p>
        </p:txBody>
      </p:sp>
      <p:sp>
        <p:nvSpPr>
          <p:cNvPr id="16" name="Text Placeholder 10">
            <a:extLst>
              <a:ext uri="{FF2B5EF4-FFF2-40B4-BE49-F238E27FC236}">
                <a16:creationId xmlns:a16="http://schemas.microsoft.com/office/drawing/2014/main" xmlns="" id="{FC50DC27-563A-D34E-9D6D-9CBDF862A280}"/>
              </a:ext>
            </a:extLst>
          </p:cNvPr>
          <p:cNvSpPr>
            <a:spLocks noGrp="1"/>
          </p:cNvSpPr>
          <p:nvPr>
            <p:ph type="body" sz="quarter" idx="10"/>
          </p:nvPr>
        </p:nvSpPr>
        <p:spPr>
          <a:xfrm>
            <a:off x="803275" y="4324027"/>
            <a:ext cx="4547839" cy="844658"/>
          </a:xfrm>
          <a:prstGeom prst="rect">
            <a:avLst/>
          </a:prstGeom>
        </p:spPr>
        <p:txBody>
          <a:bodyPr vert="horz" lIns="0" tIns="0" rIns="0" bIns="0" rtlCol="0" anchor="t"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fi-FI">
                <a:latin typeface="+mn-lt"/>
                <a:cs typeface="+mn-cs"/>
              </a:defRPr>
            </a:lvl5pPr>
          </a:lstStyle>
          <a:p>
            <a:pPr marL="228600" marR="0" lvl="0" indent="-228600" fontAlgn="auto">
              <a:spcBef>
                <a:spcPct val="0"/>
              </a:spcBef>
              <a:spcAft>
                <a:spcPts val="0"/>
              </a:spcAft>
              <a:buClrTx/>
              <a:buSzTx/>
              <a:tabLst/>
            </a:pPr>
            <a:r>
              <a:rPr lang="en-US" smtClean="0"/>
              <a:t>Click to edit Master text styles</a:t>
            </a:r>
          </a:p>
        </p:txBody>
      </p:sp>
      <p:sp>
        <p:nvSpPr>
          <p:cNvPr id="17" name="Text Placeholder 10">
            <a:extLst>
              <a:ext uri="{FF2B5EF4-FFF2-40B4-BE49-F238E27FC236}">
                <a16:creationId xmlns:a16="http://schemas.microsoft.com/office/drawing/2014/main" xmlns="" id="{48B75860-2496-DA4D-8F93-CBF4C7A72303}"/>
              </a:ext>
            </a:extLst>
          </p:cNvPr>
          <p:cNvSpPr>
            <a:spLocks noGrp="1"/>
          </p:cNvSpPr>
          <p:nvPr>
            <p:ph type="body" sz="quarter" idx="11" hasCustomPrompt="1"/>
          </p:nvPr>
        </p:nvSpPr>
        <p:spPr>
          <a:xfrm>
            <a:off x="803275" y="5305651"/>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date and place</a:t>
            </a:r>
            <a:endParaRPr lang="fi-FI" dirty="0"/>
          </a:p>
        </p:txBody>
      </p:sp>
      <p:sp>
        <p:nvSpPr>
          <p:cNvPr id="18" name="Text Placeholder 10">
            <a:extLst>
              <a:ext uri="{FF2B5EF4-FFF2-40B4-BE49-F238E27FC236}">
                <a16:creationId xmlns:a16="http://schemas.microsoft.com/office/drawing/2014/main" xmlns="" id="{B96B5B4F-B5C3-D74D-A994-17E58F5B0717}"/>
              </a:ext>
            </a:extLst>
          </p:cNvPr>
          <p:cNvSpPr>
            <a:spLocks noGrp="1"/>
          </p:cNvSpPr>
          <p:nvPr>
            <p:ph type="body" sz="quarter" idx="12" hasCustomPrompt="1"/>
          </p:nvPr>
        </p:nvSpPr>
        <p:spPr>
          <a:xfrm>
            <a:off x="803275" y="5638865"/>
            <a:ext cx="4547839" cy="211746"/>
          </a:xfrm>
          <a:prstGeom prst="rect">
            <a:avLst/>
          </a:prstGeom>
        </p:spPr>
        <p:txBody>
          <a:bodyPr vert="horz" lIns="0" tIns="0" rIns="0" bIns="0" rtlCol="0" anchor="ctr" anchorCtr="0">
            <a:noAutofit/>
          </a:bodyPr>
          <a:lstStyle>
            <a:lvl1pPr marL="0" indent="0">
              <a:buNone/>
              <a:defRPr lang="fi-FI" sz="1200" spc="30" baseline="0" dirty="0">
                <a:ea typeface="+mj-ea"/>
              </a:defRPr>
            </a:lvl1pPr>
          </a:lstStyle>
          <a:p>
            <a:pPr marL="57150" lvl="0" indent="-285750">
              <a:spcBef>
                <a:spcPct val="0"/>
              </a:spcBef>
            </a:pPr>
            <a:r>
              <a:rPr lang="en-GB" dirty="0"/>
              <a:t>Insert additional information</a:t>
            </a:r>
            <a:endParaRPr lang="fi-FI" dirty="0"/>
          </a:p>
        </p:txBody>
      </p:sp>
      <p:pic>
        <p:nvPicPr>
          <p:cNvPr id="7" name="Picture 6">
            <a:extLst>
              <a:ext uri="{FF2B5EF4-FFF2-40B4-BE49-F238E27FC236}">
                <a16:creationId xmlns:a16="http://schemas.microsoft.com/office/drawing/2014/main" xmlns="" id="{38FE6092-4A15-7A4A-8E59-32F3363F2FC0}"/>
              </a:ext>
            </a:extLst>
          </p:cNvPr>
          <p:cNvPicPr>
            <a:picLocks noChangeAspect="1"/>
          </p:cNvPicPr>
          <p:nvPr userDrawn="1"/>
        </p:nvPicPr>
        <p:blipFill>
          <a:blip r:embed="rId2"/>
          <a:srcRect/>
          <a:stretch/>
        </p:blipFill>
        <p:spPr>
          <a:xfrm>
            <a:off x="6096000" y="0"/>
            <a:ext cx="6096000" cy="6858000"/>
          </a:xfrm>
          <a:prstGeom prst="rect">
            <a:avLst/>
          </a:prstGeom>
        </p:spPr>
      </p:pic>
    </p:spTree>
    <p:extLst>
      <p:ext uri="{BB962C8B-B14F-4D97-AF65-F5344CB8AC3E}">
        <p14:creationId xmlns:p14="http://schemas.microsoft.com/office/powerpoint/2010/main" val="35968794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6" name="Kuvan paikkamerkki 3">
            <a:extLst>
              <a:ext uri="{FF2B5EF4-FFF2-40B4-BE49-F238E27FC236}">
                <a16:creationId xmlns:a16="http://schemas.microsoft.com/office/drawing/2014/main" xmlns="" id="{08ACDAFB-1FEB-5F41-A41E-8DC654412556}"/>
              </a:ext>
            </a:extLst>
          </p:cNvPr>
          <p:cNvSpPr>
            <a:spLocks noGrp="1"/>
          </p:cNvSpPr>
          <p:nvPr>
            <p:ph type="pic" sz="quarter" idx="11"/>
          </p:nvPr>
        </p:nvSpPr>
        <p:spPr>
          <a:xfrm>
            <a:off x="6311902" y="0"/>
            <a:ext cx="5880098" cy="6858000"/>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 name="Text Placeholder 3">
            <a:extLst>
              <a:ext uri="{FF2B5EF4-FFF2-40B4-BE49-F238E27FC236}">
                <a16:creationId xmlns:a16="http://schemas.microsoft.com/office/drawing/2014/main" xmlns="" id="{FA0794EE-5CDE-0F41-A6C1-294B204EC1AD}"/>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Date Placeholder 3">
            <a:extLst>
              <a:ext uri="{FF2B5EF4-FFF2-40B4-BE49-F238E27FC236}">
                <a16:creationId xmlns:a16="http://schemas.microsoft.com/office/drawing/2014/main" xmlns="" id="{F36917AC-916B-A140-A398-99454656E29E}"/>
              </a:ext>
            </a:extLst>
          </p:cNvPr>
          <p:cNvSpPr>
            <a:spLocks noGrp="1"/>
          </p:cNvSpPr>
          <p:nvPr>
            <p:ph type="dt" sz="half" idx="2"/>
          </p:nvPr>
        </p:nvSpPr>
        <p:spPr>
          <a:xfrm>
            <a:off x="4881765"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0" name="Footer Placeholder 4">
            <a:extLst>
              <a:ext uri="{FF2B5EF4-FFF2-40B4-BE49-F238E27FC236}">
                <a16:creationId xmlns:a16="http://schemas.microsoft.com/office/drawing/2014/main" xmlns="" id="{989F57ED-30CA-1F4F-BAF3-032C006F15A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a16="http://schemas.microsoft.com/office/drawing/2014/main" xmlns="" id="{D106E6E2-69FA-724F-9C3D-A8680D47D44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6620162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xmlns="" id="{AD3E558F-FBB8-744D-8343-8FC308237153}"/>
              </a:ext>
            </a:extLst>
          </p:cNvPr>
          <p:cNvSpPr>
            <a:spLocks noGrp="1"/>
          </p:cNvSpPr>
          <p:nvPr>
            <p:ph type="pic" sz="quarter" idx="11"/>
          </p:nvPr>
        </p:nvSpPr>
        <p:spPr>
          <a:xfrm>
            <a:off x="3" y="0"/>
            <a:ext cx="5880098" cy="6858000"/>
          </a:xfrm>
          <a:prstGeom prst="rect">
            <a:avLst/>
          </a:prstGeom>
          <a:pattFill prst="pct5">
            <a:fgClr>
              <a:schemeClr val="tx2"/>
            </a:fgClr>
            <a:bgClr>
              <a:schemeClr val="bg1"/>
            </a:bgClr>
          </a:pattFill>
        </p:spPr>
        <p:txBody>
          <a:bodyPr/>
          <a:lstStyle>
            <a:lvl1pPr marL="0" indent="0">
              <a:buNone/>
              <a:defRPr/>
            </a:lvl1pPr>
          </a:lstStyle>
          <a:p>
            <a:endParaRPr lang="fi-FI" dirty="0"/>
          </a:p>
        </p:txBody>
      </p:sp>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6311900" y="800101"/>
            <a:ext cx="5076825" cy="792162"/>
          </a:xfrm>
          <a:prstGeom prst="rect">
            <a:avLst/>
          </a:prstGeom>
        </p:spPr>
        <p:txBody>
          <a:bodyPr anchor="t">
            <a:noAutofit/>
          </a:bodyPr>
          <a:lstStyle>
            <a:lvl1pPr algn="l">
              <a:defRPr sz="2400"/>
            </a:lvl1pPr>
          </a:lstStyle>
          <a:p>
            <a:r>
              <a:rPr lang="en-GB" dirty="0"/>
              <a:t>Title</a:t>
            </a:r>
            <a:endParaRPr lang="en-US" dirty="0"/>
          </a:p>
        </p:txBody>
      </p:sp>
      <p:sp>
        <p:nvSpPr>
          <p:cNvPr id="19" name="Text Placeholder 3">
            <a:extLst>
              <a:ext uri="{FF2B5EF4-FFF2-40B4-BE49-F238E27FC236}">
                <a16:creationId xmlns:a16="http://schemas.microsoft.com/office/drawing/2014/main" xmlns="" id="{6F546A95-2E8B-4948-9FFF-ED00A510DD89}"/>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Date Placeholder 3">
            <a:extLst>
              <a:ext uri="{FF2B5EF4-FFF2-40B4-BE49-F238E27FC236}">
                <a16:creationId xmlns:a16="http://schemas.microsoft.com/office/drawing/2014/main" xmlns="" id="{5B8B1F1F-2E72-AC46-832F-DC33860733CB}"/>
              </a:ext>
            </a:extLst>
          </p:cNvPr>
          <p:cNvSpPr>
            <a:spLocks noGrp="1"/>
          </p:cNvSpPr>
          <p:nvPr>
            <p:ph type="dt" sz="half" idx="2"/>
          </p:nvPr>
        </p:nvSpPr>
        <p:spPr>
          <a:xfrm>
            <a:off x="6311900"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 name="Footer Placeholder 4">
            <a:extLst>
              <a:ext uri="{FF2B5EF4-FFF2-40B4-BE49-F238E27FC236}">
                <a16:creationId xmlns:a16="http://schemas.microsoft.com/office/drawing/2014/main" xmlns="" id="{DB626FCF-7F61-A340-8488-49D6805ED075}"/>
              </a:ext>
            </a:extLst>
          </p:cNvPr>
          <p:cNvSpPr>
            <a:spLocks noGrp="1"/>
          </p:cNvSpPr>
          <p:nvPr>
            <p:ph type="ftr" sz="quarter" idx="3"/>
          </p:nvPr>
        </p:nvSpPr>
        <p:spPr>
          <a:xfrm>
            <a:off x="7341152"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0" name="Slide Number Placeholder 5">
            <a:extLst>
              <a:ext uri="{FF2B5EF4-FFF2-40B4-BE49-F238E27FC236}">
                <a16:creationId xmlns:a16="http://schemas.microsoft.com/office/drawing/2014/main" xmlns="" id="{D23C23F1-FABB-424A-A688-4B888CB9AC41}"/>
              </a:ext>
            </a:extLst>
          </p:cNvPr>
          <p:cNvSpPr>
            <a:spLocks noGrp="1"/>
          </p:cNvSpPr>
          <p:nvPr>
            <p:ph type="sldNum" sz="quarter" idx="4"/>
          </p:nvPr>
        </p:nvSpPr>
        <p:spPr>
          <a:xfrm>
            <a:off x="10834578" y="6057900"/>
            <a:ext cx="547821" cy="800099"/>
          </a:xfrm>
          <a:prstGeom prst="rect">
            <a:avLst/>
          </a:prstGeom>
        </p:spPr>
        <p:txBody>
          <a:bodyPr vert="horz" lIns="0" tIns="0" rIns="0" bIns="0" rtlCol="0" anchor="ctr">
            <a:noAutofit/>
          </a:bodyPr>
          <a:lstStyle>
            <a:lvl1pPr algn="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9048618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a16="http://schemas.microsoft.com/office/drawing/2014/main" xmlns="" id="{5A3D2AF9-142B-D843-B681-14C727C183F6}"/>
              </a:ext>
            </a:extLst>
          </p:cNvPr>
          <p:cNvSpPr>
            <a:spLocks noGrp="1"/>
          </p:cNvSpPr>
          <p:nvPr>
            <p:ph type="pic" sz="quarter" idx="11"/>
          </p:nvPr>
        </p:nvSpPr>
        <p:spPr>
          <a:xfrm>
            <a:off x="6311900" y="800100"/>
            <a:ext cx="5076825" cy="526342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a16="http://schemas.microsoft.com/office/drawing/2014/main" xmlns="" id="{475EBF9A-6FFF-144D-937B-79B45C82A0F5}"/>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7" name="Picture 6">
            <a:extLst>
              <a:ext uri="{FF2B5EF4-FFF2-40B4-BE49-F238E27FC236}">
                <a16:creationId xmlns:a16="http://schemas.microsoft.com/office/drawing/2014/main" xmlns="" id="{663133B5-CCE8-6A41-B622-AE849F691821}"/>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8" name="Date Placeholder 3">
            <a:extLst>
              <a:ext uri="{FF2B5EF4-FFF2-40B4-BE49-F238E27FC236}">
                <a16:creationId xmlns:a16="http://schemas.microsoft.com/office/drawing/2014/main" xmlns="" id="{D08EAF17-7557-3043-86A5-4A1831A199A1}"/>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 name="Footer Placeholder 4">
            <a:extLst>
              <a:ext uri="{FF2B5EF4-FFF2-40B4-BE49-F238E27FC236}">
                <a16:creationId xmlns:a16="http://schemas.microsoft.com/office/drawing/2014/main" xmlns="" id="{C6DD8DFE-1582-4644-9A2C-CB8B4AE70EA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0" name="Slide Number Placeholder 5">
            <a:extLst>
              <a:ext uri="{FF2B5EF4-FFF2-40B4-BE49-F238E27FC236}">
                <a16:creationId xmlns:a16="http://schemas.microsoft.com/office/drawing/2014/main" xmlns="" id="{66B61162-5277-674D-9188-3C06C5AB5D09}"/>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620553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6311900"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a16="http://schemas.microsoft.com/office/drawing/2014/main" xmlns="" id="{B7B44722-913C-AC45-B1F5-8904FEE2CBCC}"/>
              </a:ext>
            </a:extLst>
          </p:cNvPr>
          <p:cNvSpPr>
            <a:spLocks noGrp="1"/>
          </p:cNvSpPr>
          <p:nvPr>
            <p:ph type="pic" sz="quarter" idx="11"/>
          </p:nvPr>
        </p:nvSpPr>
        <p:spPr>
          <a:xfrm>
            <a:off x="803275" y="800100"/>
            <a:ext cx="5076825" cy="5263421"/>
          </a:xfr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a16="http://schemas.microsoft.com/office/drawing/2014/main" xmlns="" id="{85DA76C6-AAF1-2E40-ACCB-945A1659CE12}"/>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8" name="Picture 7">
            <a:extLst>
              <a:ext uri="{FF2B5EF4-FFF2-40B4-BE49-F238E27FC236}">
                <a16:creationId xmlns:a16="http://schemas.microsoft.com/office/drawing/2014/main" xmlns="" id="{6D9E9D3B-1743-5642-B8E0-EA61D5FA718D}"/>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9" name="Date Placeholder 3">
            <a:extLst>
              <a:ext uri="{FF2B5EF4-FFF2-40B4-BE49-F238E27FC236}">
                <a16:creationId xmlns:a16="http://schemas.microsoft.com/office/drawing/2014/main" xmlns="" id="{DDDAA9EF-09A2-9948-8D5B-69144B093355}"/>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0" name="Footer Placeholder 4">
            <a:extLst>
              <a:ext uri="{FF2B5EF4-FFF2-40B4-BE49-F238E27FC236}">
                <a16:creationId xmlns:a16="http://schemas.microsoft.com/office/drawing/2014/main" xmlns="" id="{A4E659E0-7902-6C49-96F4-7D55C065ED2E}"/>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1" name="Slide Number Placeholder 5">
            <a:extLst>
              <a:ext uri="{FF2B5EF4-FFF2-40B4-BE49-F238E27FC236}">
                <a16:creationId xmlns:a16="http://schemas.microsoft.com/office/drawing/2014/main" xmlns="" id="{955E2F37-CFFE-5043-9EA0-E60AC26F2B8C}"/>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5926634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xmlns="" id="{B0EAA7D4-A834-9C48-A437-C77FE35369A6}"/>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1" name="Text Placeholder 10">
            <a:extLst>
              <a:ext uri="{FF2B5EF4-FFF2-40B4-BE49-F238E27FC236}">
                <a16:creationId xmlns:a16="http://schemas.microsoft.com/office/drawing/2014/main" xmlns="" id="{1C19FD9F-99EC-F446-8826-B01B05F18D09}"/>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2" name="Rectangle 2">
            <a:extLst>
              <a:ext uri="{FF2B5EF4-FFF2-40B4-BE49-F238E27FC236}">
                <a16:creationId xmlns:a16="http://schemas.microsoft.com/office/drawing/2014/main" xmlns="" id="{7D67D420-C211-0A44-8082-638452FAABF9}"/>
              </a:ext>
            </a:extLst>
          </p:cNvPr>
          <p:cNvSpPr>
            <a:spLocks noChangeArrowheads="1"/>
          </p:cNvSpPr>
          <p:nvPr userDrawn="1"/>
        </p:nvSpPr>
        <p:spPr bwMode="auto">
          <a:xfrm>
            <a:off x="1745776" y="0"/>
            <a:ext cx="1766378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solidFill>
                <a:srgbClr val="000000"/>
              </a:solidFill>
            </a:endParaRPr>
          </a:p>
        </p:txBody>
      </p:sp>
      <p:sp>
        <p:nvSpPr>
          <p:cNvPr id="8" name="Date Placeholder 3">
            <a:extLst>
              <a:ext uri="{FF2B5EF4-FFF2-40B4-BE49-F238E27FC236}">
                <a16:creationId xmlns:a16="http://schemas.microsoft.com/office/drawing/2014/main" xmlns="" id="{D71C210B-3499-1442-92EC-C4C706BDC1F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3" name="Footer Placeholder 4">
            <a:extLst>
              <a:ext uri="{FF2B5EF4-FFF2-40B4-BE49-F238E27FC236}">
                <a16:creationId xmlns:a16="http://schemas.microsoft.com/office/drawing/2014/main" xmlns="" id="{16F75A9D-E6EC-8D48-BF93-ACFAAC22FC13}"/>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a16="http://schemas.microsoft.com/office/drawing/2014/main" xmlns="" id="{D8E4AC63-F711-0D45-B128-6790B897F06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67799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Text,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6" name="Text Placeholder 8">
            <a:extLst>
              <a:ext uri="{FF2B5EF4-FFF2-40B4-BE49-F238E27FC236}">
                <a16:creationId xmlns="" xmlns:a16="http://schemas.microsoft.com/office/drawing/2014/main" id="{F9DE4C2A-227E-664D-AE96-7D348BE8967D}"/>
              </a:ext>
            </a:extLst>
          </p:cNvPr>
          <p:cNvSpPr>
            <a:spLocks noGrp="1"/>
          </p:cNvSpPr>
          <p:nvPr>
            <p:ph type="body" sz="quarter" idx="15" hasCustomPrompt="1"/>
          </p:nvPr>
        </p:nvSpPr>
        <p:spPr>
          <a:xfrm>
            <a:off x="803275" y="2133123"/>
            <a:ext cx="5075999" cy="3924777"/>
          </a:xfrm>
          <a:prstGeom prst="rect">
            <a:avLst/>
          </a:prstGeom>
        </p:spPr>
        <p:txBody>
          <a:bodyPr lIns="0" tIns="0" rIns="180000" bIns="0" anchor="t">
            <a:noAutofit/>
          </a:bodyPr>
          <a:lstStyle>
            <a:lvl1pPr>
              <a:lnSpc>
                <a:spcPts val="1800"/>
              </a:lnSpc>
              <a:defRPr sz="1400" baseline="0"/>
            </a:lvl1pPr>
          </a:lstStyle>
          <a:p>
            <a:pPr lvl="0"/>
            <a:r>
              <a:rPr lang="en-GB" dirty="0"/>
              <a:t>Insert text</a:t>
            </a:r>
          </a:p>
        </p:txBody>
      </p:sp>
      <p:sp>
        <p:nvSpPr>
          <p:cNvPr id="18" name="Text Placeholder 8">
            <a:extLst>
              <a:ext uri="{FF2B5EF4-FFF2-40B4-BE49-F238E27FC236}">
                <a16:creationId xmlns="" xmlns:a16="http://schemas.microsoft.com/office/drawing/2014/main" id="{4512F957-7B84-0C4F-9F15-47FF64261707}"/>
              </a:ext>
            </a:extLst>
          </p:cNvPr>
          <p:cNvSpPr>
            <a:spLocks noGrp="1"/>
          </p:cNvSpPr>
          <p:nvPr>
            <p:ph type="body" sz="quarter" idx="17" hasCustomPrompt="1"/>
          </p:nvPr>
        </p:nvSpPr>
        <p:spPr>
          <a:xfrm>
            <a:off x="6315656" y="2133123"/>
            <a:ext cx="5075999" cy="3924777"/>
          </a:xfrm>
          <a:prstGeom prst="rect">
            <a:avLst/>
          </a:prstGeom>
        </p:spPr>
        <p:txBody>
          <a:bodyPr lIns="0" tIns="0" rIns="180000" bIns="0" anchor="t">
            <a:noAutofit/>
          </a:bodyPr>
          <a:lstStyle>
            <a:lvl1pPr>
              <a:lnSpc>
                <a:spcPts val="1800"/>
              </a:lnSpc>
              <a:defRPr sz="1400" baseline="0"/>
            </a:lvl1pPr>
          </a:lstStyle>
          <a:p>
            <a:pPr lvl="0"/>
            <a:r>
              <a:rPr lang="en-GB" dirty="0"/>
              <a:t>Insert text</a:t>
            </a:r>
          </a:p>
        </p:txBody>
      </p:sp>
      <p:sp>
        <p:nvSpPr>
          <p:cNvPr id="14" name="Tekstin paikkamerkki 4">
            <a:extLst>
              <a:ext uri="{FF2B5EF4-FFF2-40B4-BE49-F238E27FC236}">
                <a16:creationId xmlns="" xmlns:a16="http://schemas.microsoft.com/office/drawing/2014/main" id="{05AB28A6-7437-3D41-8E48-BF65E01387CB}"/>
              </a:ext>
            </a:extLst>
          </p:cNvPr>
          <p:cNvSpPr>
            <a:spLocks noGrp="1"/>
          </p:cNvSpPr>
          <p:nvPr>
            <p:ph type="body" sz="quarter" idx="18"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2040506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Cover 2">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53D6EC5-BC7B-3342-93B6-E26EFCEC4252}"/>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xmlns="" id="{78261387-5067-CA4E-A7D0-AF2681A79524}"/>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a16="http://schemas.microsoft.com/office/drawing/2014/main" xmlns="" id="{AC512723-3D48-8B43-B97D-C341FC4E7611}"/>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a16="http://schemas.microsoft.com/office/drawing/2014/main" xmlns="" id="{D1F5F18E-9337-054F-821B-1B1A967047DF}"/>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2B171ED4-B7B2-DF41-8B40-18B84CD66CD4}"/>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3" name="Slide Number Placeholder 5">
            <a:extLst>
              <a:ext uri="{FF2B5EF4-FFF2-40B4-BE49-F238E27FC236}">
                <a16:creationId xmlns:a16="http://schemas.microsoft.com/office/drawing/2014/main" xmlns="" id="{CD89CCFE-0883-F542-A8F0-AD09BAACE3D2}"/>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5957434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Cover 3">
    <p:bg>
      <p:bgPr>
        <a:solidFill>
          <a:srgbClr val="F6F4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36471AD4-DC0C-514E-8807-3E054DB05521}"/>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xmlns="" id="{E88CBF08-5967-124A-B7DC-A4351A587BA0}"/>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a16="http://schemas.microsoft.com/office/drawing/2014/main" xmlns="" id="{DD481571-EA7A-5B48-8BF0-846A1B6CEEA6}"/>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a16="http://schemas.microsoft.com/office/drawing/2014/main" xmlns="" id="{2B3B942A-C46E-E542-BC79-52E81272DC84}"/>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28569D1-C2F7-284F-A649-D3F634EF6D5B}"/>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a16="http://schemas.microsoft.com/office/drawing/2014/main" xmlns="" id="{7209D6A0-B57F-FC42-A7FC-D7F6FF787D3D}"/>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8163371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Cover 4">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FCF339B-C7A1-1D44-AA5C-9578EE96668C}"/>
              </a:ext>
            </a:extLst>
          </p:cNvPr>
          <p:cNvPicPr>
            <a:picLocks noChangeAspect="1"/>
          </p:cNvPicPr>
          <p:nvPr userDrawn="1"/>
        </p:nvPicPr>
        <p:blipFill>
          <a:blip r:embed="rId2"/>
          <a:srcRect/>
          <a:stretch/>
        </p:blipFill>
        <p:spPr>
          <a:xfrm>
            <a:off x="803274" y="800099"/>
            <a:ext cx="2010607" cy="406908"/>
          </a:xfrm>
          <a:prstGeom prst="rect">
            <a:avLst/>
          </a:prstGeom>
        </p:spPr>
      </p:pic>
      <p:sp>
        <p:nvSpPr>
          <p:cNvPr id="8" name="Title 1">
            <a:extLst>
              <a:ext uri="{FF2B5EF4-FFF2-40B4-BE49-F238E27FC236}">
                <a16:creationId xmlns:a16="http://schemas.microsoft.com/office/drawing/2014/main" xmlns="" id="{BB326EA4-DA43-9046-9231-59084C02555A}"/>
              </a:ext>
            </a:extLst>
          </p:cNvPr>
          <p:cNvSpPr>
            <a:spLocks noGrp="1"/>
          </p:cNvSpPr>
          <p:nvPr>
            <p:ph type="ctrTitle"/>
          </p:nvPr>
        </p:nvSpPr>
        <p:spPr>
          <a:xfrm>
            <a:off x="803275" y="2235200"/>
            <a:ext cx="10585450" cy="1856352"/>
          </a:xfrm>
        </p:spPr>
        <p:txBody>
          <a:bodyPr anchor="b">
            <a:noAutofit/>
          </a:bodyPr>
          <a:lstStyle>
            <a:lvl1pPr algn="l">
              <a:defRPr sz="4800">
                <a:solidFill>
                  <a:schemeClr val="bg1"/>
                </a:solidFill>
              </a:defRPr>
            </a:lvl1pPr>
          </a:lstStyle>
          <a:p>
            <a:r>
              <a:rPr lang="en-GB" dirty="0"/>
              <a:t>Click to edit Master title style</a:t>
            </a:r>
            <a:endParaRPr lang="en-US" dirty="0"/>
          </a:p>
        </p:txBody>
      </p:sp>
      <p:sp>
        <p:nvSpPr>
          <p:cNvPr id="9" name="Text Placeholder 3">
            <a:extLst>
              <a:ext uri="{FF2B5EF4-FFF2-40B4-BE49-F238E27FC236}">
                <a16:creationId xmlns:a16="http://schemas.microsoft.com/office/drawing/2014/main" xmlns="" id="{AF39356A-FD47-8447-BDBA-51F04F450565}"/>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solidFill>
                  <a:schemeClr val="bg1"/>
                </a:solidFill>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0" name="Text Placeholder 10">
            <a:extLst>
              <a:ext uri="{FF2B5EF4-FFF2-40B4-BE49-F238E27FC236}">
                <a16:creationId xmlns:a16="http://schemas.microsoft.com/office/drawing/2014/main" xmlns="" id="{1943FDE1-7904-0943-9E66-AD459BE076FE}"/>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solidFill>
                  <a:schemeClr val="bg1"/>
                </a:solidFill>
                <a:ea typeface="+mj-ea"/>
              </a:defRPr>
            </a:lvl1pPr>
          </a:lstStyle>
          <a:p>
            <a:pPr marL="57150" lvl="0" indent="-285750">
              <a:spcBef>
                <a:spcPct val="0"/>
              </a:spcBef>
            </a:pPr>
            <a:r>
              <a:rPr lang="en-GB" dirty="0"/>
              <a:t>Insert date and place</a:t>
            </a:r>
          </a:p>
        </p:txBody>
      </p:sp>
      <p:sp>
        <p:nvSpPr>
          <p:cNvPr id="11" name="Date Placeholder 3">
            <a:extLst>
              <a:ext uri="{FF2B5EF4-FFF2-40B4-BE49-F238E27FC236}">
                <a16:creationId xmlns:a16="http://schemas.microsoft.com/office/drawing/2014/main" xmlns="" id="{FDA2B1D8-E7DF-7D4A-99B6-06D9BC7A591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FFFFFF"/>
              </a:solidFill>
            </a:endParaRPr>
          </a:p>
        </p:txBody>
      </p:sp>
      <p:sp>
        <p:nvSpPr>
          <p:cNvPr id="12" name="Footer Placeholder 4">
            <a:extLst>
              <a:ext uri="{FF2B5EF4-FFF2-40B4-BE49-F238E27FC236}">
                <a16:creationId xmlns:a16="http://schemas.microsoft.com/office/drawing/2014/main" xmlns="" id="{DFEE3AAF-E721-F547-978B-6679A7D5702E}"/>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FFFFFF"/>
              </a:solidFill>
            </a:endParaRPr>
          </a:p>
        </p:txBody>
      </p:sp>
      <p:sp>
        <p:nvSpPr>
          <p:cNvPr id="16" name="Slide Number Placeholder 5">
            <a:extLst>
              <a:ext uri="{FF2B5EF4-FFF2-40B4-BE49-F238E27FC236}">
                <a16:creationId xmlns:a16="http://schemas.microsoft.com/office/drawing/2014/main" xmlns="" id="{E1EADAC5-9A7E-2D4E-9AD0-8078100771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solidFill>
                  <a:schemeClr val="bg1"/>
                </a:solidFill>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FFFFFF"/>
                </a:solidFill>
              </a:rPr>
              <a:pPr>
                <a:lnSpc>
                  <a:spcPct val="90000"/>
                </a:lnSpc>
                <a:spcBef>
                  <a:spcPct val="0"/>
                </a:spcBef>
                <a:buFont typeface="Arial" panose="020B0604020202020204" pitchFamily="34" charset="0"/>
                <a:buNone/>
              </a:pPr>
              <a:t>‹#›</a:t>
            </a:fld>
            <a:endParaRPr dirty="0">
              <a:solidFill>
                <a:srgbClr val="FFFFFF"/>
              </a:solidFill>
            </a:endParaRPr>
          </a:p>
        </p:txBody>
      </p:sp>
    </p:spTree>
    <p:extLst>
      <p:ext uri="{BB962C8B-B14F-4D97-AF65-F5344CB8AC3E}">
        <p14:creationId xmlns:p14="http://schemas.microsoft.com/office/powerpoint/2010/main" val="2180768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0201491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a16="http://schemas.microsoft.com/office/drawing/2014/main" xmlns=""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a16="http://schemas.microsoft.com/office/drawing/2014/main" xmlns=""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7990441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a16="http://schemas.microsoft.com/office/drawing/2014/main" xmlns=""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a16="http://schemas.microsoft.com/office/drawing/2014/main" xmlns=""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a16="http://schemas.microsoft.com/office/drawing/2014/main" xmlns=""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6376728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a16="http://schemas.microsoft.com/office/drawing/2014/main" xmlns=""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a16="http://schemas.microsoft.com/office/drawing/2014/main" xmlns=""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a16="http://schemas.microsoft.com/office/drawing/2014/main" xmlns=""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1849333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a16="http://schemas.microsoft.com/office/drawing/2014/main" xmlns=""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a16="http://schemas.microsoft.com/office/drawing/2014/main" xmlns=""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a16="http://schemas.microsoft.com/office/drawing/2014/main" xmlns=""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898335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a16="http://schemas.microsoft.com/office/drawing/2014/main" xmlns=""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a16="http://schemas.microsoft.com/office/drawing/2014/main" xmlns=""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3143004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a16="http://schemas.microsoft.com/office/drawing/2014/main" xmlns=""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a16="http://schemas.microsoft.com/office/drawing/2014/main" xmlns=""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387973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2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9" name="Tekstin paikkamerkki 4">
            <a:extLst>
              <a:ext uri="{FF2B5EF4-FFF2-40B4-BE49-F238E27FC236}">
                <a16:creationId xmlns="" xmlns:a16="http://schemas.microsoft.com/office/drawing/2014/main"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18965572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a16="http://schemas.microsoft.com/office/drawing/2014/main" xmlns=""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a16="http://schemas.microsoft.com/office/drawing/2014/main" xmlns=""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a16="http://schemas.microsoft.com/office/drawing/2014/main" xmlns=""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a16="http://schemas.microsoft.com/office/drawing/2014/main" xmlns=""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a16="http://schemas.microsoft.com/office/drawing/2014/main" xmlns=""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a16="http://schemas.microsoft.com/office/drawing/2014/main" xmlns=""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a16="http://schemas.microsoft.com/office/drawing/2014/main" xmlns=""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331085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879"/>
          </a:xfrm>
          <a:prstGeom prst="rect">
            <a:avLst/>
          </a:prstGeom>
        </p:spPr>
        <p:txBody>
          <a:bodyPr anchor="t">
            <a:noAutofit/>
          </a:bodyPr>
          <a:lstStyle>
            <a:lvl1pPr algn="l">
              <a:defRPr sz="2400"/>
            </a:lvl1pPr>
          </a:lstStyle>
          <a:p>
            <a:r>
              <a:rPr lang="en-GB" dirty="0"/>
              <a:t>Title</a:t>
            </a:r>
            <a:endParaRPr lang="en-US" dirty="0"/>
          </a:p>
        </p:txBody>
      </p:sp>
      <p:sp>
        <p:nvSpPr>
          <p:cNvPr id="11" name="Text Placeholder 3">
            <a:extLst>
              <a:ext uri="{FF2B5EF4-FFF2-40B4-BE49-F238E27FC236}">
                <a16:creationId xmlns="" xmlns:a16="http://schemas.microsoft.com/office/drawing/2014/main" id="{31E8EF0F-49A6-A841-BC74-4275701F782A}"/>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2" name="Text Placeholder 3">
            <a:extLst>
              <a:ext uri="{FF2B5EF4-FFF2-40B4-BE49-F238E27FC236}">
                <a16:creationId xmlns="" xmlns:a16="http://schemas.microsoft.com/office/drawing/2014/main" id="{60FC7E6F-3ECB-A14A-BD44-4C02A476BB7F}"/>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6" name="Content Placeholder 4">
            <a:extLst>
              <a:ext uri="{FF2B5EF4-FFF2-40B4-BE49-F238E27FC236}">
                <a16:creationId xmlns="" xmlns:a16="http://schemas.microsoft.com/office/drawing/2014/main" id="{91EA0D31-920F-6648-86C3-932DD4AAAAAE}"/>
              </a:ext>
            </a:extLst>
          </p:cNvPr>
          <p:cNvSpPr>
            <a:spLocks noGrp="1"/>
          </p:cNvSpPr>
          <p:nvPr>
            <p:ph sz="quarter" idx="15" hasCustomPrompt="1"/>
          </p:nvPr>
        </p:nvSpPr>
        <p:spPr>
          <a:xfrm>
            <a:off x="802448" y="1596256"/>
            <a:ext cx="10585450" cy="4434367"/>
          </a:xfrm>
        </p:spPr>
        <p:txBody>
          <a:bodyPr rIns="0">
            <a:normAutofit/>
          </a:bodyPr>
          <a:lstStyle>
            <a:lvl1pPr>
              <a:defRPr lang="x-none" dirty="0"/>
            </a:lvl1pPr>
          </a:lstStyle>
          <a:p>
            <a:pPr lvl="0"/>
            <a:r>
              <a:rPr lang="en-GB" dirty="0"/>
              <a:t>Insert content</a:t>
            </a:r>
            <a:endParaRPr lang="x-none" dirty="0"/>
          </a:p>
        </p:txBody>
      </p:sp>
    </p:spTree>
    <p:extLst>
      <p:ext uri="{BB962C8B-B14F-4D97-AF65-F5344CB8AC3E}">
        <p14:creationId xmlns:p14="http://schemas.microsoft.com/office/powerpoint/2010/main" val="9541833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a16="http://schemas.microsoft.com/office/drawing/2014/main" xmlns=""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42" name="Straight Connector 41">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a16="http://schemas.microsoft.com/office/drawing/2014/main" xmlns=""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a16="http://schemas.microsoft.com/office/drawing/2014/main" xmlns=""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a16="http://schemas.microsoft.com/office/drawing/2014/main" xmlns=""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a16="http://schemas.microsoft.com/office/drawing/2014/main" xmlns=""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a16="http://schemas.microsoft.com/office/drawing/2014/main" xmlns=""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9"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2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2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9143848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acts 2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F1068872-6350-3B4E-A377-5860A56A5EBE}"/>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CBB2FEAF-449B-AE40-BF6D-2E5B6DDED3BD}"/>
              </a:ext>
            </a:extLst>
          </p:cNvPr>
          <p:cNvSpPr>
            <a:spLocks noGrp="1"/>
          </p:cNvSpPr>
          <p:nvPr>
            <p:ph type="pic" sz="quarter" idx="52"/>
          </p:nvPr>
        </p:nvSpPr>
        <p:spPr>
          <a:xfrm>
            <a:off x="6315130" y="1629984"/>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Text Placeholder 3">
            <a:extLst>
              <a:ext uri="{FF2B5EF4-FFF2-40B4-BE49-F238E27FC236}">
                <a16:creationId xmlns:a16="http://schemas.microsoft.com/office/drawing/2014/main" xmlns="" id="{B93308E3-5FA6-2642-AC83-62AE15207ECB}"/>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1" name="Text Placeholder 3">
            <a:extLst>
              <a:ext uri="{FF2B5EF4-FFF2-40B4-BE49-F238E27FC236}">
                <a16:creationId xmlns:a16="http://schemas.microsoft.com/office/drawing/2014/main" xmlns="" id="{538F0CAE-EFEB-C741-B46B-839E77620433}"/>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a16="http://schemas.microsoft.com/office/drawing/2014/main" xmlns="" id="{3A4073AD-06AA-CF4E-BCA8-13A41515DB66}"/>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a16="http://schemas.microsoft.com/office/drawing/2014/main" xmlns="" id="{2CE2F0F7-A451-FF44-B522-3AD21FAD5587}"/>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a16="http://schemas.microsoft.com/office/drawing/2014/main" xmlns="" id="{9B93E4C9-5610-C342-AAAB-272B6588C627}"/>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5" name="Text Placeholder 3">
            <a:extLst>
              <a:ext uri="{FF2B5EF4-FFF2-40B4-BE49-F238E27FC236}">
                <a16:creationId xmlns:a16="http://schemas.microsoft.com/office/drawing/2014/main" xmlns="" id="{949978FF-687E-984B-A7AE-0FD8741F6231}"/>
              </a:ext>
            </a:extLst>
          </p:cNvPr>
          <p:cNvSpPr>
            <a:spLocks noGrp="1"/>
          </p:cNvSpPr>
          <p:nvPr>
            <p:ph type="body" sz="quarter" idx="83" hasCustomPrompt="1"/>
          </p:nvPr>
        </p:nvSpPr>
        <p:spPr>
          <a:xfrm>
            <a:off x="6311900" y="4299653"/>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6" name="Text Placeholder 3">
            <a:extLst>
              <a:ext uri="{FF2B5EF4-FFF2-40B4-BE49-F238E27FC236}">
                <a16:creationId xmlns:a16="http://schemas.microsoft.com/office/drawing/2014/main" xmlns="" id="{94FE0BCE-923E-B44A-B6E9-CBB4556AED60}"/>
              </a:ext>
            </a:extLst>
          </p:cNvPr>
          <p:cNvSpPr>
            <a:spLocks noGrp="1"/>
          </p:cNvSpPr>
          <p:nvPr>
            <p:ph type="body" sz="quarter" idx="84" hasCustomPrompt="1"/>
          </p:nvPr>
        </p:nvSpPr>
        <p:spPr>
          <a:xfrm>
            <a:off x="6311900" y="4434459"/>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7" name="Text Placeholder 3">
            <a:extLst>
              <a:ext uri="{FF2B5EF4-FFF2-40B4-BE49-F238E27FC236}">
                <a16:creationId xmlns:a16="http://schemas.microsoft.com/office/drawing/2014/main" xmlns="" id="{F68B9619-1677-F242-9B2D-121B631EAD09}"/>
              </a:ext>
            </a:extLst>
          </p:cNvPr>
          <p:cNvSpPr>
            <a:spLocks noGrp="1"/>
          </p:cNvSpPr>
          <p:nvPr>
            <p:ph type="body" sz="quarter" idx="85" hasCustomPrompt="1"/>
          </p:nvPr>
        </p:nvSpPr>
        <p:spPr>
          <a:xfrm>
            <a:off x="6311900" y="4680283"/>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8" name="Text Placeholder 3">
            <a:extLst>
              <a:ext uri="{FF2B5EF4-FFF2-40B4-BE49-F238E27FC236}">
                <a16:creationId xmlns:a16="http://schemas.microsoft.com/office/drawing/2014/main" xmlns="" id="{743AD629-696B-AB44-A4D6-8776E74F1CD9}"/>
              </a:ext>
            </a:extLst>
          </p:cNvPr>
          <p:cNvSpPr>
            <a:spLocks noGrp="1"/>
          </p:cNvSpPr>
          <p:nvPr>
            <p:ph type="body" sz="quarter" idx="86" hasCustomPrompt="1"/>
          </p:nvPr>
        </p:nvSpPr>
        <p:spPr>
          <a:xfrm>
            <a:off x="6311900" y="4819815"/>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9" name="Text Placeholder 3">
            <a:extLst>
              <a:ext uri="{FF2B5EF4-FFF2-40B4-BE49-F238E27FC236}">
                <a16:creationId xmlns:a16="http://schemas.microsoft.com/office/drawing/2014/main" xmlns="" id="{413CDA1B-A70C-F744-83C8-691CC5AF245D}"/>
              </a:ext>
            </a:extLst>
          </p:cNvPr>
          <p:cNvSpPr>
            <a:spLocks noGrp="1"/>
          </p:cNvSpPr>
          <p:nvPr>
            <p:ph type="body" sz="quarter" idx="97" hasCustomPrompt="1"/>
          </p:nvPr>
        </p:nvSpPr>
        <p:spPr>
          <a:xfrm>
            <a:off x="6311900" y="5070210"/>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6" name="Straight Connector 25">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0"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1"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106276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3657" cy="639918"/>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9" name="Kuvan paikkamerkki 3">
            <a:extLst>
              <a:ext uri="{FF2B5EF4-FFF2-40B4-BE49-F238E27FC236}">
                <a16:creationId xmlns:a16="http://schemas.microsoft.com/office/drawing/2014/main" xmlns="" id="{806FC7FD-9EDD-EB48-ABCB-D885990AFBDF}"/>
              </a:ext>
            </a:extLst>
          </p:cNvPr>
          <p:cNvSpPr>
            <a:spLocks noGrp="1"/>
          </p:cNvSpPr>
          <p:nvPr>
            <p:ph type="pic" sz="quarter" idx="52"/>
          </p:nvPr>
        </p:nvSpPr>
        <p:spPr>
          <a:xfrm>
            <a:off x="446000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1" name="Kuvan paikkamerkki 3">
            <a:extLst>
              <a:ext uri="{FF2B5EF4-FFF2-40B4-BE49-F238E27FC236}">
                <a16:creationId xmlns:a16="http://schemas.microsoft.com/office/drawing/2014/main" xmlns="" id="{86354B89-989B-1342-8DFE-FDF172EBDE5A}"/>
              </a:ext>
            </a:extLst>
          </p:cNvPr>
          <p:cNvSpPr>
            <a:spLocks noGrp="1"/>
          </p:cNvSpPr>
          <p:nvPr>
            <p:ph type="pic" sz="quarter" idx="54"/>
          </p:nvPr>
        </p:nvSpPr>
        <p:spPr>
          <a:xfrm>
            <a:off x="8094210"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4" name="Text Placeholder 3">
            <a:extLst>
              <a:ext uri="{FF2B5EF4-FFF2-40B4-BE49-F238E27FC236}">
                <a16:creationId xmlns:a16="http://schemas.microsoft.com/office/drawing/2014/main" xmlns=""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55" name="Text Placeholder 3">
            <a:extLst>
              <a:ext uri="{FF2B5EF4-FFF2-40B4-BE49-F238E27FC236}">
                <a16:creationId xmlns:a16="http://schemas.microsoft.com/office/drawing/2014/main" xmlns=""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a16="http://schemas.microsoft.com/office/drawing/2014/main" xmlns=""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a16="http://schemas.microsoft.com/office/drawing/2014/main" xmlns=""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9" name="Text Placeholder 3">
            <a:extLst>
              <a:ext uri="{FF2B5EF4-FFF2-40B4-BE49-F238E27FC236}">
                <a16:creationId xmlns:a16="http://schemas.microsoft.com/office/drawing/2014/main" xmlns=""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1" name="Text Placeholder 3">
            <a:extLst>
              <a:ext uri="{FF2B5EF4-FFF2-40B4-BE49-F238E27FC236}">
                <a16:creationId xmlns:a16="http://schemas.microsoft.com/office/drawing/2014/main" xmlns="" id="{F612FE57-2669-CD48-9739-C5E9ABCEA241}"/>
              </a:ext>
            </a:extLst>
          </p:cNvPr>
          <p:cNvSpPr>
            <a:spLocks noGrp="1"/>
          </p:cNvSpPr>
          <p:nvPr>
            <p:ph type="body" sz="quarter" idx="83" hasCustomPrompt="1"/>
          </p:nvPr>
        </p:nvSpPr>
        <p:spPr>
          <a:xfrm>
            <a:off x="4456771"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a16="http://schemas.microsoft.com/office/drawing/2014/main" xmlns="" id="{C6B8EF6A-941E-994E-9B85-E7C4E660C9D8}"/>
              </a:ext>
            </a:extLst>
          </p:cNvPr>
          <p:cNvSpPr>
            <a:spLocks noGrp="1"/>
          </p:cNvSpPr>
          <p:nvPr>
            <p:ph type="body" sz="quarter" idx="84" hasCustomPrompt="1"/>
          </p:nvPr>
        </p:nvSpPr>
        <p:spPr>
          <a:xfrm>
            <a:off x="4456771"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a16="http://schemas.microsoft.com/office/drawing/2014/main" xmlns="" id="{652F63F9-1015-F64F-A847-55F0003EB237}"/>
              </a:ext>
            </a:extLst>
          </p:cNvPr>
          <p:cNvSpPr>
            <a:spLocks noGrp="1"/>
          </p:cNvSpPr>
          <p:nvPr>
            <p:ph type="body" sz="quarter" idx="85" hasCustomPrompt="1"/>
          </p:nvPr>
        </p:nvSpPr>
        <p:spPr>
          <a:xfrm>
            <a:off x="4456771"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a16="http://schemas.microsoft.com/office/drawing/2014/main" xmlns="" id="{DF1D4AED-0BE9-6E4E-A3C0-14CF6B28C5D5}"/>
              </a:ext>
            </a:extLst>
          </p:cNvPr>
          <p:cNvSpPr>
            <a:spLocks noGrp="1"/>
          </p:cNvSpPr>
          <p:nvPr>
            <p:ph type="body" sz="quarter" idx="86" hasCustomPrompt="1"/>
          </p:nvPr>
        </p:nvSpPr>
        <p:spPr>
          <a:xfrm>
            <a:off x="4456771"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6" name="Text Placeholder 3">
            <a:extLst>
              <a:ext uri="{FF2B5EF4-FFF2-40B4-BE49-F238E27FC236}">
                <a16:creationId xmlns:a16="http://schemas.microsoft.com/office/drawing/2014/main" xmlns="" id="{4D74871D-C341-8840-B80B-F388A3030998}"/>
              </a:ext>
            </a:extLst>
          </p:cNvPr>
          <p:cNvSpPr>
            <a:spLocks noGrp="1"/>
          </p:cNvSpPr>
          <p:nvPr>
            <p:ph type="body" sz="quarter" idx="92" hasCustomPrompt="1"/>
          </p:nvPr>
        </p:nvSpPr>
        <p:spPr>
          <a:xfrm>
            <a:off x="810475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a16="http://schemas.microsoft.com/office/drawing/2014/main" xmlns="" id="{508FBB61-A8C0-174A-BB54-C38432B6DB2F}"/>
              </a:ext>
            </a:extLst>
          </p:cNvPr>
          <p:cNvSpPr>
            <a:spLocks noGrp="1"/>
          </p:cNvSpPr>
          <p:nvPr>
            <p:ph type="body" sz="quarter" idx="93" hasCustomPrompt="1"/>
          </p:nvPr>
        </p:nvSpPr>
        <p:spPr>
          <a:xfrm>
            <a:off x="810475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a16="http://schemas.microsoft.com/office/drawing/2014/main" xmlns="" id="{4638985B-CF4A-0E4E-90E0-01167EC02D1E}"/>
              </a:ext>
            </a:extLst>
          </p:cNvPr>
          <p:cNvSpPr>
            <a:spLocks noGrp="1"/>
          </p:cNvSpPr>
          <p:nvPr>
            <p:ph type="body" sz="quarter" idx="94" hasCustomPrompt="1"/>
          </p:nvPr>
        </p:nvSpPr>
        <p:spPr>
          <a:xfrm>
            <a:off x="810475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a16="http://schemas.microsoft.com/office/drawing/2014/main" xmlns="" id="{07FEE329-8FBF-0A45-87D1-AED4F076B1B1}"/>
              </a:ext>
            </a:extLst>
          </p:cNvPr>
          <p:cNvSpPr>
            <a:spLocks noGrp="1"/>
          </p:cNvSpPr>
          <p:nvPr>
            <p:ph type="body" sz="quarter" idx="95" hasCustomPrompt="1"/>
          </p:nvPr>
        </p:nvSpPr>
        <p:spPr>
          <a:xfrm>
            <a:off x="810475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1" name="Text Placeholder 3">
            <a:extLst>
              <a:ext uri="{FF2B5EF4-FFF2-40B4-BE49-F238E27FC236}">
                <a16:creationId xmlns:a16="http://schemas.microsoft.com/office/drawing/2014/main" xmlns="" id="{BA9C6EC3-7C5C-CB4F-BC43-3687F14FD6DE}"/>
              </a:ext>
            </a:extLst>
          </p:cNvPr>
          <p:cNvSpPr>
            <a:spLocks noGrp="1"/>
          </p:cNvSpPr>
          <p:nvPr>
            <p:ph type="body" sz="quarter" idx="97" hasCustomPrompt="1"/>
          </p:nvPr>
        </p:nvSpPr>
        <p:spPr>
          <a:xfrm>
            <a:off x="4456771"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72" name="Text Placeholder 3">
            <a:extLst>
              <a:ext uri="{FF2B5EF4-FFF2-40B4-BE49-F238E27FC236}">
                <a16:creationId xmlns:a16="http://schemas.microsoft.com/office/drawing/2014/main" xmlns="" id="{679A8F87-C2A4-BA4E-948B-478341FE62AD}"/>
              </a:ext>
            </a:extLst>
          </p:cNvPr>
          <p:cNvSpPr>
            <a:spLocks noGrp="1"/>
          </p:cNvSpPr>
          <p:nvPr>
            <p:ph type="body" sz="quarter" idx="98" hasCustomPrompt="1"/>
          </p:nvPr>
        </p:nvSpPr>
        <p:spPr>
          <a:xfrm>
            <a:off x="8094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3" name="Straight Connector 22">
            <a:extLst>
              <a:ext uri="{FF2B5EF4-FFF2-40B4-BE49-F238E27FC236}">
                <a16:creationId xmlns:a16="http://schemas.microsoft.com/office/drawing/2014/main" xmlns="" id="{FBC47626-9EC4-BD49-B9CF-517731CCE240}"/>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2730AFA-7339-954A-9420-923CF2136D6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91B37C0-9BDA-DF4E-9486-9963CE146944}"/>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3116108-6F10-3449-B541-0BD8B5635DA4}"/>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6D1077C-D6F8-014E-9463-8F9A9D41E3EE}"/>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6B835E6-870A-AF4B-89EA-6B6BF18427A3}"/>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3"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4"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298226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acts 4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1442" cy="693703"/>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165199D2-F70F-6844-990B-89A610E5FE22}"/>
              </a:ext>
            </a:extLst>
          </p:cNvPr>
          <p:cNvSpPr>
            <a:spLocks noGrp="1"/>
          </p:cNvSpPr>
          <p:nvPr>
            <p:ph type="pic" sz="quarter" idx="26"/>
          </p:nvPr>
        </p:nvSpPr>
        <p:spPr>
          <a:xfrm>
            <a:off x="800371"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Kuvan paikkamerkki 3">
            <a:extLst>
              <a:ext uri="{FF2B5EF4-FFF2-40B4-BE49-F238E27FC236}">
                <a16:creationId xmlns:a16="http://schemas.microsoft.com/office/drawing/2014/main" xmlns="" id="{F1130E8E-8B71-8844-95D5-6960C6FB3365}"/>
              </a:ext>
            </a:extLst>
          </p:cNvPr>
          <p:cNvSpPr>
            <a:spLocks noGrp="1"/>
          </p:cNvSpPr>
          <p:nvPr>
            <p:ph type="pic" sz="quarter" idx="52"/>
          </p:nvPr>
        </p:nvSpPr>
        <p:spPr>
          <a:xfrm>
            <a:off x="3535793"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Kuvan paikkamerkki 3">
            <a:extLst>
              <a:ext uri="{FF2B5EF4-FFF2-40B4-BE49-F238E27FC236}">
                <a16:creationId xmlns:a16="http://schemas.microsoft.com/office/drawing/2014/main" xmlns="" id="{9F91DF4D-36C8-C54C-BAC4-E04377984E65}"/>
              </a:ext>
            </a:extLst>
          </p:cNvPr>
          <p:cNvSpPr>
            <a:spLocks noGrp="1"/>
          </p:cNvSpPr>
          <p:nvPr>
            <p:ph type="pic" sz="quarter" idx="54"/>
          </p:nvPr>
        </p:nvSpPr>
        <p:spPr>
          <a:xfrm>
            <a:off x="9006638"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4" name="Kuvan paikkamerkki 3">
            <a:extLst>
              <a:ext uri="{FF2B5EF4-FFF2-40B4-BE49-F238E27FC236}">
                <a16:creationId xmlns:a16="http://schemas.microsoft.com/office/drawing/2014/main" xmlns="" id="{EB028F0A-F160-CC43-8666-E5BEFA114230}"/>
              </a:ext>
            </a:extLst>
          </p:cNvPr>
          <p:cNvSpPr>
            <a:spLocks noGrp="1"/>
          </p:cNvSpPr>
          <p:nvPr>
            <p:ph type="pic" sz="quarter" idx="56"/>
          </p:nvPr>
        </p:nvSpPr>
        <p:spPr>
          <a:xfrm>
            <a:off x="6271215"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5" name="Text Placeholder 3">
            <a:extLst>
              <a:ext uri="{FF2B5EF4-FFF2-40B4-BE49-F238E27FC236}">
                <a16:creationId xmlns:a16="http://schemas.microsoft.com/office/drawing/2014/main" xmlns="" id="{FB1FCE0D-6FF4-B742-8E61-7AF66371B99C}"/>
              </a:ext>
            </a:extLst>
          </p:cNvPr>
          <p:cNvSpPr>
            <a:spLocks noGrp="1"/>
          </p:cNvSpPr>
          <p:nvPr>
            <p:ph type="body" sz="quarter" idx="82" hasCustomPrompt="1"/>
          </p:nvPr>
        </p:nvSpPr>
        <p:spPr>
          <a:xfrm>
            <a:off x="811210"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8" name="Text Placeholder 3">
            <a:extLst>
              <a:ext uri="{FF2B5EF4-FFF2-40B4-BE49-F238E27FC236}">
                <a16:creationId xmlns:a16="http://schemas.microsoft.com/office/drawing/2014/main" xmlns="" id="{B4E0D180-94FB-7E4D-8622-3038ACCF40CB}"/>
              </a:ext>
            </a:extLst>
          </p:cNvPr>
          <p:cNvSpPr>
            <a:spLocks noGrp="1"/>
          </p:cNvSpPr>
          <p:nvPr>
            <p:ph type="body" sz="quarter" idx="72" hasCustomPrompt="1"/>
          </p:nvPr>
        </p:nvSpPr>
        <p:spPr>
          <a:xfrm>
            <a:off x="811210"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9" name="Text Placeholder 3">
            <a:extLst>
              <a:ext uri="{FF2B5EF4-FFF2-40B4-BE49-F238E27FC236}">
                <a16:creationId xmlns:a16="http://schemas.microsoft.com/office/drawing/2014/main" xmlns="" id="{6D4616DC-84CE-3E44-887C-A56A516E76F5}"/>
              </a:ext>
            </a:extLst>
          </p:cNvPr>
          <p:cNvSpPr>
            <a:spLocks noGrp="1"/>
          </p:cNvSpPr>
          <p:nvPr>
            <p:ph type="body" sz="quarter" idx="73" hasCustomPrompt="1"/>
          </p:nvPr>
        </p:nvSpPr>
        <p:spPr>
          <a:xfrm>
            <a:off x="811210"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0" name="Text Placeholder 3">
            <a:extLst>
              <a:ext uri="{FF2B5EF4-FFF2-40B4-BE49-F238E27FC236}">
                <a16:creationId xmlns:a16="http://schemas.microsoft.com/office/drawing/2014/main" xmlns="" id="{6CEAF5F5-E5AD-704B-AB05-58DB33751900}"/>
              </a:ext>
            </a:extLst>
          </p:cNvPr>
          <p:cNvSpPr>
            <a:spLocks noGrp="1"/>
          </p:cNvSpPr>
          <p:nvPr>
            <p:ph type="body" sz="quarter" idx="74" hasCustomPrompt="1"/>
          </p:nvPr>
        </p:nvSpPr>
        <p:spPr>
          <a:xfrm>
            <a:off x="811210"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1" name="Text Placeholder 3">
            <a:extLst>
              <a:ext uri="{FF2B5EF4-FFF2-40B4-BE49-F238E27FC236}">
                <a16:creationId xmlns:a16="http://schemas.microsoft.com/office/drawing/2014/main" xmlns="" id="{10B4BE1D-3786-DF49-83DC-A7903C000FEA}"/>
              </a:ext>
            </a:extLst>
          </p:cNvPr>
          <p:cNvSpPr>
            <a:spLocks noGrp="1"/>
          </p:cNvSpPr>
          <p:nvPr>
            <p:ph type="body" sz="quarter" idx="75" hasCustomPrompt="1"/>
          </p:nvPr>
        </p:nvSpPr>
        <p:spPr>
          <a:xfrm>
            <a:off x="811210"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2" name="Text Placeholder 3">
            <a:extLst>
              <a:ext uri="{FF2B5EF4-FFF2-40B4-BE49-F238E27FC236}">
                <a16:creationId xmlns:a16="http://schemas.microsoft.com/office/drawing/2014/main" xmlns="" id="{CE6E7BA1-1AA4-F04D-9774-5B4B895773FC}"/>
              </a:ext>
            </a:extLst>
          </p:cNvPr>
          <p:cNvSpPr>
            <a:spLocks noGrp="1"/>
          </p:cNvSpPr>
          <p:nvPr>
            <p:ph type="body" sz="quarter" idx="76" hasCustomPrompt="1"/>
          </p:nvPr>
        </p:nvSpPr>
        <p:spPr>
          <a:xfrm>
            <a:off x="811210"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3" name="Text Placeholder 3">
            <a:extLst>
              <a:ext uri="{FF2B5EF4-FFF2-40B4-BE49-F238E27FC236}">
                <a16:creationId xmlns:a16="http://schemas.microsoft.com/office/drawing/2014/main" xmlns="" id="{71E6F0CA-E2E0-944C-A4E9-9A7B4C807681}"/>
              </a:ext>
            </a:extLst>
          </p:cNvPr>
          <p:cNvSpPr>
            <a:spLocks noGrp="1"/>
          </p:cNvSpPr>
          <p:nvPr>
            <p:ph type="body" sz="quarter" idx="83" hasCustomPrompt="1"/>
          </p:nvPr>
        </p:nvSpPr>
        <p:spPr>
          <a:xfrm>
            <a:off x="3546482"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4" name="Text Placeholder 3">
            <a:extLst>
              <a:ext uri="{FF2B5EF4-FFF2-40B4-BE49-F238E27FC236}">
                <a16:creationId xmlns:a16="http://schemas.microsoft.com/office/drawing/2014/main" xmlns="" id="{97F6440B-92AE-7543-976E-7BA9C00F600D}"/>
              </a:ext>
            </a:extLst>
          </p:cNvPr>
          <p:cNvSpPr>
            <a:spLocks noGrp="1"/>
          </p:cNvSpPr>
          <p:nvPr>
            <p:ph type="body" sz="quarter" idx="84" hasCustomPrompt="1"/>
          </p:nvPr>
        </p:nvSpPr>
        <p:spPr>
          <a:xfrm>
            <a:off x="3546482"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5" name="Text Placeholder 3">
            <a:extLst>
              <a:ext uri="{FF2B5EF4-FFF2-40B4-BE49-F238E27FC236}">
                <a16:creationId xmlns:a16="http://schemas.microsoft.com/office/drawing/2014/main" xmlns="" id="{15BC88A7-C7DA-E74D-8436-B68878925FDC}"/>
              </a:ext>
            </a:extLst>
          </p:cNvPr>
          <p:cNvSpPr>
            <a:spLocks noGrp="1"/>
          </p:cNvSpPr>
          <p:nvPr>
            <p:ph type="body" sz="quarter" idx="85" hasCustomPrompt="1"/>
          </p:nvPr>
        </p:nvSpPr>
        <p:spPr>
          <a:xfrm>
            <a:off x="3546482"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6" name="Text Placeholder 3">
            <a:extLst>
              <a:ext uri="{FF2B5EF4-FFF2-40B4-BE49-F238E27FC236}">
                <a16:creationId xmlns:a16="http://schemas.microsoft.com/office/drawing/2014/main" xmlns="" id="{99CD74AB-5065-A443-AB90-86B9F9CDB2C5}"/>
              </a:ext>
            </a:extLst>
          </p:cNvPr>
          <p:cNvSpPr>
            <a:spLocks noGrp="1"/>
          </p:cNvSpPr>
          <p:nvPr>
            <p:ph type="body" sz="quarter" idx="86" hasCustomPrompt="1"/>
          </p:nvPr>
        </p:nvSpPr>
        <p:spPr>
          <a:xfrm>
            <a:off x="3546482"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7" name="Text Placeholder 3">
            <a:extLst>
              <a:ext uri="{FF2B5EF4-FFF2-40B4-BE49-F238E27FC236}">
                <a16:creationId xmlns:a16="http://schemas.microsoft.com/office/drawing/2014/main" xmlns="" id="{E616B3C4-61B1-AB43-879C-60FFFE37461C}"/>
              </a:ext>
            </a:extLst>
          </p:cNvPr>
          <p:cNvSpPr>
            <a:spLocks noGrp="1"/>
          </p:cNvSpPr>
          <p:nvPr>
            <p:ph type="body" sz="quarter" idx="87" hasCustomPrompt="1"/>
          </p:nvPr>
        </p:nvSpPr>
        <p:spPr>
          <a:xfrm>
            <a:off x="3546482"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8" name="Text Placeholder 3">
            <a:extLst>
              <a:ext uri="{FF2B5EF4-FFF2-40B4-BE49-F238E27FC236}">
                <a16:creationId xmlns:a16="http://schemas.microsoft.com/office/drawing/2014/main" xmlns="" id="{E7677726-864E-5B43-9E65-6F9A8D7DDA7D}"/>
              </a:ext>
            </a:extLst>
          </p:cNvPr>
          <p:cNvSpPr>
            <a:spLocks noGrp="1"/>
          </p:cNvSpPr>
          <p:nvPr>
            <p:ph type="body" sz="quarter" idx="92" hasCustomPrompt="1"/>
          </p:nvPr>
        </p:nvSpPr>
        <p:spPr>
          <a:xfrm>
            <a:off x="6281754"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9" name="Text Placeholder 3">
            <a:extLst>
              <a:ext uri="{FF2B5EF4-FFF2-40B4-BE49-F238E27FC236}">
                <a16:creationId xmlns:a16="http://schemas.microsoft.com/office/drawing/2014/main" xmlns="" id="{438881F3-6F98-9843-9E69-19148EF54F0E}"/>
              </a:ext>
            </a:extLst>
          </p:cNvPr>
          <p:cNvSpPr>
            <a:spLocks noGrp="1"/>
          </p:cNvSpPr>
          <p:nvPr>
            <p:ph type="body" sz="quarter" idx="93" hasCustomPrompt="1"/>
          </p:nvPr>
        </p:nvSpPr>
        <p:spPr>
          <a:xfrm>
            <a:off x="6281754"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0" name="Text Placeholder 3">
            <a:extLst>
              <a:ext uri="{FF2B5EF4-FFF2-40B4-BE49-F238E27FC236}">
                <a16:creationId xmlns:a16="http://schemas.microsoft.com/office/drawing/2014/main" xmlns="" id="{EF9E77CA-79C2-1446-AD6B-E102D1A2C194}"/>
              </a:ext>
            </a:extLst>
          </p:cNvPr>
          <p:cNvSpPr>
            <a:spLocks noGrp="1"/>
          </p:cNvSpPr>
          <p:nvPr>
            <p:ph type="body" sz="quarter" idx="94" hasCustomPrompt="1"/>
          </p:nvPr>
        </p:nvSpPr>
        <p:spPr>
          <a:xfrm>
            <a:off x="6281754"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1" name="Text Placeholder 3">
            <a:extLst>
              <a:ext uri="{FF2B5EF4-FFF2-40B4-BE49-F238E27FC236}">
                <a16:creationId xmlns:a16="http://schemas.microsoft.com/office/drawing/2014/main" xmlns="" id="{B51C4867-6F47-FE47-91D6-A2FB6161D428}"/>
              </a:ext>
            </a:extLst>
          </p:cNvPr>
          <p:cNvSpPr>
            <a:spLocks noGrp="1"/>
          </p:cNvSpPr>
          <p:nvPr>
            <p:ph type="body" sz="quarter" idx="95" hasCustomPrompt="1"/>
          </p:nvPr>
        </p:nvSpPr>
        <p:spPr>
          <a:xfrm>
            <a:off x="6281754"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2" name="Text Placeholder 3">
            <a:extLst>
              <a:ext uri="{FF2B5EF4-FFF2-40B4-BE49-F238E27FC236}">
                <a16:creationId xmlns:a16="http://schemas.microsoft.com/office/drawing/2014/main" xmlns="" id="{EC403C51-15AB-3F4D-B1E0-1389DB16E052}"/>
              </a:ext>
            </a:extLst>
          </p:cNvPr>
          <p:cNvSpPr>
            <a:spLocks noGrp="1"/>
          </p:cNvSpPr>
          <p:nvPr>
            <p:ph type="body" sz="quarter" idx="96" hasCustomPrompt="1"/>
          </p:nvPr>
        </p:nvSpPr>
        <p:spPr>
          <a:xfrm>
            <a:off x="6281754"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3" name="Text Placeholder 3">
            <a:extLst>
              <a:ext uri="{FF2B5EF4-FFF2-40B4-BE49-F238E27FC236}">
                <a16:creationId xmlns:a16="http://schemas.microsoft.com/office/drawing/2014/main" xmlns="" id="{274F6B79-04F8-A74D-B226-9A7A499FA18E}"/>
              </a:ext>
            </a:extLst>
          </p:cNvPr>
          <p:cNvSpPr>
            <a:spLocks noGrp="1"/>
          </p:cNvSpPr>
          <p:nvPr>
            <p:ph type="body" sz="quarter" idx="97" hasCustomPrompt="1"/>
          </p:nvPr>
        </p:nvSpPr>
        <p:spPr>
          <a:xfrm>
            <a:off x="3546482" y="4858268"/>
            <a:ext cx="236754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4" name="Text Placeholder 3">
            <a:extLst>
              <a:ext uri="{FF2B5EF4-FFF2-40B4-BE49-F238E27FC236}">
                <a16:creationId xmlns:a16="http://schemas.microsoft.com/office/drawing/2014/main" xmlns="" id="{E463E9FE-3664-9245-B926-B117F4FF3530}"/>
              </a:ext>
            </a:extLst>
          </p:cNvPr>
          <p:cNvSpPr>
            <a:spLocks noGrp="1"/>
          </p:cNvSpPr>
          <p:nvPr>
            <p:ph type="body" sz="quarter" idx="98" hasCustomPrompt="1"/>
          </p:nvPr>
        </p:nvSpPr>
        <p:spPr>
          <a:xfrm>
            <a:off x="6277978"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5" name="Text Placeholder 3">
            <a:extLst>
              <a:ext uri="{FF2B5EF4-FFF2-40B4-BE49-F238E27FC236}">
                <a16:creationId xmlns:a16="http://schemas.microsoft.com/office/drawing/2014/main" xmlns="" id="{B1425886-99EB-D944-9C2E-4B5D856E8FEE}"/>
              </a:ext>
            </a:extLst>
          </p:cNvPr>
          <p:cNvSpPr>
            <a:spLocks noGrp="1"/>
          </p:cNvSpPr>
          <p:nvPr>
            <p:ph type="body" sz="quarter" idx="99" hasCustomPrompt="1"/>
          </p:nvPr>
        </p:nvSpPr>
        <p:spPr>
          <a:xfrm>
            <a:off x="9017026"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6" name="Text Placeholder 3">
            <a:extLst>
              <a:ext uri="{FF2B5EF4-FFF2-40B4-BE49-F238E27FC236}">
                <a16:creationId xmlns:a16="http://schemas.microsoft.com/office/drawing/2014/main" xmlns="" id="{6F6A6188-2129-8F4B-9F4B-48997899CD7C}"/>
              </a:ext>
            </a:extLst>
          </p:cNvPr>
          <p:cNvSpPr>
            <a:spLocks noGrp="1"/>
          </p:cNvSpPr>
          <p:nvPr>
            <p:ph type="body" sz="quarter" idx="100" hasCustomPrompt="1"/>
          </p:nvPr>
        </p:nvSpPr>
        <p:spPr>
          <a:xfrm>
            <a:off x="9017026"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7" name="Text Placeholder 3">
            <a:extLst>
              <a:ext uri="{FF2B5EF4-FFF2-40B4-BE49-F238E27FC236}">
                <a16:creationId xmlns:a16="http://schemas.microsoft.com/office/drawing/2014/main" xmlns="" id="{324FD34B-000C-E043-B9F4-38EA7020B857}"/>
              </a:ext>
            </a:extLst>
          </p:cNvPr>
          <p:cNvSpPr>
            <a:spLocks noGrp="1"/>
          </p:cNvSpPr>
          <p:nvPr>
            <p:ph type="body" sz="quarter" idx="101" hasCustomPrompt="1"/>
          </p:nvPr>
        </p:nvSpPr>
        <p:spPr>
          <a:xfrm>
            <a:off x="9017026"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8" name="Text Placeholder 3">
            <a:extLst>
              <a:ext uri="{FF2B5EF4-FFF2-40B4-BE49-F238E27FC236}">
                <a16:creationId xmlns:a16="http://schemas.microsoft.com/office/drawing/2014/main" xmlns="" id="{ED9418F7-5C94-7B44-B5FA-124CCABD8C5F}"/>
              </a:ext>
            </a:extLst>
          </p:cNvPr>
          <p:cNvSpPr>
            <a:spLocks noGrp="1"/>
          </p:cNvSpPr>
          <p:nvPr>
            <p:ph type="body" sz="quarter" idx="102" hasCustomPrompt="1"/>
          </p:nvPr>
        </p:nvSpPr>
        <p:spPr>
          <a:xfrm>
            <a:off x="9017026"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9" name="Text Placeholder 3">
            <a:extLst>
              <a:ext uri="{FF2B5EF4-FFF2-40B4-BE49-F238E27FC236}">
                <a16:creationId xmlns:a16="http://schemas.microsoft.com/office/drawing/2014/main" xmlns="" id="{4CF2A155-D7C4-1A46-A33F-C5E43E49A523}"/>
              </a:ext>
            </a:extLst>
          </p:cNvPr>
          <p:cNvSpPr>
            <a:spLocks noGrp="1"/>
          </p:cNvSpPr>
          <p:nvPr>
            <p:ph type="body" sz="quarter" idx="103" hasCustomPrompt="1"/>
          </p:nvPr>
        </p:nvSpPr>
        <p:spPr>
          <a:xfrm>
            <a:off x="9017026"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0" name="Text Placeholder 3">
            <a:extLst>
              <a:ext uri="{FF2B5EF4-FFF2-40B4-BE49-F238E27FC236}">
                <a16:creationId xmlns:a16="http://schemas.microsoft.com/office/drawing/2014/main" xmlns="" id="{EE368258-FE55-A547-9D29-51E8D9EEAFC4}"/>
              </a:ext>
            </a:extLst>
          </p:cNvPr>
          <p:cNvSpPr>
            <a:spLocks noGrp="1"/>
          </p:cNvSpPr>
          <p:nvPr>
            <p:ph type="body" sz="quarter" idx="104" hasCustomPrompt="1"/>
          </p:nvPr>
        </p:nvSpPr>
        <p:spPr>
          <a:xfrm>
            <a:off x="9006486"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33" name="Straight Connector 32">
            <a:extLst>
              <a:ext uri="{FF2B5EF4-FFF2-40B4-BE49-F238E27FC236}">
                <a16:creationId xmlns:a16="http://schemas.microsoft.com/office/drawing/2014/main" xmlns="" id="{F723C116-ECA5-A642-BB81-BDA1244F8608}"/>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BF59803-150E-9541-80E7-7299B9369180}"/>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C57F4EC-6232-9B46-89A9-0A94BD75B35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5DBBA83-68E3-BF46-820A-68189FFA3D1A}"/>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A94DACB-26C7-6440-9E76-0207E5E163D7}"/>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6502FBA-06BD-6849-B31C-697651DC5C20}"/>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BE7F233-D0D3-F84E-9894-B02405797A3A}"/>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3F656DD-1C46-3649-8820-8B0EB35F2F42}"/>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46"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47"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7885888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acts 5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9403"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a16="http://schemas.microsoft.com/office/drawing/2014/main" xmlns=""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a16="http://schemas.microsoft.com/office/drawing/2014/main" xmlns=""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a16="http://schemas.microsoft.com/office/drawing/2014/main" xmlns=""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a16="http://schemas.microsoft.com/office/drawing/2014/main" xmlns=""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a16="http://schemas.microsoft.com/office/drawing/2014/main" xmlns=""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58" name="Text Placeholder 3">
            <a:extLst>
              <a:ext uri="{FF2B5EF4-FFF2-40B4-BE49-F238E27FC236}">
                <a16:creationId xmlns:a16="http://schemas.microsoft.com/office/drawing/2014/main" xmlns="" id="{747B04F5-AD06-7846-B359-A0C8E4C66EA3}"/>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a16="http://schemas.microsoft.com/office/drawing/2014/main" xmlns="" id="{4D728AF2-6E27-B947-B700-46BC1FC92237}"/>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a16="http://schemas.microsoft.com/office/drawing/2014/main" xmlns="" id="{975B1DF5-3E6C-0A47-99E6-FF6B6AF7168F}"/>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a16="http://schemas.microsoft.com/office/drawing/2014/main" xmlns="" id="{D1BDF854-4024-9E4C-95A2-1E43F9938B7A}"/>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a16="http://schemas.microsoft.com/office/drawing/2014/main" xmlns="" id="{5832F390-FABF-C343-8B46-31C1C27978EF}"/>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a16="http://schemas.microsoft.com/office/drawing/2014/main" xmlns="" id="{23A154FE-F6DD-534D-95C4-2B7A245980EF}"/>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2" name="Text Placeholder 3">
            <a:extLst>
              <a:ext uri="{FF2B5EF4-FFF2-40B4-BE49-F238E27FC236}">
                <a16:creationId xmlns:a16="http://schemas.microsoft.com/office/drawing/2014/main" xmlns="" id="{ADF5AA4D-AE98-554A-B206-FE07987385CC}"/>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3" name="Text Placeholder 3">
            <a:extLst>
              <a:ext uri="{FF2B5EF4-FFF2-40B4-BE49-F238E27FC236}">
                <a16:creationId xmlns:a16="http://schemas.microsoft.com/office/drawing/2014/main" xmlns="" id="{FB1DF596-2534-B941-AA42-12C28EF6E31F}"/>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4" name="Text Placeholder 3">
            <a:extLst>
              <a:ext uri="{FF2B5EF4-FFF2-40B4-BE49-F238E27FC236}">
                <a16:creationId xmlns:a16="http://schemas.microsoft.com/office/drawing/2014/main" xmlns="" id="{45CD9726-122A-2642-A2ED-87B000A2575A}"/>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5" name="Text Placeholder 3">
            <a:extLst>
              <a:ext uri="{FF2B5EF4-FFF2-40B4-BE49-F238E27FC236}">
                <a16:creationId xmlns:a16="http://schemas.microsoft.com/office/drawing/2014/main" xmlns="" id="{81AA3533-FED0-184A-BCD2-E9802FAD67B5}"/>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6" name="Text Placeholder 3">
            <a:extLst>
              <a:ext uri="{FF2B5EF4-FFF2-40B4-BE49-F238E27FC236}">
                <a16:creationId xmlns:a16="http://schemas.microsoft.com/office/drawing/2014/main" xmlns="" id="{1F6A6CF5-F394-6840-91F4-98723E600FEE}"/>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7" name="Text Placeholder 3">
            <a:extLst>
              <a:ext uri="{FF2B5EF4-FFF2-40B4-BE49-F238E27FC236}">
                <a16:creationId xmlns:a16="http://schemas.microsoft.com/office/drawing/2014/main" xmlns="" id="{316674F9-2BA2-B841-867F-8126373CAF9B}"/>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8" name="Text Placeholder 3">
            <a:extLst>
              <a:ext uri="{FF2B5EF4-FFF2-40B4-BE49-F238E27FC236}">
                <a16:creationId xmlns:a16="http://schemas.microsoft.com/office/drawing/2014/main" xmlns="" id="{9D794496-7879-9A4E-8D65-A78CA39F9CEE}"/>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9" name="Text Placeholder 3">
            <a:extLst>
              <a:ext uri="{FF2B5EF4-FFF2-40B4-BE49-F238E27FC236}">
                <a16:creationId xmlns:a16="http://schemas.microsoft.com/office/drawing/2014/main" xmlns="" id="{C9977A58-635F-1143-BBD4-A7E892470585}"/>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0" name="Text Placeholder 3">
            <a:extLst>
              <a:ext uri="{FF2B5EF4-FFF2-40B4-BE49-F238E27FC236}">
                <a16:creationId xmlns:a16="http://schemas.microsoft.com/office/drawing/2014/main" xmlns="" id="{954AB667-3538-D149-B5B2-F0431A8DABED}"/>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1" name="Text Placeholder 3">
            <a:extLst>
              <a:ext uri="{FF2B5EF4-FFF2-40B4-BE49-F238E27FC236}">
                <a16:creationId xmlns:a16="http://schemas.microsoft.com/office/drawing/2014/main" xmlns="" id="{CD146AF9-D0A8-374B-A9C3-A2295CBA2E75}"/>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2" name="Text Placeholder 3">
            <a:extLst>
              <a:ext uri="{FF2B5EF4-FFF2-40B4-BE49-F238E27FC236}">
                <a16:creationId xmlns:a16="http://schemas.microsoft.com/office/drawing/2014/main" xmlns="" id="{6FF9CE0E-6466-6641-9EAD-09E870A27638}"/>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3" name="Text Placeholder 3">
            <a:extLst>
              <a:ext uri="{FF2B5EF4-FFF2-40B4-BE49-F238E27FC236}">
                <a16:creationId xmlns:a16="http://schemas.microsoft.com/office/drawing/2014/main" xmlns="" id="{05B982A4-FFD6-1B44-B4C6-D987099B5767}"/>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4" name="Text Placeholder 3">
            <a:extLst>
              <a:ext uri="{FF2B5EF4-FFF2-40B4-BE49-F238E27FC236}">
                <a16:creationId xmlns:a16="http://schemas.microsoft.com/office/drawing/2014/main" xmlns="" id="{75779841-ACC8-294A-9963-7D9B2A39D809}"/>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5" name="Text Placeholder 3">
            <a:extLst>
              <a:ext uri="{FF2B5EF4-FFF2-40B4-BE49-F238E27FC236}">
                <a16:creationId xmlns:a16="http://schemas.microsoft.com/office/drawing/2014/main" xmlns="" id="{AE4094D9-D427-1C4F-BF80-7A273AB3D5C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6" name="Text Placeholder 3">
            <a:extLst>
              <a:ext uri="{FF2B5EF4-FFF2-40B4-BE49-F238E27FC236}">
                <a16:creationId xmlns:a16="http://schemas.microsoft.com/office/drawing/2014/main" xmlns="" id="{389081DD-C729-5C41-8403-9C8E9EF77023}"/>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a16="http://schemas.microsoft.com/office/drawing/2014/main" xmlns="" id="{A782B555-ABC9-0247-9B89-CA17EFFE96F0}"/>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8" name="Text Placeholder 3">
            <a:extLst>
              <a:ext uri="{FF2B5EF4-FFF2-40B4-BE49-F238E27FC236}">
                <a16:creationId xmlns:a16="http://schemas.microsoft.com/office/drawing/2014/main" xmlns="" id="{F56C7C7B-9B7F-0F40-A9AC-9BD13B33C061}"/>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9" name="Text Placeholder 3">
            <a:extLst>
              <a:ext uri="{FF2B5EF4-FFF2-40B4-BE49-F238E27FC236}">
                <a16:creationId xmlns:a16="http://schemas.microsoft.com/office/drawing/2014/main" xmlns="" id="{0EB66697-9844-4346-8457-B8599AEE1AC3}"/>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0" name="Text Placeholder 3">
            <a:extLst>
              <a:ext uri="{FF2B5EF4-FFF2-40B4-BE49-F238E27FC236}">
                <a16:creationId xmlns:a16="http://schemas.microsoft.com/office/drawing/2014/main" xmlns="" id="{79F223F6-5D4F-4244-8AC3-B26CF03FFF51}"/>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35" name="Straight Connector 34">
            <a:extLst>
              <a:ext uri="{FF2B5EF4-FFF2-40B4-BE49-F238E27FC236}">
                <a16:creationId xmlns:a16="http://schemas.microsoft.com/office/drawing/2014/main" xmlns="" id="{1DCA0FF6-9C1D-E44A-9C0C-D4D676FB29D5}"/>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17B13B5-DDE5-5147-B5C5-CEDD2D6A4E90}"/>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5D80947-A69C-5E4C-AE49-42E53623B7BC}"/>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9B18F9-AB24-0844-9077-837B892B992B}"/>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3A3D411-4814-D94D-930A-5DAE3485624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23F3F08-FB81-D541-81A9-B85935472CFB}"/>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9D3CE4F-655C-814B-8C96-E28350DCB73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16FD11A-C806-0B48-8070-7A16B0403779}"/>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2"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012945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acts 6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a16="http://schemas.microsoft.com/office/drawing/2014/main" xmlns=""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a16="http://schemas.microsoft.com/office/drawing/2014/main" xmlns=""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a16="http://schemas.microsoft.com/office/drawing/2014/main" xmlns=""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a16="http://schemas.microsoft.com/office/drawing/2014/main" xmlns=""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a16="http://schemas.microsoft.com/office/drawing/2014/main" xmlns=""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3" name="Kuvan paikkamerkki 3">
            <a:extLst>
              <a:ext uri="{FF2B5EF4-FFF2-40B4-BE49-F238E27FC236}">
                <a16:creationId xmlns:a16="http://schemas.microsoft.com/office/drawing/2014/main" xmlns="" id="{268E3A5D-8BED-054B-8709-BDF160869055}"/>
              </a:ext>
            </a:extLst>
          </p:cNvPr>
          <p:cNvSpPr>
            <a:spLocks noGrp="1"/>
          </p:cNvSpPr>
          <p:nvPr>
            <p:ph type="pic" sz="quarter" idx="66"/>
          </p:nvPr>
        </p:nvSpPr>
        <p:spPr>
          <a:xfrm>
            <a:off x="8114273"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9" name="Text Placeholder 3">
            <a:extLst>
              <a:ext uri="{FF2B5EF4-FFF2-40B4-BE49-F238E27FC236}">
                <a16:creationId xmlns:a16="http://schemas.microsoft.com/office/drawing/2014/main" xmlns="" id="{45E7CFCC-CBF5-B84A-89A9-70FFDDBCF70C}"/>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a16="http://schemas.microsoft.com/office/drawing/2014/main" xmlns="" id="{724CB2B3-DEC0-3B43-A5CB-BFFC20086374}"/>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a16="http://schemas.microsoft.com/office/drawing/2014/main" xmlns="" id="{25B7D898-F257-D940-AD96-7EDF34765631}"/>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a16="http://schemas.microsoft.com/office/drawing/2014/main" xmlns="" id="{39FDAFF7-5BCF-CD4F-8A3E-404CAE08A2E2}"/>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a16="http://schemas.microsoft.com/office/drawing/2014/main" xmlns="" id="{D0BB4CE7-2B4F-BB45-8A53-20641CA8E8AB}"/>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a16="http://schemas.microsoft.com/office/drawing/2014/main" xmlns="" id="{1B4827BC-0B5A-164E-87CE-15232695C4D0}"/>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a16="http://schemas.microsoft.com/office/drawing/2014/main" xmlns="" id="{423C5CBF-DE1A-A84F-B99A-2FEF05B4B677}"/>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a16="http://schemas.microsoft.com/office/drawing/2014/main" xmlns="" id="{CB83F1F4-A0A1-BE42-AB8A-4385F3D31FDD}"/>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a16="http://schemas.microsoft.com/office/drawing/2014/main" xmlns="" id="{0466CBB5-133A-294E-A67E-EFE3D8845203}"/>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a16="http://schemas.microsoft.com/office/drawing/2014/main" xmlns="" id="{D60FFE77-447F-294B-BD57-CF00CA964227}"/>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a16="http://schemas.microsoft.com/office/drawing/2014/main" xmlns="" id="{377B44A2-BC39-2F4A-91EB-CAF86CBCF23F}"/>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a16="http://schemas.microsoft.com/office/drawing/2014/main" xmlns="" id="{33ECD383-0F91-454C-89E2-7D38433EA4C3}"/>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a16="http://schemas.microsoft.com/office/drawing/2014/main" xmlns="" id="{5677E00F-818C-3846-BC4E-A8F55EB8F176}"/>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a16="http://schemas.microsoft.com/office/drawing/2014/main" xmlns="" id="{01489427-5BD8-DA4C-A355-D1216CB17A8A}"/>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a16="http://schemas.microsoft.com/office/drawing/2014/main" xmlns="" id="{6F240EEC-A628-EC41-BDDE-DDFE74F7F0BB}"/>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a16="http://schemas.microsoft.com/office/drawing/2014/main" xmlns="" id="{7A2F6FCE-EDE1-2246-B118-5DC042721B7D}"/>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a16="http://schemas.microsoft.com/office/drawing/2014/main" xmlns="" id="{BE822B43-65A2-4743-AB49-6D3933676AA9}"/>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a16="http://schemas.microsoft.com/office/drawing/2014/main" xmlns="" id="{8FB129CB-2A24-6B46-AC5F-A88D3385FDBA}"/>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a16="http://schemas.microsoft.com/office/drawing/2014/main" xmlns="" id="{B7F3B2DC-290B-544B-880D-7B211ACC0D28}"/>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a16="http://schemas.microsoft.com/office/drawing/2014/main" xmlns="" id="{535ADB36-C9DC-CC4D-8551-BC885CE8BF5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03B5EAB7-7869-E940-941E-8D2B0F7960FB}"/>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793708C2-9564-1540-AB37-047AF138D5DB}"/>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6055446E-9629-7C40-A8AB-31FA5A69B22D}"/>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a16="http://schemas.microsoft.com/office/drawing/2014/main" xmlns="" id="{4803F0CB-92E2-7149-8C8F-CE5DE84C171B}"/>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a16="http://schemas.microsoft.com/office/drawing/2014/main" xmlns="" id="{F7B1B3E6-DAF8-2548-8CD0-97EEBDC6551C}"/>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14" name="Text Placeholder 3">
            <a:extLst>
              <a:ext uri="{FF2B5EF4-FFF2-40B4-BE49-F238E27FC236}">
                <a16:creationId xmlns:a16="http://schemas.microsoft.com/office/drawing/2014/main" xmlns="" id="{841B4E90-ACC1-AB44-93BE-C3037B7F0338}"/>
              </a:ext>
            </a:extLst>
          </p:cNvPr>
          <p:cNvSpPr>
            <a:spLocks noGrp="1"/>
          </p:cNvSpPr>
          <p:nvPr>
            <p:ph type="body" sz="quarter" idx="97" hasCustomPrompt="1"/>
          </p:nvPr>
        </p:nvSpPr>
        <p:spPr>
          <a:xfrm>
            <a:off x="8108646"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5" name="Text Placeholder 3">
            <a:extLst>
              <a:ext uri="{FF2B5EF4-FFF2-40B4-BE49-F238E27FC236}">
                <a16:creationId xmlns:a16="http://schemas.microsoft.com/office/drawing/2014/main" xmlns="" id="{5AFA0089-1233-9344-940A-5DD080B804E4}"/>
              </a:ext>
            </a:extLst>
          </p:cNvPr>
          <p:cNvSpPr>
            <a:spLocks noGrp="1"/>
          </p:cNvSpPr>
          <p:nvPr>
            <p:ph type="body" sz="quarter" idx="98" hasCustomPrompt="1"/>
          </p:nvPr>
        </p:nvSpPr>
        <p:spPr>
          <a:xfrm>
            <a:off x="8108646"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6" name="Text Placeholder 3">
            <a:extLst>
              <a:ext uri="{FF2B5EF4-FFF2-40B4-BE49-F238E27FC236}">
                <a16:creationId xmlns:a16="http://schemas.microsoft.com/office/drawing/2014/main" xmlns="" id="{B76C6BEF-65DC-1041-A18E-3C97CF43BD48}"/>
              </a:ext>
            </a:extLst>
          </p:cNvPr>
          <p:cNvSpPr>
            <a:spLocks noGrp="1"/>
          </p:cNvSpPr>
          <p:nvPr>
            <p:ph type="body" sz="quarter" idx="99" hasCustomPrompt="1"/>
          </p:nvPr>
        </p:nvSpPr>
        <p:spPr>
          <a:xfrm>
            <a:off x="8108646"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7" name="Text Placeholder 3">
            <a:extLst>
              <a:ext uri="{FF2B5EF4-FFF2-40B4-BE49-F238E27FC236}">
                <a16:creationId xmlns:a16="http://schemas.microsoft.com/office/drawing/2014/main" xmlns="" id="{83FFDEE8-C062-AB41-8143-B212EB398420}"/>
              </a:ext>
            </a:extLst>
          </p:cNvPr>
          <p:cNvSpPr>
            <a:spLocks noGrp="1"/>
          </p:cNvSpPr>
          <p:nvPr>
            <p:ph type="body" sz="quarter" idx="100" hasCustomPrompt="1"/>
          </p:nvPr>
        </p:nvSpPr>
        <p:spPr>
          <a:xfrm>
            <a:off x="8108646"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8" name="Text Placeholder 3">
            <a:extLst>
              <a:ext uri="{FF2B5EF4-FFF2-40B4-BE49-F238E27FC236}">
                <a16:creationId xmlns:a16="http://schemas.microsoft.com/office/drawing/2014/main" xmlns="" id="{E638016D-2B21-F646-A958-682708DA9FC7}"/>
              </a:ext>
            </a:extLst>
          </p:cNvPr>
          <p:cNvSpPr>
            <a:spLocks noGrp="1"/>
          </p:cNvSpPr>
          <p:nvPr>
            <p:ph type="body" sz="quarter" idx="101" hasCustomPrompt="1"/>
          </p:nvPr>
        </p:nvSpPr>
        <p:spPr>
          <a:xfrm>
            <a:off x="8108646"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4" name="Straight Connector 43">
            <a:extLst>
              <a:ext uri="{FF2B5EF4-FFF2-40B4-BE49-F238E27FC236}">
                <a16:creationId xmlns:a16="http://schemas.microsoft.com/office/drawing/2014/main" xmlns="" id="{B2CFE058-8457-F140-8C4D-4150EED24D9E}"/>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B705D88-6889-E045-8CDB-0CEA55093BA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C8E001F-B1E6-8A4B-B606-2BD3DB320EE9}"/>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9F20569-0361-2140-B3C2-EDA1030BB8AC}"/>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135AD79-FF25-BC45-ABA9-AA3E1F8533A1}"/>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B85D153-45B1-6F4F-BEE3-F69B988552DF}"/>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204574E-E0A4-3A42-9E60-8E935C813749}"/>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919192C3-91CD-7C48-B2BB-F8B05F2ACA8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FE05B4E-344A-5D40-AAF7-14594CC9D605}"/>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7"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8"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9964836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acts 7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4754" y="800100"/>
            <a:ext cx="5134610"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a16="http://schemas.microsoft.com/office/drawing/2014/main" xmlns=""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a16="http://schemas.microsoft.com/office/drawing/2014/main" xmlns=""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a16="http://schemas.microsoft.com/office/drawing/2014/main" xmlns=""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a16="http://schemas.microsoft.com/office/drawing/2014/main" xmlns=""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a16="http://schemas.microsoft.com/office/drawing/2014/main" xmlns=""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Text Placeholder 3">
            <a:extLst>
              <a:ext uri="{FF2B5EF4-FFF2-40B4-BE49-F238E27FC236}">
                <a16:creationId xmlns:a16="http://schemas.microsoft.com/office/drawing/2014/main" xmlns="" id="{DA726326-C7D7-A746-8476-67D58512DD9B}"/>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a16="http://schemas.microsoft.com/office/drawing/2014/main" xmlns="" id="{70BF9581-B67C-B149-AFD7-B4F310A40BDD}"/>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1" name="Text Placeholder 3">
            <a:extLst>
              <a:ext uri="{FF2B5EF4-FFF2-40B4-BE49-F238E27FC236}">
                <a16:creationId xmlns:a16="http://schemas.microsoft.com/office/drawing/2014/main" xmlns="" id="{5C24DA78-CE1F-A244-B325-F059CAE79FE5}"/>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2" name="Text Placeholder 3">
            <a:extLst>
              <a:ext uri="{FF2B5EF4-FFF2-40B4-BE49-F238E27FC236}">
                <a16:creationId xmlns:a16="http://schemas.microsoft.com/office/drawing/2014/main" xmlns="" id="{8EFA6945-B024-4648-85AF-08704D66A6D0}"/>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3" name="Text Placeholder 3">
            <a:extLst>
              <a:ext uri="{FF2B5EF4-FFF2-40B4-BE49-F238E27FC236}">
                <a16:creationId xmlns:a16="http://schemas.microsoft.com/office/drawing/2014/main" xmlns="" id="{A17EA402-5C35-F649-B6ED-EE969563B095}"/>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4" name="Text Placeholder 3">
            <a:extLst>
              <a:ext uri="{FF2B5EF4-FFF2-40B4-BE49-F238E27FC236}">
                <a16:creationId xmlns:a16="http://schemas.microsoft.com/office/drawing/2014/main" xmlns="" id="{A49DB754-7C79-B149-8DB8-95CA747992D5}"/>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5" name="Text Placeholder 3">
            <a:extLst>
              <a:ext uri="{FF2B5EF4-FFF2-40B4-BE49-F238E27FC236}">
                <a16:creationId xmlns:a16="http://schemas.microsoft.com/office/drawing/2014/main" xmlns="" id="{283B21BE-64ED-8F48-8CF7-A7A307406505}"/>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6" name="Text Placeholder 3">
            <a:extLst>
              <a:ext uri="{FF2B5EF4-FFF2-40B4-BE49-F238E27FC236}">
                <a16:creationId xmlns:a16="http://schemas.microsoft.com/office/drawing/2014/main" xmlns="" id="{AF7264CC-F1A9-AF4F-AF71-9489EAA17195}"/>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7" name="Text Placeholder 3">
            <a:extLst>
              <a:ext uri="{FF2B5EF4-FFF2-40B4-BE49-F238E27FC236}">
                <a16:creationId xmlns:a16="http://schemas.microsoft.com/office/drawing/2014/main" xmlns="" id="{C04669F5-05A1-E545-A825-111E1D11DAA8}"/>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8" name="Text Placeholder 3">
            <a:extLst>
              <a:ext uri="{FF2B5EF4-FFF2-40B4-BE49-F238E27FC236}">
                <a16:creationId xmlns:a16="http://schemas.microsoft.com/office/drawing/2014/main" xmlns="" id="{319CAAFF-B998-2840-B19D-821801538BA0}"/>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9" name="Text Placeholder 3">
            <a:extLst>
              <a:ext uri="{FF2B5EF4-FFF2-40B4-BE49-F238E27FC236}">
                <a16:creationId xmlns:a16="http://schemas.microsoft.com/office/drawing/2014/main" xmlns="" id="{CCBD8A92-1D70-564E-8198-F8E1B8784BA9}"/>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a16="http://schemas.microsoft.com/office/drawing/2014/main" xmlns="" id="{429BA426-100F-F841-983B-A8BCF9255BFD}"/>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a16="http://schemas.microsoft.com/office/drawing/2014/main" xmlns="" id="{E5256E52-C987-D641-A0F5-EF0FA910270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a16="http://schemas.microsoft.com/office/drawing/2014/main" xmlns="" id="{60492656-4A64-F746-86E0-4CCDCE057289}"/>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a16="http://schemas.microsoft.com/office/drawing/2014/main" xmlns="" id="{42A814AE-CCB7-9D4C-8A44-B2E6847A27F5}"/>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a16="http://schemas.microsoft.com/office/drawing/2014/main" xmlns="" id="{ED0BD1E2-EB0C-474B-BD03-780AE65FF23A}"/>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a16="http://schemas.microsoft.com/office/drawing/2014/main" xmlns="" id="{AC2FF659-AC5E-E34B-888F-43295ECCA27C}"/>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a16="http://schemas.microsoft.com/office/drawing/2014/main" xmlns="" id="{240E2F6C-3911-AF4A-834F-ED8D5BE2E2CE}"/>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a16="http://schemas.microsoft.com/office/drawing/2014/main" xmlns="" id="{40998DF0-4D0F-AE4A-A3AE-F6A69E3CCB5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a16="http://schemas.microsoft.com/office/drawing/2014/main" xmlns="" id="{2C563831-0C6B-6042-9E2E-125F30531CE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a16="http://schemas.microsoft.com/office/drawing/2014/main" xmlns="" id="{A0BC9CCA-9620-104C-8886-B1FCD83E677B}"/>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a16="http://schemas.microsoft.com/office/drawing/2014/main" xmlns="" id="{5C6DEC34-A6C3-614A-A2CF-F31FB54B8FF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a16="http://schemas.microsoft.com/office/drawing/2014/main" xmlns="" id="{437B8314-1241-7D40-8649-30E38B43FC8C}"/>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a16="http://schemas.microsoft.com/office/drawing/2014/main" xmlns="" id="{48F06D3A-F101-794E-B70F-9BAC19CD0717}"/>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a16="http://schemas.microsoft.com/office/drawing/2014/main" xmlns="" id="{70F2437A-C8ED-2E47-962A-7104EDEE9484}"/>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a16="http://schemas.microsoft.com/office/drawing/2014/main" xmlns="" id="{82504AF7-3152-AA47-B435-3778DAA4458C}"/>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a16="http://schemas.microsoft.com/office/drawing/2014/main" xmlns="" id="{A91D80D5-5471-7C4B-8401-4108F6147AF0}"/>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a16="http://schemas.microsoft.com/office/drawing/2014/main" xmlns="" id="{3430B836-9E4A-9D41-A13B-D7FB071BE901}"/>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a16="http://schemas.microsoft.com/office/drawing/2014/main" xmlns="" id="{20186A18-3750-7F4D-8080-8A70FF05A4E0}"/>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a16="http://schemas.microsoft.com/office/drawing/2014/main" xmlns="" id="{D0CBD03F-E863-C345-A433-51B54078B08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36F5463D-10AF-9F4F-A3FA-335BC2C86D28}"/>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D63D1EDC-33B2-6D4F-BEDC-124F23390F18}"/>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E581B691-BC72-CC4A-9932-B28D4B796640}"/>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a16="http://schemas.microsoft.com/office/drawing/2014/main" xmlns="" id="{DFF9367F-9508-9C4D-8A0D-8F12632C9F0E}"/>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a16="http://schemas.microsoft.com/office/drawing/2014/main" xmlns="" id="{68469551-57F5-DE4B-9607-0346FC5EE3AF}"/>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8" name="Straight Connector 47">
            <a:extLst>
              <a:ext uri="{FF2B5EF4-FFF2-40B4-BE49-F238E27FC236}">
                <a16:creationId xmlns:a16="http://schemas.microsoft.com/office/drawing/2014/main" xmlns="" id="{76EABD6A-D384-4E4F-982C-E8A5170430B9}"/>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CA5D5AD2-FC26-6840-BB58-EE74F9704BF3}"/>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FBB70A0-66EE-E044-9485-126FEF7DB1F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359BAA36-22CC-D244-AA70-E75672843600}"/>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41A3342-CF1B-B649-B239-5307F830AA7E}"/>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5E5E68A-B37B-EC46-8C2F-3A2B879A2B59}"/>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D893C02E-70D9-0D48-9C9A-6B70E2E0D0B3}"/>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93EBB7A-32FD-DF42-8B17-4BC194AA86C8}"/>
              </a:ext>
            </a:extLst>
          </p:cNvPr>
          <p:cNvCxnSpPr>
            <a:cxnSpLocks/>
          </p:cNvCxnSpPr>
          <p:nvPr userDrawn="1"/>
        </p:nvCxnSpPr>
        <p:spPr>
          <a:xfrm>
            <a:off x="803275"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8190097-E49F-F644-A7D3-81478A6DA7B8}"/>
              </a:ext>
            </a:extLst>
          </p:cNvPr>
          <p:cNvCxnSpPr>
            <a:cxnSpLocks/>
          </p:cNvCxnSpPr>
          <p:nvPr userDrawn="1"/>
        </p:nvCxnSpPr>
        <p:spPr>
          <a:xfrm>
            <a:off x="3539014"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7DC9CD0-ED13-F04D-A77B-43C1DAB13A16}"/>
              </a:ext>
            </a:extLst>
          </p:cNvPr>
          <p:cNvCxnSpPr>
            <a:cxnSpLocks/>
          </p:cNvCxnSpPr>
          <p:nvPr userDrawn="1"/>
        </p:nvCxnSpPr>
        <p:spPr>
          <a:xfrm>
            <a:off x="627475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C378CC9-2DA8-0846-99F6-B7CFCE3BDBB7}"/>
              </a:ext>
            </a:extLst>
          </p:cNvPr>
          <p:cNvCxnSpPr>
            <a:cxnSpLocks/>
          </p:cNvCxnSpPr>
          <p:nvPr userDrawn="1"/>
        </p:nvCxnSpPr>
        <p:spPr>
          <a:xfrm>
            <a:off x="901049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72"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1012406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acts 8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1"/>
            <a:ext cx="5076825" cy="668658"/>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1850" y="800100"/>
            <a:ext cx="5097463" cy="668658"/>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a16="http://schemas.microsoft.com/office/drawing/2014/main" xmlns=""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a16="http://schemas.microsoft.com/office/drawing/2014/main" xmlns=""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a16="http://schemas.microsoft.com/office/drawing/2014/main" xmlns=""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a16="http://schemas.microsoft.com/office/drawing/2014/main" xmlns=""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a16="http://schemas.microsoft.com/office/drawing/2014/main" xmlns=""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7" name="Kuvan paikkamerkki 3">
            <a:extLst>
              <a:ext uri="{FF2B5EF4-FFF2-40B4-BE49-F238E27FC236}">
                <a16:creationId xmlns:a16="http://schemas.microsoft.com/office/drawing/2014/main" xmlns="" id="{C93A4FA2-573F-BA40-8F65-2E10636E1C67}"/>
              </a:ext>
            </a:extLst>
          </p:cNvPr>
          <p:cNvSpPr>
            <a:spLocks noGrp="1"/>
          </p:cNvSpPr>
          <p:nvPr>
            <p:ph type="pic" sz="quarter" idx="70"/>
          </p:nvPr>
        </p:nvSpPr>
        <p:spPr>
          <a:xfrm>
            <a:off x="9023796"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809355D3-B8C2-9340-B0B0-4153A3B985AE}"/>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1" name="Text Placeholder 3">
            <a:extLst>
              <a:ext uri="{FF2B5EF4-FFF2-40B4-BE49-F238E27FC236}">
                <a16:creationId xmlns:a16="http://schemas.microsoft.com/office/drawing/2014/main" xmlns="" id="{EA6DD643-0F11-EC43-A90E-5B7DAD567049}"/>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2" name="Text Placeholder 3">
            <a:extLst>
              <a:ext uri="{FF2B5EF4-FFF2-40B4-BE49-F238E27FC236}">
                <a16:creationId xmlns:a16="http://schemas.microsoft.com/office/drawing/2014/main" xmlns="" id="{19C719E8-7348-684E-8564-1E4F410733FA}"/>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3" name="Text Placeholder 3">
            <a:extLst>
              <a:ext uri="{FF2B5EF4-FFF2-40B4-BE49-F238E27FC236}">
                <a16:creationId xmlns:a16="http://schemas.microsoft.com/office/drawing/2014/main" xmlns="" id="{3B0C9F04-EA1F-8944-8132-96358D1AA033}"/>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24" name="Text Placeholder 3">
            <a:extLst>
              <a:ext uri="{FF2B5EF4-FFF2-40B4-BE49-F238E27FC236}">
                <a16:creationId xmlns:a16="http://schemas.microsoft.com/office/drawing/2014/main" xmlns="" id="{7B651309-DD8D-CD4D-BB07-75618ADAF6C3}"/>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2" name="Text Placeholder 3">
            <a:extLst>
              <a:ext uri="{FF2B5EF4-FFF2-40B4-BE49-F238E27FC236}">
                <a16:creationId xmlns:a16="http://schemas.microsoft.com/office/drawing/2014/main" xmlns="" id="{45EEEAFD-B718-164F-8BE3-D3016CF11437}"/>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3" name="Text Placeholder 3">
            <a:extLst>
              <a:ext uri="{FF2B5EF4-FFF2-40B4-BE49-F238E27FC236}">
                <a16:creationId xmlns:a16="http://schemas.microsoft.com/office/drawing/2014/main" xmlns="" id="{0BC11B7E-3A2B-B048-A672-48F58D0B4B57}"/>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4" name="Text Placeholder 3">
            <a:extLst>
              <a:ext uri="{FF2B5EF4-FFF2-40B4-BE49-F238E27FC236}">
                <a16:creationId xmlns:a16="http://schemas.microsoft.com/office/drawing/2014/main" xmlns="" id="{89CAF493-9369-C741-B74B-C8F1CA2871A3}"/>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5" name="Text Placeholder 3">
            <a:extLst>
              <a:ext uri="{FF2B5EF4-FFF2-40B4-BE49-F238E27FC236}">
                <a16:creationId xmlns:a16="http://schemas.microsoft.com/office/drawing/2014/main" xmlns="" id="{DDE5BAB6-E5C8-7A4A-B890-8866AD16E27B}"/>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6" name="Text Placeholder 3">
            <a:extLst>
              <a:ext uri="{FF2B5EF4-FFF2-40B4-BE49-F238E27FC236}">
                <a16:creationId xmlns:a16="http://schemas.microsoft.com/office/drawing/2014/main" xmlns="" id="{513CE662-82C6-0940-815D-C98FD10580C9}"/>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7" name="Text Placeholder 3">
            <a:extLst>
              <a:ext uri="{FF2B5EF4-FFF2-40B4-BE49-F238E27FC236}">
                <a16:creationId xmlns:a16="http://schemas.microsoft.com/office/drawing/2014/main" xmlns="" id="{DD160B55-DD0E-E748-B377-19120103D4F5}"/>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8" name="Text Placeholder 3">
            <a:extLst>
              <a:ext uri="{FF2B5EF4-FFF2-40B4-BE49-F238E27FC236}">
                <a16:creationId xmlns:a16="http://schemas.microsoft.com/office/drawing/2014/main" xmlns="" id="{2830FF8C-9618-9648-9198-6F091CB9C2F3}"/>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9" name="Text Placeholder 3">
            <a:extLst>
              <a:ext uri="{FF2B5EF4-FFF2-40B4-BE49-F238E27FC236}">
                <a16:creationId xmlns:a16="http://schemas.microsoft.com/office/drawing/2014/main" xmlns="" id="{02770503-55F1-E34D-98D2-FA4138A915D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0" name="Text Placeholder 3">
            <a:extLst>
              <a:ext uri="{FF2B5EF4-FFF2-40B4-BE49-F238E27FC236}">
                <a16:creationId xmlns:a16="http://schemas.microsoft.com/office/drawing/2014/main" xmlns="" id="{D4406E53-EF0C-3A47-BF26-4FEF5D637F05}"/>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1" name="Text Placeholder 3">
            <a:extLst>
              <a:ext uri="{FF2B5EF4-FFF2-40B4-BE49-F238E27FC236}">
                <a16:creationId xmlns:a16="http://schemas.microsoft.com/office/drawing/2014/main" xmlns="" id="{12628942-2210-A04E-AEEA-87BF97B5D86A}"/>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2" name="Text Placeholder 3">
            <a:extLst>
              <a:ext uri="{FF2B5EF4-FFF2-40B4-BE49-F238E27FC236}">
                <a16:creationId xmlns:a16="http://schemas.microsoft.com/office/drawing/2014/main" xmlns="" id="{9D019FC6-2668-EA48-A8DE-E9EF80E706DE}"/>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5" name="Text Placeholder 3">
            <a:extLst>
              <a:ext uri="{FF2B5EF4-FFF2-40B4-BE49-F238E27FC236}">
                <a16:creationId xmlns:a16="http://schemas.microsoft.com/office/drawing/2014/main" xmlns="" id="{A6844712-7043-9C47-BBAC-612F5DD2A094}"/>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6" name="Text Placeholder 3">
            <a:extLst>
              <a:ext uri="{FF2B5EF4-FFF2-40B4-BE49-F238E27FC236}">
                <a16:creationId xmlns:a16="http://schemas.microsoft.com/office/drawing/2014/main" xmlns="" id="{309C8CCC-2ECB-2C40-80A7-9C32E450CF6D}"/>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7" name="Text Placeholder 3">
            <a:extLst>
              <a:ext uri="{FF2B5EF4-FFF2-40B4-BE49-F238E27FC236}">
                <a16:creationId xmlns:a16="http://schemas.microsoft.com/office/drawing/2014/main" xmlns="" id="{4B56A59E-C947-FA4F-9EBF-7E8FB83F076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8" name="Text Placeholder 3">
            <a:extLst>
              <a:ext uri="{FF2B5EF4-FFF2-40B4-BE49-F238E27FC236}">
                <a16:creationId xmlns:a16="http://schemas.microsoft.com/office/drawing/2014/main" xmlns="" id="{06356E24-7A1E-844D-ABCF-AC1CEE5FB77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9" name="Text Placeholder 3">
            <a:extLst>
              <a:ext uri="{FF2B5EF4-FFF2-40B4-BE49-F238E27FC236}">
                <a16:creationId xmlns:a16="http://schemas.microsoft.com/office/drawing/2014/main" xmlns="" id="{E3244F94-C297-4F4A-B216-307A6686F4CA}"/>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a16="http://schemas.microsoft.com/office/drawing/2014/main" xmlns="" id="{DCD0744C-74B3-A646-A711-E23E6A0D233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a16="http://schemas.microsoft.com/office/drawing/2014/main" xmlns="" id="{FB5AE95B-3D9F-DE49-8566-436AC8839197}"/>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2" name="Text Placeholder 3">
            <a:extLst>
              <a:ext uri="{FF2B5EF4-FFF2-40B4-BE49-F238E27FC236}">
                <a16:creationId xmlns:a16="http://schemas.microsoft.com/office/drawing/2014/main" xmlns="" id="{7D68FD6A-336E-CC48-BB2F-21A7097F6448}"/>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53" name="Text Placeholder 3">
            <a:extLst>
              <a:ext uri="{FF2B5EF4-FFF2-40B4-BE49-F238E27FC236}">
                <a16:creationId xmlns:a16="http://schemas.microsoft.com/office/drawing/2014/main" xmlns="" id="{EB5C46AC-841F-B548-A934-E0669183D3E9}"/>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54" name="Text Placeholder 3">
            <a:extLst>
              <a:ext uri="{FF2B5EF4-FFF2-40B4-BE49-F238E27FC236}">
                <a16:creationId xmlns:a16="http://schemas.microsoft.com/office/drawing/2014/main" xmlns="" id="{48CF0667-6081-AA4A-AF72-C1E3F4EE99B0}"/>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a16="http://schemas.microsoft.com/office/drawing/2014/main" xmlns="" id="{FD403B38-E0EC-3845-B982-8B863D2A33D3}"/>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a16="http://schemas.microsoft.com/office/drawing/2014/main" xmlns="" id="{9DEE1BA0-417A-5142-A592-4F11EB20FE92}"/>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a16="http://schemas.microsoft.com/office/drawing/2014/main" xmlns="" id="{307A4B83-504F-174C-B910-39D35F31E49A}"/>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0" name="Text Placeholder 3">
            <a:extLst>
              <a:ext uri="{FF2B5EF4-FFF2-40B4-BE49-F238E27FC236}">
                <a16:creationId xmlns:a16="http://schemas.microsoft.com/office/drawing/2014/main" xmlns="" id="{AF86AAE4-5A1F-0E45-A819-6DF6B884AEF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1" name="Text Placeholder 3">
            <a:extLst>
              <a:ext uri="{FF2B5EF4-FFF2-40B4-BE49-F238E27FC236}">
                <a16:creationId xmlns:a16="http://schemas.microsoft.com/office/drawing/2014/main" xmlns="" id="{4D028235-0A24-5249-9C4E-1326242788C2}"/>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2" name="Text Placeholder 3">
            <a:extLst>
              <a:ext uri="{FF2B5EF4-FFF2-40B4-BE49-F238E27FC236}">
                <a16:creationId xmlns:a16="http://schemas.microsoft.com/office/drawing/2014/main" xmlns="" id="{E249B0CB-2E48-0B47-80A5-610E67B3D3D5}"/>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3" name="Text Placeholder 3">
            <a:extLst>
              <a:ext uri="{FF2B5EF4-FFF2-40B4-BE49-F238E27FC236}">
                <a16:creationId xmlns:a16="http://schemas.microsoft.com/office/drawing/2014/main" xmlns="" id="{E8EEA60F-3FE7-3540-AEA8-4B8C1A3F8ECC}"/>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4" name="Text Placeholder 3">
            <a:extLst>
              <a:ext uri="{FF2B5EF4-FFF2-40B4-BE49-F238E27FC236}">
                <a16:creationId xmlns:a16="http://schemas.microsoft.com/office/drawing/2014/main" xmlns="" id="{8F775F17-1E05-6A48-8188-E9A3E90A3608}"/>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5" name="Text Placeholder 3">
            <a:extLst>
              <a:ext uri="{FF2B5EF4-FFF2-40B4-BE49-F238E27FC236}">
                <a16:creationId xmlns:a16="http://schemas.microsoft.com/office/drawing/2014/main" xmlns="" id="{88F5CBB6-7CE6-D643-BB55-339D1D8CA901}"/>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6" name="Text Placeholder 3">
            <a:extLst>
              <a:ext uri="{FF2B5EF4-FFF2-40B4-BE49-F238E27FC236}">
                <a16:creationId xmlns:a16="http://schemas.microsoft.com/office/drawing/2014/main" xmlns="" id="{EF8EE787-3763-A342-BB90-D8FE142D44E3}"/>
              </a:ext>
            </a:extLst>
          </p:cNvPr>
          <p:cNvSpPr>
            <a:spLocks noGrp="1"/>
          </p:cNvSpPr>
          <p:nvPr>
            <p:ph type="body" sz="quarter" idx="107" hasCustomPrompt="1"/>
          </p:nvPr>
        </p:nvSpPr>
        <p:spPr>
          <a:xfrm>
            <a:off x="9017026"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a16="http://schemas.microsoft.com/office/drawing/2014/main" xmlns="" id="{CE08F99E-37D6-0144-8600-A950BB3296C1}"/>
              </a:ext>
            </a:extLst>
          </p:cNvPr>
          <p:cNvSpPr>
            <a:spLocks noGrp="1"/>
          </p:cNvSpPr>
          <p:nvPr>
            <p:ph type="body" sz="quarter" idx="108" hasCustomPrompt="1"/>
          </p:nvPr>
        </p:nvSpPr>
        <p:spPr>
          <a:xfrm>
            <a:off x="9017026"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a16="http://schemas.microsoft.com/office/drawing/2014/main" xmlns="" id="{7C16E0FD-EB41-914B-A53F-0067BAFB780E}"/>
              </a:ext>
            </a:extLst>
          </p:cNvPr>
          <p:cNvSpPr>
            <a:spLocks noGrp="1"/>
          </p:cNvSpPr>
          <p:nvPr>
            <p:ph type="body" sz="quarter" idx="109" hasCustomPrompt="1"/>
          </p:nvPr>
        </p:nvSpPr>
        <p:spPr>
          <a:xfrm>
            <a:off x="9017026"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a16="http://schemas.microsoft.com/office/drawing/2014/main" xmlns="" id="{4F486594-41E7-2A4F-9AD9-E6735AFC721B}"/>
              </a:ext>
            </a:extLst>
          </p:cNvPr>
          <p:cNvSpPr>
            <a:spLocks noGrp="1"/>
          </p:cNvSpPr>
          <p:nvPr>
            <p:ph type="body" sz="quarter" idx="110" hasCustomPrompt="1"/>
          </p:nvPr>
        </p:nvSpPr>
        <p:spPr>
          <a:xfrm>
            <a:off x="9017026"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a16="http://schemas.microsoft.com/office/drawing/2014/main" xmlns="" id="{CC5CECB5-5B7E-6041-8935-2C8578294421}"/>
              </a:ext>
            </a:extLst>
          </p:cNvPr>
          <p:cNvSpPr>
            <a:spLocks noGrp="1"/>
          </p:cNvSpPr>
          <p:nvPr>
            <p:ph type="body" sz="quarter" idx="111" hasCustomPrompt="1"/>
          </p:nvPr>
        </p:nvSpPr>
        <p:spPr>
          <a:xfrm>
            <a:off x="9017026"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58" name="Straight Connector 57">
            <a:extLst>
              <a:ext uri="{FF2B5EF4-FFF2-40B4-BE49-F238E27FC236}">
                <a16:creationId xmlns:a16="http://schemas.microsoft.com/office/drawing/2014/main" xmlns="" id="{51D29155-B803-804C-A39C-143A8B9BC684}"/>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73AD7BD8-8E2E-CD4F-B065-4F83BD5C967F}"/>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C5A8733B-9F5A-E340-8CB7-FE4DA7C53636}"/>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2ACCA81-B2F8-E54A-8450-D577DDF423C2}"/>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BD1DB203-DB30-9946-9D56-A8A23A9BBFBC}"/>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8B8AEAA4-E380-0844-B558-EAEE9D89C1B0}"/>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50683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title,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6" name="Text Placeholder 8">
            <a:extLst>
              <a:ext uri="{FF2B5EF4-FFF2-40B4-BE49-F238E27FC236}">
                <a16:creationId xmlns="" xmlns:a16="http://schemas.microsoft.com/office/drawing/2014/main" id="{F9DE4C2A-227E-664D-AE96-7D348BE8967D}"/>
              </a:ext>
            </a:extLst>
          </p:cNvPr>
          <p:cNvSpPr>
            <a:spLocks noGrp="1"/>
          </p:cNvSpPr>
          <p:nvPr>
            <p:ph type="body" sz="quarter" idx="15" hasCustomPrompt="1"/>
          </p:nvPr>
        </p:nvSpPr>
        <p:spPr>
          <a:xfrm>
            <a:off x="803275" y="2133123"/>
            <a:ext cx="5075999" cy="3897068"/>
          </a:xfrm>
          <a:prstGeom prst="rect">
            <a:avLst/>
          </a:prstGeom>
        </p:spPr>
        <p:txBody>
          <a:bodyPr lIns="0" tIns="0" rIns="180000" bIns="0" anchor="t">
            <a:noAutofit/>
          </a:bodyPr>
          <a:lstStyle>
            <a:lvl1pPr marL="285750" indent="-285750">
              <a:lnSpc>
                <a:spcPts val="1800"/>
              </a:lnSpc>
              <a:buFont typeface="Arial" panose="020B0604020202020204" pitchFamily="34" charset="0"/>
              <a:buChar char="•"/>
              <a:defRPr sz="1400" baseline="0"/>
            </a:lvl1pPr>
          </a:lstStyle>
          <a:p>
            <a:pPr lvl="0"/>
            <a:r>
              <a:rPr lang="en-GB" dirty="0"/>
              <a:t>Insert text</a:t>
            </a:r>
          </a:p>
        </p:txBody>
      </p:sp>
      <p:sp>
        <p:nvSpPr>
          <p:cNvPr id="18" name="Text Placeholder 8">
            <a:extLst>
              <a:ext uri="{FF2B5EF4-FFF2-40B4-BE49-F238E27FC236}">
                <a16:creationId xmlns="" xmlns:a16="http://schemas.microsoft.com/office/drawing/2014/main" id="{4512F957-7B84-0C4F-9F15-47FF64261707}"/>
              </a:ext>
            </a:extLst>
          </p:cNvPr>
          <p:cNvSpPr>
            <a:spLocks noGrp="1"/>
          </p:cNvSpPr>
          <p:nvPr>
            <p:ph type="body" sz="quarter" idx="17" hasCustomPrompt="1"/>
          </p:nvPr>
        </p:nvSpPr>
        <p:spPr>
          <a:xfrm>
            <a:off x="6315656" y="2133123"/>
            <a:ext cx="5075999" cy="3897068"/>
          </a:xfrm>
          <a:prstGeom prst="rect">
            <a:avLst/>
          </a:prstGeom>
        </p:spPr>
        <p:txBody>
          <a:bodyPr lIns="0" tIns="0" rIns="180000" bIns="0" anchor="t">
            <a:noAutofit/>
          </a:bodyPr>
          <a:lstStyle>
            <a:lvl1pPr marL="285750" indent="-285750">
              <a:lnSpc>
                <a:spcPts val="1800"/>
              </a:lnSpc>
              <a:buFont typeface="Arial" panose="020B0604020202020204" pitchFamily="34" charset="0"/>
              <a:buChar char="•"/>
              <a:defRPr sz="1400" baseline="0"/>
            </a:lvl1pPr>
          </a:lstStyle>
          <a:p>
            <a:pPr lvl="0"/>
            <a:r>
              <a:rPr lang="en-GB" dirty="0"/>
              <a:t>Insert text</a:t>
            </a:r>
          </a:p>
        </p:txBody>
      </p:sp>
      <p:sp>
        <p:nvSpPr>
          <p:cNvPr id="20" name="Tekstin paikkamerkki 4">
            <a:extLst>
              <a:ext uri="{FF2B5EF4-FFF2-40B4-BE49-F238E27FC236}">
                <a16:creationId xmlns="" xmlns:a16="http://schemas.microsoft.com/office/drawing/2014/main" id="{DC9C4985-EFD4-2F4E-BC4A-84E39783EA6B}"/>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2" name="Tekstin paikkamerkki 4">
            <a:extLst>
              <a:ext uri="{FF2B5EF4-FFF2-40B4-BE49-F238E27FC236}">
                <a16:creationId xmlns="" xmlns:a16="http://schemas.microsoft.com/office/drawing/2014/main" id="{98F43F5D-1D9B-9846-9ACD-F6909816C2BF}"/>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19890633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acts 16X">
    <p:spTree>
      <p:nvGrpSpPr>
        <p:cNvPr id="1" name=""/>
        <p:cNvGrpSpPr/>
        <p:nvPr/>
      </p:nvGrpSpPr>
      <p:grpSpPr>
        <a:xfrm>
          <a:off x="0" y="0"/>
          <a:ext cx="0" cy="0"/>
          <a:chOff x="0" y="0"/>
          <a:chExt cx="0" cy="0"/>
        </a:xfrm>
      </p:grpSpPr>
      <p:sp>
        <p:nvSpPr>
          <p:cNvPr id="56" name="Kuvan paikkamerkki 3">
            <a:extLst>
              <a:ext uri="{FF2B5EF4-FFF2-40B4-BE49-F238E27FC236}">
                <a16:creationId xmlns:a16="http://schemas.microsoft.com/office/drawing/2014/main" xmlns="" id="{EDC8357D-393F-3544-948D-FF036A2B596E}"/>
              </a:ext>
            </a:extLst>
          </p:cNvPr>
          <p:cNvSpPr>
            <a:spLocks noGrp="1"/>
          </p:cNvSpPr>
          <p:nvPr>
            <p:ph type="pic" sz="quarter" idx="74"/>
          </p:nvPr>
        </p:nvSpPr>
        <p:spPr>
          <a:xfrm>
            <a:off x="807825"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661475"/>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1844" y="813164"/>
            <a:ext cx="5137520" cy="648412"/>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endParaRPr lang="fi-FI" dirty="0"/>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0" name="Kuvan paikkamerkki 3">
            <a:extLst>
              <a:ext uri="{FF2B5EF4-FFF2-40B4-BE49-F238E27FC236}">
                <a16:creationId xmlns:a16="http://schemas.microsoft.com/office/drawing/2014/main" xmlns="" id="{CC6123CC-EF55-E74C-A231-6473E23E4F78}"/>
              </a:ext>
            </a:extLst>
          </p:cNvPr>
          <p:cNvSpPr>
            <a:spLocks noGrp="1"/>
          </p:cNvSpPr>
          <p:nvPr>
            <p:ph type="pic" sz="quarter" idx="77"/>
          </p:nvPr>
        </p:nvSpPr>
        <p:spPr>
          <a:xfrm>
            <a:off x="2146936"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2" name="Kuvan paikkamerkki 3">
            <a:extLst>
              <a:ext uri="{FF2B5EF4-FFF2-40B4-BE49-F238E27FC236}">
                <a16:creationId xmlns:a16="http://schemas.microsoft.com/office/drawing/2014/main" xmlns="" id="{543AE85F-5811-D74F-AD33-0735CE23E99D}"/>
              </a:ext>
            </a:extLst>
          </p:cNvPr>
          <p:cNvSpPr>
            <a:spLocks noGrp="1"/>
          </p:cNvSpPr>
          <p:nvPr>
            <p:ph type="pic" sz="quarter" idx="79"/>
          </p:nvPr>
        </p:nvSpPr>
        <p:spPr>
          <a:xfrm>
            <a:off x="2146936"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4" name="Kuvan paikkamerkki 3">
            <a:extLst>
              <a:ext uri="{FF2B5EF4-FFF2-40B4-BE49-F238E27FC236}">
                <a16:creationId xmlns:a16="http://schemas.microsoft.com/office/drawing/2014/main" xmlns="" id="{999C93D2-A350-A94D-9182-F95260982071}"/>
              </a:ext>
            </a:extLst>
          </p:cNvPr>
          <p:cNvSpPr>
            <a:spLocks noGrp="1"/>
          </p:cNvSpPr>
          <p:nvPr>
            <p:ph type="pic" sz="quarter" idx="81"/>
          </p:nvPr>
        </p:nvSpPr>
        <p:spPr>
          <a:xfrm>
            <a:off x="347858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6" name="Kuvan paikkamerkki 3">
            <a:extLst>
              <a:ext uri="{FF2B5EF4-FFF2-40B4-BE49-F238E27FC236}">
                <a16:creationId xmlns:a16="http://schemas.microsoft.com/office/drawing/2014/main" xmlns="" id="{44B9CE9B-C397-F049-BBA1-55F370E8C6BA}"/>
              </a:ext>
            </a:extLst>
          </p:cNvPr>
          <p:cNvSpPr>
            <a:spLocks noGrp="1"/>
          </p:cNvSpPr>
          <p:nvPr>
            <p:ph type="pic" sz="quarter" idx="83"/>
          </p:nvPr>
        </p:nvSpPr>
        <p:spPr>
          <a:xfrm>
            <a:off x="347858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8" name="Kuvan paikkamerkki 3">
            <a:extLst>
              <a:ext uri="{FF2B5EF4-FFF2-40B4-BE49-F238E27FC236}">
                <a16:creationId xmlns:a16="http://schemas.microsoft.com/office/drawing/2014/main" xmlns="" id="{C45328AF-D028-F045-B1BB-0B25A3FE9692}"/>
              </a:ext>
            </a:extLst>
          </p:cNvPr>
          <p:cNvSpPr>
            <a:spLocks noGrp="1"/>
          </p:cNvSpPr>
          <p:nvPr>
            <p:ph type="pic" sz="quarter" idx="85"/>
          </p:nvPr>
        </p:nvSpPr>
        <p:spPr>
          <a:xfrm>
            <a:off x="481769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0" name="Kuvan paikkamerkki 3">
            <a:extLst>
              <a:ext uri="{FF2B5EF4-FFF2-40B4-BE49-F238E27FC236}">
                <a16:creationId xmlns:a16="http://schemas.microsoft.com/office/drawing/2014/main" xmlns="" id="{E72B3318-79FE-A64B-AB34-8EF9A0A37025}"/>
              </a:ext>
            </a:extLst>
          </p:cNvPr>
          <p:cNvSpPr>
            <a:spLocks noGrp="1"/>
          </p:cNvSpPr>
          <p:nvPr>
            <p:ph type="pic" sz="quarter" idx="87"/>
          </p:nvPr>
        </p:nvSpPr>
        <p:spPr>
          <a:xfrm>
            <a:off x="481769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2" name="Kuvan paikkamerkki 3">
            <a:extLst>
              <a:ext uri="{FF2B5EF4-FFF2-40B4-BE49-F238E27FC236}">
                <a16:creationId xmlns:a16="http://schemas.microsoft.com/office/drawing/2014/main" xmlns="" id="{BB616B2A-4428-974B-BBBA-C9E609313EEA}"/>
              </a:ext>
            </a:extLst>
          </p:cNvPr>
          <p:cNvSpPr>
            <a:spLocks noGrp="1"/>
          </p:cNvSpPr>
          <p:nvPr>
            <p:ph type="pic" sz="quarter" idx="89"/>
          </p:nvPr>
        </p:nvSpPr>
        <p:spPr>
          <a:xfrm>
            <a:off x="627184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4" name="Kuvan paikkamerkki 3">
            <a:extLst>
              <a:ext uri="{FF2B5EF4-FFF2-40B4-BE49-F238E27FC236}">
                <a16:creationId xmlns:a16="http://schemas.microsoft.com/office/drawing/2014/main" xmlns="" id="{61CE0560-DFD6-E14C-940F-53A3A92FB510}"/>
              </a:ext>
            </a:extLst>
          </p:cNvPr>
          <p:cNvSpPr>
            <a:spLocks noGrp="1"/>
          </p:cNvSpPr>
          <p:nvPr>
            <p:ph type="pic" sz="quarter" idx="91"/>
          </p:nvPr>
        </p:nvSpPr>
        <p:spPr>
          <a:xfrm>
            <a:off x="627184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6" name="Kuvan paikkamerkki 3">
            <a:extLst>
              <a:ext uri="{FF2B5EF4-FFF2-40B4-BE49-F238E27FC236}">
                <a16:creationId xmlns:a16="http://schemas.microsoft.com/office/drawing/2014/main" xmlns="" id="{D2351F9B-03D9-364E-B7B3-F9A14B413BE0}"/>
              </a:ext>
            </a:extLst>
          </p:cNvPr>
          <p:cNvSpPr>
            <a:spLocks noGrp="1"/>
          </p:cNvSpPr>
          <p:nvPr>
            <p:ph type="pic" sz="quarter" idx="93"/>
          </p:nvPr>
        </p:nvSpPr>
        <p:spPr>
          <a:xfrm>
            <a:off x="7610952"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8" name="Kuvan paikkamerkki 3">
            <a:extLst>
              <a:ext uri="{FF2B5EF4-FFF2-40B4-BE49-F238E27FC236}">
                <a16:creationId xmlns:a16="http://schemas.microsoft.com/office/drawing/2014/main" xmlns="" id="{A626956E-804E-9146-A180-E68733A98CF5}"/>
              </a:ext>
            </a:extLst>
          </p:cNvPr>
          <p:cNvSpPr>
            <a:spLocks noGrp="1"/>
          </p:cNvSpPr>
          <p:nvPr>
            <p:ph type="pic" sz="quarter" idx="95"/>
          </p:nvPr>
        </p:nvSpPr>
        <p:spPr>
          <a:xfrm>
            <a:off x="7610952"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0" name="Kuvan paikkamerkki 3">
            <a:extLst>
              <a:ext uri="{FF2B5EF4-FFF2-40B4-BE49-F238E27FC236}">
                <a16:creationId xmlns:a16="http://schemas.microsoft.com/office/drawing/2014/main" xmlns="" id="{D5B3B583-63B2-C145-B088-525AF3B108B4}"/>
              </a:ext>
            </a:extLst>
          </p:cNvPr>
          <p:cNvSpPr>
            <a:spLocks noGrp="1"/>
          </p:cNvSpPr>
          <p:nvPr>
            <p:ph type="pic" sz="quarter" idx="97"/>
          </p:nvPr>
        </p:nvSpPr>
        <p:spPr>
          <a:xfrm>
            <a:off x="895752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2" name="Kuvan paikkamerkki 3">
            <a:extLst>
              <a:ext uri="{FF2B5EF4-FFF2-40B4-BE49-F238E27FC236}">
                <a16:creationId xmlns:a16="http://schemas.microsoft.com/office/drawing/2014/main" xmlns="" id="{3C43847E-E02A-BA45-BBE5-E9B281740C5D}"/>
              </a:ext>
            </a:extLst>
          </p:cNvPr>
          <p:cNvSpPr>
            <a:spLocks noGrp="1"/>
          </p:cNvSpPr>
          <p:nvPr>
            <p:ph type="pic" sz="quarter" idx="99"/>
          </p:nvPr>
        </p:nvSpPr>
        <p:spPr>
          <a:xfrm>
            <a:off x="895752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8" name="Kuvan paikkamerkki 3">
            <a:extLst>
              <a:ext uri="{FF2B5EF4-FFF2-40B4-BE49-F238E27FC236}">
                <a16:creationId xmlns:a16="http://schemas.microsoft.com/office/drawing/2014/main" xmlns="" id="{FDE666EA-36FF-644B-AAD7-FC6B5F4CBCD0}"/>
              </a:ext>
            </a:extLst>
          </p:cNvPr>
          <p:cNvSpPr>
            <a:spLocks noGrp="1"/>
          </p:cNvSpPr>
          <p:nvPr>
            <p:ph type="pic" sz="quarter" idx="101"/>
          </p:nvPr>
        </p:nvSpPr>
        <p:spPr>
          <a:xfrm>
            <a:off x="10289169"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00" name="Kuvan paikkamerkki 3">
            <a:extLst>
              <a:ext uri="{FF2B5EF4-FFF2-40B4-BE49-F238E27FC236}">
                <a16:creationId xmlns:a16="http://schemas.microsoft.com/office/drawing/2014/main" xmlns="" id="{81E0FA09-449F-034B-83C4-F91CEF1DE68F}"/>
              </a:ext>
            </a:extLst>
          </p:cNvPr>
          <p:cNvSpPr>
            <a:spLocks noGrp="1"/>
          </p:cNvSpPr>
          <p:nvPr>
            <p:ph type="pic" sz="quarter" idx="103"/>
          </p:nvPr>
        </p:nvSpPr>
        <p:spPr>
          <a:xfrm>
            <a:off x="10289169"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7" name="Text Placeholder 3">
            <a:extLst>
              <a:ext uri="{FF2B5EF4-FFF2-40B4-BE49-F238E27FC236}">
                <a16:creationId xmlns:a16="http://schemas.microsoft.com/office/drawing/2014/main" xmlns="" id="{9AF72178-3ED3-2344-A39C-832B243989C9}"/>
              </a:ext>
            </a:extLst>
          </p:cNvPr>
          <p:cNvSpPr>
            <a:spLocks noGrp="1"/>
          </p:cNvSpPr>
          <p:nvPr>
            <p:ph type="body" sz="quarter" idx="72" hasCustomPrompt="1"/>
          </p:nvPr>
        </p:nvSpPr>
        <p:spPr>
          <a:xfrm>
            <a:off x="811210" y="2508362"/>
            <a:ext cx="1096171" cy="139327"/>
          </a:xfrm>
          <a:prstGeom prst="rect">
            <a:avLst/>
          </a:prstGeom>
          <a:ln>
            <a:noFill/>
          </a:ln>
        </p:spPr>
        <p:txBody>
          <a:bodyPr lIns="0" tIns="0" rIns="0" bIns="0" anchor="t">
            <a:noAutofit/>
          </a:bodyPr>
          <a:lstStyle>
            <a:lvl1pPr>
              <a:defRPr lang="fi-FI" sz="900" b="1" spc="30" dirty="0">
                <a:solidFill>
                  <a:schemeClr val="tx1"/>
                </a:solidFill>
              </a:defRPr>
            </a:lvl1pPr>
          </a:lstStyle>
          <a:p>
            <a:pPr lvl="0">
              <a:lnSpc>
                <a:spcPts val="950"/>
              </a:lnSpc>
            </a:pPr>
            <a:r>
              <a:rPr lang="en-GB" dirty="0"/>
              <a:t>Insert name</a:t>
            </a:r>
            <a:endParaRPr lang="fi-FI" dirty="0"/>
          </a:p>
        </p:txBody>
      </p:sp>
      <p:sp>
        <p:nvSpPr>
          <p:cNvPr id="38" name="Text Placeholder 3">
            <a:extLst>
              <a:ext uri="{FF2B5EF4-FFF2-40B4-BE49-F238E27FC236}">
                <a16:creationId xmlns:a16="http://schemas.microsoft.com/office/drawing/2014/main" xmlns="" id="{BDF1D025-B367-0F41-9C2A-C9BC4BEAF061}"/>
              </a:ext>
            </a:extLst>
          </p:cNvPr>
          <p:cNvSpPr>
            <a:spLocks noGrp="1"/>
          </p:cNvSpPr>
          <p:nvPr>
            <p:ph type="body" sz="quarter" idx="73" hasCustomPrompt="1"/>
          </p:nvPr>
        </p:nvSpPr>
        <p:spPr>
          <a:xfrm>
            <a:off x="811210" y="2783133"/>
            <a:ext cx="1096171" cy="172172"/>
          </a:xfrm>
          <a:prstGeom prst="rect">
            <a:avLst/>
          </a:prstGeom>
          <a:ln>
            <a:noFill/>
          </a:ln>
        </p:spPr>
        <p:txBody>
          <a:bodyPr lIns="0" tIns="0" rIns="0" bIns="0" anchor="t">
            <a:noAutofit/>
          </a:bodyPr>
          <a:lstStyle>
            <a:lvl1pPr>
              <a:defRPr lang="fi-FI" sz="900" b="0" spc="30" dirty="0">
                <a:solidFill>
                  <a:schemeClr val="tx1"/>
                </a:solidFill>
              </a:defRPr>
            </a:lvl1pPr>
          </a:lstStyle>
          <a:p>
            <a:pPr lvl="0">
              <a:lnSpc>
                <a:spcPts val="950"/>
              </a:lnSpc>
            </a:pPr>
            <a:r>
              <a:rPr lang="en-GB" dirty="0"/>
              <a:t>Insert title</a:t>
            </a:r>
            <a:endParaRPr lang="fi-FI" dirty="0"/>
          </a:p>
        </p:txBody>
      </p:sp>
      <p:sp>
        <p:nvSpPr>
          <p:cNvPr id="39" name="Text Placeholder 3">
            <a:extLst>
              <a:ext uri="{FF2B5EF4-FFF2-40B4-BE49-F238E27FC236}">
                <a16:creationId xmlns:a16="http://schemas.microsoft.com/office/drawing/2014/main" xmlns="" id="{A004EA1E-22FA-5047-A779-C5A421095FC6}"/>
              </a:ext>
            </a:extLst>
          </p:cNvPr>
          <p:cNvSpPr>
            <a:spLocks noGrp="1"/>
          </p:cNvSpPr>
          <p:nvPr>
            <p:ph type="body" sz="quarter" idx="76" hasCustomPrompt="1"/>
          </p:nvPr>
        </p:nvSpPr>
        <p:spPr>
          <a:xfrm>
            <a:off x="81121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0" name="Text Placeholder 3">
            <a:extLst>
              <a:ext uri="{FF2B5EF4-FFF2-40B4-BE49-F238E27FC236}">
                <a16:creationId xmlns:a16="http://schemas.microsoft.com/office/drawing/2014/main" xmlns="" id="{BA0AEF21-5648-1248-A982-BF63EB4A7776}"/>
              </a:ext>
            </a:extLst>
          </p:cNvPr>
          <p:cNvSpPr>
            <a:spLocks noGrp="1"/>
          </p:cNvSpPr>
          <p:nvPr>
            <p:ph type="body" sz="quarter" idx="104" hasCustomPrompt="1"/>
          </p:nvPr>
        </p:nvSpPr>
        <p:spPr>
          <a:xfrm>
            <a:off x="2150321"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1" name="Text Placeholder 3">
            <a:extLst>
              <a:ext uri="{FF2B5EF4-FFF2-40B4-BE49-F238E27FC236}">
                <a16:creationId xmlns:a16="http://schemas.microsoft.com/office/drawing/2014/main" xmlns="" id="{06C2C921-E6A4-D044-9030-8E4618E4ACBE}"/>
              </a:ext>
            </a:extLst>
          </p:cNvPr>
          <p:cNvSpPr>
            <a:spLocks noGrp="1"/>
          </p:cNvSpPr>
          <p:nvPr>
            <p:ph type="body" sz="quarter" idx="105" hasCustomPrompt="1"/>
          </p:nvPr>
        </p:nvSpPr>
        <p:spPr>
          <a:xfrm>
            <a:off x="2150321"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2" name="Text Placeholder 3">
            <a:extLst>
              <a:ext uri="{FF2B5EF4-FFF2-40B4-BE49-F238E27FC236}">
                <a16:creationId xmlns:a16="http://schemas.microsoft.com/office/drawing/2014/main" xmlns="" id="{FF727D92-0879-FA4B-9F61-C29E1DD7C875}"/>
              </a:ext>
            </a:extLst>
          </p:cNvPr>
          <p:cNvSpPr>
            <a:spLocks noGrp="1"/>
          </p:cNvSpPr>
          <p:nvPr>
            <p:ph type="body" sz="quarter" idx="106" hasCustomPrompt="1"/>
          </p:nvPr>
        </p:nvSpPr>
        <p:spPr>
          <a:xfrm>
            <a:off x="2150321"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3" name="Text Placeholder 3">
            <a:extLst>
              <a:ext uri="{FF2B5EF4-FFF2-40B4-BE49-F238E27FC236}">
                <a16:creationId xmlns:a16="http://schemas.microsoft.com/office/drawing/2014/main" xmlns="" id="{F42BAF27-54BF-BA49-9BC8-D146F88D429F}"/>
              </a:ext>
            </a:extLst>
          </p:cNvPr>
          <p:cNvSpPr>
            <a:spLocks noGrp="1"/>
          </p:cNvSpPr>
          <p:nvPr>
            <p:ph type="body" sz="quarter" idx="107" hasCustomPrompt="1"/>
          </p:nvPr>
        </p:nvSpPr>
        <p:spPr>
          <a:xfrm>
            <a:off x="348196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4" name="Text Placeholder 3">
            <a:extLst>
              <a:ext uri="{FF2B5EF4-FFF2-40B4-BE49-F238E27FC236}">
                <a16:creationId xmlns:a16="http://schemas.microsoft.com/office/drawing/2014/main" xmlns="" id="{87B023D3-40F6-9649-A2BA-2B4A5580FD70}"/>
              </a:ext>
            </a:extLst>
          </p:cNvPr>
          <p:cNvSpPr>
            <a:spLocks noGrp="1"/>
          </p:cNvSpPr>
          <p:nvPr>
            <p:ph type="body" sz="quarter" idx="108" hasCustomPrompt="1"/>
          </p:nvPr>
        </p:nvSpPr>
        <p:spPr>
          <a:xfrm>
            <a:off x="348196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5" name="Text Placeholder 3">
            <a:extLst>
              <a:ext uri="{FF2B5EF4-FFF2-40B4-BE49-F238E27FC236}">
                <a16:creationId xmlns:a16="http://schemas.microsoft.com/office/drawing/2014/main" xmlns="" id="{F4DDDB68-F155-E849-A884-613FFF0FCAF4}"/>
              </a:ext>
            </a:extLst>
          </p:cNvPr>
          <p:cNvSpPr>
            <a:spLocks noGrp="1"/>
          </p:cNvSpPr>
          <p:nvPr>
            <p:ph type="body" sz="quarter" idx="109" hasCustomPrompt="1"/>
          </p:nvPr>
        </p:nvSpPr>
        <p:spPr>
          <a:xfrm>
            <a:off x="348196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6" name="Text Placeholder 3">
            <a:extLst>
              <a:ext uri="{FF2B5EF4-FFF2-40B4-BE49-F238E27FC236}">
                <a16:creationId xmlns:a16="http://schemas.microsoft.com/office/drawing/2014/main" xmlns="" id="{14F9C256-43E9-BC44-91D8-B8D238DEAA03}"/>
              </a:ext>
            </a:extLst>
          </p:cNvPr>
          <p:cNvSpPr>
            <a:spLocks noGrp="1"/>
          </p:cNvSpPr>
          <p:nvPr>
            <p:ph type="body" sz="quarter" idx="110" hasCustomPrompt="1"/>
          </p:nvPr>
        </p:nvSpPr>
        <p:spPr>
          <a:xfrm>
            <a:off x="4821075"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7" name="Text Placeholder 3">
            <a:extLst>
              <a:ext uri="{FF2B5EF4-FFF2-40B4-BE49-F238E27FC236}">
                <a16:creationId xmlns:a16="http://schemas.microsoft.com/office/drawing/2014/main" xmlns="" id="{C0ADBAD7-311C-E444-8549-E68513D4E725}"/>
              </a:ext>
            </a:extLst>
          </p:cNvPr>
          <p:cNvSpPr>
            <a:spLocks noGrp="1"/>
          </p:cNvSpPr>
          <p:nvPr>
            <p:ph type="body" sz="quarter" idx="111" hasCustomPrompt="1"/>
          </p:nvPr>
        </p:nvSpPr>
        <p:spPr>
          <a:xfrm>
            <a:off x="4821075"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8" name="Text Placeholder 3">
            <a:extLst>
              <a:ext uri="{FF2B5EF4-FFF2-40B4-BE49-F238E27FC236}">
                <a16:creationId xmlns:a16="http://schemas.microsoft.com/office/drawing/2014/main" xmlns="" id="{25423791-9684-7946-A9A9-27E90978381F}"/>
              </a:ext>
            </a:extLst>
          </p:cNvPr>
          <p:cNvSpPr>
            <a:spLocks noGrp="1"/>
          </p:cNvSpPr>
          <p:nvPr>
            <p:ph type="body" sz="quarter" idx="112" hasCustomPrompt="1"/>
          </p:nvPr>
        </p:nvSpPr>
        <p:spPr>
          <a:xfrm>
            <a:off x="4821075"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9" name="Text Placeholder 3">
            <a:extLst>
              <a:ext uri="{FF2B5EF4-FFF2-40B4-BE49-F238E27FC236}">
                <a16:creationId xmlns:a16="http://schemas.microsoft.com/office/drawing/2014/main" xmlns="" id="{C2D3506A-3EB5-E049-92E7-68A34A115F39}"/>
              </a:ext>
            </a:extLst>
          </p:cNvPr>
          <p:cNvSpPr>
            <a:spLocks noGrp="1"/>
          </p:cNvSpPr>
          <p:nvPr>
            <p:ph type="body" sz="quarter" idx="113" hasCustomPrompt="1"/>
          </p:nvPr>
        </p:nvSpPr>
        <p:spPr>
          <a:xfrm>
            <a:off x="6282689"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a16="http://schemas.microsoft.com/office/drawing/2014/main" xmlns="" id="{3C01F257-2F6A-204E-8CDA-8A4C7A2DC12F}"/>
              </a:ext>
            </a:extLst>
          </p:cNvPr>
          <p:cNvSpPr>
            <a:spLocks noGrp="1"/>
          </p:cNvSpPr>
          <p:nvPr>
            <p:ph type="body" sz="quarter" idx="114" hasCustomPrompt="1"/>
          </p:nvPr>
        </p:nvSpPr>
        <p:spPr>
          <a:xfrm>
            <a:off x="6282689"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a16="http://schemas.microsoft.com/office/drawing/2014/main" xmlns="" id="{78093572-EAF9-A649-AA0D-D172D538CE7B}"/>
              </a:ext>
            </a:extLst>
          </p:cNvPr>
          <p:cNvSpPr>
            <a:spLocks noGrp="1"/>
          </p:cNvSpPr>
          <p:nvPr>
            <p:ph type="body" sz="quarter" idx="115" hasCustomPrompt="1"/>
          </p:nvPr>
        </p:nvSpPr>
        <p:spPr>
          <a:xfrm>
            <a:off x="6282689"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2" name="Text Placeholder 3">
            <a:extLst>
              <a:ext uri="{FF2B5EF4-FFF2-40B4-BE49-F238E27FC236}">
                <a16:creationId xmlns:a16="http://schemas.microsoft.com/office/drawing/2014/main" xmlns="" id="{A77AC86F-144E-524F-BA46-BD5C4BBBE9A1}"/>
              </a:ext>
            </a:extLst>
          </p:cNvPr>
          <p:cNvSpPr>
            <a:spLocks noGrp="1"/>
          </p:cNvSpPr>
          <p:nvPr>
            <p:ph type="body" sz="quarter" idx="116" hasCustomPrompt="1"/>
          </p:nvPr>
        </p:nvSpPr>
        <p:spPr>
          <a:xfrm>
            <a:off x="7621800"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3" name="Text Placeholder 3">
            <a:extLst>
              <a:ext uri="{FF2B5EF4-FFF2-40B4-BE49-F238E27FC236}">
                <a16:creationId xmlns:a16="http://schemas.microsoft.com/office/drawing/2014/main" xmlns="" id="{5AB42742-64E4-5343-95C7-79910A538597}"/>
              </a:ext>
            </a:extLst>
          </p:cNvPr>
          <p:cNvSpPr>
            <a:spLocks noGrp="1"/>
          </p:cNvSpPr>
          <p:nvPr>
            <p:ph type="body" sz="quarter" idx="117" hasCustomPrompt="1"/>
          </p:nvPr>
        </p:nvSpPr>
        <p:spPr>
          <a:xfrm>
            <a:off x="7621800"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4" name="Text Placeholder 3">
            <a:extLst>
              <a:ext uri="{FF2B5EF4-FFF2-40B4-BE49-F238E27FC236}">
                <a16:creationId xmlns:a16="http://schemas.microsoft.com/office/drawing/2014/main" xmlns="" id="{CB4996F0-1691-554C-B587-2E7140C97C52}"/>
              </a:ext>
            </a:extLst>
          </p:cNvPr>
          <p:cNvSpPr>
            <a:spLocks noGrp="1"/>
          </p:cNvSpPr>
          <p:nvPr>
            <p:ph type="body" sz="quarter" idx="118" hasCustomPrompt="1"/>
          </p:nvPr>
        </p:nvSpPr>
        <p:spPr>
          <a:xfrm>
            <a:off x="762180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5" name="Text Placeholder 3">
            <a:extLst>
              <a:ext uri="{FF2B5EF4-FFF2-40B4-BE49-F238E27FC236}">
                <a16:creationId xmlns:a16="http://schemas.microsoft.com/office/drawing/2014/main" xmlns="" id="{76E035F7-E9C7-DE4E-AD6D-764A6070A7B0}"/>
              </a:ext>
            </a:extLst>
          </p:cNvPr>
          <p:cNvSpPr>
            <a:spLocks noGrp="1"/>
          </p:cNvSpPr>
          <p:nvPr>
            <p:ph type="body" sz="quarter" idx="119" hasCustomPrompt="1"/>
          </p:nvPr>
        </p:nvSpPr>
        <p:spPr>
          <a:xfrm>
            <a:off x="8953443"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8" name="Text Placeholder 3">
            <a:extLst>
              <a:ext uri="{FF2B5EF4-FFF2-40B4-BE49-F238E27FC236}">
                <a16:creationId xmlns:a16="http://schemas.microsoft.com/office/drawing/2014/main" xmlns="" id="{8764B532-F9A0-014C-A71A-09243DD52D99}"/>
              </a:ext>
            </a:extLst>
          </p:cNvPr>
          <p:cNvSpPr>
            <a:spLocks noGrp="1"/>
          </p:cNvSpPr>
          <p:nvPr>
            <p:ph type="body" sz="quarter" idx="120" hasCustomPrompt="1"/>
          </p:nvPr>
        </p:nvSpPr>
        <p:spPr>
          <a:xfrm>
            <a:off x="8953443"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9" name="Text Placeholder 3">
            <a:extLst>
              <a:ext uri="{FF2B5EF4-FFF2-40B4-BE49-F238E27FC236}">
                <a16:creationId xmlns:a16="http://schemas.microsoft.com/office/drawing/2014/main" xmlns="" id="{897509F6-8933-4A41-BEC0-04F3CC0C7463}"/>
              </a:ext>
            </a:extLst>
          </p:cNvPr>
          <p:cNvSpPr>
            <a:spLocks noGrp="1"/>
          </p:cNvSpPr>
          <p:nvPr>
            <p:ph type="body" sz="quarter" idx="121" hasCustomPrompt="1"/>
          </p:nvPr>
        </p:nvSpPr>
        <p:spPr>
          <a:xfrm>
            <a:off x="8953443"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0" name="Text Placeholder 3">
            <a:extLst>
              <a:ext uri="{FF2B5EF4-FFF2-40B4-BE49-F238E27FC236}">
                <a16:creationId xmlns:a16="http://schemas.microsoft.com/office/drawing/2014/main" xmlns="" id="{F1944449-E5BD-4540-A818-8445A1315FAA}"/>
              </a:ext>
            </a:extLst>
          </p:cNvPr>
          <p:cNvSpPr>
            <a:spLocks noGrp="1"/>
          </p:cNvSpPr>
          <p:nvPr>
            <p:ph type="body" sz="quarter" idx="122" hasCustomPrompt="1"/>
          </p:nvPr>
        </p:nvSpPr>
        <p:spPr>
          <a:xfrm>
            <a:off x="1029255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1" name="Text Placeholder 3">
            <a:extLst>
              <a:ext uri="{FF2B5EF4-FFF2-40B4-BE49-F238E27FC236}">
                <a16:creationId xmlns:a16="http://schemas.microsoft.com/office/drawing/2014/main" xmlns="" id="{632CADF5-E821-6540-B341-CEC28F38CB36}"/>
              </a:ext>
            </a:extLst>
          </p:cNvPr>
          <p:cNvSpPr>
            <a:spLocks noGrp="1"/>
          </p:cNvSpPr>
          <p:nvPr>
            <p:ph type="body" sz="quarter" idx="123" hasCustomPrompt="1"/>
          </p:nvPr>
        </p:nvSpPr>
        <p:spPr>
          <a:xfrm>
            <a:off x="1029255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2" name="Text Placeholder 3">
            <a:extLst>
              <a:ext uri="{FF2B5EF4-FFF2-40B4-BE49-F238E27FC236}">
                <a16:creationId xmlns:a16="http://schemas.microsoft.com/office/drawing/2014/main" xmlns="" id="{EBBBDB5E-3C68-6644-BCAE-D5BBD4FB83C7}"/>
              </a:ext>
            </a:extLst>
          </p:cNvPr>
          <p:cNvSpPr>
            <a:spLocks noGrp="1"/>
          </p:cNvSpPr>
          <p:nvPr>
            <p:ph type="body" sz="quarter" idx="124" hasCustomPrompt="1"/>
          </p:nvPr>
        </p:nvSpPr>
        <p:spPr>
          <a:xfrm>
            <a:off x="1029255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3" name="Text Placeholder 3">
            <a:extLst>
              <a:ext uri="{FF2B5EF4-FFF2-40B4-BE49-F238E27FC236}">
                <a16:creationId xmlns:a16="http://schemas.microsoft.com/office/drawing/2014/main" xmlns="" id="{756C2AF8-3C6A-6A4B-B94A-417FACD7FB2D}"/>
              </a:ext>
            </a:extLst>
          </p:cNvPr>
          <p:cNvSpPr>
            <a:spLocks noGrp="1"/>
          </p:cNvSpPr>
          <p:nvPr>
            <p:ph type="body" sz="quarter" idx="125" hasCustomPrompt="1"/>
          </p:nvPr>
        </p:nvSpPr>
        <p:spPr>
          <a:xfrm>
            <a:off x="81121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a16="http://schemas.microsoft.com/office/drawing/2014/main" xmlns="" id="{ADD14D83-5464-C646-9946-B35CD2995F17}"/>
              </a:ext>
            </a:extLst>
          </p:cNvPr>
          <p:cNvSpPr>
            <a:spLocks noGrp="1"/>
          </p:cNvSpPr>
          <p:nvPr>
            <p:ph type="body" sz="quarter" idx="126" hasCustomPrompt="1"/>
          </p:nvPr>
        </p:nvSpPr>
        <p:spPr>
          <a:xfrm>
            <a:off x="81121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5" name="Text Placeholder 3">
            <a:extLst>
              <a:ext uri="{FF2B5EF4-FFF2-40B4-BE49-F238E27FC236}">
                <a16:creationId xmlns:a16="http://schemas.microsoft.com/office/drawing/2014/main" xmlns="" id="{ABDE9305-F929-F54F-90B5-A3CE5B33293E}"/>
              </a:ext>
            </a:extLst>
          </p:cNvPr>
          <p:cNvSpPr>
            <a:spLocks noGrp="1"/>
          </p:cNvSpPr>
          <p:nvPr>
            <p:ph type="body" sz="quarter" idx="127" hasCustomPrompt="1"/>
          </p:nvPr>
        </p:nvSpPr>
        <p:spPr>
          <a:xfrm>
            <a:off x="81121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6" name="Text Placeholder 3">
            <a:extLst>
              <a:ext uri="{FF2B5EF4-FFF2-40B4-BE49-F238E27FC236}">
                <a16:creationId xmlns:a16="http://schemas.microsoft.com/office/drawing/2014/main" xmlns="" id="{7B080DC8-BEA4-0347-96C1-DA481363E42F}"/>
              </a:ext>
            </a:extLst>
          </p:cNvPr>
          <p:cNvSpPr>
            <a:spLocks noGrp="1"/>
          </p:cNvSpPr>
          <p:nvPr>
            <p:ph type="body" sz="quarter" idx="128" hasCustomPrompt="1"/>
          </p:nvPr>
        </p:nvSpPr>
        <p:spPr>
          <a:xfrm>
            <a:off x="2150321"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a16="http://schemas.microsoft.com/office/drawing/2014/main" xmlns="" id="{857914F4-3314-2747-89D0-E019D8FAD8E0}"/>
              </a:ext>
            </a:extLst>
          </p:cNvPr>
          <p:cNvSpPr>
            <a:spLocks noGrp="1"/>
          </p:cNvSpPr>
          <p:nvPr>
            <p:ph type="body" sz="quarter" idx="129" hasCustomPrompt="1"/>
          </p:nvPr>
        </p:nvSpPr>
        <p:spPr>
          <a:xfrm>
            <a:off x="2150321"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a16="http://schemas.microsoft.com/office/drawing/2014/main" xmlns="" id="{80F7A7F3-2B8D-8F48-849D-1D9660790250}"/>
              </a:ext>
            </a:extLst>
          </p:cNvPr>
          <p:cNvSpPr>
            <a:spLocks noGrp="1"/>
          </p:cNvSpPr>
          <p:nvPr>
            <p:ph type="body" sz="quarter" idx="130" hasCustomPrompt="1"/>
          </p:nvPr>
        </p:nvSpPr>
        <p:spPr>
          <a:xfrm>
            <a:off x="2150321"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9" name="Text Placeholder 3">
            <a:extLst>
              <a:ext uri="{FF2B5EF4-FFF2-40B4-BE49-F238E27FC236}">
                <a16:creationId xmlns:a16="http://schemas.microsoft.com/office/drawing/2014/main" xmlns="" id="{74C1B682-B592-6F4F-BE87-57DE9BBE5D4F}"/>
              </a:ext>
            </a:extLst>
          </p:cNvPr>
          <p:cNvSpPr>
            <a:spLocks noGrp="1"/>
          </p:cNvSpPr>
          <p:nvPr>
            <p:ph type="body" sz="quarter" idx="131" hasCustomPrompt="1"/>
          </p:nvPr>
        </p:nvSpPr>
        <p:spPr>
          <a:xfrm>
            <a:off x="348196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4" name="Text Placeholder 3">
            <a:extLst>
              <a:ext uri="{FF2B5EF4-FFF2-40B4-BE49-F238E27FC236}">
                <a16:creationId xmlns:a16="http://schemas.microsoft.com/office/drawing/2014/main" xmlns="" id="{8870C61E-49A4-DC48-A7DE-F0FF610FA228}"/>
              </a:ext>
            </a:extLst>
          </p:cNvPr>
          <p:cNvSpPr>
            <a:spLocks noGrp="1"/>
          </p:cNvSpPr>
          <p:nvPr>
            <p:ph type="body" sz="quarter" idx="132" hasCustomPrompt="1"/>
          </p:nvPr>
        </p:nvSpPr>
        <p:spPr>
          <a:xfrm>
            <a:off x="348196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5" name="Text Placeholder 3">
            <a:extLst>
              <a:ext uri="{FF2B5EF4-FFF2-40B4-BE49-F238E27FC236}">
                <a16:creationId xmlns:a16="http://schemas.microsoft.com/office/drawing/2014/main" xmlns="" id="{A1291EE9-74BA-B94A-A6D2-AFE57DE3B4F4}"/>
              </a:ext>
            </a:extLst>
          </p:cNvPr>
          <p:cNvSpPr>
            <a:spLocks noGrp="1"/>
          </p:cNvSpPr>
          <p:nvPr>
            <p:ph type="body" sz="quarter" idx="133" hasCustomPrompt="1"/>
          </p:nvPr>
        </p:nvSpPr>
        <p:spPr>
          <a:xfrm>
            <a:off x="348196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96" name="Text Placeholder 3">
            <a:extLst>
              <a:ext uri="{FF2B5EF4-FFF2-40B4-BE49-F238E27FC236}">
                <a16:creationId xmlns:a16="http://schemas.microsoft.com/office/drawing/2014/main" xmlns="" id="{054F8DA9-682F-AE4F-A34E-C6F23756CDC9}"/>
              </a:ext>
            </a:extLst>
          </p:cNvPr>
          <p:cNvSpPr>
            <a:spLocks noGrp="1"/>
          </p:cNvSpPr>
          <p:nvPr>
            <p:ph type="body" sz="quarter" idx="134" hasCustomPrompt="1"/>
          </p:nvPr>
        </p:nvSpPr>
        <p:spPr>
          <a:xfrm>
            <a:off x="4821075"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a16="http://schemas.microsoft.com/office/drawing/2014/main" xmlns="" id="{40FA1CA7-95BA-4642-9133-C096E8AE4D44}"/>
              </a:ext>
            </a:extLst>
          </p:cNvPr>
          <p:cNvSpPr>
            <a:spLocks noGrp="1"/>
          </p:cNvSpPr>
          <p:nvPr>
            <p:ph type="body" sz="quarter" idx="135" hasCustomPrompt="1"/>
          </p:nvPr>
        </p:nvSpPr>
        <p:spPr>
          <a:xfrm>
            <a:off x="4821075"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2" name="Text Placeholder 3">
            <a:extLst>
              <a:ext uri="{FF2B5EF4-FFF2-40B4-BE49-F238E27FC236}">
                <a16:creationId xmlns:a16="http://schemas.microsoft.com/office/drawing/2014/main" xmlns="" id="{C7D1310E-A45E-014A-88FA-0AC894F8B5C0}"/>
              </a:ext>
            </a:extLst>
          </p:cNvPr>
          <p:cNvSpPr>
            <a:spLocks noGrp="1"/>
          </p:cNvSpPr>
          <p:nvPr>
            <p:ph type="body" sz="quarter" idx="136" hasCustomPrompt="1"/>
          </p:nvPr>
        </p:nvSpPr>
        <p:spPr>
          <a:xfrm>
            <a:off x="4821075"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3" name="Text Placeholder 3">
            <a:extLst>
              <a:ext uri="{FF2B5EF4-FFF2-40B4-BE49-F238E27FC236}">
                <a16:creationId xmlns:a16="http://schemas.microsoft.com/office/drawing/2014/main" xmlns="" id="{85169D22-256E-5046-A93D-6D3ABDCE32A5}"/>
              </a:ext>
            </a:extLst>
          </p:cNvPr>
          <p:cNvSpPr>
            <a:spLocks noGrp="1"/>
          </p:cNvSpPr>
          <p:nvPr>
            <p:ph type="body" sz="quarter" idx="137" hasCustomPrompt="1"/>
          </p:nvPr>
        </p:nvSpPr>
        <p:spPr>
          <a:xfrm>
            <a:off x="6282689"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4" name="Text Placeholder 3">
            <a:extLst>
              <a:ext uri="{FF2B5EF4-FFF2-40B4-BE49-F238E27FC236}">
                <a16:creationId xmlns:a16="http://schemas.microsoft.com/office/drawing/2014/main" xmlns="" id="{5157FE09-220E-A54F-A198-DE411B1F4F4D}"/>
              </a:ext>
            </a:extLst>
          </p:cNvPr>
          <p:cNvSpPr>
            <a:spLocks noGrp="1"/>
          </p:cNvSpPr>
          <p:nvPr>
            <p:ph type="body" sz="quarter" idx="138" hasCustomPrompt="1"/>
          </p:nvPr>
        </p:nvSpPr>
        <p:spPr>
          <a:xfrm>
            <a:off x="6282689"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5" name="Text Placeholder 3">
            <a:extLst>
              <a:ext uri="{FF2B5EF4-FFF2-40B4-BE49-F238E27FC236}">
                <a16:creationId xmlns:a16="http://schemas.microsoft.com/office/drawing/2014/main" xmlns="" id="{9D3B3602-5556-1343-8131-A61B9FE0EE10}"/>
              </a:ext>
            </a:extLst>
          </p:cNvPr>
          <p:cNvSpPr>
            <a:spLocks noGrp="1"/>
          </p:cNvSpPr>
          <p:nvPr>
            <p:ph type="body" sz="quarter" idx="139" hasCustomPrompt="1"/>
          </p:nvPr>
        </p:nvSpPr>
        <p:spPr>
          <a:xfrm>
            <a:off x="6282689"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6" name="Text Placeholder 3">
            <a:extLst>
              <a:ext uri="{FF2B5EF4-FFF2-40B4-BE49-F238E27FC236}">
                <a16:creationId xmlns:a16="http://schemas.microsoft.com/office/drawing/2014/main" xmlns="" id="{6B1C531D-28D0-5A4E-934E-4FC9FFFC245E}"/>
              </a:ext>
            </a:extLst>
          </p:cNvPr>
          <p:cNvSpPr>
            <a:spLocks noGrp="1"/>
          </p:cNvSpPr>
          <p:nvPr>
            <p:ph type="body" sz="quarter" idx="140" hasCustomPrompt="1"/>
          </p:nvPr>
        </p:nvSpPr>
        <p:spPr>
          <a:xfrm>
            <a:off x="762180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7" name="Text Placeholder 3">
            <a:extLst>
              <a:ext uri="{FF2B5EF4-FFF2-40B4-BE49-F238E27FC236}">
                <a16:creationId xmlns:a16="http://schemas.microsoft.com/office/drawing/2014/main" xmlns="" id="{719677E7-0B36-F746-A8F7-F4ACE3A9F30A}"/>
              </a:ext>
            </a:extLst>
          </p:cNvPr>
          <p:cNvSpPr>
            <a:spLocks noGrp="1"/>
          </p:cNvSpPr>
          <p:nvPr>
            <p:ph type="body" sz="quarter" idx="141" hasCustomPrompt="1"/>
          </p:nvPr>
        </p:nvSpPr>
        <p:spPr>
          <a:xfrm>
            <a:off x="762180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8" name="Text Placeholder 3">
            <a:extLst>
              <a:ext uri="{FF2B5EF4-FFF2-40B4-BE49-F238E27FC236}">
                <a16:creationId xmlns:a16="http://schemas.microsoft.com/office/drawing/2014/main" xmlns="" id="{BCC8024B-DA19-3944-89C7-5B7DB2B4FF92}"/>
              </a:ext>
            </a:extLst>
          </p:cNvPr>
          <p:cNvSpPr>
            <a:spLocks noGrp="1"/>
          </p:cNvSpPr>
          <p:nvPr>
            <p:ph type="body" sz="quarter" idx="142" hasCustomPrompt="1"/>
          </p:nvPr>
        </p:nvSpPr>
        <p:spPr>
          <a:xfrm>
            <a:off x="762180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5A7D5B58-03EC-A549-9AAF-65346E81CEA6}"/>
              </a:ext>
            </a:extLst>
          </p:cNvPr>
          <p:cNvSpPr>
            <a:spLocks noGrp="1"/>
          </p:cNvSpPr>
          <p:nvPr>
            <p:ph type="body" sz="quarter" idx="143" hasCustomPrompt="1"/>
          </p:nvPr>
        </p:nvSpPr>
        <p:spPr>
          <a:xfrm>
            <a:off x="8953443"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26D1B8DF-EAF2-D845-8091-2BA25367C534}"/>
              </a:ext>
            </a:extLst>
          </p:cNvPr>
          <p:cNvSpPr>
            <a:spLocks noGrp="1"/>
          </p:cNvSpPr>
          <p:nvPr>
            <p:ph type="body" sz="quarter" idx="144" hasCustomPrompt="1"/>
          </p:nvPr>
        </p:nvSpPr>
        <p:spPr>
          <a:xfrm>
            <a:off x="8953443"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5CC1E71D-983A-5742-97B6-5E93B4265F7E}"/>
              </a:ext>
            </a:extLst>
          </p:cNvPr>
          <p:cNvSpPr>
            <a:spLocks noGrp="1"/>
          </p:cNvSpPr>
          <p:nvPr>
            <p:ph type="body" sz="quarter" idx="145" hasCustomPrompt="1"/>
          </p:nvPr>
        </p:nvSpPr>
        <p:spPr>
          <a:xfrm>
            <a:off x="8953443"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15" name="Text Placeholder 3">
            <a:extLst>
              <a:ext uri="{FF2B5EF4-FFF2-40B4-BE49-F238E27FC236}">
                <a16:creationId xmlns:a16="http://schemas.microsoft.com/office/drawing/2014/main" xmlns="" id="{50761173-DB2F-8847-9A48-9090BC2D2EC1}"/>
              </a:ext>
            </a:extLst>
          </p:cNvPr>
          <p:cNvSpPr>
            <a:spLocks noGrp="1"/>
          </p:cNvSpPr>
          <p:nvPr>
            <p:ph type="body" sz="quarter" idx="146" hasCustomPrompt="1"/>
          </p:nvPr>
        </p:nvSpPr>
        <p:spPr>
          <a:xfrm>
            <a:off x="1029255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6" name="Text Placeholder 3">
            <a:extLst>
              <a:ext uri="{FF2B5EF4-FFF2-40B4-BE49-F238E27FC236}">
                <a16:creationId xmlns:a16="http://schemas.microsoft.com/office/drawing/2014/main" xmlns="" id="{48FAAF5A-5BD1-5841-B62F-C817C8F667AE}"/>
              </a:ext>
            </a:extLst>
          </p:cNvPr>
          <p:cNvSpPr>
            <a:spLocks noGrp="1"/>
          </p:cNvSpPr>
          <p:nvPr>
            <p:ph type="body" sz="quarter" idx="147" hasCustomPrompt="1"/>
          </p:nvPr>
        </p:nvSpPr>
        <p:spPr>
          <a:xfrm>
            <a:off x="1029255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7" name="Text Placeholder 3">
            <a:extLst>
              <a:ext uri="{FF2B5EF4-FFF2-40B4-BE49-F238E27FC236}">
                <a16:creationId xmlns:a16="http://schemas.microsoft.com/office/drawing/2014/main" xmlns="" id="{F86EC3EC-AC4D-734A-B021-6B3467A5120C}"/>
              </a:ext>
            </a:extLst>
          </p:cNvPr>
          <p:cNvSpPr>
            <a:spLocks noGrp="1"/>
          </p:cNvSpPr>
          <p:nvPr>
            <p:ph type="body" sz="quarter" idx="148" hasCustomPrompt="1"/>
          </p:nvPr>
        </p:nvSpPr>
        <p:spPr>
          <a:xfrm>
            <a:off x="1029255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cxnSp>
        <p:nvCxnSpPr>
          <p:cNvPr id="71" name="Straight Connector 70">
            <a:extLst>
              <a:ext uri="{FF2B5EF4-FFF2-40B4-BE49-F238E27FC236}">
                <a16:creationId xmlns:a16="http://schemas.microsoft.com/office/drawing/2014/main" xmlns="" id="{22D92785-2ED5-E343-8DB7-F2EB620FB4C8}"/>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959C7C5E-8ABA-A14E-A740-977DE788D167}"/>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C23E27A-46E4-9448-9E2C-139751B3A140}"/>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F0A8D86C-6FF8-104A-B806-64944A7B42B0}"/>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8E657E98-58DA-9C45-B51B-750CDF55CEA3}"/>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6572F709-42A5-3B40-B868-5E3981DE021A}"/>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1"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5264044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hank you Yellow">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66BA8920-6943-A145-BD9C-4789342514F5}"/>
              </a:ext>
            </a:extLst>
          </p:cNvPr>
          <p:cNvSpPr>
            <a:spLocks noGrp="1"/>
          </p:cNvSpPr>
          <p:nvPr>
            <p:ph type="body" sz="quarter" idx="10" hasCustomPrompt="1"/>
          </p:nvPr>
        </p:nvSpPr>
        <p:spPr>
          <a:xfrm>
            <a:off x="803275" y="1642981"/>
            <a:ext cx="10585450" cy="3572040"/>
          </a:xfrm>
          <a:prstGeom prst="rect">
            <a:avLst/>
          </a:prstGeom>
          <a:ln>
            <a:noFill/>
          </a:ln>
        </p:spPr>
        <p:txBody>
          <a:bodyPr anchor="ctr">
            <a:normAutofit/>
          </a:bodyPr>
          <a:lstStyle>
            <a:lvl1pPr>
              <a:defRPr lang="en-GB" sz="480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fi-FI" dirty="0">
                <a:latin typeface="+mn-lt"/>
                <a:cs typeface="+mn-cs"/>
              </a:defRPr>
            </a:lvl5pPr>
          </a:lstStyle>
          <a:p>
            <a:pPr lvl="0">
              <a:spcBef>
                <a:spcPct val="0"/>
              </a:spcBef>
            </a:pPr>
            <a:r>
              <a:rPr lang="en-GB" dirty="0"/>
              <a:t>Insert thanks</a:t>
            </a:r>
            <a:endParaRPr lang="fi-FI" dirty="0"/>
          </a:p>
        </p:txBody>
      </p:sp>
    </p:spTree>
    <p:extLst>
      <p:ext uri="{BB962C8B-B14F-4D97-AF65-F5344CB8AC3E}">
        <p14:creationId xmlns:p14="http://schemas.microsoft.com/office/powerpoint/2010/main" val="4145556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9298698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a16="http://schemas.microsoft.com/office/drawing/2014/main" xmlns=""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a16="http://schemas.microsoft.com/office/drawing/2014/main" xmlns=""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419241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a16="http://schemas.microsoft.com/office/drawing/2014/main" xmlns=""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a16="http://schemas.microsoft.com/office/drawing/2014/main" xmlns=""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a16="http://schemas.microsoft.com/office/drawing/2014/main" xmlns=""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1294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a16="http://schemas.microsoft.com/office/drawing/2014/main" xmlns=""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a16="http://schemas.microsoft.com/office/drawing/2014/main" xmlns=""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a16="http://schemas.microsoft.com/office/drawing/2014/main" xmlns=""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5758680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a16="http://schemas.microsoft.com/office/drawing/2014/main" xmlns=""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a16="http://schemas.microsoft.com/office/drawing/2014/main" xmlns=""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a16="http://schemas.microsoft.com/office/drawing/2014/main" xmlns=""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8692251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a16="http://schemas.microsoft.com/office/drawing/2014/main" xmlns=""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a16="http://schemas.microsoft.com/office/drawing/2014/main" xmlns=""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7668396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a16="http://schemas.microsoft.com/office/drawing/2014/main" xmlns=""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a16="http://schemas.microsoft.com/office/drawing/2014/main" xmlns=""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275762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a16="http://schemas.microsoft.com/office/drawing/2014/main" xmlns=""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a16="http://schemas.microsoft.com/office/drawing/2014/main" xmlns=""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a16="http://schemas.microsoft.com/office/drawing/2014/main" xmlns=""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a16="http://schemas.microsoft.com/office/drawing/2014/main" xmlns=""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a16="http://schemas.microsoft.com/office/drawing/2014/main" xmlns=""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a16="http://schemas.microsoft.com/office/drawing/2014/main" xmlns=""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a16="http://schemas.microsoft.com/office/drawing/2014/main" xmlns=""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819794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title,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10" name="Tekstin paikkamerkki 4">
            <a:extLst>
              <a:ext uri="{FF2B5EF4-FFF2-40B4-BE49-F238E27FC236}">
                <a16:creationId xmlns="" xmlns:a16="http://schemas.microsoft.com/office/drawing/2014/main"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 xmlns:a16="http://schemas.microsoft.com/office/drawing/2014/main"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28400478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a16="http://schemas.microsoft.com/office/drawing/2014/main" xmlns=""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42" name="Straight Connector 41">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a16="http://schemas.microsoft.com/office/drawing/2014/main" xmlns=""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a16="http://schemas.microsoft.com/office/drawing/2014/main" xmlns=""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a16="http://schemas.microsoft.com/office/drawing/2014/main" xmlns=""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a16="http://schemas.microsoft.com/office/drawing/2014/main" xmlns=""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a16="http://schemas.microsoft.com/office/drawing/2014/main" xmlns=""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9"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2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2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887416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acts 2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F1068872-6350-3B4E-A377-5860A56A5EBE}"/>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CBB2FEAF-449B-AE40-BF6D-2E5B6DDED3BD}"/>
              </a:ext>
            </a:extLst>
          </p:cNvPr>
          <p:cNvSpPr>
            <a:spLocks noGrp="1"/>
          </p:cNvSpPr>
          <p:nvPr>
            <p:ph type="pic" sz="quarter" idx="52"/>
          </p:nvPr>
        </p:nvSpPr>
        <p:spPr>
          <a:xfrm>
            <a:off x="6315130" y="1629984"/>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Text Placeholder 3">
            <a:extLst>
              <a:ext uri="{FF2B5EF4-FFF2-40B4-BE49-F238E27FC236}">
                <a16:creationId xmlns:a16="http://schemas.microsoft.com/office/drawing/2014/main" xmlns="" id="{B93308E3-5FA6-2642-AC83-62AE15207ECB}"/>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1" name="Text Placeholder 3">
            <a:extLst>
              <a:ext uri="{FF2B5EF4-FFF2-40B4-BE49-F238E27FC236}">
                <a16:creationId xmlns:a16="http://schemas.microsoft.com/office/drawing/2014/main" xmlns="" id="{538F0CAE-EFEB-C741-B46B-839E77620433}"/>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a16="http://schemas.microsoft.com/office/drawing/2014/main" xmlns="" id="{3A4073AD-06AA-CF4E-BCA8-13A41515DB66}"/>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a16="http://schemas.microsoft.com/office/drawing/2014/main" xmlns="" id="{2CE2F0F7-A451-FF44-B522-3AD21FAD5587}"/>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a16="http://schemas.microsoft.com/office/drawing/2014/main" xmlns="" id="{9B93E4C9-5610-C342-AAAB-272B6588C627}"/>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5" name="Text Placeholder 3">
            <a:extLst>
              <a:ext uri="{FF2B5EF4-FFF2-40B4-BE49-F238E27FC236}">
                <a16:creationId xmlns:a16="http://schemas.microsoft.com/office/drawing/2014/main" xmlns="" id="{949978FF-687E-984B-A7AE-0FD8741F6231}"/>
              </a:ext>
            </a:extLst>
          </p:cNvPr>
          <p:cNvSpPr>
            <a:spLocks noGrp="1"/>
          </p:cNvSpPr>
          <p:nvPr>
            <p:ph type="body" sz="quarter" idx="83" hasCustomPrompt="1"/>
          </p:nvPr>
        </p:nvSpPr>
        <p:spPr>
          <a:xfrm>
            <a:off x="6311900" y="4299653"/>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6" name="Text Placeholder 3">
            <a:extLst>
              <a:ext uri="{FF2B5EF4-FFF2-40B4-BE49-F238E27FC236}">
                <a16:creationId xmlns:a16="http://schemas.microsoft.com/office/drawing/2014/main" xmlns="" id="{94FE0BCE-923E-B44A-B6E9-CBB4556AED60}"/>
              </a:ext>
            </a:extLst>
          </p:cNvPr>
          <p:cNvSpPr>
            <a:spLocks noGrp="1"/>
          </p:cNvSpPr>
          <p:nvPr>
            <p:ph type="body" sz="quarter" idx="84" hasCustomPrompt="1"/>
          </p:nvPr>
        </p:nvSpPr>
        <p:spPr>
          <a:xfrm>
            <a:off x="6311900" y="4434459"/>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7" name="Text Placeholder 3">
            <a:extLst>
              <a:ext uri="{FF2B5EF4-FFF2-40B4-BE49-F238E27FC236}">
                <a16:creationId xmlns:a16="http://schemas.microsoft.com/office/drawing/2014/main" xmlns="" id="{F68B9619-1677-F242-9B2D-121B631EAD09}"/>
              </a:ext>
            </a:extLst>
          </p:cNvPr>
          <p:cNvSpPr>
            <a:spLocks noGrp="1"/>
          </p:cNvSpPr>
          <p:nvPr>
            <p:ph type="body" sz="quarter" idx="85" hasCustomPrompt="1"/>
          </p:nvPr>
        </p:nvSpPr>
        <p:spPr>
          <a:xfrm>
            <a:off x="6311900" y="4680283"/>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8" name="Text Placeholder 3">
            <a:extLst>
              <a:ext uri="{FF2B5EF4-FFF2-40B4-BE49-F238E27FC236}">
                <a16:creationId xmlns:a16="http://schemas.microsoft.com/office/drawing/2014/main" xmlns="" id="{743AD629-696B-AB44-A4D6-8776E74F1CD9}"/>
              </a:ext>
            </a:extLst>
          </p:cNvPr>
          <p:cNvSpPr>
            <a:spLocks noGrp="1"/>
          </p:cNvSpPr>
          <p:nvPr>
            <p:ph type="body" sz="quarter" idx="86" hasCustomPrompt="1"/>
          </p:nvPr>
        </p:nvSpPr>
        <p:spPr>
          <a:xfrm>
            <a:off x="6311900" y="4819815"/>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9" name="Text Placeholder 3">
            <a:extLst>
              <a:ext uri="{FF2B5EF4-FFF2-40B4-BE49-F238E27FC236}">
                <a16:creationId xmlns:a16="http://schemas.microsoft.com/office/drawing/2014/main" xmlns="" id="{413CDA1B-A70C-F744-83C8-691CC5AF245D}"/>
              </a:ext>
            </a:extLst>
          </p:cNvPr>
          <p:cNvSpPr>
            <a:spLocks noGrp="1"/>
          </p:cNvSpPr>
          <p:nvPr>
            <p:ph type="body" sz="quarter" idx="97" hasCustomPrompt="1"/>
          </p:nvPr>
        </p:nvSpPr>
        <p:spPr>
          <a:xfrm>
            <a:off x="6311900" y="5070210"/>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6" name="Straight Connector 25">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0"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1"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8884448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3657" cy="639918"/>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9" name="Kuvan paikkamerkki 3">
            <a:extLst>
              <a:ext uri="{FF2B5EF4-FFF2-40B4-BE49-F238E27FC236}">
                <a16:creationId xmlns:a16="http://schemas.microsoft.com/office/drawing/2014/main" xmlns="" id="{806FC7FD-9EDD-EB48-ABCB-D885990AFBDF}"/>
              </a:ext>
            </a:extLst>
          </p:cNvPr>
          <p:cNvSpPr>
            <a:spLocks noGrp="1"/>
          </p:cNvSpPr>
          <p:nvPr>
            <p:ph type="pic" sz="quarter" idx="52"/>
          </p:nvPr>
        </p:nvSpPr>
        <p:spPr>
          <a:xfrm>
            <a:off x="446000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1" name="Kuvan paikkamerkki 3">
            <a:extLst>
              <a:ext uri="{FF2B5EF4-FFF2-40B4-BE49-F238E27FC236}">
                <a16:creationId xmlns:a16="http://schemas.microsoft.com/office/drawing/2014/main" xmlns="" id="{86354B89-989B-1342-8DFE-FDF172EBDE5A}"/>
              </a:ext>
            </a:extLst>
          </p:cNvPr>
          <p:cNvSpPr>
            <a:spLocks noGrp="1"/>
          </p:cNvSpPr>
          <p:nvPr>
            <p:ph type="pic" sz="quarter" idx="54"/>
          </p:nvPr>
        </p:nvSpPr>
        <p:spPr>
          <a:xfrm>
            <a:off x="8094210"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4" name="Text Placeholder 3">
            <a:extLst>
              <a:ext uri="{FF2B5EF4-FFF2-40B4-BE49-F238E27FC236}">
                <a16:creationId xmlns:a16="http://schemas.microsoft.com/office/drawing/2014/main" xmlns=""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55" name="Text Placeholder 3">
            <a:extLst>
              <a:ext uri="{FF2B5EF4-FFF2-40B4-BE49-F238E27FC236}">
                <a16:creationId xmlns:a16="http://schemas.microsoft.com/office/drawing/2014/main" xmlns=""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a16="http://schemas.microsoft.com/office/drawing/2014/main" xmlns=""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a16="http://schemas.microsoft.com/office/drawing/2014/main" xmlns=""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9" name="Text Placeholder 3">
            <a:extLst>
              <a:ext uri="{FF2B5EF4-FFF2-40B4-BE49-F238E27FC236}">
                <a16:creationId xmlns:a16="http://schemas.microsoft.com/office/drawing/2014/main" xmlns=""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1" name="Text Placeholder 3">
            <a:extLst>
              <a:ext uri="{FF2B5EF4-FFF2-40B4-BE49-F238E27FC236}">
                <a16:creationId xmlns:a16="http://schemas.microsoft.com/office/drawing/2014/main" xmlns="" id="{F612FE57-2669-CD48-9739-C5E9ABCEA241}"/>
              </a:ext>
            </a:extLst>
          </p:cNvPr>
          <p:cNvSpPr>
            <a:spLocks noGrp="1"/>
          </p:cNvSpPr>
          <p:nvPr>
            <p:ph type="body" sz="quarter" idx="83" hasCustomPrompt="1"/>
          </p:nvPr>
        </p:nvSpPr>
        <p:spPr>
          <a:xfrm>
            <a:off x="4456771"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a16="http://schemas.microsoft.com/office/drawing/2014/main" xmlns="" id="{C6B8EF6A-941E-994E-9B85-E7C4E660C9D8}"/>
              </a:ext>
            </a:extLst>
          </p:cNvPr>
          <p:cNvSpPr>
            <a:spLocks noGrp="1"/>
          </p:cNvSpPr>
          <p:nvPr>
            <p:ph type="body" sz="quarter" idx="84" hasCustomPrompt="1"/>
          </p:nvPr>
        </p:nvSpPr>
        <p:spPr>
          <a:xfrm>
            <a:off x="4456771"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a16="http://schemas.microsoft.com/office/drawing/2014/main" xmlns="" id="{652F63F9-1015-F64F-A847-55F0003EB237}"/>
              </a:ext>
            </a:extLst>
          </p:cNvPr>
          <p:cNvSpPr>
            <a:spLocks noGrp="1"/>
          </p:cNvSpPr>
          <p:nvPr>
            <p:ph type="body" sz="quarter" idx="85" hasCustomPrompt="1"/>
          </p:nvPr>
        </p:nvSpPr>
        <p:spPr>
          <a:xfrm>
            <a:off x="4456771"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a16="http://schemas.microsoft.com/office/drawing/2014/main" xmlns="" id="{DF1D4AED-0BE9-6E4E-A3C0-14CF6B28C5D5}"/>
              </a:ext>
            </a:extLst>
          </p:cNvPr>
          <p:cNvSpPr>
            <a:spLocks noGrp="1"/>
          </p:cNvSpPr>
          <p:nvPr>
            <p:ph type="body" sz="quarter" idx="86" hasCustomPrompt="1"/>
          </p:nvPr>
        </p:nvSpPr>
        <p:spPr>
          <a:xfrm>
            <a:off x="4456771"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6" name="Text Placeholder 3">
            <a:extLst>
              <a:ext uri="{FF2B5EF4-FFF2-40B4-BE49-F238E27FC236}">
                <a16:creationId xmlns:a16="http://schemas.microsoft.com/office/drawing/2014/main" xmlns="" id="{4D74871D-C341-8840-B80B-F388A3030998}"/>
              </a:ext>
            </a:extLst>
          </p:cNvPr>
          <p:cNvSpPr>
            <a:spLocks noGrp="1"/>
          </p:cNvSpPr>
          <p:nvPr>
            <p:ph type="body" sz="quarter" idx="92" hasCustomPrompt="1"/>
          </p:nvPr>
        </p:nvSpPr>
        <p:spPr>
          <a:xfrm>
            <a:off x="810475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a16="http://schemas.microsoft.com/office/drawing/2014/main" xmlns="" id="{508FBB61-A8C0-174A-BB54-C38432B6DB2F}"/>
              </a:ext>
            </a:extLst>
          </p:cNvPr>
          <p:cNvSpPr>
            <a:spLocks noGrp="1"/>
          </p:cNvSpPr>
          <p:nvPr>
            <p:ph type="body" sz="quarter" idx="93" hasCustomPrompt="1"/>
          </p:nvPr>
        </p:nvSpPr>
        <p:spPr>
          <a:xfrm>
            <a:off x="810475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a16="http://schemas.microsoft.com/office/drawing/2014/main" xmlns="" id="{4638985B-CF4A-0E4E-90E0-01167EC02D1E}"/>
              </a:ext>
            </a:extLst>
          </p:cNvPr>
          <p:cNvSpPr>
            <a:spLocks noGrp="1"/>
          </p:cNvSpPr>
          <p:nvPr>
            <p:ph type="body" sz="quarter" idx="94" hasCustomPrompt="1"/>
          </p:nvPr>
        </p:nvSpPr>
        <p:spPr>
          <a:xfrm>
            <a:off x="810475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a16="http://schemas.microsoft.com/office/drawing/2014/main" xmlns="" id="{07FEE329-8FBF-0A45-87D1-AED4F076B1B1}"/>
              </a:ext>
            </a:extLst>
          </p:cNvPr>
          <p:cNvSpPr>
            <a:spLocks noGrp="1"/>
          </p:cNvSpPr>
          <p:nvPr>
            <p:ph type="body" sz="quarter" idx="95" hasCustomPrompt="1"/>
          </p:nvPr>
        </p:nvSpPr>
        <p:spPr>
          <a:xfrm>
            <a:off x="810475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1" name="Text Placeholder 3">
            <a:extLst>
              <a:ext uri="{FF2B5EF4-FFF2-40B4-BE49-F238E27FC236}">
                <a16:creationId xmlns:a16="http://schemas.microsoft.com/office/drawing/2014/main" xmlns="" id="{BA9C6EC3-7C5C-CB4F-BC43-3687F14FD6DE}"/>
              </a:ext>
            </a:extLst>
          </p:cNvPr>
          <p:cNvSpPr>
            <a:spLocks noGrp="1"/>
          </p:cNvSpPr>
          <p:nvPr>
            <p:ph type="body" sz="quarter" idx="97" hasCustomPrompt="1"/>
          </p:nvPr>
        </p:nvSpPr>
        <p:spPr>
          <a:xfrm>
            <a:off x="4456771"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72" name="Text Placeholder 3">
            <a:extLst>
              <a:ext uri="{FF2B5EF4-FFF2-40B4-BE49-F238E27FC236}">
                <a16:creationId xmlns:a16="http://schemas.microsoft.com/office/drawing/2014/main" xmlns="" id="{679A8F87-C2A4-BA4E-948B-478341FE62AD}"/>
              </a:ext>
            </a:extLst>
          </p:cNvPr>
          <p:cNvSpPr>
            <a:spLocks noGrp="1"/>
          </p:cNvSpPr>
          <p:nvPr>
            <p:ph type="body" sz="quarter" idx="98" hasCustomPrompt="1"/>
          </p:nvPr>
        </p:nvSpPr>
        <p:spPr>
          <a:xfrm>
            <a:off x="8094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3" name="Straight Connector 22">
            <a:extLst>
              <a:ext uri="{FF2B5EF4-FFF2-40B4-BE49-F238E27FC236}">
                <a16:creationId xmlns:a16="http://schemas.microsoft.com/office/drawing/2014/main" xmlns="" id="{FBC47626-9EC4-BD49-B9CF-517731CCE240}"/>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2730AFA-7339-954A-9420-923CF2136D6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91B37C0-9BDA-DF4E-9486-9963CE146944}"/>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3116108-6F10-3449-B541-0BD8B5635DA4}"/>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6D1077C-D6F8-014E-9463-8F9A9D41E3EE}"/>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6B835E6-870A-AF4B-89EA-6B6BF18427A3}"/>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3"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4"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9704951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acts 4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1442" cy="693703"/>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165199D2-F70F-6844-990B-89A610E5FE22}"/>
              </a:ext>
            </a:extLst>
          </p:cNvPr>
          <p:cNvSpPr>
            <a:spLocks noGrp="1"/>
          </p:cNvSpPr>
          <p:nvPr>
            <p:ph type="pic" sz="quarter" idx="26"/>
          </p:nvPr>
        </p:nvSpPr>
        <p:spPr>
          <a:xfrm>
            <a:off x="800371"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Kuvan paikkamerkki 3">
            <a:extLst>
              <a:ext uri="{FF2B5EF4-FFF2-40B4-BE49-F238E27FC236}">
                <a16:creationId xmlns:a16="http://schemas.microsoft.com/office/drawing/2014/main" xmlns="" id="{F1130E8E-8B71-8844-95D5-6960C6FB3365}"/>
              </a:ext>
            </a:extLst>
          </p:cNvPr>
          <p:cNvSpPr>
            <a:spLocks noGrp="1"/>
          </p:cNvSpPr>
          <p:nvPr>
            <p:ph type="pic" sz="quarter" idx="52"/>
          </p:nvPr>
        </p:nvSpPr>
        <p:spPr>
          <a:xfrm>
            <a:off x="3535793"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Kuvan paikkamerkki 3">
            <a:extLst>
              <a:ext uri="{FF2B5EF4-FFF2-40B4-BE49-F238E27FC236}">
                <a16:creationId xmlns:a16="http://schemas.microsoft.com/office/drawing/2014/main" xmlns="" id="{9F91DF4D-36C8-C54C-BAC4-E04377984E65}"/>
              </a:ext>
            </a:extLst>
          </p:cNvPr>
          <p:cNvSpPr>
            <a:spLocks noGrp="1"/>
          </p:cNvSpPr>
          <p:nvPr>
            <p:ph type="pic" sz="quarter" idx="54"/>
          </p:nvPr>
        </p:nvSpPr>
        <p:spPr>
          <a:xfrm>
            <a:off x="9006638"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4" name="Kuvan paikkamerkki 3">
            <a:extLst>
              <a:ext uri="{FF2B5EF4-FFF2-40B4-BE49-F238E27FC236}">
                <a16:creationId xmlns:a16="http://schemas.microsoft.com/office/drawing/2014/main" xmlns="" id="{EB028F0A-F160-CC43-8666-E5BEFA114230}"/>
              </a:ext>
            </a:extLst>
          </p:cNvPr>
          <p:cNvSpPr>
            <a:spLocks noGrp="1"/>
          </p:cNvSpPr>
          <p:nvPr>
            <p:ph type="pic" sz="quarter" idx="56"/>
          </p:nvPr>
        </p:nvSpPr>
        <p:spPr>
          <a:xfrm>
            <a:off x="6271215"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5" name="Text Placeholder 3">
            <a:extLst>
              <a:ext uri="{FF2B5EF4-FFF2-40B4-BE49-F238E27FC236}">
                <a16:creationId xmlns:a16="http://schemas.microsoft.com/office/drawing/2014/main" xmlns="" id="{FB1FCE0D-6FF4-B742-8E61-7AF66371B99C}"/>
              </a:ext>
            </a:extLst>
          </p:cNvPr>
          <p:cNvSpPr>
            <a:spLocks noGrp="1"/>
          </p:cNvSpPr>
          <p:nvPr>
            <p:ph type="body" sz="quarter" idx="82" hasCustomPrompt="1"/>
          </p:nvPr>
        </p:nvSpPr>
        <p:spPr>
          <a:xfrm>
            <a:off x="811210"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8" name="Text Placeholder 3">
            <a:extLst>
              <a:ext uri="{FF2B5EF4-FFF2-40B4-BE49-F238E27FC236}">
                <a16:creationId xmlns:a16="http://schemas.microsoft.com/office/drawing/2014/main" xmlns="" id="{B4E0D180-94FB-7E4D-8622-3038ACCF40CB}"/>
              </a:ext>
            </a:extLst>
          </p:cNvPr>
          <p:cNvSpPr>
            <a:spLocks noGrp="1"/>
          </p:cNvSpPr>
          <p:nvPr>
            <p:ph type="body" sz="quarter" idx="72" hasCustomPrompt="1"/>
          </p:nvPr>
        </p:nvSpPr>
        <p:spPr>
          <a:xfrm>
            <a:off x="811210"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9" name="Text Placeholder 3">
            <a:extLst>
              <a:ext uri="{FF2B5EF4-FFF2-40B4-BE49-F238E27FC236}">
                <a16:creationId xmlns:a16="http://schemas.microsoft.com/office/drawing/2014/main" xmlns="" id="{6D4616DC-84CE-3E44-887C-A56A516E76F5}"/>
              </a:ext>
            </a:extLst>
          </p:cNvPr>
          <p:cNvSpPr>
            <a:spLocks noGrp="1"/>
          </p:cNvSpPr>
          <p:nvPr>
            <p:ph type="body" sz="quarter" idx="73" hasCustomPrompt="1"/>
          </p:nvPr>
        </p:nvSpPr>
        <p:spPr>
          <a:xfrm>
            <a:off x="811210"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0" name="Text Placeholder 3">
            <a:extLst>
              <a:ext uri="{FF2B5EF4-FFF2-40B4-BE49-F238E27FC236}">
                <a16:creationId xmlns:a16="http://schemas.microsoft.com/office/drawing/2014/main" xmlns="" id="{6CEAF5F5-E5AD-704B-AB05-58DB33751900}"/>
              </a:ext>
            </a:extLst>
          </p:cNvPr>
          <p:cNvSpPr>
            <a:spLocks noGrp="1"/>
          </p:cNvSpPr>
          <p:nvPr>
            <p:ph type="body" sz="quarter" idx="74" hasCustomPrompt="1"/>
          </p:nvPr>
        </p:nvSpPr>
        <p:spPr>
          <a:xfrm>
            <a:off x="811210"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1" name="Text Placeholder 3">
            <a:extLst>
              <a:ext uri="{FF2B5EF4-FFF2-40B4-BE49-F238E27FC236}">
                <a16:creationId xmlns:a16="http://schemas.microsoft.com/office/drawing/2014/main" xmlns="" id="{10B4BE1D-3786-DF49-83DC-A7903C000FEA}"/>
              </a:ext>
            </a:extLst>
          </p:cNvPr>
          <p:cNvSpPr>
            <a:spLocks noGrp="1"/>
          </p:cNvSpPr>
          <p:nvPr>
            <p:ph type="body" sz="quarter" idx="75" hasCustomPrompt="1"/>
          </p:nvPr>
        </p:nvSpPr>
        <p:spPr>
          <a:xfrm>
            <a:off x="811210"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2" name="Text Placeholder 3">
            <a:extLst>
              <a:ext uri="{FF2B5EF4-FFF2-40B4-BE49-F238E27FC236}">
                <a16:creationId xmlns:a16="http://schemas.microsoft.com/office/drawing/2014/main" xmlns="" id="{CE6E7BA1-1AA4-F04D-9774-5B4B895773FC}"/>
              </a:ext>
            </a:extLst>
          </p:cNvPr>
          <p:cNvSpPr>
            <a:spLocks noGrp="1"/>
          </p:cNvSpPr>
          <p:nvPr>
            <p:ph type="body" sz="quarter" idx="76" hasCustomPrompt="1"/>
          </p:nvPr>
        </p:nvSpPr>
        <p:spPr>
          <a:xfrm>
            <a:off x="811210"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3" name="Text Placeholder 3">
            <a:extLst>
              <a:ext uri="{FF2B5EF4-FFF2-40B4-BE49-F238E27FC236}">
                <a16:creationId xmlns:a16="http://schemas.microsoft.com/office/drawing/2014/main" xmlns="" id="{71E6F0CA-E2E0-944C-A4E9-9A7B4C807681}"/>
              </a:ext>
            </a:extLst>
          </p:cNvPr>
          <p:cNvSpPr>
            <a:spLocks noGrp="1"/>
          </p:cNvSpPr>
          <p:nvPr>
            <p:ph type="body" sz="quarter" idx="83" hasCustomPrompt="1"/>
          </p:nvPr>
        </p:nvSpPr>
        <p:spPr>
          <a:xfrm>
            <a:off x="3546482"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4" name="Text Placeholder 3">
            <a:extLst>
              <a:ext uri="{FF2B5EF4-FFF2-40B4-BE49-F238E27FC236}">
                <a16:creationId xmlns:a16="http://schemas.microsoft.com/office/drawing/2014/main" xmlns="" id="{97F6440B-92AE-7543-976E-7BA9C00F600D}"/>
              </a:ext>
            </a:extLst>
          </p:cNvPr>
          <p:cNvSpPr>
            <a:spLocks noGrp="1"/>
          </p:cNvSpPr>
          <p:nvPr>
            <p:ph type="body" sz="quarter" idx="84" hasCustomPrompt="1"/>
          </p:nvPr>
        </p:nvSpPr>
        <p:spPr>
          <a:xfrm>
            <a:off x="3546482"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5" name="Text Placeholder 3">
            <a:extLst>
              <a:ext uri="{FF2B5EF4-FFF2-40B4-BE49-F238E27FC236}">
                <a16:creationId xmlns:a16="http://schemas.microsoft.com/office/drawing/2014/main" xmlns="" id="{15BC88A7-C7DA-E74D-8436-B68878925FDC}"/>
              </a:ext>
            </a:extLst>
          </p:cNvPr>
          <p:cNvSpPr>
            <a:spLocks noGrp="1"/>
          </p:cNvSpPr>
          <p:nvPr>
            <p:ph type="body" sz="quarter" idx="85" hasCustomPrompt="1"/>
          </p:nvPr>
        </p:nvSpPr>
        <p:spPr>
          <a:xfrm>
            <a:off x="3546482"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6" name="Text Placeholder 3">
            <a:extLst>
              <a:ext uri="{FF2B5EF4-FFF2-40B4-BE49-F238E27FC236}">
                <a16:creationId xmlns:a16="http://schemas.microsoft.com/office/drawing/2014/main" xmlns="" id="{99CD74AB-5065-A443-AB90-86B9F9CDB2C5}"/>
              </a:ext>
            </a:extLst>
          </p:cNvPr>
          <p:cNvSpPr>
            <a:spLocks noGrp="1"/>
          </p:cNvSpPr>
          <p:nvPr>
            <p:ph type="body" sz="quarter" idx="86" hasCustomPrompt="1"/>
          </p:nvPr>
        </p:nvSpPr>
        <p:spPr>
          <a:xfrm>
            <a:off x="3546482"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7" name="Text Placeholder 3">
            <a:extLst>
              <a:ext uri="{FF2B5EF4-FFF2-40B4-BE49-F238E27FC236}">
                <a16:creationId xmlns:a16="http://schemas.microsoft.com/office/drawing/2014/main" xmlns="" id="{E616B3C4-61B1-AB43-879C-60FFFE37461C}"/>
              </a:ext>
            </a:extLst>
          </p:cNvPr>
          <p:cNvSpPr>
            <a:spLocks noGrp="1"/>
          </p:cNvSpPr>
          <p:nvPr>
            <p:ph type="body" sz="quarter" idx="87" hasCustomPrompt="1"/>
          </p:nvPr>
        </p:nvSpPr>
        <p:spPr>
          <a:xfrm>
            <a:off x="3546482"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8" name="Text Placeholder 3">
            <a:extLst>
              <a:ext uri="{FF2B5EF4-FFF2-40B4-BE49-F238E27FC236}">
                <a16:creationId xmlns:a16="http://schemas.microsoft.com/office/drawing/2014/main" xmlns="" id="{E7677726-864E-5B43-9E65-6F9A8D7DDA7D}"/>
              </a:ext>
            </a:extLst>
          </p:cNvPr>
          <p:cNvSpPr>
            <a:spLocks noGrp="1"/>
          </p:cNvSpPr>
          <p:nvPr>
            <p:ph type="body" sz="quarter" idx="92" hasCustomPrompt="1"/>
          </p:nvPr>
        </p:nvSpPr>
        <p:spPr>
          <a:xfrm>
            <a:off x="6281754"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9" name="Text Placeholder 3">
            <a:extLst>
              <a:ext uri="{FF2B5EF4-FFF2-40B4-BE49-F238E27FC236}">
                <a16:creationId xmlns:a16="http://schemas.microsoft.com/office/drawing/2014/main" xmlns="" id="{438881F3-6F98-9843-9E69-19148EF54F0E}"/>
              </a:ext>
            </a:extLst>
          </p:cNvPr>
          <p:cNvSpPr>
            <a:spLocks noGrp="1"/>
          </p:cNvSpPr>
          <p:nvPr>
            <p:ph type="body" sz="quarter" idx="93" hasCustomPrompt="1"/>
          </p:nvPr>
        </p:nvSpPr>
        <p:spPr>
          <a:xfrm>
            <a:off x="6281754"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0" name="Text Placeholder 3">
            <a:extLst>
              <a:ext uri="{FF2B5EF4-FFF2-40B4-BE49-F238E27FC236}">
                <a16:creationId xmlns:a16="http://schemas.microsoft.com/office/drawing/2014/main" xmlns="" id="{EF9E77CA-79C2-1446-AD6B-E102D1A2C194}"/>
              </a:ext>
            </a:extLst>
          </p:cNvPr>
          <p:cNvSpPr>
            <a:spLocks noGrp="1"/>
          </p:cNvSpPr>
          <p:nvPr>
            <p:ph type="body" sz="quarter" idx="94" hasCustomPrompt="1"/>
          </p:nvPr>
        </p:nvSpPr>
        <p:spPr>
          <a:xfrm>
            <a:off x="6281754"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1" name="Text Placeholder 3">
            <a:extLst>
              <a:ext uri="{FF2B5EF4-FFF2-40B4-BE49-F238E27FC236}">
                <a16:creationId xmlns:a16="http://schemas.microsoft.com/office/drawing/2014/main" xmlns="" id="{B51C4867-6F47-FE47-91D6-A2FB6161D428}"/>
              </a:ext>
            </a:extLst>
          </p:cNvPr>
          <p:cNvSpPr>
            <a:spLocks noGrp="1"/>
          </p:cNvSpPr>
          <p:nvPr>
            <p:ph type="body" sz="quarter" idx="95" hasCustomPrompt="1"/>
          </p:nvPr>
        </p:nvSpPr>
        <p:spPr>
          <a:xfrm>
            <a:off x="6281754"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2" name="Text Placeholder 3">
            <a:extLst>
              <a:ext uri="{FF2B5EF4-FFF2-40B4-BE49-F238E27FC236}">
                <a16:creationId xmlns:a16="http://schemas.microsoft.com/office/drawing/2014/main" xmlns="" id="{EC403C51-15AB-3F4D-B1E0-1389DB16E052}"/>
              </a:ext>
            </a:extLst>
          </p:cNvPr>
          <p:cNvSpPr>
            <a:spLocks noGrp="1"/>
          </p:cNvSpPr>
          <p:nvPr>
            <p:ph type="body" sz="quarter" idx="96" hasCustomPrompt="1"/>
          </p:nvPr>
        </p:nvSpPr>
        <p:spPr>
          <a:xfrm>
            <a:off x="6281754"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3" name="Text Placeholder 3">
            <a:extLst>
              <a:ext uri="{FF2B5EF4-FFF2-40B4-BE49-F238E27FC236}">
                <a16:creationId xmlns:a16="http://schemas.microsoft.com/office/drawing/2014/main" xmlns="" id="{274F6B79-04F8-A74D-B226-9A7A499FA18E}"/>
              </a:ext>
            </a:extLst>
          </p:cNvPr>
          <p:cNvSpPr>
            <a:spLocks noGrp="1"/>
          </p:cNvSpPr>
          <p:nvPr>
            <p:ph type="body" sz="quarter" idx="97" hasCustomPrompt="1"/>
          </p:nvPr>
        </p:nvSpPr>
        <p:spPr>
          <a:xfrm>
            <a:off x="3546482" y="4858268"/>
            <a:ext cx="236754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4" name="Text Placeholder 3">
            <a:extLst>
              <a:ext uri="{FF2B5EF4-FFF2-40B4-BE49-F238E27FC236}">
                <a16:creationId xmlns:a16="http://schemas.microsoft.com/office/drawing/2014/main" xmlns="" id="{E463E9FE-3664-9245-B926-B117F4FF3530}"/>
              </a:ext>
            </a:extLst>
          </p:cNvPr>
          <p:cNvSpPr>
            <a:spLocks noGrp="1"/>
          </p:cNvSpPr>
          <p:nvPr>
            <p:ph type="body" sz="quarter" idx="98" hasCustomPrompt="1"/>
          </p:nvPr>
        </p:nvSpPr>
        <p:spPr>
          <a:xfrm>
            <a:off x="6277978"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5" name="Text Placeholder 3">
            <a:extLst>
              <a:ext uri="{FF2B5EF4-FFF2-40B4-BE49-F238E27FC236}">
                <a16:creationId xmlns:a16="http://schemas.microsoft.com/office/drawing/2014/main" xmlns="" id="{B1425886-99EB-D944-9C2E-4B5D856E8FEE}"/>
              </a:ext>
            </a:extLst>
          </p:cNvPr>
          <p:cNvSpPr>
            <a:spLocks noGrp="1"/>
          </p:cNvSpPr>
          <p:nvPr>
            <p:ph type="body" sz="quarter" idx="99" hasCustomPrompt="1"/>
          </p:nvPr>
        </p:nvSpPr>
        <p:spPr>
          <a:xfrm>
            <a:off x="9017026"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6" name="Text Placeholder 3">
            <a:extLst>
              <a:ext uri="{FF2B5EF4-FFF2-40B4-BE49-F238E27FC236}">
                <a16:creationId xmlns:a16="http://schemas.microsoft.com/office/drawing/2014/main" xmlns="" id="{6F6A6188-2129-8F4B-9F4B-48997899CD7C}"/>
              </a:ext>
            </a:extLst>
          </p:cNvPr>
          <p:cNvSpPr>
            <a:spLocks noGrp="1"/>
          </p:cNvSpPr>
          <p:nvPr>
            <p:ph type="body" sz="quarter" idx="100" hasCustomPrompt="1"/>
          </p:nvPr>
        </p:nvSpPr>
        <p:spPr>
          <a:xfrm>
            <a:off x="9017026"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7" name="Text Placeholder 3">
            <a:extLst>
              <a:ext uri="{FF2B5EF4-FFF2-40B4-BE49-F238E27FC236}">
                <a16:creationId xmlns:a16="http://schemas.microsoft.com/office/drawing/2014/main" xmlns="" id="{324FD34B-000C-E043-B9F4-38EA7020B857}"/>
              </a:ext>
            </a:extLst>
          </p:cNvPr>
          <p:cNvSpPr>
            <a:spLocks noGrp="1"/>
          </p:cNvSpPr>
          <p:nvPr>
            <p:ph type="body" sz="quarter" idx="101" hasCustomPrompt="1"/>
          </p:nvPr>
        </p:nvSpPr>
        <p:spPr>
          <a:xfrm>
            <a:off x="9017026"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8" name="Text Placeholder 3">
            <a:extLst>
              <a:ext uri="{FF2B5EF4-FFF2-40B4-BE49-F238E27FC236}">
                <a16:creationId xmlns:a16="http://schemas.microsoft.com/office/drawing/2014/main" xmlns="" id="{ED9418F7-5C94-7B44-B5FA-124CCABD8C5F}"/>
              </a:ext>
            </a:extLst>
          </p:cNvPr>
          <p:cNvSpPr>
            <a:spLocks noGrp="1"/>
          </p:cNvSpPr>
          <p:nvPr>
            <p:ph type="body" sz="quarter" idx="102" hasCustomPrompt="1"/>
          </p:nvPr>
        </p:nvSpPr>
        <p:spPr>
          <a:xfrm>
            <a:off x="9017026"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9" name="Text Placeholder 3">
            <a:extLst>
              <a:ext uri="{FF2B5EF4-FFF2-40B4-BE49-F238E27FC236}">
                <a16:creationId xmlns:a16="http://schemas.microsoft.com/office/drawing/2014/main" xmlns="" id="{4CF2A155-D7C4-1A46-A33F-C5E43E49A523}"/>
              </a:ext>
            </a:extLst>
          </p:cNvPr>
          <p:cNvSpPr>
            <a:spLocks noGrp="1"/>
          </p:cNvSpPr>
          <p:nvPr>
            <p:ph type="body" sz="quarter" idx="103" hasCustomPrompt="1"/>
          </p:nvPr>
        </p:nvSpPr>
        <p:spPr>
          <a:xfrm>
            <a:off x="9017026"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0" name="Text Placeholder 3">
            <a:extLst>
              <a:ext uri="{FF2B5EF4-FFF2-40B4-BE49-F238E27FC236}">
                <a16:creationId xmlns:a16="http://schemas.microsoft.com/office/drawing/2014/main" xmlns="" id="{EE368258-FE55-A547-9D29-51E8D9EEAFC4}"/>
              </a:ext>
            </a:extLst>
          </p:cNvPr>
          <p:cNvSpPr>
            <a:spLocks noGrp="1"/>
          </p:cNvSpPr>
          <p:nvPr>
            <p:ph type="body" sz="quarter" idx="104" hasCustomPrompt="1"/>
          </p:nvPr>
        </p:nvSpPr>
        <p:spPr>
          <a:xfrm>
            <a:off x="9006486"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33" name="Straight Connector 32">
            <a:extLst>
              <a:ext uri="{FF2B5EF4-FFF2-40B4-BE49-F238E27FC236}">
                <a16:creationId xmlns:a16="http://schemas.microsoft.com/office/drawing/2014/main" xmlns="" id="{F723C116-ECA5-A642-BB81-BDA1244F8608}"/>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BF59803-150E-9541-80E7-7299B9369180}"/>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C57F4EC-6232-9B46-89A9-0A94BD75B35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5DBBA83-68E3-BF46-820A-68189FFA3D1A}"/>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A94DACB-26C7-6440-9E76-0207E5E163D7}"/>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6502FBA-06BD-6849-B31C-697651DC5C20}"/>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BE7F233-D0D3-F84E-9894-B02405797A3A}"/>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3F656DD-1C46-3649-8820-8B0EB35F2F42}"/>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46"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47"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1610175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acts 5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9403"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a16="http://schemas.microsoft.com/office/drawing/2014/main" xmlns=""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a16="http://schemas.microsoft.com/office/drawing/2014/main" xmlns=""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a16="http://schemas.microsoft.com/office/drawing/2014/main" xmlns=""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a16="http://schemas.microsoft.com/office/drawing/2014/main" xmlns=""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a16="http://schemas.microsoft.com/office/drawing/2014/main" xmlns=""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58" name="Text Placeholder 3">
            <a:extLst>
              <a:ext uri="{FF2B5EF4-FFF2-40B4-BE49-F238E27FC236}">
                <a16:creationId xmlns:a16="http://schemas.microsoft.com/office/drawing/2014/main" xmlns="" id="{747B04F5-AD06-7846-B359-A0C8E4C66EA3}"/>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a16="http://schemas.microsoft.com/office/drawing/2014/main" xmlns="" id="{4D728AF2-6E27-B947-B700-46BC1FC92237}"/>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a16="http://schemas.microsoft.com/office/drawing/2014/main" xmlns="" id="{975B1DF5-3E6C-0A47-99E6-FF6B6AF7168F}"/>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a16="http://schemas.microsoft.com/office/drawing/2014/main" xmlns="" id="{D1BDF854-4024-9E4C-95A2-1E43F9938B7A}"/>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a16="http://schemas.microsoft.com/office/drawing/2014/main" xmlns="" id="{5832F390-FABF-C343-8B46-31C1C27978EF}"/>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a16="http://schemas.microsoft.com/office/drawing/2014/main" xmlns="" id="{23A154FE-F6DD-534D-95C4-2B7A245980EF}"/>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2" name="Text Placeholder 3">
            <a:extLst>
              <a:ext uri="{FF2B5EF4-FFF2-40B4-BE49-F238E27FC236}">
                <a16:creationId xmlns:a16="http://schemas.microsoft.com/office/drawing/2014/main" xmlns="" id="{ADF5AA4D-AE98-554A-B206-FE07987385CC}"/>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3" name="Text Placeholder 3">
            <a:extLst>
              <a:ext uri="{FF2B5EF4-FFF2-40B4-BE49-F238E27FC236}">
                <a16:creationId xmlns:a16="http://schemas.microsoft.com/office/drawing/2014/main" xmlns="" id="{FB1DF596-2534-B941-AA42-12C28EF6E31F}"/>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4" name="Text Placeholder 3">
            <a:extLst>
              <a:ext uri="{FF2B5EF4-FFF2-40B4-BE49-F238E27FC236}">
                <a16:creationId xmlns:a16="http://schemas.microsoft.com/office/drawing/2014/main" xmlns="" id="{45CD9726-122A-2642-A2ED-87B000A2575A}"/>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5" name="Text Placeholder 3">
            <a:extLst>
              <a:ext uri="{FF2B5EF4-FFF2-40B4-BE49-F238E27FC236}">
                <a16:creationId xmlns:a16="http://schemas.microsoft.com/office/drawing/2014/main" xmlns="" id="{81AA3533-FED0-184A-BCD2-E9802FAD67B5}"/>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6" name="Text Placeholder 3">
            <a:extLst>
              <a:ext uri="{FF2B5EF4-FFF2-40B4-BE49-F238E27FC236}">
                <a16:creationId xmlns:a16="http://schemas.microsoft.com/office/drawing/2014/main" xmlns="" id="{1F6A6CF5-F394-6840-91F4-98723E600FEE}"/>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7" name="Text Placeholder 3">
            <a:extLst>
              <a:ext uri="{FF2B5EF4-FFF2-40B4-BE49-F238E27FC236}">
                <a16:creationId xmlns:a16="http://schemas.microsoft.com/office/drawing/2014/main" xmlns="" id="{316674F9-2BA2-B841-867F-8126373CAF9B}"/>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8" name="Text Placeholder 3">
            <a:extLst>
              <a:ext uri="{FF2B5EF4-FFF2-40B4-BE49-F238E27FC236}">
                <a16:creationId xmlns:a16="http://schemas.microsoft.com/office/drawing/2014/main" xmlns="" id="{9D794496-7879-9A4E-8D65-A78CA39F9CEE}"/>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9" name="Text Placeholder 3">
            <a:extLst>
              <a:ext uri="{FF2B5EF4-FFF2-40B4-BE49-F238E27FC236}">
                <a16:creationId xmlns:a16="http://schemas.microsoft.com/office/drawing/2014/main" xmlns="" id="{C9977A58-635F-1143-BBD4-A7E892470585}"/>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0" name="Text Placeholder 3">
            <a:extLst>
              <a:ext uri="{FF2B5EF4-FFF2-40B4-BE49-F238E27FC236}">
                <a16:creationId xmlns:a16="http://schemas.microsoft.com/office/drawing/2014/main" xmlns="" id="{954AB667-3538-D149-B5B2-F0431A8DABED}"/>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1" name="Text Placeholder 3">
            <a:extLst>
              <a:ext uri="{FF2B5EF4-FFF2-40B4-BE49-F238E27FC236}">
                <a16:creationId xmlns:a16="http://schemas.microsoft.com/office/drawing/2014/main" xmlns="" id="{CD146AF9-D0A8-374B-A9C3-A2295CBA2E75}"/>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2" name="Text Placeholder 3">
            <a:extLst>
              <a:ext uri="{FF2B5EF4-FFF2-40B4-BE49-F238E27FC236}">
                <a16:creationId xmlns:a16="http://schemas.microsoft.com/office/drawing/2014/main" xmlns="" id="{6FF9CE0E-6466-6641-9EAD-09E870A27638}"/>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3" name="Text Placeholder 3">
            <a:extLst>
              <a:ext uri="{FF2B5EF4-FFF2-40B4-BE49-F238E27FC236}">
                <a16:creationId xmlns:a16="http://schemas.microsoft.com/office/drawing/2014/main" xmlns="" id="{05B982A4-FFD6-1B44-B4C6-D987099B5767}"/>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4" name="Text Placeholder 3">
            <a:extLst>
              <a:ext uri="{FF2B5EF4-FFF2-40B4-BE49-F238E27FC236}">
                <a16:creationId xmlns:a16="http://schemas.microsoft.com/office/drawing/2014/main" xmlns="" id="{75779841-ACC8-294A-9963-7D9B2A39D809}"/>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5" name="Text Placeholder 3">
            <a:extLst>
              <a:ext uri="{FF2B5EF4-FFF2-40B4-BE49-F238E27FC236}">
                <a16:creationId xmlns:a16="http://schemas.microsoft.com/office/drawing/2014/main" xmlns="" id="{AE4094D9-D427-1C4F-BF80-7A273AB3D5C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6" name="Text Placeholder 3">
            <a:extLst>
              <a:ext uri="{FF2B5EF4-FFF2-40B4-BE49-F238E27FC236}">
                <a16:creationId xmlns:a16="http://schemas.microsoft.com/office/drawing/2014/main" xmlns="" id="{389081DD-C729-5C41-8403-9C8E9EF77023}"/>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a16="http://schemas.microsoft.com/office/drawing/2014/main" xmlns="" id="{A782B555-ABC9-0247-9B89-CA17EFFE96F0}"/>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8" name="Text Placeholder 3">
            <a:extLst>
              <a:ext uri="{FF2B5EF4-FFF2-40B4-BE49-F238E27FC236}">
                <a16:creationId xmlns:a16="http://schemas.microsoft.com/office/drawing/2014/main" xmlns="" id="{F56C7C7B-9B7F-0F40-A9AC-9BD13B33C061}"/>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9" name="Text Placeholder 3">
            <a:extLst>
              <a:ext uri="{FF2B5EF4-FFF2-40B4-BE49-F238E27FC236}">
                <a16:creationId xmlns:a16="http://schemas.microsoft.com/office/drawing/2014/main" xmlns="" id="{0EB66697-9844-4346-8457-B8599AEE1AC3}"/>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0" name="Text Placeholder 3">
            <a:extLst>
              <a:ext uri="{FF2B5EF4-FFF2-40B4-BE49-F238E27FC236}">
                <a16:creationId xmlns:a16="http://schemas.microsoft.com/office/drawing/2014/main" xmlns="" id="{79F223F6-5D4F-4244-8AC3-B26CF03FFF51}"/>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35" name="Straight Connector 34">
            <a:extLst>
              <a:ext uri="{FF2B5EF4-FFF2-40B4-BE49-F238E27FC236}">
                <a16:creationId xmlns:a16="http://schemas.microsoft.com/office/drawing/2014/main" xmlns="" id="{1DCA0FF6-9C1D-E44A-9C0C-D4D676FB29D5}"/>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17B13B5-DDE5-5147-B5C5-CEDD2D6A4E90}"/>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5D80947-A69C-5E4C-AE49-42E53623B7BC}"/>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9B18F9-AB24-0844-9077-837B892B992B}"/>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3A3D411-4814-D94D-930A-5DAE3485624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23F3F08-FB81-D541-81A9-B85935472CFB}"/>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9D3CE4F-655C-814B-8C96-E28350DCB73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16FD11A-C806-0B48-8070-7A16B0403779}"/>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2"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2353864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acts 6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a16="http://schemas.microsoft.com/office/drawing/2014/main" xmlns=""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a16="http://schemas.microsoft.com/office/drawing/2014/main" xmlns=""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a16="http://schemas.microsoft.com/office/drawing/2014/main" xmlns=""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a16="http://schemas.microsoft.com/office/drawing/2014/main" xmlns=""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a16="http://schemas.microsoft.com/office/drawing/2014/main" xmlns=""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3" name="Kuvan paikkamerkki 3">
            <a:extLst>
              <a:ext uri="{FF2B5EF4-FFF2-40B4-BE49-F238E27FC236}">
                <a16:creationId xmlns:a16="http://schemas.microsoft.com/office/drawing/2014/main" xmlns="" id="{268E3A5D-8BED-054B-8709-BDF160869055}"/>
              </a:ext>
            </a:extLst>
          </p:cNvPr>
          <p:cNvSpPr>
            <a:spLocks noGrp="1"/>
          </p:cNvSpPr>
          <p:nvPr>
            <p:ph type="pic" sz="quarter" idx="66"/>
          </p:nvPr>
        </p:nvSpPr>
        <p:spPr>
          <a:xfrm>
            <a:off x="8114273"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9" name="Text Placeholder 3">
            <a:extLst>
              <a:ext uri="{FF2B5EF4-FFF2-40B4-BE49-F238E27FC236}">
                <a16:creationId xmlns:a16="http://schemas.microsoft.com/office/drawing/2014/main" xmlns="" id="{45E7CFCC-CBF5-B84A-89A9-70FFDDBCF70C}"/>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a16="http://schemas.microsoft.com/office/drawing/2014/main" xmlns="" id="{724CB2B3-DEC0-3B43-A5CB-BFFC20086374}"/>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a16="http://schemas.microsoft.com/office/drawing/2014/main" xmlns="" id="{25B7D898-F257-D940-AD96-7EDF34765631}"/>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a16="http://schemas.microsoft.com/office/drawing/2014/main" xmlns="" id="{39FDAFF7-5BCF-CD4F-8A3E-404CAE08A2E2}"/>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a16="http://schemas.microsoft.com/office/drawing/2014/main" xmlns="" id="{D0BB4CE7-2B4F-BB45-8A53-20641CA8E8AB}"/>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a16="http://schemas.microsoft.com/office/drawing/2014/main" xmlns="" id="{1B4827BC-0B5A-164E-87CE-15232695C4D0}"/>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a16="http://schemas.microsoft.com/office/drawing/2014/main" xmlns="" id="{423C5CBF-DE1A-A84F-B99A-2FEF05B4B677}"/>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a16="http://schemas.microsoft.com/office/drawing/2014/main" xmlns="" id="{CB83F1F4-A0A1-BE42-AB8A-4385F3D31FDD}"/>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a16="http://schemas.microsoft.com/office/drawing/2014/main" xmlns="" id="{0466CBB5-133A-294E-A67E-EFE3D8845203}"/>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a16="http://schemas.microsoft.com/office/drawing/2014/main" xmlns="" id="{D60FFE77-447F-294B-BD57-CF00CA964227}"/>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a16="http://schemas.microsoft.com/office/drawing/2014/main" xmlns="" id="{377B44A2-BC39-2F4A-91EB-CAF86CBCF23F}"/>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a16="http://schemas.microsoft.com/office/drawing/2014/main" xmlns="" id="{33ECD383-0F91-454C-89E2-7D38433EA4C3}"/>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a16="http://schemas.microsoft.com/office/drawing/2014/main" xmlns="" id="{5677E00F-818C-3846-BC4E-A8F55EB8F176}"/>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a16="http://schemas.microsoft.com/office/drawing/2014/main" xmlns="" id="{01489427-5BD8-DA4C-A355-D1216CB17A8A}"/>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a16="http://schemas.microsoft.com/office/drawing/2014/main" xmlns="" id="{6F240EEC-A628-EC41-BDDE-DDFE74F7F0BB}"/>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a16="http://schemas.microsoft.com/office/drawing/2014/main" xmlns="" id="{7A2F6FCE-EDE1-2246-B118-5DC042721B7D}"/>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a16="http://schemas.microsoft.com/office/drawing/2014/main" xmlns="" id="{BE822B43-65A2-4743-AB49-6D3933676AA9}"/>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a16="http://schemas.microsoft.com/office/drawing/2014/main" xmlns="" id="{8FB129CB-2A24-6B46-AC5F-A88D3385FDBA}"/>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a16="http://schemas.microsoft.com/office/drawing/2014/main" xmlns="" id="{B7F3B2DC-290B-544B-880D-7B211ACC0D28}"/>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a16="http://schemas.microsoft.com/office/drawing/2014/main" xmlns="" id="{535ADB36-C9DC-CC4D-8551-BC885CE8BF5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03B5EAB7-7869-E940-941E-8D2B0F7960FB}"/>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793708C2-9564-1540-AB37-047AF138D5DB}"/>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6055446E-9629-7C40-A8AB-31FA5A69B22D}"/>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a16="http://schemas.microsoft.com/office/drawing/2014/main" xmlns="" id="{4803F0CB-92E2-7149-8C8F-CE5DE84C171B}"/>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a16="http://schemas.microsoft.com/office/drawing/2014/main" xmlns="" id="{F7B1B3E6-DAF8-2548-8CD0-97EEBDC6551C}"/>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14" name="Text Placeholder 3">
            <a:extLst>
              <a:ext uri="{FF2B5EF4-FFF2-40B4-BE49-F238E27FC236}">
                <a16:creationId xmlns:a16="http://schemas.microsoft.com/office/drawing/2014/main" xmlns="" id="{841B4E90-ACC1-AB44-93BE-C3037B7F0338}"/>
              </a:ext>
            </a:extLst>
          </p:cNvPr>
          <p:cNvSpPr>
            <a:spLocks noGrp="1"/>
          </p:cNvSpPr>
          <p:nvPr>
            <p:ph type="body" sz="quarter" idx="97" hasCustomPrompt="1"/>
          </p:nvPr>
        </p:nvSpPr>
        <p:spPr>
          <a:xfrm>
            <a:off x="8108646"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5" name="Text Placeholder 3">
            <a:extLst>
              <a:ext uri="{FF2B5EF4-FFF2-40B4-BE49-F238E27FC236}">
                <a16:creationId xmlns:a16="http://schemas.microsoft.com/office/drawing/2014/main" xmlns="" id="{5AFA0089-1233-9344-940A-5DD080B804E4}"/>
              </a:ext>
            </a:extLst>
          </p:cNvPr>
          <p:cNvSpPr>
            <a:spLocks noGrp="1"/>
          </p:cNvSpPr>
          <p:nvPr>
            <p:ph type="body" sz="quarter" idx="98" hasCustomPrompt="1"/>
          </p:nvPr>
        </p:nvSpPr>
        <p:spPr>
          <a:xfrm>
            <a:off x="8108646"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6" name="Text Placeholder 3">
            <a:extLst>
              <a:ext uri="{FF2B5EF4-FFF2-40B4-BE49-F238E27FC236}">
                <a16:creationId xmlns:a16="http://schemas.microsoft.com/office/drawing/2014/main" xmlns="" id="{B76C6BEF-65DC-1041-A18E-3C97CF43BD48}"/>
              </a:ext>
            </a:extLst>
          </p:cNvPr>
          <p:cNvSpPr>
            <a:spLocks noGrp="1"/>
          </p:cNvSpPr>
          <p:nvPr>
            <p:ph type="body" sz="quarter" idx="99" hasCustomPrompt="1"/>
          </p:nvPr>
        </p:nvSpPr>
        <p:spPr>
          <a:xfrm>
            <a:off x="8108646"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7" name="Text Placeholder 3">
            <a:extLst>
              <a:ext uri="{FF2B5EF4-FFF2-40B4-BE49-F238E27FC236}">
                <a16:creationId xmlns:a16="http://schemas.microsoft.com/office/drawing/2014/main" xmlns="" id="{83FFDEE8-C062-AB41-8143-B212EB398420}"/>
              </a:ext>
            </a:extLst>
          </p:cNvPr>
          <p:cNvSpPr>
            <a:spLocks noGrp="1"/>
          </p:cNvSpPr>
          <p:nvPr>
            <p:ph type="body" sz="quarter" idx="100" hasCustomPrompt="1"/>
          </p:nvPr>
        </p:nvSpPr>
        <p:spPr>
          <a:xfrm>
            <a:off x="8108646"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8" name="Text Placeholder 3">
            <a:extLst>
              <a:ext uri="{FF2B5EF4-FFF2-40B4-BE49-F238E27FC236}">
                <a16:creationId xmlns:a16="http://schemas.microsoft.com/office/drawing/2014/main" xmlns="" id="{E638016D-2B21-F646-A958-682708DA9FC7}"/>
              </a:ext>
            </a:extLst>
          </p:cNvPr>
          <p:cNvSpPr>
            <a:spLocks noGrp="1"/>
          </p:cNvSpPr>
          <p:nvPr>
            <p:ph type="body" sz="quarter" idx="101" hasCustomPrompt="1"/>
          </p:nvPr>
        </p:nvSpPr>
        <p:spPr>
          <a:xfrm>
            <a:off x="8108646"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4" name="Straight Connector 43">
            <a:extLst>
              <a:ext uri="{FF2B5EF4-FFF2-40B4-BE49-F238E27FC236}">
                <a16:creationId xmlns:a16="http://schemas.microsoft.com/office/drawing/2014/main" xmlns="" id="{B2CFE058-8457-F140-8C4D-4150EED24D9E}"/>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B705D88-6889-E045-8CDB-0CEA55093BA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C8E001F-B1E6-8A4B-B606-2BD3DB320EE9}"/>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9F20569-0361-2140-B3C2-EDA1030BB8AC}"/>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135AD79-FF25-BC45-ABA9-AA3E1F8533A1}"/>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B85D153-45B1-6F4F-BEE3-F69B988552DF}"/>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204574E-E0A4-3A42-9E60-8E935C813749}"/>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919192C3-91CD-7C48-B2BB-F8B05F2ACA8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FE05B4E-344A-5D40-AAF7-14594CC9D605}"/>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7"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8"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903497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acts 7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4754" y="800100"/>
            <a:ext cx="5134610"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a16="http://schemas.microsoft.com/office/drawing/2014/main" xmlns=""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a16="http://schemas.microsoft.com/office/drawing/2014/main" xmlns=""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a16="http://schemas.microsoft.com/office/drawing/2014/main" xmlns=""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a16="http://schemas.microsoft.com/office/drawing/2014/main" xmlns=""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a16="http://schemas.microsoft.com/office/drawing/2014/main" xmlns=""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Text Placeholder 3">
            <a:extLst>
              <a:ext uri="{FF2B5EF4-FFF2-40B4-BE49-F238E27FC236}">
                <a16:creationId xmlns:a16="http://schemas.microsoft.com/office/drawing/2014/main" xmlns="" id="{DA726326-C7D7-A746-8476-67D58512DD9B}"/>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a16="http://schemas.microsoft.com/office/drawing/2014/main" xmlns="" id="{70BF9581-B67C-B149-AFD7-B4F310A40BDD}"/>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1" name="Text Placeholder 3">
            <a:extLst>
              <a:ext uri="{FF2B5EF4-FFF2-40B4-BE49-F238E27FC236}">
                <a16:creationId xmlns:a16="http://schemas.microsoft.com/office/drawing/2014/main" xmlns="" id="{5C24DA78-CE1F-A244-B325-F059CAE79FE5}"/>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2" name="Text Placeholder 3">
            <a:extLst>
              <a:ext uri="{FF2B5EF4-FFF2-40B4-BE49-F238E27FC236}">
                <a16:creationId xmlns:a16="http://schemas.microsoft.com/office/drawing/2014/main" xmlns="" id="{8EFA6945-B024-4648-85AF-08704D66A6D0}"/>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3" name="Text Placeholder 3">
            <a:extLst>
              <a:ext uri="{FF2B5EF4-FFF2-40B4-BE49-F238E27FC236}">
                <a16:creationId xmlns:a16="http://schemas.microsoft.com/office/drawing/2014/main" xmlns="" id="{A17EA402-5C35-F649-B6ED-EE969563B095}"/>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4" name="Text Placeholder 3">
            <a:extLst>
              <a:ext uri="{FF2B5EF4-FFF2-40B4-BE49-F238E27FC236}">
                <a16:creationId xmlns:a16="http://schemas.microsoft.com/office/drawing/2014/main" xmlns="" id="{A49DB754-7C79-B149-8DB8-95CA747992D5}"/>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5" name="Text Placeholder 3">
            <a:extLst>
              <a:ext uri="{FF2B5EF4-FFF2-40B4-BE49-F238E27FC236}">
                <a16:creationId xmlns:a16="http://schemas.microsoft.com/office/drawing/2014/main" xmlns="" id="{283B21BE-64ED-8F48-8CF7-A7A307406505}"/>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6" name="Text Placeholder 3">
            <a:extLst>
              <a:ext uri="{FF2B5EF4-FFF2-40B4-BE49-F238E27FC236}">
                <a16:creationId xmlns:a16="http://schemas.microsoft.com/office/drawing/2014/main" xmlns="" id="{AF7264CC-F1A9-AF4F-AF71-9489EAA17195}"/>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7" name="Text Placeholder 3">
            <a:extLst>
              <a:ext uri="{FF2B5EF4-FFF2-40B4-BE49-F238E27FC236}">
                <a16:creationId xmlns:a16="http://schemas.microsoft.com/office/drawing/2014/main" xmlns="" id="{C04669F5-05A1-E545-A825-111E1D11DAA8}"/>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8" name="Text Placeholder 3">
            <a:extLst>
              <a:ext uri="{FF2B5EF4-FFF2-40B4-BE49-F238E27FC236}">
                <a16:creationId xmlns:a16="http://schemas.microsoft.com/office/drawing/2014/main" xmlns="" id="{319CAAFF-B998-2840-B19D-821801538BA0}"/>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9" name="Text Placeholder 3">
            <a:extLst>
              <a:ext uri="{FF2B5EF4-FFF2-40B4-BE49-F238E27FC236}">
                <a16:creationId xmlns:a16="http://schemas.microsoft.com/office/drawing/2014/main" xmlns="" id="{CCBD8A92-1D70-564E-8198-F8E1B8784BA9}"/>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a16="http://schemas.microsoft.com/office/drawing/2014/main" xmlns="" id="{429BA426-100F-F841-983B-A8BCF9255BFD}"/>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a16="http://schemas.microsoft.com/office/drawing/2014/main" xmlns="" id="{E5256E52-C987-D641-A0F5-EF0FA910270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a16="http://schemas.microsoft.com/office/drawing/2014/main" xmlns="" id="{60492656-4A64-F746-86E0-4CCDCE057289}"/>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a16="http://schemas.microsoft.com/office/drawing/2014/main" xmlns="" id="{42A814AE-CCB7-9D4C-8A44-B2E6847A27F5}"/>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a16="http://schemas.microsoft.com/office/drawing/2014/main" xmlns="" id="{ED0BD1E2-EB0C-474B-BD03-780AE65FF23A}"/>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a16="http://schemas.microsoft.com/office/drawing/2014/main" xmlns="" id="{AC2FF659-AC5E-E34B-888F-43295ECCA27C}"/>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a16="http://schemas.microsoft.com/office/drawing/2014/main" xmlns="" id="{240E2F6C-3911-AF4A-834F-ED8D5BE2E2CE}"/>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a16="http://schemas.microsoft.com/office/drawing/2014/main" xmlns="" id="{40998DF0-4D0F-AE4A-A3AE-F6A69E3CCB5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a16="http://schemas.microsoft.com/office/drawing/2014/main" xmlns="" id="{2C563831-0C6B-6042-9E2E-125F30531CE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a16="http://schemas.microsoft.com/office/drawing/2014/main" xmlns="" id="{A0BC9CCA-9620-104C-8886-B1FCD83E677B}"/>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a16="http://schemas.microsoft.com/office/drawing/2014/main" xmlns="" id="{5C6DEC34-A6C3-614A-A2CF-F31FB54B8FF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a16="http://schemas.microsoft.com/office/drawing/2014/main" xmlns="" id="{437B8314-1241-7D40-8649-30E38B43FC8C}"/>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a16="http://schemas.microsoft.com/office/drawing/2014/main" xmlns="" id="{48F06D3A-F101-794E-B70F-9BAC19CD0717}"/>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a16="http://schemas.microsoft.com/office/drawing/2014/main" xmlns="" id="{70F2437A-C8ED-2E47-962A-7104EDEE9484}"/>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a16="http://schemas.microsoft.com/office/drawing/2014/main" xmlns="" id="{82504AF7-3152-AA47-B435-3778DAA4458C}"/>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a16="http://schemas.microsoft.com/office/drawing/2014/main" xmlns="" id="{A91D80D5-5471-7C4B-8401-4108F6147AF0}"/>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a16="http://schemas.microsoft.com/office/drawing/2014/main" xmlns="" id="{3430B836-9E4A-9D41-A13B-D7FB071BE901}"/>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a16="http://schemas.microsoft.com/office/drawing/2014/main" xmlns="" id="{20186A18-3750-7F4D-8080-8A70FF05A4E0}"/>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a16="http://schemas.microsoft.com/office/drawing/2014/main" xmlns="" id="{D0CBD03F-E863-C345-A433-51B54078B08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36F5463D-10AF-9F4F-A3FA-335BC2C86D28}"/>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D63D1EDC-33B2-6D4F-BEDC-124F23390F18}"/>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E581B691-BC72-CC4A-9932-B28D4B796640}"/>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a16="http://schemas.microsoft.com/office/drawing/2014/main" xmlns="" id="{DFF9367F-9508-9C4D-8A0D-8F12632C9F0E}"/>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a16="http://schemas.microsoft.com/office/drawing/2014/main" xmlns="" id="{68469551-57F5-DE4B-9607-0346FC5EE3AF}"/>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8" name="Straight Connector 47">
            <a:extLst>
              <a:ext uri="{FF2B5EF4-FFF2-40B4-BE49-F238E27FC236}">
                <a16:creationId xmlns:a16="http://schemas.microsoft.com/office/drawing/2014/main" xmlns="" id="{76EABD6A-D384-4E4F-982C-E8A5170430B9}"/>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CA5D5AD2-FC26-6840-BB58-EE74F9704BF3}"/>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FBB70A0-66EE-E044-9485-126FEF7DB1F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359BAA36-22CC-D244-AA70-E75672843600}"/>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41A3342-CF1B-B649-B239-5307F830AA7E}"/>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5E5E68A-B37B-EC46-8C2F-3A2B879A2B59}"/>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D893C02E-70D9-0D48-9C9A-6B70E2E0D0B3}"/>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93EBB7A-32FD-DF42-8B17-4BC194AA86C8}"/>
              </a:ext>
            </a:extLst>
          </p:cNvPr>
          <p:cNvCxnSpPr>
            <a:cxnSpLocks/>
          </p:cNvCxnSpPr>
          <p:nvPr userDrawn="1"/>
        </p:nvCxnSpPr>
        <p:spPr>
          <a:xfrm>
            <a:off x="803275"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8190097-E49F-F644-A7D3-81478A6DA7B8}"/>
              </a:ext>
            </a:extLst>
          </p:cNvPr>
          <p:cNvCxnSpPr>
            <a:cxnSpLocks/>
          </p:cNvCxnSpPr>
          <p:nvPr userDrawn="1"/>
        </p:nvCxnSpPr>
        <p:spPr>
          <a:xfrm>
            <a:off x="3539014"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7DC9CD0-ED13-F04D-A77B-43C1DAB13A16}"/>
              </a:ext>
            </a:extLst>
          </p:cNvPr>
          <p:cNvCxnSpPr>
            <a:cxnSpLocks/>
          </p:cNvCxnSpPr>
          <p:nvPr userDrawn="1"/>
        </p:nvCxnSpPr>
        <p:spPr>
          <a:xfrm>
            <a:off x="627475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C378CC9-2DA8-0846-99F6-B7CFCE3BDBB7}"/>
              </a:ext>
            </a:extLst>
          </p:cNvPr>
          <p:cNvCxnSpPr>
            <a:cxnSpLocks/>
          </p:cNvCxnSpPr>
          <p:nvPr userDrawn="1"/>
        </p:nvCxnSpPr>
        <p:spPr>
          <a:xfrm>
            <a:off x="901049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72"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4731754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acts 8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1"/>
            <a:ext cx="5076825" cy="668658"/>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1850" y="800100"/>
            <a:ext cx="5097463" cy="668658"/>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a16="http://schemas.microsoft.com/office/drawing/2014/main" xmlns=""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a16="http://schemas.microsoft.com/office/drawing/2014/main" xmlns=""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a16="http://schemas.microsoft.com/office/drawing/2014/main" xmlns=""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a16="http://schemas.microsoft.com/office/drawing/2014/main" xmlns=""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a16="http://schemas.microsoft.com/office/drawing/2014/main" xmlns=""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7" name="Kuvan paikkamerkki 3">
            <a:extLst>
              <a:ext uri="{FF2B5EF4-FFF2-40B4-BE49-F238E27FC236}">
                <a16:creationId xmlns:a16="http://schemas.microsoft.com/office/drawing/2014/main" xmlns="" id="{C93A4FA2-573F-BA40-8F65-2E10636E1C67}"/>
              </a:ext>
            </a:extLst>
          </p:cNvPr>
          <p:cNvSpPr>
            <a:spLocks noGrp="1"/>
          </p:cNvSpPr>
          <p:nvPr>
            <p:ph type="pic" sz="quarter" idx="70"/>
          </p:nvPr>
        </p:nvSpPr>
        <p:spPr>
          <a:xfrm>
            <a:off x="9023796"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809355D3-B8C2-9340-B0B0-4153A3B985AE}"/>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1" name="Text Placeholder 3">
            <a:extLst>
              <a:ext uri="{FF2B5EF4-FFF2-40B4-BE49-F238E27FC236}">
                <a16:creationId xmlns:a16="http://schemas.microsoft.com/office/drawing/2014/main" xmlns="" id="{EA6DD643-0F11-EC43-A90E-5B7DAD567049}"/>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2" name="Text Placeholder 3">
            <a:extLst>
              <a:ext uri="{FF2B5EF4-FFF2-40B4-BE49-F238E27FC236}">
                <a16:creationId xmlns:a16="http://schemas.microsoft.com/office/drawing/2014/main" xmlns="" id="{19C719E8-7348-684E-8564-1E4F410733FA}"/>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3" name="Text Placeholder 3">
            <a:extLst>
              <a:ext uri="{FF2B5EF4-FFF2-40B4-BE49-F238E27FC236}">
                <a16:creationId xmlns:a16="http://schemas.microsoft.com/office/drawing/2014/main" xmlns="" id="{3B0C9F04-EA1F-8944-8132-96358D1AA033}"/>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24" name="Text Placeholder 3">
            <a:extLst>
              <a:ext uri="{FF2B5EF4-FFF2-40B4-BE49-F238E27FC236}">
                <a16:creationId xmlns:a16="http://schemas.microsoft.com/office/drawing/2014/main" xmlns="" id="{7B651309-DD8D-CD4D-BB07-75618ADAF6C3}"/>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2" name="Text Placeholder 3">
            <a:extLst>
              <a:ext uri="{FF2B5EF4-FFF2-40B4-BE49-F238E27FC236}">
                <a16:creationId xmlns:a16="http://schemas.microsoft.com/office/drawing/2014/main" xmlns="" id="{45EEEAFD-B718-164F-8BE3-D3016CF11437}"/>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3" name="Text Placeholder 3">
            <a:extLst>
              <a:ext uri="{FF2B5EF4-FFF2-40B4-BE49-F238E27FC236}">
                <a16:creationId xmlns:a16="http://schemas.microsoft.com/office/drawing/2014/main" xmlns="" id="{0BC11B7E-3A2B-B048-A672-48F58D0B4B57}"/>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4" name="Text Placeholder 3">
            <a:extLst>
              <a:ext uri="{FF2B5EF4-FFF2-40B4-BE49-F238E27FC236}">
                <a16:creationId xmlns:a16="http://schemas.microsoft.com/office/drawing/2014/main" xmlns="" id="{89CAF493-9369-C741-B74B-C8F1CA2871A3}"/>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5" name="Text Placeholder 3">
            <a:extLst>
              <a:ext uri="{FF2B5EF4-FFF2-40B4-BE49-F238E27FC236}">
                <a16:creationId xmlns:a16="http://schemas.microsoft.com/office/drawing/2014/main" xmlns="" id="{DDE5BAB6-E5C8-7A4A-B890-8866AD16E27B}"/>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6" name="Text Placeholder 3">
            <a:extLst>
              <a:ext uri="{FF2B5EF4-FFF2-40B4-BE49-F238E27FC236}">
                <a16:creationId xmlns:a16="http://schemas.microsoft.com/office/drawing/2014/main" xmlns="" id="{513CE662-82C6-0940-815D-C98FD10580C9}"/>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7" name="Text Placeholder 3">
            <a:extLst>
              <a:ext uri="{FF2B5EF4-FFF2-40B4-BE49-F238E27FC236}">
                <a16:creationId xmlns:a16="http://schemas.microsoft.com/office/drawing/2014/main" xmlns="" id="{DD160B55-DD0E-E748-B377-19120103D4F5}"/>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8" name="Text Placeholder 3">
            <a:extLst>
              <a:ext uri="{FF2B5EF4-FFF2-40B4-BE49-F238E27FC236}">
                <a16:creationId xmlns:a16="http://schemas.microsoft.com/office/drawing/2014/main" xmlns="" id="{2830FF8C-9618-9648-9198-6F091CB9C2F3}"/>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9" name="Text Placeholder 3">
            <a:extLst>
              <a:ext uri="{FF2B5EF4-FFF2-40B4-BE49-F238E27FC236}">
                <a16:creationId xmlns:a16="http://schemas.microsoft.com/office/drawing/2014/main" xmlns="" id="{02770503-55F1-E34D-98D2-FA4138A915D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0" name="Text Placeholder 3">
            <a:extLst>
              <a:ext uri="{FF2B5EF4-FFF2-40B4-BE49-F238E27FC236}">
                <a16:creationId xmlns:a16="http://schemas.microsoft.com/office/drawing/2014/main" xmlns="" id="{D4406E53-EF0C-3A47-BF26-4FEF5D637F05}"/>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1" name="Text Placeholder 3">
            <a:extLst>
              <a:ext uri="{FF2B5EF4-FFF2-40B4-BE49-F238E27FC236}">
                <a16:creationId xmlns:a16="http://schemas.microsoft.com/office/drawing/2014/main" xmlns="" id="{12628942-2210-A04E-AEEA-87BF97B5D86A}"/>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2" name="Text Placeholder 3">
            <a:extLst>
              <a:ext uri="{FF2B5EF4-FFF2-40B4-BE49-F238E27FC236}">
                <a16:creationId xmlns:a16="http://schemas.microsoft.com/office/drawing/2014/main" xmlns="" id="{9D019FC6-2668-EA48-A8DE-E9EF80E706DE}"/>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5" name="Text Placeholder 3">
            <a:extLst>
              <a:ext uri="{FF2B5EF4-FFF2-40B4-BE49-F238E27FC236}">
                <a16:creationId xmlns:a16="http://schemas.microsoft.com/office/drawing/2014/main" xmlns="" id="{A6844712-7043-9C47-BBAC-612F5DD2A094}"/>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6" name="Text Placeholder 3">
            <a:extLst>
              <a:ext uri="{FF2B5EF4-FFF2-40B4-BE49-F238E27FC236}">
                <a16:creationId xmlns:a16="http://schemas.microsoft.com/office/drawing/2014/main" xmlns="" id="{309C8CCC-2ECB-2C40-80A7-9C32E450CF6D}"/>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7" name="Text Placeholder 3">
            <a:extLst>
              <a:ext uri="{FF2B5EF4-FFF2-40B4-BE49-F238E27FC236}">
                <a16:creationId xmlns:a16="http://schemas.microsoft.com/office/drawing/2014/main" xmlns="" id="{4B56A59E-C947-FA4F-9EBF-7E8FB83F076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8" name="Text Placeholder 3">
            <a:extLst>
              <a:ext uri="{FF2B5EF4-FFF2-40B4-BE49-F238E27FC236}">
                <a16:creationId xmlns:a16="http://schemas.microsoft.com/office/drawing/2014/main" xmlns="" id="{06356E24-7A1E-844D-ABCF-AC1CEE5FB77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9" name="Text Placeholder 3">
            <a:extLst>
              <a:ext uri="{FF2B5EF4-FFF2-40B4-BE49-F238E27FC236}">
                <a16:creationId xmlns:a16="http://schemas.microsoft.com/office/drawing/2014/main" xmlns="" id="{E3244F94-C297-4F4A-B216-307A6686F4CA}"/>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a16="http://schemas.microsoft.com/office/drawing/2014/main" xmlns="" id="{DCD0744C-74B3-A646-A711-E23E6A0D233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a16="http://schemas.microsoft.com/office/drawing/2014/main" xmlns="" id="{FB5AE95B-3D9F-DE49-8566-436AC8839197}"/>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2" name="Text Placeholder 3">
            <a:extLst>
              <a:ext uri="{FF2B5EF4-FFF2-40B4-BE49-F238E27FC236}">
                <a16:creationId xmlns:a16="http://schemas.microsoft.com/office/drawing/2014/main" xmlns="" id="{7D68FD6A-336E-CC48-BB2F-21A7097F6448}"/>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53" name="Text Placeholder 3">
            <a:extLst>
              <a:ext uri="{FF2B5EF4-FFF2-40B4-BE49-F238E27FC236}">
                <a16:creationId xmlns:a16="http://schemas.microsoft.com/office/drawing/2014/main" xmlns="" id="{EB5C46AC-841F-B548-A934-E0669183D3E9}"/>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54" name="Text Placeholder 3">
            <a:extLst>
              <a:ext uri="{FF2B5EF4-FFF2-40B4-BE49-F238E27FC236}">
                <a16:creationId xmlns:a16="http://schemas.microsoft.com/office/drawing/2014/main" xmlns="" id="{48CF0667-6081-AA4A-AF72-C1E3F4EE99B0}"/>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a16="http://schemas.microsoft.com/office/drawing/2014/main" xmlns="" id="{FD403B38-E0EC-3845-B982-8B863D2A33D3}"/>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a16="http://schemas.microsoft.com/office/drawing/2014/main" xmlns="" id="{9DEE1BA0-417A-5142-A592-4F11EB20FE92}"/>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a16="http://schemas.microsoft.com/office/drawing/2014/main" xmlns="" id="{307A4B83-504F-174C-B910-39D35F31E49A}"/>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0" name="Text Placeholder 3">
            <a:extLst>
              <a:ext uri="{FF2B5EF4-FFF2-40B4-BE49-F238E27FC236}">
                <a16:creationId xmlns:a16="http://schemas.microsoft.com/office/drawing/2014/main" xmlns="" id="{AF86AAE4-5A1F-0E45-A819-6DF6B884AEF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1" name="Text Placeholder 3">
            <a:extLst>
              <a:ext uri="{FF2B5EF4-FFF2-40B4-BE49-F238E27FC236}">
                <a16:creationId xmlns:a16="http://schemas.microsoft.com/office/drawing/2014/main" xmlns="" id="{4D028235-0A24-5249-9C4E-1326242788C2}"/>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2" name="Text Placeholder 3">
            <a:extLst>
              <a:ext uri="{FF2B5EF4-FFF2-40B4-BE49-F238E27FC236}">
                <a16:creationId xmlns:a16="http://schemas.microsoft.com/office/drawing/2014/main" xmlns="" id="{E249B0CB-2E48-0B47-80A5-610E67B3D3D5}"/>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3" name="Text Placeholder 3">
            <a:extLst>
              <a:ext uri="{FF2B5EF4-FFF2-40B4-BE49-F238E27FC236}">
                <a16:creationId xmlns:a16="http://schemas.microsoft.com/office/drawing/2014/main" xmlns="" id="{E8EEA60F-3FE7-3540-AEA8-4B8C1A3F8ECC}"/>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4" name="Text Placeholder 3">
            <a:extLst>
              <a:ext uri="{FF2B5EF4-FFF2-40B4-BE49-F238E27FC236}">
                <a16:creationId xmlns:a16="http://schemas.microsoft.com/office/drawing/2014/main" xmlns="" id="{8F775F17-1E05-6A48-8188-E9A3E90A3608}"/>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5" name="Text Placeholder 3">
            <a:extLst>
              <a:ext uri="{FF2B5EF4-FFF2-40B4-BE49-F238E27FC236}">
                <a16:creationId xmlns:a16="http://schemas.microsoft.com/office/drawing/2014/main" xmlns="" id="{88F5CBB6-7CE6-D643-BB55-339D1D8CA901}"/>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6" name="Text Placeholder 3">
            <a:extLst>
              <a:ext uri="{FF2B5EF4-FFF2-40B4-BE49-F238E27FC236}">
                <a16:creationId xmlns:a16="http://schemas.microsoft.com/office/drawing/2014/main" xmlns="" id="{EF8EE787-3763-A342-BB90-D8FE142D44E3}"/>
              </a:ext>
            </a:extLst>
          </p:cNvPr>
          <p:cNvSpPr>
            <a:spLocks noGrp="1"/>
          </p:cNvSpPr>
          <p:nvPr>
            <p:ph type="body" sz="quarter" idx="107" hasCustomPrompt="1"/>
          </p:nvPr>
        </p:nvSpPr>
        <p:spPr>
          <a:xfrm>
            <a:off x="9017026"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a16="http://schemas.microsoft.com/office/drawing/2014/main" xmlns="" id="{CE08F99E-37D6-0144-8600-A950BB3296C1}"/>
              </a:ext>
            </a:extLst>
          </p:cNvPr>
          <p:cNvSpPr>
            <a:spLocks noGrp="1"/>
          </p:cNvSpPr>
          <p:nvPr>
            <p:ph type="body" sz="quarter" idx="108" hasCustomPrompt="1"/>
          </p:nvPr>
        </p:nvSpPr>
        <p:spPr>
          <a:xfrm>
            <a:off x="9017026"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a16="http://schemas.microsoft.com/office/drawing/2014/main" xmlns="" id="{7C16E0FD-EB41-914B-A53F-0067BAFB780E}"/>
              </a:ext>
            </a:extLst>
          </p:cNvPr>
          <p:cNvSpPr>
            <a:spLocks noGrp="1"/>
          </p:cNvSpPr>
          <p:nvPr>
            <p:ph type="body" sz="quarter" idx="109" hasCustomPrompt="1"/>
          </p:nvPr>
        </p:nvSpPr>
        <p:spPr>
          <a:xfrm>
            <a:off x="9017026"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a16="http://schemas.microsoft.com/office/drawing/2014/main" xmlns="" id="{4F486594-41E7-2A4F-9AD9-E6735AFC721B}"/>
              </a:ext>
            </a:extLst>
          </p:cNvPr>
          <p:cNvSpPr>
            <a:spLocks noGrp="1"/>
          </p:cNvSpPr>
          <p:nvPr>
            <p:ph type="body" sz="quarter" idx="110" hasCustomPrompt="1"/>
          </p:nvPr>
        </p:nvSpPr>
        <p:spPr>
          <a:xfrm>
            <a:off x="9017026"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a16="http://schemas.microsoft.com/office/drawing/2014/main" xmlns="" id="{CC5CECB5-5B7E-6041-8935-2C8578294421}"/>
              </a:ext>
            </a:extLst>
          </p:cNvPr>
          <p:cNvSpPr>
            <a:spLocks noGrp="1"/>
          </p:cNvSpPr>
          <p:nvPr>
            <p:ph type="body" sz="quarter" idx="111" hasCustomPrompt="1"/>
          </p:nvPr>
        </p:nvSpPr>
        <p:spPr>
          <a:xfrm>
            <a:off x="9017026"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58" name="Straight Connector 57">
            <a:extLst>
              <a:ext uri="{FF2B5EF4-FFF2-40B4-BE49-F238E27FC236}">
                <a16:creationId xmlns:a16="http://schemas.microsoft.com/office/drawing/2014/main" xmlns="" id="{51D29155-B803-804C-A39C-143A8B9BC684}"/>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73AD7BD8-8E2E-CD4F-B065-4F83BD5C967F}"/>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C5A8733B-9F5A-E340-8CB7-FE4DA7C53636}"/>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2ACCA81-B2F8-E54A-8450-D577DDF423C2}"/>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BD1DB203-DB30-9946-9D56-A8A23A9BBFBC}"/>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8B8AEAA4-E380-0844-B558-EAEE9D89C1B0}"/>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4123498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acts 16X">
    <p:spTree>
      <p:nvGrpSpPr>
        <p:cNvPr id="1" name=""/>
        <p:cNvGrpSpPr/>
        <p:nvPr/>
      </p:nvGrpSpPr>
      <p:grpSpPr>
        <a:xfrm>
          <a:off x="0" y="0"/>
          <a:ext cx="0" cy="0"/>
          <a:chOff x="0" y="0"/>
          <a:chExt cx="0" cy="0"/>
        </a:xfrm>
      </p:grpSpPr>
      <p:sp>
        <p:nvSpPr>
          <p:cNvPr id="56" name="Kuvan paikkamerkki 3">
            <a:extLst>
              <a:ext uri="{FF2B5EF4-FFF2-40B4-BE49-F238E27FC236}">
                <a16:creationId xmlns:a16="http://schemas.microsoft.com/office/drawing/2014/main" xmlns="" id="{EDC8357D-393F-3544-948D-FF036A2B596E}"/>
              </a:ext>
            </a:extLst>
          </p:cNvPr>
          <p:cNvSpPr>
            <a:spLocks noGrp="1"/>
          </p:cNvSpPr>
          <p:nvPr>
            <p:ph type="pic" sz="quarter" idx="74"/>
          </p:nvPr>
        </p:nvSpPr>
        <p:spPr>
          <a:xfrm>
            <a:off x="807825"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661475"/>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1844" y="813164"/>
            <a:ext cx="5137520" cy="648412"/>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endParaRPr lang="fi-FI" dirty="0"/>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0" name="Kuvan paikkamerkki 3">
            <a:extLst>
              <a:ext uri="{FF2B5EF4-FFF2-40B4-BE49-F238E27FC236}">
                <a16:creationId xmlns:a16="http://schemas.microsoft.com/office/drawing/2014/main" xmlns="" id="{CC6123CC-EF55-E74C-A231-6473E23E4F78}"/>
              </a:ext>
            </a:extLst>
          </p:cNvPr>
          <p:cNvSpPr>
            <a:spLocks noGrp="1"/>
          </p:cNvSpPr>
          <p:nvPr>
            <p:ph type="pic" sz="quarter" idx="77"/>
          </p:nvPr>
        </p:nvSpPr>
        <p:spPr>
          <a:xfrm>
            <a:off x="2146936"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2" name="Kuvan paikkamerkki 3">
            <a:extLst>
              <a:ext uri="{FF2B5EF4-FFF2-40B4-BE49-F238E27FC236}">
                <a16:creationId xmlns:a16="http://schemas.microsoft.com/office/drawing/2014/main" xmlns="" id="{543AE85F-5811-D74F-AD33-0735CE23E99D}"/>
              </a:ext>
            </a:extLst>
          </p:cNvPr>
          <p:cNvSpPr>
            <a:spLocks noGrp="1"/>
          </p:cNvSpPr>
          <p:nvPr>
            <p:ph type="pic" sz="quarter" idx="79"/>
          </p:nvPr>
        </p:nvSpPr>
        <p:spPr>
          <a:xfrm>
            <a:off x="2146936"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4" name="Kuvan paikkamerkki 3">
            <a:extLst>
              <a:ext uri="{FF2B5EF4-FFF2-40B4-BE49-F238E27FC236}">
                <a16:creationId xmlns:a16="http://schemas.microsoft.com/office/drawing/2014/main" xmlns="" id="{999C93D2-A350-A94D-9182-F95260982071}"/>
              </a:ext>
            </a:extLst>
          </p:cNvPr>
          <p:cNvSpPr>
            <a:spLocks noGrp="1"/>
          </p:cNvSpPr>
          <p:nvPr>
            <p:ph type="pic" sz="quarter" idx="81"/>
          </p:nvPr>
        </p:nvSpPr>
        <p:spPr>
          <a:xfrm>
            <a:off x="347858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6" name="Kuvan paikkamerkki 3">
            <a:extLst>
              <a:ext uri="{FF2B5EF4-FFF2-40B4-BE49-F238E27FC236}">
                <a16:creationId xmlns:a16="http://schemas.microsoft.com/office/drawing/2014/main" xmlns="" id="{44B9CE9B-C397-F049-BBA1-55F370E8C6BA}"/>
              </a:ext>
            </a:extLst>
          </p:cNvPr>
          <p:cNvSpPr>
            <a:spLocks noGrp="1"/>
          </p:cNvSpPr>
          <p:nvPr>
            <p:ph type="pic" sz="quarter" idx="83"/>
          </p:nvPr>
        </p:nvSpPr>
        <p:spPr>
          <a:xfrm>
            <a:off x="347858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8" name="Kuvan paikkamerkki 3">
            <a:extLst>
              <a:ext uri="{FF2B5EF4-FFF2-40B4-BE49-F238E27FC236}">
                <a16:creationId xmlns:a16="http://schemas.microsoft.com/office/drawing/2014/main" xmlns="" id="{C45328AF-D028-F045-B1BB-0B25A3FE9692}"/>
              </a:ext>
            </a:extLst>
          </p:cNvPr>
          <p:cNvSpPr>
            <a:spLocks noGrp="1"/>
          </p:cNvSpPr>
          <p:nvPr>
            <p:ph type="pic" sz="quarter" idx="85"/>
          </p:nvPr>
        </p:nvSpPr>
        <p:spPr>
          <a:xfrm>
            <a:off x="481769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0" name="Kuvan paikkamerkki 3">
            <a:extLst>
              <a:ext uri="{FF2B5EF4-FFF2-40B4-BE49-F238E27FC236}">
                <a16:creationId xmlns:a16="http://schemas.microsoft.com/office/drawing/2014/main" xmlns="" id="{E72B3318-79FE-A64B-AB34-8EF9A0A37025}"/>
              </a:ext>
            </a:extLst>
          </p:cNvPr>
          <p:cNvSpPr>
            <a:spLocks noGrp="1"/>
          </p:cNvSpPr>
          <p:nvPr>
            <p:ph type="pic" sz="quarter" idx="87"/>
          </p:nvPr>
        </p:nvSpPr>
        <p:spPr>
          <a:xfrm>
            <a:off x="481769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2" name="Kuvan paikkamerkki 3">
            <a:extLst>
              <a:ext uri="{FF2B5EF4-FFF2-40B4-BE49-F238E27FC236}">
                <a16:creationId xmlns:a16="http://schemas.microsoft.com/office/drawing/2014/main" xmlns="" id="{BB616B2A-4428-974B-BBBA-C9E609313EEA}"/>
              </a:ext>
            </a:extLst>
          </p:cNvPr>
          <p:cNvSpPr>
            <a:spLocks noGrp="1"/>
          </p:cNvSpPr>
          <p:nvPr>
            <p:ph type="pic" sz="quarter" idx="89"/>
          </p:nvPr>
        </p:nvSpPr>
        <p:spPr>
          <a:xfrm>
            <a:off x="627184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4" name="Kuvan paikkamerkki 3">
            <a:extLst>
              <a:ext uri="{FF2B5EF4-FFF2-40B4-BE49-F238E27FC236}">
                <a16:creationId xmlns:a16="http://schemas.microsoft.com/office/drawing/2014/main" xmlns="" id="{61CE0560-DFD6-E14C-940F-53A3A92FB510}"/>
              </a:ext>
            </a:extLst>
          </p:cNvPr>
          <p:cNvSpPr>
            <a:spLocks noGrp="1"/>
          </p:cNvSpPr>
          <p:nvPr>
            <p:ph type="pic" sz="quarter" idx="91"/>
          </p:nvPr>
        </p:nvSpPr>
        <p:spPr>
          <a:xfrm>
            <a:off x="627184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6" name="Kuvan paikkamerkki 3">
            <a:extLst>
              <a:ext uri="{FF2B5EF4-FFF2-40B4-BE49-F238E27FC236}">
                <a16:creationId xmlns:a16="http://schemas.microsoft.com/office/drawing/2014/main" xmlns="" id="{D2351F9B-03D9-364E-B7B3-F9A14B413BE0}"/>
              </a:ext>
            </a:extLst>
          </p:cNvPr>
          <p:cNvSpPr>
            <a:spLocks noGrp="1"/>
          </p:cNvSpPr>
          <p:nvPr>
            <p:ph type="pic" sz="quarter" idx="93"/>
          </p:nvPr>
        </p:nvSpPr>
        <p:spPr>
          <a:xfrm>
            <a:off x="7610952"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8" name="Kuvan paikkamerkki 3">
            <a:extLst>
              <a:ext uri="{FF2B5EF4-FFF2-40B4-BE49-F238E27FC236}">
                <a16:creationId xmlns:a16="http://schemas.microsoft.com/office/drawing/2014/main" xmlns="" id="{A626956E-804E-9146-A180-E68733A98CF5}"/>
              </a:ext>
            </a:extLst>
          </p:cNvPr>
          <p:cNvSpPr>
            <a:spLocks noGrp="1"/>
          </p:cNvSpPr>
          <p:nvPr>
            <p:ph type="pic" sz="quarter" idx="95"/>
          </p:nvPr>
        </p:nvSpPr>
        <p:spPr>
          <a:xfrm>
            <a:off x="7610952"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0" name="Kuvan paikkamerkki 3">
            <a:extLst>
              <a:ext uri="{FF2B5EF4-FFF2-40B4-BE49-F238E27FC236}">
                <a16:creationId xmlns:a16="http://schemas.microsoft.com/office/drawing/2014/main" xmlns="" id="{D5B3B583-63B2-C145-B088-525AF3B108B4}"/>
              </a:ext>
            </a:extLst>
          </p:cNvPr>
          <p:cNvSpPr>
            <a:spLocks noGrp="1"/>
          </p:cNvSpPr>
          <p:nvPr>
            <p:ph type="pic" sz="quarter" idx="97"/>
          </p:nvPr>
        </p:nvSpPr>
        <p:spPr>
          <a:xfrm>
            <a:off x="895752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2" name="Kuvan paikkamerkki 3">
            <a:extLst>
              <a:ext uri="{FF2B5EF4-FFF2-40B4-BE49-F238E27FC236}">
                <a16:creationId xmlns:a16="http://schemas.microsoft.com/office/drawing/2014/main" xmlns="" id="{3C43847E-E02A-BA45-BBE5-E9B281740C5D}"/>
              </a:ext>
            </a:extLst>
          </p:cNvPr>
          <p:cNvSpPr>
            <a:spLocks noGrp="1"/>
          </p:cNvSpPr>
          <p:nvPr>
            <p:ph type="pic" sz="quarter" idx="99"/>
          </p:nvPr>
        </p:nvSpPr>
        <p:spPr>
          <a:xfrm>
            <a:off x="895752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8" name="Kuvan paikkamerkki 3">
            <a:extLst>
              <a:ext uri="{FF2B5EF4-FFF2-40B4-BE49-F238E27FC236}">
                <a16:creationId xmlns:a16="http://schemas.microsoft.com/office/drawing/2014/main" xmlns="" id="{FDE666EA-36FF-644B-AAD7-FC6B5F4CBCD0}"/>
              </a:ext>
            </a:extLst>
          </p:cNvPr>
          <p:cNvSpPr>
            <a:spLocks noGrp="1"/>
          </p:cNvSpPr>
          <p:nvPr>
            <p:ph type="pic" sz="quarter" idx="101"/>
          </p:nvPr>
        </p:nvSpPr>
        <p:spPr>
          <a:xfrm>
            <a:off x="10289169"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00" name="Kuvan paikkamerkki 3">
            <a:extLst>
              <a:ext uri="{FF2B5EF4-FFF2-40B4-BE49-F238E27FC236}">
                <a16:creationId xmlns:a16="http://schemas.microsoft.com/office/drawing/2014/main" xmlns="" id="{81E0FA09-449F-034B-83C4-F91CEF1DE68F}"/>
              </a:ext>
            </a:extLst>
          </p:cNvPr>
          <p:cNvSpPr>
            <a:spLocks noGrp="1"/>
          </p:cNvSpPr>
          <p:nvPr>
            <p:ph type="pic" sz="quarter" idx="103"/>
          </p:nvPr>
        </p:nvSpPr>
        <p:spPr>
          <a:xfrm>
            <a:off x="10289169"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7" name="Text Placeholder 3">
            <a:extLst>
              <a:ext uri="{FF2B5EF4-FFF2-40B4-BE49-F238E27FC236}">
                <a16:creationId xmlns:a16="http://schemas.microsoft.com/office/drawing/2014/main" xmlns="" id="{9AF72178-3ED3-2344-A39C-832B243989C9}"/>
              </a:ext>
            </a:extLst>
          </p:cNvPr>
          <p:cNvSpPr>
            <a:spLocks noGrp="1"/>
          </p:cNvSpPr>
          <p:nvPr>
            <p:ph type="body" sz="quarter" idx="72" hasCustomPrompt="1"/>
          </p:nvPr>
        </p:nvSpPr>
        <p:spPr>
          <a:xfrm>
            <a:off x="811210" y="2508362"/>
            <a:ext cx="1096171" cy="139327"/>
          </a:xfrm>
          <a:prstGeom prst="rect">
            <a:avLst/>
          </a:prstGeom>
          <a:ln>
            <a:noFill/>
          </a:ln>
        </p:spPr>
        <p:txBody>
          <a:bodyPr lIns="0" tIns="0" rIns="0" bIns="0" anchor="t">
            <a:noAutofit/>
          </a:bodyPr>
          <a:lstStyle>
            <a:lvl1pPr>
              <a:defRPr lang="fi-FI" sz="900" b="1" spc="30" dirty="0">
                <a:solidFill>
                  <a:schemeClr val="tx1"/>
                </a:solidFill>
              </a:defRPr>
            </a:lvl1pPr>
          </a:lstStyle>
          <a:p>
            <a:pPr lvl="0">
              <a:lnSpc>
                <a:spcPts val="950"/>
              </a:lnSpc>
            </a:pPr>
            <a:r>
              <a:rPr lang="en-GB" dirty="0"/>
              <a:t>Insert name</a:t>
            </a:r>
            <a:endParaRPr lang="fi-FI" dirty="0"/>
          </a:p>
        </p:txBody>
      </p:sp>
      <p:sp>
        <p:nvSpPr>
          <p:cNvPr id="38" name="Text Placeholder 3">
            <a:extLst>
              <a:ext uri="{FF2B5EF4-FFF2-40B4-BE49-F238E27FC236}">
                <a16:creationId xmlns:a16="http://schemas.microsoft.com/office/drawing/2014/main" xmlns="" id="{BDF1D025-B367-0F41-9C2A-C9BC4BEAF061}"/>
              </a:ext>
            </a:extLst>
          </p:cNvPr>
          <p:cNvSpPr>
            <a:spLocks noGrp="1"/>
          </p:cNvSpPr>
          <p:nvPr>
            <p:ph type="body" sz="quarter" idx="73" hasCustomPrompt="1"/>
          </p:nvPr>
        </p:nvSpPr>
        <p:spPr>
          <a:xfrm>
            <a:off x="811210" y="2783133"/>
            <a:ext cx="1096171" cy="172172"/>
          </a:xfrm>
          <a:prstGeom prst="rect">
            <a:avLst/>
          </a:prstGeom>
          <a:ln>
            <a:noFill/>
          </a:ln>
        </p:spPr>
        <p:txBody>
          <a:bodyPr lIns="0" tIns="0" rIns="0" bIns="0" anchor="t">
            <a:noAutofit/>
          </a:bodyPr>
          <a:lstStyle>
            <a:lvl1pPr>
              <a:defRPr lang="fi-FI" sz="900" b="0" spc="30" dirty="0">
                <a:solidFill>
                  <a:schemeClr val="tx1"/>
                </a:solidFill>
              </a:defRPr>
            </a:lvl1pPr>
          </a:lstStyle>
          <a:p>
            <a:pPr lvl="0">
              <a:lnSpc>
                <a:spcPts val="950"/>
              </a:lnSpc>
            </a:pPr>
            <a:r>
              <a:rPr lang="en-GB" dirty="0"/>
              <a:t>Insert title</a:t>
            </a:r>
            <a:endParaRPr lang="fi-FI" dirty="0"/>
          </a:p>
        </p:txBody>
      </p:sp>
      <p:sp>
        <p:nvSpPr>
          <p:cNvPr id="39" name="Text Placeholder 3">
            <a:extLst>
              <a:ext uri="{FF2B5EF4-FFF2-40B4-BE49-F238E27FC236}">
                <a16:creationId xmlns:a16="http://schemas.microsoft.com/office/drawing/2014/main" xmlns="" id="{A004EA1E-22FA-5047-A779-C5A421095FC6}"/>
              </a:ext>
            </a:extLst>
          </p:cNvPr>
          <p:cNvSpPr>
            <a:spLocks noGrp="1"/>
          </p:cNvSpPr>
          <p:nvPr>
            <p:ph type="body" sz="quarter" idx="76" hasCustomPrompt="1"/>
          </p:nvPr>
        </p:nvSpPr>
        <p:spPr>
          <a:xfrm>
            <a:off x="81121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0" name="Text Placeholder 3">
            <a:extLst>
              <a:ext uri="{FF2B5EF4-FFF2-40B4-BE49-F238E27FC236}">
                <a16:creationId xmlns:a16="http://schemas.microsoft.com/office/drawing/2014/main" xmlns="" id="{BA0AEF21-5648-1248-A982-BF63EB4A7776}"/>
              </a:ext>
            </a:extLst>
          </p:cNvPr>
          <p:cNvSpPr>
            <a:spLocks noGrp="1"/>
          </p:cNvSpPr>
          <p:nvPr>
            <p:ph type="body" sz="quarter" idx="104" hasCustomPrompt="1"/>
          </p:nvPr>
        </p:nvSpPr>
        <p:spPr>
          <a:xfrm>
            <a:off x="2150321"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1" name="Text Placeholder 3">
            <a:extLst>
              <a:ext uri="{FF2B5EF4-FFF2-40B4-BE49-F238E27FC236}">
                <a16:creationId xmlns:a16="http://schemas.microsoft.com/office/drawing/2014/main" xmlns="" id="{06C2C921-E6A4-D044-9030-8E4618E4ACBE}"/>
              </a:ext>
            </a:extLst>
          </p:cNvPr>
          <p:cNvSpPr>
            <a:spLocks noGrp="1"/>
          </p:cNvSpPr>
          <p:nvPr>
            <p:ph type="body" sz="quarter" idx="105" hasCustomPrompt="1"/>
          </p:nvPr>
        </p:nvSpPr>
        <p:spPr>
          <a:xfrm>
            <a:off x="2150321"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2" name="Text Placeholder 3">
            <a:extLst>
              <a:ext uri="{FF2B5EF4-FFF2-40B4-BE49-F238E27FC236}">
                <a16:creationId xmlns:a16="http://schemas.microsoft.com/office/drawing/2014/main" xmlns="" id="{FF727D92-0879-FA4B-9F61-C29E1DD7C875}"/>
              </a:ext>
            </a:extLst>
          </p:cNvPr>
          <p:cNvSpPr>
            <a:spLocks noGrp="1"/>
          </p:cNvSpPr>
          <p:nvPr>
            <p:ph type="body" sz="quarter" idx="106" hasCustomPrompt="1"/>
          </p:nvPr>
        </p:nvSpPr>
        <p:spPr>
          <a:xfrm>
            <a:off x="2150321"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3" name="Text Placeholder 3">
            <a:extLst>
              <a:ext uri="{FF2B5EF4-FFF2-40B4-BE49-F238E27FC236}">
                <a16:creationId xmlns:a16="http://schemas.microsoft.com/office/drawing/2014/main" xmlns="" id="{F42BAF27-54BF-BA49-9BC8-D146F88D429F}"/>
              </a:ext>
            </a:extLst>
          </p:cNvPr>
          <p:cNvSpPr>
            <a:spLocks noGrp="1"/>
          </p:cNvSpPr>
          <p:nvPr>
            <p:ph type="body" sz="quarter" idx="107" hasCustomPrompt="1"/>
          </p:nvPr>
        </p:nvSpPr>
        <p:spPr>
          <a:xfrm>
            <a:off x="348196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4" name="Text Placeholder 3">
            <a:extLst>
              <a:ext uri="{FF2B5EF4-FFF2-40B4-BE49-F238E27FC236}">
                <a16:creationId xmlns:a16="http://schemas.microsoft.com/office/drawing/2014/main" xmlns="" id="{87B023D3-40F6-9649-A2BA-2B4A5580FD70}"/>
              </a:ext>
            </a:extLst>
          </p:cNvPr>
          <p:cNvSpPr>
            <a:spLocks noGrp="1"/>
          </p:cNvSpPr>
          <p:nvPr>
            <p:ph type="body" sz="quarter" idx="108" hasCustomPrompt="1"/>
          </p:nvPr>
        </p:nvSpPr>
        <p:spPr>
          <a:xfrm>
            <a:off x="348196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5" name="Text Placeholder 3">
            <a:extLst>
              <a:ext uri="{FF2B5EF4-FFF2-40B4-BE49-F238E27FC236}">
                <a16:creationId xmlns:a16="http://schemas.microsoft.com/office/drawing/2014/main" xmlns="" id="{F4DDDB68-F155-E849-A884-613FFF0FCAF4}"/>
              </a:ext>
            </a:extLst>
          </p:cNvPr>
          <p:cNvSpPr>
            <a:spLocks noGrp="1"/>
          </p:cNvSpPr>
          <p:nvPr>
            <p:ph type="body" sz="quarter" idx="109" hasCustomPrompt="1"/>
          </p:nvPr>
        </p:nvSpPr>
        <p:spPr>
          <a:xfrm>
            <a:off x="348196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6" name="Text Placeholder 3">
            <a:extLst>
              <a:ext uri="{FF2B5EF4-FFF2-40B4-BE49-F238E27FC236}">
                <a16:creationId xmlns:a16="http://schemas.microsoft.com/office/drawing/2014/main" xmlns="" id="{14F9C256-43E9-BC44-91D8-B8D238DEAA03}"/>
              </a:ext>
            </a:extLst>
          </p:cNvPr>
          <p:cNvSpPr>
            <a:spLocks noGrp="1"/>
          </p:cNvSpPr>
          <p:nvPr>
            <p:ph type="body" sz="quarter" idx="110" hasCustomPrompt="1"/>
          </p:nvPr>
        </p:nvSpPr>
        <p:spPr>
          <a:xfrm>
            <a:off x="4821075"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7" name="Text Placeholder 3">
            <a:extLst>
              <a:ext uri="{FF2B5EF4-FFF2-40B4-BE49-F238E27FC236}">
                <a16:creationId xmlns:a16="http://schemas.microsoft.com/office/drawing/2014/main" xmlns="" id="{C0ADBAD7-311C-E444-8549-E68513D4E725}"/>
              </a:ext>
            </a:extLst>
          </p:cNvPr>
          <p:cNvSpPr>
            <a:spLocks noGrp="1"/>
          </p:cNvSpPr>
          <p:nvPr>
            <p:ph type="body" sz="quarter" idx="111" hasCustomPrompt="1"/>
          </p:nvPr>
        </p:nvSpPr>
        <p:spPr>
          <a:xfrm>
            <a:off x="4821075"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8" name="Text Placeholder 3">
            <a:extLst>
              <a:ext uri="{FF2B5EF4-FFF2-40B4-BE49-F238E27FC236}">
                <a16:creationId xmlns:a16="http://schemas.microsoft.com/office/drawing/2014/main" xmlns="" id="{25423791-9684-7946-A9A9-27E90978381F}"/>
              </a:ext>
            </a:extLst>
          </p:cNvPr>
          <p:cNvSpPr>
            <a:spLocks noGrp="1"/>
          </p:cNvSpPr>
          <p:nvPr>
            <p:ph type="body" sz="quarter" idx="112" hasCustomPrompt="1"/>
          </p:nvPr>
        </p:nvSpPr>
        <p:spPr>
          <a:xfrm>
            <a:off x="4821075"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9" name="Text Placeholder 3">
            <a:extLst>
              <a:ext uri="{FF2B5EF4-FFF2-40B4-BE49-F238E27FC236}">
                <a16:creationId xmlns:a16="http://schemas.microsoft.com/office/drawing/2014/main" xmlns="" id="{C2D3506A-3EB5-E049-92E7-68A34A115F39}"/>
              </a:ext>
            </a:extLst>
          </p:cNvPr>
          <p:cNvSpPr>
            <a:spLocks noGrp="1"/>
          </p:cNvSpPr>
          <p:nvPr>
            <p:ph type="body" sz="quarter" idx="113" hasCustomPrompt="1"/>
          </p:nvPr>
        </p:nvSpPr>
        <p:spPr>
          <a:xfrm>
            <a:off x="6282689"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a16="http://schemas.microsoft.com/office/drawing/2014/main" xmlns="" id="{3C01F257-2F6A-204E-8CDA-8A4C7A2DC12F}"/>
              </a:ext>
            </a:extLst>
          </p:cNvPr>
          <p:cNvSpPr>
            <a:spLocks noGrp="1"/>
          </p:cNvSpPr>
          <p:nvPr>
            <p:ph type="body" sz="quarter" idx="114" hasCustomPrompt="1"/>
          </p:nvPr>
        </p:nvSpPr>
        <p:spPr>
          <a:xfrm>
            <a:off x="6282689"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a16="http://schemas.microsoft.com/office/drawing/2014/main" xmlns="" id="{78093572-EAF9-A649-AA0D-D172D538CE7B}"/>
              </a:ext>
            </a:extLst>
          </p:cNvPr>
          <p:cNvSpPr>
            <a:spLocks noGrp="1"/>
          </p:cNvSpPr>
          <p:nvPr>
            <p:ph type="body" sz="quarter" idx="115" hasCustomPrompt="1"/>
          </p:nvPr>
        </p:nvSpPr>
        <p:spPr>
          <a:xfrm>
            <a:off x="6282689"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2" name="Text Placeholder 3">
            <a:extLst>
              <a:ext uri="{FF2B5EF4-FFF2-40B4-BE49-F238E27FC236}">
                <a16:creationId xmlns:a16="http://schemas.microsoft.com/office/drawing/2014/main" xmlns="" id="{A77AC86F-144E-524F-BA46-BD5C4BBBE9A1}"/>
              </a:ext>
            </a:extLst>
          </p:cNvPr>
          <p:cNvSpPr>
            <a:spLocks noGrp="1"/>
          </p:cNvSpPr>
          <p:nvPr>
            <p:ph type="body" sz="quarter" idx="116" hasCustomPrompt="1"/>
          </p:nvPr>
        </p:nvSpPr>
        <p:spPr>
          <a:xfrm>
            <a:off x="7621800"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3" name="Text Placeholder 3">
            <a:extLst>
              <a:ext uri="{FF2B5EF4-FFF2-40B4-BE49-F238E27FC236}">
                <a16:creationId xmlns:a16="http://schemas.microsoft.com/office/drawing/2014/main" xmlns="" id="{5AB42742-64E4-5343-95C7-79910A538597}"/>
              </a:ext>
            </a:extLst>
          </p:cNvPr>
          <p:cNvSpPr>
            <a:spLocks noGrp="1"/>
          </p:cNvSpPr>
          <p:nvPr>
            <p:ph type="body" sz="quarter" idx="117" hasCustomPrompt="1"/>
          </p:nvPr>
        </p:nvSpPr>
        <p:spPr>
          <a:xfrm>
            <a:off x="7621800"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4" name="Text Placeholder 3">
            <a:extLst>
              <a:ext uri="{FF2B5EF4-FFF2-40B4-BE49-F238E27FC236}">
                <a16:creationId xmlns:a16="http://schemas.microsoft.com/office/drawing/2014/main" xmlns="" id="{CB4996F0-1691-554C-B587-2E7140C97C52}"/>
              </a:ext>
            </a:extLst>
          </p:cNvPr>
          <p:cNvSpPr>
            <a:spLocks noGrp="1"/>
          </p:cNvSpPr>
          <p:nvPr>
            <p:ph type="body" sz="quarter" idx="118" hasCustomPrompt="1"/>
          </p:nvPr>
        </p:nvSpPr>
        <p:spPr>
          <a:xfrm>
            <a:off x="762180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5" name="Text Placeholder 3">
            <a:extLst>
              <a:ext uri="{FF2B5EF4-FFF2-40B4-BE49-F238E27FC236}">
                <a16:creationId xmlns:a16="http://schemas.microsoft.com/office/drawing/2014/main" xmlns="" id="{76E035F7-E9C7-DE4E-AD6D-764A6070A7B0}"/>
              </a:ext>
            </a:extLst>
          </p:cNvPr>
          <p:cNvSpPr>
            <a:spLocks noGrp="1"/>
          </p:cNvSpPr>
          <p:nvPr>
            <p:ph type="body" sz="quarter" idx="119" hasCustomPrompt="1"/>
          </p:nvPr>
        </p:nvSpPr>
        <p:spPr>
          <a:xfrm>
            <a:off x="8953443"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8" name="Text Placeholder 3">
            <a:extLst>
              <a:ext uri="{FF2B5EF4-FFF2-40B4-BE49-F238E27FC236}">
                <a16:creationId xmlns:a16="http://schemas.microsoft.com/office/drawing/2014/main" xmlns="" id="{8764B532-F9A0-014C-A71A-09243DD52D99}"/>
              </a:ext>
            </a:extLst>
          </p:cNvPr>
          <p:cNvSpPr>
            <a:spLocks noGrp="1"/>
          </p:cNvSpPr>
          <p:nvPr>
            <p:ph type="body" sz="quarter" idx="120" hasCustomPrompt="1"/>
          </p:nvPr>
        </p:nvSpPr>
        <p:spPr>
          <a:xfrm>
            <a:off x="8953443"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9" name="Text Placeholder 3">
            <a:extLst>
              <a:ext uri="{FF2B5EF4-FFF2-40B4-BE49-F238E27FC236}">
                <a16:creationId xmlns:a16="http://schemas.microsoft.com/office/drawing/2014/main" xmlns="" id="{897509F6-8933-4A41-BEC0-04F3CC0C7463}"/>
              </a:ext>
            </a:extLst>
          </p:cNvPr>
          <p:cNvSpPr>
            <a:spLocks noGrp="1"/>
          </p:cNvSpPr>
          <p:nvPr>
            <p:ph type="body" sz="quarter" idx="121" hasCustomPrompt="1"/>
          </p:nvPr>
        </p:nvSpPr>
        <p:spPr>
          <a:xfrm>
            <a:off x="8953443"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0" name="Text Placeholder 3">
            <a:extLst>
              <a:ext uri="{FF2B5EF4-FFF2-40B4-BE49-F238E27FC236}">
                <a16:creationId xmlns:a16="http://schemas.microsoft.com/office/drawing/2014/main" xmlns="" id="{F1944449-E5BD-4540-A818-8445A1315FAA}"/>
              </a:ext>
            </a:extLst>
          </p:cNvPr>
          <p:cNvSpPr>
            <a:spLocks noGrp="1"/>
          </p:cNvSpPr>
          <p:nvPr>
            <p:ph type="body" sz="quarter" idx="122" hasCustomPrompt="1"/>
          </p:nvPr>
        </p:nvSpPr>
        <p:spPr>
          <a:xfrm>
            <a:off x="1029255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1" name="Text Placeholder 3">
            <a:extLst>
              <a:ext uri="{FF2B5EF4-FFF2-40B4-BE49-F238E27FC236}">
                <a16:creationId xmlns:a16="http://schemas.microsoft.com/office/drawing/2014/main" xmlns="" id="{632CADF5-E821-6540-B341-CEC28F38CB36}"/>
              </a:ext>
            </a:extLst>
          </p:cNvPr>
          <p:cNvSpPr>
            <a:spLocks noGrp="1"/>
          </p:cNvSpPr>
          <p:nvPr>
            <p:ph type="body" sz="quarter" idx="123" hasCustomPrompt="1"/>
          </p:nvPr>
        </p:nvSpPr>
        <p:spPr>
          <a:xfrm>
            <a:off x="1029255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2" name="Text Placeholder 3">
            <a:extLst>
              <a:ext uri="{FF2B5EF4-FFF2-40B4-BE49-F238E27FC236}">
                <a16:creationId xmlns:a16="http://schemas.microsoft.com/office/drawing/2014/main" xmlns="" id="{EBBBDB5E-3C68-6644-BCAE-D5BBD4FB83C7}"/>
              </a:ext>
            </a:extLst>
          </p:cNvPr>
          <p:cNvSpPr>
            <a:spLocks noGrp="1"/>
          </p:cNvSpPr>
          <p:nvPr>
            <p:ph type="body" sz="quarter" idx="124" hasCustomPrompt="1"/>
          </p:nvPr>
        </p:nvSpPr>
        <p:spPr>
          <a:xfrm>
            <a:off x="1029255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3" name="Text Placeholder 3">
            <a:extLst>
              <a:ext uri="{FF2B5EF4-FFF2-40B4-BE49-F238E27FC236}">
                <a16:creationId xmlns:a16="http://schemas.microsoft.com/office/drawing/2014/main" xmlns="" id="{756C2AF8-3C6A-6A4B-B94A-417FACD7FB2D}"/>
              </a:ext>
            </a:extLst>
          </p:cNvPr>
          <p:cNvSpPr>
            <a:spLocks noGrp="1"/>
          </p:cNvSpPr>
          <p:nvPr>
            <p:ph type="body" sz="quarter" idx="125" hasCustomPrompt="1"/>
          </p:nvPr>
        </p:nvSpPr>
        <p:spPr>
          <a:xfrm>
            <a:off x="81121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a16="http://schemas.microsoft.com/office/drawing/2014/main" xmlns="" id="{ADD14D83-5464-C646-9946-B35CD2995F17}"/>
              </a:ext>
            </a:extLst>
          </p:cNvPr>
          <p:cNvSpPr>
            <a:spLocks noGrp="1"/>
          </p:cNvSpPr>
          <p:nvPr>
            <p:ph type="body" sz="quarter" idx="126" hasCustomPrompt="1"/>
          </p:nvPr>
        </p:nvSpPr>
        <p:spPr>
          <a:xfrm>
            <a:off x="81121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5" name="Text Placeholder 3">
            <a:extLst>
              <a:ext uri="{FF2B5EF4-FFF2-40B4-BE49-F238E27FC236}">
                <a16:creationId xmlns:a16="http://schemas.microsoft.com/office/drawing/2014/main" xmlns="" id="{ABDE9305-F929-F54F-90B5-A3CE5B33293E}"/>
              </a:ext>
            </a:extLst>
          </p:cNvPr>
          <p:cNvSpPr>
            <a:spLocks noGrp="1"/>
          </p:cNvSpPr>
          <p:nvPr>
            <p:ph type="body" sz="quarter" idx="127" hasCustomPrompt="1"/>
          </p:nvPr>
        </p:nvSpPr>
        <p:spPr>
          <a:xfrm>
            <a:off x="81121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6" name="Text Placeholder 3">
            <a:extLst>
              <a:ext uri="{FF2B5EF4-FFF2-40B4-BE49-F238E27FC236}">
                <a16:creationId xmlns:a16="http://schemas.microsoft.com/office/drawing/2014/main" xmlns="" id="{7B080DC8-BEA4-0347-96C1-DA481363E42F}"/>
              </a:ext>
            </a:extLst>
          </p:cNvPr>
          <p:cNvSpPr>
            <a:spLocks noGrp="1"/>
          </p:cNvSpPr>
          <p:nvPr>
            <p:ph type="body" sz="quarter" idx="128" hasCustomPrompt="1"/>
          </p:nvPr>
        </p:nvSpPr>
        <p:spPr>
          <a:xfrm>
            <a:off x="2150321"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a16="http://schemas.microsoft.com/office/drawing/2014/main" xmlns="" id="{857914F4-3314-2747-89D0-E019D8FAD8E0}"/>
              </a:ext>
            </a:extLst>
          </p:cNvPr>
          <p:cNvSpPr>
            <a:spLocks noGrp="1"/>
          </p:cNvSpPr>
          <p:nvPr>
            <p:ph type="body" sz="quarter" idx="129" hasCustomPrompt="1"/>
          </p:nvPr>
        </p:nvSpPr>
        <p:spPr>
          <a:xfrm>
            <a:off x="2150321"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a16="http://schemas.microsoft.com/office/drawing/2014/main" xmlns="" id="{80F7A7F3-2B8D-8F48-849D-1D9660790250}"/>
              </a:ext>
            </a:extLst>
          </p:cNvPr>
          <p:cNvSpPr>
            <a:spLocks noGrp="1"/>
          </p:cNvSpPr>
          <p:nvPr>
            <p:ph type="body" sz="quarter" idx="130" hasCustomPrompt="1"/>
          </p:nvPr>
        </p:nvSpPr>
        <p:spPr>
          <a:xfrm>
            <a:off x="2150321"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9" name="Text Placeholder 3">
            <a:extLst>
              <a:ext uri="{FF2B5EF4-FFF2-40B4-BE49-F238E27FC236}">
                <a16:creationId xmlns:a16="http://schemas.microsoft.com/office/drawing/2014/main" xmlns="" id="{74C1B682-B592-6F4F-BE87-57DE9BBE5D4F}"/>
              </a:ext>
            </a:extLst>
          </p:cNvPr>
          <p:cNvSpPr>
            <a:spLocks noGrp="1"/>
          </p:cNvSpPr>
          <p:nvPr>
            <p:ph type="body" sz="quarter" idx="131" hasCustomPrompt="1"/>
          </p:nvPr>
        </p:nvSpPr>
        <p:spPr>
          <a:xfrm>
            <a:off x="348196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4" name="Text Placeholder 3">
            <a:extLst>
              <a:ext uri="{FF2B5EF4-FFF2-40B4-BE49-F238E27FC236}">
                <a16:creationId xmlns:a16="http://schemas.microsoft.com/office/drawing/2014/main" xmlns="" id="{8870C61E-49A4-DC48-A7DE-F0FF610FA228}"/>
              </a:ext>
            </a:extLst>
          </p:cNvPr>
          <p:cNvSpPr>
            <a:spLocks noGrp="1"/>
          </p:cNvSpPr>
          <p:nvPr>
            <p:ph type="body" sz="quarter" idx="132" hasCustomPrompt="1"/>
          </p:nvPr>
        </p:nvSpPr>
        <p:spPr>
          <a:xfrm>
            <a:off x="348196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5" name="Text Placeholder 3">
            <a:extLst>
              <a:ext uri="{FF2B5EF4-FFF2-40B4-BE49-F238E27FC236}">
                <a16:creationId xmlns:a16="http://schemas.microsoft.com/office/drawing/2014/main" xmlns="" id="{A1291EE9-74BA-B94A-A6D2-AFE57DE3B4F4}"/>
              </a:ext>
            </a:extLst>
          </p:cNvPr>
          <p:cNvSpPr>
            <a:spLocks noGrp="1"/>
          </p:cNvSpPr>
          <p:nvPr>
            <p:ph type="body" sz="quarter" idx="133" hasCustomPrompt="1"/>
          </p:nvPr>
        </p:nvSpPr>
        <p:spPr>
          <a:xfrm>
            <a:off x="348196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96" name="Text Placeholder 3">
            <a:extLst>
              <a:ext uri="{FF2B5EF4-FFF2-40B4-BE49-F238E27FC236}">
                <a16:creationId xmlns:a16="http://schemas.microsoft.com/office/drawing/2014/main" xmlns="" id="{054F8DA9-682F-AE4F-A34E-C6F23756CDC9}"/>
              </a:ext>
            </a:extLst>
          </p:cNvPr>
          <p:cNvSpPr>
            <a:spLocks noGrp="1"/>
          </p:cNvSpPr>
          <p:nvPr>
            <p:ph type="body" sz="quarter" idx="134" hasCustomPrompt="1"/>
          </p:nvPr>
        </p:nvSpPr>
        <p:spPr>
          <a:xfrm>
            <a:off x="4821075"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a16="http://schemas.microsoft.com/office/drawing/2014/main" xmlns="" id="{40FA1CA7-95BA-4642-9133-C096E8AE4D44}"/>
              </a:ext>
            </a:extLst>
          </p:cNvPr>
          <p:cNvSpPr>
            <a:spLocks noGrp="1"/>
          </p:cNvSpPr>
          <p:nvPr>
            <p:ph type="body" sz="quarter" idx="135" hasCustomPrompt="1"/>
          </p:nvPr>
        </p:nvSpPr>
        <p:spPr>
          <a:xfrm>
            <a:off x="4821075"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2" name="Text Placeholder 3">
            <a:extLst>
              <a:ext uri="{FF2B5EF4-FFF2-40B4-BE49-F238E27FC236}">
                <a16:creationId xmlns:a16="http://schemas.microsoft.com/office/drawing/2014/main" xmlns="" id="{C7D1310E-A45E-014A-88FA-0AC894F8B5C0}"/>
              </a:ext>
            </a:extLst>
          </p:cNvPr>
          <p:cNvSpPr>
            <a:spLocks noGrp="1"/>
          </p:cNvSpPr>
          <p:nvPr>
            <p:ph type="body" sz="quarter" idx="136" hasCustomPrompt="1"/>
          </p:nvPr>
        </p:nvSpPr>
        <p:spPr>
          <a:xfrm>
            <a:off x="4821075"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3" name="Text Placeholder 3">
            <a:extLst>
              <a:ext uri="{FF2B5EF4-FFF2-40B4-BE49-F238E27FC236}">
                <a16:creationId xmlns:a16="http://schemas.microsoft.com/office/drawing/2014/main" xmlns="" id="{85169D22-256E-5046-A93D-6D3ABDCE32A5}"/>
              </a:ext>
            </a:extLst>
          </p:cNvPr>
          <p:cNvSpPr>
            <a:spLocks noGrp="1"/>
          </p:cNvSpPr>
          <p:nvPr>
            <p:ph type="body" sz="quarter" idx="137" hasCustomPrompt="1"/>
          </p:nvPr>
        </p:nvSpPr>
        <p:spPr>
          <a:xfrm>
            <a:off x="6282689"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4" name="Text Placeholder 3">
            <a:extLst>
              <a:ext uri="{FF2B5EF4-FFF2-40B4-BE49-F238E27FC236}">
                <a16:creationId xmlns:a16="http://schemas.microsoft.com/office/drawing/2014/main" xmlns="" id="{5157FE09-220E-A54F-A198-DE411B1F4F4D}"/>
              </a:ext>
            </a:extLst>
          </p:cNvPr>
          <p:cNvSpPr>
            <a:spLocks noGrp="1"/>
          </p:cNvSpPr>
          <p:nvPr>
            <p:ph type="body" sz="quarter" idx="138" hasCustomPrompt="1"/>
          </p:nvPr>
        </p:nvSpPr>
        <p:spPr>
          <a:xfrm>
            <a:off x="6282689"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5" name="Text Placeholder 3">
            <a:extLst>
              <a:ext uri="{FF2B5EF4-FFF2-40B4-BE49-F238E27FC236}">
                <a16:creationId xmlns:a16="http://schemas.microsoft.com/office/drawing/2014/main" xmlns="" id="{9D3B3602-5556-1343-8131-A61B9FE0EE10}"/>
              </a:ext>
            </a:extLst>
          </p:cNvPr>
          <p:cNvSpPr>
            <a:spLocks noGrp="1"/>
          </p:cNvSpPr>
          <p:nvPr>
            <p:ph type="body" sz="quarter" idx="139" hasCustomPrompt="1"/>
          </p:nvPr>
        </p:nvSpPr>
        <p:spPr>
          <a:xfrm>
            <a:off x="6282689"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6" name="Text Placeholder 3">
            <a:extLst>
              <a:ext uri="{FF2B5EF4-FFF2-40B4-BE49-F238E27FC236}">
                <a16:creationId xmlns:a16="http://schemas.microsoft.com/office/drawing/2014/main" xmlns="" id="{6B1C531D-28D0-5A4E-934E-4FC9FFFC245E}"/>
              </a:ext>
            </a:extLst>
          </p:cNvPr>
          <p:cNvSpPr>
            <a:spLocks noGrp="1"/>
          </p:cNvSpPr>
          <p:nvPr>
            <p:ph type="body" sz="quarter" idx="140" hasCustomPrompt="1"/>
          </p:nvPr>
        </p:nvSpPr>
        <p:spPr>
          <a:xfrm>
            <a:off x="762180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7" name="Text Placeholder 3">
            <a:extLst>
              <a:ext uri="{FF2B5EF4-FFF2-40B4-BE49-F238E27FC236}">
                <a16:creationId xmlns:a16="http://schemas.microsoft.com/office/drawing/2014/main" xmlns="" id="{719677E7-0B36-F746-A8F7-F4ACE3A9F30A}"/>
              </a:ext>
            </a:extLst>
          </p:cNvPr>
          <p:cNvSpPr>
            <a:spLocks noGrp="1"/>
          </p:cNvSpPr>
          <p:nvPr>
            <p:ph type="body" sz="quarter" idx="141" hasCustomPrompt="1"/>
          </p:nvPr>
        </p:nvSpPr>
        <p:spPr>
          <a:xfrm>
            <a:off x="762180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8" name="Text Placeholder 3">
            <a:extLst>
              <a:ext uri="{FF2B5EF4-FFF2-40B4-BE49-F238E27FC236}">
                <a16:creationId xmlns:a16="http://schemas.microsoft.com/office/drawing/2014/main" xmlns="" id="{BCC8024B-DA19-3944-89C7-5B7DB2B4FF92}"/>
              </a:ext>
            </a:extLst>
          </p:cNvPr>
          <p:cNvSpPr>
            <a:spLocks noGrp="1"/>
          </p:cNvSpPr>
          <p:nvPr>
            <p:ph type="body" sz="quarter" idx="142" hasCustomPrompt="1"/>
          </p:nvPr>
        </p:nvSpPr>
        <p:spPr>
          <a:xfrm>
            <a:off x="762180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5A7D5B58-03EC-A549-9AAF-65346E81CEA6}"/>
              </a:ext>
            </a:extLst>
          </p:cNvPr>
          <p:cNvSpPr>
            <a:spLocks noGrp="1"/>
          </p:cNvSpPr>
          <p:nvPr>
            <p:ph type="body" sz="quarter" idx="143" hasCustomPrompt="1"/>
          </p:nvPr>
        </p:nvSpPr>
        <p:spPr>
          <a:xfrm>
            <a:off x="8953443"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26D1B8DF-EAF2-D845-8091-2BA25367C534}"/>
              </a:ext>
            </a:extLst>
          </p:cNvPr>
          <p:cNvSpPr>
            <a:spLocks noGrp="1"/>
          </p:cNvSpPr>
          <p:nvPr>
            <p:ph type="body" sz="quarter" idx="144" hasCustomPrompt="1"/>
          </p:nvPr>
        </p:nvSpPr>
        <p:spPr>
          <a:xfrm>
            <a:off x="8953443"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5CC1E71D-983A-5742-97B6-5E93B4265F7E}"/>
              </a:ext>
            </a:extLst>
          </p:cNvPr>
          <p:cNvSpPr>
            <a:spLocks noGrp="1"/>
          </p:cNvSpPr>
          <p:nvPr>
            <p:ph type="body" sz="quarter" idx="145" hasCustomPrompt="1"/>
          </p:nvPr>
        </p:nvSpPr>
        <p:spPr>
          <a:xfrm>
            <a:off x="8953443"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15" name="Text Placeholder 3">
            <a:extLst>
              <a:ext uri="{FF2B5EF4-FFF2-40B4-BE49-F238E27FC236}">
                <a16:creationId xmlns:a16="http://schemas.microsoft.com/office/drawing/2014/main" xmlns="" id="{50761173-DB2F-8847-9A48-9090BC2D2EC1}"/>
              </a:ext>
            </a:extLst>
          </p:cNvPr>
          <p:cNvSpPr>
            <a:spLocks noGrp="1"/>
          </p:cNvSpPr>
          <p:nvPr>
            <p:ph type="body" sz="quarter" idx="146" hasCustomPrompt="1"/>
          </p:nvPr>
        </p:nvSpPr>
        <p:spPr>
          <a:xfrm>
            <a:off x="1029255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6" name="Text Placeholder 3">
            <a:extLst>
              <a:ext uri="{FF2B5EF4-FFF2-40B4-BE49-F238E27FC236}">
                <a16:creationId xmlns:a16="http://schemas.microsoft.com/office/drawing/2014/main" xmlns="" id="{48FAAF5A-5BD1-5841-B62F-C817C8F667AE}"/>
              </a:ext>
            </a:extLst>
          </p:cNvPr>
          <p:cNvSpPr>
            <a:spLocks noGrp="1"/>
          </p:cNvSpPr>
          <p:nvPr>
            <p:ph type="body" sz="quarter" idx="147" hasCustomPrompt="1"/>
          </p:nvPr>
        </p:nvSpPr>
        <p:spPr>
          <a:xfrm>
            <a:off x="1029255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7" name="Text Placeholder 3">
            <a:extLst>
              <a:ext uri="{FF2B5EF4-FFF2-40B4-BE49-F238E27FC236}">
                <a16:creationId xmlns:a16="http://schemas.microsoft.com/office/drawing/2014/main" xmlns="" id="{F86EC3EC-AC4D-734A-B021-6B3467A5120C}"/>
              </a:ext>
            </a:extLst>
          </p:cNvPr>
          <p:cNvSpPr>
            <a:spLocks noGrp="1"/>
          </p:cNvSpPr>
          <p:nvPr>
            <p:ph type="body" sz="quarter" idx="148" hasCustomPrompt="1"/>
          </p:nvPr>
        </p:nvSpPr>
        <p:spPr>
          <a:xfrm>
            <a:off x="1029255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cxnSp>
        <p:nvCxnSpPr>
          <p:cNvPr id="71" name="Straight Connector 70">
            <a:extLst>
              <a:ext uri="{FF2B5EF4-FFF2-40B4-BE49-F238E27FC236}">
                <a16:creationId xmlns:a16="http://schemas.microsoft.com/office/drawing/2014/main" xmlns="" id="{22D92785-2ED5-E343-8DB7-F2EB620FB4C8}"/>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959C7C5E-8ABA-A14E-A740-977DE788D167}"/>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C23E27A-46E4-9448-9E2C-139751B3A140}"/>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F0A8D86C-6FF8-104A-B806-64944A7B42B0}"/>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8E657E98-58DA-9C45-B51B-750CDF55CEA3}"/>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6572F709-42A5-3B40-B868-5E3981DE021A}"/>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1"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0520095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xmlns="" id="{B0EAA7D4-A834-9C48-A437-C77FE35369A6}"/>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1" name="Text Placeholder 10">
            <a:extLst>
              <a:ext uri="{FF2B5EF4-FFF2-40B4-BE49-F238E27FC236}">
                <a16:creationId xmlns:a16="http://schemas.microsoft.com/office/drawing/2014/main" xmlns="" id="{1C19FD9F-99EC-F446-8826-B01B05F18D09}"/>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2" name="Rectangle 2">
            <a:extLst>
              <a:ext uri="{FF2B5EF4-FFF2-40B4-BE49-F238E27FC236}">
                <a16:creationId xmlns:a16="http://schemas.microsoft.com/office/drawing/2014/main" xmlns="" id="{7D67D420-C211-0A44-8082-638452FAABF9}"/>
              </a:ext>
            </a:extLst>
          </p:cNvPr>
          <p:cNvSpPr>
            <a:spLocks noChangeArrowheads="1"/>
          </p:cNvSpPr>
          <p:nvPr userDrawn="1"/>
        </p:nvSpPr>
        <p:spPr bwMode="auto">
          <a:xfrm>
            <a:off x="1745776" y="0"/>
            <a:ext cx="1766378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solidFill>
                <a:srgbClr val="000000"/>
              </a:solidFill>
            </a:endParaRPr>
          </a:p>
        </p:txBody>
      </p:sp>
      <p:sp>
        <p:nvSpPr>
          <p:cNvPr id="8" name="Date Placeholder 3">
            <a:extLst>
              <a:ext uri="{FF2B5EF4-FFF2-40B4-BE49-F238E27FC236}">
                <a16:creationId xmlns:a16="http://schemas.microsoft.com/office/drawing/2014/main" xmlns="" id="{D71C210B-3499-1442-92EC-C4C706BDC1F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3" name="Footer Placeholder 4">
            <a:extLst>
              <a:ext uri="{FF2B5EF4-FFF2-40B4-BE49-F238E27FC236}">
                <a16:creationId xmlns:a16="http://schemas.microsoft.com/office/drawing/2014/main" xmlns="" id="{16F75A9D-E6EC-8D48-BF93-ACFAAC22FC13}"/>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a16="http://schemas.microsoft.com/office/drawing/2014/main" xmlns="" id="{D8E4AC63-F711-0D45-B128-6790B897F06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252578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title and Subtitle,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6" name="Text Placeholder 8">
            <a:extLst>
              <a:ext uri="{FF2B5EF4-FFF2-40B4-BE49-F238E27FC236}">
                <a16:creationId xmlns="" xmlns:a16="http://schemas.microsoft.com/office/drawing/2014/main" id="{F9DE4C2A-227E-664D-AE96-7D348BE8967D}"/>
              </a:ext>
            </a:extLst>
          </p:cNvPr>
          <p:cNvSpPr>
            <a:spLocks noGrp="1"/>
          </p:cNvSpPr>
          <p:nvPr>
            <p:ph type="body" sz="quarter" idx="15" hasCustomPrompt="1"/>
          </p:nvPr>
        </p:nvSpPr>
        <p:spPr>
          <a:xfrm>
            <a:off x="803275" y="2707610"/>
            <a:ext cx="5075999" cy="3350290"/>
          </a:xfrm>
          <a:prstGeom prst="rect">
            <a:avLst/>
          </a:prstGeom>
        </p:spPr>
        <p:txBody>
          <a:bodyPr lIns="0" tIns="0" rIns="180000" bIns="0" anchor="t">
            <a:noAutofit/>
          </a:bodyPr>
          <a:lstStyle>
            <a:lvl1pPr>
              <a:lnSpc>
                <a:spcPts val="1800"/>
              </a:lnSpc>
              <a:defRPr sz="1400" baseline="0"/>
            </a:lvl1pPr>
          </a:lstStyle>
          <a:p>
            <a:pPr lvl="0"/>
            <a:r>
              <a:rPr lang="en-GB" dirty="0"/>
              <a:t>Insert text</a:t>
            </a:r>
          </a:p>
        </p:txBody>
      </p:sp>
      <p:sp>
        <p:nvSpPr>
          <p:cNvPr id="18" name="Text Placeholder 8">
            <a:extLst>
              <a:ext uri="{FF2B5EF4-FFF2-40B4-BE49-F238E27FC236}">
                <a16:creationId xmlns="" xmlns:a16="http://schemas.microsoft.com/office/drawing/2014/main" id="{4512F957-7B84-0C4F-9F15-47FF64261707}"/>
              </a:ext>
            </a:extLst>
          </p:cNvPr>
          <p:cNvSpPr>
            <a:spLocks noGrp="1"/>
          </p:cNvSpPr>
          <p:nvPr>
            <p:ph type="body" sz="quarter" idx="17" hasCustomPrompt="1"/>
          </p:nvPr>
        </p:nvSpPr>
        <p:spPr>
          <a:xfrm>
            <a:off x="6315656" y="2707610"/>
            <a:ext cx="5075999" cy="3350290"/>
          </a:xfrm>
          <a:prstGeom prst="rect">
            <a:avLst/>
          </a:prstGeom>
        </p:spPr>
        <p:txBody>
          <a:bodyPr lIns="0" tIns="0" rIns="180000" bIns="0" anchor="t">
            <a:noAutofit/>
          </a:bodyPr>
          <a:lstStyle>
            <a:lvl1pPr>
              <a:lnSpc>
                <a:spcPts val="1800"/>
              </a:lnSpc>
              <a:defRPr sz="1400" baseline="0"/>
            </a:lvl1pPr>
          </a:lstStyle>
          <a:p>
            <a:pPr lvl="0"/>
            <a:r>
              <a:rPr lang="en-GB" dirty="0"/>
              <a:t>Insert text</a:t>
            </a:r>
          </a:p>
        </p:txBody>
      </p:sp>
      <p:sp>
        <p:nvSpPr>
          <p:cNvPr id="10" name="Tekstin paikkamerkki 4">
            <a:extLst>
              <a:ext uri="{FF2B5EF4-FFF2-40B4-BE49-F238E27FC236}">
                <a16:creationId xmlns="" xmlns:a16="http://schemas.microsoft.com/office/drawing/2014/main" id="{17800CCA-C7A7-344A-A152-CCFC49369B83}"/>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4" name="Tekstin paikkamerkki 4">
            <a:extLst>
              <a:ext uri="{FF2B5EF4-FFF2-40B4-BE49-F238E27FC236}">
                <a16:creationId xmlns="" xmlns:a16="http://schemas.microsoft.com/office/drawing/2014/main" id="{6A3B76A5-6471-2A48-AE3F-304EC556C539}"/>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 xmlns:a16="http://schemas.microsoft.com/office/drawing/2014/main" id="{DD14BE92-B0BB-474A-AA85-A4CFA20DB8B2}"/>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18424256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Cover 2">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53D6EC5-BC7B-3342-93B6-E26EFCEC4252}"/>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xmlns="" id="{78261387-5067-CA4E-A7D0-AF2681A79524}"/>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a16="http://schemas.microsoft.com/office/drawing/2014/main" xmlns="" id="{AC512723-3D48-8B43-B97D-C341FC4E7611}"/>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a16="http://schemas.microsoft.com/office/drawing/2014/main" xmlns="" id="{D1F5F18E-9337-054F-821B-1B1A967047DF}"/>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2B171ED4-B7B2-DF41-8B40-18B84CD66CD4}"/>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3" name="Slide Number Placeholder 5">
            <a:extLst>
              <a:ext uri="{FF2B5EF4-FFF2-40B4-BE49-F238E27FC236}">
                <a16:creationId xmlns:a16="http://schemas.microsoft.com/office/drawing/2014/main" xmlns="" id="{CD89CCFE-0883-F542-A8F0-AD09BAACE3D2}"/>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646351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Cover 3">
    <p:bg>
      <p:bgPr>
        <a:solidFill>
          <a:srgbClr val="F6F4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36471AD4-DC0C-514E-8807-3E054DB05521}"/>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xmlns="" id="{E88CBF08-5967-124A-B7DC-A4351A587BA0}"/>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a16="http://schemas.microsoft.com/office/drawing/2014/main" xmlns="" id="{DD481571-EA7A-5B48-8BF0-846A1B6CEEA6}"/>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a16="http://schemas.microsoft.com/office/drawing/2014/main" xmlns="" id="{2B3B942A-C46E-E542-BC79-52E81272DC84}"/>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28569D1-C2F7-284F-A649-D3F634EF6D5B}"/>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a16="http://schemas.microsoft.com/office/drawing/2014/main" xmlns="" id="{7209D6A0-B57F-FC42-A7FC-D7F6FF787D3D}"/>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8405281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Cover 4">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FCF339B-C7A1-1D44-AA5C-9578EE96668C}"/>
              </a:ext>
            </a:extLst>
          </p:cNvPr>
          <p:cNvPicPr>
            <a:picLocks noChangeAspect="1"/>
          </p:cNvPicPr>
          <p:nvPr userDrawn="1"/>
        </p:nvPicPr>
        <p:blipFill>
          <a:blip r:embed="rId2"/>
          <a:srcRect/>
          <a:stretch/>
        </p:blipFill>
        <p:spPr>
          <a:xfrm>
            <a:off x="803274" y="800099"/>
            <a:ext cx="2010607" cy="406908"/>
          </a:xfrm>
          <a:prstGeom prst="rect">
            <a:avLst/>
          </a:prstGeom>
        </p:spPr>
      </p:pic>
      <p:sp>
        <p:nvSpPr>
          <p:cNvPr id="8" name="Title 1">
            <a:extLst>
              <a:ext uri="{FF2B5EF4-FFF2-40B4-BE49-F238E27FC236}">
                <a16:creationId xmlns:a16="http://schemas.microsoft.com/office/drawing/2014/main" xmlns="" id="{BB326EA4-DA43-9046-9231-59084C02555A}"/>
              </a:ext>
            </a:extLst>
          </p:cNvPr>
          <p:cNvSpPr>
            <a:spLocks noGrp="1"/>
          </p:cNvSpPr>
          <p:nvPr>
            <p:ph type="ctrTitle"/>
          </p:nvPr>
        </p:nvSpPr>
        <p:spPr>
          <a:xfrm>
            <a:off x="803275" y="2235200"/>
            <a:ext cx="10585450" cy="1856352"/>
          </a:xfrm>
        </p:spPr>
        <p:txBody>
          <a:bodyPr anchor="b">
            <a:noAutofit/>
          </a:bodyPr>
          <a:lstStyle>
            <a:lvl1pPr algn="l">
              <a:defRPr sz="4800">
                <a:solidFill>
                  <a:schemeClr val="bg1"/>
                </a:solidFill>
              </a:defRPr>
            </a:lvl1pPr>
          </a:lstStyle>
          <a:p>
            <a:r>
              <a:rPr lang="en-GB" dirty="0"/>
              <a:t>Click to edit Master title style</a:t>
            </a:r>
            <a:endParaRPr lang="en-US" dirty="0"/>
          </a:p>
        </p:txBody>
      </p:sp>
      <p:sp>
        <p:nvSpPr>
          <p:cNvPr id="9" name="Text Placeholder 3">
            <a:extLst>
              <a:ext uri="{FF2B5EF4-FFF2-40B4-BE49-F238E27FC236}">
                <a16:creationId xmlns:a16="http://schemas.microsoft.com/office/drawing/2014/main" xmlns="" id="{AF39356A-FD47-8447-BDBA-51F04F450565}"/>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solidFill>
                  <a:schemeClr val="bg1"/>
                </a:solidFill>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0" name="Text Placeholder 10">
            <a:extLst>
              <a:ext uri="{FF2B5EF4-FFF2-40B4-BE49-F238E27FC236}">
                <a16:creationId xmlns:a16="http://schemas.microsoft.com/office/drawing/2014/main" xmlns="" id="{1943FDE1-7904-0943-9E66-AD459BE076FE}"/>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solidFill>
                  <a:schemeClr val="bg1"/>
                </a:solidFill>
                <a:ea typeface="+mj-ea"/>
              </a:defRPr>
            </a:lvl1pPr>
          </a:lstStyle>
          <a:p>
            <a:pPr marL="57150" lvl="0" indent="-285750">
              <a:spcBef>
                <a:spcPct val="0"/>
              </a:spcBef>
            </a:pPr>
            <a:r>
              <a:rPr lang="en-GB" dirty="0"/>
              <a:t>Insert date and place</a:t>
            </a:r>
          </a:p>
        </p:txBody>
      </p:sp>
      <p:sp>
        <p:nvSpPr>
          <p:cNvPr id="11" name="Date Placeholder 3">
            <a:extLst>
              <a:ext uri="{FF2B5EF4-FFF2-40B4-BE49-F238E27FC236}">
                <a16:creationId xmlns:a16="http://schemas.microsoft.com/office/drawing/2014/main" xmlns="" id="{FDA2B1D8-E7DF-7D4A-99B6-06D9BC7A591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FFFFFF"/>
              </a:solidFill>
            </a:endParaRPr>
          </a:p>
        </p:txBody>
      </p:sp>
      <p:sp>
        <p:nvSpPr>
          <p:cNvPr id="12" name="Footer Placeholder 4">
            <a:extLst>
              <a:ext uri="{FF2B5EF4-FFF2-40B4-BE49-F238E27FC236}">
                <a16:creationId xmlns:a16="http://schemas.microsoft.com/office/drawing/2014/main" xmlns="" id="{DFEE3AAF-E721-F547-978B-6679A7D5702E}"/>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FFFFFF"/>
              </a:solidFill>
            </a:endParaRPr>
          </a:p>
        </p:txBody>
      </p:sp>
      <p:sp>
        <p:nvSpPr>
          <p:cNvPr id="16" name="Slide Number Placeholder 5">
            <a:extLst>
              <a:ext uri="{FF2B5EF4-FFF2-40B4-BE49-F238E27FC236}">
                <a16:creationId xmlns:a16="http://schemas.microsoft.com/office/drawing/2014/main" xmlns="" id="{E1EADAC5-9A7E-2D4E-9AD0-8078100771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solidFill>
                  <a:schemeClr val="bg1"/>
                </a:solidFill>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FFFFFF"/>
                </a:solidFill>
              </a:rPr>
              <a:pPr>
                <a:lnSpc>
                  <a:spcPct val="90000"/>
                </a:lnSpc>
                <a:spcBef>
                  <a:spcPct val="0"/>
                </a:spcBef>
                <a:buFont typeface="Arial" panose="020B0604020202020204" pitchFamily="34" charset="0"/>
                <a:buNone/>
              </a:pPr>
              <a:t>‹#›</a:t>
            </a:fld>
            <a:endParaRPr dirty="0">
              <a:solidFill>
                <a:srgbClr val="FFFFFF"/>
              </a:solidFill>
            </a:endParaRPr>
          </a:p>
        </p:txBody>
      </p:sp>
    </p:spTree>
    <p:extLst>
      <p:ext uri="{BB962C8B-B14F-4D97-AF65-F5344CB8AC3E}">
        <p14:creationId xmlns:p14="http://schemas.microsoft.com/office/powerpoint/2010/main" val="12118478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6" name="Kuvan paikkamerkki 3">
            <a:extLst>
              <a:ext uri="{FF2B5EF4-FFF2-40B4-BE49-F238E27FC236}">
                <a16:creationId xmlns="" xmlns:a16="http://schemas.microsoft.com/office/drawing/2014/main" id="{08ACDAFB-1FEB-5F41-A41E-8DC654412556}"/>
              </a:ext>
            </a:extLst>
          </p:cNvPr>
          <p:cNvSpPr>
            <a:spLocks noGrp="1"/>
          </p:cNvSpPr>
          <p:nvPr>
            <p:ph type="pic" sz="quarter" idx="11"/>
          </p:nvPr>
        </p:nvSpPr>
        <p:spPr>
          <a:xfrm>
            <a:off x="6311902" y="0"/>
            <a:ext cx="5880098" cy="6858000"/>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 name="Text Placeholder 3">
            <a:extLst>
              <a:ext uri="{FF2B5EF4-FFF2-40B4-BE49-F238E27FC236}">
                <a16:creationId xmlns="" xmlns:a16="http://schemas.microsoft.com/office/drawing/2014/main" id="{FA0794EE-5CDE-0F41-A6C1-294B204EC1AD}"/>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Date Placeholder 3">
            <a:extLst>
              <a:ext uri="{FF2B5EF4-FFF2-40B4-BE49-F238E27FC236}">
                <a16:creationId xmlns="" xmlns:a16="http://schemas.microsoft.com/office/drawing/2014/main" id="{F36917AC-916B-A140-A398-99454656E29E}"/>
              </a:ext>
            </a:extLst>
          </p:cNvPr>
          <p:cNvSpPr>
            <a:spLocks noGrp="1"/>
          </p:cNvSpPr>
          <p:nvPr>
            <p:ph type="dt" sz="half" idx="2"/>
          </p:nvPr>
        </p:nvSpPr>
        <p:spPr>
          <a:xfrm>
            <a:off x="4881765"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fi-FI">
                <a:solidFill>
                  <a:srgbClr val="000000"/>
                </a:solidFill>
              </a:rPr>
              <a:t>22.9.2020</a:t>
            </a:r>
            <a:endParaRPr lang="en-GB" dirty="0">
              <a:solidFill>
                <a:srgbClr val="000000"/>
              </a:solidFill>
            </a:endParaRPr>
          </a:p>
        </p:txBody>
      </p:sp>
      <p:sp>
        <p:nvSpPr>
          <p:cNvPr id="10" name="Footer Placeholder 4">
            <a:extLst>
              <a:ext uri="{FF2B5EF4-FFF2-40B4-BE49-F238E27FC236}">
                <a16:creationId xmlns="" xmlns:a16="http://schemas.microsoft.com/office/drawing/2014/main" id="{989F57ED-30CA-1F4F-BAF3-032C006F15A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en-GB" smtClean="0">
                <a:solidFill>
                  <a:srgbClr val="000000"/>
                </a:solidFill>
              </a:rPr>
              <a:t>Jens Lindén</a:t>
            </a:r>
            <a:endParaRPr lang="en-GB">
              <a:solidFill>
                <a:srgbClr val="000000"/>
              </a:solidFill>
            </a:endParaRPr>
          </a:p>
        </p:txBody>
      </p:sp>
      <p:sp>
        <p:nvSpPr>
          <p:cNvPr id="7" name="Slide Number Placeholder 5">
            <a:extLst>
              <a:ext uri="{FF2B5EF4-FFF2-40B4-BE49-F238E27FC236}">
                <a16:creationId xmlns="" xmlns:a16="http://schemas.microsoft.com/office/drawing/2014/main" id="{D106E6E2-69FA-724F-9C3D-A8680D47D44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94971096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Kuvan paikkamerkki 3">
            <a:extLst>
              <a:ext uri="{FF2B5EF4-FFF2-40B4-BE49-F238E27FC236}">
                <a16:creationId xmlns="" xmlns:a16="http://schemas.microsoft.com/office/drawing/2014/main" id="{AD3E558F-FBB8-744D-8343-8FC308237153}"/>
              </a:ext>
            </a:extLst>
          </p:cNvPr>
          <p:cNvSpPr>
            <a:spLocks noGrp="1"/>
          </p:cNvSpPr>
          <p:nvPr>
            <p:ph type="pic" sz="quarter" idx="11"/>
          </p:nvPr>
        </p:nvSpPr>
        <p:spPr>
          <a:xfrm>
            <a:off x="3" y="0"/>
            <a:ext cx="5880098" cy="6858000"/>
          </a:xfrm>
          <a:prstGeom prst="rect">
            <a:avLst/>
          </a:prstGeom>
          <a:pattFill prst="pct5">
            <a:fgClr>
              <a:schemeClr val="tx2"/>
            </a:fgClr>
            <a:bgClr>
              <a:schemeClr val="bg1"/>
            </a:bgClr>
          </a:pattFill>
        </p:spPr>
        <p:txBody>
          <a:bodyPr/>
          <a:lstStyle>
            <a:lvl1pPr marL="0" indent="0">
              <a:buNone/>
              <a:defRPr/>
            </a:lvl1pPr>
          </a:lstStyle>
          <a:p>
            <a:endParaRPr lang="fi-FI" dirty="0"/>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1"/>
            <a:ext cx="5076825" cy="792162"/>
          </a:xfrm>
          <a:prstGeom prst="rect">
            <a:avLst/>
          </a:prstGeom>
        </p:spPr>
        <p:txBody>
          <a:bodyPr anchor="t">
            <a:noAutofit/>
          </a:bodyPr>
          <a:lstStyle>
            <a:lvl1pPr algn="l">
              <a:defRPr sz="2400"/>
            </a:lvl1pPr>
          </a:lstStyle>
          <a:p>
            <a:r>
              <a:rPr lang="en-GB" dirty="0"/>
              <a:t>Title</a:t>
            </a:r>
            <a:endParaRPr lang="en-US" dirty="0"/>
          </a:p>
        </p:txBody>
      </p:sp>
      <p:sp>
        <p:nvSpPr>
          <p:cNvPr id="19" name="Text Placeholder 3">
            <a:extLst>
              <a:ext uri="{FF2B5EF4-FFF2-40B4-BE49-F238E27FC236}">
                <a16:creationId xmlns="" xmlns:a16="http://schemas.microsoft.com/office/drawing/2014/main" id="{6F546A95-2E8B-4948-9FFF-ED00A510DD89}"/>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Date Placeholder 3">
            <a:extLst>
              <a:ext uri="{FF2B5EF4-FFF2-40B4-BE49-F238E27FC236}">
                <a16:creationId xmlns="" xmlns:a16="http://schemas.microsoft.com/office/drawing/2014/main" id="{5B8B1F1F-2E72-AC46-832F-DC33860733CB}"/>
              </a:ext>
            </a:extLst>
          </p:cNvPr>
          <p:cNvSpPr>
            <a:spLocks noGrp="1"/>
          </p:cNvSpPr>
          <p:nvPr>
            <p:ph type="dt" sz="half" idx="2"/>
          </p:nvPr>
        </p:nvSpPr>
        <p:spPr>
          <a:xfrm>
            <a:off x="6311900"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fi-FI">
                <a:solidFill>
                  <a:srgbClr val="000000"/>
                </a:solidFill>
              </a:rPr>
              <a:t>22.9.2020</a:t>
            </a:r>
            <a:endParaRPr lang="en-GB" dirty="0">
              <a:solidFill>
                <a:srgbClr val="000000"/>
              </a:solidFill>
            </a:endParaRPr>
          </a:p>
        </p:txBody>
      </p:sp>
      <p:sp>
        <p:nvSpPr>
          <p:cNvPr id="9" name="Footer Placeholder 4">
            <a:extLst>
              <a:ext uri="{FF2B5EF4-FFF2-40B4-BE49-F238E27FC236}">
                <a16:creationId xmlns="" xmlns:a16="http://schemas.microsoft.com/office/drawing/2014/main" id="{DB626FCF-7F61-A340-8488-49D6805ED075}"/>
              </a:ext>
            </a:extLst>
          </p:cNvPr>
          <p:cNvSpPr>
            <a:spLocks noGrp="1"/>
          </p:cNvSpPr>
          <p:nvPr>
            <p:ph type="ftr" sz="quarter" idx="3"/>
          </p:nvPr>
        </p:nvSpPr>
        <p:spPr>
          <a:xfrm>
            <a:off x="7341152"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en-GB" smtClean="0">
                <a:solidFill>
                  <a:srgbClr val="000000"/>
                </a:solidFill>
              </a:rPr>
              <a:t>Jens Lindén</a:t>
            </a:r>
            <a:endParaRPr lang="en-GB">
              <a:solidFill>
                <a:srgbClr val="000000"/>
              </a:solidFill>
            </a:endParaRPr>
          </a:p>
        </p:txBody>
      </p:sp>
      <p:sp>
        <p:nvSpPr>
          <p:cNvPr id="10" name="Slide Number Placeholder 5">
            <a:extLst>
              <a:ext uri="{FF2B5EF4-FFF2-40B4-BE49-F238E27FC236}">
                <a16:creationId xmlns="" xmlns:a16="http://schemas.microsoft.com/office/drawing/2014/main" id="{D23C23F1-FABB-424A-A688-4B888CB9AC41}"/>
              </a:ext>
            </a:extLst>
          </p:cNvPr>
          <p:cNvSpPr>
            <a:spLocks noGrp="1"/>
          </p:cNvSpPr>
          <p:nvPr>
            <p:ph type="sldNum" sz="quarter" idx="4"/>
          </p:nvPr>
        </p:nvSpPr>
        <p:spPr>
          <a:xfrm>
            <a:off x="10834578" y="6057900"/>
            <a:ext cx="547821" cy="800099"/>
          </a:xfrm>
          <a:prstGeom prst="rect">
            <a:avLst/>
          </a:prstGeom>
        </p:spPr>
        <p:txBody>
          <a:bodyPr vert="horz" lIns="0" tIns="0" rIns="0" bIns="0" rtlCol="0" anchor="ctr">
            <a:noAutofit/>
          </a:bodyPr>
          <a:lstStyle>
            <a:lvl1pPr algn="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265939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5A3D2AF9-142B-D843-B681-14C727C183F6}"/>
              </a:ext>
            </a:extLst>
          </p:cNvPr>
          <p:cNvSpPr>
            <a:spLocks noGrp="1"/>
          </p:cNvSpPr>
          <p:nvPr>
            <p:ph type="pic" sz="quarter" idx="11"/>
          </p:nvPr>
        </p:nvSpPr>
        <p:spPr>
          <a:xfrm>
            <a:off x="6311900" y="800100"/>
            <a:ext cx="5076825" cy="526342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 xmlns:a16="http://schemas.microsoft.com/office/drawing/2014/main" id="{475EBF9A-6FFF-144D-937B-79B45C82A0F5}"/>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7" name="Picture 6">
            <a:extLst>
              <a:ext uri="{FF2B5EF4-FFF2-40B4-BE49-F238E27FC236}">
                <a16:creationId xmlns="" xmlns:a16="http://schemas.microsoft.com/office/drawing/2014/main" id="{663133B5-CCE8-6A41-B622-AE849F691821}"/>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8" name="Date Placeholder 3">
            <a:extLst>
              <a:ext uri="{FF2B5EF4-FFF2-40B4-BE49-F238E27FC236}">
                <a16:creationId xmlns="" xmlns:a16="http://schemas.microsoft.com/office/drawing/2014/main" id="{D08EAF17-7557-3043-86A5-4A1831A199A1}"/>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fi-FI">
                <a:solidFill>
                  <a:srgbClr val="000000"/>
                </a:solidFill>
              </a:rPr>
              <a:t>22.9.2020</a:t>
            </a:r>
            <a:endParaRPr lang="en-GB" dirty="0">
              <a:solidFill>
                <a:srgbClr val="000000"/>
              </a:solidFill>
            </a:endParaRPr>
          </a:p>
        </p:txBody>
      </p:sp>
      <p:sp>
        <p:nvSpPr>
          <p:cNvPr id="9" name="Footer Placeholder 4">
            <a:extLst>
              <a:ext uri="{FF2B5EF4-FFF2-40B4-BE49-F238E27FC236}">
                <a16:creationId xmlns="" xmlns:a16="http://schemas.microsoft.com/office/drawing/2014/main" id="{C6DD8DFE-1582-4644-9A2C-CB8B4AE70EA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en-GB" smtClean="0">
                <a:solidFill>
                  <a:srgbClr val="000000"/>
                </a:solidFill>
              </a:rPr>
              <a:t>Jens Lindén</a:t>
            </a:r>
            <a:endParaRPr lang="en-GB">
              <a:solidFill>
                <a:srgbClr val="000000"/>
              </a:solidFill>
            </a:endParaRPr>
          </a:p>
        </p:txBody>
      </p:sp>
      <p:sp>
        <p:nvSpPr>
          <p:cNvPr id="10" name="Slide Number Placeholder 5">
            <a:extLst>
              <a:ext uri="{FF2B5EF4-FFF2-40B4-BE49-F238E27FC236}">
                <a16:creationId xmlns="" xmlns:a16="http://schemas.microsoft.com/office/drawing/2014/main" id="{66B61162-5277-674D-9188-3C06C5AB5D09}"/>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2463556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B7B44722-913C-AC45-B1F5-8904FEE2CBCC}"/>
              </a:ext>
            </a:extLst>
          </p:cNvPr>
          <p:cNvSpPr>
            <a:spLocks noGrp="1"/>
          </p:cNvSpPr>
          <p:nvPr>
            <p:ph type="pic" sz="quarter" idx="11"/>
          </p:nvPr>
        </p:nvSpPr>
        <p:spPr>
          <a:xfrm>
            <a:off x="803275" y="800100"/>
            <a:ext cx="5076825" cy="5263421"/>
          </a:xfr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 xmlns:a16="http://schemas.microsoft.com/office/drawing/2014/main" id="{85DA76C6-AAF1-2E40-ACCB-945A1659CE12}"/>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8" name="Picture 7">
            <a:extLst>
              <a:ext uri="{FF2B5EF4-FFF2-40B4-BE49-F238E27FC236}">
                <a16:creationId xmlns="" xmlns:a16="http://schemas.microsoft.com/office/drawing/2014/main" id="{6D9E9D3B-1743-5642-B8E0-EA61D5FA718D}"/>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9" name="Date Placeholder 3">
            <a:extLst>
              <a:ext uri="{FF2B5EF4-FFF2-40B4-BE49-F238E27FC236}">
                <a16:creationId xmlns="" xmlns:a16="http://schemas.microsoft.com/office/drawing/2014/main" id="{DDDAA9EF-09A2-9948-8D5B-69144B093355}"/>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fi-FI">
                <a:solidFill>
                  <a:srgbClr val="000000"/>
                </a:solidFill>
              </a:rPr>
              <a:t>22.9.2020</a:t>
            </a:r>
            <a:endParaRPr lang="en-GB" dirty="0">
              <a:solidFill>
                <a:srgbClr val="000000"/>
              </a:solidFill>
            </a:endParaRPr>
          </a:p>
        </p:txBody>
      </p:sp>
      <p:sp>
        <p:nvSpPr>
          <p:cNvPr id="10" name="Footer Placeholder 4">
            <a:extLst>
              <a:ext uri="{FF2B5EF4-FFF2-40B4-BE49-F238E27FC236}">
                <a16:creationId xmlns="" xmlns:a16="http://schemas.microsoft.com/office/drawing/2014/main" id="{A4E659E0-7902-6C49-96F4-7D55C065ED2E}"/>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r>
              <a:rPr lang="en-GB" smtClean="0">
                <a:solidFill>
                  <a:srgbClr val="000000"/>
                </a:solidFill>
              </a:rPr>
              <a:t>Jens Lindén</a:t>
            </a:r>
            <a:endParaRPr lang="en-GB">
              <a:solidFill>
                <a:srgbClr val="000000"/>
              </a:solidFill>
            </a:endParaRPr>
          </a:p>
        </p:txBody>
      </p:sp>
      <p:sp>
        <p:nvSpPr>
          <p:cNvPr id="11" name="Slide Number Placeholder 5">
            <a:extLst>
              <a:ext uri="{FF2B5EF4-FFF2-40B4-BE49-F238E27FC236}">
                <a16:creationId xmlns="" xmlns:a16="http://schemas.microsoft.com/office/drawing/2014/main" id="{955E2F37-CFFE-5043-9EA0-E60AC26F2B8C}"/>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8663075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986590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 xmlns:a16="http://schemas.microsoft.com/office/drawing/2014/main"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 xmlns:a16="http://schemas.microsoft.com/office/drawing/2014/main"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 xmlns:a16="http://schemas.microsoft.com/office/drawing/2014/main"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5747987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 xmlns:a16="http://schemas.microsoft.com/office/drawing/2014/main"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 xmlns:a16="http://schemas.microsoft.com/office/drawing/2014/main"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 xmlns:a16="http://schemas.microsoft.com/office/drawing/2014/main"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53471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title and Subtitle,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2" name="Text Placeholder 3">
            <a:extLst>
              <a:ext uri="{FF2B5EF4-FFF2-40B4-BE49-F238E27FC236}">
                <a16:creationId xmlns="" xmlns:a16="http://schemas.microsoft.com/office/drawing/2014/main" id="{1B6FA670-FA16-E24D-B046-170EDEC3AF7E}"/>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CCBDBF64-91C5-E64A-A7ED-69912CAFA2DD}"/>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0" name="Content Placeholder 4">
            <a:extLst>
              <a:ext uri="{FF2B5EF4-FFF2-40B4-BE49-F238E27FC236}">
                <a16:creationId xmlns="" xmlns:a16="http://schemas.microsoft.com/office/drawing/2014/main"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11" name="Content Placeholder 4">
            <a:extLst>
              <a:ext uri="{FF2B5EF4-FFF2-40B4-BE49-F238E27FC236}">
                <a16:creationId xmlns="" xmlns:a16="http://schemas.microsoft.com/office/drawing/2014/main"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a:defRPr lang="en-GB" sz="1400" spc="30" baseline="0" smtClean="0"/>
            </a:lvl2pPr>
            <a:lvl3pPr>
              <a:defRPr lang="en-GB" sz="1400" spc="30" baseline="0" smtClean="0"/>
            </a:lvl3pPr>
            <a:lvl4pPr>
              <a:defRPr lang="en-GB" sz="1400" spc="30" baseline="0" smtClean="0"/>
            </a:lvl4pPr>
            <a:lvl5pPr>
              <a:defRPr lang="x-none" sz="1400" spc="30" baseline="0"/>
            </a:lvl5pPr>
          </a:lstStyle>
          <a:p>
            <a:pPr lvl="0"/>
            <a:r>
              <a:rPr lang="en-GB" dirty="0"/>
              <a:t>Insert content</a:t>
            </a:r>
            <a:endParaRPr lang="x-none" dirty="0"/>
          </a:p>
        </p:txBody>
      </p:sp>
      <p:sp>
        <p:nvSpPr>
          <p:cNvPr id="14" name="Tekstin paikkamerkki 4">
            <a:extLst>
              <a:ext uri="{FF2B5EF4-FFF2-40B4-BE49-F238E27FC236}">
                <a16:creationId xmlns="" xmlns:a16="http://schemas.microsoft.com/office/drawing/2014/main"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 xmlns:a16="http://schemas.microsoft.com/office/drawing/2014/main"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 xmlns:a16="http://schemas.microsoft.com/office/drawing/2014/main"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10414114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 xmlns:a16="http://schemas.microsoft.com/office/drawing/2014/main"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 xmlns:a16="http://schemas.microsoft.com/office/drawing/2014/main"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 xmlns:a16="http://schemas.microsoft.com/office/drawing/2014/main"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 xmlns:a16="http://schemas.microsoft.com/office/drawing/2014/main"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913003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 xmlns:a16="http://schemas.microsoft.com/office/drawing/2014/main"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 xmlns:a16="http://schemas.microsoft.com/office/drawing/2014/main"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 xmlns:a16="http://schemas.microsoft.com/office/drawing/2014/main"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 xmlns:a16="http://schemas.microsoft.com/office/drawing/2014/main"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4217797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 xmlns:a16="http://schemas.microsoft.com/office/drawing/2014/main"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 xmlns:a16="http://schemas.microsoft.com/office/drawing/2014/main"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9360594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 xmlns:a16="http://schemas.microsoft.com/office/drawing/2014/main"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 xmlns:a16="http://schemas.microsoft.com/office/drawing/2014/main"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 xmlns:a16="http://schemas.microsoft.com/office/drawing/2014/main"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4963909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 xmlns:a16="http://schemas.microsoft.com/office/drawing/2014/main"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 xmlns:a16="http://schemas.microsoft.com/office/drawing/2014/main"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 xmlns:a16="http://schemas.microsoft.com/office/drawing/2014/main"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 xmlns:a16="http://schemas.microsoft.com/office/drawing/2014/main"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 xmlns:a16="http://schemas.microsoft.com/office/drawing/2014/main"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 xmlns:a16="http://schemas.microsoft.com/office/drawing/2014/main"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 xmlns:a16="http://schemas.microsoft.com/office/drawing/2014/main"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9643243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6" name="Kuvan paikkamerkki 3">
            <a:extLst>
              <a:ext uri="{FF2B5EF4-FFF2-40B4-BE49-F238E27FC236}">
                <a16:creationId xmlns="" xmlns:a16="http://schemas.microsoft.com/office/drawing/2014/main" id="{08ACDAFB-1FEB-5F41-A41E-8DC654412556}"/>
              </a:ext>
            </a:extLst>
          </p:cNvPr>
          <p:cNvSpPr>
            <a:spLocks noGrp="1"/>
          </p:cNvSpPr>
          <p:nvPr>
            <p:ph type="pic" sz="quarter" idx="11"/>
          </p:nvPr>
        </p:nvSpPr>
        <p:spPr>
          <a:xfrm>
            <a:off x="6311902" y="0"/>
            <a:ext cx="5880098" cy="6858000"/>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 name="Text Placeholder 3">
            <a:extLst>
              <a:ext uri="{FF2B5EF4-FFF2-40B4-BE49-F238E27FC236}">
                <a16:creationId xmlns="" xmlns:a16="http://schemas.microsoft.com/office/drawing/2014/main" id="{FA0794EE-5CDE-0F41-A6C1-294B204EC1AD}"/>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Date Placeholder 3">
            <a:extLst>
              <a:ext uri="{FF2B5EF4-FFF2-40B4-BE49-F238E27FC236}">
                <a16:creationId xmlns="" xmlns:a16="http://schemas.microsoft.com/office/drawing/2014/main" id="{F36917AC-916B-A140-A398-99454656E29E}"/>
              </a:ext>
            </a:extLst>
          </p:cNvPr>
          <p:cNvSpPr>
            <a:spLocks noGrp="1"/>
          </p:cNvSpPr>
          <p:nvPr>
            <p:ph type="dt" sz="half" idx="2"/>
          </p:nvPr>
        </p:nvSpPr>
        <p:spPr>
          <a:xfrm>
            <a:off x="4881765"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0" name="Footer Placeholder 4">
            <a:extLst>
              <a:ext uri="{FF2B5EF4-FFF2-40B4-BE49-F238E27FC236}">
                <a16:creationId xmlns="" xmlns:a16="http://schemas.microsoft.com/office/drawing/2014/main" id="{989F57ED-30CA-1F4F-BAF3-032C006F15A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 xmlns:a16="http://schemas.microsoft.com/office/drawing/2014/main" id="{D106E6E2-69FA-724F-9C3D-A8680D47D44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3328942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Kuvan paikkamerkki 3">
            <a:extLst>
              <a:ext uri="{FF2B5EF4-FFF2-40B4-BE49-F238E27FC236}">
                <a16:creationId xmlns="" xmlns:a16="http://schemas.microsoft.com/office/drawing/2014/main" id="{AD3E558F-FBB8-744D-8343-8FC308237153}"/>
              </a:ext>
            </a:extLst>
          </p:cNvPr>
          <p:cNvSpPr>
            <a:spLocks noGrp="1"/>
          </p:cNvSpPr>
          <p:nvPr>
            <p:ph type="pic" sz="quarter" idx="11"/>
          </p:nvPr>
        </p:nvSpPr>
        <p:spPr>
          <a:xfrm>
            <a:off x="3" y="0"/>
            <a:ext cx="5880098" cy="6858000"/>
          </a:xfrm>
          <a:prstGeom prst="rect">
            <a:avLst/>
          </a:prstGeom>
          <a:pattFill prst="pct5">
            <a:fgClr>
              <a:schemeClr val="tx2"/>
            </a:fgClr>
            <a:bgClr>
              <a:schemeClr val="bg1"/>
            </a:bgClr>
          </a:pattFill>
        </p:spPr>
        <p:txBody>
          <a:bodyPr/>
          <a:lstStyle>
            <a:lvl1pPr marL="0" indent="0">
              <a:buNone/>
              <a:defRPr/>
            </a:lvl1pPr>
          </a:lstStyle>
          <a:p>
            <a:endParaRPr lang="fi-FI" dirty="0"/>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1"/>
            <a:ext cx="5076825" cy="792162"/>
          </a:xfrm>
          <a:prstGeom prst="rect">
            <a:avLst/>
          </a:prstGeom>
        </p:spPr>
        <p:txBody>
          <a:bodyPr anchor="t">
            <a:noAutofit/>
          </a:bodyPr>
          <a:lstStyle>
            <a:lvl1pPr algn="l">
              <a:defRPr sz="2400"/>
            </a:lvl1pPr>
          </a:lstStyle>
          <a:p>
            <a:r>
              <a:rPr lang="en-GB" dirty="0"/>
              <a:t>Title</a:t>
            </a:r>
            <a:endParaRPr lang="en-US" dirty="0"/>
          </a:p>
        </p:txBody>
      </p:sp>
      <p:sp>
        <p:nvSpPr>
          <p:cNvPr id="19" name="Text Placeholder 3">
            <a:extLst>
              <a:ext uri="{FF2B5EF4-FFF2-40B4-BE49-F238E27FC236}">
                <a16:creationId xmlns="" xmlns:a16="http://schemas.microsoft.com/office/drawing/2014/main" id="{6F546A95-2E8B-4948-9FFF-ED00A510DD89}"/>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Date Placeholder 3">
            <a:extLst>
              <a:ext uri="{FF2B5EF4-FFF2-40B4-BE49-F238E27FC236}">
                <a16:creationId xmlns="" xmlns:a16="http://schemas.microsoft.com/office/drawing/2014/main" id="{5B8B1F1F-2E72-AC46-832F-DC33860733CB}"/>
              </a:ext>
            </a:extLst>
          </p:cNvPr>
          <p:cNvSpPr>
            <a:spLocks noGrp="1"/>
          </p:cNvSpPr>
          <p:nvPr>
            <p:ph type="dt" sz="half" idx="2"/>
          </p:nvPr>
        </p:nvSpPr>
        <p:spPr>
          <a:xfrm>
            <a:off x="6311900"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 name="Footer Placeholder 4">
            <a:extLst>
              <a:ext uri="{FF2B5EF4-FFF2-40B4-BE49-F238E27FC236}">
                <a16:creationId xmlns="" xmlns:a16="http://schemas.microsoft.com/office/drawing/2014/main" id="{DB626FCF-7F61-A340-8488-49D6805ED075}"/>
              </a:ext>
            </a:extLst>
          </p:cNvPr>
          <p:cNvSpPr>
            <a:spLocks noGrp="1"/>
          </p:cNvSpPr>
          <p:nvPr>
            <p:ph type="ftr" sz="quarter" idx="3"/>
          </p:nvPr>
        </p:nvSpPr>
        <p:spPr>
          <a:xfrm>
            <a:off x="7341152"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0" name="Slide Number Placeholder 5">
            <a:extLst>
              <a:ext uri="{FF2B5EF4-FFF2-40B4-BE49-F238E27FC236}">
                <a16:creationId xmlns="" xmlns:a16="http://schemas.microsoft.com/office/drawing/2014/main" id="{D23C23F1-FABB-424A-A688-4B888CB9AC41}"/>
              </a:ext>
            </a:extLst>
          </p:cNvPr>
          <p:cNvSpPr>
            <a:spLocks noGrp="1"/>
          </p:cNvSpPr>
          <p:nvPr>
            <p:ph type="sldNum" sz="quarter" idx="4"/>
          </p:nvPr>
        </p:nvSpPr>
        <p:spPr>
          <a:xfrm>
            <a:off x="10834578" y="6057900"/>
            <a:ext cx="547821" cy="800099"/>
          </a:xfrm>
          <a:prstGeom prst="rect">
            <a:avLst/>
          </a:prstGeom>
        </p:spPr>
        <p:txBody>
          <a:bodyPr vert="horz" lIns="0" tIns="0" rIns="0" bIns="0" rtlCol="0" anchor="ctr">
            <a:noAutofit/>
          </a:bodyPr>
          <a:lstStyle>
            <a:lvl1pPr algn="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1829799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5A3D2AF9-142B-D843-B681-14C727C183F6}"/>
              </a:ext>
            </a:extLst>
          </p:cNvPr>
          <p:cNvSpPr>
            <a:spLocks noGrp="1"/>
          </p:cNvSpPr>
          <p:nvPr>
            <p:ph type="pic" sz="quarter" idx="11"/>
          </p:nvPr>
        </p:nvSpPr>
        <p:spPr>
          <a:xfrm>
            <a:off x="6311900" y="800100"/>
            <a:ext cx="5076825" cy="526342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 xmlns:a16="http://schemas.microsoft.com/office/drawing/2014/main" id="{475EBF9A-6FFF-144D-937B-79B45C82A0F5}"/>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7" name="Picture 6">
            <a:extLst>
              <a:ext uri="{FF2B5EF4-FFF2-40B4-BE49-F238E27FC236}">
                <a16:creationId xmlns="" xmlns:a16="http://schemas.microsoft.com/office/drawing/2014/main" id="{663133B5-CCE8-6A41-B622-AE849F691821}"/>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8" name="Date Placeholder 3">
            <a:extLst>
              <a:ext uri="{FF2B5EF4-FFF2-40B4-BE49-F238E27FC236}">
                <a16:creationId xmlns="" xmlns:a16="http://schemas.microsoft.com/office/drawing/2014/main" id="{D08EAF17-7557-3043-86A5-4A1831A199A1}"/>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 name="Footer Placeholder 4">
            <a:extLst>
              <a:ext uri="{FF2B5EF4-FFF2-40B4-BE49-F238E27FC236}">
                <a16:creationId xmlns="" xmlns:a16="http://schemas.microsoft.com/office/drawing/2014/main" id="{C6DD8DFE-1582-4644-9A2C-CB8B4AE70EA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0" name="Slide Number Placeholder 5">
            <a:extLst>
              <a:ext uri="{FF2B5EF4-FFF2-40B4-BE49-F238E27FC236}">
                <a16:creationId xmlns="" xmlns:a16="http://schemas.microsoft.com/office/drawing/2014/main" id="{66B61162-5277-674D-9188-3C06C5AB5D09}"/>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7892665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B7B44722-913C-AC45-B1F5-8904FEE2CBCC}"/>
              </a:ext>
            </a:extLst>
          </p:cNvPr>
          <p:cNvSpPr>
            <a:spLocks noGrp="1"/>
          </p:cNvSpPr>
          <p:nvPr>
            <p:ph type="pic" sz="quarter" idx="11"/>
          </p:nvPr>
        </p:nvSpPr>
        <p:spPr>
          <a:xfrm>
            <a:off x="803275" y="800100"/>
            <a:ext cx="5076825" cy="5263421"/>
          </a:xfr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 xmlns:a16="http://schemas.microsoft.com/office/drawing/2014/main" id="{85DA76C6-AAF1-2E40-ACCB-945A1659CE12}"/>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8" name="Picture 7">
            <a:extLst>
              <a:ext uri="{FF2B5EF4-FFF2-40B4-BE49-F238E27FC236}">
                <a16:creationId xmlns="" xmlns:a16="http://schemas.microsoft.com/office/drawing/2014/main" id="{6D9E9D3B-1743-5642-B8E0-EA61D5FA718D}"/>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9" name="Date Placeholder 3">
            <a:extLst>
              <a:ext uri="{FF2B5EF4-FFF2-40B4-BE49-F238E27FC236}">
                <a16:creationId xmlns="" xmlns:a16="http://schemas.microsoft.com/office/drawing/2014/main" id="{DDDAA9EF-09A2-9948-8D5B-69144B093355}"/>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0" name="Footer Placeholder 4">
            <a:extLst>
              <a:ext uri="{FF2B5EF4-FFF2-40B4-BE49-F238E27FC236}">
                <a16:creationId xmlns="" xmlns:a16="http://schemas.microsoft.com/office/drawing/2014/main" id="{A4E659E0-7902-6C49-96F4-7D55C065ED2E}"/>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1" name="Slide Number Placeholder 5">
            <a:extLst>
              <a:ext uri="{FF2B5EF4-FFF2-40B4-BE49-F238E27FC236}">
                <a16:creationId xmlns="" xmlns:a16="http://schemas.microsoft.com/office/drawing/2014/main" id="{955E2F37-CFFE-5043-9EA0-E60AC26F2B8C}"/>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59892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87375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6" name="Kuvan paikkamerkki 3">
            <a:extLst>
              <a:ext uri="{FF2B5EF4-FFF2-40B4-BE49-F238E27FC236}">
                <a16:creationId xmlns="" xmlns:a16="http://schemas.microsoft.com/office/drawing/2014/main" id="{08ACDAFB-1FEB-5F41-A41E-8DC654412556}"/>
              </a:ext>
            </a:extLst>
          </p:cNvPr>
          <p:cNvSpPr>
            <a:spLocks noGrp="1"/>
          </p:cNvSpPr>
          <p:nvPr>
            <p:ph type="pic" sz="quarter" idx="11"/>
          </p:nvPr>
        </p:nvSpPr>
        <p:spPr>
          <a:xfrm>
            <a:off x="6311902" y="0"/>
            <a:ext cx="5880098" cy="6858000"/>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19" name="Text Placeholder 3">
            <a:extLst>
              <a:ext uri="{FF2B5EF4-FFF2-40B4-BE49-F238E27FC236}">
                <a16:creationId xmlns="" xmlns:a16="http://schemas.microsoft.com/office/drawing/2014/main" id="{38EF129C-C6F6-8742-AC57-1CBBC284E9B5}"/>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20" name="Text Placeholder 3">
            <a:extLst>
              <a:ext uri="{FF2B5EF4-FFF2-40B4-BE49-F238E27FC236}">
                <a16:creationId xmlns="" xmlns:a16="http://schemas.microsoft.com/office/drawing/2014/main" id="{BA33272F-65E8-324A-90A0-1B0DFDEA33DB}"/>
              </a:ext>
            </a:extLst>
          </p:cNvPr>
          <p:cNvSpPr>
            <a:spLocks noGrp="1"/>
          </p:cNvSpPr>
          <p:nvPr>
            <p:ph type="body" sz="quarter" idx="14" hasCustomPrompt="1"/>
          </p:nvPr>
        </p:nvSpPr>
        <p:spPr>
          <a:xfrm>
            <a:off x="4881765" y="6057900"/>
            <a:ext cx="998334" cy="800100"/>
          </a:xfrm>
          <a:prstGeom prst="rect">
            <a:avLst/>
          </a:prstGeom>
        </p:spPr>
        <p:txBody>
          <a:bodyPr vert="horz" lIns="0" tIns="0" rIns="0" bIns="72000" rtlCol="0" anchor="ctr">
            <a:noAutofit/>
          </a:bodyPr>
          <a:lstStyle>
            <a:lvl1pPr marL="0" indent="0" algn="r">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4" name="Text Placeholder 3">
            <a:extLst>
              <a:ext uri="{FF2B5EF4-FFF2-40B4-BE49-F238E27FC236}">
                <a16:creationId xmlns="" xmlns:a16="http://schemas.microsoft.com/office/drawing/2014/main" id="{FA0794EE-5CDE-0F41-A6C1-294B204EC1AD}"/>
              </a:ext>
            </a:extLst>
          </p:cNvPr>
          <p:cNvSpPr>
            <a:spLocks noGrp="1"/>
          </p:cNvSpPr>
          <p:nvPr>
            <p:ph type="body" sz="quarter" idx="15" hasCustomPrompt="1"/>
          </p:nvPr>
        </p:nvSpPr>
        <p:spPr>
          <a:xfrm>
            <a:off x="803274" y="1596257"/>
            <a:ext cx="5076825" cy="4461642"/>
          </a:xfrm>
        </p:spPr>
        <p:txBody>
          <a:bodyPr rIns="0">
            <a:normAutofit/>
          </a:bodyPr>
          <a:lstStyle>
            <a:lvl1pPr>
              <a:defRPr lang="x-none" dirty="0"/>
            </a:lvl1pPr>
          </a:lstStyle>
          <a:p>
            <a:pPr lvl="0"/>
            <a:r>
              <a:rPr lang="en-GB" dirty="0"/>
              <a:t>Click to edit text</a:t>
            </a:r>
            <a:endParaRPr lang="x-none" dirty="0"/>
          </a:p>
        </p:txBody>
      </p:sp>
    </p:spTree>
    <p:extLst>
      <p:ext uri="{BB962C8B-B14F-4D97-AF65-F5344CB8AC3E}">
        <p14:creationId xmlns:p14="http://schemas.microsoft.com/office/powerpoint/2010/main" val="387641858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a16="http://schemas.microsoft.com/office/drawing/2014/main" xmlns=""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a16="http://schemas.microsoft.com/office/drawing/2014/main" xmlns=""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9158425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a16="http://schemas.microsoft.com/office/drawing/2014/main" xmlns=""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a16="http://schemas.microsoft.com/office/drawing/2014/main" xmlns=""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a16="http://schemas.microsoft.com/office/drawing/2014/main" xmlns=""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4212121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a16="http://schemas.microsoft.com/office/drawing/2014/main" xmlns=""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a16="http://schemas.microsoft.com/office/drawing/2014/main" xmlns=""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a16="http://schemas.microsoft.com/office/drawing/2014/main" xmlns=""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6989658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a16="http://schemas.microsoft.com/office/drawing/2014/main" xmlns=""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a16="http://schemas.microsoft.com/office/drawing/2014/main" xmlns=""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a16="http://schemas.microsoft.com/office/drawing/2014/main" xmlns=""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2862777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a16="http://schemas.microsoft.com/office/drawing/2014/main" xmlns=""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a16="http://schemas.microsoft.com/office/drawing/2014/main" xmlns=""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3340987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a16="http://schemas.microsoft.com/office/drawing/2014/main" xmlns=""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a16="http://schemas.microsoft.com/office/drawing/2014/main" xmlns=""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1054839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a16="http://schemas.microsoft.com/office/drawing/2014/main" xmlns=""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a16="http://schemas.microsoft.com/office/drawing/2014/main" xmlns=""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a16="http://schemas.microsoft.com/office/drawing/2014/main" xmlns=""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a16="http://schemas.microsoft.com/office/drawing/2014/main" xmlns=""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a16="http://schemas.microsoft.com/office/drawing/2014/main" xmlns=""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a16="http://schemas.microsoft.com/office/drawing/2014/main" xmlns=""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a16="http://schemas.microsoft.com/office/drawing/2014/main" xmlns=""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524814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a16="http://schemas.microsoft.com/office/drawing/2014/main" xmlns=""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42" name="Straight Connector 41">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a16="http://schemas.microsoft.com/office/drawing/2014/main" xmlns=""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a16="http://schemas.microsoft.com/office/drawing/2014/main" xmlns=""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a16="http://schemas.microsoft.com/office/drawing/2014/main" xmlns=""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a16="http://schemas.microsoft.com/office/drawing/2014/main" xmlns=""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a16="http://schemas.microsoft.com/office/drawing/2014/main" xmlns=""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9"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aa-ET"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p>
        </p:txBody>
      </p:sp>
      <p:sp>
        <p:nvSpPr>
          <p:cNvPr id="2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aa-ET"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p>
        </p:txBody>
      </p:sp>
      <p:sp>
        <p:nvSpPr>
          <p:cNvPr id="2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aa-ET"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lang="aa-ET" smtClean="0"/>
              <a:pPr>
                <a:lnSpc>
                  <a:spcPct val="90000"/>
                </a:lnSpc>
                <a:spcBef>
                  <a:spcPct val="0"/>
                </a:spcBef>
                <a:buFont typeface="Arial" panose="020B0604020202020204" pitchFamily="34" charset="0"/>
                <a:buNone/>
              </a:pPr>
              <a:t>‹#›</a:t>
            </a:fld>
            <a:endParaRPr lang="aa-ET" dirty="0"/>
          </a:p>
        </p:txBody>
      </p:sp>
    </p:spTree>
    <p:extLst>
      <p:ext uri="{BB962C8B-B14F-4D97-AF65-F5344CB8AC3E}">
        <p14:creationId xmlns:p14="http://schemas.microsoft.com/office/powerpoint/2010/main" val="33473163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1859387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a16="http://schemas.microsoft.com/office/drawing/2014/main" xmlns=""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a16="http://schemas.microsoft.com/office/drawing/2014/main" xmlns=""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54508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ver 2">
    <p:bg>
      <p:bgPr>
        <a:solidFill>
          <a:schemeClr val="accent3"/>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 xmlns:a16="http://schemas.microsoft.com/office/drawing/2014/main" id="{67FB3C03-602B-524D-847A-37E9E0737CAF}"/>
              </a:ext>
            </a:extLst>
          </p:cNvPr>
          <p:cNvSpPr>
            <a:spLocks noGrp="1"/>
          </p:cNvSpPr>
          <p:nvPr>
            <p:ph type="title"/>
          </p:nvPr>
        </p:nvSpPr>
        <p:spPr>
          <a:xfrm>
            <a:off x="803275" y="2235201"/>
            <a:ext cx="10585450" cy="2387600"/>
          </a:xfrm>
          <a:prstGeom prst="rect">
            <a:avLst/>
          </a:prstGeom>
        </p:spPr>
        <p:txBody>
          <a:bodyPr vert="horz" lIns="0" tIns="0" rIns="0" bIns="0" rtlCol="0" anchor="ctr">
            <a:noAutofit/>
          </a:bodyPr>
          <a:lstStyle/>
          <a:p>
            <a:r>
              <a:rPr lang="en-GB" dirty="0"/>
              <a:t>Click to edit Master title style</a:t>
            </a:r>
            <a:endParaRPr lang="en-US" dirty="0"/>
          </a:p>
        </p:txBody>
      </p:sp>
      <p:sp>
        <p:nvSpPr>
          <p:cNvPr id="5" name="Text Placeholder 3">
            <a:extLst>
              <a:ext uri="{FF2B5EF4-FFF2-40B4-BE49-F238E27FC236}">
                <a16:creationId xmlns="" xmlns:a16="http://schemas.microsoft.com/office/drawing/2014/main" id="{C449730F-470B-AC44-9496-6005D6284393}"/>
              </a:ext>
            </a:extLst>
          </p:cNvPr>
          <p:cNvSpPr>
            <a:spLocks noGrp="1"/>
          </p:cNvSpPr>
          <p:nvPr>
            <p:ph type="body" sz="quarter" idx="13" hasCustomPrompt="1"/>
          </p:nvPr>
        </p:nvSpPr>
        <p:spPr>
          <a:xfrm>
            <a:off x="1351096"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6" name="Text Placeholder 3">
            <a:extLst>
              <a:ext uri="{FF2B5EF4-FFF2-40B4-BE49-F238E27FC236}">
                <a16:creationId xmlns="" xmlns:a16="http://schemas.microsoft.com/office/drawing/2014/main" id="{9D145177-128C-0147-8423-98F7A7CB2AD6}"/>
              </a:ext>
            </a:extLst>
          </p:cNvPr>
          <p:cNvSpPr>
            <a:spLocks noGrp="1"/>
          </p:cNvSpPr>
          <p:nvPr>
            <p:ph type="body" sz="quarter" idx="14" hasCustomPrompt="1"/>
          </p:nvPr>
        </p:nvSpPr>
        <p:spPr>
          <a:xfrm>
            <a:off x="10381038" y="6057900"/>
            <a:ext cx="998334" cy="800100"/>
          </a:xfrm>
          <a:prstGeom prst="rect">
            <a:avLst/>
          </a:prstGeom>
        </p:spPr>
        <p:txBody>
          <a:bodyPr vert="horz" lIns="0" tIns="0" rIns="0" bIns="0" rtlCol="0" anchor="ctr">
            <a:noAutofit/>
          </a:bodyPr>
          <a:lstStyle>
            <a:lvl1pPr marL="0" indent="0" algn="r">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2669273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Kuvan paikkamerkki 3">
            <a:extLst>
              <a:ext uri="{FF2B5EF4-FFF2-40B4-BE49-F238E27FC236}">
                <a16:creationId xmlns="" xmlns:a16="http://schemas.microsoft.com/office/drawing/2014/main" id="{AD3E558F-FBB8-744D-8343-8FC308237153}"/>
              </a:ext>
            </a:extLst>
          </p:cNvPr>
          <p:cNvSpPr>
            <a:spLocks noGrp="1"/>
          </p:cNvSpPr>
          <p:nvPr>
            <p:ph type="pic" sz="quarter" idx="11"/>
          </p:nvPr>
        </p:nvSpPr>
        <p:spPr>
          <a:xfrm>
            <a:off x="3" y="0"/>
            <a:ext cx="5880098" cy="6858000"/>
          </a:xfrm>
          <a:prstGeom prst="rect">
            <a:avLst/>
          </a:prstGeom>
          <a:pattFill prst="pct5">
            <a:fgClr>
              <a:schemeClr val="tx2"/>
            </a:fgClr>
            <a:bgClr>
              <a:schemeClr val="bg1"/>
            </a:bgClr>
          </a:pattFill>
        </p:spPr>
        <p:txBody>
          <a:bodyPr/>
          <a:lstStyle>
            <a:lvl1pPr marL="0" indent="0">
              <a:buNone/>
              <a:defRPr/>
            </a:lvl1pPr>
          </a:lstStyle>
          <a:p>
            <a:endParaRPr lang="fi-FI" dirty="0"/>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1"/>
            <a:ext cx="5076825" cy="792162"/>
          </a:xfrm>
          <a:prstGeom prst="rect">
            <a:avLst/>
          </a:prstGeom>
        </p:spPr>
        <p:txBody>
          <a:bodyPr anchor="t">
            <a:noAutofit/>
          </a:bodyPr>
          <a:lstStyle>
            <a:lvl1pPr algn="l">
              <a:defRPr sz="2400"/>
            </a:lvl1pPr>
          </a:lstStyle>
          <a:p>
            <a:r>
              <a:rPr lang="en-GB" dirty="0"/>
              <a:t>Title</a:t>
            </a:r>
            <a:endParaRPr lang="en-US" dirty="0"/>
          </a:p>
        </p:txBody>
      </p:sp>
      <p:sp>
        <p:nvSpPr>
          <p:cNvPr id="16" name="Text Placeholder 3">
            <a:extLst>
              <a:ext uri="{FF2B5EF4-FFF2-40B4-BE49-F238E27FC236}">
                <a16:creationId xmlns="" xmlns:a16="http://schemas.microsoft.com/office/drawing/2014/main" id="{6F008D84-A545-F347-8615-C8ECC83C66CA}"/>
              </a:ext>
            </a:extLst>
          </p:cNvPr>
          <p:cNvSpPr>
            <a:spLocks noGrp="1"/>
          </p:cNvSpPr>
          <p:nvPr>
            <p:ph type="body" sz="quarter" idx="13" hasCustomPrompt="1"/>
          </p:nvPr>
        </p:nvSpPr>
        <p:spPr>
          <a:xfrm>
            <a:off x="7341152"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7" name="Text Placeholder 3">
            <a:extLst>
              <a:ext uri="{FF2B5EF4-FFF2-40B4-BE49-F238E27FC236}">
                <a16:creationId xmlns="" xmlns:a16="http://schemas.microsoft.com/office/drawing/2014/main" id="{29B467ED-A5A3-CD4E-BE42-83D681E0C4FD}"/>
              </a:ext>
            </a:extLst>
          </p:cNvPr>
          <p:cNvSpPr>
            <a:spLocks noGrp="1"/>
          </p:cNvSpPr>
          <p:nvPr>
            <p:ph type="body" sz="quarter" idx="16" hasCustomPrompt="1"/>
          </p:nvPr>
        </p:nvSpPr>
        <p:spPr>
          <a:xfrm>
            <a:off x="6311900"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9" name="Text Placeholder 3">
            <a:extLst>
              <a:ext uri="{FF2B5EF4-FFF2-40B4-BE49-F238E27FC236}">
                <a16:creationId xmlns="" xmlns:a16="http://schemas.microsoft.com/office/drawing/2014/main" id="{6F546A95-2E8B-4948-9FFF-ED00A510DD89}"/>
              </a:ext>
            </a:extLst>
          </p:cNvPr>
          <p:cNvSpPr>
            <a:spLocks noGrp="1"/>
          </p:cNvSpPr>
          <p:nvPr>
            <p:ph type="body" sz="quarter" idx="15" hasCustomPrompt="1"/>
          </p:nvPr>
        </p:nvSpPr>
        <p:spPr>
          <a:xfrm>
            <a:off x="6311899" y="1596257"/>
            <a:ext cx="5076825" cy="4461642"/>
          </a:xfrm>
        </p:spPr>
        <p:txBody>
          <a:bodyPr rIns="0">
            <a:normAutofit/>
          </a:bodyPr>
          <a:lstStyle>
            <a:lvl1pPr>
              <a:defRPr lang="x-none" dirty="0"/>
            </a:lvl1pPr>
          </a:lstStyle>
          <a:p>
            <a:pPr lvl="0"/>
            <a:r>
              <a:rPr lang="en-GB" dirty="0"/>
              <a:t>Click to edit text</a:t>
            </a:r>
            <a:endParaRPr lang="x-none" dirty="0"/>
          </a:p>
        </p:txBody>
      </p:sp>
      <p:sp>
        <p:nvSpPr>
          <p:cNvPr id="7" name="Text Placeholder 3">
            <a:extLst>
              <a:ext uri="{FF2B5EF4-FFF2-40B4-BE49-F238E27FC236}">
                <a16:creationId xmlns="" xmlns:a16="http://schemas.microsoft.com/office/drawing/2014/main" id="{7861C929-776E-A84A-B24A-253EF699B717}"/>
              </a:ext>
            </a:extLst>
          </p:cNvPr>
          <p:cNvSpPr txBox="1">
            <a:spLocks/>
          </p:cNvSpPr>
          <p:nvPr userDrawn="1"/>
        </p:nvSpPr>
        <p:spPr>
          <a:xfrm>
            <a:off x="10814391"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pPr>
            <a:fld id="{5C351ED8-DB12-E249-8746-2147E01DDAFA}" type="slidenum">
              <a:rPr lang="fi-FI" smtClean="0"/>
              <a:pPr algn="r">
                <a:spcBef>
                  <a:spcPct val="0"/>
                </a:spcBef>
              </a:pPr>
              <a:t>‹#›</a:t>
            </a:fld>
            <a:endParaRPr lang="x-none" dirty="0"/>
          </a:p>
        </p:txBody>
      </p:sp>
    </p:spTree>
    <p:extLst>
      <p:ext uri="{BB962C8B-B14F-4D97-AF65-F5344CB8AC3E}">
        <p14:creationId xmlns:p14="http://schemas.microsoft.com/office/powerpoint/2010/main" val="29449160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a16="http://schemas.microsoft.com/office/drawing/2014/main" xmlns=""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a16="http://schemas.microsoft.com/office/drawing/2014/main" xmlns=""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a16="http://schemas.microsoft.com/office/drawing/2014/main" xmlns=""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3322862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a16="http://schemas.microsoft.com/office/drawing/2014/main" xmlns=""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a16="http://schemas.microsoft.com/office/drawing/2014/main" xmlns=""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a16="http://schemas.microsoft.com/office/drawing/2014/main" xmlns=""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451125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a16="http://schemas.microsoft.com/office/drawing/2014/main" xmlns=""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a16="http://schemas.microsoft.com/office/drawing/2014/main" xmlns=""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a16="http://schemas.microsoft.com/office/drawing/2014/main" xmlns=""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4141978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a16="http://schemas.microsoft.com/office/drawing/2014/main" xmlns=""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a16="http://schemas.microsoft.com/office/drawing/2014/main" xmlns=""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609124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a16="http://schemas.microsoft.com/office/drawing/2014/main" xmlns=""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a16="http://schemas.microsoft.com/office/drawing/2014/main" xmlns=""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3640545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a16="http://schemas.microsoft.com/office/drawing/2014/main" xmlns=""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a16="http://schemas.microsoft.com/office/drawing/2014/main" xmlns=""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a16="http://schemas.microsoft.com/office/drawing/2014/main" xmlns=""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a16="http://schemas.microsoft.com/office/drawing/2014/main" xmlns=""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a16="http://schemas.microsoft.com/office/drawing/2014/main" xmlns=""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a16="http://schemas.microsoft.com/office/drawing/2014/main" xmlns=""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a16="http://schemas.microsoft.com/office/drawing/2014/main" xmlns=""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98143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5A3D2AF9-142B-D843-B681-14C727C183F6}"/>
              </a:ext>
            </a:extLst>
          </p:cNvPr>
          <p:cNvSpPr>
            <a:spLocks noGrp="1"/>
          </p:cNvSpPr>
          <p:nvPr>
            <p:ph type="pic" sz="quarter" idx="11"/>
          </p:nvPr>
        </p:nvSpPr>
        <p:spPr>
          <a:xfrm>
            <a:off x="6311900" y="800100"/>
            <a:ext cx="5076825" cy="526342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12" name="Text Placeholder 3">
            <a:extLst>
              <a:ext uri="{FF2B5EF4-FFF2-40B4-BE49-F238E27FC236}">
                <a16:creationId xmlns="" xmlns:a16="http://schemas.microsoft.com/office/drawing/2014/main" id="{65522DA7-5E48-FB49-9B2E-1DD5CB814410}"/>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75D00CC7-4E8F-FC48-861B-ED66EB6FB63D}"/>
              </a:ext>
            </a:extLst>
          </p:cNvPr>
          <p:cNvSpPr>
            <a:spLocks noGrp="1"/>
          </p:cNvSpPr>
          <p:nvPr>
            <p:ph type="body" sz="quarter" idx="14" hasCustomPrompt="1"/>
          </p:nvPr>
        </p:nvSpPr>
        <p:spPr>
          <a:xfrm>
            <a:off x="9500116"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5" name="Text Placeholder 3">
            <a:extLst>
              <a:ext uri="{FF2B5EF4-FFF2-40B4-BE49-F238E27FC236}">
                <a16:creationId xmlns="" xmlns:a16="http://schemas.microsoft.com/office/drawing/2014/main" id="{475EBF9A-6FFF-144D-937B-79B45C82A0F5}"/>
              </a:ext>
            </a:extLst>
          </p:cNvPr>
          <p:cNvSpPr>
            <a:spLocks noGrp="1"/>
          </p:cNvSpPr>
          <p:nvPr>
            <p:ph type="body" sz="quarter" idx="15" hasCustomPrompt="1"/>
          </p:nvPr>
        </p:nvSpPr>
        <p:spPr>
          <a:xfrm>
            <a:off x="803274" y="1596257"/>
            <a:ext cx="5076825" cy="4461642"/>
          </a:xfrm>
        </p:spPr>
        <p:txBody>
          <a:bodyPr rIns="0">
            <a:normAutofit/>
          </a:bodyPr>
          <a:lstStyle>
            <a:lvl1pPr>
              <a:defRPr lang="x-none" dirty="0"/>
            </a:lvl1pPr>
          </a:lstStyle>
          <a:p>
            <a:pPr lvl="0"/>
            <a:r>
              <a:rPr lang="en-GB" dirty="0"/>
              <a:t>Click to edit text</a:t>
            </a:r>
            <a:endParaRPr lang="x-none" dirty="0"/>
          </a:p>
        </p:txBody>
      </p:sp>
      <p:pic>
        <p:nvPicPr>
          <p:cNvPr id="7" name="Picture 6">
            <a:extLst>
              <a:ext uri="{FF2B5EF4-FFF2-40B4-BE49-F238E27FC236}">
                <a16:creationId xmlns="" xmlns:a16="http://schemas.microsoft.com/office/drawing/2014/main" id="{663133B5-CCE8-6A41-B622-AE849F691821}"/>
              </a:ext>
            </a:extLst>
          </p:cNvPr>
          <p:cNvPicPr>
            <a:picLocks noChangeAspect="1"/>
          </p:cNvPicPr>
          <p:nvPr userDrawn="1"/>
        </p:nvPicPr>
        <p:blipFill>
          <a:blip r:embed="rId2"/>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156426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B7B44722-913C-AC45-B1F5-8904FEE2CBCC}"/>
              </a:ext>
            </a:extLst>
          </p:cNvPr>
          <p:cNvSpPr>
            <a:spLocks noGrp="1"/>
          </p:cNvSpPr>
          <p:nvPr>
            <p:ph type="pic" sz="quarter" idx="11"/>
          </p:nvPr>
        </p:nvSpPr>
        <p:spPr>
          <a:xfrm>
            <a:off x="803275" y="800100"/>
            <a:ext cx="5076825" cy="5263421"/>
          </a:xfrm>
          <a:pattFill prst="pct5">
            <a:fgClr>
              <a:schemeClr val="tx1"/>
            </a:fgClr>
            <a:bgClr>
              <a:schemeClr val="bg1"/>
            </a:bgClr>
          </a:pattFill>
        </p:spPr>
        <p:txBody>
          <a:bodyPr/>
          <a:lstStyle>
            <a:lvl1pPr marL="0" indent="0">
              <a:buNone/>
              <a:defRPr/>
            </a:lvl1pPr>
          </a:lstStyle>
          <a:p>
            <a:endParaRPr lang="fi-FI" dirty="0"/>
          </a:p>
        </p:txBody>
      </p:sp>
      <p:sp>
        <p:nvSpPr>
          <p:cNvPr id="12" name="Text Placeholder 3">
            <a:extLst>
              <a:ext uri="{FF2B5EF4-FFF2-40B4-BE49-F238E27FC236}">
                <a16:creationId xmlns="" xmlns:a16="http://schemas.microsoft.com/office/drawing/2014/main" id="{06A7D0D9-1286-1A41-9CC2-EB76A92C5470}"/>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3" name="Text Placeholder 3">
            <a:extLst>
              <a:ext uri="{FF2B5EF4-FFF2-40B4-BE49-F238E27FC236}">
                <a16:creationId xmlns="" xmlns:a16="http://schemas.microsoft.com/office/drawing/2014/main" id="{4DE70EE0-011B-B14C-9107-5BA748C5F072}"/>
              </a:ext>
            </a:extLst>
          </p:cNvPr>
          <p:cNvSpPr>
            <a:spLocks noGrp="1"/>
          </p:cNvSpPr>
          <p:nvPr>
            <p:ph type="body" sz="quarter" idx="14" hasCustomPrompt="1"/>
          </p:nvPr>
        </p:nvSpPr>
        <p:spPr>
          <a:xfrm>
            <a:off x="9500116"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5" name="Text Placeholder 3">
            <a:extLst>
              <a:ext uri="{FF2B5EF4-FFF2-40B4-BE49-F238E27FC236}">
                <a16:creationId xmlns="" xmlns:a16="http://schemas.microsoft.com/office/drawing/2014/main" id="{85DA76C6-AAF1-2E40-ACCB-945A1659CE12}"/>
              </a:ext>
            </a:extLst>
          </p:cNvPr>
          <p:cNvSpPr>
            <a:spLocks noGrp="1"/>
          </p:cNvSpPr>
          <p:nvPr>
            <p:ph type="body" sz="quarter" idx="15" hasCustomPrompt="1"/>
          </p:nvPr>
        </p:nvSpPr>
        <p:spPr>
          <a:xfrm>
            <a:off x="6311899" y="1596257"/>
            <a:ext cx="5076825" cy="4461642"/>
          </a:xfrm>
        </p:spPr>
        <p:txBody>
          <a:bodyPr rIns="0">
            <a:normAutofit/>
          </a:bodyPr>
          <a:lstStyle>
            <a:lvl1pPr>
              <a:defRPr lang="x-none" dirty="0"/>
            </a:lvl1pPr>
          </a:lstStyle>
          <a:p>
            <a:pPr lvl="0"/>
            <a:r>
              <a:rPr lang="en-GB" dirty="0"/>
              <a:t>Click to edit text</a:t>
            </a:r>
            <a:endParaRPr lang="x-none" dirty="0"/>
          </a:p>
        </p:txBody>
      </p:sp>
      <p:pic>
        <p:nvPicPr>
          <p:cNvPr id="8" name="Picture 7">
            <a:extLst>
              <a:ext uri="{FF2B5EF4-FFF2-40B4-BE49-F238E27FC236}">
                <a16:creationId xmlns="" xmlns:a16="http://schemas.microsoft.com/office/drawing/2014/main" id="{6D9E9D3B-1743-5642-B8E0-EA61D5FA718D}"/>
              </a:ext>
            </a:extLst>
          </p:cNvPr>
          <p:cNvPicPr>
            <a:picLocks noChangeAspect="1"/>
          </p:cNvPicPr>
          <p:nvPr userDrawn="1"/>
        </p:nvPicPr>
        <p:blipFill>
          <a:blip r:embed="rId2"/>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3468748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erences 2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77889" cy="881969"/>
          </a:xfrm>
          <a:prstGeom prst="rect">
            <a:avLst/>
          </a:prstGeom>
        </p:spPr>
        <p:txBody>
          <a:bodyPr anchor="t">
            <a:noAutofit/>
          </a:bodyPr>
          <a:lstStyle>
            <a:lvl1pPr algn="l">
              <a:defRPr sz="2400"/>
            </a:lvl1pPr>
          </a:lstStyle>
          <a:p>
            <a:r>
              <a:rPr lang="en-GB" dirty="0"/>
              <a:t>Title</a:t>
            </a:r>
            <a:endParaRPr lang="en-US" dirty="0"/>
          </a:p>
        </p:txBody>
      </p:sp>
      <p:sp>
        <p:nvSpPr>
          <p:cNvPr id="15" name="Text Placeholder 10">
            <a:extLst>
              <a:ext uri="{FF2B5EF4-FFF2-40B4-BE49-F238E27FC236}">
                <a16:creationId xmlns="" xmlns:a16="http://schemas.microsoft.com/office/drawing/2014/main" id="{B48F86FE-9118-F043-B043-6603A0BD3582}"/>
              </a:ext>
            </a:extLst>
          </p:cNvPr>
          <p:cNvSpPr>
            <a:spLocks noGrp="1"/>
          </p:cNvSpPr>
          <p:nvPr>
            <p:ph type="body" sz="quarter" idx="10" hasCustomPrompt="1"/>
          </p:nvPr>
        </p:nvSpPr>
        <p:spPr>
          <a:xfrm>
            <a:off x="810835" y="2312052"/>
            <a:ext cx="507682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16" name="Text Placeholder 10">
            <a:extLst>
              <a:ext uri="{FF2B5EF4-FFF2-40B4-BE49-F238E27FC236}">
                <a16:creationId xmlns="" xmlns:a16="http://schemas.microsoft.com/office/drawing/2014/main" id="{C45C22EB-8459-954A-9125-487A55A8DF62}"/>
              </a:ext>
            </a:extLst>
          </p:cNvPr>
          <p:cNvSpPr>
            <a:spLocks noGrp="1"/>
          </p:cNvSpPr>
          <p:nvPr>
            <p:ph type="body" sz="quarter" idx="11" hasCustomPrompt="1"/>
          </p:nvPr>
        </p:nvSpPr>
        <p:spPr>
          <a:xfrm>
            <a:off x="803274" y="3425686"/>
            <a:ext cx="507682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19" name="Text Placeholder 10">
            <a:extLst>
              <a:ext uri="{FF2B5EF4-FFF2-40B4-BE49-F238E27FC236}">
                <a16:creationId xmlns="" xmlns:a16="http://schemas.microsoft.com/office/drawing/2014/main" id="{018C88CD-433C-A046-BE21-772B455E52F7}"/>
              </a:ext>
            </a:extLst>
          </p:cNvPr>
          <p:cNvSpPr>
            <a:spLocks noGrp="1"/>
          </p:cNvSpPr>
          <p:nvPr>
            <p:ph type="body" sz="quarter" idx="12" hasCustomPrompt="1"/>
          </p:nvPr>
        </p:nvSpPr>
        <p:spPr>
          <a:xfrm>
            <a:off x="6288972" y="2312052"/>
            <a:ext cx="5099753"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0" name="Text Placeholder 10">
            <a:extLst>
              <a:ext uri="{FF2B5EF4-FFF2-40B4-BE49-F238E27FC236}">
                <a16:creationId xmlns="" xmlns:a16="http://schemas.microsoft.com/office/drawing/2014/main" id="{157AF8C0-C3AF-B848-9058-F50F8C368F0A}"/>
              </a:ext>
            </a:extLst>
          </p:cNvPr>
          <p:cNvSpPr>
            <a:spLocks noGrp="1"/>
          </p:cNvSpPr>
          <p:nvPr>
            <p:ph type="body" sz="quarter" idx="13" hasCustomPrompt="1"/>
          </p:nvPr>
        </p:nvSpPr>
        <p:spPr>
          <a:xfrm>
            <a:off x="6281411" y="3425686"/>
            <a:ext cx="5099753"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1" name="Text Placeholder 3">
            <a:extLst>
              <a:ext uri="{FF2B5EF4-FFF2-40B4-BE49-F238E27FC236}">
                <a16:creationId xmlns="" xmlns:a16="http://schemas.microsoft.com/office/drawing/2014/main" id="{C1942814-EF70-3C44-8CD5-3B20CCEF075D}"/>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22" name="Text Placeholder 3">
            <a:extLst>
              <a:ext uri="{FF2B5EF4-FFF2-40B4-BE49-F238E27FC236}">
                <a16:creationId xmlns="" xmlns:a16="http://schemas.microsoft.com/office/drawing/2014/main" id="{03267BB6-ECAF-354B-9D8D-CE6A951B6BF3}"/>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1" name="Picture Placeholder 6">
            <a:extLst>
              <a:ext uri="{FF2B5EF4-FFF2-40B4-BE49-F238E27FC236}">
                <a16:creationId xmlns="" xmlns:a16="http://schemas.microsoft.com/office/drawing/2014/main" id="{7BCD3C4E-CF30-F440-858D-F8D7C6DB4AE1}"/>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13" name="Picture Placeholder 6">
            <a:extLst>
              <a:ext uri="{FF2B5EF4-FFF2-40B4-BE49-F238E27FC236}">
                <a16:creationId xmlns="" xmlns:a16="http://schemas.microsoft.com/office/drawing/2014/main" id="{7F11716C-CADB-8B4F-A99F-F27EB8D231D9}"/>
              </a:ext>
            </a:extLst>
          </p:cNvPr>
          <p:cNvSpPr>
            <a:spLocks noGrp="1"/>
          </p:cNvSpPr>
          <p:nvPr>
            <p:ph type="pic" sz="quarter" idx="51" hasCustomPrompt="1"/>
          </p:nvPr>
        </p:nvSpPr>
        <p:spPr>
          <a:xfrm>
            <a:off x="6288972" y="1772541"/>
            <a:ext cx="1548785" cy="406400"/>
          </a:xfrm>
          <a:prstGeom prst="rect">
            <a:avLst/>
          </a:prstGeom>
        </p:spPr>
        <p:txBody>
          <a:bodyPr anchor="ctr"/>
          <a:lstStyle>
            <a:lvl1pPr>
              <a:defRPr/>
            </a:lvl1pPr>
          </a:lstStyle>
          <a:p>
            <a:r>
              <a:rPr lang="x-none" dirty="0"/>
              <a:t>Insert logo</a:t>
            </a:r>
          </a:p>
        </p:txBody>
      </p:sp>
      <p:cxnSp>
        <p:nvCxnSpPr>
          <p:cNvPr id="14" name="Straight Connector 13">
            <a:extLst>
              <a:ext uri="{FF2B5EF4-FFF2-40B4-BE49-F238E27FC236}">
                <a16:creationId xmlns="" xmlns:a16="http://schemas.microsoft.com/office/drawing/2014/main" id="{6C166CD4-4FDB-424E-938A-6A854A1E94A9}"/>
              </a:ext>
            </a:extLst>
          </p:cNvPr>
          <p:cNvCxnSpPr>
            <a:cxnSpLocks/>
          </p:cNvCxnSpPr>
          <p:nvPr userDrawn="1"/>
        </p:nvCxnSpPr>
        <p:spPr>
          <a:xfrm>
            <a:off x="803275" y="1622518"/>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B446D4DA-6991-7843-90D6-5DDDF2268AAB}"/>
              </a:ext>
            </a:extLst>
          </p:cNvPr>
          <p:cNvCxnSpPr>
            <a:cxnSpLocks/>
          </p:cNvCxnSpPr>
          <p:nvPr userDrawn="1"/>
        </p:nvCxnSpPr>
        <p:spPr>
          <a:xfrm>
            <a:off x="6286155" y="1622518"/>
            <a:ext cx="5102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C9C14286-2FA5-EF41-B27D-020AD60AC50F}"/>
              </a:ext>
            </a:extLst>
          </p:cNvPr>
          <p:cNvCxnSpPr>
            <a:cxnSpLocks/>
          </p:cNvCxnSpPr>
          <p:nvPr userDrawn="1"/>
        </p:nvCxnSpPr>
        <p:spPr>
          <a:xfrm>
            <a:off x="803275" y="6056584"/>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D6A948A4-2FC3-574C-A70B-0A5151D08C1E}"/>
              </a:ext>
            </a:extLst>
          </p:cNvPr>
          <p:cNvCxnSpPr>
            <a:cxnSpLocks/>
          </p:cNvCxnSpPr>
          <p:nvPr userDrawn="1"/>
        </p:nvCxnSpPr>
        <p:spPr>
          <a:xfrm>
            <a:off x="6286155" y="6056584"/>
            <a:ext cx="5102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131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s 3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77889" cy="811824"/>
          </a:xfrm>
          <a:prstGeom prst="rect">
            <a:avLst/>
          </a:prstGeom>
        </p:spPr>
        <p:txBody>
          <a:bodyPr anchor="t">
            <a:noAutofit/>
          </a:bodyPr>
          <a:lstStyle>
            <a:lvl1pPr algn="l">
              <a:defRPr sz="2400"/>
            </a:lvl1pPr>
          </a:lstStyle>
          <a:p>
            <a:r>
              <a:rPr lang="en-GB" dirty="0"/>
              <a:t>Title</a:t>
            </a:r>
            <a:endParaRPr lang="en-US" dirty="0"/>
          </a:p>
        </p:txBody>
      </p:sp>
      <p:sp>
        <p:nvSpPr>
          <p:cNvPr id="22" name="Text Placeholder 10">
            <a:extLst>
              <a:ext uri="{FF2B5EF4-FFF2-40B4-BE49-F238E27FC236}">
                <a16:creationId xmlns="" xmlns:a16="http://schemas.microsoft.com/office/drawing/2014/main" id="{1458E57A-4F87-F24E-8E07-CE07DAC14FBE}"/>
              </a:ext>
            </a:extLst>
          </p:cNvPr>
          <p:cNvSpPr>
            <a:spLocks noGrp="1"/>
          </p:cNvSpPr>
          <p:nvPr>
            <p:ph type="body" sz="quarter" idx="10" hasCustomPrompt="1"/>
          </p:nvPr>
        </p:nvSpPr>
        <p:spPr>
          <a:xfrm>
            <a:off x="810836"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3" name="Text Placeholder 10">
            <a:extLst>
              <a:ext uri="{FF2B5EF4-FFF2-40B4-BE49-F238E27FC236}">
                <a16:creationId xmlns="" xmlns:a16="http://schemas.microsoft.com/office/drawing/2014/main" id="{FD4457C4-C67F-1D46-B944-EC98A2CBC259}"/>
              </a:ext>
            </a:extLst>
          </p:cNvPr>
          <p:cNvSpPr>
            <a:spLocks noGrp="1"/>
          </p:cNvSpPr>
          <p:nvPr>
            <p:ph type="body" sz="quarter" idx="11" hasCustomPrompt="1"/>
          </p:nvPr>
        </p:nvSpPr>
        <p:spPr>
          <a:xfrm>
            <a:off x="803275"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6" name="Text Placeholder 10">
            <a:extLst>
              <a:ext uri="{FF2B5EF4-FFF2-40B4-BE49-F238E27FC236}">
                <a16:creationId xmlns="" xmlns:a16="http://schemas.microsoft.com/office/drawing/2014/main" id="{B8C2039A-6F70-DF4A-A8C3-DFF8A288AE6C}"/>
              </a:ext>
            </a:extLst>
          </p:cNvPr>
          <p:cNvSpPr>
            <a:spLocks noGrp="1"/>
          </p:cNvSpPr>
          <p:nvPr>
            <p:ph type="body" sz="quarter" idx="12" hasCustomPrompt="1"/>
          </p:nvPr>
        </p:nvSpPr>
        <p:spPr>
          <a:xfrm>
            <a:off x="8096287"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7" name="Text Placeholder 10">
            <a:extLst>
              <a:ext uri="{FF2B5EF4-FFF2-40B4-BE49-F238E27FC236}">
                <a16:creationId xmlns="" xmlns:a16="http://schemas.microsoft.com/office/drawing/2014/main" id="{BF0E2C92-6BDF-A74F-867B-D399C0D2AE3C}"/>
              </a:ext>
            </a:extLst>
          </p:cNvPr>
          <p:cNvSpPr>
            <a:spLocks noGrp="1"/>
          </p:cNvSpPr>
          <p:nvPr>
            <p:ph type="body" sz="quarter" idx="13" hasCustomPrompt="1"/>
          </p:nvPr>
        </p:nvSpPr>
        <p:spPr>
          <a:xfrm>
            <a:off x="8088726"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8" name="Text Placeholder 10">
            <a:extLst>
              <a:ext uri="{FF2B5EF4-FFF2-40B4-BE49-F238E27FC236}">
                <a16:creationId xmlns="" xmlns:a16="http://schemas.microsoft.com/office/drawing/2014/main" id="{22AA5630-85AE-7840-8F59-CB6AFCF73D29}"/>
              </a:ext>
            </a:extLst>
          </p:cNvPr>
          <p:cNvSpPr>
            <a:spLocks noGrp="1"/>
          </p:cNvSpPr>
          <p:nvPr>
            <p:ph type="body" sz="quarter" idx="14" hasCustomPrompt="1"/>
          </p:nvPr>
        </p:nvSpPr>
        <p:spPr>
          <a:xfrm>
            <a:off x="4457342"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9" name="Text Placeholder 10">
            <a:extLst>
              <a:ext uri="{FF2B5EF4-FFF2-40B4-BE49-F238E27FC236}">
                <a16:creationId xmlns="" xmlns:a16="http://schemas.microsoft.com/office/drawing/2014/main" id="{9CE9652C-6FC7-304B-AF2E-4360B7452FF9}"/>
              </a:ext>
            </a:extLst>
          </p:cNvPr>
          <p:cNvSpPr>
            <a:spLocks noGrp="1"/>
          </p:cNvSpPr>
          <p:nvPr>
            <p:ph type="body" sz="quarter" idx="15" hasCustomPrompt="1"/>
          </p:nvPr>
        </p:nvSpPr>
        <p:spPr>
          <a:xfrm>
            <a:off x="4449781"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0" name="Text Placeholder 3">
            <a:extLst>
              <a:ext uri="{FF2B5EF4-FFF2-40B4-BE49-F238E27FC236}">
                <a16:creationId xmlns="" xmlns:a16="http://schemas.microsoft.com/office/drawing/2014/main" id="{C142966E-8901-0545-91BA-C0DD82D8E323}"/>
              </a:ext>
            </a:extLst>
          </p:cNvPr>
          <p:cNvSpPr>
            <a:spLocks noGrp="1"/>
          </p:cNvSpPr>
          <p:nvPr>
            <p:ph type="body" sz="quarter" idx="16"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21" name="Text Placeholder 3">
            <a:extLst>
              <a:ext uri="{FF2B5EF4-FFF2-40B4-BE49-F238E27FC236}">
                <a16:creationId xmlns="" xmlns:a16="http://schemas.microsoft.com/office/drawing/2014/main" id="{1454EEF7-A37F-0149-A82D-E349D393E769}"/>
              </a:ext>
            </a:extLst>
          </p:cNvPr>
          <p:cNvSpPr>
            <a:spLocks noGrp="1"/>
          </p:cNvSpPr>
          <p:nvPr>
            <p:ph type="body" sz="quarter" idx="17"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4" name="Picture Placeholder 6">
            <a:extLst>
              <a:ext uri="{FF2B5EF4-FFF2-40B4-BE49-F238E27FC236}">
                <a16:creationId xmlns="" xmlns:a16="http://schemas.microsoft.com/office/drawing/2014/main" id="{A380445C-0E90-1042-ABD3-C707EBE34681}"/>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15" name="Picture Placeholder 6">
            <a:extLst>
              <a:ext uri="{FF2B5EF4-FFF2-40B4-BE49-F238E27FC236}">
                <a16:creationId xmlns="" xmlns:a16="http://schemas.microsoft.com/office/drawing/2014/main" id="{E1897DEE-99C6-F140-9F6F-94BD1954187F}"/>
              </a:ext>
            </a:extLst>
          </p:cNvPr>
          <p:cNvSpPr>
            <a:spLocks noGrp="1"/>
          </p:cNvSpPr>
          <p:nvPr>
            <p:ph type="pic" sz="quarter" idx="49" hasCustomPrompt="1"/>
          </p:nvPr>
        </p:nvSpPr>
        <p:spPr>
          <a:xfrm>
            <a:off x="4449781" y="1772541"/>
            <a:ext cx="1548785" cy="406400"/>
          </a:xfrm>
          <a:prstGeom prst="rect">
            <a:avLst/>
          </a:prstGeom>
        </p:spPr>
        <p:txBody>
          <a:bodyPr anchor="ctr"/>
          <a:lstStyle>
            <a:lvl1pPr>
              <a:defRPr/>
            </a:lvl1pPr>
          </a:lstStyle>
          <a:p>
            <a:r>
              <a:rPr lang="x-none" dirty="0"/>
              <a:t>Insert logo</a:t>
            </a:r>
          </a:p>
        </p:txBody>
      </p:sp>
      <p:sp>
        <p:nvSpPr>
          <p:cNvPr id="16" name="Picture Placeholder 6">
            <a:extLst>
              <a:ext uri="{FF2B5EF4-FFF2-40B4-BE49-F238E27FC236}">
                <a16:creationId xmlns="" xmlns:a16="http://schemas.microsoft.com/office/drawing/2014/main" id="{2E5B9620-4B99-854E-AB4D-0E7ED58FBB08}"/>
              </a:ext>
            </a:extLst>
          </p:cNvPr>
          <p:cNvSpPr>
            <a:spLocks noGrp="1"/>
          </p:cNvSpPr>
          <p:nvPr>
            <p:ph type="pic" sz="quarter" idx="51" hasCustomPrompt="1"/>
          </p:nvPr>
        </p:nvSpPr>
        <p:spPr>
          <a:xfrm>
            <a:off x="8103850" y="1772541"/>
            <a:ext cx="1548785" cy="406400"/>
          </a:xfrm>
          <a:prstGeom prst="rect">
            <a:avLst/>
          </a:prstGeom>
        </p:spPr>
        <p:txBody>
          <a:bodyPr anchor="ctr"/>
          <a:lstStyle>
            <a:lvl1pPr>
              <a:defRPr/>
            </a:lvl1pPr>
          </a:lstStyle>
          <a:p>
            <a:r>
              <a:rPr lang="x-none" dirty="0"/>
              <a:t>Insert logo</a:t>
            </a:r>
          </a:p>
        </p:txBody>
      </p:sp>
      <p:cxnSp>
        <p:nvCxnSpPr>
          <p:cNvPr id="17" name="Straight Connector 16">
            <a:extLst>
              <a:ext uri="{FF2B5EF4-FFF2-40B4-BE49-F238E27FC236}">
                <a16:creationId xmlns="" xmlns:a16="http://schemas.microsoft.com/office/drawing/2014/main" id="{0EF32C9A-EBC9-6944-8391-923459BA116B}"/>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1E15EF22-5A37-4149-A199-0A38DE6D77E9}"/>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02B56EE0-694C-9A4B-8917-A10A64AD0AEA}"/>
              </a:ext>
            </a:extLst>
          </p:cNvPr>
          <p:cNvCxnSpPr>
            <a:cxnSpLocks/>
          </p:cNvCxnSpPr>
          <p:nvPr userDrawn="1"/>
        </p:nvCxnSpPr>
        <p:spPr>
          <a:xfrm>
            <a:off x="4449208"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36B94AAD-233B-E94D-AEB0-DD51D1434895}"/>
              </a:ext>
            </a:extLst>
          </p:cNvPr>
          <p:cNvCxnSpPr>
            <a:cxnSpLocks/>
          </p:cNvCxnSpPr>
          <p:nvPr userDrawn="1"/>
        </p:nvCxnSpPr>
        <p:spPr>
          <a:xfrm>
            <a:off x="8095660"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0C12D42-B8C9-B449-A204-D33F876CE0B5}"/>
              </a:ext>
            </a:extLst>
          </p:cNvPr>
          <p:cNvCxnSpPr>
            <a:cxnSpLocks/>
          </p:cNvCxnSpPr>
          <p:nvPr userDrawn="1"/>
        </p:nvCxnSpPr>
        <p:spPr>
          <a:xfrm>
            <a:off x="801821"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07CF6D4-C5D4-9946-A6BC-2AF37A66344D}"/>
              </a:ext>
            </a:extLst>
          </p:cNvPr>
          <p:cNvCxnSpPr>
            <a:cxnSpLocks/>
          </p:cNvCxnSpPr>
          <p:nvPr userDrawn="1"/>
        </p:nvCxnSpPr>
        <p:spPr>
          <a:xfrm>
            <a:off x="8095659"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77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ferences 4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811824"/>
          </a:xfrm>
          <a:prstGeom prst="rect">
            <a:avLst/>
          </a:prstGeom>
        </p:spPr>
        <p:txBody>
          <a:bodyPr anchor="t">
            <a:noAutofit/>
          </a:bodyPr>
          <a:lstStyle>
            <a:lvl1pPr algn="l">
              <a:defRPr sz="2400"/>
            </a:lvl1pPr>
          </a:lstStyle>
          <a:p>
            <a:r>
              <a:rPr lang="en-GB" dirty="0"/>
              <a:t>Title</a:t>
            </a:r>
            <a:endParaRPr lang="en-US" dirty="0"/>
          </a:p>
        </p:txBody>
      </p:sp>
      <p:sp>
        <p:nvSpPr>
          <p:cNvPr id="18" name="Text Placeholder 10">
            <a:extLst>
              <a:ext uri="{FF2B5EF4-FFF2-40B4-BE49-F238E27FC236}">
                <a16:creationId xmlns="" xmlns:a16="http://schemas.microsoft.com/office/drawing/2014/main" id="{FB68E243-1816-2C4D-AC53-509058D26194}"/>
              </a:ext>
            </a:extLst>
          </p:cNvPr>
          <p:cNvSpPr>
            <a:spLocks noGrp="1"/>
          </p:cNvSpPr>
          <p:nvPr>
            <p:ph type="body" sz="quarter" idx="10" hasCustomPrompt="1"/>
          </p:nvPr>
        </p:nvSpPr>
        <p:spPr>
          <a:xfrm>
            <a:off x="810835" y="2312052"/>
            <a:ext cx="507682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19" name="Text Placeholder 10">
            <a:extLst>
              <a:ext uri="{FF2B5EF4-FFF2-40B4-BE49-F238E27FC236}">
                <a16:creationId xmlns="" xmlns:a16="http://schemas.microsoft.com/office/drawing/2014/main" id="{2919E6C9-3224-0E4A-9107-49D8EED23D07}"/>
              </a:ext>
            </a:extLst>
          </p:cNvPr>
          <p:cNvSpPr>
            <a:spLocks noGrp="1"/>
          </p:cNvSpPr>
          <p:nvPr>
            <p:ph type="body" sz="quarter" idx="11" hasCustomPrompt="1"/>
          </p:nvPr>
        </p:nvSpPr>
        <p:spPr>
          <a:xfrm>
            <a:off x="803274" y="3425686"/>
            <a:ext cx="507682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0" name="Text Placeholder 10">
            <a:extLst>
              <a:ext uri="{FF2B5EF4-FFF2-40B4-BE49-F238E27FC236}">
                <a16:creationId xmlns="" xmlns:a16="http://schemas.microsoft.com/office/drawing/2014/main" id="{370858D2-3777-D44E-9510-4904C360D6BD}"/>
              </a:ext>
            </a:extLst>
          </p:cNvPr>
          <p:cNvSpPr>
            <a:spLocks noGrp="1"/>
          </p:cNvSpPr>
          <p:nvPr>
            <p:ph type="body" sz="quarter" idx="32" hasCustomPrompt="1"/>
          </p:nvPr>
        </p:nvSpPr>
        <p:spPr>
          <a:xfrm>
            <a:off x="810835" y="4545947"/>
            <a:ext cx="507682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1" name="Text Placeholder 10">
            <a:extLst>
              <a:ext uri="{FF2B5EF4-FFF2-40B4-BE49-F238E27FC236}">
                <a16:creationId xmlns="" xmlns:a16="http://schemas.microsoft.com/office/drawing/2014/main" id="{589F919D-D158-BB4D-B8E4-CD3C87C1AEFD}"/>
              </a:ext>
            </a:extLst>
          </p:cNvPr>
          <p:cNvSpPr>
            <a:spLocks noGrp="1"/>
          </p:cNvSpPr>
          <p:nvPr>
            <p:ph type="body" sz="quarter" idx="33" hasCustomPrompt="1"/>
          </p:nvPr>
        </p:nvSpPr>
        <p:spPr>
          <a:xfrm>
            <a:off x="803274" y="5659581"/>
            <a:ext cx="507682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2" name="Text Placeholder 10">
            <a:extLst>
              <a:ext uri="{FF2B5EF4-FFF2-40B4-BE49-F238E27FC236}">
                <a16:creationId xmlns="" xmlns:a16="http://schemas.microsoft.com/office/drawing/2014/main" id="{0FFCB2BE-9B8C-5A48-A0D1-6C216D2EBAE7}"/>
              </a:ext>
            </a:extLst>
          </p:cNvPr>
          <p:cNvSpPr>
            <a:spLocks noGrp="1"/>
          </p:cNvSpPr>
          <p:nvPr>
            <p:ph type="body" sz="quarter" idx="34" hasCustomPrompt="1"/>
          </p:nvPr>
        </p:nvSpPr>
        <p:spPr>
          <a:xfrm>
            <a:off x="6294751" y="2312052"/>
            <a:ext cx="5093974"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3" name="Text Placeholder 10">
            <a:extLst>
              <a:ext uri="{FF2B5EF4-FFF2-40B4-BE49-F238E27FC236}">
                <a16:creationId xmlns="" xmlns:a16="http://schemas.microsoft.com/office/drawing/2014/main" id="{17E08F03-93BC-654D-B6EB-7ABA70D55A21}"/>
              </a:ext>
            </a:extLst>
          </p:cNvPr>
          <p:cNvSpPr>
            <a:spLocks noGrp="1"/>
          </p:cNvSpPr>
          <p:nvPr>
            <p:ph type="body" sz="quarter" idx="35" hasCustomPrompt="1"/>
          </p:nvPr>
        </p:nvSpPr>
        <p:spPr>
          <a:xfrm>
            <a:off x="6287190" y="3425686"/>
            <a:ext cx="5093974"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4" name="Text Placeholder 10">
            <a:extLst>
              <a:ext uri="{FF2B5EF4-FFF2-40B4-BE49-F238E27FC236}">
                <a16:creationId xmlns="" xmlns:a16="http://schemas.microsoft.com/office/drawing/2014/main" id="{E513EAFA-50FC-1242-B672-8EC7633EC911}"/>
              </a:ext>
            </a:extLst>
          </p:cNvPr>
          <p:cNvSpPr>
            <a:spLocks noGrp="1"/>
          </p:cNvSpPr>
          <p:nvPr>
            <p:ph type="body" sz="quarter" idx="36" hasCustomPrompt="1"/>
          </p:nvPr>
        </p:nvSpPr>
        <p:spPr>
          <a:xfrm>
            <a:off x="6294751" y="4545947"/>
            <a:ext cx="5093974"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5" name="Text Placeholder 10">
            <a:extLst>
              <a:ext uri="{FF2B5EF4-FFF2-40B4-BE49-F238E27FC236}">
                <a16:creationId xmlns="" xmlns:a16="http://schemas.microsoft.com/office/drawing/2014/main" id="{13D6D105-3527-D141-8579-0E175ED28AA0}"/>
              </a:ext>
            </a:extLst>
          </p:cNvPr>
          <p:cNvSpPr>
            <a:spLocks noGrp="1"/>
          </p:cNvSpPr>
          <p:nvPr>
            <p:ph type="body" sz="quarter" idx="37" hasCustomPrompt="1"/>
          </p:nvPr>
        </p:nvSpPr>
        <p:spPr>
          <a:xfrm>
            <a:off x="6287190" y="5659581"/>
            <a:ext cx="5093974"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17" name="Text Placeholder 3">
            <a:extLst>
              <a:ext uri="{FF2B5EF4-FFF2-40B4-BE49-F238E27FC236}">
                <a16:creationId xmlns="" xmlns:a16="http://schemas.microsoft.com/office/drawing/2014/main" id="{DDB41E73-E11C-B84C-8E6D-DA1481C19253}"/>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26" name="Text Placeholder 3">
            <a:extLst>
              <a:ext uri="{FF2B5EF4-FFF2-40B4-BE49-F238E27FC236}">
                <a16:creationId xmlns="" xmlns:a16="http://schemas.microsoft.com/office/drawing/2014/main" id="{5A9A847D-6528-1645-A124-B2B69D0F351D}"/>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27" name="Picture Placeholder 6">
            <a:extLst>
              <a:ext uri="{FF2B5EF4-FFF2-40B4-BE49-F238E27FC236}">
                <a16:creationId xmlns="" xmlns:a16="http://schemas.microsoft.com/office/drawing/2014/main" id="{1EE25739-D7F0-7B4A-864E-BFF5D956F594}"/>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28" name="Picture Placeholder 6">
            <a:extLst>
              <a:ext uri="{FF2B5EF4-FFF2-40B4-BE49-F238E27FC236}">
                <a16:creationId xmlns="" xmlns:a16="http://schemas.microsoft.com/office/drawing/2014/main" id="{E9834075-938B-0B40-9515-DE7CE795E225}"/>
              </a:ext>
            </a:extLst>
          </p:cNvPr>
          <p:cNvSpPr>
            <a:spLocks noGrp="1"/>
          </p:cNvSpPr>
          <p:nvPr>
            <p:ph type="pic" sz="quarter" idx="48" hasCustomPrompt="1"/>
          </p:nvPr>
        </p:nvSpPr>
        <p:spPr>
          <a:xfrm>
            <a:off x="810836" y="4008968"/>
            <a:ext cx="1548785" cy="406400"/>
          </a:xfrm>
          <a:prstGeom prst="rect">
            <a:avLst/>
          </a:prstGeom>
        </p:spPr>
        <p:txBody>
          <a:bodyPr anchor="ctr"/>
          <a:lstStyle>
            <a:lvl1pPr>
              <a:defRPr/>
            </a:lvl1pPr>
          </a:lstStyle>
          <a:p>
            <a:r>
              <a:rPr lang="x-none" dirty="0"/>
              <a:t>Insert logo</a:t>
            </a:r>
          </a:p>
        </p:txBody>
      </p:sp>
      <p:sp>
        <p:nvSpPr>
          <p:cNvPr id="31" name="Picture Placeholder 6">
            <a:extLst>
              <a:ext uri="{FF2B5EF4-FFF2-40B4-BE49-F238E27FC236}">
                <a16:creationId xmlns="" xmlns:a16="http://schemas.microsoft.com/office/drawing/2014/main" id="{9F0440E3-4B32-EC43-9F54-643A83B14B49}"/>
              </a:ext>
            </a:extLst>
          </p:cNvPr>
          <p:cNvSpPr>
            <a:spLocks noGrp="1"/>
          </p:cNvSpPr>
          <p:nvPr>
            <p:ph type="pic" sz="quarter" idx="51" hasCustomPrompt="1"/>
          </p:nvPr>
        </p:nvSpPr>
        <p:spPr>
          <a:xfrm>
            <a:off x="6294751" y="1772541"/>
            <a:ext cx="1548785" cy="406400"/>
          </a:xfrm>
          <a:prstGeom prst="rect">
            <a:avLst/>
          </a:prstGeom>
        </p:spPr>
        <p:txBody>
          <a:bodyPr anchor="ctr"/>
          <a:lstStyle>
            <a:lvl1pPr>
              <a:defRPr/>
            </a:lvl1pPr>
          </a:lstStyle>
          <a:p>
            <a:r>
              <a:rPr lang="x-none" dirty="0"/>
              <a:t>Insert logo</a:t>
            </a:r>
          </a:p>
        </p:txBody>
      </p:sp>
      <p:sp>
        <p:nvSpPr>
          <p:cNvPr id="32" name="Picture Placeholder 6">
            <a:extLst>
              <a:ext uri="{FF2B5EF4-FFF2-40B4-BE49-F238E27FC236}">
                <a16:creationId xmlns="" xmlns:a16="http://schemas.microsoft.com/office/drawing/2014/main" id="{79B58DC2-FEA6-244F-9C8E-9CE41C618634}"/>
              </a:ext>
            </a:extLst>
          </p:cNvPr>
          <p:cNvSpPr>
            <a:spLocks noGrp="1"/>
          </p:cNvSpPr>
          <p:nvPr>
            <p:ph type="pic" sz="quarter" idx="52" hasCustomPrompt="1"/>
          </p:nvPr>
        </p:nvSpPr>
        <p:spPr>
          <a:xfrm>
            <a:off x="6294751" y="4008968"/>
            <a:ext cx="1548785" cy="406400"/>
          </a:xfrm>
          <a:prstGeom prst="rect">
            <a:avLst/>
          </a:prstGeom>
        </p:spPr>
        <p:txBody>
          <a:bodyPr anchor="ctr"/>
          <a:lstStyle>
            <a:lvl1pPr>
              <a:defRPr/>
            </a:lvl1pPr>
          </a:lstStyle>
          <a:p>
            <a:r>
              <a:rPr lang="x-none" dirty="0"/>
              <a:t>Insert logo</a:t>
            </a:r>
          </a:p>
        </p:txBody>
      </p:sp>
      <p:cxnSp>
        <p:nvCxnSpPr>
          <p:cNvPr id="33" name="Straight Connector 32">
            <a:extLst>
              <a:ext uri="{FF2B5EF4-FFF2-40B4-BE49-F238E27FC236}">
                <a16:creationId xmlns="" xmlns:a16="http://schemas.microsoft.com/office/drawing/2014/main" id="{74F3E308-0C9C-4646-A8F5-5E5362F357E7}"/>
              </a:ext>
            </a:extLst>
          </p:cNvPr>
          <p:cNvCxnSpPr>
            <a:cxnSpLocks/>
          </p:cNvCxnSpPr>
          <p:nvPr userDrawn="1"/>
        </p:nvCxnSpPr>
        <p:spPr>
          <a:xfrm>
            <a:off x="803275" y="1622518"/>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91E4A146-FB6C-7E4A-952D-870990F4EBAD}"/>
              </a:ext>
            </a:extLst>
          </p:cNvPr>
          <p:cNvCxnSpPr>
            <a:cxnSpLocks/>
          </p:cNvCxnSpPr>
          <p:nvPr userDrawn="1"/>
        </p:nvCxnSpPr>
        <p:spPr>
          <a:xfrm>
            <a:off x="6286155" y="1622518"/>
            <a:ext cx="5102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81E4DC8A-585F-E04B-A165-2FDE00B1C551}"/>
              </a:ext>
            </a:extLst>
          </p:cNvPr>
          <p:cNvCxnSpPr>
            <a:cxnSpLocks/>
          </p:cNvCxnSpPr>
          <p:nvPr userDrawn="1"/>
        </p:nvCxnSpPr>
        <p:spPr>
          <a:xfrm>
            <a:off x="803275" y="6056584"/>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C4069DA3-3AB5-C54C-9B6E-E820B963570B}"/>
              </a:ext>
            </a:extLst>
          </p:cNvPr>
          <p:cNvCxnSpPr>
            <a:cxnSpLocks/>
          </p:cNvCxnSpPr>
          <p:nvPr userDrawn="1"/>
        </p:nvCxnSpPr>
        <p:spPr>
          <a:xfrm>
            <a:off x="6286155" y="6056584"/>
            <a:ext cx="5102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FFC810E4-156D-7744-908B-0BC312063E2D}"/>
              </a:ext>
            </a:extLst>
          </p:cNvPr>
          <p:cNvCxnSpPr>
            <a:cxnSpLocks/>
          </p:cNvCxnSpPr>
          <p:nvPr userDrawn="1"/>
        </p:nvCxnSpPr>
        <p:spPr>
          <a:xfrm>
            <a:off x="803275" y="3846980"/>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EFFEBBB3-A05A-C245-9BE5-F04FAC014964}"/>
              </a:ext>
            </a:extLst>
          </p:cNvPr>
          <p:cNvCxnSpPr>
            <a:cxnSpLocks/>
          </p:cNvCxnSpPr>
          <p:nvPr userDrawn="1"/>
        </p:nvCxnSpPr>
        <p:spPr>
          <a:xfrm>
            <a:off x="6286155" y="3846980"/>
            <a:ext cx="51025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08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ferences 5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811824"/>
          </a:xfrm>
          <a:prstGeom prst="rect">
            <a:avLst/>
          </a:prstGeom>
        </p:spPr>
        <p:txBody>
          <a:bodyPr anchor="t">
            <a:noAutofit/>
          </a:bodyPr>
          <a:lstStyle>
            <a:lvl1pPr algn="l">
              <a:defRPr sz="2400"/>
            </a:lvl1pPr>
          </a:lstStyle>
          <a:p>
            <a:r>
              <a:rPr lang="en-GB" dirty="0"/>
              <a:t>Title</a:t>
            </a:r>
            <a:endParaRPr lang="en-US" dirty="0"/>
          </a:p>
        </p:txBody>
      </p:sp>
      <p:sp>
        <p:nvSpPr>
          <p:cNvPr id="26" name="Text Placeholder 10">
            <a:extLst>
              <a:ext uri="{FF2B5EF4-FFF2-40B4-BE49-F238E27FC236}">
                <a16:creationId xmlns="" xmlns:a16="http://schemas.microsoft.com/office/drawing/2014/main" id="{447DD330-A9C8-1A4E-8541-3B238669F22F}"/>
              </a:ext>
            </a:extLst>
          </p:cNvPr>
          <p:cNvSpPr>
            <a:spLocks noGrp="1"/>
          </p:cNvSpPr>
          <p:nvPr>
            <p:ph type="body" sz="quarter" idx="10" hasCustomPrompt="1"/>
          </p:nvPr>
        </p:nvSpPr>
        <p:spPr>
          <a:xfrm>
            <a:off x="810836"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7" name="Text Placeholder 10">
            <a:extLst>
              <a:ext uri="{FF2B5EF4-FFF2-40B4-BE49-F238E27FC236}">
                <a16:creationId xmlns="" xmlns:a16="http://schemas.microsoft.com/office/drawing/2014/main" id="{AAB2BE1B-66BC-6B44-97A9-96B5854F431A}"/>
              </a:ext>
            </a:extLst>
          </p:cNvPr>
          <p:cNvSpPr>
            <a:spLocks noGrp="1"/>
          </p:cNvSpPr>
          <p:nvPr>
            <p:ph type="body" sz="quarter" idx="11" hasCustomPrompt="1"/>
          </p:nvPr>
        </p:nvSpPr>
        <p:spPr>
          <a:xfrm>
            <a:off x="803275"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8" name="Text Placeholder 10">
            <a:extLst>
              <a:ext uri="{FF2B5EF4-FFF2-40B4-BE49-F238E27FC236}">
                <a16:creationId xmlns="" xmlns:a16="http://schemas.microsoft.com/office/drawing/2014/main" id="{C4A99270-55E7-9E40-BDEF-247FAE0DD55C}"/>
              </a:ext>
            </a:extLst>
          </p:cNvPr>
          <p:cNvSpPr>
            <a:spLocks noGrp="1"/>
          </p:cNvSpPr>
          <p:nvPr>
            <p:ph type="body" sz="quarter" idx="32" hasCustomPrompt="1"/>
          </p:nvPr>
        </p:nvSpPr>
        <p:spPr>
          <a:xfrm>
            <a:off x="810836" y="4545947"/>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9" name="Text Placeholder 10">
            <a:extLst>
              <a:ext uri="{FF2B5EF4-FFF2-40B4-BE49-F238E27FC236}">
                <a16:creationId xmlns="" xmlns:a16="http://schemas.microsoft.com/office/drawing/2014/main" id="{B6BB83B7-386B-8441-AB46-EFC1D484CDC7}"/>
              </a:ext>
            </a:extLst>
          </p:cNvPr>
          <p:cNvSpPr>
            <a:spLocks noGrp="1"/>
          </p:cNvSpPr>
          <p:nvPr>
            <p:ph type="body" sz="quarter" idx="33" hasCustomPrompt="1"/>
          </p:nvPr>
        </p:nvSpPr>
        <p:spPr>
          <a:xfrm>
            <a:off x="803275" y="5659581"/>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0" name="Text Placeholder 10">
            <a:extLst>
              <a:ext uri="{FF2B5EF4-FFF2-40B4-BE49-F238E27FC236}">
                <a16:creationId xmlns="" xmlns:a16="http://schemas.microsoft.com/office/drawing/2014/main" id="{AA7950E3-2BF3-7D48-9F32-3ED99E391CFD}"/>
              </a:ext>
            </a:extLst>
          </p:cNvPr>
          <p:cNvSpPr>
            <a:spLocks noGrp="1"/>
          </p:cNvSpPr>
          <p:nvPr>
            <p:ph type="body" sz="quarter" idx="34" hasCustomPrompt="1"/>
          </p:nvPr>
        </p:nvSpPr>
        <p:spPr>
          <a:xfrm>
            <a:off x="4449781"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31" name="Text Placeholder 10">
            <a:extLst>
              <a:ext uri="{FF2B5EF4-FFF2-40B4-BE49-F238E27FC236}">
                <a16:creationId xmlns="" xmlns:a16="http://schemas.microsoft.com/office/drawing/2014/main" id="{C9C3D28A-F7CE-134A-A164-CEA2E842B449}"/>
              </a:ext>
            </a:extLst>
          </p:cNvPr>
          <p:cNvSpPr>
            <a:spLocks noGrp="1"/>
          </p:cNvSpPr>
          <p:nvPr>
            <p:ph type="body" sz="quarter" idx="35" hasCustomPrompt="1"/>
          </p:nvPr>
        </p:nvSpPr>
        <p:spPr>
          <a:xfrm>
            <a:off x="4442220"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7" name="Text Placeholder 10">
            <a:extLst>
              <a:ext uri="{FF2B5EF4-FFF2-40B4-BE49-F238E27FC236}">
                <a16:creationId xmlns="" xmlns:a16="http://schemas.microsoft.com/office/drawing/2014/main" id="{1D98C382-F0B1-B848-BA70-BD43AA8C2F94}"/>
              </a:ext>
            </a:extLst>
          </p:cNvPr>
          <p:cNvSpPr>
            <a:spLocks noGrp="1"/>
          </p:cNvSpPr>
          <p:nvPr>
            <p:ph type="body" sz="quarter" idx="36" hasCustomPrompt="1"/>
          </p:nvPr>
        </p:nvSpPr>
        <p:spPr>
          <a:xfrm>
            <a:off x="4449781" y="4545947"/>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38" name="Text Placeholder 10">
            <a:extLst>
              <a:ext uri="{FF2B5EF4-FFF2-40B4-BE49-F238E27FC236}">
                <a16:creationId xmlns="" xmlns:a16="http://schemas.microsoft.com/office/drawing/2014/main" id="{47AB29AE-17CE-7F4D-BAA3-4C91E8F71823}"/>
              </a:ext>
            </a:extLst>
          </p:cNvPr>
          <p:cNvSpPr>
            <a:spLocks noGrp="1"/>
          </p:cNvSpPr>
          <p:nvPr>
            <p:ph type="body" sz="quarter" idx="37" hasCustomPrompt="1"/>
          </p:nvPr>
        </p:nvSpPr>
        <p:spPr>
          <a:xfrm>
            <a:off x="4442220" y="5659581"/>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45" name="Text Placeholder 10">
            <a:extLst>
              <a:ext uri="{FF2B5EF4-FFF2-40B4-BE49-F238E27FC236}">
                <a16:creationId xmlns="" xmlns:a16="http://schemas.microsoft.com/office/drawing/2014/main" id="{63D433DF-CAF4-EC4E-B25A-72842855C39F}"/>
              </a:ext>
            </a:extLst>
          </p:cNvPr>
          <p:cNvSpPr>
            <a:spLocks noGrp="1"/>
          </p:cNvSpPr>
          <p:nvPr>
            <p:ph type="body" sz="quarter" idx="38" hasCustomPrompt="1"/>
          </p:nvPr>
        </p:nvSpPr>
        <p:spPr>
          <a:xfrm>
            <a:off x="8103850"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46" name="Text Placeholder 10">
            <a:extLst>
              <a:ext uri="{FF2B5EF4-FFF2-40B4-BE49-F238E27FC236}">
                <a16:creationId xmlns="" xmlns:a16="http://schemas.microsoft.com/office/drawing/2014/main" id="{058F4446-6654-674A-9EF7-3B0F076BCA93}"/>
              </a:ext>
            </a:extLst>
          </p:cNvPr>
          <p:cNvSpPr>
            <a:spLocks noGrp="1"/>
          </p:cNvSpPr>
          <p:nvPr>
            <p:ph type="body" sz="quarter" idx="39" hasCustomPrompt="1"/>
          </p:nvPr>
        </p:nvSpPr>
        <p:spPr>
          <a:xfrm>
            <a:off x="8096289"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0" name="Text Placeholder 3">
            <a:extLst>
              <a:ext uri="{FF2B5EF4-FFF2-40B4-BE49-F238E27FC236}">
                <a16:creationId xmlns="" xmlns:a16="http://schemas.microsoft.com/office/drawing/2014/main" id="{555DBA5A-F59A-5C41-97FB-4BF83895ED60}"/>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32" name="Text Placeholder 3">
            <a:extLst>
              <a:ext uri="{FF2B5EF4-FFF2-40B4-BE49-F238E27FC236}">
                <a16:creationId xmlns="" xmlns:a16="http://schemas.microsoft.com/office/drawing/2014/main" id="{7BFBB965-7052-4746-8DFF-C2C8AB36234A}"/>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33" name="Picture Placeholder 6">
            <a:extLst>
              <a:ext uri="{FF2B5EF4-FFF2-40B4-BE49-F238E27FC236}">
                <a16:creationId xmlns="" xmlns:a16="http://schemas.microsoft.com/office/drawing/2014/main" id="{8EE27A9C-8E77-3942-8248-658563E75536}"/>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34" name="Picture Placeholder 6">
            <a:extLst>
              <a:ext uri="{FF2B5EF4-FFF2-40B4-BE49-F238E27FC236}">
                <a16:creationId xmlns="" xmlns:a16="http://schemas.microsoft.com/office/drawing/2014/main" id="{6E053A20-D9CC-7048-9455-28E6EC8F045B}"/>
              </a:ext>
            </a:extLst>
          </p:cNvPr>
          <p:cNvSpPr>
            <a:spLocks noGrp="1"/>
          </p:cNvSpPr>
          <p:nvPr>
            <p:ph type="pic" sz="quarter" idx="48" hasCustomPrompt="1"/>
          </p:nvPr>
        </p:nvSpPr>
        <p:spPr>
          <a:xfrm>
            <a:off x="810836" y="4008968"/>
            <a:ext cx="1548785" cy="406400"/>
          </a:xfrm>
          <a:prstGeom prst="rect">
            <a:avLst/>
          </a:prstGeom>
        </p:spPr>
        <p:txBody>
          <a:bodyPr anchor="ctr"/>
          <a:lstStyle>
            <a:lvl1pPr>
              <a:defRPr/>
            </a:lvl1pPr>
          </a:lstStyle>
          <a:p>
            <a:r>
              <a:rPr lang="x-none" dirty="0"/>
              <a:t>Insert logo</a:t>
            </a:r>
          </a:p>
        </p:txBody>
      </p:sp>
      <p:sp>
        <p:nvSpPr>
          <p:cNvPr id="35" name="Picture Placeholder 6">
            <a:extLst>
              <a:ext uri="{FF2B5EF4-FFF2-40B4-BE49-F238E27FC236}">
                <a16:creationId xmlns="" xmlns:a16="http://schemas.microsoft.com/office/drawing/2014/main" id="{BDC33994-E197-5941-8D26-84910AA1A9AE}"/>
              </a:ext>
            </a:extLst>
          </p:cNvPr>
          <p:cNvSpPr>
            <a:spLocks noGrp="1"/>
          </p:cNvSpPr>
          <p:nvPr>
            <p:ph type="pic" sz="quarter" idx="49" hasCustomPrompt="1"/>
          </p:nvPr>
        </p:nvSpPr>
        <p:spPr>
          <a:xfrm>
            <a:off x="4449781" y="1772541"/>
            <a:ext cx="1548785" cy="406400"/>
          </a:xfrm>
          <a:prstGeom prst="rect">
            <a:avLst/>
          </a:prstGeom>
        </p:spPr>
        <p:txBody>
          <a:bodyPr anchor="ctr"/>
          <a:lstStyle>
            <a:lvl1pPr>
              <a:defRPr/>
            </a:lvl1pPr>
          </a:lstStyle>
          <a:p>
            <a:r>
              <a:rPr lang="x-none" dirty="0"/>
              <a:t>Insert logo</a:t>
            </a:r>
          </a:p>
        </p:txBody>
      </p:sp>
      <p:sp>
        <p:nvSpPr>
          <p:cNvPr id="36" name="Picture Placeholder 6">
            <a:extLst>
              <a:ext uri="{FF2B5EF4-FFF2-40B4-BE49-F238E27FC236}">
                <a16:creationId xmlns="" xmlns:a16="http://schemas.microsoft.com/office/drawing/2014/main" id="{2973CABC-3E1D-854B-AC04-E92C4E804DFD}"/>
              </a:ext>
            </a:extLst>
          </p:cNvPr>
          <p:cNvSpPr>
            <a:spLocks noGrp="1"/>
          </p:cNvSpPr>
          <p:nvPr>
            <p:ph type="pic" sz="quarter" idx="50" hasCustomPrompt="1"/>
          </p:nvPr>
        </p:nvSpPr>
        <p:spPr>
          <a:xfrm>
            <a:off x="4449781" y="4008968"/>
            <a:ext cx="1548785" cy="406400"/>
          </a:xfrm>
          <a:prstGeom prst="rect">
            <a:avLst/>
          </a:prstGeom>
        </p:spPr>
        <p:txBody>
          <a:bodyPr anchor="ctr"/>
          <a:lstStyle>
            <a:lvl1pPr>
              <a:defRPr/>
            </a:lvl1pPr>
          </a:lstStyle>
          <a:p>
            <a:r>
              <a:rPr lang="x-none" dirty="0"/>
              <a:t>Insert logo</a:t>
            </a:r>
          </a:p>
        </p:txBody>
      </p:sp>
      <p:sp>
        <p:nvSpPr>
          <p:cNvPr id="39" name="Picture Placeholder 6">
            <a:extLst>
              <a:ext uri="{FF2B5EF4-FFF2-40B4-BE49-F238E27FC236}">
                <a16:creationId xmlns="" xmlns:a16="http://schemas.microsoft.com/office/drawing/2014/main" id="{962CDAFE-6FB6-5C4C-96DC-F0036B8E043E}"/>
              </a:ext>
            </a:extLst>
          </p:cNvPr>
          <p:cNvSpPr>
            <a:spLocks noGrp="1"/>
          </p:cNvSpPr>
          <p:nvPr>
            <p:ph type="pic" sz="quarter" idx="51" hasCustomPrompt="1"/>
          </p:nvPr>
        </p:nvSpPr>
        <p:spPr>
          <a:xfrm>
            <a:off x="8103850" y="1772541"/>
            <a:ext cx="1548785" cy="406400"/>
          </a:xfrm>
          <a:prstGeom prst="rect">
            <a:avLst/>
          </a:prstGeom>
        </p:spPr>
        <p:txBody>
          <a:bodyPr anchor="ctr"/>
          <a:lstStyle>
            <a:lvl1pPr>
              <a:defRPr/>
            </a:lvl1pPr>
          </a:lstStyle>
          <a:p>
            <a:r>
              <a:rPr lang="x-none" dirty="0"/>
              <a:t>Insert logo</a:t>
            </a:r>
          </a:p>
        </p:txBody>
      </p:sp>
      <p:sp>
        <p:nvSpPr>
          <p:cNvPr id="40" name="Picture Placeholder 6">
            <a:extLst>
              <a:ext uri="{FF2B5EF4-FFF2-40B4-BE49-F238E27FC236}">
                <a16:creationId xmlns="" xmlns:a16="http://schemas.microsoft.com/office/drawing/2014/main" id="{6E4C19CC-6027-3D49-8DDF-0893070C76D7}"/>
              </a:ext>
            </a:extLst>
          </p:cNvPr>
          <p:cNvSpPr>
            <a:spLocks noGrp="1"/>
          </p:cNvSpPr>
          <p:nvPr>
            <p:ph type="pic" sz="quarter" idx="52" hasCustomPrompt="1"/>
          </p:nvPr>
        </p:nvSpPr>
        <p:spPr>
          <a:xfrm>
            <a:off x="8103850" y="4008968"/>
            <a:ext cx="1548785" cy="406400"/>
          </a:xfrm>
          <a:prstGeom prst="rect">
            <a:avLst/>
          </a:prstGeom>
        </p:spPr>
        <p:txBody>
          <a:bodyPr anchor="ctr"/>
          <a:lstStyle>
            <a:lvl1pPr>
              <a:defRPr/>
            </a:lvl1pPr>
          </a:lstStyle>
          <a:p>
            <a:r>
              <a:rPr lang="x-none" dirty="0"/>
              <a:t>Insert logo</a:t>
            </a:r>
          </a:p>
        </p:txBody>
      </p:sp>
      <p:cxnSp>
        <p:nvCxnSpPr>
          <p:cNvPr id="41" name="Straight Connector 40">
            <a:extLst>
              <a:ext uri="{FF2B5EF4-FFF2-40B4-BE49-F238E27FC236}">
                <a16:creationId xmlns="" xmlns:a16="http://schemas.microsoft.com/office/drawing/2014/main" id="{00F8D66E-9CCE-C249-A5E8-A26B278158C3}"/>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69FA226-C2BA-844A-94B3-32BC6EC4965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CE9D6B0D-4695-2B47-BCE4-E06F29BC2D8E}"/>
              </a:ext>
            </a:extLst>
          </p:cNvPr>
          <p:cNvCxnSpPr>
            <a:cxnSpLocks/>
          </p:cNvCxnSpPr>
          <p:nvPr userDrawn="1"/>
        </p:nvCxnSpPr>
        <p:spPr>
          <a:xfrm>
            <a:off x="4449208"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DE4A13DB-1FC4-7845-A03B-46BF35944F6D}"/>
              </a:ext>
            </a:extLst>
          </p:cNvPr>
          <p:cNvCxnSpPr>
            <a:cxnSpLocks/>
          </p:cNvCxnSpPr>
          <p:nvPr userDrawn="1"/>
        </p:nvCxnSpPr>
        <p:spPr>
          <a:xfrm>
            <a:off x="8095660"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01F65B67-8573-AB41-B601-CBE19C81E1D9}"/>
              </a:ext>
            </a:extLst>
          </p:cNvPr>
          <p:cNvCxnSpPr>
            <a:cxnSpLocks/>
          </p:cNvCxnSpPr>
          <p:nvPr userDrawn="1"/>
        </p:nvCxnSpPr>
        <p:spPr>
          <a:xfrm>
            <a:off x="801821"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59B693C4-B612-3047-B801-81A8EF5D4423}"/>
              </a:ext>
            </a:extLst>
          </p:cNvPr>
          <p:cNvCxnSpPr>
            <a:cxnSpLocks/>
          </p:cNvCxnSpPr>
          <p:nvPr userDrawn="1"/>
        </p:nvCxnSpPr>
        <p:spPr>
          <a:xfrm>
            <a:off x="4449208" y="3845793"/>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E16C89C3-FE28-5642-BFEE-C85E9EA915D7}"/>
              </a:ext>
            </a:extLst>
          </p:cNvPr>
          <p:cNvCxnSpPr>
            <a:cxnSpLocks/>
          </p:cNvCxnSpPr>
          <p:nvPr userDrawn="1"/>
        </p:nvCxnSpPr>
        <p:spPr>
          <a:xfrm>
            <a:off x="801821" y="3845793"/>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03BA9568-E86B-234E-8C1E-1BD17457A174}"/>
              </a:ext>
            </a:extLst>
          </p:cNvPr>
          <p:cNvCxnSpPr>
            <a:cxnSpLocks/>
          </p:cNvCxnSpPr>
          <p:nvPr userDrawn="1"/>
        </p:nvCxnSpPr>
        <p:spPr>
          <a:xfrm>
            <a:off x="8095659" y="3845793"/>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603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ferences 6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93013" cy="826163"/>
          </a:xfrm>
          <a:prstGeom prst="rect">
            <a:avLst/>
          </a:prstGeom>
        </p:spPr>
        <p:txBody>
          <a:bodyPr anchor="t">
            <a:noAutofit/>
          </a:bodyPr>
          <a:lstStyle>
            <a:lvl1pPr algn="l">
              <a:defRPr sz="2400"/>
            </a:lvl1pPr>
          </a:lstStyle>
          <a:p>
            <a:r>
              <a:rPr lang="en-GB" dirty="0"/>
              <a:t>Title</a:t>
            </a:r>
            <a:endParaRPr lang="en-US" dirty="0"/>
          </a:p>
        </p:txBody>
      </p:sp>
      <p:sp>
        <p:nvSpPr>
          <p:cNvPr id="27" name="Text Placeholder 10">
            <a:extLst>
              <a:ext uri="{FF2B5EF4-FFF2-40B4-BE49-F238E27FC236}">
                <a16:creationId xmlns="" xmlns:a16="http://schemas.microsoft.com/office/drawing/2014/main" id="{261F929A-72AA-3142-9971-A0A844A00BD6}"/>
              </a:ext>
            </a:extLst>
          </p:cNvPr>
          <p:cNvSpPr>
            <a:spLocks noGrp="1"/>
          </p:cNvSpPr>
          <p:nvPr>
            <p:ph type="body" sz="quarter" idx="10" hasCustomPrompt="1"/>
          </p:nvPr>
        </p:nvSpPr>
        <p:spPr>
          <a:xfrm>
            <a:off x="810836"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8" name="Text Placeholder 10">
            <a:extLst>
              <a:ext uri="{FF2B5EF4-FFF2-40B4-BE49-F238E27FC236}">
                <a16:creationId xmlns="" xmlns:a16="http://schemas.microsoft.com/office/drawing/2014/main" id="{E98CD6FF-F5A6-544E-AFB8-AE24C7F345D7}"/>
              </a:ext>
            </a:extLst>
          </p:cNvPr>
          <p:cNvSpPr>
            <a:spLocks noGrp="1"/>
          </p:cNvSpPr>
          <p:nvPr>
            <p:ph type="body" sz="quarter" idx="11" hasCustomPrompt="1"/>
          </p:nvPr>
        </p:nvSpPr>
        <p:spPr>
          <a:xfrm>
            <a:off x="803275"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9" name="Text Placeholder 10">
            <a:extLst>
              <a:ext uri="{FF2B5EF4-FFF2-40B4-BE49-F238E27FC236}">
                <a16:creationId xmlns="" xmlns:a16="http://schemas.microsoft.com/office/drawing/2014/main" id="{0C40459B-C186-8046-8834-324328AD37DD}"/>
              </a:ext>
            </a:extLst>
          </p:cNvPr>
          <p:cNvSpPr>
            <a:spLocks noGrp="1"/>
          </p:cNvSpPr>
          <p:nvPr>
            <p:ph type="body" sz="quarter" idx="32" hasCustomPrompt="1"/>
          </p:nvPr>
        </p:nvSpPr>
        <p:spPr>
          <a:xfrm>
            <a:off x="810836" y="4545947"/>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30" name="Text Placeholder 10">
            <a:extLst>
              <a:ext uri="{FF2B5EF4-FFF2-40B4-BE49-F238E27FC236}">
                <a16:creationId xmlns="" xmlns:a16="http://schemas.microsoft.com/office/drawing/2014/main" id="{7D7AEF0D-3738-5E4C-BE53-0EFAC718930B}"/>
              </a:ext>
            </a:extLst>
          </p:cNvPr>
          <p:cNvSpPr>
            <a:spLocks noGrp="1"/>
          </p:cNvSpPr>
          <p:nvPr>
            <p:ph type="body" sz="quarter" idx="33" hasCustomPrompt="1"/>
          </p:nvPr>
        </p:nvSpPr>
        <p:spPr>
          <a:xfrm>
            <a:off x="803275" y="5659581"/>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1" name="Text Placeholder 10">
            <a:extLst>
              <a:ext uri="{FF2B5EF4-FFF2-40B4-BE49-F238E27FC236}">
                <a16:creationId xmlns="" xmlns:a16="http://schemas.microsoft.com/office/drawing/2014/main" id="{76A00A52-114D-8549-95D0-CC805605B8D9}"/>
              </a:ext>
            </a:extLst>
          </p:cNvPr>
          <p:cNvSpPr>
            <a:spLocks noGrp="1"/>
          </p:cNvSpPr>
          <p:nvPr>
            <p:ph type="body" sz="quarter" idx="34" hasCustomPrompt="1"/>
          </p:nvPr>
        </p:nvSpPr>
        <p:spPr>
          <a:xfrm>
            <a:off x="4449781"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55" name="Text Placeholder 10">
            <a:extLst>
              <a:ext uri="{FF2B5EF4-FFF2-40B4-BE49-F238E27FC236}">
                <a16:creationId xmlns="" xmlns:a16="http://schemas.microsoft.com/office/drawing/2014/main" id="{7DDF509F-E4CF-F643-8FC9-138ED5232CBA}"/>
              </a:ext>
            </a:extLst>
          </p:cNvPr>
          <p:cNvSpPr>
            <a:spLocks noGrp="1"/>
          </p:cNvSpPr>
          <p:nvPr>
            <p:ph type="body" sz="quarter" idx="35" hasCustomPrompt="1"/>
          </p:nvPr>
        </p:nvSpPr>
        <p:spPr>
          <a:xfrm>
            <a:off x="4442220"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56" name="Text Placeholder 10">
            <a:extLst>
              <a:ext uri="{FF2B5EF4-FFF2-40B4-BE49-F238E27FC236}">
                <a16:creationId xmlns="" xmlns:a16="http://schemas.microsoft.com/office/drawing/2014/main" id="{3BA468BC-C5BA-F949-A828-B929FBD7E0A2}"/>
              </a:ext>
            </a:extLst>
          </p:cNvPr>
          <p:cNvSpPr>
            <a:spLocks noGrp="1"/>
          </p:cNvSpPr>
          <p:nvPr>
            <p:ph type="body" sz="quarter" idx="36" hasCustomPrompt="1"/>
          </p:nvPr>
        </p:nvSpPr>
        <p:spPr>
          <a:xfrm>
            <a:off x="4449781" y="4545947"/>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57" name="Text Placeholder 10">
            <a:extLst>
              <a:ext uri="{FF2B5EF4-FFF2-40B4-BE49-F238E27FC236}">
                <a16:creationId xmlns="" xmlns:a16="http://schemas.microsoft.com/office/drawing/2014/main" id="{EED6C8EF-0401-5C40-B0E6-8581D464F2F7}"/>
              </a:ext>
            </a:extLst>
          </p:cNvPr>
          <p:cNvSpPr>
            <a:spLocks noGrp="1"/>
          </p:cNvSpPr>
          <p:nvPr>
            <p:ph type="body" sz="quarter" idx="37" hasCustomPrompt="1"/>
          </p:nvPr>
        </p:nvSpPr>
        <p:spPr>
          <a:xfrm>
            <a:off x="4442220" y="5659581"/>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58" name="Text Placeholder 10">
            <a:extLst>
              <a:ext uri="{FF2B5EF4-FFF2-40B4-BE49-F238E27FC236}">
                <a16:creationId xmlns="" xmlns:a16="http://schemas.microsoft.com/office/drawing/2014/main" id="{AA82B7C4-A833-014C-B1F6-3EF94090A606}"/>
              </a:ext>
            </a:extLst>
          </p:cNvPr>
          <p:cNvSpPr>
            <a:spLocks noGrp="1"/>
          </p:cNvSpPr>
          <p:nvPr>
            <p:ph type="body" sz="quarter" idx="38" hasCustomPrompt="1"/>
          </p:nvPr>
        </p:nvSpPr>
        <p:spPr>
          <a:xfrm>
            <a:off x="8103850" y="2312052"/>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59" name="Text Placeholder 10">
            <a:extLst>
              <a:ext uri="{FF2B5EF4-FFF2-40B4-BE49-F238E27FC236}">
                <a16:creationId xmlns="" xmlns:a16="http://schemas.microsoft.com/office/drawing/2014/main" id="{C78E2DCB-25FA-FD4B-B7EF-D51C5F9D4686}"/>
              </a:ext>
            </a:extLst>
          </p:cNvPr>
          <p:cNvSpPr>
            <a:spLocks noGrp="1"/>
          </p:cNvSpPr>
          <p:nvPr>
            <p:ph type="body" sz="quarter" idx="39" hasCustomPrompt="1"/>
          </p:nvPr>
        </p:nvSpPr>
        <p:spPr>
          <a:xfrm>
            <a:off x="8096289" y="3425686"/>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60" name="Text Placeholder 10">
            <a:extLst>
              <a:ext uri="{FF2B5EF4-FFF2-40B4-BE49-F238E27FC236}">
                <a16:creationId xmlns="" xmlns:a16="http://schemas.microsoft.com/office/drawing/2014/main" id="{DD49410E-97E1-F940-9F68-3396878B61C6}"/>
              </a:ext>
            </a:extLst>
          </p:cNvPr>
          <p:cNvSpPr>
            <a:spLocks noGrp="1"/>
          </p:cNvSpPr>
          <p:nvPr>
            <p:ph type="body" sz="quarter" idx="40" hasCustomPrompt="1"/>
          </p:nvPr>
        </p:nvSpPr>
        <p:spPr>
          <a:xfrm>
            <a:off x="8103850" y="4545947"/>
            <a:ext cx="3292438"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61" name="Text Placeholder 10">
            <a:extLst>
              <a:ext uri="{FF2B5EF4-FFF2-40B4-BE49-F238E27FC236}">
                <a16:creationId xmlns="" xmlns:a16="http://schemas.microsoft.com/office/drawing/2014/main" id="{BA9DAB78-254E-414C-86C9-EF782FD7F760}"/>
              </a:ext>
            </a:extLst>
          </p:cNvPr>
          <p:cNvSpPr>
            <a:spLocks noGrp="1"/>
          </p:cNvSpPr>
          <p:nvPr>
            <p:ph type="body" sz="quarter" idx="41" hasCustomPrompt="1"/>
          </p:nvPr>
        </p:nvSpPr>
        <p:spPr>
          <a:xfrm>
            <a:off x="8096289" y="5659581"/>
            <a:ext cx="3292438"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6" name="Text Placeholder 3">
            <a:extLst>
              <a:ext uri="{FF2B5EF4-FFF2-40B4-BE49-F238E27FC236}">
                <a16:creationId xmlns="" xmlns:a16="http://schemas.microsoft.com/office/drawing/2014/main" id="{69825B1D-97C6-CE48-AFF8-46B326AF15A6}"/>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37" name="Text Placeholder 3">
            <a:extLst>
              <a:ext uri="{FF2B5EF4-FFF2-40B4-BE49-F238E27FC236}">
                <a16:creationId xmlns="" xmlns:a16="http://schemas.microsoft.com/office/drawing/2014/main" id="{EEFFCACB-CA46-F446-82EB-9BAE6D27B721}"/>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23" name="Picture Placeholder 6">
            <a:extLst>
              <a:ext uri="{FF2B5EF4-FFF2-40B4-BE49-F238E27FC236}">
                <a16:creationId xmlns="" xmlns:a16="http://schemas.microsoft.com/office/drawing/2014/main" id="{A0C5A70D-1DA1-1644-A6D7-CDDD51F4EFCE}"/>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24" name="Picture Placeholder 6">
            <a:extLst>
              <a:ext uri="{FF2B5EF4-FFF2-40B4-BE49-F238E27FC236}">
                <a16:creationId xmlns="" xmlns:a16="http://schemas.microsoft.com/office/drawing/2014/main" id="{8CA22BDD-A1F8-CE4F-8442-A436918401F8}"/>
              </a:ext>
            </a:extLst>
          </p:cNvPr>
          <p:cNvSpPr>
            <a:spLocks noGrp="1"/>
          </p:cNvSpPr>
          <p:nvPr>
            <p:ph type="pic" sz="quarter" idx="48" hasCustomPrompt="1"/>
          </p:nvPr>
        </p:nvSpPr>
        <p:spPr>
          <a:xfrm>
            <a:off x="810836" y="4008968"/>
            <a:ext cx="1548785" cy="406400"/>
          </a:xfrm>
          <a:prstGeom prst="rect">
            <a:avLst/>
          </a:prstGeom>
        </p:spPr>
        <p:txBody>
          <a:bodyPr anchor="ctr"/>
          <a:lstStyle>
            <a:lvl1pPr>
              <a:defRPr/>
            </a:lvl1pPr>
          </a:lstStyle>
          <a:p>
            <a:r>
              <a:rPr lang="x-none" dirty="0"/>
              <a:t>Insert logo</a:t>
            </a:r>
          </a:p>
        </p:txBody>
      </p:sp>
      <p:sp>
        <p:nvSpPr>
          <p:cNvPr id="25" name="Picture Placeholder 6">
            <a:extLst>
              <a:ext uri="{FF2B5EF4-FFF2-40B4-BE49-F238E27FC236}">
                <a16:creationId xmlns="" xmlns:a16="http://schemas.microsoft.com/office/drawing/2014/main" id="{9464E8D0-41CD-0D46-9450-D457104E565B}"/>
              </a:ext>
            </a:extLst>
          </p:cNvPr>
          <p:cNvSpPr>
            <a:spLocks noGrp="1"/>
          </p:cNvSpPr>
          <p:nvPr>
            <p:ph type="pic" sz="quarter" idx="49" hasCustomPrompt="1"/>
          </p:nvPr>
        </p:nvSpPr>
        <p:spPr>
          <a:xfrm>
            <a:off x="4449781" y="1772541"/>
            <a:ext cx="1548785" cy="406400"/>
          </a:xfrm>
          <a:prstGeom prst="rect">
            <a:avLst/>
          </a:prstGeom>
        </p:spPr>
        <p:txBody>
          <a:bodyPr anchor="ctr"/>
          <a:lstStyle>
            <a:lvl1pPr>
              <a:defRPr/>
            </a:lvl1pPr>
          </a:lstStyle>
          <a:p>
            <a:r>
              <a:rPr lang="x-none" dirty="0"/>
              <a:t>Insert logo</a:t>
            </a:r>
          </a:p>
        </p:txBody>
      </p:sp>
      <p:sp>
        <p:nvSpPr>
          <p:cNvPr id="26" name="Picture Placeholder 6">
            <a:extLst>
              <a:ext uri="{FF2B5EF4-FFF2-40B4-BE49-F238E27FC236}">
                <a16:creationId xmlns="" xmlns:a16="http://schemas.microsoft.com/office/drawing/2014/main" id="{10E0F276-179F-3444-B0E6-032715827FF3}"/>
              </a:ext>
            </a:extLst>
          </p:cNvPr>
          <p:cNvSpPr>
            <a:spLocks noGrp="1"/>
          </p:cNvSpPr>
          <p:nvPr>
            <p:ph type="pic" sz="quarter" idx="50" hasCustomPrompt="1"/>
          </p:nvPr>
        </p:nvSpPr>
        <p:spPr>
          <a:xfrm>
            <a:off x="4449781" y="4008968"/>
            <a:ext cx="1548785" cy="406400"/>
          </a:xfrm>
          <a:prstGeom prst="rect">
            <a:avLst/>
          </a:prstGeom>
        </p:spPr>
        <p:txBody>
          <a:bodyPr anchor="ctr"/>
          <a:lstStyle>
            <a:lvl1pPr>
              <a:defRPr/>
            </a:lvl1pPr>
          </a:lstStyle>
          <a:p>
            <a:r>
              <a:rPr lang="x-none" dirty="0"/>
              <a:t>Insert logo</a:t>
            </a:r>
          </a:p>
        </p:txBody>
      </p:sp>
      <p:sp>
        <p:nvSpPr>
          <p:cNvPr id="32" name="Picture Placeholder 6">
            <a:extLst>
              <a:ext uri="{FF2B5EF4-FFF2-40B4-BE49-F238E27FC236}">
                <a16:creationId xmlns="" xmlns:a16="http://schemas.microsoft.com/office/drawing/2014/main" id="{8A5E62EA-8D48-8949-B9D3-807E168DFF60}"/>
              </a:ext>
            </a:extLst>
          </p:cNvPr>
          <p:cNvSpPr>
            <a:spLocks noGrp="1"/>
          </p:cNvSpPr>
          <p:nvPr>
            <p:ph type="pic" sz="quarter" idx="51" hasCustomPrompt="1"/>
          </p:nvPr>
        </p:nvSpPr>
        <p:spPr>
          <a:xfrm>
            <a:off x="8103850" y="1772541"/>
            <a:ext cx="1548785" cy="406400"/>
          </a:xfrm>
          <a:prstGeom prst="rect">
            <a:avLst/>
          </a:prstGeom>
        </p:spPr>
        <p:txBody>
          <a:bodyPr anchor="ctr"/>
          <a:lstStyle>
            <a:lvl1pPr>
              <a:defRPr/>
            </a:lvl1pPr>
          </a:lstStyle>
          <a:p>
            <a:r>
              <a:rPr lang="x-none" dirty="0"/>
              <a:t>Insert logo</a:t>
            </a:r>
          </a:p>
        </p:txBody>
      </p:sp>
      <p:sp>
        <p:nvSpPr>
          <p:cNvPr id="33" name="Picture Placeholder 6">
            <a:extLst>
              <a:ext uri="{FF2B5EF4-FFF2-40B4-BE49-F238E27FC236}">
                <a16:creationId xmlns="" xmlns:a16="http://schemas.microsoft.com/office/drawing/2014/main" id="{5A719286-AA22-2B46-9948-1EB0C9E66CD3}"/>
              </a:ext>
            </a:extLst>
          </p:cNvPr>
          <p:cNvSpPr>
            <a:spLocks noGrp="1"/>
          </p:cNvSpPr>
          <p:nvPr>
            <p:ph type="pic" sz="quarter" idx="52" hasCustomPrompt="1"/>
          </p:nvPr>
        </p:nvSpPr>
        <p:spPr>
          <a:xfrm>
            <a:off x="8103850" y="4008968"/>
            <a:ext cx="1548785" cy="406400"/>
          </a:xfrm>
          <a:prstGeom prst="rect">
            <a:avLst/>
          </a:prstGeom>
        </p:spPr>
        <p:txBody>
          <a:bodyPr anchor="ctr"/>
          <a:lstStyle>
            <a:lvl1pPr>
              <a:defRPr/>
            </a:lvl1pPr>
          </a:lstStyle>
          <a:p>
            <a:r>
              <a:rPr lang="x-none" dirty="0"/>
              <a:t>Insert logo</a:t>
            </a:r>
          </a:p>
        </p:txBody>
      </p:sp>
      <p:cxnSp>
        <p:nvCxnSpPr>
          <p:cNvPr id="35" name="Straight Connector 34">
            <a:extLst>
              <a:ext uri="{FF2B5EF4-FFF2-40B4-BE49-F238E27FC236}">
                <a16:creationId xmlns="" xmlns:a16="http://schemas.microsoft.com/office/drawing/2014/main" id="{FA085B5F-78C1-B547-AB46-A745EC4D03E1}"/>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F1250B80-72E8-164F-9C45-AF410DB9ADC7}"/>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D6F69240-D6A1-A84E-A778-9D8199D1D434}"/>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5FF3EB77-27EE-874A-8EF5-D2594827C251}"/>
              </a:ext>
            </a:extLst>
          </p:cNvPr>
          <p:cNvCxnSpPr>
            <a:cxnSpLocks/>
          </p:cNvCxnSpPr>
          <p:nvPr userDrawn="1"/>
        </p:nvCxnSpPr>
        <p:spPr>
          <a:xfrm>
            <a:off x="4449208"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EC7905C1-310C-6240-8458-F2C8F858795E}"/>
              </a:ext>
            </a:extLst>
          </p:cNvPr>
          <p:cNvCxnSpPr>
            <a:cxnSpLocks/>
          </p:cNvCxnSpPr>
          <p:nvPr userDrawn="1"/>
        </p:nvCxnSpPr>
        <p:spPr>
          <a:xfrm>
            <a:off x="8095660"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312F0180-DD89-7A40-AC4A-E735177F63AB}"/>
              </a:ext>
            </a:extLst>
          </p:cNvPr>
          <p:cNvCxnSpPr>
            <a:cxnSpLocks/>
          </p:cNvCxnSpPr>
          <p:nvPr userDrawn="1"/>
        </p:nvCxnSpPr>
        <p:spPr>
          <a:xfrm>
            <a:off x="801821" y="16225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931E9C90-4153-8445-911A-EAC0F1F256E1}"/>
              </a:ext>
            </a:extLst>
          </p:cNvPr>
          <p:cNvCxnSpPr>
            <a:cxnSpLocks/>
          </p:cNvCxnSpPr>
          <p:nvPr userDrawn="1"/>
        </p:nvCxnSpPr>
        <p:spPr>
          <a:xfrm>
            <a:off x="4449208" y="3845793"/>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6048D82A-8E19-E74D-8C68-F0EF4C431F3A}"/>
              </a:ext>
            </a:extLst>
          </p:cNvPr>
          <p:cNvCxnSpPr>
            <a:cxnSpLocks/>
          </p:cNvCxnSpPr>
          <p:nvPr userDrawn="1"/>
        </p:nvCxnSpPr>
        <p:spPr>
          <a:xfrm>
            <a:off x="801821" y="3845793"/>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16F91744-6730-6246-888E-F62D5D044EB1}"/>
              </a:ext>
            </a:extLst>
          </p:cNvPr>
          <p:cNvCxnSpPr>
            <a:cxnSpLocks/>
          </p:cNvCxnSpPr>
          <p:nvPr userDrawn="1"/>
        </p:nvCxnSpPr>
        <p:spPr>
          <a:xfrm>
            <a:off x="8095659" y="3845793"/>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4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7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811824"/>
          </a:xfrm>
          <a:prstGeom prst="rect">
            <a:avLst/>
          </a:prstGeom>
        </p:spPr>
        <p:txBody>
          <a:bodyPr anchor="t">
            <a:noAutofit/>
          </a:bodyPr>
          <a:lstStyle>
            <a:lvl1pPr algn="l">
              <a:defRPr sz="2400"/>
            </a:lvl1pPr>
          </a:lstStyle>
          <a:p>
            <a:r>
              <a:rPr lang="en-GB" dirty="0"/>
              <a:t>Title</a:t>
            </a:r>
            <a:endParaRPr lang="en-US" dirty="0"/>
          </a:p>
        </p:txBody>
      </p:sp>
      <p:sp>
        <p:nvSpPr>
          <p:cNvPr id="27" name="Text Placeholder 10">
            <a:extLst>
              <a:ext uri="{FF2B5EF4-FFF2-40B4-BE49-F238E27FC236}">
                <a16:creationId xmlns="" xmlns:a16="http://schemas.microsoft.com/office/drawing/2014/main" id="{F94A2C16-53EA-9345-B8EA-B29EB8E512C0}"/>
              </a:ext>
            </a:extLst>
          </p:cNvPr>
          <p:cNvSpPr>
            <a:spLocks noGrp="1"/>
          </p:cNvSpPr>
          <p:nvPr>
            <p:ph type="body" sz="quarter" idx="10" hasCustomPrompt="1"/>
          </p:nvPr>
        </p:nvSpPr>
        <p:spPr>
          <a:xfrm>
            <a:off x="810836"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28" name="Text Placeholder 10">
            <a:extLst>
              <a:ext uri="{FF2B5EF4-FFF2-40B4-BE49-F238E27FC236}">
                <a16:creationId xmlns="" xmlns:a16="http://schemas.microsoft.com/office/drawing/2014/main" id="{3552DA47-A21F-A246-BC29-C2C19BA32652}"/>
              </a:ext>
            </a:extLst>
          </p:cNvPr>
          <p:cNvSpPr>
            <a:spLocks noGrp="1"/>
          </p:cNvSpPr>
          <p:nvPr>
            <p:ph type="body" sz="quarter" idx="11" hasCustomPrompt="1"/>
          </p:nvPr>
        </p:nvSpPr>
        <p:spPr>
          <a:xfrm>
            <a:off x="810836"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29" name="Text Placeholder 10">
            <a:extLst>
              <a:ext uri="{FF2B5EF4-FFF2-40B4-BE49-F238E27FC236}">
                <a16:creationId xmlns="" xmlns:a16="http://schemas.microsoft.com/office/drawing/2014/main" id="{6CF92AD3-9105-AF43-8DFA-238AFCA13F0F}"/>
              </a:ext>
            </a:extLst>
          </p:cNvPr>
          <p:cNvSpPr>
            <a:spLocks noGrp="1"/>
          </p:cNvSpPr>
          <p:nvPr>
            <p:ph type="body" sz="quarter" idx="26" hasCustomPrompt="1"/>
          </p:nvPr>
        </p:nvSpPr>
        <p:spPr>
          <a:xfrm>
            <a:off x="3554036"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30" name="Text Placeholder 10">
            <a:extLst>
              <a:ext uri="{FF2B5EF4-FFF2-40B4-BE49-F238E27FC236}">
                <a16:creationId xmlns="" xmlns:a16="http://schemas.microsoft.com/office/drawing/2014/main" id="{0F4D67C2-D554-F843-971E-22C896F85563}"/>
              </a:ext>
            </a:extLst>
          </p:cNvPr>
          <p:cNvSpPr>
            <a:spLocks noGrp="1"/>
          </p:cNvSpPr>
          <p:nvPr>
            <p:ph type="body" sz="quarter" idx="27" hasCustomPrompt="1"/>
          </p:nvPr>
        </p:nvSpPr>
        <p:spPr>
          <a:xfrm>
            <a:off x="3554036"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1" name="Text Placeholder 10">
            <a:extLst>
              <a:ext uri="{FF2B5EF4-FFF2-40B4-BE49-F238E27FC236}">
                <a16:creationId xmlns="" xmlns:a16="http://schemas.microsoft.com/office/drawing/2014/main" id="{AE1ACEC7-6355-1F4D-874B-D4D2E9C8958D}"/>
              </a:ext>
            </a:extLst>
          </p:cNvPr>
          <p:cNvSpPr>
            <a:spLocks noGrp="1"/>
          </p:cNvSpPr>
          <p:nvPr>
            <p:ph type="body" sz="quarter" idx="28" hasCustomPrompt="1"/>
          </p:nvPr>
        </p:nvSpPr>
        <p:spPr>
          <a:xfrm>
            <a:off x="6274973"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55" name="Text Placeholder 10">
            <a:extLst>
              <a:ext uri="{FF2B5EF4-FFF2-40B4-BE49-F238E27FC236}">
                <a16:creationId xmlns="" xmlns:a16="http://schemas.microsoft.com/office/drawing/2014/main" id="{427FBCF2-62A8-7D45-8305-F55483CBF5E4}"/>
              </a:ext>
            </a:extLst>
          </p:cNvPr>
          <p:cNvSpPr>
            <a:spLocks noGrp="1"/>
          </p:cNvSpPr>
          <p:nvPr>
            <p:ph type="body" sz="quarter" idx="29" hasCustomPrompt="1"/>
          </p:nvPr>
        </p:nvSpPr>
        <p:spPr>
          <a:xfrm>
            <a:off x="6267412"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56" name="Text Placeholder 10">
            <a:extLst>
              <a:ext uri="{FF2B5EF4-FFF2-40B4-BE49-F238E27FC236}">
                <a16:creationId xmlns="" xmlns:a16="http://schemas.microsoft.com/office/drawing/2014/main" id="{0CA03AA8-D0B8-674F-BA27-51E2C0D9924B}"/>
              </a:ext>
            </a:extLst>
          </p:cNvPr>
          <p:cNvSpPr>
            <a:spLocks noGrp="1"/>
          </p:cNvSpPr>
          <p:nvPr>
            <p:ph type="body" sz="quarter" idx="30" hasCustomPrompt="1"/>
          </p:nvPr>
        </p:nvSpPr>
        <p:spPr>
          <a:xfrm>
            <a:off x="9018173"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57" name="Text Placeholder 10">
            <a:extLst>
              <a:ext uri="{FF2B5EF4-FFF2-40B4-BE49-F238E27FC236}">
                <a16:creationId xmlns="" xmlns:a16="http://schemas.microsoft.com/office/drawing/2014/main" id="{8C75A1AD-E247-1046-B408-0780E47C3C75}"/>
              </a:ext>
            </a:extLst>
          </p:cNvPr>
          <p:cNvSpPr>
            <a:spLocks noGrp="1"/>
          </p:cNvSpPr>
          <p:nvPr>
            <p:ph type="body" sz="quarter" idx="31" hasCustomPrompt="1"/>
          </p:nvPr>
        </p:nvSpPr>
        <p:spPr>
          <a:xfrm>
            <a:off x="9018173"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58" name="Text Placeholder 10">
            <a:extLst>
              <a:ext uri="{FF2B5EF4-FFF2-40B4-BE49-F238E27FC236}">
                <a16:creationId xmlns="" xmlns:a16="http://schemas.microsoft.com/office/drawing/2014/main" id="{FBDAB8A7-111B-3C42-AE01-B16AB3AACF0E}"/>
              </a:ext>
            </a:extLst>
          </p:cNvPr>
          <p:cNvSpPr>
            <a:spLocks noGrp="1"/>
          </p:cNvSpPr>
          <p:nvPr>
            <p:ph type="body" sz="quarter" idx="32" hasCustomPrompt="1"/>
          </p:nvPr>
        </p:nvSpPr>
        <p:spPr>
          <a:xfrm>
            <a:off x="810836"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59" name="Text Placeholder 10">
            <a:extLst>
              <a:ext uri="{FF2B5EF4-FFF2-40B4-BE49-F238E27FC236}">
                <a16:creationId xmlns="" xmlns:a16="http://schemas.microsoft.com/office/drawing/2014/main" id="{6E86868B-9B17-BE43-9939-588D9E5689E6}"/>
              </a:ext>
            </a:extLst>
          </p:cNvPr>
          <p:cNvSpPr>
            <a:spLocks noGrp="1"/>
          </p:cNvSpPr>
          <p:nvPr>
            <p:ph type="body" sz="quarter" idx="33" hasCustomPrompt="1"/>
          </p:nvPr>
        </p:nvSpPr>
        <p:spPr>
          <a:xfrm>
            <a:off x="810836"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60" name="Text Placeholder 10">
            <a:extLst>
              <a:ext uri="{FF2B5EF4-FFF2-40B4-BE49-F238E27FC236}">
                <a16:creationId xmlns="" xmlns:a16="http://schemas.microsoft.com/office/drawing/2014/main" id="{502DF791-1B38-684E-87A3-1AFA9B3BAE9B}"/>
              </a:ext>
            </a:extLst>
          </p:cNvPr>
          <p:cNvSpPr>
            <a:spLocks noGrp="1"/>
          </p:cNvSpPr>
          <p:nvPr>
            <p:ph type="body" sz="quarter" idx="34" hasCustomPrompt="1"/>
          </p:nvPr>
        </p:nvSpPr>
        <p:spPr>
          <a:xfrm>
            <a:off x="3554036"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61" name="Text Placeholder 10">
            <a:extLst>
              <a:ext uri="{FF2B5EF4-FFF2-40B4-BE49-F238E27FC236}">
                <a16:creationId xmlns="" xmlns:a16="http://schemas.microsoft.com/office/drawing/2014/main" id="{0F9BDDE2-EF58-4047-8D7F-C439AC2FF843}"/>
              </a:ext>
            </a:extLst>
          </p:cNvPr>
          <p:cNvSpPr>
            <a:spLocks noGrp="1"/>
          </p:cNvSpPr>
          <p:nvPr>
            <p:ph type="body" sz="quarter" idx="35" hasCustomPrompt="1"/>
          </p:nvPr>
        </p:nvSpPr>
        <p:spPr>
          <a:xfrm>
            <a:off x="3554036"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62" name="Text Placeholder 10">
            <a:extLst>
              <a:ext uri="{FF2B5EF4-FFF2-40B4-BE49-F238E27FC236}">
                <a16:creationId xmlns="" xmlns:a16="http://schemas.microsoft.com/office/drawing/2014/main" id="{F36C2588-DF05-2849-B0C1-B8F718EA836B}"/>
              </a:ext>
            </a:extLst>
          </p:cNvPr>
          <p:cNvSpPr>
            <a:spLocks noGrp="1"/>
          </p:cNvSpPr>
          <p:nvPr>
            <p:ph type="body" sz="quarter" idx="36" hasCustomPrompt="1"/>
          </p:nvPr>
        </p:nvSpPr>
        <p:spPr>
          <a:xfrm>
            <a:off x="6274973"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63" name="Text Placeholder 10">
            <a:extLst>
              <a:ext uri="{FF2B5EF4-FFF2-40B4-BE49-F238E27FC236}">
                <a16:creationId xmlns="" xmlns:a16="http://schemas.microsoft.com/office/drawing/2014/main" id="{8028953C-DD07-8E4D-8990-BFD7B7613EFA}"/>
              </a:ext>
            </a:extLst>
          </p:cNvPr>
          <p:cNvSpPr>
            <a:spLocks noGrp="1"/>
          </p:cNvSpPr>
          <p:nvPr>
            <p:ph type="body" sz="quarter" idx="37" hasCustomPrompt="1"/>
          </p:nvPr>
        </p:nvSpPr>
        <p:spPr>
          <a:xfrm>
            <a:off x="6267412"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7" name="Text Placeholder 3">
            <a:extLst>
              <a:ext uri="{FF2B5EF4-FFF2-40B4-BE49-F238E27FC236}">
                <a16:creationId xmlns="" xmlns:a16="http://schemas.microsoft.com/office/drawing/2014/main" id="{B96FF889-09A9-7045-AC28-E66DFF140C8C}"/>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38" name="Text Placeholder 3">
            <a:extLst>
              <a:ext uri="{FF2B5EF4-FFF2-40B4-BE49-F238E27FC236}">
                <a16:creationId xmlns="" xmlns:a16="http://schemas.microsoft.com/office/drawing/2014/main" id="{B6DF7F44-84B7-A04A-860F-60B9A6266B59}"/>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26" name="Picture Placeholder 6">
            <a:extLst>
              <a:ext uri="{FF2B5EF4-FFF2-40B4-BE49-F238E27FC236}">
                <a16:creationId xmlns="" xmlns:a16="http://schemas.microsoft.com/office/drawing/2014/main" id="{BB9A10CF-150B-0F45-B7A3-04745AAB894A}"/>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32" name="Picture Placeholder 6">
            <a:extLst>
              <a:ext uri="{FF2B5EF4-FFF2-40B4-BE49-F238E27FC236}">
                <a16:creationId xmlns="" xmlns:a16="http://schemas.microsoft.com/office/drawing/2014/main" id="{285034E2-7E8C-2F4F-83C3-CBB7082FE803}"/>
              </a:ext>
            </a:extLst>
          </p:cNvPr>
          <p:cNvSpPr>
            <a:spLocks noGrp="1"/>
          </p:cNvSpPr>
          <p:nvPr>
            <p:ph type="pic" sz="quarter" idx="48" hasCustomPrompt="1"/>
          </p:nvPr>
        </p:nvSpPr>
        <p:spPr>
          <a:xfrm>
            <a:off x="810836" y="4008968"/>
            <a:ext cx="1548785" cy="406400"/>
          </a:xfrm>
          <a:prstGeom prst="rect">
            <a:avLst/>
          </a:prstGeom>
        </p:spPr>
        <p:txBody>
          <a:bodyPr anchor="ctr"/>
          <a:lstStyle>
            <a:lvl1pPr>
              <a:defRPr/>
            </a:lvl1pPr>
          </a:lstStyle>
          <a:p>
            <a:r>
              <a:rPr lang="x-none" dirty="0"/>
              <a:t>Insert logo</a:t>
            </a:r>
          </a:p>
        </p:txBody>
      </p:sp>
      <p:sp>
        <p:nvSpPr>
          <p:cNvPr id="33" name="Picture Placeholder 6">
            <a:extLst>
              <a:ext uri="{FF2B5EF4-FFF2-40B4-BE49-F238E27FC236}">
                <a16:creationId xmlns="" xmlns:a16="http://schemas.microsoft.com/office/drawing/2014/main" id="{1E7DA1CA-02FC-6A4A-98D5-877F63211446}"/>
              </a:ext>
            </a:extLst>
          </p:cNvPr>
          <p:cNvSpPr>
            <a:spLocks noGrp="1"/>
          </p:cNvSpPr>
          <p:nvPr>
            <p:ph type="pic" sz="quarter" idx="49" hasCustomPrompt="1"/>
          </p:nvPr>
        </p:nvSpPr>
        <p:spPr>
          <a:xfrm>
            <a:off x="3554036" y="1772541"/>
            <a:ext cx="1548785" cy="406400"/>
          </a:xfrm>
          <a:prstGeom prst="rect">
            <a:avLst/>
          </a:prstGeom>
        </p:spPr>
        <p:txBody>
          <a:bodyPr anchor="ctr"/>
          <a:lstStyle>
            <a:lvl1pPr>
              <a:defRPr/>
            </a:lvl1pPr>
          </a:lstStyle>
          <a:p>
            <a:r>
              <a:rPr lang="x-none" dirty="0"/>
              <a:t>Insert logo</a:t>
            </a:r>
          </a:p>
        </p:txBody>
      </p:sp>
      <p:sp>
        <p:nvSpPr>
          <p:cNvPr id="34" name="Picture Placeholder 6">
            <a:extLst>
              <a:ext uri="{FF2B5EF4-FFF2-40B4-BE49-F238E27FC236}">
                <a16:creationId xmlns="" xmlns:a16="http://schemas.microsoft.com/office/drawing/2014/main" id="{AA835140-43AC-BB4B-A6F8-BDEBD473B344}"/>
              </a:ext>
            </a:extLst>
          </p:cNvPr>
          <p:cNvSpPr>
            <a:spLocks noGrp="1"/>
          </p:cNvSpPr>
          <p:nvPr>
            <p:ph type="pic" sz="quarter" idx="50" hasCustomPrompt="1"/>
          </p:nvPr>
        </p:nvSpPr>
        <p:spPr>
          <a:xfrm>
            <a:off x="3554036" y="4008968"/>
            <a:ext cx="1548785" cy="406400"/>
          </a:xfrm>
          <a:prstGeom prst="rect">
            <a:avLst/>
          </a:prstGeom>
        </p:spPr>
        <p:txBody>
          <a:bodyPr anchor="ctr"/>
          <a:lstStyle>
            <a:lvl1pPr>
              <a:defRPr/>
            </a:lvl1pPr>
          </a:lstStyle>
          <a:p>
            <a:r>
              <a:rPr lang="x-none" dirty="0"/>
              <a:t>Insert logo</a:t>
            </a:r>
          </a:p>
        </p:txBody>
      </p:sp>
      <p:sp>
        <p:nvSpPr>
          <p:cNvPr id="35" name="Picture Placeholder 6">
            <a:extLst>
              <a:ext uri="{FF2B5EF4-FFF2-40B4-BE49-F238E27FC236}">
                <a16:creationId xmlns="" xmlns:a16="http://schemas.microsoft.com/office/drawing/2014/main" id="{83273F4B-6C3A-7249-A858-5F66531832DA}"/>
              </a:ext>
            </a:extLst>
          </p:cNvPr>
          <p:cNvSpPr>
            <a:spLocks noGrp="1"/>
          </p:cNvSpPr>
          <p:nvPr>
            <p:ph type="pic" sz="quarter" idx="51" hasCustomPrompt="1"/>
          </p:nvPr>
        </p:nvSpPr>
        <p:spPr>
          <a:xfrm>
            <a:off x="6274973" y="1772541"/>
            <a:ext cx="1548785" cy="406400"/>
          </a:xfrm>
          <a:prstGeom prst="rect">
            <a:avLst/>
          </a:prstGeom>
        </p:spPr>
        <p:txBody>
          <a:bodyPr anchor="ctr"/>
          <a:lstStyle>
            <a:lvl1pPr>
              <a:defRPr/>
            </a:lvl1pPr>
          </a:lstStyle>
          <a:p>
            <a:r>
              <a:rPr lang="x-none" dirty="0"/>
              <a:t>Insert logo</a:t>
            </a:r>
          </a:p>
        </p:txBody>
      </p:sp>
      <p:sp>
        <p:nvSpPr>
          <p:cNvPr id="36" name="Picture Placeholder 6">
            <a:extLst>
              <a:ext uri="{FF2B5EF4-FFF2-40B4-BE49-F238E27FC236}">
                <a16:creationId xmlns="" xmlns:a16="http://schemas.microsoft.com/office/drawing/2014/main" id="{BB706FAB-11A9-C841-B495-84D3A7C22A16}"/>
              </a:ext>
            </a:extLst>
          </p:cNvPr>
          <p:cNvSpPr>
            <a:spLocks noGrp="1"/>
          </p:cNvSpPr>
          <p:nvPr>
            <p:ph type="pic" sz="quarter" idx="52" hasCustomPrompt="1"/>
          </p:nvPr>
        </p:nvSpPr>
        <p:spPr>
          <a:xfrm>
            <a:off x="6274973" y="4008968"/>
            <a:ext cx="1548785" cy="406400"/>
          </a:xfrm>
          <a:prstGeom prst="rect">
            <a:avLst/>
          </a:prstGeom>
        </p:spPr>
        <p:txBody>
          <a:bodyPr anchor="ctr"/>
          <a:lstStyle>
            <a:lvl1pPr>
              <a:defRPr/>
            </a:lvl1pPr>
          </a:lstStyle>
          <a:p>
            <a:r>
              <a:rPr lang="x-none" dirty="0"/>
              <a:t>Insert logo</a:t>
            </a:r>
          </a:p>
        </p:txBody>
      </p:sp>
      <p:sp>
        <p:nvSpPr>
          <p:cNvPr id="39" name="Picture Placeholder 6">
            <a:extLst>
              <a:ext uri="{FF2B5EF4-FFF2-40B4-BE49-F238E27FC236}">
                <a16:creationId xmlns="" xmlns:a16="http://schemas.microsoft.com/office/drawing/2014/main" id="{F121347A-062C-0949-B128-686E1EF22120}"/>
              </a:ext>
            </a:extLst>
          </p:cNvPr>
          <p:cNvSpPr>
            <a:spLocks noGrp="1"/>
          </p:cNvSpPr>
          <p:nvPr>
            <p:ph type="pic" sz="quarter" idx="53" hasCustomPrompt="1"/>
          </p:nvPr>
        </p:nvSpPr>
        <p:spPr>
          <a:xfrm>
            <a:off x="9018173" y="1772541"/>
            <a:ext cx="1548785" cy="406400"/>
          </a:xfrm>
          <a:prstGeom prst="rect">
            <a:avLst/>
          </a:prstGeom>
        </p:spPr>
        <p:txBody>
          <a:bodyPr anchor="ctr"/>
          <a:lstStyle>
            <a:lvl1pPr>
              <a:defRPr/>
            </a:lvl1pPr>
          </a:lstStyle>
          <a:p>
            <a:r>
              <a:rPr lang="x-none" dirty="0"/>
              <a:t>Insert logo</a:t>
            </a:r>
          </a:p>
        </p:txBody>
      </p:sp>
      <p:cxnSp>
        <p:nvCxnSpPr>
          <p:cNvPr id="40" name="Straight Connector 43">
            <a:extLst>
              <a:ext uri="{FF2B5EF4-FFF2-40B4-BE49-F238E27FC236}">
                <a16:creationId xmlns="" xmlns:a16="http://schemas.microsoft.com/office/drawing/2014/main" id="{C3B973B3-16C9-724B-8E0B-1A5CCA7C0DD3}"/>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4">
            <a:extLst>
              <a:ext uri="{FF2B5EF4-FFF2-40B4-BE49-F238E27FC236}">
                <a16:creationId xmlns="" xmlns:a16="http://schemas.microsoft.com/office/drawing/2014/main" id="{9D2256B7-B2C3-7D4C-82FE-32CBF3CA3269}"/>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5">
            <a:extLst>
              <a:ext uri="{FF2B5EF4-FFF2-40B4-BE49-F238E27FC236}">
                <a16:creationId xmlns="" xmlns:a16="http://schemas.microsoft.com/office/drawing/2014/main" id="{D82FF5FF-B73A-B542-9109-EFC2FAABB91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7">
            <a:extLst>
              <a:ext uri="{FF2B5EF4-FFF2-40B4-BE49-F238E27FC236}">
                <a16:creationId xmlns="" xmlns:a16="http://schemas.microsoft.com/office/drawing/2014/main" id="{870C96F8-0AAD-9847-A6CC-76337A8FC1C8}"/>
              </a:ext>
            </a:extLst>
          </p:cNvPr>
          <p:cNvCxnSpPr>
            <a:cxnSpLocks/>
          </p:cNvCxnSpPr>
          <p:nvPr userDrawn="1"/>
        </p:nvCxnSpPr>
        <p:spPr>
          <a:xfrm>
            <a:off x="803275"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8">
            <a:extLst>
              <a:ext uri="{FF2B5EF4-FFF2-40B4-BE49-F238E27FC236}">
                <a16:creationId xmlns="" xmlns:a16="http://schemas.microsoft.com/office/drawing/2014/main" id="{AE8EA8B0-5DA2-1447-92E8-6AB226305CAC}"/>
              </a:ext>
            </a:extLst>
          </p:cNvPr>
          <p:cNvCxnSpPr>
            <a:cxnSpLocks/>
          </p:cNvCxnSpPr>
          <p:nvPr userDrawn="1"/>
        </p:nvCxnSpPr>
        <p:spPr>
          <a:xfrm>
            <a:off x="3539014"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9">
            <a:extLst>
              <a:ext uri="{FF2B5EF4-FFF2-40B4-BE49-F238E27FC236}">
                <a16:creationId xmlns="" xmlns:a16="http://schemas.microsoft.com/office/drawing/2014/main" id="{933A8957-D7B8-DF4D-8C10-809654DE5639}"/>
              </a:ext>
            </a:extLst>
          </p:cNvPr>
          <p:cNvCxnSpPr>
            <a:cxnSpLocks/>
          </p:cNvCxnSpPr>
          <p:nvPr userDrawn="1"/>
        </p:nvCxnSpPr>
        <p:spPr>
          <a:xfrm>
            <a:off x="6274753"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50">
            <a:extLst>
              <a:ext uri="{FF2B5EF4-FFF2-40B4-BE49-F238E27FC236}">
                <a16:creationId xmlns="" xmlns:a16="http://schemas.microsoft.com/office/drawing/2014/main" id="{51B73ED0-A371-C94B-B26E-8523AF879F2F}"/>
              </a:ext>
            </a:extLst>
          </p:cNvPr>
          <p:cNvCxnSpPr>
            <a:cxnSpLocks/>
          </p:cNvCxnSpPr>
          <p:nvPr userDrawn="1"/>
        </p:nvCxnSpPr>
        <p:spPr>
          <a:xfrm>
            <a:off x="9010493"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1">
            <a:extLst>
              <a:ext uri="{FF2B5EF4-FFF2-40B4-BE49-F238E27FC236}">
                <a16:creationId xmlns="" xmlns:a16="http://schemas.microsoft.com/office/drawing/2014/main" id="{1C61EA82-84A1-9249-9E49-7C5C2A94E37A}"/>
              </a:ext>
            </a:extLst>
          </p:cNvPr>
          <p:cNvCxnSpPr>
            <a:cxnSpLocks/>
          </p:cNvCxnSpPr>
          <p:nvPr userDrawn="1"/>
        </p:nvCxnSpPr>
        <p:spPr>
          <a:xfrm>
            <a:off x="803275"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2">
            <a:extLst>
              <a:ext uri="{FF2B5EF4-FFF2-40B4-BE49-F238E27FC236}">
                <a16:creationId xmlns="" xmlns:a16="http://schemas.microsoft.com/office/drawing/2014/main" id="{23A0307F-3C78-7B4B-99ED-A69B445B2862}"/>
              </a:ext>
            </a:extLst>
          </p:cNvPr>
          <p:cNvCxnSpPr>
            <a:cxnSpLocks/>
          </p:cNvCxnSpPr>
          <p:nvPr userDrawn="1"/>
        </p:nvCxnSpPr>
        <p:spPr>
          <a:xfrm>
            <a:off x="3539014"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3">
            <a:extLst>
              <a:ext uri="{FF2B5EF4-FFF2-40B4-BE49-F238E27FC236}">
                <a16:creationId xmlns="" xmlns:a16="http://schemas.microsoft.com/office/drawing/2014/main" id="{B644F55E-3849-DB40-B771-6AEBECCF75F0}"/>
              </a:ext>
            </a:extLst>
          </p:cNvPr>
          <p:cNvCxnSpPr>
            <a:cxnSpLocks/>
          </p:cNvCxnSpPr>
          <p:nvPr userDrawn="1"/>
        </p:nvCxnSpPr>
        <p:spPr>
          <a:xfrm>
            <a:off x="6274753"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4">
            <a:extLst>
              <a:ext uri="{FF2B5EF4-FFF2-40B4-BE49-F238E27FC236}">
                <a16:creationId xmlns="" xmlns:a16="http://schemas.microsoft.com/office/drawing/2014/main" id="{9027FD24-DDB1-AC4E-8FB4-EE9EDAF3B19B}"/>
              </a:ext>
            </a:extLst>
          </p:cNvPr>
          <p:cNvCxnSpPr>
            <a:cxnSpLocks/>
          </p:cNvCxnSpPr>
          <p:nvPr userDrawn="1"/>
        </p:nvCxnSpPr>
        <p:spPr>
          <a:xfrm>
            <a:off x="9010493"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145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8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800100"/>
          </a:xfrm>
          <a:prstGeom prst="rect">
            <a:avLst/>
          </a:prstGeom>
        </p:spPr>
        <p:txBody>
          <a:bodyPr anchor="t">
            <a:noAutofit/>
          </a:bodyPr>
          <a:lstStyle>
            <a:lvl1pPr algn="l">
              <a:defRPr sz="2400"/>
            </a:lvl1pPr>
          </a:lstStyle>
          <a:p>
            <a:r>
              <a:rPr lang="en-GB" dirty="0"/>
              <a:t>Title</a:t>
            </a:r>
            <a:endParaRPr lang="en-US" dirty="0"/>
          </a:p>
        </p:txBody>
      </p:sp>
      <p:sp>
        <p:nvSpPr>
          <p:cNvPr id="5" name="Text Placeholder 4">
            <a:extLst>
              <a:ext uri="{FF2B5EF4-FFF2-40B4-BE49-F238E27FC236}">
                <a16:creationId xmlns="" xmlns:a16="http://schemas.microsoft.com/office/drawing/2014/main" id="{0D2C8900-D6AB-504E-972D-63D016BBDAF8}"/>
              </a:ext>
            </a:extLst>
          </p:cNvPr>
          <p:cNvSpPr>
            <a:spLocks noGrp="1"/>
          </p:cNvSpPr>
          <p:nvPr>
            <p:ph type="body" sz="quarter" idx="42" hasCustomPrompt="1"/>
          </p:nvPr>
        </p:nvSpPr>
        <p:spPr>
          <a:xfrm>
            <a:off x="2381832" y="6057900"/>
            <a:ext cx="3542879" cy="800100"/>
          </a:xfrm>
          <a:prstGeom prst="rect">
            <a:avLst/>
          </a:prstGeom>
        </p:spPr>
        <p:txBody>
          <a:bodyPr vert="horz" lIns="0" tIns="0" rIns="0" bIns="0" rtlCol="0" anchor="ctr">
            <a:noAutofit/>
          </a:bodyPr>
          <a:lstStyle>
            <a:lvl1pPr>
              <a:defRPr lang="en-GB" sz="1000" spc="30" smtClean="0">
                <a:ea typeface="+mj-ea"/>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lvl="0">
              <a:spcBef>
                <a:spcPct val="0"/>
              </a:spcBef>
            </a:pPr>
            <a:r>
              <a:rPr lang="en-GB" dirty="0"/>
              <a:t>Insert footer</a:t>
            </a:r>
          </a:p>
        </p:txBody>
      </p:sp>
      <p:sp>
        <p:nvSpPr>
          <p:cNvPr id="43" name="Text Placeholder 4">
            <a:extLst>
              <a:ext uri="{FF2B5EF4-FFF2-40B4-BE49-F238E27FC236}">
                <a16:creationId xmlns="" xmlns:a16="http://schemas.microsoft.com/office/drawing/2014/main" id="{1B1B19A8-2596-B945-9E2B-4B46F6A28F88}"/>
              </a:ext>
            </a:extLst>
          </p:cNvPr>
          <p:cNvSpPr>
            <a:spLocks noGrp="1"/>
          </p:cNvSpPr>
          <p:nvPr>
            <p:ph type="body" sz="quarter" idx="43" hasCustomPrompt="1"/>
          </p:nvPr>
        </p:nvSpPr>
        <p:spPr>
          <a:xfrm>
            <a:off x="1355504" y="6057900"/>
            <a:ext cx="1026327" cy="800100"/>
          </a:xfrm>
          <a:prstGeom prst="rect">
            <a:avLst/>
          </a:prstGeom>
        </p:spPr>
        <p:txBody>
          <a:bodyPr vert="horz" lIns="0" tIns="0" rIns="0" bIns="0" rtlCol="0" anchor="ctr">
            <a:noAutofit/>
          </a:bodyPr>
          <a:lstStyle>
            <a:lvl1pPr>
              <a:defRPr lang="en-GB" sz="1000" spc="30" smtClean="0">
                <a:ea typeface="+mj-ea"/>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lvl="0">
              <a:spcBef>
                <a:spcPct val="0"/>
              </a:spcBef>
            </a:pPr>
            <a:r>
              <a:rPr lang="en-GB" dirty="0"/>
              <a:t>Insert date</a:t>
            </a:r>
          </a:p>
        </p:txBody>
      </p:sp>
      <p:sp>
        <p:nvSpPr>
          <p:cNvPr id="33" name="Text Placeholder 10">
            <a:extLst>
              <a:ext uri="{FF2B5EF4-FFF2-40B4-BE49-F238E27FC236}">
                <a16:creationId xmlns="" xmlns:a16="http://schemas.microsoft.com/office/drawing/2014/main" id="{E2B72B06-7CB2-514A-A8CA-767637237B61}"/>
              </a:ext>
            </a:extLst>
          </p:cNvPr>
          <p:cNvSpPr>
            <a:spLocks noGrp="1"/>
          </p:cNvSpPr>
          <p:nvPr>
            <p:ph type="body" sz="quarter" idx="10" hasCustomPrompt="1"/>
          </p:nvPr>
        </p:nvSpPr>
        <p:spPr>
          <a:xfrm>
            <a:off x="810836"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36" name="Text Placeholder 10">
            <a:extLst>
              <a:ext uri="{FF2B5EF4-FFF2-40B4-BE49-F238E27FC236}">
                <a16:creationId xmlns="" xmlns:a16="http://schemas.microsoft.com/office/drawing/2014/main" id="{FD791094-DC6E-614E-B966-6A131D73BD1E}"/>
              </a:ext>
            </a:extLst>
          </p:cNvPr>
          <p:cNvSpPr>
            <a:spLocks noGrp="1"/>
          </p:cNvSpPr>
          <p:nvPr>
            <p:ph type="body" sz="quarter" idx="11" hasCustomPrompt="1"/>
          </p:nvPr>
        </p:nvSpPr>
        <p:spPr>
          <a:xfrm>
            <a:off x="810836"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7" name="Text Placeholder 10">
            <a:extLst>
              <a:ext uri="{FF2B5EF4-FFF2-40B4-BE49-F238E27FC236}">
                <a16:creationId xmlns="" xmlns:a16="http://schemas.microsoft.com/office/drawing/2014/main" id="{70B3CA01-6730-B64F-B293-5A414FBE7B6D}"/>
              </a:ext>
            </a:extLst>
          </p:cNvPr>
          <p:cNvSpPr>
            <a:spLocks noGrp="1"/>
          </p:cNvSpPr>
          <p:nvPr>
            <p:ph type="body" sz="quarter" idx="26" hasCustomPrompt="1"/>
          </p:nvPr>
        </p:nvSpPr>
        <p:spPr>
          <a:xfrm>
            <a:off x="3554036"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38" name="Text Placeholder 10">
            <a:extLst>
              <a:ext uri="{FF2B5EF4-FFF2-40B4-BE49-F238E27FC236}">
                <a16:creationId xmlns="" xmlns:a16="http://schemas.microsoft.com/office/drawing/2014/main" id="{7FF6559E-5404-474A-A2CD-4DBD6E4AEF52}"/>
              </a:ext>
            </a:extLst>
          </p:cNvPr>
          <p:cNvSpPr>
            <a:spLocks noGrp="1"/>
          </p:cNvSpPr>
          <p:nvPr>
            <p:ph type="body" sz="quarter" idx="27" hasCustomPrompt="1"/>
          </p:nvPr>
        </p:nvSpPr>
        <p:spPr>
          <a:xfrm>
            <a:off x="3554036"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39" name="Text Placeholder 10">
            <a:extLst>
              <a:ext uri="{FF2B5EF4-FFF2-40B4-BE49-F238E27FC236}">
                <a16:creationId xmlns="" xmlns:a16="http://schemas.microsoft.com/office/drawing/2014/main" id="{B0F077F3-6311-CA48-BDDC-AD4074E4A0D7}"/>
              </a:ext>
            </a:extLst>
          </p:cNvPr>
          <p:cNvSpPr>
            <a:spLocks noGrp="1"/>
          </p:cNvSpPr>
          <p:nvPr>
            <p:ph type="body" sz="quarter" idx="28" hasCustomPrompt="1"/>
          </p:nvPr>
        </p:nvSpPr>
        <p:spPr>
          <a:xfrm>
            <a:off x="6274973"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40" name="Text Placeholder 10">
            <a:extLst>
              <a:ext uri="{FF2B5EF4-FFF2-40B4-BE49-F238E27FC236}">
                <a16:creationId xmlns="" xmlns:a16="http://schemas.microsoft.com/office/drawing/2014/main" id="{8BBA57AC-A0D7-0F40-8F58-7975BC1CFFF0}"/>
              </a:ext>
            </a:extLst>
          </p:cNvPr>
          <p:cNvSpPr>
            <a:spLocks noGrp="1"/>
          </p:cNvSpPr>
          <p:nvPr>
            <p:ph type="body" sz="quarter" idx="29" hasCustomPrompt="1"/>
          </p:nvPr>
        </p:nvSpPr>
        <p:spPr>
          <a:xfrm>
            <a:off x="6267412"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41" name="Text Placeholder 10">
            <a:extLst>
              <a:ext uri="{FF2B5EF4-FFF2-40B4-BE49-F238E27FC236}">
                <a16:creationId xmlns="" xmlns:a16="http://schemas.microsoft.com/office/drawing/2014/main" id="{3859754A-4EC7-6D4A-8ADB-6551754D55F9}"/>
              </a:ext>
            </a:extLst>
          </p:cNvPr>
          <p:cNvSpPr>
            <a:spLocks noGrp="1"/>
          </p:cNvSpPr>
          <p:nvPr>
            <p:ph type="body" sz="quarter" idx="30" hasCustomPrompt="1"/>
          </p:nvPr>
        </p:nvSpPr>
        <p:spPr>
          <a:xfrm>
            <a:off x="9018173" y="2312052"/>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42" name="Text Placeholder 10">
            <a:extLst>
              <a:ext uri="{FF2B5EF4-FFF2-40B4-BE49-F238E27FC236}">
                <a16:creationId xmlns="" xmlns:a16="http://schemas.microsoft.com/office/drawing/2014/main" id="{213DC0D6-C449-544A-A3C7-BC5CF7075295}"/>
              </a:ext>
            </a:extLst>
          </p:cNvPr>
          <p:cNvSpPr>
            <a:spLocks noGrp="1"/>
          </p:cNvSpPr>
          <p:nvPr>
            <p:ph type="body" sz="quarter" idx="31" hasCustomPrompt="1"/>
          </p:nvPr>
        </p:nvSpPr>
        <p:spPr>
          <a:xfrm>
            <a:off x="9018173" y="3425686"/>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44" name="Text Placeholder 10">
            <a:extLst>
              <a:ext uri="{FF2B5EF4-FFF2-40B4-BE49-F238E27FC236}">
                <a16:creationId xmlns="" xmlns:a16="http://schemas.microsoft.com/office/drawing/2014/main" id="{5DBD9E5F-3C0D-0149-A819-0E6CA418E657}"/>
              </a:ext>
            </a:extLst>
          </p:cNvPr>
          <p:cNvSpPr>
            <a:spLocks noGrp="1"/>
          </p:cNvSpPr>
          <p:nvPr>
            <p:ph type="body" sz="quarter" idx="32" hasCustomPrompt="1"/>
          </p:nvPr>
        </p:nvSpPr>
        <p:spPr>
          <a:xfrm>
            <a:off x="810836"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45" name="Text Placeholder 10">
            <a:extLst>
              <a:ext uri="{FF2B5EF4-FFF2-40B4-BE49-F238E27FC236}">
                <a16:creationId xmlns="" xmlns:a16="http://schemas.microsoft.com/office/drawing/2014/main" id="{23900E59-395A-DC40-9C28-D591435AB830}"/>
              </a:ext>
            </a:extLst>
          </p:cNvPr>
          <p:cNvSpPr>
            <a:spLocks noGrp="1"/>
          </p:cNvSpPr>
          <p:nvPr>
            <p:ph type="body" sz="quarter" idx="33" hasCustomPrompt="1"/>
          </p:nvPr>
        </p:nvSpPr>
        <p:spPr>
          <a:xfrm>
            <a:off x="810836"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46" name="Text Placeholder 10">
            <a:extLst>
              <a:ext uri="{FF2B5EF4-FFF2-40B4-BE49-F238E27FC236}">
                <a16:creationId xmlns="" xmlns:a16="http://schemas.microsoft.com/office/drawing/2014/main" id="{7D4B6D51-4AFD-B447-888C-8A4593B897D1}"/>
              </a:ext>
            </a:extLst>
          </p:cNvPr>
          <p:cNvSpPr>
            <a:spLocks noGrp="1"/>
          </p:cNvSpPr>
          <p:nvPr>
            <p:ph type="body" sz="quarter" idx="34" hasCustomPrompt="1"/>
          </p:nvPr>
        </p:nvSpPr>
        <p:spPr>
          <a:xfrm>
            <a:off x="3554036"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66" name="Text Placeholder 10">
            <a:extLst>
              <a:ext uri="{FF2B5EF4-FFF2-40B4-BE49-F238E27FC236}">
                <a16:creationId xmlns="" xmlns:a16="http://schemas.microsoft.com/office/drawing/2014/main" id="{5ACC083C-962E-0346-B6CA-7AF8E6CA06AB}"/>
              </a:ext>
            </a:extLst>
          </p:cNvPr>
          <p:cNvSpPr>
            <a:spLocks noGrp="1"/>
          </p:cNvSpPr>
          <p:nvPr>
            <p:ph type="body" sz="quarter" idx="35" hasCustomPrompt="1"/>
          </p:nvPr>
        </p:nvSpPr>
        <p:spPr>
          <a:xfrm>
            <a:off x="3554036"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67" name="Text Placeholder 10">
            <a:extLst>
              <a:ext uri="{FF2B5EF4-FFF2-40B4-BE49-F238E27FC236}">
                <a16:creationId xmlns="" xmlns:a16="http://schemas.microsoft.com/office/drawing/2014/main" id="{685B961D-547C-834A-84BD-3C87F291EFA6}"/>
              </a:ext>
            </a:extLst>
          </p:cNvPr>
          <p:cNvSpPr>
            <a:spLocks noGrp="1"/>
          </p:cNvSpPr>
          <p:nvPr>
            <p:ph type="body" sz="quarter" idx="36" hasCustomPrompt="1"/>
          </p:nvPr>
        </p:nvSpPr>
        <p:spPr>
          <a:xfrm>
            <a:off x="6274973"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68" name="Text Placeholder 10">
            <a:extLst>
              <a:ext uri="{FF2B5EF4-FFF2-40B4-BE49-F238E27FC236}">
                <a16:creationId xmlns="" xmlns:a16="http://schemas.microsoft.com/office/drawing/2014/main" id="{76C86973-B6FB-F64D-ABE5-25E99AFF7E60}"/>
              </a:ext>
            </a:extLst>
          </p:cNvPr>
          <p:cNvSpPr>
            <a:spLocks noGrp="1"/>
          </p:cNvSpPr>
          <p:nvPr>
            <p:ph type="body" sz="quarter" idx="37" hasCustomPrompt="1"/>
          </p:nvPr>
        </p:nvSpPr>
        <p:spPr>
          <a:xfrm>
            <a:off x="6267412"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69" name="Text Placeholder 10">
            <a:extLst>
              <a:ext uri="{FF2B5EF4-FFF2-40B4-BE49-F238E27FC236}">
                <a16:creationId xmlns="" xmlns:a16="http://schemas.microsoft.com/office/drawing/2014/main" id="{EC6BE6AC-62B1-C04E-BA89-820EF5A488D6}"/>
              </a:ext>
            </a:extLst>
          </p:cNvPr>
          <p:cNvSpPr>
            <a:spLocks noGrp="1"/>
          </p:cNvSpPr>
          <p:nvPr>
            <p:ph type="body" sz="quarter" idx="44" hasCustomPrompt="1"/>
          </p:nvPr>
        </p:nvSpPr>
        <p:spPr>
          <a:xfrm>
            <a:off x="9018173" y="4545947"/>
            <a:ext cx="2370675" cy="1043489"/>
          </a:xfrm>
          <a:prstGeom prst="rect">
            <a:avLst/>
          </a:prstGeom>
        </p:spPr>
        <p:txBody>
          <a:bodyPr lIns="0" tIns="0" rIns="0" bIns="0" anchor="t">
            <a:noAutofit/>
          </a:bodyPr>
          <a:lstStyle>
            <a:lvl1pPr algn="l">
              <a:lnSpc>
                <a:spcPts val="950"/>
              </a:lnSpc>
              <a:defRPr sz="1100" baseline="0">
                <a:latin typeface="+mn-lt"/>
              </a:defRPr>
            </a:lvl1pPr>
          </a:lstStyle>
          <a:p>
            <a:pPr lvl="0"/>
            <a:r>
              <a:rPr lang="en-GB" dirty="0"/>
              <a:t>Insert reference text</a:t>
            </a:r>
          </a:p>
        </p:txBody>
      </p:sp>
      <p:sp>
        <p:nvSpPr>
          <p:cNvPr id="70" name="Text Placeholder 10">
            <a:extLst>
              <a:ext uri="{FF2B5EF4-FFF2-40B4-BE49-F238E27FC236}">
                <a16:creationId xmlns="" xmlns:a16="http://schemas.microsoft.com/office/drawing/2014/main" id="{19C13444-DF2D-BF40-89D2-842C79AE8AE6}"/>
              </a:ext>
            </a:extLst>
          </p:cNvPr>
          <p:cNvSpPr>
            <a:spLocks noGrp="1"/>
          </p:cNvSpPr>
          <p:nvPr>
            <p:ph type="body" sz="quarter" idx="45" hasCustomPrompt="1"/>
          </p:nvPr>
        </p:nvSpPr>
        <p:spPr>
          <a:xfrm>
            <a:off x="9018173" y="5659581"/>
            <a:ext cx="2370675" cy="264593"/>
          </a:xfrm>
          <a:prstGeom prst="rect">
            <a:avLst/>
          </a:prstGeom>
        </p:spPr>
        <p:txBody>
          <a:bodyPr vert="horz" lIns="0" tIns="0" rIns="0" bIns="0" rtlCol="0" anchor="b">
            <a:noAutofit/>
          </a:bodyPr>
          <a:lstStyle>
            <a:lvl1pPr>
              <a:defRPr lang="en-GB" sz="1200" spc="30" dirty="0"/>
            </a:lvl1pPr>
          </a:lstStyle>
          <a:p>
            <a:pPr lvl="0"/>
            <a:r>
              <a:rPr lang="en-GB" dirty="0"/>
              <a:t>Insert reference value</a:t>
            </a:r>
          </a:p>
        </p:txBody>
      </p:sp>
      <p:sp>
        <p:nvSpPr>
          <p:cNvPr id="7" name="Picture Placeholder 6">
            <a:extLst>
              <a:ext uri="{FF2B5EF4-FFF2-40B4-BE49-F238E27FC236}">
                <a16:creationId xmlns="" xmlns:a16="http://schemas.microsoft.com/office/drawing/2014/main" id="{8E2113AE-EB8E-584E-8F93-D6FD1BA754AA}"/>
              </a:ext>
            </a:extLst>
          </p:cNvPr>
          <p:cNvSpPr>
            <a:spLocks noGrp="1"/>
          </p:cNvSpPr>
          <p:nvPr>
            <p:ph type="pic" sz="quarter" idx="46" hasCustomPrompt="1"/>
          </p:nvPr>
        </p:nvSpPr>
        <p:spPr>
          <a:xfrm>
            <a:off x="810836" y="1772541"/>
            <a:ext cx="1548785" cy="406400"/>
          </a:xfrm>
          <a:prstGeom prst="rect">
            <a:avLst/>
          </a:prstGeom>
        </p:spPr>
        <p:txBody>
          <a:bodyPr anchor="ctr"/>
          <a:lstStyle>
            <a:lvl1pPr>
              <a:defRPr/>
            </a:lvl1pPr>
          </a:lstStyle>
          <a:p>
            <a:r>
              <a:rPr lang="x-none" dirty="0"/>
              <a:t>Insert logo</a:t>
            </a:r>
          </a:p>
        </p:txBody>
      </p:sp>
      <p:sp>
        <p:nvSpPr>
          <p:cNvPr id="59" name="Picture Placeholder 6">
            <a:extLst>
              <a:ext uri="{FF2B5EF4-FFF2-40B4-BE49-F238E27FC236}">
                <a16:creationId xmlns="" xmlns:a16="http://schemas.microsoft.com/office/drawing/2014/main" id="{0BE77175-E0EF-F644-9B9C-6F8501499120}"/>
              </a:ext>
            </a:extLst>
          </p:cNvPr>
          <p:cNvSpPr>
            <a:spLocks noGrp="1"/>
          </p:cNvSpPr>
          <p:nvPr>
            <p:ph type="pic" sz="quarter" idx="48" hasCustomPrompt="1"/>
          </p:nvPr>
        </p:nvSpPr>
        <p:spPr>
          <a:xfrm>
            <a:off x="810836" y="4008968"/>
            <a:ext cx="1548785" cy="406400"/>
          </a:xfrm>
          <a:prstGeom prst="rect">
            <a:avLst/>
          </a:prstGeom>
        </p:spPr>
        <p:txBody>
          <a:bodyPr anchor="ctr"/>
          <a:lstStyle>
            <a:lvl1pPr>
              <a:defRPr/>
            </a:lvl1pPr>
          </a:lstStyle>
          <a:p>
            <a:r>
              <a:rPr lang="x-none" dirty="0"/>
              <a:t>Insert logo</a:t>
            </a:r>
          </a:p>
        </p:txBody>
      </p:sp>
      <p:sp>
        <p:nvSpPr>
          <p:cNvPr id="60" name="Picture Placeholder 6">
            <a:extLst>
              <a:ext uri="{FF2B5EF4-FFF2-40B4-BE49-F238E27FC236}">
                <a16:creationId xmlns="" xmlns:a16="http://schemas.microsoft.com/office/drawing/2014/main" id="{8A6B569B-172A-324E-9BF6-CDD7987D3AD2}"/>
              </a:ext>
            </a:extLst>
          </p:cNvPr>
          <p:cNvSpPr>
            <a:spLocks noGrp="1"/>
          </p:cNvSpPr>
          <p:nvPr>
            <p:ph type="pic" sz="quarter" idx="49" hasCustomPrompt="1"/>
          </p:nvPr>
        </p:nvSpPr>
        <p:spPr>
          <a:xfrm>
            <a:off x="3554036" y="1772541"/>
            <a:ext cx="1548785" cy="406400"/>
          </a:xfrm>
          <a:prstGeom prst="rect">
            <a:avLst/>
          </a:prstGeom>
        </p:spPr>
        <p:txBody>
          <a:bodyPr anchor="ctr"/>
          <a:lstStyle>
            <a:lvl1pPr>
              <a:defRPr/>
            </a:lvl1pPr>
          </a:lstStyle>
          <a:p>
            <a:r>
              <a:rPr lang="x-none" dirty="0"/>
              <a:t>Insert logo</a:t>
            </a:r>
          </a:p>
        </p:txBody>
      </p:sp>
      <p:sp>
        <p:nvSpPr>
          <p:cNvPr id="61" name="Picture Placeholder 6">
            <a:extLst>
              <a:ext uri="{FF2B5EF4-FFF2-40B4-BE49-F238E27FC236}">
                <a16:creationId xmlns="" xmlns:a16="http://schemas.microsoft.com/office/drawing/2014/main" id="{46B75A35-CB9B-194F-8C57-2D4FF220908B}"/>
              </a:ext>
            </a:extLst>
          </p:cNvPr>
          <p:cNvSpPr>
            <a:spLocks noGrp="1"/>
          </p:cNvSpPr>
          <p:nvPr>
            <p:ph type="pic" sz="quarter" idx="50" hasCustomPrompt="1"/>
          </p:nvPr>
        </p:nvSpPr>
        <p:spPr>
          <a:xfrm>
            <a:off x="3554036" y="4008968"/>
            <a:ext cx="1548785" cy="406400"/>
          </a:xfrm>
          <a:prstGeom prst="rect">
            <a:avLst/>
          </a:prstGeom>
        </p:spPr>
        <p:txBody>
          <a:bodyPr anchor="ctr"/>
          <a:lstStyle>
            <a:lvl1pPr>
              <a:defRPr/>
            </a:lvl1pPr>
          </a:lstStyle>
          <a:p>
            <a:r>
              <a:rPr lang="x-none" dirty="0"/>
              <a:t>Insert logo</a:t>
            </a:r>
          </a:p>
        </p:txBody>
      </p:sp>
      <p:sp>
        <p:nvSpPr>
          <p:cNvPr id="62" name="Picture Placeholder 6">
            <a:extLst>
              <a:ext uri="{FF2B5EF4-FFF2-40B4-BE49-F238E27FC236}">
                <a16:creationId xmlns="" xmlns:a16="http://schemas.microsoft.com/office/drawing/2014/main" id="{F664BFF7-3906-F940-9BF8-A10451A4D856}"/>
              </a:ext>
            </a:extLst>
          </p:cNvPr>
          <p:cNvSpPr>
            <a:spLocks noGrp="1"/>
          </p:cNvSpPr>
          <p:nvPr>
            <p:ph type="pic" sz="quarter" idx="51" hasCustomPrompt="1"/>
          </p:nvPr>
        </p:nvSpPr>
        <p:spPr>
          <a:xfrm>
            <a:off x="6274973" y="1772541"/>
            <a:ext cx="1548785" cy="406400"/>
          </a:xfrm>
          <a:prstGeom prst="rect">
            <a:avLst/>
          </a:prstGeom>
        </p:spPr>
        <p:txBody>
          <a:bodyPr anchor="ctr"/>
          <a:lstStyle>
            <a:lvl1pPr>
              <a:defRPr/>
            </a:lvl1pPr>
          </a:lstStyle>
          <a:p>
            <a:r>
              <a:rPr lang="x-none" dirty="0"/>
              <a:t>Insert logo</a:t>
            </a:r>
          </a:p>
        </p:txBody>
      </p:sp>
      <p:sp>
        <p:nvSpPr>
          <p:cNvPr id="63" name="Picture Placeholder 6">
            <a:extLst>
              <a:ext uri="{FF2B5EF4-FFF2-40B4-BE49-F238E27FC236}">
                <a16:creationId xmlns="" xmlns:a16="http://schemas.microsoft.com/office/drawing/2014/main" id="{94766529-273E-E54D-80AC-AC584F0B0A41}"/>
              </a:ext>
            </a:extLst>
          </p:cNvPr>
          <p:cNvSpPr>
            <a:spLocks noGrp="1"/>
          </p:cNvSpPr>
          <p:nvPr>
            <p:ph type="pic" sz="quarter" idx="52" hasCustomPrompt="1"/>
          </p:nvPr>
        </p:nvSpPr>
        <p:spPr>
          <a:xfrm>
            <a:off x="6274973" y="4008968"/>
            <a:ext cx="1548785" cy="406400"/>
          </a:xfrm>
          <a:prstGeom prst="rect">
            <a:avLst/>
          </a:prstGeom>
        </p:spPr>
        <p:txBody>
          <a:bodyPr anchor="ctr"/>
          <a:lstStyle>
            <a:lvl1pPr>
              <a:defRPr/>
            </a:lvl1pPr>
          </a:lstStyle>
          <a:p>
            <a:r>
              <a:rPr lang="x-none" dirty="0"/>
              <a:t>Insert logo</a:t>
            </a:r>
          </a:p>
        </p:txBody>
      </p:sp>
      <p:sp>
        <p:nvSpPr>
          <p:cNvPr id="64" name="Picture Placeholder 6">
            <a:extLst>
              <a:ext uri="{FF2B5EF4-FFF2-40B4-BE49-F238E27FC236}">
                <a16:creationId xmlns="" xmlns:a16="http://schemas.microsoft.com/office/drawing/2014/main" id="{86C2EB39-FE7E-FD4B-A4F3-D914FA7487B9}"/>
              </a:ext>
            </a:extLst>
          </p:cNvPr>
          <p:cNvSpPr>
            <a:spLocks noGrp="1"/>
          </p:cNvSpPr>
          <p:nvPr>
            <p:ph type="pic" sz="quarter" idx="53" hasCustomPrompt="1"/>
          </p:nvPr>
        </p:nvSpPr>
        <p:spPr>
          <a:xfrm>
            <a:off x="9018173" y="1772541"/>
            <a:ext cx="1548785" cy="406400"/>
          </a:xfrm>
          <a:prstGeom prst="rect">
            <a:avLst/>
          </a:prstGeom>
        </p:spPr>
        <p:txBody>
          <a:bodyPr anchor="ctr"/>
          <a:lstStyle>
            <a:lvl1pPr>
              <a:defRPr/>
            </a:lvl1pPr>
          </a:lstStyle>
          <a:p>
            <a:r>
              <a:rPr lang="x-none" dirty="0"/>
              <a:t>Insert logo</a:t>
            </a:r>
          </a:p>
        </p:txBody>
      </p:sp>
      <p:sp>
        <p:nvSpPr>
          <p:cNvPr id="65" name="Picture Placeholder 6">
            <a:extLst>
              <a:ext uri="{FF2B5EF4-FFF2-40B4-BE49-F238E27FC236}">
                <a16:creationId xmlns="" xmlns:a16="http://schemas.microsoft.com/office/drawing/2014/main" id="{C52DBAE3-D2F4-C941-B772-E64C8B9BC974}"/>
              </a:ext>
            </a:extLst>
          </p:cNvPr>
          <p:cNvSpPr>
            <a:spLocks noGrp="1"/>
          </p:cNvSpPr>
          <p:nvPr>
            <p:ph type="pic" sz="quarter" idx="54" hasCustomPrompt="1"/>
          </p:nvPr>
        </p:nvSpPr>
        <p:spPr>
          <a:xfrm>
            <a:off x="9018173" y="4008968"/>
            <a:ext cx="1548785" cy="406400"/>
          </a:xfrm>
          <a:prstGeom prst="rect">
            <a:avLst/>
          </a:prstGeom>
        </p:spPr>
        <p:txBody>
          <a:bodyPr anchor="ctr"/>
          <a:lstStyle>
            <a:lvl1pPr>
              <a:defRPr/>
            </a:lvl1pPr>
          </a:lstStyle>
          <a:p>
            <a:r>
              <a:rPr lang="x-none" dirty="0"/>
              <a:t>Insert logo</a:t>
            </a:r>
          </a:p>
        </p:txBody>
      </p:sp>
      <p:cxnSp>
        <p:nvCxnSpPr>
          <p:cNvPr id="71" name="Straight Connector 43">
            <a:extLst>
              <a:ext uri="{FF2B5EF4-FFF2-40B4-BE49-F238E27FC236}">
                <a16:creationId xmlns="" xmlns:a16="http://schemas.microsoft.com/office/drawing/2014/main" id="{531CFFEF-E5F7-CD4B-815D-B75ED836A4EA}"/>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44">
            <a:extLst>
              <a:ext uri="{FF2B5EF4-FFF2-40B4-BE49-F238E27FC236}">
                <a16:creationId xmlns="" xmlns:a16="http://schemas.microsoft.com/office/drawing/2014/main" id="{9DC34B7A-E4D1-314F-9B82-1E1DA0A76994}"/>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45">
            <a:extLst>
              <a:ext uri="{FF2B5EF4-FFF2-40B4-BE49-F238E27FC236}">
                <a16:creationId xmlns="" xmlns:a16="http://schemas.microsoft.com/office/drawing/2014/main" id="{98966CF9-0008-A541-911D-9ED142BA10D5}"/>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46">
            <a:extLst>
              <a:ext uri="{FF2B5EF4-FFF2-40B4-BE49-F238E27FC236}">
                <a16:creationId xmlns="" xmlns:a16="http://schemas.microsoft.com/office/drawing/2014/main" id="{CF10FFCA-E6D7-3743-BD3B-C1ABABC13B07}"/>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47">
            <a:extLst>
              <a:ext uri="{FF2B5EF4-FFF2-40B4-BE49-F238E27FC236}">
                <a16:creationId xmlns="" xmlns:a16="http://schemas.microsoft.com/office/drawing/2014/main" id="{82459FC9-61FA-9E41-B578-B7B2A9435032}"/>
              </a:ext>
            </a:extLst>
          </p:cNvPr>
          <p:cNvCxnSpPr>
            <a:cxnSpLocks/>
          </p:cNvCxnSpPr>
          <p:nvPr userDrawn="1"/>
        </p:nvCxnSpPr>
        <p:spPr>
          <a:xfrm>
            <a:off x="803275"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48">
            <a:extLst>
              <a:ext uri="{FF2B5EF4-FFF2-40B4-BE49-F238E27FC236}">
                <a16:creationId xmlns="" xmlns:a16="http://schemas.microsoft.com/office/drawing/2014/main" id="{99002259-0B02-2C45-88D8-CEB95DB4E200}"/>
              </a:ext>
            </a:extLst>
          </p:cNvPr>
          <p:cNvCxnSpPr>
            <a:cxnSpLocks/>
          </p:cNvCxnSpPr>
          <p:nvPr userDrawn="1"/>
        </p:nvCxnSpPr>
        <p:spPr>
          <a:xfrm>
            <a:off x="3539014"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49">
            <a:extLst>
              <a:ext uri="{FF2B5EF4-FFF2-40B4-BE49-F238E27FC236}">
                <a16:creationId xmlns="" xmlns:a16="http://schemas.microsoft.com/office/drawing/2014/main" id="{627EFEF3-E9BC-BF47-A034-41C66D9CBE5D}"/>
              </a:ext>
            </a:extLst>
          </p:cNvPr>
          <p:cNvCxnSpPr>
            <a:cxnSpLocks/>
          </p:cNvCxnSpPr>
          <p:nvPr userDrawn="1"/>
        </p:nvCxnSpPr>
        <p:spPr>
          <a:xfrm>
            <a:off x="6274753"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50">
            <a:extLst>
              <a:ext uri="{FF2B5EF4-FFF2-40B4-BE49-F238E27FC236}">
                <a16:creationId xmlns="" xmlns:a16="http://schemas.microsoft.com/office/drawing/2014/main" id="{B32119D9-35D0-D348-8BEE-C40FD31FC19B}"/>
              </a:ext>
            </a:extLst>
          </p:cNvPr>
          <p:cNvCxnSpPr>
            <a:cxnSpLocks/>
          </p:cNvCxnSpPr>
          <p:nvPr userDrawn="1"/>
        </p:nvCxnSpPr>
        <p:spPr>
          <a:xfrm>
            <a:off x="9010493" y="16225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51">
            <a:extLst>
              <a:ext uri="{FF2B5EF4-FFF2-40B4-BE49-F238E27FC236}">
                <a16:creationId xmlns="" xmlns:a16="http://schemas.microsoft.com/office/drawing/2014/main" id="{2F33A97B-D81E-134E-8758-47658106471E}"/>
              </a:ext>
            </a:extLst>
          </p:cNvPr>
          <p:cNvCxnSpPr>
            <a:cxnSpLocks/>
          </p:cNvCxnSpPr>
          <p:nvPr userDrawn="1"/>
        </p:nvCxnSpPr>
        <p:spPr>
          <a:xfrm>
            <a:off x="803275"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52">
            <a:extLst>
              <a:ext uri="{FF2B5EF4-FFF2-40B4-BE49-F238E27FC236}">
                <a16:creationId xmlns="" xmlns:a16="http://schemas.microsoft.com/office/drawing/2014/main" id="{676C4C94-C74F-7846-8517-05D7DF56115C}"/>
              </a:ext>
            </a:extLst>
          </p:cNvPr>
          <p:cNvCxnSpPr>
            <a:cxnSpLocks/>
          </p:cNvCxnSpPr>
          <p:nvPr userDrawn="1"/>
        </p:nvCxnSpPr>
        <p:spPr>
          <a:xfrm>
            <a:off x="3539014"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53">
            <a:extLst>
              <a:ext uri="{FF2B5EF4-FFF2-40B4-BE49-F238E27FC236}">
                <a16:creationId xmlns="" xmlns:a16="http://schemas.microsoft.com/office/drawing/2014/main" id="{216CC634-3887-6840-B601-6487A68AF05D}"/>
              </a:ext>
            </a:extLst>
          </p:cNvPr>
          <p:cNvCxnSpPr>
            <a:cxnSpLocks/>
          </p:cNvCxnSpPr>
          <p:nvPr userDrawn="1"/>
        </p:nvCxnSpPr>
        <p:spPr>
          <a:xfrm>
            <a:off x="6274753"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54">
            <a:extLst>
              <a:ext uri="{FF2B5EF4-FFF2-40B4-BE49-F238E27FC236}">
                <a16:creationId xmlns="" xmlns:a16="http://schemas.microsoft.com/office/drawing/2014/main" id="{4E6CF64A-98F6-8145-A327-3D0A6DECDCFE}"/>
              </a:ext>
            </a:extLst>
          </p:cNvPr>
          <p:cNvCxnSpPr>
            <a:cxnSpLocks/>
          </p:cNvCxnSpPr>
          <p:nvPr userDrawn="1"/>
        </p:nvCxnSpPr>
        <p:spPr>
          <a:xfrm>
            <a:off x="9010493" y="3840209"/>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ver 3">
    <p:bg>
      <p:bgPr>
        <a:solidFill>
          <a:srgbClr val="F6F4F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 xmlns:a16="http://schemas.microsoft.com/office/drawing/2014/main" id="{67FB3C03-602B-524D-847A-37E9E0737CAF}"/>
              </a:ext>
            </a:extLst>
          </p:cNvPr>
          <p:cNvSpPr>
            <a:spLocks noGrp="1"/>
          </p:cNvSpPr>
          <p:nvPr>
            <p:ph type="title"/>
          </p:nvPr>
        </p:nvSpPr>
        <p:spPr>
          <a:xfrm>
            <a:off x="803275" y="2235201"/>
            <a:ext cx="10585450" cy="2387600"/>
          </a:xfrm>
          <a:prstGeom prst="rect">
            <a:avLst/>
          </a:prstGeom>
        </p:spPr>
        <p:txBody>
          <a:bodyPr vert="horz" lIns="0" tIns="0" rIns="0" bIns="0" rtlCol="0" anchor="ctr">
            <a:noAutofit/>
          </a:bodyPr>
          <a:lstStyle/>
          <a:p>
            <a:r>
              <a:rPr lang="en-GB" dirty="0"/>
              <a:t>Click to edit Master title style</a:t>
            </a:r>
            <a:endParaRPr lang="en-US" dirty="0"/>
          </a:p>
        </p:txBody>
      </p:sp>
      <p:sp>
        <p:nvSpPr>
          <p:cNvPr id="5" name="Text Placeholder 3">
            <a:extLst>
              <a:ext uri="{FF2B5EF4-FFF2-40B4-BE49-F238E27FC236}">
                <a16:creationId xmlns="" xmlns:a16="http://schemas.microsoft.com/office/drawing/2014/main" id="{2E94E607-B066-6145-B0CA-AE298665E0AE}"/>
              </a:ext>
            </a:extLst>
          </p:cNvPr>
          <p:cNvSpPr>
            <a:spLocks noGrp="1"/>
          </p:cNvSpPr>
          <p:nvPr>
            <p:ph type="body" sz="quarter" idx="13" hasCustomPrompt="1"/>
          </p:nvPr>
        </p:nvSpPr>
        <p:spPr>
          <a:xfrm>
            <a:off x="1351096"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6" name="Text Placeholder 3">
            <a:extLst>
              <a:ext uri="{FF2B5EF4-FFF2-40B4-BE49-F238E27FC236}">
                <a16:creationId xmlns="" xmlns:a16="http://schemas.microsoft.com/office/drawing/2014/main" id="{1090BD77-122F-CC40-93CD-92BAF293C2A1}"/>
              </a:ext>
            </a:extLst>
          </p:cNvPr>
          <p:cNvSpPr>
            <a:spLocks noGrp="1"/>
          </p:cNvSpPr>
          <p:nvPr>
            <p:ph type="body" sz="quarter" idx="14" hasCustomPrompt="1"/>
          </p:nvPr>
        </p:nvSpPr>
        <p:spPr>
          <a:xfrm>
            <a:off x="10381038" y="6057900"/>
            <a:ext cx="998334" cy="800100"/>
          </a:xfrm>
          <a:prstGeom prst="rect">
            <a:avLst/>
          </a:prstGeom>
        </p:spPr>
        <p:txBody>
          <a:bodyPr vert="horz" lIns="0" tIns="0" rIns="0" bIns="0" rtlCol="0" anchor="ctr">
            <a:noAutofit/>
          </a:bodyPr>
          <a:lstStyle>
            <a:lvl1pPr marL="0" indent="0" algn="r">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630643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 xmlns:a16="http://schemas.microsoft.com/office/drawing/2014/main"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44" name="Text Placeholder 3">
            <a:extLst>
              <a:ext uri="{FF2B5EF4-FFF2-40B4-BE49-F238E27FC236}">
                <a16:creationId xmlns="" xmlns:a16="http://schemas.microsoft.com/office/drawing/2014/main" id="{96A1085A-595A-BB4A-A282-C2CF6D15BE20}"/>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45" name="Text Placeholder 3">
            <a:extLst>
              <a:ext uri="{FF2B5EF4-FFF2-40B4-BE49-F238E27FC236}">
                <a16:creationId xmlns="" xmlns:a16="http://schemas.microsoft.com/office/drawing/2014/main" id="{5FEA0F59-91D7-A94D-8767-14DD8154C5D0}"/>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cxnSp>
        <p:nvCxnSpPr>
          <p:cNvPr id="42" name="Straight Connector 41">
            <a:extLst>
              <a:ext uri="{FF2B5EF4-FFF2-40B4-BE49-F238E27FC236}">
                <a16:creationId xmlns="" xmlns:a16="http://schemas.microsoft.com/office/drawing/2014/main"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 xmlns:a16="http://schemas.microsoft.com/office/drawing/2014/main"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20" name="Text Placeholder 3">
            <a:extLst>
              <a:ext uri="{FF2B5EF4-FFF2-40B4-BE49-F238E27FC236}">
                <a16:creationId xmlns="" xmlns:a16="http://schemas.microsoft.com/office/drawing/2014/main"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 xmlns:a16="http://schemas.microsoft.com/office/drawing/2014/main"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 xmlns:a16="http://schemas.microsoft.com/office/drawing/2014/main"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 xmlns:a16="http://schemas.microsoft.com/office/drawing/2014/main"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 xmlns:a16="http://schemas.microsoft.com/office/drawing/2014/main"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Tree>
    <p:extLst>
      <p:ext uri="{BB962C8B-B14F-4D97-AF65-F5344CB8AC3E}">
        <p14:creationId xmlns:p14="http://schemas.microsoft.com/office/powerpoint/2010/main" val="129530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s 2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44" name="Text Placeholder 3">
            <a:extLst>
              <a:ext uri="{FF2B5EF4-FFF2-40B4-BE49-F238E27FC236}">
                <a16:creationId xmlns="" xmlns:a16="http://schemas.microsoft.com/office/drawing/2014/main" id="{96A1085A-595A-BB4A-A282-C2CF6D15BE20}"/>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45" name="Text Placeholder 3">
            <a:extLst>
              <a:ext uri="{FF2B5EF4-FFF2-40B4-BE49-F238E27FC236}">
                <a16:creationId xmlns="" xmlns:a16="http://schemas.microsoft.com/office/drawing/2014/main" id="{5FEA0F59-91D7-A94D-8767-14DD8154C5D0}"/>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cxnSp>
        <p:nvCxnSpPr>
          <p:cNvPr id="42" name="Straight Connector 41">
            <a:extLst>
              <a:ext uri="{FF2B5EF4-FFF2-40B4-BE49-F238E27FC236}">
                <a16:creationId xmlns="" xmlns:a16="http://schemas.microsoft.com/office/drawing/2014/main"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24" name="Kuvan paikkamerkki 3">
            <a:extLst>
              <a:ext uri="{FF2B5EF4-FFF2-40B4-BE49-F238E27FC236}">
                <a16:creationId xmlns="" xmlns:a16="http://schemas.microsoft.com/office/drawing/2014/main" id="{806FC7FD-9EDD-EB48-ABCB-D885990AFBDF}"/>
              </a:ext>
            </a:extLst>
          </p:cNvPr>
          <p:cNvSpPr>
            <a:spLocks noGrp="1"/>
          </p:cNvSpPr>
          <p:nvPr>
            <p:ph type="pic" sz="quarter" idx="52"/>
          </p:nvPr>
        </p:nvSpPr>
        <p:spPr>
          <a:xfrm>
            <a:off x="6311900" y="1677179"/>
            <a:ext cx="3292722" cy="2432508"/>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25" name="Text Placeholder 3">
            <a:extLst>
              <a:ext uri="{FF2B5EF4-FFF2-40B4-BE49-F238E27FC236}">
                <a16:creationId xmlns="" xmlns:a16="http://schemas.microsoft.com/office/drawing/2014/main"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26" name="Text Placeholder 3">
            <a:extLst>
              <a:ext uri="{FF2B5EF4-FFF2-40B4-BE49-F238E27FC236}">
                <a16:creationId xmlns="" xmlns:a16="http://schemas.microsoft.com/office/drawing/2014/main"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7" name="Text Placeholder 3">
            <a:extLst>
              <a:ext uri="{FF2B5EF4-FFF2-40B4-BE49-F238E27FC236}">
                <a16:creationId xmlns="" xmlns:a16="http://schemas.microsoft.com/office/drawing/2014/main"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9" name="Text Placeholder 3">
            <a:extLst>
              <a:ext uri="{FF2B5EF4-FFF2-40B4-BE49-F238E27FC236}">
                <a16:creationId xmlns="" xmlns:a16="http://schemas.microsoft.com/office/drawing/2014/main"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0" name="Text Placeholder 3">
            <a:extLst>
              <a:ext uri="{FF2B5EF4-FFF2-40B4-BE49-F238E27FC236}">
                <a16:creationId xmlns="" xmlns:a16="http://schemas.microsoft.com/office/drawing/2014/main"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1" name="Text Placeholder 3">
            <a:extLst>
              <a:ext uri="{FF2B5EF4-FFF2-40B4-BE49-F238E27FC236}">
                <a16:creationId xmlns="" xmlns:a16="http://schemas.microsoft.com/office/drawing/2014/main" id="{F612FE57-2669-CD48-9739-C5E9ABCEA241}"/>
              </a:ext>
            </a:extLst>
          </p:cNvPr>
          <p:cNvSpPr>
            <a:spLocks noGrp="1"/>
          </p:cNvSpPr>
          <p:nvPr>
            <p:ph type="body" sz="quarter" idx="83" hasCustomPrompt="1"/>
          </p:nvPr>
        </p:nvSpPr>
        <p:spPr>
          <a:xfrm>
            <a:off x="630867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2" name="Text Placeholder 3">
            <a:extLst>
              <a:ext uri="{FF2B5EF4-FFF2-40B4-BE49-F238E27FC236}">
                <a16:creationId xmlns="" xmlns:a16="http://schemas.microsoft.com/office/drawing/2014/main" id="{C6B8EF6A-941E-994E-9B85-E7C4E660C9D8}"/>
              </a:ext>
            </a:extLst>
          </p:cNvPr>
          <p:cNvSpPr>
            <a:spLocks noGrp="1"/>
          </p:cNvSpPr>
          <p:nvPr>
            <p:ph type="body" sz="quarter" idx="84" hasCustomPrompt="1"/>
          </p:nvPr>
        </p:nvSpPr>
        <p:spPr>
          <a:xfrm>
            <a:off x="630867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3" name="Text Placeholder 3">
            <a:extLst>
              <a:ext uri="{FF2B5EF4-FFF2-40B4-BE49-F238E27FC236}">
                <a16:creationId xmlns="" xmlns:a16="http://schemas.microsoft.com/office/drawing/2014/main" id="{652F63F9-1015-F64F-A847-55F0003EB237}"/>
              </a:ext>
            </a:extLst>
          </p:cNvPr>
          <p:cNvSpPr>
            <a:spLocks noGrp="1"/>
          </p:cNvSpPr>
          <p:nvPr>
            <p:ph type="body" sz="quarter" idx="85" hasCustomPrompt="1"/>
          </p:nvPr>
        </p:nvSpPr>
        <p:spPr>
          <a:xfrm>
            <a:off x="630867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4" name="Text Placeholder 3">
            <a:extLst>
              <a:ext uri="{FF2B5EF4-FFF2-40B4-BE49-F238E27FC236}">
                <a16:creationId xmlns="" xmlns:a16="http://schemas.microsoft.com/office/drawing/2014/main" id="{DF1D4AED-0BE9-6E4E-A3C0-14CF6B28C5D5}"/>
              </a:ext>
            </a:extLst>
          </p:cNvPr>
          <p:cNvSpPr>
            <a:spLocks noGrp="1"/>
          </p:cNvSpPr>
          <p:nvPr>
            <p:ph type="body" sz="quarter" idx="86" hasCustomPrompt="1"/>
          </p:nvPr>
        </p:nvSpPr>
        <p:spPr>
          <a:xfrm>
            <a:off x="630867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5" name="Text Placeholder 3">
            <a:extLst>
              <a:ext uri="{FF2B5EF4-FFF2-40B4-BE49-F238E27FC236}">
                <a16:creationId xmlns="" xmlns:a16="http://schemas.microsoft.com/office/drawing/2014/main" id="{BA9C6EC3-7C5C-CB4F-BC43-3687F14FD6DE}"/>
              </a:ext>
            </a:extLst>
          </p:cNvPr>
          <p:cNvSpPr>
            <a:spLocks noGrp="1"/>
          </p:cNvSpPr>
          <p:nvPr>
            <p:ph type="body" sz="quarter" idx="97" hasCustomPrompt="1"/>
          </p:nvPr>
        </p:nvSpPr>
        <p:spPr>
          <a:xfrm>
            <a:off x="630867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Tree>
    <p:extLst>
      <p:ext uri="{BB962C8B-B14F-4D97-AF65-F5344CB8AC3E}">
        <p14:creationId xmlns:p14="http://schemas.microsoft.com/office/powerpoint/2010/main" val="382291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3657" cy="639918"/>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19" name="Kuvan paikkamerkki 3">
            <a:extLst>
              <a:ext uri="{FF2B5EF4-FFF2-40B4-BE49-F238E27FC236}">
                <a16:creationId xmlns="" xmlns:a16="http://schemas.microsoft.com/office/drawing/2014/main" id="{806FC7FD-9EDD-EB48-ABCB-D885990AFBDF}"/>
              </a:ext>
            </a:extLst>
          </p:cNvPr>
          <p:cNvSpPr>
            <a:spLocks noGrp="1"/>
          </p:cNvSpPr>
          <p:nvPr>
            <p:ph type="pic" sz="quarter" idx="52"/>
          </p:nvPr>
        </p:nvSpPr>
        <p:spPr>
          <a:xfrm>
            <a:off x="4460001" y="1677179"/>
            <a:ext cx="3292722" cy="2432508"/>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21" name="Kuvan paikkamerkki 3">
            <a:extLst>
              <a:ext uri="{FF2B5EF4-FFF2-40B4-BE49-F238E27FC236}">
                <a16:creationId xmlns="" xmlns:a16="http://schemas.microsoft.com/office/drawing/2014/main" id="{86354B89-989B-1342-8DFE-FDF172EBDE5A}"/>
              </a:ext>
            </a:extLst>
          </p:cNvPr>
          <p:cNvSpPr>
            <a:spLocks noGrp="1"/>
          </p:cNvSpPr>
          <p:nvPr>
            <p:ph type="pic" sz="quarter" idx="54"/>
          </p:nvPr>
        </p:nvSpPr>
        <p:spPr>
          <a:xfrm>
            <a:off x="8094210" y="1677179"/>
            <a:ext cx="3292722" cy="2432508"/>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32" name="Text Placeholder 3">
            <a:extLst>
              <a:ext uri="{FF2B5EF4-FFF2-40B4-BE49-F238E27FC236}">
                <a16:creationId xmlns="" xmlns:a16="http://schemas.microsoft.com/office/drawing/2014/main" id="{503467A0-2D53-B74C-B3CA-F4F5432CD35A}"/>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33" name="Text Placeholder 3">
            <a:extLst>
              <a:ext uri="{FF2B5EF4-FFF2-40B4-BE49-F238E27FC236}">
                <a16:creationId xmlns="" xmlns:a16="http://schemas.microsoft.com/office/drawing/2014/main" id="{C5EA4CD7-F96B-8B4F-B381-283F9F5DE99A}"/>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54" name="Text Placeholder 3">
            <a:extLst>
              <a:ext uri="{FF2B5EF4-FFF2-40B4-BE49-F238E27FC236}">
                <a16:creationId xmlns="" xmlns:a16="http://schemas.microsoft.com/office/drawing/2014/main"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55" name="Text Placeholder 3">
            <a:extLst>
              <a:ext uri="{FF2B5EF4-FFF2-40B4-BE49-F238E27FC236}">
                <a16:creationId xmlns="" xmlns:a16="http://schemas.microsoft.com/office/drawing/2014/main"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 xmlns:a16="http://schemas.microsoft.com/office/drawing/2014/main"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 xmlns:a16="http://schemas.microsoft.com/office/drawing/2014/main"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9" name="Text Placeholder 3">
            <a:extLst>
              <a:ext uri="{FF2B5EF4-FFF2-40B4-BE49-F238E27FC236}">
                <a16:creationId xmlns="" xmlns:a16="http://schemas.microsoft.com/office/drawing/2014/main"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1" name="Text Placeholder 3">
            <a:extLst>
              <a:ext uri="{FF2B5EF4-FFF2-40B4-BE49-F238E27FC236}">
                <a16:creationId xmlns="" xmlns:a16="http://schemas.microsoft.com/office/drawing/2014/main" id="{F612FE57-2669-CD48-9739-C5E9ABCEA241}"/>
              </a:ext>
            </a:extLst>
          </p:cNvPr>
          <p:cNvSpPr>
            <a:spLocks noGrp="1"/>
          </p:cNvSpPr>
          <p:nvPr>
            <p:ph type="body" sz="quarter" idx="83" hasCustomPrompt="1"/>
          </p:nvPr>
        </p:nvSpPr>
        <p:spPr>
          <a:xfrm>
            <a:off x="4456771"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 xmlns:a16="http://schemas.microsoft.com/office/drawing/2014/main" id="{C6B8EF6A-941E-994E-9B85-E7C4E660C9D8}"/>
              </a:ext>
            </a:extLst>
          </p:cNvPr>
          <p:cNvSpPr>
            <a:spLocks noGrp="1"/>
          </p:cNvSpPr>
          <p:nvPr>
            <p:ph type="body" sz="quarter" idx="84" hasCustomPrompt="1"/>
          </p:nvPr>
        </p:nvSpPr>
        <p:spPr>
          <a:xfrm>
            <a:off x="4456771"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 xmlns:a16="http://schemas.microsoft.com/office/drawing/2014/main" id="{652F63F9-1015-F64F-A847-55F0003EB237}"/>
              </a:ext>
            </a:extLst>
          </p:cNvPr>
          <p:cNvSpPr>
            <a:spLocks noGrp="1"/>
          </p:cNvSpPr>
          <p:nvPr>
            <p:ph type="body" sz="quarter" idx="85" hasCustomPrompt="1"/>
          </p:nvPr>
        </p:nvSpPr>
        <p:spPr>
          <a:xfrm>
            <a:off x="4456771"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 xmlns:a16="http://schemas.microsoft.com/office/drawing/2014/main" id="{DF1D4AED-0BE9-6E4E-A3C0-14CF6B28C5D5}"/>
              </a:ext>
            </a:extLst>
          </p:cNvPr>
          <p:cNvSpPr>
            <a:spLocks noGrp="1"/>
          </p:cNvSpPr>
          <p:nvPr>
            <p:ph type="body" sz="quarter" idx="86" hasCustomPrompt="1"/>
          </p:nvPr>
        </p:nvSpPr>
        <p:spPr>
          <a:xfrm>
            <a:off x="4456771"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6" name="Text Placeholder 3">
            <a:extLst>
              <a:ext uri="{FF2B5EF4-FFF2-40B4-BE49-F238E27FC236}">
                <a16:creationId xmlns="" xmlns:a16="http://schemas.microsoft.com/office/drawing/2014/main" id="{4D74871D-C341-8840-B80B-F388A3030998}"/>
              </a:ext>
            </a:extLst>
          </p:cNvPr>
          <p:cNvSpPr>
            <a:spLocks noGrp="1"/>
          </p:cNvSpPr>
          <p:nvPr>
            <p:ph type="body" sz="quarter" idx="92" hasCustomPrompt="1"/>
          </p:nvPr>
        </p:nvSpPr>
        <p:spPr>
          <a:xfrm>
            <a:off x="810475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 xmlns:a16="http://schemas.microsoft.com/office/drawing/2014/main" id="{508FBB61-A8C0-174A-BB54-C38432B6DB2F}"/>
              </a:ext>
            </a:extLst>
          </p:cNvPr>
          <p:cNvSpPr>
            <a:spLocks noGrp="1"/>
          </p:cNvSpPr>
          <p:nvPr>
            <p:ph type="body" sz="quarter" idx="93" hasCustomPrompt="1"/>
          </p:nvPr>
        </p:nvSpPr>
        <p:spPr>
          <a:xfrm>
            <a:off x="810475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 xmlns:a16="http://schemas.microsoft.com/office/drawing/2014/main" id="{4638985B-CF4A-0E4E-90E0-01167EC02D1E}"/>
              </a:ext>
            </a:extLst>
          </p:cNvPr>
          <p:cNvSpPr>
            <a:spLocks noGrp="1"/>
          </p:cNvSpPr>
          <p:nvPr>
            <p:ph type="body" sz="quarter" idx="94" hasCustomPrompt="1"/>
          </p:nvPr>
        </p:nvSpPr>
        <p:spPr>
          <a:xfrm>
            <a:off x="810475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 xmlns:a16="http://schemas.microsoft.com/office/drawing/2014/main" id="{07FEE329-8FBF-0A45-87D1-AED4F076B1B1}"/>
              </a:ext>
            </a:extLst>
          </p:cNvPr>
          <p:cNvSpPr>
            <a:spLocks noGrp="1"/>
          </p:cNvSpPr>
          <p:nvPr>
            <p:ph type="body" sz="quarter" idx="95" hasCustomPrompt="1"/>
          </p:nvPr>
        </p:nvSpPr>
        <p:spPr>
          <a:xfrm>
            <a:off x="810475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1" name="Text Placeholder 3">
            <a:extLst>
              <a:ext uri="{FF2B5EF4-FFF2-40B4-BE49-F238E27FC236}">
                <a16:creationId xmlns="" xmlns:a16="http://schemas.microsoft.com/office/drawing/2014/main" id="{BA9C6EC3-7C5C-CB4F-BC43-3687F14FD6DE}"/>
              </a:ext>
            </a:extLst>
          </p:cNvPr>
          <p:cNvSpPr>
            <a:spLocks noGrp="1"/>
          </p:cNvSpPr>
          <p:nvPr>
            <p:ph type="body" sz="quarter" idx="97" hasCustomPrompt="1"/>
          </p:nvPr>
        </p:nvSpPr>
        <p:spPr>
          <a:xfrm>
            <a:off x="4456771"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72" name="Text Placeholder 3">
            <a:extLst>
              <a:ext uri="{FF2B5EF4-FFF2-40B4-BE49-F238E27FC236}">
                <a16:creationId xmlns="" xmlns:a16="http://schemas.microsoft.com/office/drawing/2014/main" id="{679A8F87-C2A4-BA4E-948B-478341FE62AD}"/>
              </a:ext>
            </a:extLst>
          </p:cNvPr>
          <p:cNvSpPr>
            <a:spLocks noGrp="1"/>
          </p:cNvSpPr>
          <p:nvPr>
            <p:ph type="body" sz="quarter" idx="98" hasCustomPrompt="1"/>
          </p:nvPr>
        </p:nvSpPr>
        <p:spPr>
          <a:xfrm>
            <a:off x="8094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3" name="Straight Connector 22">
            <a:extLst>
              <a:ext uri="{FF2B5EF4-FFF2-40B4-BE49-F238E27FC236}">
                <a16:creationId xmlns="" xmlns:a16="http://schemas.microsoft.com/office/drawing/2014/main" id="{FBC47626-9EC4-BD49-B9CF-517731CCE240}"/>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2730AFA-7339-954A-9420-923CF2136D6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91B37C0-9BDA-DF4E-9486-9963CE146944}"/>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93116108-6F10-3449-B541-0BD8B5635DA4}"/>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6D1077C-D6F8-014E-9463-8F9A9D41E3EE}"/>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6B835E6-870A-AF4B-89EA-6B6BF18427A3}"/>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50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s 4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1442" cy="693703"/>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2378231" cy="173105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0" name="Kuvan paikkamerkki 3">
            <a:extLst>
              <a:ext uri="{FF2B5EF4-FFF2-40B4-BE49-F238E27FC236}">
                <a16:creationId xmlns="" xmlns:a16="http://schemas.microsoft.com/office/drawing/2014/main" id="{F1130E8E-8B71-8844-95D5-6960C6FB3365}"/>
              </a:ext>
            </a:extLst>
          </p:cNvPr>
          <p:cNvSpPr>
            <a:spLocks noGrp="1"/>
          </p:cNvSpPr>
          <p:nvPr>
            <p:ph type="pic" sz="quarter" idx="52"/>
          </p:nvPr>
        </p:nvSpPr>
        <p:spPr>
          <a:xfrm>
            <a:off x="3535793" y="1677179"/>
            <a:ext cx="2378231" cy="173105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2" name="Kuvan paikkamerkki 3">
            <a:extLst>
              <a:ext uri="{FF2B5EF4-FFF2-40B4-BE49-F238E27FC236}">
                <a16:creationId xmlns="" xmlns:a16="http://schemas.microsoft.com/office/drawing/2014/main" id="{9F91DF4D-36C8-C54C-BAC4-E04377984E65}"/>
              </a:ext>
            </a:extLst>
          </p:cNvPr>
          <p:cNvSpPr>
            <a:spLocks noGrp="1"/>
          </p:cNvSpPr>
          <p:nvPr>
            <p:ph type="pic" sz="quarter" idx="54"/>
          </p:nvPr>
        </p:nvSpPr>
        <p:spPr>
          <a:xfrm>
            <a:off x="9006638" y="1677179"/>
            <a:ext cx="2378231" cy="173105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4" name="Kuvan paikkamerkki 3">
            <a:extLst>
              <a:ext uri="{FF2B5EF4-FFF2-40B4-BE49-F238E27FC236}">
                <a16:creationId xmlns="" xmlns:a16="http://schemas.microsoft.com/office/drawing/2014/main" id="{EB028F0A-F160-CC43-8666-E5BEFA114230}"/>
              </a:ext>
            </a:extLst>
          </p:cNvPr>
          <p:cNvSpPr>
            <a:spLocks noGrp="1"/>
          </p:cNvSpPr>
          <p:nvPr>
            <p:ph type="pic" sz="quarter" idx="56"/>
          </p:nvPr>
        </p:nvSpPr>
        <p:spPr>
          <a:xfrm>
            <a:off x="6271215" y="1677179"/>
            <a:ext cx="2378231" cy="173105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35" name="Text Placeholder 3">
            <a:extLst>
              <a:ext uri="{FF2B5EF4-FFF2-40B4-BE49-F238E27FC236}">
                <a16:creationId xmlns="" xmlns:a16="http://schemas.microsoft.com/office/drawing/2014/main" id="{FB1FCE0D-6FF4-B742-8E61-7AF66371B99C}"/>
              </a:ext>
            </a:extLst>
          </p:cNvPr>
          <p:cNvSpPr>
            <a:spLocks noGrp="1"/>
          </p:cNvSpPr>
          <p:nvPr>
            <p:ph type="body" sz="quarter" idx="82" hasCustomPrompt="1"/>
          </p:nvPr>
        </p:nvSpPr>
        <p:spPr>
          <a:xfrm>
            <a:off x="811210"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42" name="Text Placeholder 3">
            <a:extLst>
              <a:ext uri="{FF2B5EF4-FFF2-40B4-BE49-F238E27FC236}">
                <a16:creationId xmlns="" xmlns:a16="http://schemas.microsoft.com/office/drawing/2014/main" id="{0584CF8E-F337-E446-87FE-B27AE83F8BBF}"/>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43" name="Text Placeholder 3">
            <a:extLst>
              <a:ext uri="{FF2B5EF4-FFF2-40B4-BE49-F238E27FC236}">
                <a16:creationId xmlns="" xmlns:a16="http://schemas.microsoft.com/office/drawing/2014/main" id="{98442B57-52FD-DD44-886B-B4EB8E10B905}"/>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68" name="Text Placeholder 3">
            <a:extLst>
              <a:ext uri="{FF2B5EF4-FFF2-40B4-BE49-F238E27FC236}">
                <a16:creationId xmlns="" xmlns:a16="http://schemas.microsoft.com/office/drawing/2014/main" id="{B4E0D180-94FB-7E4D-8622-3038ACCF40CB}"/>
              </a:ext>
            </a:extLst>
          </p:cNvPr>
          <p:cNvSpPr>
            <a:spLocks noGrp="1"/>
          </p:cNvSpPr>
          <p:nvPr>
            <p:ph type="body" sz="quarter" idx="72" hasCustomPrompt="1"/>
          </p:nvPr>
        </p:nvSpPr>
        <p:spPr>
          <a:xfrm>
            <a:off x="811210"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9" name="Text Placeholder 3">
            <a:extLst>
              <a:ext uri="{FF2B5EF4-FFF2-40B4-BE49-F238E27FC236}">
                <a16:creationId xmlns="" xmlns:a16="http://schemas.microsoft.com/office/drawing/2014/main" id="{6D4616DC-84CE-3E44-887C-A56A516E76F5}"/>
              </a:ext>
            </a:extLst>
          </p:cNvPr>
          <p:cNvSpPr>
            <a:spLocks noGrp="1"/>
          </p:cNvSpPr>
          <p:nvPr>
            <p:ph type="body" sz="quarter" idx="73" hasCustomPrompt="1"/>
          </p:nvPr>
        </p:nvSpPr>
        <p:spPr>
          <a:xfrm>
            <a:off x="811210"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0" name="Text Placeholder 3">
            <a:extLst>
              <a:ext uri="{FF2B5EF4-FFF2-40B4-BE49-F238E27FC236}">
                <a16:creationId xmlns="" xmlns:a16="http://schemas.microsoft.com/office/drawing/2014/main" id="{6CEAF5F5-E5AD-704B-AB05-58DB33751900}"/>
              </a:ext>
            </a:extLst>
          </p:cNvPr>
          <p:cNvSpPr>
            <a:spLocks noGrp="1"/>
          </p:cNvSpPr>
          <p:nvPr>
            <p:ph type="body" sz="quarter" idx="74" hasCustomPrompt="1"/>
          </p:nvPr>
        </p:nvSpPr>
        <p:spPr>
          <a:xfrm>
            <a:off x="811210"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1" name="Text Placeholder 3">
            <a:extLst>
              <a:ext uri="{FF2B5EF4-FFF2-40B4-BE49-F238E27FC236}">
                <a16:creationId xmlns="" xmlns:a16="http://schemas.microsoft.com/office/drawing/2014/main" id="{10B4BE1D-3786-DF49-83DC-A7903C000FEA}"/>
              </a:ext>
            </a:extLst>
          </p:cNvPr>
          <p:cNvSpPr>
            <a:spLocks noGrp="1"/>
          </p:cNvSpPr>
          <p:nvPr>
            <p:ph type="body" sz="quarter" idx="75" hasCustomPrompt="1"/>
          </p:nvPr>
        </p:nvSpPr>
        <p:spPr>
          <a:xfrm>
            <a:off x="811210"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2" name="Text Placeholder 3">
            <a:extLst>
              <a:ext uri="{FF2B5EF4-FFF2-40B4-BE49-F238E27FC236}">
                <a16:creationId xmlns="" xmlns:a16="http://schemas.microsoft.com/office/drawing/2014/main" id="{CE6E7BA1-1AA4-F04D-9774-5B4B895773FC}"/>
              </a:ext>
            </a:extLst>
          </p:cNvPr>
          <p:cNvSpPr>
            <a:spLocks noGrp="1"/>
          </p:cNvSpPr>
          <p:nvPr>
            <p:ph type="body" sz="quarter" idx="76" hasCustomPrompt="1"/>
          </p:nvPr>
        </p:nvSpPr>
        <p:spPr>
          <a:xfrm>
            <a:off x="811210"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3" name="Text Placeholder 3">
            <a:extLst>
              <a:ext uri="{FF2B5EF4-FFF2-40B4-BE49-F238E27FC236}">
                <a16:creationId xmlns="" xmlns:a16="http://schemas.microsoft.com/office/drawing/2014/main" id="{71E6F0CA-E2E0-944C-A4E9-9A7B4C807681}"/>
              </a:ext>
            </a:extLst>
          </p:cNvPr>
          <p:cNvSpPr>
            <a:spLocks noGrp="1"/>
          </p:cNvSpPr>
          <p:nvPr>
            <p:ph type="body" sz="quarter" idx="83" hasCustomPrompt="1"/>
          </p:nvPr>
        </p:nvSpPr>
        <p:spPr>
          <a:xfrm>
            <a:off x="3546482"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4" name="Text Placeholder 3">
            <a:extLst>
              <a:ext uri="{FF2B5EF4-FFF2-40B4-BE49-F238E27FC236}">
                <a16:creationId xmlns="" xmlns:a16="http://schemas.microsoft.com/office/drawing/2014/main" id="{97F6440B-92AE-7543-976E-7BA9C00F600D}"/>
              </a:ext>
            </a:extLst>
          </p:cNvPr>
          <p:cNvSpPr>
            <a:spLocks noGrp="1"/>
          </p:cNvSpPr>
          <p:nvPr>
            <p:ph type="body" sz="quarter" idx="84" hasCustomPrompt="1"/>
          </p:nvPr>
        </p:nvSpPr>
        <p:spPr>
          <a:xfrm>
            <a:off x="3546482"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5" name="Text Placeholder 3">
            <a:extLst>
              <a:ext uri="{FF2B5EF4-FFF2-40B4-BE49-F238E27FC236}">
                <a16:creationId xmlns="" xmlns:a16="http://schemas.microsoft.com/office/drawing/2014/main" id="{15BC88A7-C7DA-E74D-8436-B68878925FDC}"/>
              </a:ext>
            </a:extLst>
          </p:cNvPr>
          <p:cNvSpPr>
            <a:spLocks noGrp="1"/>
          </p:cNvSpPr>
          <p:nvPr>
            <p:ph type="body" sz="quarter" idx="85" hasCustomPrompt="1"/>
          </p:nvPr>
        </p:nvSpPr>
        <p:spPr>
          <a:xfrm>
            <a:off x="3546482"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6" name="Text Placeholder 3">
            <a:extLst>
              <a:ext uri="{FF2B5EF4-FFF2-40B4-BE49-F238E27FC236}">
                <a16:creationId xmlns="" xmlns:a16="http://schemas.microsoft.com/office/drawing/2014/main" id="{99CD74AB-5065-A443-AB90-86B9F9CDB2C5}"/>
              </a:ext>
            </a:extLst>
          </p:cNvPr>
          <p:cNvSpPr>
            <a:spLocks noGrp="1"/>
          </p:cNvSpPr>
          <p:nvPr>
            <p:ph type="body" sz="quarter" idx="86" hasCustomPrompt="1"/>
          </p:nvPr>
        </p:nvSpPr>
        <p:spPr>
          <a:xfrm>
            <a:off x="3546482"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7" name="Text Placeholder 3">
            <a:extLst>
              <a:ext uri="{FF2B5EF4-FFF2-40B4-BE49-F238E27FC236}">
                <a16:creationId xmlns="" xmlns:a16="http://schemas.microsoft.com/office/drawing/2014/main" id="{E616B3C4-61B1-AB43-879C-60FFFE37461C}"/>
              </a:ext>
            </a:extLst>
          </p:cNvPr>
          <p:cNvSpPr>
            <a:spLocks noGrp="1"/>
          </p:cNvSpPr>
          <p:nvPr>
            <p:ph type="body" sz="quarter" idx="87" hasCustomPrompt="1"/>
          </p:nvPr>
        </p:nvSpPr>
        <p:spPr>
          <a:xfrm>
            <a:off x="3546482"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8" name="Text Placeholder 3">
            <a:extLst>
              <a:ext uri="{FF2B5EF4-FFF2-40B4-BE49-F238E27FC236}">
                <a16:creationId xmlns="" xmlns:a16="http://schemas.microsoft.com/office/drawing/2014/main" id="{E7677726-864E-5B43-9E65-6F9A8D7DDA7D}"/>
              </a:ext>
            </a:extLst>
          </p:cNvPr>
          <p:cNvSpPr>
            <a:spLocks noGrp="1"/>
          </p:cNvSpPr>
          <p:nvPr>
            <p:ph type="body" sz="quarter" idx="92" hasCustomPrompt="1"/>
          </p:nvPr>
        </p:nvSpPr>
        <p:spPr>
          <a:xfrm>
            <a:off x="6281754"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9" name="Text Placeholder 3">
            <a:extLst>
              <a:ext uri="{FF2B5EF4-FFF2-40B4-BE49-F238E27FC236}">
                <a16:creationId xmlns="" xmlns:a16="http://schemas.microsoft.com/office/drawing/2014/main" id="{438881F3-6F98-9843-9E69-19148EF54F0E}"/>
              </a:ext>
            </a:extLst>
          </p:cNvPr>
          <p:cNvSpPr>
            <a:spLocks noGrp="1"/>
          </p:cNvSpPr>
          <p:nvPr>
            <p:ph type="body" sz="quarter" idx="93" hasCustomPrompt="1"/>
          </p:nvPr>
        </p:nvSpPr>
        <p:spPr>
          <a:xfrm>
            <a:off x="6281754"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0" name="Text Placeholder 3">
            <a:extLst>
              <a:ext uri="{FF2B5EF4-FFF2-40B4-BE49-F238E27FC236}">
                <a16:creationId xmlns="" xmlns:a16="http://schemas.microsoft.com/office/drawing/2014/main" id="{EF9E77CA-79C2-1446-AD6B-E102D1A2C194}"/>
              </a:ext>
            </a:extLst>
          </p:cNvPr>
          <p:cNvSpPr>
            <a:spLocks noGrp="1"/>
          </p:cNvSpPr>
          <p:nvPr>
            <p:ph type="body" sz="quarter" idx="94" hasCustomPrompt="1"/>
          </p:nvPr>
        </p:nvSpPr>
        <p:spPr>
          <a:xfrm>
            <a:off x="6281754"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1" name="Text Placeholder 3">
            <a:extLst>
              <a:ext uri="{FF2B5EF4-FFF2-40B4-BE49-F238E27FC236}">
                <a16:creationId xmlns="" xmlns:a16="http://schemas.microsoft.com/office/drawing/2014/main" id="{B51C4867-6F47-FE47-91D6-A2FB6161D428}"/>
              </a:ext>
            </a:extLst>
          </p:cNvPr>
          <p:cNvSpPr>
            <a:spLocks noGrp="1"/>
          </p:cNvSpPr>
          <p:nvPr>
            <p:ph type="body" sz="quarter" idx="95" hasCustomPrompt="1"/>
          </p:nvPr>
        </p:nvSpPr>
        <p:spPr>
          <a:xfrm>
            <a:off x="6281754"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2" name="Text Placeholder 3">
            <a:extLst>
              <a:ext uri="{FF2B5EF4-FFF2-40B4-BE49-F238E27FC236}">
                <a16:creationId xmlns="" xmlns:a16="http://schemas.microsoft.com/office/drawing/2014/main" id="{EC403C51-15AB-3F4D-B1E0-1389DB16E052}"/>
              </a:ext>
            </a:extLst>
          </p:cNvPr>
          <p:cNvSpPr>
            <a:spLocks noGrp="1"/>
          </p:cNvSpPr>
          <p:nvPr>
            <p:ph type="body" sz="quarter" idx="96" hasCustomPrompt="1"/>
          </p:nvPr>
        </p:nvSpPr>
        <p:spPr>
          <a:xfrm>
            <a:off x="6281754"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3" name="Text Placeholder 3">
            <a:extLst>
              <a:ext uri="{FF2B5EF4-FFF2-40B4-BE49-F238E27FC236}">
                <a16:creationId xmlns="" xmlns:a16="http://schemas.microsoft.com/office/drawing/2014/main" id="{274F6B79-04F8-A74D-B226-9A7A499FA18E}"/>
              </a:ext>
            </a:extLst>
          </p:cNvPr>
          <p:cNvSpPr>
            <a:spLocks noGrp="1"/>
          </p:cNvSpPr>
          <p:nvPr>
            <p:ph type="body" sz="quarter" idx="97" hasCustomPrompt="1"/>
          </p:nvPr>
        </p:nvSpPr>
        <p:spPr>
          <a:xfrm>
            <a:off x="3546482" y="4858268"/>
            <a:ext cx="236754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4" name="Text Placeholder 3">
            <a:extLst>
              <a:ext uri="{FF2B5EF4-FFF2-40B4-BE49-F238E27FC236}">
                <a16:creationId xmlns="" xmlns:a16="http://schemas.microsoft.com/office/drawing/2014/main" id="{E463E9FE-3664-9245-B926-B117F4FF3530}"/>
              </a:ext>
            </a:extLst>
          </p:cNvPr>
          <p:cNvSpPr>
            <a:spLocks noGrp="1"/>
          </p:cNvSpPr>
          <p:nvPr>
            <p:ph type="body" sz="quarter" idx="98" hasCustomPrompt="1"/>
          </p:nvPr>
        </p:nvSpPr>
        <p:spPr>
          <a:xfrm>
            <a:off x="6277978"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5" name="Text Placeholder 3">
            <a:extLst>
              <a:ext uri="{FF2B5EF4-FFF2-40B4-BE49-F238E27FC236}">
                <a16:creationId xmlns="" xmlns:a16="http://schemas.microsoft.com/office/drawing/2014/main" id="{B1425886-99EB-D944-9C2E-4B5D856E8FEE}"/>
              </a:ext>
            </a:extLst>
          </p:cNvPr>
          <p:cNvSpPr>
            <a:spLocks noGrp="1"/>
          </p:cNvSpPr>
          <p:nvPr>
            <p:ph type="body" sz="quarter" idx="99" hasCustomPrompt="1"/>
          </p:nvPr>
        </p:nvSpPr>
        <p:spPr>
          <a:xfrm>
            <a:off x="9017026"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6" name="Text Placeholder 3">
            <a:extLst>
              <a:ext uri="{FF2B5EF4-FFF2-40B4-BE49-F238E27FC236}">
                <a16:creationId xmlns="" xmlns:a16="http://schemas.microsoft.com/office/drawing/2014/main" id="{6F6A6188-2129-8F4B-9F4B-48997899CD7C}"/>
              </a:ext>
            </a:extLst>
          </p:cNvPr>
          <p:cNvSpPr>
            <a:spLocks noGrp="1"/>
          </p:cNvSpPr>
          <p:nvPr>
            <p:ph type="body" sz="quarter" idx="100" hasCustomPrompt="1"/>
          </p:nvPr>
        </p:nvSpPr>
        <p:spPr>
          <a:xfrm>
            <a:off x="9017026"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7" name="Text Placeholder 3">
            <a:extLst>
              <a:ext uri="{FF2B5EF4-FFF2-40B4-BE49-F238E27FC236}">
                <a16:creationId xmlns="" xmlns:a16="http://schemas.microsoft.com/office/drawing/2014/main" id="{324FD34B-000C-E043-B9F4-38EA7020B857}"/>
              </a:ext>
            </a:extLst>
          </p:cNvPr>
          <p:cNvSpPr>
            <a:spLocks noGrp="1"/>
          </p:cNvSpPr>
          <p:nvPr>
            <p:ph type="body" sz="quarter" idx="101" hasCustomPrompt="1"/>
          </p:nvPr>
        </p:nvSpPr>
        <p:spPr>
          <a:xfrm>
            <a:off x="9017026"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8" name="Text Placeholder 3">
            <a:extLst>
              <a:ext uri="{FF2B5EF4-FFF2-40B4-BE49-F238E27FC236}">
                <a16:creationId xmlns="" xmlns:a16="http://schemas.microsoft.com/office/drawing/2014/main" id="{ED9418F7-5C94-7B44-B5FA-124CCABD8C5F}"/>
              </a:ext>
            </a:extLst>
          </p:cNvPr>
          <p:cNvSpPr>
            <a:spLocks noGrp="1"/>
          </p:cNvSpPr>
          <p:nvPr>
            <p:ph type="body" sz="quarter" idx="102" hasCustomPrompt="1"/>
          </p:nvPr>
        </p:nvSpPr>
        <p:spPr>
          <a:xfrm>
            <a:off x="9017026"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9" name="Text Placeholder 3">
            <a:extLst>
              <a:ext uri="{FF2B5EF4-FFF2-40B4-BE49-F238E27FC236}">
                <a16:creationId xmlns="" xmlns:a16="http://schemas.microsoft.com/office/drawing/2014/main" id="{4CF2A155-D7C4-1A46-A33F-C5E43E49A523}"/>
              </a:ext>
            </a:extLst>
          </p:cNvPr>
          <p:cNvSpPr>
            <a:spLocks noGrp="1"/>
          </p:cNvSpPr>
          <p:nvPr>
            <p:ph type="body" sz="quarter" idx="103" hasCustomPrompt="1"/>
          </p:nvPr>
        </p:nvSpPr>
        <p:spPr>
          <a:xfrm>
            <a:off x="9017026"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0" name="Text Placeholder 3">
            <a:extLst>
              <a:ext uri="{FF2B5EF4-FFF2-40B4-BE49-F238E27FC236}">
                <a16:creationId xmlns="" xmlns:a16="http://schemas.microsoft.com/office/drawing/2014/main" id="{EE368258-FE55-A547-9D29-51E8D9EEAFC4}"/>
              </a:ext>
            </a:extLst>
          </p:cNvPr>
          <p:cNvSpPr>
            <a:spLocks noGrp="1"/>
          </p:cNvSpPr>
          <p:nvPr>
            <p:ph type="body" sz="quarter" idx="104" hasCustomPrompt="1"/>
          </p:nvPr>
        </p:nvSpPr>
        <p:spPr>
          <a:xfrm>
            <a:off x="9006486"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33" name="Straight Connector 32">
            <a:extLst>
              <a:ext uri="{FF2B5EF4-FFF2-40B4-BE49-F238E27FC236}">
                <a16:creationId xmlns="" xmlns:a16="http://schemas.microsoft.com/office/drawing/2014/main" id="{F723C116-ECA5-A642-BB81-BDA1244F8608}"/>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FBF59803-150E-9541-80E7-7299B9369180}"/>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C57F4EC-6232-9B46-89A9-0A94BD75B35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25DBBA83-68E3-BF46-820A-68189FFA3D1A}"/>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A94DACB-26C7-6440-9E76-0207E5E163D7}"/>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6502FBA-06BD-6849-B31C-697651DC5C20}"/>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DBE7F233-D0D3-F84E-9894-B02405797A3A}"/>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93F656DD-1C46-3649-8820-8B0EB35F2F42}"/>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647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s 5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9403"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 xmlns:a16="http://schemas.microsoft.com/office/drawing/2014/main"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39" name="Kuvan paikkamerkki 3">
            <a:extLst>
              <a:ext uri="{FF2B5EF4-FFF2-40B4-BE49-F238E27FC236}">
                <a16:creationId xmlns="" xmlns:a16="http://schemas.microsoft.com/office/drawing/2014/main"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0" name="Kuvan paikkamerkki 3">
            <a:extLst>
              <a:ext uri="{FF2B5EF4-FFF2-40B4-BE49-F238E27FC236}">
                <a16:creationId xmlns="" xmlns:a16="http://schemas.microsoft.com/office/drawing/2014/main"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1" name="Kuvan paikkamerkki 3">
            <a:extLst>
              <a:ext uri="{FF2B5EF4-FFF2-40B4-BE49-F238E27FC236}">
                <a16:creationId xmlns="" xmlns:a16="http://schemas.microsoft.com/office/drawing/2014/main"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2" name="Kuvan paikkamerkki 3">
            <a:extLst>
              <a:ext uri="{FF2B5EF4-FFF2-40B4-BE49-F238E27FC236}">
                <a16:creationId xmlns="" xmlns:a16="http://schemas.microsoft.com/office/drawing/2014/main"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44" name="Text Placeholder 3">
            <a:extLst>
              <a:ext uri="{FF2B5EF4-FFF2-40B4-BE49-F238E27FC236}">
                <a16:creationId xmlns="" xmlns:a16="http://schemas.microsoft.com/office/drawing/2014/main" id="{C195378D-9ADA-7947-A456-0904A365F65D}"/>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45" name="Text Placeholder 3">
            <a:extLst>
              <a:ext uri="{FF2B5EF4-FFF2-40B4-BE49-F238E27FC236}">
                <a16:creationId xmlns="" xmlns:a16="http://schemas.microsoft.com/office/drawing/2014/main" id="{07767134-EA43-9846-89A9-28317B982897}"/>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58" name="Text Placeholder 3">
            <a:extLst>
              <a:ext uri="{FF2B5EF4-FFF2-40B4-BE49-F238E27FC236}">
                <a16:creationId xmlns="" xmlns:a16="http://schemas.microsoft.com/office/drawing/2014/main" id="{747B04F5-AD06-7846-B359-A0C8E4C66EA3}"/>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 xmlns:a16="http://schemas.microsoft.com/office/drawing/2014/main" id="{4D728AF2-6E27-B947-B700-46BC1FC92237}"/>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 xmlns:a16="http://schemas.microsoft.com/office/drawing/2014/main" id="{975B1DF5-3E6C-0A47-99E6-FF6B6AF7168F}"/>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 xmlns:a16="http://schemas.microsoft.com/office/drawing/2014/main" id="{D1BDF854-4024-9E4C-95A2-1E43F9938B7A}"/>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 xmlns:a16="http://schemas.microsoft.com/office/drawing/2014/main" id="{5832F390-FABF-C343-8B46-31C1C27978EF}"/>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 xmlns:a16="http://schemas.microsoft.com/office/drawing/2014/main" id="{23A154FE-F6DD-534D-95C4-2B7A245980EF}"/>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2" name="Text Placeholder 3">
            <a:extLst>
              <a:ext uri="{FF2B5EF4-FFF2-40B4-BE49-F238E27FC236}">
                <a16:creationId xmlns="" xmlns:a16="http://schemas.microsoft.com/office/drawing/2014/main" id="{ADF5AA4D-AE98-554A-B206-FE07987385CC}"/>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3" name="Text Placeholder 3">
            <a:extLst>
              <a:ext uri="{FF2B5EF4-FFF2-40B4-BE49-F238E27FC236}">
                <a16:creationId xmlns="" xmlns:a16="http://schemas.microsoft.com/office/drawing/2014/main" id="{FB1DF596-2534-B941-AA42-12C28EF6E31F}"/>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4" name="Text Placeholder 3">
            <a:extLst>
              <a:ext uri="{FF2B5EF4-FFF2-40B4-BE49-F238E27FC236}">
                <a16:creationId xmlns="" xmlns:a16="http://schemas.microsoft.com/office/drawing/2014/main" id="{45CD9726-122A-2642-A2ED-87B000A2575A}"/>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5" name="Text Placeholder 3">
            <a:extLst>
              <a:ext uri="{FF2B5EF4-FFF2-40B4-BE49-F238E27FC236}">
                <a16:creationId xmlns="" xmlns:a16="http://schemas.microsoft.com/office/drawing/2014/main" id="{81AA3533-FED0-184A-BCD2-E9802FAD67B5}"/>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6" name="Text Placeholder 3">
            <a:extLst>
              <a:ext uri="{FF2B5EF4-FFF2-40B4-BE49-F238E27FC236}">
                <a16:creationId xmlns="" xmlns:a16="http://schemas.microsoft.com/office/drawing/2014/main" id="{1F6A6CF5-F394-6840-91F4-98723E600FEE}"/>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7" name="Text Placeholder 3">
            <a:extLst>
              <a:ext uri="{FF2B5EF4-FFF2-40B4-BE49-F238E27FC236}">
                <a16:creationId xmlns="" xmlns:a16="http://schemas.microsoft.com/office/drawing/2014/main" id="{316674F9-2BA2-B841-867F-8126373CAF9B}"/>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8" name="Text Placeholder 3">
            <a:extLst>
              <a:ext uri="{FF2B5EF4-FFF2-40B4-BE49-F238E27FC236}">
                <a16:creationId xmlns="" xmlns:a16="http://schemas.microsoft.com/office/drawing/2014/main" id="{9D794496-7879-9A4E-8D65-A78CA39F9CEE}"/>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9" name="Text Placeholder 3">
            <a:extLst>
              <a:ext uri="{FF2B5EF4-FFF2-40B4-BE49-F238E27FC236}">
                <a16:creationId xmlns="" xmlns:a16="http://schemas.microsoft.com/office/drawing/2014/main" id="{C9977A58-635F-1143-BBD4-A7E892470585}"/>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0" name="Text Placeholder 3">
            <a:extLst>
              <a:ext uri="{FF2B5EF4-FFF2-40B4-BE49-F238E27FC236}">
                <a16:creationId xmlns="" xmlns:a16="http://schemas.microsoft.com/office/drawing/2014/main" id="{954AB667-3538-D149-B5B2-F0431A8DABED}"/>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1" name="Text Placeholder 3">
            <a:extLst>
              <a:ext uri="{FF2B5EF4-FFF2-40B4-BE49-F238E27FC236}">
                <a16:creationId xmlns="" xmlns:a16="http://schemas.microsoft.com/office/drawing/2014/main" id="{CD146AF9-D0A8-374B-A9C3-A2295CBA2E75}"/>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2" name="Text Placeholder 3">
            <a:extLst>
              <a:ext uri="{FF2B5EF4-FFF2-40B4-BE49-F238E27FC236}">
                <a16:creationId xmlns="" xmlns:a16="http://schemas.microsoft.com/office/drawing/2014/main" id="{6FF9CE0E-6466-6641-9EAD-09E870A27638}"/>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3" name="Text Placeholder 3">
            <a:extLst>
              <a:ext uri="{FF2B5EF4-FFF2-40B4-BE49-F238E27FC236}">
                <a16:creationId xmlns="" xmlns:a16="http://schemas.microsoft.com/office/drawing/2014/main" id="{05B982A4-FFD6-1B44-B4C6-D987099B5767}"/>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4" name="Text Placeholder 3">
            <a:extLst>
              <a:ext uri="{FF2B5EF4-FFF2-40B4-BE49-F238E27FC236}">
                <a16:creationId xmlns="" xmlns:a16="http://schemas.microsoft.com/office/drawing/2014/main" id="{75779841-ACC8-294A-9963-7D9B2A39D809}"/>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5" name="Text Placeholder 3">
            <a:extLst>
              <a:ext uri="{FF2B5EF4-FFF2-40B4-BE49-F238E27FC236}">
                <a16:creationId xmlns="" xmlns:a16="http://schemas.microsoft.com/office/drawing/2014/main" id="{AE4094D9-D427-1C4F-BF80-7A273AB3D5C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6" name="Text Placeholder 3">
            <a:extLst>
              <a:ext uri="{FF2B5EF4-FFF2-40B4-BE49-F238E27FC236}">
                <a16:creationId xmlns="" xmlns:a16="http://schemas.microsoft.com/office/drawing/2014/main" id="{389081DD-C729-5C41-8403-9C8E9EF77023}"/>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 xmlns:a16="http://schemas.microsoft.com/office/drawing/2014/main" id="{A782B555-ABC9-0247-9B89-CA17EFFE96F0}"/>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8" name="Text Placeholder 3">
            <a:extLst>
              <a:ext uri="{FF2B5EF4-FFF2-40B4-BE49-F238E27FC236}">
                <a16:creationId xmlns="" xmlns:a16="http://schemas.microsoft.com/office/drawing/2014/main" id="{F56C7C7B-9B7F-0F40-A9AC-9BD13B33C061}"/>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9" name="Text Placeholder 3">
            <a:extLst>
              <a:ext uri="{FF2B5EF4-FFF2-40B4-BE49-F238E27FC236}">
                <a16:creationId xmlns="" xmlns:a16="http://schemas.microsoft.com/office/drawing/2014/main" id="{0EB66697-9844-4346-8457-B8599AEE1AC3}"/>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0" name="Text Placeholder 3">
            <a:extLst>
              <a:ext uri="{FF2B5EF4-FFF2-40B4-BE49-F238E27FC236}">
                <a16:creationId xmlns="" xmlns:a16="http://schemas.microsoft.com/office/drawing/2014/main" id="{79F223F6-5D4F-4244-8AC3-B26CF03FFF51}"/>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35" name="Straight Connector 34">
            <a:extLst>
              <a:ext uri="{FF2B5EF4-FFF2-40B4-BE49-F238E27FC236}">
                <a16:creationId xmlns="" xmlns:a16="http://schemas.microsoft.com/office/drawing/2014/main" id="{1DCA0FF6-9C1D-E44A-9C0C-D4D676FB29D5}"/>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117B13B5-DDE5-5147-B5C5-CEDD2D6A4E90}"/>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D5D80947-A69C-5E4C-AE49-42E53623B7BC}"/>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3D9B18F9-AB24-0844-9077-837B892B992B}"/>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3A3D411-4814-D94D-930A-5DAE3485624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E23F3F08-FB81-D541-81A9-B85935472CFB}"/>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89D3CE4F-655C-814B-8C96-E28350DCB73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816FD11A-C806-0B48-8070-7A16B0403779}"/>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69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s 6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 xmlns:a16="http://schemas.microsoft.com/office/drawing/2014/main"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39" name="Kuvan paikkamerkki 3">
            <a:extLst>
              <a:ext uri="{FF2B5EF4-FFF2-40B4-BE49-F238E27FC236}">
                <a16:creationId xmlns="" xmlns:a16="http://schemas.microsoft.com/office/drawing/2014/main"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0" name="Kuvan paikkamerkki 3">
            <a:extLst>
              <a:ext uri="{FF2B5EF4-FFF2-40B4-BE49-F238E27FC236}">
                <a16:creationId xmlns="" xmlns:a16="http://schemas.microsoft.com/office/drawing/2014/main"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1" name="Kuvan paikkamerkki 3">
            <a:extLst>
              <a:ext uri="{FF2B5EF4-FFF2-40B4-BE49-F238E27FC236}">
                <a16:creationId xmlns="" xmlns:a16="http://schemas.microsoft.com/office/drawing/2014/main"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2" name="Kuvan paikkamerkki 3">
            <a:extLst>
              <a:ext uri="{FF2B5EF4-FFF2-40B4-BE49-F238E27FC236}">
                <a16:creationId xmlns="" xmlns:a16="http://schemas.microsoft.com/office/drawing/2014/main"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43" name="Kuvan paikkamerkki 3">
            <a:extLst>
              <a:ext uri="{FF2B5EF4-FFF2-40B4-BE49-F238E27FC236}">
                <a16:creationId xmlns="" xmlns:a16="http://schemas.microsoft.com/office/drawing/2014/main" id="{268E3A5D-8BED-054B-8709-BDF160869055}"/>
              </a:ext>
            </a:extLst>
          </p:cNvPr>
          <p:cNvSpPr>
            <a:spLocks noGrp="1"/>
          </p:cNvSpPr>
          <p:nvPr>
            <p:ph type="pic" sz="quarter" idx="66"/>
          </p:nvPr>
        </p:nvSpPr>
        <p:spPr>
          <a:xfrm>
            <a:off x="8114273"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87" name="Text Placeholder 3">
            <a:extLst>
              <a:ext uri="{FF2B5EF4-FFF2-40B4-BE49-F238E27FC236}">
                <a16:creationId xmlns="" xmlns:a16="http://schemas.microsoft.com/office/drawing/2014/main" id="{F36752F4-C064-E848-9BAD-861119D8A73E}"/>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88" name="Text Placeholder 3">
            <a:extLst>
              <a:ext uri="{FF2B5EF4-FFF2-40B4-BE49-F238E27FC236}">
                <a16:creationId xmlns="" xmlns:a16="http://schemas.microsoft.com/office/drawing/2014/main" id="{2DF7FE76-F16E-1B4E-8BFA-55E1E0B6EBEF}"/>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89" name="Text Placeholder 3">
            <a:extLst>
              <a:ext uri="{FF2B5EF4-FFF2-40B4-BE49-F238E27FC236}">
                <a16:creationId xmlns="" xmlns:a16="http://schemas.microsoft.com/office/drawing/2014/main" id="{45E7CFCC-CBF5-B84A-89A9-70FFDDBCF70C}"/>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 xmlns:a16="http://schemas.microsoft.com/office/drawing/2014/main" id="{724CB2B3-DEC0-3B43-A5CB-BFFC20086374}"/>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 xmlns:a16="http://schemas.microsoft.com/office/drawing/2014/main" id="{25B7D898-F257-D940-AD96-7EDF34765631}"/>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 xmlns:a16="http://schemas.microsoft.com/office/drawing/2014/main" id="{39FDAFF7-5BCF-CD4F-8A3E-404CAE08A2E2}"/>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 xmlns:a16="http://schemas.microsoft.com/office/drawing/2014/main" id="{D0BB4CE7-2B4F-BB45-8A53-20641CA8E8AB}"/>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 xmlns:a16="http://schemas.microsoft.com/office/drawing/2014/main" id="{1B4827BC-0B5A-164E-87CE-15232695C4D0}"/>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 xmlns:a16="http://schemas.microsoft.com/office/drawing/2014/main" id="{423C5CBF-DE1A-A84F-B99A-2FEF05B4B677}"/>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 xmlns:a16="http://schemas.microsoft.com/office/drawing/2014/main" id="{CB83F1F4-A0A1-BE42-AB8A-4385F3D31FDD}"/>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 xmlns:a16="http://schemas.microsoft.com/office/drawing/2014/main" id="{0466CBB5-133A-294E-A67E-EFE3D8845203}"/>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 xmlns:a16="http://schemas.microsoft.com/office/drawing/2014/main" id="{D60FFE77-447F-294B-BD57-CF00CA964227}"/>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 xmlns:a16="http://schemas.microsoft.com/office/drawing/2014/main" id="{377B44A2-BC39-2F4A-91EB-CAF86CBCF23F}"/>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 xmlns:a16="http://schemas.microsoft.com/office/drawing/2014/main" id="{33ECD383-0F91-454C-89E2-7D38433EA4C3}"/>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 xmlns:a16="http://schemas.microsoft.com/office/drawing/2014/main" id="{5677E00F-818C-3846-BC4E-A8F55EB8F176}"/>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 xmlns:a16="http://schemas.microsoft.com/office/drawing/2014/main" id="{01489427-5BD8-DA4C-A355-D1216CB17A8A}"/>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 xmlns:a16="http://schemas.microsoft.com/office/drawing/2014/main" id="{6F240EEC-A628-EC41-BDDE-DDFE74F7F0BB}"/>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 xmlns:a16="http://schemas.microsoft.com/office/drawing/2014/main" id="{7A2F6FCE-EDE1-2246-B118-5DC042721B7D}"/>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 xmlns:a16="http://schemas.microsoft.com/office/drawing/2014/main" id="{BE822B43-65A2-4743-AB49-6D3933676AA9}"/>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 xmlns:a16="http://schemas.microsoft.com/office/drawing/2014/main" id="{8FB129CB-2A24-6B46-AC5F-A88D3385FDBA}"/>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 xmlns:a16="http://schemas.microsoft.com/office/drawing/2014/main" id="{B7F3B2DC-290B-544B-880D-7B211ACC0D28}"/>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 xmlns:a16="http://schemas.microsoft.com/office/drawing/2014/main" id="{535ADB36-C9DC-CC4D-8551-BC885CE8BF5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03B5EAB7-7869-E940-941E-8D2B0F7960FB}"/>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793708C2-9564-1540-AB37-047AF138D5DB}"/>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6055446E-9629-7C40-A8AB-31FA5A69B22D}"/>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 xmlns:a16="http://schemas.microsoft.com/office/drawing/2014/main" id="{4803F0CB-92E2-7149-8C8F-CE5DE84C171B}"/>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 xmlns:a16="http://schemas.microsoft.com/office/drawing/2014/main" id="{F7B1B3E6-DAF8-2548-8CD0-97EEBDC6551C}"/>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14" name="Text Placeholder 3">
            <a:extLst>
              <a:ext uri="{FF2B5EF4-FFF2-40B4-BE49-F238E27FC236}">
                <a16:creationId xmlns="" xmlns:a16="http://schemas.microsoft.com/office/drawing/2014/main" id="{841B4E90-ACC1-AB44-93BE-C3037B7F0338}"/>
              </a:ext>
            </a:extLst>
          </p:cNvPr>
          <p:cNvSpPr>
            <a:spLocks noGrp="1"/>
          </p:cNvSpPr>
          <p:nvPr>
            <p:ph type="body" sz="quarter" idx="97" hasCustomPrompt="1"/>
          </p:nvPr>
        </p:nvSpPr>
        <p:spPr>
          <a:xfrm>
            <a:off x="8108646"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5" name="Text Placeholder 3">
            <a:extLst>
              <a:ext uri="{FF2B5EF4-FFF2-40B4-BE49-F238E27FC236}">
                <a16:creationId xmlns="" xmlns:a16="http://schemas.microsoft.com/office/drawing/2014/main" id="{5AFA0089-1233-9344-940A-5DD080B804E4}"/>
              </a:ext>
            </a:extLst>
          </p:cNvPr>
          <p:cNvSpPr>
            <a:spLocks noGrp="1"/>
          </p:cNvSpPr>
          <p:nvPr>
            <p:ph type="body" sz="quarter" idx="98" hasCustomPrompt="1"/>
          </p:nvPr>
        </p:nvSpPr>
        <p:spPr>
          <a:xfrm>
            <a:off x="8108646"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6" name="Text Placeholder 3">
            <a:extLst>
              <a:ext uri="{FF2B5EF4-FFF2-40B4-BE49-F238E27FC236}">
                <a16:creationId xmlns="" xmlns:a16="http://schemas.microsoft.com/office/drawing/2014/main" id="{B76C6BEF-65DC-1041-A18E-3C97CF43BD48}"/>
              </a:ext>
            </a:extLst>
          </p:cNvPr>
          <p:cNvSpPr>
            <a:spLocks noGrp="1"/>
          </p:cNvSpPr>
          <p:nvPr>
            <p:ph type="body" sz="quarter" idx="99" hasCustomPrompt="1"/>
          </p:nvPr>
        </p:nvSpPr>
        <p:spPr>
          <a:xfrm>
            <a:off x="8108646"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7" name="Text Placeholder 3">
            <a:extLst>
              <a:ext uri="{FF2B5EF4-FFF2-40B4-BE49-F238E27FC236}">
                <a16:creationId xmlns="" xmlns:a16="http://schemas.microsoft.com/office/drawing/2014/main" id="{83FFDEE8-C062-AB41-8143-B212EB398420}"/>
              </a:ext>
            </a:extLst>
          </p:cNvPr>
          <p:cNvSpPr>
            <a:spLocks noGrp="1"/>
          </p:cNvSpPr>
          <p:nvPr>
            <p:ph type="body" sz="quarter" idx="100" hasCustomPrompt="1"/>
          </p:nvPr>
        </p:nvSpPr>
        <p:spPr>
          <a:xfrm>
            <a:off x="8108646"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8" name="Text Placeholder 3">
            <a:extLst>
              <a:ext uri="{FF2B5EF4-FFF2-40B4-BE49-F238E27FC236}">
                <a16:creationId xmlns="" xmlns:a16="http://schemas.microsoft.com/office/drawing/2014/main" id="{E638016D-2B21-F646-A958-682708DA9FC7}"/>
              </a:ext>
            </a:extLst>
          </p:cNvPr>
          <p:cNvSpPr>
            <a:spLocks noGrp="1"/>
          </p:cNvSpPr>
          <p:nvPr>
            <p:ph type="body" sz="quarter" idx="101" hasCustomPrompt="1"/>
          </p:nvPr>
        </p:nvSpPr>
        <p:spPr>
          <a:xfrm>
            <a:off x="8108646"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4" name="Straight Connector 43">
            <a:extLst>
              <a:ext uri="{FF2B5EF4-FFF2-40B4-BE49-F238E27FC236}">
                <a16:creationId xmlns="" xmlns:a16="http://schemas.microsoft.com/office/drawing/2014/main" id="{B2CFE058-8457-F140-8C4D-4150EED24D9E}"/>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B705D88-6889-E045-8CDB-0CEA55093BA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C8E001F-B1E6-8A4B-B606-2BD3DB320EE9}"/>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9F20569-0361-2140-B3C2-EDA1030BB8AC}"/>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135AD79-FF25-BC45-ABA9-AA3E1F8533A1}"/>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4B85D153-45B1-6F4F-BEE3-F69B988552DF}"/>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9204574E-E0A4-3A42-9E60-8E935C813749}"/>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19192C3-91CD-7C48-B2BB-F8B05F2ACA8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9FE05B4E-344A-5D40-AAF7-14594CC9D605}"/>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520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acts 8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311900" y="800100"/>
            <a:ext cx="5097463"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3" name="Kuvan paikkamerkki 3">
            <a:extLst>
              <a:ext uri="{FF2B5EF4-FFF2-40B4-BE49-F238E27FC236}">
                <a16:creationId xmlns="" xmlns:a16="http://schemas.microsoft.com/office/drawing/2014/main"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55" name="Kuvan paikkamerkki 3">
            <a:extLst>
              <a:ext uri="{FF2B5EF4-FFF2-40B4-BE49-F238E27FC236}">
                <a16:creationId xmlns="" xmlns:a16="http://schemas.microsoft.com/office/drawing/2014/main"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1" name="Kuvan paikkamerkki 3">
            <a:extLst>
              <a:ext uri="{FF2B5EF4-FFF2-40B4-BE49-F238E27FC236}">
                <a16:creationId xmlns="" xmlns:a16="http://schemas.microsoft.com/office/drawing/2014/main"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3" name="Kuvan paikkamerkki 3">
            <a:extLst>
              <a:ext uri="{FF2B5EF4-FFF2-40B4-BE49-F238E27FC236}">
                <a16:creationId xmlns="" xmlns:a16="http://schemas.microsoft.com/office/drawing/2014/main"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5" name="Kuvan paikkamerkki 3">
            <a:extLst>
              <a:ext uri="{FF2B5EF4-FFF2-40B4-BE49-F238E27FC236}">
                <a16:creationId xmlns="" xmlns:a16="http://schemas.microsoft.com/office/drawing/2014/main"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58" name="Text Placeholder 3">
            <a:extLst>
              <a:ext uri="{FF2B5EF4-FFF2-40B4-BE49-F238E27FC236}">
                <a16:creationId xmlns="" xmlns:a16="http://schemas.microsoft.com/office/drawing/2014/main" id="{8C81D143-AC26-A945-8EE5-A8EE10797E20}"/>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60" name="Text Placeholder 3">
            <a:extLst>
              <a:ext uri="{FF2B5EF4-FFF2-40B4-BE49-F238E27FC236}">
                <a16:creationId xmlns="" xmlns:a16="http://schemas.microsoft.com/office/drawing/2014/main" id="{62E6C292-62AC-6241-9291-9D0800744A47}"/>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62" name="Text Placeholder 3">
            <a:extLst>
              <a:ext uri="{FF2B5EF4-FFF2-40B4-BE49-F238E27FC236}">
                <a16:creationId xmlns="" xmlns:a16="http://schemas.microsoft.com/office/drawing/2014/main" id="{DA726326-C7D7-A746-8476-67D58512DD9B}"/>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 xmlns:a16="http://schemas.microsoft.com/office/drawing/2014/main" id="{70BF9581-B67C-B149-AFD7-B4F310A40BDD}"/>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1" name="Text Placeholder 3">
            <a:extLst>
              <a:ext uri="{FF2B5EF4-FFF2-40B4-BE49-F238E27FC236}">
                <a16:creationId xmlns="" xmlns:a16="http://schemas.microsoft.com/office/drawing/2014/main" id="{5C24DA78-CE1F-A244-B325-F059CAE79FE5}"/>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2" name="Text Placeholder 3">
            <a:extLst>
              <a:ext uri="{FF2B5EF4-FFF2-40B4-BE49-F238E27FC236}">
                <a16:creationId xmlns="" xmlns:a16="http://schemas.microsoft.com/office/drawing/2014/main" id="{8EFA6945-B024-4648-85AF-08704D66A6D0}"/>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3" name="Text Placeholder 3">
            <a:extLst>
              <a:ext uri="{FF2B5EF4-FFF2-40B4-BE49-F238E27FC236}">
                <a16:creationId xmlns="" xmlns:a16="http://schemas.microsoft.com/office/drawing/2014/main" id="{A17EA402-5C35-F649-B6ED-EE969563B095}"/>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4" name="Text Placeholder 3">
            <a:extLst>
              <a:ext uri="{FF2B5EF4-FFF2-40B4-BE49-F238E27FC236}">
                <a16:creationId xmlns="" xmlns:a16="http://schemas.microsoft.com/office/drawing/2014/main" id="{A49DB754-7C79-B149-8DB8-95CA747992D5}"/>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5" name="Text Placeholder 3">
            <a:extLst>
              <a:ext uri="{FF2B5EF4-FFF2-40B4-BE49-F238E27FC236}">
                <a16:creationId xmlns="" xmlns:a16="http://schemas.microsoft.com/office/drawing/2014/main" id="{283B21BE-64ED-8F48-8CF7-A7A307406505}"/>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6" name="Text Placeholder 3">
            <a:extLst>
              <a:ext uri="{FF2B5EF4-FFF2-40B4-BE49-F238E27FC236}">
                <a16:creationId xmlns="" xmlns:a16="http://schemas.microsoft.com/office/drawing/2014/main" id="{AF7264CC-F1A9-AF4F-AF71-9489EAA17195}"/>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7" name="Text Placeholder 3">
            <a:extLst>
              <a:ext uri="{FF2B5EF4-FFF2-40B4-BE49-F238E27FC236}">
                <a16:creationId xmlns="" xmlns:a16="http://schemas.microsoft.com/office/drawing/2014/main" id="{C04669F5-05A1-E545-A825-111E1D11DAA8}"/>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8" name="Text Placeholder 3">
            <a:extLst>
              <a:ext uri="{FF2B5EF4-FFF2-40B4-BE49-F238E27FC236}">
                <a16:creationId xmlns="" xmlns:a16="http://schemas.microsoft.com/office/drawing/2014/main" id="{319CAAFF-B998-2840-B19D-821801538BA0}"/>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9" name="Text Placeholder 3">
            <a:extLst>
              <a:ext uri="{FF2B5EF4-FFF2-40B4-BE49-F238E27FC236}">
                <a16:creationId xmlns="" xmlns:a16="http://schemas.microsoft.com/office/drawing/2014/main" id="{CCBD8A92-1D70-564E-8198-F8E1B8784BA9}"/>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 xmlns:a16="http://schemas.microsoft.com/office/drawing/2014/main" id="{429BA426-100F-F841-983B-A8BCF9255BFD}"/>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 xmlns:a16="http://schemas.microsoft.com/office/drawing/2014/main" id="{E5256E52-C987-D641-A0F5-EF0FA910270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 xmlns:a16="http://schemas.microsoft.com/office/drawing/2014/main" id="{60492656-4A64-F746-86E0-4CCDCE057289}"/>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 xmlns:a16="http://schemas.microsoft.com/office/drawing/2014/main" id="{42A814AE-CCB7-9D4C-8A44-B2E6847A27F5}"/>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 xmlns:a16="http://schemas.microsoft.com/office/drawing/2014/main" id="{ED0BD1E2-EB0C-474B-BD03-780AE65FF23A}"/>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 xmlns:a16="http://schemas.microsoft.com/office/drawing/2014/main" id="{AC2FF659-AC5E-E34B-888F-43295ECCA27C}"/>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 xmlns:a16="http://schemas.microsoft.com/office/drawing/2014/main" id="{240E2F6C-3911-AF4A-834F-ED8D5BE2E2CE}"/>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 xmlns:a16="http://schemas.microsoft.com/office/drawing/2014/main" id="{40998DF0-4D0F-AE4A-A3AE-F6A69E3CCB5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 xmlns:a16="http://schemas.microsoft.com/office/drawing/2014/main" id="{2C563831-0C6B-6042-9E2E-125F30531CE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 xmlns:a16="http://schemas.microsoft.com/office/drawing/2014/main" id="{A0BC9CCA-9620-104C-8886-B1FCD83E677B}"/>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 xmlns:a16="http://schemas.microsoft.com/office/drawing/2014/main" id="{5C6DEC34-A6C3-614A-A2CF-F31FB54B8FF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 xmlns:a16="http://schemas.microsoft.com/office/drawing/2014/main" id="{437B8314-1241-7D40-8649-30E38B43FC8C}"/>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 xmlns:a16="http://schemas.microsoft.com/office/drawing/2014/main" id="{48F06D3A-F101-794E-B70F-9BAC19CD0717}"/>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 xmlns:a16="http://schemas.microsoft.com/office/drawing/2014/main" id="{70F2437A-C8ED-2E47-962A-7104EDEE9484}"/>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 xmlns:a16="http://schemas.microsoft.com/office/drawing/2014/main" id="{82504AF7-3152-AA47-B435-3778DAA4458C}"/>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 xmlns:a16="http://schemas.microsoft.com/office/drawing/2014/main" id="{A91D80D5-5471-7C4B-8401-4108F6147AF0}"/>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 xmlns:a16="http://schemas.microsoft.com/office/drawing/2014/main" id="{3430B836-9E4A-9D41-A13B-D7FB071BE901}"/>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 xmlns:a16="http://schemas.microsoft.com/office/drawing/2014/main" id="{20186A18-3750-7F4D-8080-8A70FF05A4E0}"/>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 xmlns:a16="http://schemas.microsoft.com/office/drawing/2014/main" id="{D0CBD03F-E863-C345-A433-51B54078B08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36F5463D-10AF-9F4F-A3FA-335BC2C86D28}"/>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D63D1EDC-33B2-6D4F-BEDC-124F23390F18}"/>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E581B691-BC72-CC4A-9932-B28D4B796640}"/>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 xmlns:a16="http://schemas.microsoft.com/office/drawing/2014/main" id="{DFF9367F-9508-9C4D-8A0D-8F12632C9F0E}"/>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 xmlns:a16="http://schemas.microsoft.com/office/drawing/2014/main" id="{68469551-57F5-DE4B-9607-0346FC5EE3AF}"/>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8" name="Straight Connector 47">
            <a:extLst>
              <a:ext uri="{FF2B5EF4-FFF2-40B4-BE49-F238E27FC236}">
                <a16:creationId xmlns="" xmlns:a16="http://schemas.microsoft.com/office/drawing/2014/main" id="{76EABD6A-D384-4E4F-982C-E8A5170430B9}"/>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CA5D5AD2-FC26-6840-BB58-EE74F9704BF3}"/>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FBB70A0-66EE-E044-9485-126FEF7DB1F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C8D2A713-9254-4941-B170-E6599A53E2D5}"/>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359BAA36-22CC-D244-AA70-E75672843600}"/>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41A3342-CF1B-B649-B239-5307F830AA7E}"/>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85E5E68A-B37B-EC46-8C2F-3A2B879A2B59}"/>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D893C02E-70D9-0D48-9C9A-6B70E2E0D0B3}"/>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93EBB7A-32FD-DF42-8B17-4BC194AA86C8}"/>
              </a:ext>
            </a:extLst>
          </p:cNvPr>
          <p:cNvCxnSpPr>
            <a:cxnSpLocks/>
          </p:cNvCxnSpPr>
          <p:nvPr userDrawn="1"/>
        </p:nvCxnSpPr>
        <p:spPr>
          <a:xfrm>
            <a:off x="803275"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98190097-E49F-F644-A7D3-81478A6DA7B8}"/>
              </a:ext>
            </a:extLst>
          </p:cNvPr>
          <p:cNvCxnSpPr>
            <a:cxnSpLocks/>
          </p:cNvCxnSpPr>
          <p:nvPr userDrawn="1"/>
        </p:nvCxnSpPr>
        <p:spPr>
          <a:xfrm>
            <a:off x="3539014"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F7DC9CD0-ED13-F04D-A77B-43C1DAB13A16}"/>
              </a:ext>
            </a:extLst>
          </p:cNvPr>
          <p:cNvCxnSpPr>
            <a:cxnSpLocks/>
          </p:cNvCxnSpPr>
          <p:nvPr userDrawn="1"/>
        </p:nvCxnSpPr>
        <p:spPr>
          <a:xfrm>
            <a:off x="627475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0C378CC9-2DA8-0846-99F6-B7CFCE3BDBB7}"/>
              </a:ext>
            </a:extLst>
          </p:cNvPr>
          <p:cNvCxnSpPr>
            <a:cxnSpLocks/>
          </p:cNvCxnSpPr>
          <p:nvPr userDrawn="1"/>
        </p:nvCxnSpPr>
        <p:spPr>
          <a:xfrm>
            <a:off x="901049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783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s 8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311900" y="800100"/>
            <a:ext cx="5097463"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43" name="Kuvan paikkamerkki 3">
            <a:extLst>
              <a:ext uri="{FF2B5EF4-FFF2-40B4-BE49-F238E27FC236}">
                <a16:creationId xmlns="" xmlns:a16="http://schemas.microsoft.com/office/drawing/2014/main"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55" name="Kuvan paikkamerkki 3">
            <a:extLst>
              <a:ext uri="{FF2B5EF4-FFF2-40B4-BE49-F238E27FC236}">
                <a16:creationId xmlns="" xmlns:a16="http://schemas.microsoft.com/office/drawing/2014/main"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1" name="Kuvan paikkamerkki 3">
            <a:extLst>
              <a:ext uri="{FF2B5EF4-FFF2-40B4-BE49-F238E27FC236}">
                <a16:creationId xmlns="" xmlns:a16="http://schemas.microsoft.com/office/drawing/2014/main"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3" name="Kuvan paikkamerkki 3">
            <a:extLst>
              <a:ext uri="{FF2B5EF4-FFF2-40B4-BE49-F238E27FC236}">
                <a16:creationId xmlns="" xmlns:a16="http://schemas.microsoft.com/office/drawing/2014/main"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5" name="Kuvan paikkamerkki 3">
            <a:extLst>
              <a:ext uri="{FF2B5EF4-FFF2-40B4-BE49-F238E27FC236}">
                <a16:creationId xmlns="" xmlns:a16="http://schemas.microsoft.com/office/drawing/2014/main"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7" name="Kuvan paikkamerkki 3">
            <a:extLst>
              <a:ext uri="{FF2B5EF4-FFF2-40B4-BE49-F238E27FC236}">
                <a16:creationId xmlns="" xmlns:a16="http://schemas.microsoft.com/office/drawing/2014/main" id="{C93A4FA2-573F-BA40-8F65-2E10636E1C67}"/>
              </a:ext>
            </a:extLst>
          </p:cNvPr>
          <p:cNvSpPr>
            <a:spLocks noGrp="1"/>
          </p:cNvSpPr>
          <p:nvPr>
            <p:ph type="pic" sz="quarter" idx="70"/>
          </p:nvPr>
        </p:nvSpPr>
        <p:spPr>
          <a:xfrm>
            <a:off x="9023796" y="3911840"/>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20" name="Text Placeholder 3">
            <a:extLst>
              <a:ext uri="{FF2B5EF4-FFF2-40B4-BE49-F238E27FC236}">
                <a16:creationId xmlns="" xmlns:a16="http://schemas.microsoft.com/office/drawing/2014/main" id="{809355D3-B8C2-9340-B0B0-4153A3B985AE}"/>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1" name="Text Placeholder 3">
            <a:extLst>
              <a:ext uri="{FF2B5EF4-FFF2-40B4-BE49-F238E27FC236}">
                <a16:creationId xmlns="" xmlns:a16="http://schemas.microsoft.com/office/drawing/2014/main" id="{EA6DD643-0F11-EC43-A90E-5B7DAD567049}"/>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2" name="Text Placeholder 3">
            <a:extLst>
              <a:ext uri="{FF2B5EF4-FFF2-40B4-BE49-F238E27FC236}">
                <a16:creationId xmlns="" xmlns:a16="http://schemas.microsoft.com/office/drawing/2014/main" id="{19C719E8-7348-684E-8564-1E4F410733FA}"/>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3" name="Text Placeholder 3">
            <a:extLst>
              <a:ext uri="{FF2B5EF4-FFF2-40B4-BE49-F238E27FC236}">
                <a16:creationId xmlns="" xmlns:a16="http://schemas.microsoft.com/office/drawing/2014/main" id="{3B0C9F04-EA1F-8944-8132-96358D1AA033}"/>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24" name="Text Placeholder 3">
            <a:extLst>
              <a:ext uri="{FF2B5EF4-FFF2-40B4-BE49-F238E27FC236}">
                <a16:creationId xmlns="" xmlns:a16="http://schemas.microsoft.com/office/drawing/2014/main" id="{7B651309-DD8D-CD4D-BB07-75618ADAF6C3}"/>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2" name="Text Placeholder 3">
            <a:extLst>
              <a:ext uri="{FF2B5EF4-FFF2-40B4-BE49-F238E27FC236}">
                <a16:creationId xmlns="" xmlns:a16="http://schemas.microsoft.com/office/drawing/2014/main" id="{45EEEAFD-B718-164F-8BE3-D3016CF11437}"/>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3" name="Text Placeholder 3">
            <a:extLst>
              <a:ext uri="{FF2B5EF4-FFF2-40B4-BE49-F238E27FC236}">
                <a16:creationId xmlns="" xmlns:a16="http://schemas.microsoft.com/office/drawing/2014/main" id="{0BC11B7E-3A2B-B048-A672-48F58D0B4B57}"/>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4" name="Text Placeholder 3">
            <a:extLst>
              <a:ext uri="{FF2B5EF4-FFF2-40B4-BE49-F238E27FC236}">
                <a16:creationId xmlns="" xmlns:a16="http://schemas.microsoft.com/office/drawing/2014/main" id="{89CAF493-9369-C741-B74B-C8F1CA2871A3}"/>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5" name="Text Placeholder 3">
            <a:extLst>
              <a:ext uri="{FF2B5EF4-FFF2-40B4-BE49-F238E27FC236}">
                <a16:creationId xmlns="" xmlns:a16="http://schemas.microsoft.com/office/drawing/2014/main" id="{DDE5BAB6-E5C8-7A4A-B890-8866AD16E27B}"/>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6" name="Text Placeholder 3">
            <a:extLst>
              <a:ext uri="{FF2B5EF4-FFF2-40B4-BE49-F238E27FC236}">
                <a16:creationId xmlns="" xmlns:a16="http://schemas.microsoft.com/office/drawing/2014/main" id="{513CE662-82C6-0940-815D-C98FD10580C9}"/>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7" name="Text Placeholder 3">
            <a:extLst>
              <a:ext uri="{FF2B5EF4-FFF2-40B4-BE49-F238E27FC236}">
                <a16:creationId xmlns="" xmlns:a16="http://schemas.microsoft.com/office/drawing/2014/main" id="{DD160B55-DD0E-E748-B377-19120103D4F5}"/>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8" name="Text Placeholder 3">
            <a:extLst>
              <a:ext uri="{FF2B5EF4-FFF2-40B4-BE49-F238E27FC236}">
                <a16:creationId xmlns="" xmlns:a16="http://schemas.microsoft.com/office/drawing/2014/main" id="{2830FF8C-9618-9648-9198-6F091CB9C2F3}"/>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9" name="Text Placeholder 3">
            <a:extLst>
              <a:ext uri="{FF2B5EF4-FFF2-40B4-BE49-F238E27FC236}">
                <a16:creationId xmlns="" xmlns:a16="http://schemas.microsoft.com/office/drawing/2014/main" id="{02770503-55F1-E34D-98D2-FA4138A915D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0" name="Text Placeholder 3">
            <a:extLst>
              <a:ext uri="{FF2B5EF4-FFF2-40B4-BE49-F238E27FC236}">
                <a16:creationId xmlns="" xmlns:a16="http://schemas.microsoft.com/office/drawing/2014/main" id="{D4406E53-EF0C-3A47-BF26-4FEF5D637F05}"/>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1" name="Text Placeholder 3">
            <a:extLst>
              <a:ext uri="{FF2B5EF4-FFF2-40B4-BE49-F238E27FC236}">
                <a16:creationId xmlns="" xmlns:a16="http://schemas.microsoft.com/office/drawing/2014/main" id="{12628942-2210-A04E-AEEA-87BF97B5D86A}"/>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2" name="Text Placeholder 3">
            <a:extLst>
              <a:ext uri="{FF2B5EF4-FFF2-40B4-BE49-F238E27FC236}">
                <a16:creationId xmlns="" xmlns:a16="http://schemas.microsoft.com/office/drawing/2014/main" id="{9D019FC6-2668-EA48-A8DE-E9EF80E706DE}"/>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5" name="Text Placeholder 3">
            <a:extLst>
              <a:ext uri="{FF2B5EF4-FFF2-40B4-BE49-F238E27FC236}">
                <a16:creationId xmlns="" xmlns:a16="http://schemas.microsoft.com/office/drawing/2014/main" id="{A6844712-7043-9C47-BBAC-612F5DD2A094}"/>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6" name="Text Placeholder 3">
            <a:extLst>
              <a:ext uri="{FF2B5EF4-FFF2-40B4-BE49-F238E27FC236}">
                <a16:creationId xmlns="" xmlns:a16="http://schemas.microsoft.com/office/drawing/2014/main" id="{309C8CCC-2ECB-2C40-80A7-9C32E450CF6D}"/>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7" name="Text Placeholder 3">
            <a:extLst>
              <a:ext uri="{FF2B5EF4-FFF2-40B4-BE49-F238E27FC236}">
                <a16:creationId xmlns="" xmlns:a16="http://schemas.microsoft.com/office/drawing/2014/main" id="{4B56A59E-C947-FA4F-9EBF-7E8FB83F076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8" name="Text Placeholder 3">
            <a:extLst>
              <a:ext uri="{FF2B5EF4-FFF2-40B4-BE49-F238E27FC236}">
                <a16:creationId xmlns="" xmlns:a16="http://schemas.microsoft.com/office/drawing/2014/main" id="{06356E24-7A1E-844D-ABCF-AC1CEE5FB77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9" name="Text Placeholder 3">
            <a:extLst>
              <a:ext uri="{FF2B5EF4-FFF2-40B4-BE49-F238E27FC236}">
                <a16:creationId xmlns="" xmlns:a16="http://schemas.microsoft.com/office/drawing/2014/main" id="{E3244F94-C297-4F4A-B216-307A6686F4CA}"/>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 xmlns:a16="http://schemas.microsoft.com/office/drawing/2014/main" id="{DCD0744C-74B3-A646-A711-E23E6A0D233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 xmlns:a16="http://schemas.microsoft.com/office/drawing/2014/main" id="{FB5AE95B-3D9F-DE49-8566-436AC8839197}"/>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2" name="Text Placeholder 3">
            <a:extLst>
              <a:ext uri="{FF2B5EF4-FFF2-40B4-BE49-F238E27FC236}">
                <a16:creationId xmlns="" xmlns:a16="http://schemas.microsoft.com/office/drawing/2014/main" id="{7D68FD6A-336E-CC48-BB2F-21A7097F6448}"/>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53" name="Text Placeholder 3">
            <a:extLst>
              <a:ext uri="{FF2B5EF4-FFF2-40B4-BE49-F238E27FC236}">
                <a16:creationId xmlns="" xmlns:a16="http://schemas.microsoft.com/office/drawing/2014/main" id="{EB5C46AC-841F-B548-A934-E0669183D3E9}"/>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54" name="Text Placeholder 3">
            <a:extLst>
              <a:ext uri="{FF2B5EF4-FFF2-40B4-BE49-F238E27FC236}">
                <a16:creationId xmlns="" xmlns:a16="http://schemas.microsoft.com/office/drawing/2014/main" id="{48CF0667-6081-AA4A-AF72-C1E3F4EE99B0}"/>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 xmlns:a16="http://schemas.microsoft.com/office/drawing/2014/main" id="{FD403B38-E0EC-3845-B982-8B863D2A33D3}"/>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 xmlns:a16="http://schemas.microsoft.com/office/drawing/2014/main" id="{9DEE1BA0-417A-5142-A592-4F11EB20FE92}"/>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 xmlns:a16="http://schemas.microsoft.com/office/drawing/2014/main" id="{307A4B83-504F-174C-B910-39D35F31E49A}"/>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0" name="Text Placeholder 3">
            <a:extLst>
              <a:ext uri="{FF2B5EF4-FFF2-40B4-BE49-F238E27FC236}">
                <a16:creationId xmlns="" xmlns:a16="http://schemas.microsoft.com/office/drawing/2014/main" id="{AF86AAE4-5A1F-0E45-A819-6DF6B884AEF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1" name="Text Placeholder 3">
            <a:extLst>
              <a:ext uri="{FF2B5EF4-FFF2-40B4-BE49-F238E27FC236}">
                <a16:creationId xmlns="" xmlns:a16="http://schemas.microsoft.com/office/drawing/2014/main" id="{4D028235-0A24-5249-9C4E-1326242788C2}"/>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2" name="Text Placeholder 3">
            <a:extLst>
              <a:ext uri="{FF2B5EF4-FFF2-40B4-BE49-F238E27FC236}">
                <a16:creationId xmlns="" xmlns:a16="http://schemas.microsoft.com/office/drawing/2014/main" id="{E249B0CB-2E48-0B47-80A5-610E67B3D3D5}"/>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3" name="Text Placeholder 3">
            <a:extLst>
              <a:ext uri="{FF2B5EF4-FFF2-40B4-BE49-F238E27FC236}">
                <a16:creationId xmlns="" xmlns:a16="http://schemas.microsoft.com/office/drawing/2014/main" id="{E8EEA60F-3FE7-3540-AEA8-4B8C1A3F8ECC}"/>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4" name="Text Placeholder 3">
            <a:extLst>
              <a:ext uri="{FF2B5EF4-FFF2-40B4-BE49-F238E27FC236}">
                <a16:creationId xmlns="" xmlns:a16="http://schemas.microsoft.com/office/drawing/2014/main" id="{8F775F17-1E05-6A48-8188-E9A3E90A3608}"/>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5" name="Text Placeholder 3">
            <a:extLst>
              <a:ext uri="{FF2B5EF4-FFF2-40B4-BE49-F238E27FC236}">
                <a16:creationId xmlns="" xmlns:a16="http://schemas.microsoft.com/office/drawing/2014/main" id="{88F5CBB6-7CE6-D643-BB55-339D1D8CA901}"/>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6" name="Text Placeholder 3">
            <a:extLst>
              <a:ext uri="{FF2B5EF4-FFF2-40B4-BE49-F238E27FC236}">
                <a16:creationId xmlns="" xmlns:a16="http://schemas.microsoft.com/office/drawing/2014/main" id="{EF8EE787-3763-A342-BB90-D8FE142D44E3}"/>
              </a:ext>
            </a:extLst>
          </p:cNvPr>
          <p:cNvSpPr>
            <a:spLocks noGrp="1"/>
          </p:cNvSpPr>
          <p:nvPr>
            <p:ph type="body" sz="quarter" idx="107" hasCustomPrompt="1"/>
          </p:nvPr>
        </p:nvSpPr>
        <p:spPr>
          <a:xfrm>
            <a:off x="9017026"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 xmlns:a16="http://schemas.microsoft.com/office/drawing/2014/main" id="{CE08F99E-37D6-0144-8600-A950BB3296C1}"/>
              </a:ext>
            </a:extLst>
          </p:cNvPr>
          <p:cNvSpPr>
            <a:spLocks noGrp="1"/>
          </p:cNvSpPr>
          <p:nvPr>
            <p:ph type="body" sz="quarter" idx="108" hasCustomPrompt="1"/>
          </p:nvPr>
        </p:nvSpPr>
        <p:spPr>
          <a:xfrm>
            <a:off x="9017026"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 xmlns:a16="http://schemas.microsoft.com/office/drawing/2014/main" id="{7C16E0FD-EB41-914B-A53F-0067BAFB780E}"/>
              </a:ext>
            </a:extLst>
          </p:cNvPr>
          <p:cNvSpPr>
            <a:spLocks noGrp="1"/>
          </p:cNvSpPr>
          <p:nvPr>
            <p:ph type="body" sz="quarter" idx="109" hasCustomPrompt="1"/>
          </p:nvPr>
        </p:nvSpPr>
        <p:spPr>
          <a:xfrm>
            <a:off x="9017026"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 xmlns:a16="http://schemas.microsoft.com/office/drawing/2014/main" id="{4F486594-41E7-2A4F-9AD9-E6735AFC721B}"/>
              </a:ext>
            </a:extLst>
          </p:cNvPr>
          <p:cNvSpPr>
            <a:spLocks noGrp="1"/>
          </p:cNvSpPr>
          <p:nvPr>
            <p:ph type="body" sz="quarter" idx="110" hasCustomPrompt="1"/>
          </p:nvPr>
        </p:nvSpPr>
        <p:spPr>
          <a:xfrm>
            <a:off x="9017026"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 xmlns:a16="http://schemas.microsoft.com/office/drawing/2014/main" id="{CC5CECB5-5B7E-6041-8935-2C8578294421}"/>
              </a:ext>
            </a:extLst>
          </p:cNvPr>
          <p:cNvSpPr>
            <a:spLocks noGrp="1"/>
          </p:cNvSpPr>
          <p:nvPr>
            <p:ph type="body" sz="quarter" idx="111" hasCustomPrompt="1"/>
          </p:nvPr>
        </p:nvSpPr>
        <p:spPr>
          <a:xfrm>
            <a:off x="9017026"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 xmlns:a16="http://schemas.microsoft.com/office/drawing/2014/main" id="{6F8F0642-EE53-D645-AD03-82963C50A69E}"/>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82" name="Text Placeholder 3">
            <a:extLst>
              <a:ext uri="{FF2B5EF4-FFF2-40B4-BE49-F238E27FC236}">
                <a16:creationId xmlns="" xmlns:a16="http://schemas.microsoft.com/office/drawing/2014/main" id="{E4DDB8C7-442A-2A4D-96C9-0A1D4D3483A5}"/>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cxnSp>
        <p:nvCxnSpPr>
          <p:cNvPr id="58" name="Straight Connector 57">
            <a:extLst>
              <a:ext uri="{FF2B5EF4-FFF2-40B4-BE49-F238E27FC236}">
                <a16:creationId xmlns="" xmlns:a16="http://schemas.microsoft.com/office/drawing/2014/main" id="{51D29155-B803-804C-A39C-143A8B9BC684}"/>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3AD7BD8-8E2E-CD4F-B065-4F83BD5C967F}"/>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C5A8733B-9F5A-E340-8CB7-FE4DA7C53636}"/>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22ACCA81-B2F8-E54A-8450-D577DDF423C2}"/>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BD1DB203-DB30-9946-9D56-A8A23A9BBFBC}"/>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8B8AEAA4-E380-0844-B558-EAEE9D89C1B0}"/>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521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s 16X">
    <p:spTree>
      <p:nvGrpSpPr>
        <p:cNvPr id="1" name=""/>
        <p:cNvGrpSpPr/>
        <p:nvPr/>
      </p:nvGrpSpPr>
      <p:grpSpPr>
        <a:xfrm>
          <a:off x="0" y="0"/>
          <a:ext cx="0" cy="0"/>
          <a:chOff x="0" y="0"/>
          <a:chExt cx="0" cy="0"/>
        </a:xfrm>
      </p:grpSpPr>
      <p:sp>
        <p:nvSpPr>
          <p:cNvPr id="56" name="Kuvan paikkamerkki 3">
            <a:extLst>
              <a:ext uri="{FF2B5EF4-FFF2-40B4-BE49-F238E27FC236}">
                <a16:creationId xmlns="" xmlns:a16="http://schemas.microsoft.com/office/drawing/2014/main" id="{EDC8357D-393F-3544-948D-FF036A2B596E}"/>
              </a:ext>
            </a:extLst>
          </p:cNvPr>
          <p:cNvSpPr>
            <a:spLocks noGrp="1"/>
          </p:cNvSpPr>
          <p:nvPr>
            <p:ph type="pic" sz="quarter" idx="74"/>
          </p:nvPr>
        </p:nvSpPr>
        <p:spPr>
          <a:xfrm>
            <a:off x="807825"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61475"/>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311900" y="800100"/>
            <a:ext cx="5097463" cy="661475"/>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endParaRPr lang="fi-FI" dirty="0"/>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70" name="Kuvan paikkamerkki 3">
            <a:extLst>
              <a:ext uri="{FF2B5EF4-FFF2-40B4-BE49-F238E27FC236}">
                <a16:creationId xmlns="" xmlns:a16="http://schemas.microsoft.com/office/drawing/2014/main" id="{CC6123CC-EF55-E74C-A231-6473E23E4F78}"/>
              </a:ext>
            </a:extLst>
          </p:cNvPr>
          <p:cNvSpPr>
            <a:spLocks noGrp="1"/>
          </p:cNvSpPr>
          <p:nvPr>
            <p:ph type="pic" sz="quarter" idx="77"/>
          </p:nvPr>
        </p:nvSpPr>
        <p:spPr>
          <a:xfrm>
            <a:off x="2146936"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72" name="Kuvan paikkamerkki 3">
            <a:extLst>
              <a:ext uri="{FF2B5EF4-FFF2-40B4-BE49-F238E27FC236}">
                <a16:creationId xmlns="" xmlns:a16="http://schemas.microsoft.com/office/drawing/2014/main" id="{543AE85F-5811-D74F-AD33-0735CE23E99D}"/>
              </a:ext>
            </a:extLst>
          </p:cNvPr>
          <p:cNvSpPr>
            <a:spLocks noGrp="1"/>
          </p:cNvSpPr>
          <p:nvPr>
            <p:ph type="pic" sz="quarter" idx="79"/>
          </p:nvPr>
        </p:nvSpPr>
        <p:spPr>
          <a:xfrm>
            <a:off x="2146936"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74" name="Kuvan paikkamerkki 3">
            <a:extLst>
              <a:ext uri="{FF2B5EF4-FFF2-40B4-BE49-F238E27FC236}">
                <a16:creationId xmlns="" xmlns:a16="http://schemas.microsoft.com/office/drawing/2014/main" id="{999C93D2-A350-A94D-9182-F95260982071}"/>
              </a:ext>
            </a:extLst>
          </p:cNvPr>
          <p:cNvSpPr>
            <a:spLocks noGrp="1"/>
          </p:cNvSpPr>
          <p:nvPr>
            <p:ph type="pic" sz="quarter" idx="81"/>
          </p:nvPr>
        </p:nvSpPr>
        <p:spPr>
          <a:xfrm>
            <a:off x="3478580"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76" name="Kuvan paikkamerkki 3">
            <a:extLst>
              <a:ext uri="{FF2B5EF4-FFF2-40B4-BE49-F238E27FC236}">
                <a16:creationId xmlns="" xmlns:a16="http://schemas.microsoft.com/office/drawing/2014/main" id="{44B9CE9B-C397-F049-BBA1-55F370E8C6BA}"/>
              </a:ext>
            </a:extLst>
          </p:cNvPr>
          <p:cNvSpPr>
            <a:spLocks noGrp="1"/>
          </p:cNvSpPr>
          <p:nvPr>
            <p:ph type="pic" sz="quarter" idx="83"/>
          </p:nvPr>
        </p:nvSpPr>
        <p:spPr>
          <a:xfrm>
            <a:off x="3478580"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78" name="Kuvan paikkamerkki 3">
            <a:extLst>
              <a:ext uri="{FF2B5EF4-FFF2-40B4-BE49-F238E27FC236}">
                <a16:creationId xmlns="" xmlns:a16="http://schemas.microsoft.com/office/drawing/2014/main" id="{C45328AF-D028-F045-B1BB-0B25A3FE9692}"/>
              </a:ext>
            </a:extLst>
          </p:cNvPr>
          <p:cNvSpPr>
            <a:spLocks noGrp="1"/>
          </p:cNvSpPr>
          <p:nvPr>
            <p:ph type="pic" sz="quarter" idx="85"/>
          </p:nvPr>
        </p:nvSpPr>
        <p:spPr>
          <a:xfrm>
            <a:off x="4817690"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80" name="Kuvan paikkamerkki 3">
            <a:extLst>
              <a:ext uri="{FF2B5EF4-FFF2-40B4-BE49-F238E27FC236}">
                <a16:creationId xmlns="" xmlns:a16="http://schemas.microsoft.com/office/drawing/2014/main" id="{E72B3318-79FE-A64B-AB34-8EF9A0A37025}"/>
              </a:ext>
            </a:extLst>
          </p:cNvPr>
          <p:cNvSpPr>
            <a:spLocks noGrp="1"/>
          </p:cNvSpPr>
          <p:nvPr>
            <p:ph type="pic" sz="quarter" idx="87"/>
          </p:nvPr>
        </p:nvSpPr>
        <p:spPr>
          <a:xfrm>
            <a:off x="4817690"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82" name="Kuvan paikkamerkki 3">
            <a:extLst>
              <a:ext uri="{FF2B5EF4-FFF2-40B4-BE49-F238E27FC236}">
                <a16:creationId xmlns="" xmlns:a16="http://schemas.microsoft.com/office/drawing/2014/main" id="{BB616B2A-4428-974B-BBBA-C9E609313EEA}"/>
              </a:ext>
            </a:extLst>
          </p:cNvPr>
          <p:cNvSpPr>
            <a:spLocks noGrp="1"/>
          </p:cNvSpPr>
          <p:nvPr>
            <p:ph type="pic" sz="quarter" idx="89"/>
          </p:nvPr>
        </p:nvSpPr>
        <p:spPr>
          <a:xfrm>
            <a:off x="6271843"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84" name="Kuvan paikkamerkki 3">
            <a:extLst>
              <a:ext uri="{FF2B5EF4-FFF2-40B4-BE49-F238E27FC236}">
                <a16:creationId xmlns="" xmlns:a16="http://schemas.microsoft.com/office/drawing/2014/main" id="{61CE0560-DFD6-E14C-940F-53A3A92FB510}"/>
              </a:ext>
            </a:extLst>
          </p:cNvPr>
          <p:cNvSpPr>
            <a:spLocks noGrp="1"/>
          </p:cNvSpPr>
          <p:nvPr>
            <p:ph type="pic" sz="quarter" idx="91"/>
          </p:nvPr>
        </p:nvSpPr>
        <p:spPr>
          <a:xfrm>
            <a:off x="6271843"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86" name="Kuvan paikkamerkki 3">
            <a:extLst>
              <a:ext uri="{FF2B5EF4-FFF2-40B4-BE49-F238E27FC236}">
                <a16:creationId xmlns="" xmlns:a16="http://schemas.microsoft.com/office/drawing/2014/main" id="{D2351F9B-03D9-364E-B7B3-F9A14B413BE0}"/>
              </a:ext>
            </a:extLst>
          </p:cNvPr>
          <p:cNvSpPr>
            <a:spLocks noGrp="1"/>
          </p:cNvSpPr>
          <p:nvPr>
            <p:ph type="pic" sz="quarter" idx="93"/>
          </p:nvPr>
        </p:nvSpPr>
        <p:spPr>
          <a:xfrm>
            <a:off x="7610952"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88" name="Kuvan paikkamerkki 3">
            <a:extLst>
              <a:ext uri="{FF2B5EF4-FFF2-40B4-BE49-F238E27FC236}">
                <a16:creationId xmlns="" xmlns:a16="http://schemas.microsoft.com/office/drawing/2014/main" id="{A626956E-804E-9146-A180-E68733A98CF5}"/>
              </a:ext>
            </a:extLst>
          </p:cNvPr>
          <p:cNvSpPr>
            <a:spLocks noGrp="1"/>
          </p:cNvSpPr>
          <p:nvPr>
            <p:ph type="pic" sz="quarter" idx="95"/>
          </p:nvPr>
        </p:nvSpPr>
        <p:spPr>
          <a:xfrm>
            <a:off x="7610952"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90" name="Kuvan paikkamerkki 3">
            <a:extLst>
              <a:ext uri="{FF2B5EF4-FFF2-40B4-BE49-F238E27FC236}">
                <a16:creationId xmlns="" xmlns:a16="http://schemas.microsoft.com/office/drawing/2014/main" id="{D5B3B583-63B2-C145-B088-525AF3B108B4}"/>
              </a:ext>
            </a:extLst>
          </p:cNvPr>
          <p:cNvSpPr>
            <a:spLocks noGrp="1"/>
          </p:cNvSpPr>
          <p:nvPr>
            <p:ph type="pic" sz="quarter" idx="97"/>
          </p:nvPr>
        </p:nvSpPr>
        <p:spPr>
          <a:xfrm>
            <a:off x="8957523"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92" name="Kuvan paikkamerkki 3">
            <a:extLst>
              <a:ext uri="{FF2B5EF4-FFF2-40B4-BE49-F238E27FC236}">
                <a16:creationId xmlns="" xmlns:a16="http://schemas.microsoft.com/office/drawing/2014/main" id="{3C43847E-E02A-BA45-BBE5-E9B281740C5D}"/>
              </a:ext>
            </a:extLst>
          </p:cNvPr>
          <p:cNvSpPr>
            <a:spLocks noGrp="1"/>
          </p:cNvSpPr>
          <p:nvPr>
            <p:ph type="pic" sz="quarter" idx="99"/>
          </p:nvPr>
        </p:nvSpPr>
        <p:spPr>
          <a:xfrm>
            <a:off x="8957523"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98" name="Kuvan paikkamerkki 3">
            <a:extLst>
              <a:ext uri="{FF2B5EF4-FFF2-40B4-BE49-F238E27FC236}">
                <a16:creationId xmlns="" xmlns:a16="http://schemas.microsoft.com/office/drawing/2014/main" id="{FDE666EA-36FF-644B-AAD7-FC6B5F4CBCD0}"/>
              </a:ext>
            </a:extLst>
          </p:cNvPr>
          <p:cNvSpPr>
            <a:spLocks noGrp="1"/>
          </p:cNvSpPr>
          <p:nvPr>
            <p:ph type="pic" sz="quarter" idx="101"/>
          </p:nvPr>
        </p:nvSpPr>
        <p:spPr>
          <a:xfrm>
            <a:off x="10289169" y="3886563"/>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100" name="Kuvan paikkamerkki 3">
            <a:extLst>
              <a:ext uri="{FF2B5EF4-FFF2-40B4-BE49-F238E27FC236}">
                <a16:creationId xmlns="" xmlns:a16="http://schemas.microsoft.com/office/drawing/2014/main" id="{81E0FA09-449F-034B-83C4-F91CEF1DE68F}"/>
              </a:ext>
            </a:extLst>
          </p:cNvPr>
          <p:cNvSpPr>
            <a:spLocks noGrp="1"/>
          </p:cNvSpPr>
          <p:nvPr>
            <p:ph type="pic" sz="quarter" idx="103"/>
          </p:nvPr>
        </p:nvSpPr>
        <p:spPr>
          <a:xfrm>
            <a:off x="10289169" y="1597019"/>
            <a:ext cx="1099556" cy="798131"/>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37" name="Text Placeholder 3">
            <a:extLst>
              <a:ext uri="{FF2B5EF4-FFF2-40B4-BE49-F238E27FC236}">
                <a16:creationId xmlns="" xmlns:a16="http://schemas.microsoft.com/office/drawing/2014/main" id="{9AF72178-3ED3-2344-A39C-832B243989C9}"/>
              </a:ext>
            </a:extLst>
          </p:cNvPr>
          <p:cNvSpPr>
            <a:spLocks noGrp="1"/>
          </p:cNvSpPr>
          <p:nvPr>
            <p:ph type="body" sz="quarter" idx="72" hasCustomPrompt="1"/>
          </p:nvPr>
        </p:nvSpPr>
        <p:spPr>
          <a:xfrm>
            <a:off x="811210" y="2508362"/>
            <a:ext cx="1096171" cy="139327"/>
          </a:xfrm>
          <a:prstGeom prst="rect">
            <a:avLst/>
          </a:prstGeom>
          <a:ln>
            <a:noFill/>
          </a:ln>
        </p:spPr>
        <p:txBody>
          <a:bodyPr lIns="0" tIns="0" rIns="0" bIns="0" anchor="t">
            <a:noAutofit/>
          </a:bodyPr>
          <a:lstStyle>
            <a:lvl1pPr>
              <a:defRPr lang="fi-FI" sz="900" b="1" spc="30" dirty="0">
                <a:solidFill>
                  <a:schemeClr val="tx1"/>
                </a:solidFill>
              </a:defRPr>
            </a:lvl1pPr>
          </a:lstStyle>
          <a:p>
            <a:pPr lvl="0">
              <a:lnSpc>
                <a:spcPts val="950"/>
              </a:lnSpc>
            </a:pPr>
            <a:r>
              <a:rPr lang="en-GB" dirty="0"/>
              <a:t>Insert name</a:t>
            </a:r>
            <a:endParaRPr lang="fi-FI" dirty="0"/>
          </a:p>
        </p:txBody>
      </p:sp>
      <p:sp>
        <p:nvSpPr>
          <p:cNvPr id="38" name="Text Placeholder 3">
            <a:extLst>
              <a:ext uri="{FF2B5EF4-FFF2-40B4-BE49-F238E27FC236}">
                <a16:creationId xmlns="" xmlns:a16="http://schemas.microsoft.com/office/drawing/2014/main" id="{BDF1D025-B367-0F41-9C2A-C9BC4BEAF061}"/>
              </a:ext>
            </a:extLst>
          </p:cNvPr>
          <p:cNvSpPr>
            <a:spLocks noGrp="1"/>
          </p:cNvSpPr>
          <p:nvPr>
            <p:ph type="body" sz="quarter" idx="73" hasCustomPrompt="1"/>
          </p:nvPr>
        </p:nvSpPr>
        <p:spPr>
          <a:xfrm>
            <a:off x="811210" y="2783133"/>
            <a:ext cx="1096171" cy="172172"/>
          </a:xfrm>
          <a:prstGeom prst="rect">
            <a:avLst/>
          </a:prstGeom>
          <a:ln>
            <a:noFill/>
          </a:ln>
        </p:spPr>
        <p:txBody>
          <a:bodyPr lIns="0" tIns="0" rIns="0" bIns="0" anchor="t">
            <a:noAutofit/>
          </a:bodyPr>
          <a:lstStyle>
            <a:lvl1pPr>
              <a:defRPr lang="fi-FI" sz="900" b="0" spc="30" dirty="0">
                <a:solidFill>
                  <a:schemeClr val="tx1"/>
                </a:solidFill>
              </a:defRPr>
            </a:lvl1pPr>
          </a:lstStyle>
          <a:p>
            <a:pPr lvl="0">
              <a:lnSpc>
                <a:spcPts val="950"/>
              </a:lnSpc>
            </a:pPr>
            <a:r>
              <a:rPr lang="en-GB" dirty="0"/>
              <a:t>Insert title</a:t>
            </a:r>
            <a:endParaRPr lang="fi-FI" dirty="0"/>
          </a:p>
        </p:txBody>
      </p:sp>
      <p:sp>
        <p:nvSpPr>
          <p:cNvPr id="39" name="Text Placeholder 3">
            <a:extLst>
              <a:ext uri="{FF2B5EF4-FFF2-40B4-BE49-F238E27FC236}">
                <a16:creationId xmlns="" xmlns:a16="http://schemas.microsoft.com/office/drawing/2014/main" id="{A004EA1E-22FA-5047-A779-C5A421095FC6}"/>
              </a:ext>
            </a:extLst>
          </p:cNvPr>
          <p:cNvSpPr>
            <a:spLocks noGrp="1"/>
          </p:cNvSpPr>
          <p:nvPr>
            <p:ph type="body" sz="quarter" idx="76" hasCustomPrompt="1"/>
          </p:nvPr>
        </p:nvSpPr>
        <p:spPr>
          <a:xfrm>
            <a:off x="81121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0" name="Text Placeholder 3">
            <a:extLst>
              <a:ext uri="{FF2B5EF4-FFF2-40B4-BE49-F238E27FC236}">
                <a16:creationId xmlns="" xmlns:a16="http://schemas.microsoft.com/office/drawing/2014/main" id="{BA0AEF21-5648-1248-A982-BF63EB4A7776}"/>
              </a:ext>
            </a:extLst>
          </p:cNvPr>
          <p:cNvSpPr>
            <a:spLocks noGrp="1"/>
          </p:cNvSpPr>
          <p:nvPr>
            <p:ph type="body" sz="quarter" idx="104" hasCustomPrompt="1"/>
          </p:nvPr>
        </p:nvSpPr>
        <p:spPr>
          <a:xfrm>
            <a:off x="2150321"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1" name="Text Placeholder 3">
            <a:extLst>
              <a:ext uri="{FF2B5EF4-FFF2-40B4-BE49-F238E27FC236}">
                <a16:creationId xmlns="" xmlns:a16="http://schemas.microsoft.com/office/drawing/2014/main" id="{06C2C921-E6A4-D044-9030-8E4618E4ACBE}"/>
              </a:ext>
            </a:extLst>
          </p:cNvPr>
          <p:cNvSpPr>
            <a:spLocks noGrp="1"/>
          </p:cNvSpPr>
          <p:nvPr>
            <p:ph type="body" sz="quarter" idx="105" hasCustomPrompt="1"/>
          </p:nvPr>
        </p:nvSpPr>
        <p:spPr>
          <a:xfrm>
            <a:off x="2150321"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2" name="Text Placeholder 3">
            <a:extLst>
              <a:ext uri="{FF2B5EF4-FFF2-40B4-BE49-F238E27FC236}">
                <a16:creationId xmlns="" xmlns:a16="http://schemas.microsoft.com/office/drawing/2014/main" id="{FF727D92-0879-FA4B-9F61-C29E1DD7C875}"/>
              </a:ext>
            </a:extLst>
          </p:cNvPr>
          <p:cNvSpPr>
            <a:spLocks noGrp="1"/>
          </p:cNvSpPr>
          <p:nvPr>
            <p:ph type="body" sz="quarter" idx="106" hasCustomPrompt="1"/>
          </p:nvPr>
        </p:nvSpPr>
        <p:spPr>
          <a:xfrm>
            <a:off x="2150321"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3" name="Text Placeholder 3">
            <a:extLst>
              <a:ext uri="{FF2B5EF4-FFF2-40B4-BE49-F238E27FC236}">
                <a16:creationId xmlns="" xmlns:a16="http://schemas.microsoft.com/office/drawing/2014/main" id="{F42BAF27-54BF-BA49-9BC8-D146F88D429F}"/>
              </a:ext>
            </a:extLst>
          </p:cNvPr>
          <p:cNvSpPr>
            <a:spLocks noGrp="1"/>
          </p:cNvSpPr>
          <p:nvPr>
            <p:ph type="body" sz="quarter" idx="107" hasCustomPrompt="1"/>
          </p:nvPr>
        </p:nvSpPr>
        <p:spPr>
          <a:xfrm>
            <a:off x="348196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4" name="Text Placeholder 3">
            <a:extLst>
              <a:ext uri="{FF2B5EF4-FFF2-40B4-BE49-F238E27FC236}">
                <a16:creationId xmlns="" xmlns:a16="http://schemas.microsoft.com/office/drawing/2014/main" id="{87B023D3-40F6-9649-A2BA-2B4A5580FD70}"/>
              </a:ext>
            </a:extLst>
          </p:cNvPr>
          <p:cNvSpPr>
            <a:spLocks noGrp="1"/>
          </p:cNvSpPr>
          <p:nvPr>
            <p:ph type="body" sz="quarter" idx="108" hasCustomPrompt="1"/>
          </p:nvPr>
        </p:nvSpPr>
        <p:spPr>
          <a:xfrm>
            <a:off x="348196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5" name="Text Placeholder 3">
            <a:extLst>
              <a:ext uri="{FF2B5EF4-FFF2-40B4-BE49-F238E27FC236}">
                <a16:creationId xmlns="" xmlns:a16="http://schemas.microsoft.com/office/drawing/2014/main" id="{F4DDDB68-F155-E849-A884-613FFF0FCAF4}"/>
              </a:ext>
            </a:extLst>
          </p:cNvPr>
          <p:cNvSpPr>
            <a:spLocks noGrp="1"/>
          </p:cNvSpPr>
          <p:nvPr>
            <p:ph type="body" sz="quarter" idx="109" hasCustomPrompt="1"/>
          </p:nvPr>
        </p:nvSpPr>
        <p:spPr>
          <a:xfrm>
            <a:off x="348196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6" name="Text Placeholder 3">
            <a:extLst>
              <a:ext uri="{FF2B5EF4-FFF2-40B4-BE49-F238E27FC236}">
                <a16:creationId xmlns="" xmlns:a16="http://schemas.microsoft.com/office/drawing/2014/main" id="{14F9C256-43E9-BC44-91D8-B8D238DEAA03}"/>
              </a:ext>
            </a:extLst>
          </p:cNvPr>
          <p:cNvSpPr>
            <a:spLocks noGrp="1"/>
          </p:cNvSpPr>
          <p:nvPr>
            <p:ph type="body" sz="quarter" idx="110" hasCustomPrompt="1"/>
          </p:nvPr>
        </p:nvSpPr>
        <p:spPr>
          <a:xfrm>
            <a:off x="4821075"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7" name="Text Placeholder 3">
            <a:extLst>
              <a:ext uri="{FF2B5EF4-FFF2-40B4-BE49-F238E27FC236}">
                <a16:creationId xmlns="" xmlns:a16="http://schemas.microsoft.com/office/drawing/2014/main" id="{C0ADBAD7-311C-E444-8549-E68513D4E725}"/>
              </a:ext>
            </a:extLst>
          </p:cNvPr>
          <p:cNvSpPr>
            <a:spLocks noGrp="1"/>
          </p:cNvSpPr>
          <p:nvPr>
            <p:ph type="body" sz="quarter" idx="111" hasCustomPrompt="1"/>
          </p:nvPr>
        </p:nvSpPr>
        <p:spPr>
          <a:xfrm>
            <a:off x="4821075"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8" name="Text Placeholder 3">
            <a:extLst>
              <a:ext uri="{FF2B5EF4-FFF2-40B4-BE49-F238E27FC236}">
                <a16:creationId xmlns="" xmlns:a16="http://schemas.microsoft.com/office/drawing/2014/main" id="{25423791-9684-7946-A9A9-27E90978381F}"/>
              </a:ext>
            </a:extLst>
          </p:cNvPr>
          <p:cNvSpPr>
            <a:spLocks noGrp="1"/>
          </p:cNvSpPr>
          <p:nvPr>
            <p:ph type="body" sz="quarter" idx="112" hasCustomPrompt="1"/>
          </p:nvPr>
        </p:nvSpPr>
        <p:spPr>
          <a:xfrm>
            <a:off x="4821075"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9" name="Text Placeholder 3">
            <a:extLst>
              <a:ext uri="{FF2B5EF4-FFF2-40B4-BE49-F238E27FC236}">
                <a16:creationId xmlns="" xmlns:a16="http://schemas.microsoft.com/office/drawing/2014/main" id="{C2D3506A-3EB5-E049-92E7-68A34A115F39}"/>
              </a:ext>
            </a:extLst>
          </p:cNvPr>
          <p:cNvSpPr>
            <a:spLocks noGrp="1"/>
          </p:cNvSpPr>
          <p:nvPr>
            <p:ph type="body" sz="quarter" idx="113" hasCustomPrompt="1"/>
          </p:nvPr>
        </p:nvSpPr>
        <p:spPr>
          <a:xfrm>
            <a:off x="6282689"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 xmlns:a16="http://schemas.microsoft.com/office/drawing/2014/main" id="{3C01F257-2F6A-204E-8CDA-8A4C7A2DC12F}"/>
              </a:ext>
            </a:extLst>
          </p:cNvPr>
          <p:cNvSpPr>
            <a:spLocks noGrp="1"/>
          </p:cNvSpPr>
          <p:nvPr>
            <p:ph type="body" sz="quarter" idx="114" hasCustomPrompt="1"/>
          </p:nvPr>
        </p:nvSpPr>
        <p:spPr>
          <a:xfrm>
            <a:off x="6282689"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 xmlns:a16="http://schemas.microsoft.com/office/drawing/2014/main" id="{78093572-EAF9-A649-AA0D-D172D538CE7B}"/>
              </a:ext>
            </a:extLst>
          </p:cNvPr>
          <p:cNvSpPr>
            <a:spLocks noGrp="1"/>
          </p:cNvSpPr>
          <p:nvPr>
            <p:ph type="body" sz="quarter" idx="115" hasCustomPrompt="1"/>
          </p:nvPr>
        </p:nvSpPr>
        <p:spPr>
          <a:xfrm>
            <a:off x="6282689"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2" name="Text Placeholder 3">
            <a:extLst>
              <a:ext uri="{FF2B5EF4-FFF2-40B4-BE49-F238E27FC236}">
                <a16:creationId xmlns="" xmlns:a16="http://schemas.microsoft.com/office/drawing/2014/main" id="{A77AC86F-144E-524F-BA46-BD5C4BBBE9A1}"/>
              </a:ext>
            </a:extLst>
          </p:cNvPr>
          <p:cNvSpPr>
            <a:spLocks noGrp="1"/>
          </p:cNvSpPr>
          <p:nvPr>
            <p:ph type="body" sz="quarter" idx="116" hasCustomPrompt="1"/>
          </p:nvPr>
        </p:nvSpPr>
        <p:spPr>
          <a:xfrm>
            <a:off x="7621800"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3" name="Text Placeholder 3">
            <a:extLst>
              <a:ext uri="{FF2B5EF4-FFF2-40B4-BE49-F238E27FC236}">
                <a16:creationId xmlns="" xmlns:a16="http://schemas.microsoft.com/office/drawing/2014/main" id="{5AB42742-64E4-5343-95C7-79910A538597}"/>
              </a:ext>
            </a:extLst>
          </p:cNvPr>
          <p:cNvSpPr>
            <a:spLocks noGrp="1"/>
          </p:cNvSpPr>
          <p:nvPr>
            <p:ph type="body" sz="quarter" idx="117" hasCustomPrompt="1"/>
          </p:nvPr>
        </p:nvSpPr>
        <p:spPr>
          <a:xfrm>
            <a:off x="7621800"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4" name="Text Placeholder 3">
            <a:extLst>
              <a:ext uri="{FF2B5EF4-FFF2-40B4-BE49-F238E27FC236}">
                <a16:creationId xmlns="" xmlns:a16="http://schemas.microsoft.com/office/drawing/2014/main" id="{CB4996F0-1691-554C-B587-2E7140C97C52}"/>
              </a:ext>
            </a:extLst>
          </p:cNvPr>
          <p:cNvSpPr>
            <a:spLocks noGrp="1"/>
          </p:cNvSpPr>
          <p:nvPr>
            <p:ph type="body" sz="quarter" idx="118" hasCustomPrompt="1"/>
          </p:nvPr>
        </p:nvSpPr>
        <p:spPr>
          <a:xfrm>
            <a:off x="762180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5" name="Text Placeholder 3">
            <a:extLst>
              <a:ext uri="{FF2B5EF4-FFF2-40B4-BE49-F238E27FC236}">
                <a16:creationId xmlns="" xmlns:a16="http://schemas.microsoft.com/office/drawing/2014/main" id="{76E035F7-E9C7-DE4E-AD6D-764A6070A7B0}"/>
              </a:ext>
            </a:extLst>
          </p:cNvPr>
          <p:cNvSpPr>
            <a:spLocks noGrp="1"/>
          </p:cNvSpPr>
          <p:nvPr>
            <p:ph type="body" sz="quarter" idx="119" hasCustomPrompt="1"/>
          </p:nvPr>
        </p:nvSpPr>
        <p:spPr>
          <a:xfrm>
            <a:off x="8953443"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8" name="Text Placeholder 3">
            <a:extLst>
              <a:ext uri="{FF2B5EF4-FFF2-40B4-BE49-F238E27FC236}">
                <a16:creationId xmlns="" xmlns:a16="http://schemas.microsoft.com/office/drawing/2014/main" id="{8764B532-F9A0-014C-A71A-09243DD52D99}"/>
              </a:ext>
            </a:extLst>
          </p:cNvPr>
          <p:cNvSpPr>
            <a:spLocks noGrp="1"/>
          </p:cNvSpPr>
          <p:nvPr>
            <p:ph type="body" sz="quarter" idx="120" hasCustomPrompt="1"/>
          </p:nvPr>
        </p:nvSpPr>
        <p:spPr>
          <a:xfrm>
            <a:off x="8953443"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9" name="Text Placeholder 3">
            <a:extLst>
              <a:ext uri="{FF2B5EF4-FFF2-40B4-BE49-F238E27FC236}">
                <a16:creationId xmlns="" xmlns:a16="http://schemas.microsoft.com/office/drawing/2014/main" id="{897509F6-8933-4A41-BEC0-04F3CC0C7463}"/>
              </a:ext>
            </a:extLst>
          </p:cNvPr>
          <p:cNvSpPr>
            <a:spLocks noGrp="1"/>
          </p:cNvSpPr>
          <p:nvPr>
            <p:ph type="body" sz="quarter" idx="121" hasCustomPrompt="1"/>
          </p:nvPr>
        </p:nvSpPr>
        <p:spPr>
          <a:xfrm>
            <a:off x="8953443"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0" name="Text Placeholder 3">
            <a:extLst>
              <a:ext uri="{FF2B5EF4-FFF2-40B4-BE49-F238E27FC236}">
                <a16:creationId xmlns="" xmlns:a16="http://schemas.microsoft.com/office/drawing/2014/main" id="{F1944449-E5BD-4540-A818-8445A1315FAA}"/>
              </a:ext>
            </a:extLst>
          </p:cNvPr>
          <p:cNvSpPr>
            <a:spLocks noGrp="1"/>
          </p:cNvSpPr>
          <p:nvPr>
            <p:ph type="body" sz="quarter" idx="122" hasCustomPrompt="1"/>
          </p:nvPr>
        </p:nvSpPr>
        <p:spPr>
          <a:xfrm>
            <a:off x="1029255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1" name="Text Placeholder 3">
            <a:extLst>
              <a:ext uri="{FF2B5EF4-FFF2-40B4-BE49-F238E27FC236}">
                <a16:creationId xmlns="" xmlns:a16="http://schemas.microsoft.com/office/drawing/2014/main" id="{632CADF5-E821-6540-B341-CEC28F38CB36}"/>
              </a:ext>
            </a:extLst>
          </p:cNvPr>
          <p:cNvSpPr>
            <a:spLocks noGrp="1"/>
          </p:cNvSpPr>
          <p:nvPr>
            <p:ph type="body" sz="quarter" idx="123" hasCustomPrompt="1"/>
          </p:nvPr>
        </p:nvSpPr>
        <p:spPr>
          <a:xfrm>
            <a:off x="1029255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2" name="Text Placeholder 3">
            <a:extLst>
              <a:ext uri="{FF2B5EF4-FFF2-40B4-BE49-F238E27FC236}">
                <a16:creationId xmlns="" xmlns:a16="http://schemas.microsoft.com/office/drawing/2014/main" id="{EBBBDB5E-3C68-6644-BCAE-D5BBD4FB83C7}"/>
              </a:ext>
            </a:extLst>
          </p:cNvPr>
          <p:cNvSpPr>
            <a:spLocks noGrp="1"/>
          </p:cNvSpPr>
          <p:nvPr>
            <p:ph type="body" sz="quarter" idx="124" hasCustomPrompt="1"/>
          </p:nvPr>
        </p:nvSpPr>
        <p:spPr>
          <a:xfrm>
            <a:off x="1029255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3" name="Text Placeholder 3">
            <a:extLst>
              <a:ext uri="{FF2B5EF4-FFF2-40B4-BE49-F238E27FC236}">
                <a16:creationId xmlns="" xmlns:a16="http://schemas.microsoft.com/office/drawing/2014/main" id="{756C2AF8-3C6A-6A4B-B94A-417FACD7FB2D}"/>
              </a:ext>
            </a:extLst>
          </p:cNvPr>
          <p:cNvSpPr>
            <a:spLocks noGrp="1"/>
          </p:cNvSpPr>
          <p:nvPr>
            <p:ph type="body" sz="quarter" idx="125" hasCustomPrompt="1"/>
          </p:nvPr>
        </p:nvSpPr>
        <p:spPr>
          <a:xfrm>
            <a:off x="81121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 xmlns:a16="http://schemas.microsoft.com/office/drawing/2014/main" id="{ADD14D83-5464-C646-9946-B35CD2995F17}"/>
              </a:ext>
            </a:extLst>
          </p:cNvPr>
          <p:cNvSpPr>
            <a:spLocks noGrp="1"/>
          </p:cNvSpPr>
          <p:nvPr>
            <p:ph type="body" sz="quarter" idx="126" hasCustomPrompt="1"/>
          </p:nvPr>
        </p:nvSpPr>
        <p:spPr>
          <a:xfrm>
            <a:off x="81121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5" name="Text Placeholder 3">
            <a:extLst>
              <a:ext uri="{FF2B5EF4-FFF2-40B4-BE49-F238E27FC236}">
                <a16:creationId xmlns="" xmlns:a16="http://schemas.microsoft.com/office/drawing/2014/main" id="{ABDE9305-F929-F54F-90B5-A3CE5B33293E}"/>
              </a:ext>
            </a:extLst>
          </p:cNvPr>
          <p:cNvSpPr>
            <a:spLocks noGrp="1"/>
          </p:cNvSpPr>
          <p:nvPr>
            <p:ph type="body" sz="quarter" idx="127" hasCustomPrompt="1"/>
          </p:nvPr>
        </p:nvSpPr>
        <p:spPr>
          <a:xfrm>
            <a:off x="81121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6" name="Text Placeholder 3">
            <a:extLst>
              <a:ext uri="{FF2B5EF4-FFF2-40B4-BE49-F238E27FC236}">
                <a16:creationId xmlns="" xmlns:a16="http://schemas.microsoft.com/office/drawing/2014/main" id="{7B080DC8-BEA4-0347-96C1-DA481363E42F}"/>
              </a:ext>
            </a:extLst>
          </p:cNvPr>
          <p:cNvSpPr>
            <a:spLocks noGrp="1"/>
          </p:cNvSpPr>
          <p:nvPr>
            <p:ph type="body" sz="quarter" idx="128" hasCustomPrompt="1"/>
          </p:nvPr>
        </p:nvSpPr>
        <p:spPr>
          <a:xfrm>
            <a:off x="2150321"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 xmlns:a16="http://schemas.microsoft.com/office/drawing/2014/main" id="{857914F4-3314-2747-89D0-E019D8FAD8E0}"/>
              </a:ext>
            </a:extLst>
          </p:cNvPr>
          <p:cNvSpPr>
            <a:spLocks noGrp="1"/>
          </p:cNvSpPr>
          <p:nvPr>
            <p:ph type="body" sz="quarter" idx="129" hasCustomPrompt="1"/>
          </p:nvPr>
        </p:nvSpPr>
        <p:spPr>
          <a:xfrm>
            <a:off x="2150321"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 xmlns:a16="http://schemas.microsoft.com/office/drawing/2014/main" id="{80F7A7F3-2B8D-8F48-849D-1D9660790250}"/>
              </a:ext>
            </a:extLst>
          </p:cNvPr>
          <p:cNvSpPr>
            <a:spLocks noGrp="1"/>
          </p:cNvSpPr>
          <p:nvPr>
            <p:ph type="body" sz="quarter" idx="130" hasCustomPrompt="1"/>
          </p:nvPr>
        </p:nvSpPr>
        <p:spPr>
          <a:xfrm>
            <a:off x="2150321"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9" name="Text Placeholder 3">
            <a:extLst>
              <a:ext uri="{FF2B5EF4-FFF2-40B4-BE49-F238E27FC236}">
                <a16:creationId xmlns="" xmlns:a16="http://schemas.microsoft.com/office/drawing/2014/main" id="{74C1B682-B592-6F4F-BE87-57DE9BBE5D4F}"/>
              </a:ext>
            </a:extLst>
          </p:cNvPr>
          <p:cNvSpPr>
            <a:spLocks noGrp="1"/>
          </p:cNvSpPr>
          <p:nvPr>
            <p:ph type="body" sz="quarter" idx="131" hasCustomPrompt="1"/>
          </p:nvPr>
        </p:nvSpPr>
        <p:spPr>
          <a:xfrm>
            <a:off x="348196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4" name="Text Placeholder 3">
            <a:extLst>
              <a:ext uri="{FF2B5EF4-FFF2-40B4-BE49-F238E27FC236}">
                <a16:creationId xmlns="" xmlns:a16="http://schemas.microsoft.com/office/drawing/2014/main" id="{8870C61E-49A4-DC48-A7DE-F0FF610FA228}"/>
              </a:ext>
            </a:extLst>
          </p:cNvPr>
          <p:cNvSpPr>
            <a:spLocks noGrp="1"/>
          </p:cNvSpPr>
          <p:nvPr>
            <p:ph type="body" sz="quarter" idx="132" hasCustomPrompt="1"/>
          </p:nvPr>
        </p:nvSpPr>
        <p:spPr>
          <a:xfrm>
            <a:off x="348196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5" name="Text Placeholder 3">
            <a:extLst>
              <a:ext uri="{FF2B5EF4-FFF2-40B4-BE49-F238E27FC236}">
                <a16:creationId xmlns="" xmlns:a16="http://schemas.microsoft.com/office/drawing/2014/main" id="{A1291EE9-74BA-B94A-A6D2-AFE57DE3B4F4}"/>
              </a:ext>
            </a:extLst>
          </p:cNvPr>
          <p:cNvSpPr>
            <a:spLocks noGrp="1"/>
          </p:cNvSpPr>
          <p:nvPr>
            <p:ph type="body" sz="quarter" idx="133" hasCustomPrompt="1"/>
          </p:nvPr>
        </p:nvSpPr>
        <p:spPr>
          <a:xfrm>
            <a:off x="348196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96" name="Text Placeholder 3">
            <a:extLst>
              <a:ext uri="{FF2B5EF4-FFF2-40B4-BE49-F238E27FC236}">
                <a16:creationId xmlns="" xmlns:a16="http://schemas.microsoft.com/office/drawing/2014/main" id="{054F8DA9-682F-AE4F-A34E-C6F23756CDC9}"/>
              </a:ext>
            </a:extLst>
          </p:cNvPr>
          <p:cNvSpPr>
            <a:spLocks noGrp="1"/>
          </p:cNvSpPr>
          <p:nvPr>
            <p:ph type="body" sz="quarter" idx="134" hasCustomPrompt="1"/>
          </p:nvPr>
        </p:nvSpPr>
        <p:spPr>
          <a:xfrm>
            <a:off x="4821075"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 xmlns:a16="http://schemas.microsoft.com/office/drawing/2014/main" id="{40FA1CA7-95BA-4642-9133-C096E8AE4D44}"/>
              </a:ext>
            </a:extLst>
          </p:cNvPr>
          <p:cNvSpPr>
            <a:spLocks noGrp="1"/>
          </p:cNvSpPr>
          <p:nvPr>
            <p:ph type="body" sz="quarter" idx="135" hasCustomPrompt="1"/>
          </p:nvPr>
        </p:nvSpPr>
        <p:spPr>
          <a:xfrm>
            <a:off x="4821075"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2" name="Text Placeholder 3">
            <a:extLst>
              <a:ext uri="{FF2B5EF4-FFF2-40B4-BE49-F238E27FC236}">
                <a16:creationId xmlns="" xmlns:a16="http://schemas.microsoft.com/office/drawing/2014/main" id="{C7D1310E-A45E-014A-88FA-0AC894F8B5C0}"/>
              </a:ext>
            </a:extLst>
          </p:cNvPr>
          <p:cNvSpPr>
            <a:spLocks noGrp="1"/>
          </p:cNvSpPr>
          <p:nvPr>
            <p:ph type="body" sz="quarter" idx="136" hasCustomPrompt="1"/>
          </p:nvPr>
        </p:nvSpPr>
        <p:spPr>
          <a:xfrm>
            <a:off x="4821075"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3" name="Text Placeholder 3">
            <a:extLst>
              <a:ext uri="{FF2B5EF4-FFF2-40B4-BE49-F238E27FC236}">
                <a16:creationId xmlns="" xmlns:a16="http://schemas.microsoft.com/office/drawing/2014/main" id="{85169D22-256E-5046-A93D-6D3ABDCE32A5}"/>
              </a:ext>
            </a:extLst>
          </p:cNvPr>
          <p:cNvSpPr>
            <a:spLocks noGrp="1"/>
          </p:cNvSpPr>
          <p:nvPr>
            <p:ph type="body" sz="quarter" idx="137" hasCustomPrompt="1"/>
          </p:nvPr>
        </p:nvSpPr>
        <p:spPr>
          <a:xfrm>
            <a:off x="6282689"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4" name="Text Placeholder 3">
            <a:extLst>
              <a:ext uri="{FF2B5EF4-FFF2-40B4-BE49-F238E27FC236}">
                <a16:creationId xmlns="" xmlns:a16="http://schemas.microsoft.com/office/drawing/2014/main" id="{5157FE09-220E-A54F-A198-DE411B1F4F4D}"/>
              </a:ext>
            </a:extLst>
          </p:cNvPr>
          <p:cNvSpPr>
            <a:spLocks noGrp="1"/>
          </p:cNvSpPr>
          <p:nvPr>
            <p:ph type="body" sz="quarter" idx="138" hasCustomPrompt="1"/>
          </p:nvPr>
        </p:nvSpPr>
        <p:spPr>
          <a:xfrm>
            <a:off x="6282689"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5" name="Text Placeholder 3">
            <a:extLst>
              <a:ext uri="{FF2B5EF4-FFF2-40B4-BE49-F238E27FC236}">
                <a16:creationId xmlns="" xmlns:a16="http://schemas.microsoft.com/office/drawing/2014/main" id="{9D3B3602-5556-1343-8131-A61B9FE0EE10}"/>
              </a:ext>
            </a:extLst>
          </p:cNvPr>
          <p:cNvSpPr>
            <a:spLocks noGrp="1"/>
          </p:cNvSpPr>
          <p:nvPr>
            <p:ph type="body" sz="quarter" idx="139" hasCustomPrompt="1"/>
          </p:nvPr>
        </p:nvSpPr>
        <p:spPr>
          <a:xfrm>
            <a:off x="6282689"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6" name="Text Placeholder 3">
            <a:extLst>
              <a:ext uri="{FF2B5EF4-FFF2-40B4-BE49-F238E27FC236}">
                <a16:creationId xmlns="" xmlns:a16="http://schemas.microsoft.com/office/drawing/2014/main" id="{6B1C531D-28D0-5A4E-934E-4FC9FFFC245E}"/>
              </a:ext>
            </a:extLst>
          </p:cNvPr>
          <p:cNvSpPr>
            <a:spLocks noGrp="1"/>
          </p:cNvSpPr>
          <p:nvPr>
            <p:ph type="body" sz="quarter" idx="140" hasCustomPrompt="1"/>
          </p:nvPr>
        </p:nvSpPr>
        <p:spPr>
          <a:xfrm>
            <a:off x="762180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7" name="Text Placeholder 3">
            <a:extLst>
              <a:ext uri="{FF2B5EF4-FFF2-40B4-BE49-F238E27FC236}">
                <a16:creationId xmlns="" xmlns:a16="http://schemas.microsoft.com/office/drawing/2014/main" id="{719677E7-0B36-F746-A8F7-F4ACE3A9F30A}"/>
              </a:ext>
            </a:extLst>
          </p:cNvPr>
          <p:cNvSpPr>
            <a:spLocks noGrp="1"/>
          </p:cNvSpPr>
          <p:nvPr>
            <p:ph type="body" sz="quarter" idx="141" hasCustomPrompt="1"/>
          </p:nvPr>
        </p:nvSpPr>
        <p:spPr>
          <a:xfrm>
            <a:off x="762180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8" name="Text Placeholder 3">
            <a:extLst>
              <a:ext uri="{FF2B5EF4-FFF2-40B4-BE49-F238E27FC236}">
                <a16:creationId xmlns="" xmlns:a16="http://schemas.microsoft.com/office/drawing/2014/main" id="{BCC8024B-DA19-3944-89C7-5B7DB2B4FF92}"/>
              </a:ext>
            </a:extLst>
          </p:cNvPr>
          <p:cNvSpPr>
            <a:spLocks noGrp="1"/>
          </p:cNvSpPr>
          <p:nvPr>
            <p:ph type="body" sz="quarter" idx="142" hasCustomPrompt="1"/>
          </p:nvPr>
        </p:nvSpPr>
        <p:spPr>
          <a:xfrm>
            <a:off x="762180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5A7D5B58-03EC-A549-9AAF-65346E81CEA6}"/>
              </a:ext>
            </a:extLst>
          </p:cNvPr>
          <p:cNvSpPr>
            <a:spLocks noGrp="1"/>
          </p:cNvSpPr>
          <p:nvPr>
            <p:ph type="body" sz="quarter" idx="143" hasCustomPrompt="1"/>
          </p:nvPr>
        </p:nvSpPr>
        <p:spPr>
          <a:xfrm>
            <a:off x="8953443"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26D1B8DF-EAF2-D845-8091-2BA25367C534}"/>
              </a:ext>
            </a:extLst>
          </p:cNvPr>
          <p:cNvSpPr>
            <a:spLocks noGrp="1"/>
          </p:cNvSpPr>
          <p:nvPr>
            <p:ph type="body" sz="quarter" idx="144" hasCustomPrompt="1"/>
          </p:nvPr>
        </p:nvSpPr>
        <p:spPr>
          <a:xfrm>
            <a:off x="8953443"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5CC1E71D-983A-5742-97B6-5E93B4265F7E}"/>
              </a:ext>
            </a:extLst>
          </p:cNvPr>
          <p:cNvSpPr>
            <a:spLocks noGrp="1"/>
          </p:cNvSpPr>
          <p:nvPr>
            <p:ph type="body" sz="quarter" idx="145" hasCustomPrompt="1"/>
          </p:nvPr>
        </p:nvSpPr>
        <p:spPr>
          <a:xfrm>
            <a:off x="8953443"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15" name="Text Placeholder 3">
            <a:extLst>
              <a:ext uri="{FF2B5EF4-FFF2-40B4-BE49-F238E27FC236}">
                <a16:creationId xmlns="" xmlns:a16="http://schemas.microsoft.com/office/drawing/2014/main" id="{50761173-DB2F-8847-9A48-9090BC2D2EC1}"/>
              </a:ext>
            </a:extLst>
          </p:cNvPr>
          <p:cNvSpPr>
            <a:spLocks noGrp="1"/>
          </p:cNvSpPr>
          <p:nvPr>
            <p:ph type="body" sz="quarter" idx="146" hasCustomPrompt="1"/>
          </p:nvPr>
        </p:nvSpPr>
        <p:spPr>
          <a:xfrm>
            <a:off x="1029255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6" name="Text Placeholder 3">
            <a:extLst>
              <a:ext uri="{FF2B5EF4-FFF2-40B4-BE49-F238E27FC236}">
                <a16:creationId xmlns="" xmlns:a16="http://schemas.microsoft.com/office/drawing/2014/main" id="{48FAAF5A-5BD1-5841-B62F-C817C8F667AE}"/>
              </a:ext>
            </a:extLst>
          </p:cNvPr>
          <p:cNvSpPr>
            <a:spLocks noGrp="1"/>
          </p:cNvSpPr>
          <p:nvPr>
            <p:ph type="body" sz="quarter" idx="147" hasCustomPrompt="1"/>
          </p:nvPr>
        </p:nvSpPr>
        <p:spPr>
          <a:xfrm>
            <a:off x="1029255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7" name="Text Placeholder 3">
            <a:extLst>
              <a:ext uri="{FF2B5EF4-FFF2-40B4-BE49-F238E27FC236}">
                <a16:creationId xmlns="" xmlns:a16="http://schemas.microsoft.com/office/drawing/2014/main" id="{F86EC3EC-AC4D-734A-B021-6B3467A5120C}"/>
              </a:ext>
            </a:extLst>
          </p:cNvPr>
          <p:cNvSpPr>
            <a:spLocks noGrp="1"/>
          </p:cNvSpPr>
          <p:nvPr>
            <p:ph type="body" sz="quarter" idx="148" hasCustomPrompt="1"/>
          </p:nvPr>
        </p:nvSpPr>
        <p:spPr>
          <a:xfrm>
            <a:off x="1029255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83" name="Text Placeholder 3">
            <a:extLst>
              <a:ext uri="{FF2B5EF4-FFF2-40B4-BE49-F238E27FC236}">
                <a16:creationId xmlns="" xmlns:a16="http://schemas.microsoft.com/office/drawing/2014/main" id="{44D9761C-99C8-1B4C-94EF-E2E0E1A82D1A}"/>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85" name="Text Placeholder 3">
            <a:extLst>
              <a:ext uri="{FF2B5EF4-FFF2-40B4-BE49-F238E27FC236}">
                <a16:creationId xmlns="" xmlns:a16="http://schemas.microsoft.com/office/drawing/2014/main" id="{EFF3A87F-2EF9-CF48-9890-E8B6C7E028E9}"/>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cxnSp>
        <p:nvCxnSpPr>
          <p:cNvPr id="71" name="Straight Connector 70">
            <a:extLst>
              <a:ext uri="{FF2B5EF4-FFF2-40B4-BE49-F238E27FC236}">
                <a16:creationId xmlns="" xmlns:a16="http://schemas.microsoft.com/office/drawing/2014/main" id="{22D92785-2ED5-E343-8DB7-F2EB620FB4C8}"/>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959C7C5E-8ABA-A14E-A740-977DE788D167}"/>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5C23E27A-46E4-9448-9E2C-139751B3A140}"/>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F0A8D86C-6FF8-104A-B806-64944A7B42B0}"/>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8E657E98-58DA-9C45-B51B-750CDF55CEA3}"/>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6572F709-42A5-3B40-B868-5E3981DE021A}"/>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469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V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1083" cy="668172"/>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812541"/>
            <a:ext cx="2367196" cy="1731186"/>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59" name="Text Placeholder 3">
            <a:extLst>
              <a:ext uri="{FF2B5EF4-FFF2-40B4-BE49-F238E27FC236}">
                <a16:creationId xmlns="" xmlns:a16="http://schemas.microsoft.com/office/drawing/2014/main" id="{BA8F2CAB-4108-164D-B528-6CBE8A33D365}"/>
              </a:ext>
            </a:extLst>
          </p:cNvPr>
          <p:cNvSpPr>
            <a:spLocks noGrp="1"/>
          </p:cNvSpPr>
          <p:nvPr>
            <p:ph type="body" sz="quarter" idx="51" hasCustomPrompt="1"/>
          </p:nvPr>
        </p:nvSpPr>
        <p:spPr>
          <a:xfrm>
            <a:off x="807131" y="3690837"/>
            <a:ext cx="2436033" cy="2177210"/>
          </a:xfrm>
          <a:prstGeom prst="rect">
            <a:avLst/>
          </a:prstGeom>
        </p:spPr>
        <p:txBody>
          <a:bodyPr vert="horz" wrap="square" lIns="0" tIns="0" rIns="0" bIns="0" rtlCol="0" anchor="t">
            <a:noAutofit/>
          </a:bodyPr>
          <a:lstStyle>
            <a:lvl1pPr>
              <a:lnSpc>
                <a:spcPct val="100000"/>
              </a:lnSpc>
              <a:defRPr lang="fi-FI" sz="1000" spc="30" dirty="0"/>
            </a:lvl1pPr>
          </a:lstStyle>
          <a:p>
            <a:pPr lvl="0">
              <a:lnSpc>
                <a:spcPts val="1250"/>
              </a:lnSpc>
            </a:pPr>
            <a:r>
              <a:rPr lang="en-GB" dirty="0"/>
              <a:t>Insert text</a:t>
            </a:r>
            <a:endParaRPr lang="fi-FI" dirty="0"/>
          </a:p>
        </p:txBody>
      </p:sp>
      <p:sp>
        <p:nvSpPr>
          <p:cNvPr id="23" name="Text Placeholder 3">
            <a:extLst>
              <a:ext uri="{FF2B5EF4-FFF2-40B4-BE49-F238E27FC236}">
                <a16:creationId xmlns="" xmlns:a16="http://schemas.microsoft.com/office/drawing/2014/main" id="{0185290A-E5FF-7245-BDAC-80AA37C9CB5C}"/>
              </a:ext>
            </a:extLst>
          </p:cNvPr>
          <p:cNvSpPr>
            <a:spLocks noGrp="1"/>
          </p:cNvSpPr>
          <p:nvPr>
            <p:ph type="body" sz="quarter" idx="53" hasCustomPrompt="1"/>
          </p:nvPr>
        </p:nvSpPr>
        <p:spPr>
          <a:xfrm>
            <a:off x="3444005" y="3690837"/>
            <a:ext cx="2436033" cy="2177210"/>
          </a:xfrm>
          <a:prstGeom prst="rect">
            <a:avLst/>
          </a:prstGeom>
        </p:spPr>
        <p:txBody>
          <a:bodyPr vert="horz" wrap="square" lIns="0" tIns="0" rIns="0" bIns="0" rtlCol="0" anchor="t">
            <a:noAutofit/>
          </a:bodyPr>
          <a:lstStyle>
            <a:lvl1pPr>
              <a:lnSpc>
                <a:spcPct val="100000"/>
              </a:lnSpc>
              <a:defRPr lang="fi-FI" sz="1000" spc="30" dirty="0"/>
            </a:lvl1pPr>
          </a:lstStyle>
          <a:p>
            <a:pPr lvl="0">
              <a:lnSpc>
                <a:spcPts val="1250"/>
              </a:lnSpc>
            </a:pPr>
            <a:r>
              <a:rPr lang="en-GB" dirty="0"/>
              <a:t>Insert text</a:t>
            </a:r>
            <a:endParaRPr lang="fi-FI" dirty="0"/>
          </a:p>
        </p:txBody>
      </p:sp>
      <p:sp>
        <p:nvSpPr>
          <p:cNvPr id="24" name="Text Placeholder 3">
            <a:extLst>
              <a:ext uri="{FF2B5EF4-FFF2-40B4-BE49-F238E27FC236}">
                <a16:creationId xmlns="" xmlns:a16="http://schemas.microsoft.com/office/drawing/2014/main" id="{F5F383F5-8B87-D842-B779-A043AF924D0B}"/>
              </a:ext>
            </a:extLst>
          </p:cNvPr>
          <p:cNvSpPr>
            <a:spLocks noGrp="1"/>
          </p:cNvSpPr>
          <p:nvPr>
            <p:ph type="body" sz="quarter" idx="54" hasCustomPrompt="1"/>
          </p:nvPr>
        </p:nvSpPr>
        <p:spPr>
          <a:xfrm>
            <a:off x="6311901" y="2020901"/>
            <a:ext cx="2436033" cy="3847146"/>
          </a:xfrm>
          <a:prstGeom prst="rect">
            <a:avLst/>
          </a:prstGeom>
        </p:spPr>
        <p:txBody>
          <a:bodyPr vert="horz" wrap="square" lIns="0" tIns="0" rIns="0" bIns="0" rtlCol="0" anchor="t">
            <a:noAutofit/>
          </a:bodyPr>
          <a:lstStyle>
            <a:lvl1pPr>
              <a:lnSpc>
                <a:spcPct val="100000"/>
              </a:lnSpc>
              <a:defRPr lang="fi-FI" sz="1000" spc="30" dirty="0"/>
            </a:lvl1pPr>
          </a:lstStyle>
          <a:p>
            <a:pPr lvl="0">
              <a:lnSpc>
                <a:spcPts val="1250"/>
              </a:lnSpc>
            </a:pPr>
            <a:r>
              <a:rPr lang="en-GB" dirty="0"/>
              <a:t>Insert rankings</a:t>
            </a:r>
            <a:endParaRPr lang="fi-FI" dirty="0"/>
          </a:p>
        </p:txBody>
      </p:sp>
      <p:sp>
        <p:nvSpPr>
          <p:cNvPr id="25" name="Text Placeholder 3">
            <a:extLst>
              <a:ext uri="{FF2B5EF4-FFF2-40B4-BE49-F238E27FC236}">
                <a16:creationId xmlns="" xmlns:a16="http://schemas.microsoft.com/office/drawing/2014/main" id="{B9D4AD8D-8F7C-8D40-AAFB-CF1A8867E630}"/>
              </a:ext>
            </a:extLst>
          </p:cNvPr>
          <p:cNvSpPr>
            <a:spLocks noGrp="1"/>
          </p:cNvSpPr>
          <p:nvPr>
            <p:ph type="body" sz="quarter" idx="61" hasCustomPrompt="1"/>
          </p:nvPr>
        </p:nvSpPr>
        <p:spPr>
          <a:xfrm>
            <a:off x="8948775" y="2020901"/>
            <a:ext cx="2436033" cy="3847146"/>
          </a:xfrm>
          <a:prstGeom prst="rect">
            <a:avLst/>
          </a:prstGeom>
        </p:spPr>
        <p:txBody>
          <a:bodyPr vert="horz" wrap="square" lIns="0" tIns="0" rIns="0" bIns="0" rtlCol="0" anchor="t">
            <a:noAutofit/>
          </a:bodyPr>
          <a:lstStyle>
            <a:lvl1pPr>
              <a:lnSpc>
                <a:spcPct val="100000"/>
              </a:lnSpc>
              <a:defRPr lang="fi-FI" sz="1000" spc="30" dirty="0"/>
            </a:lvl1pPr>
          </a:lstStyle>
          <a:p>
            <a:pPr lvl="0">
              <a:lnSpc>
                <a:spcPts val="1250"/>
              </a:lnSpc>
            </a:pPr>
            <a:r>
              <a:rPr lang="en-GB" dirty="0"/>
              <a:t>Insert references</a:t>
            </a:r>
            <a:endParaRPr lang="fi-FI" dirty="0"/>
          </a:p>
        </p:txBody>
      </p:sp>
      <p:sp>
        <p:nvSpPr>
          <p:cNvPr id="26" name="Text Placeholder 3">
            <a:extLst>
              <a:ext uri="{FF2B5EF4-FFF2-40B4-BE49-F238E27FC236}">
                <a16:creationId xmlns="" xmlns:a16="http://schemas.microsoft.com/office/drawing/2014/main" id="{ABB43BFC-34B3-5E45-99D8-63E2E7A26AA4}"/>
              </a:ext>
            </a:extLst>
          </p:cNvPr>
          <p:cNvSpPr txBox="1">
            <a:spLocks/>
          </p:cNvSpPr>
          <p:nvPr userDrawn="1"/>
        </p:nvSpPr>
        <p:spPr>
          <a:xfrm>
            <a:off x="6311901" y="1767328"/>
            <a:ext cx="2436033" cy="253573"/>
          </a:xfrm>
          <a:prstGeom prst="rect">
            <a:avLst/>
          </a:prstGeom>
          <a:ln>
            <a:noFill/>
          </a:ln>
        </p:spPr>
        <p:txBody>
          <a:bodyPr lIns="0" rIns="0" numCol="1" spcCol="180000" anchor="t">
            <a:noAutofit/>
          </a:bodyPr>
          <a:lstStyle>
            <a:lvl1pPr marL="0" indent="0" algn="l" defTabSz="914400" rtl="0" eaLnBrk="1" latinLnBrk="0" hangingPunct="1">
              <a:lnSpc>
                <a:spcPct val="90000"/>
              </a:lnSpc>
              <a:spcBef>
                <a:spcPts val="1000"/>
              </a:spcBef>
              <a:buFontTx/>
              <a:buNone/>
              <a:defRPr lang="fi-FI" sz="750" b="1" kern="1200" spc="30" baseline="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950"/>
              </a:lnSpc>
            </a:pPr>
            <a:r>
              <a:rPr lang="en-GB" sz="1000" dirty="0"/>
              <a:t>Rankings</a:t>
            </a:r>
          </a:p>
        </p:txBody>
      </p:sp>
      <p:sp>
        <p:nvSpPr>
          <p:cNvPr id="27" name="Text Placeholder 3">
            <a:extLst>
              <a:ext uri="{FF2B5EF4-FFF2-40B4-BE49-F238E27FC236}">
                <a16:creationId xmlns="" xmlns:a16="http://schemas.microsoft.com/office/drawing/2014/main" id="{22C97E6A-E154-5947-A710-6BDEDF695C37}"/>
              </a:ext>
            </a:extLst>
          </p:cNvPr>
          <p:cNvSpPr txBox="1">
            <a:spLocks/>
          </p:cNvSpPr>
          <p:nvPr userDrawn="1"/>
        </p:nvSpPr>
        <p:spPr>
          <a:xfrm>
            <a:off x="8948325" y="1767328"/>
            <a:ext cx="2436033" cy="253573"/>
          </a:xfrm>
          <a:prstGeom prst="rect">
            <a:avLst/>
          </a:prstGeom>
          <a:ln>
            <a:noFill/>
          </a:ln>
        </p:spPr>
        <p:txBody>
          <a:bodyPr lIns="0" rIns="0" numCol="1" spcCol="180000" anchor="t">
            <a:noAutofit/>
          </a:bodyPr>
          <a:lstStyle>
            <a:lvl1pPr marL="0" indent="0" algn="l" defTabSz="914400" rtl="0" eaLnBrk="1" latinLnBrk="0" hangingPunct="1">
              <a:lnSpc>
                <a:spcPct val="90000"/>
              </a:lnSpc>
              <a:spcBef>
                <a:spcPts val="1000"/>
              </a:spcBef>
              <a:buFontTx/>
              <a:buNone/>
              <a:defRPr lang="fi-FI" sz="750" b="1" kern="1200" spc="30" baseline="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950"/>
              </a:lnSpc>
            </a:pPr>
            <a:r>
              <a:rPr lang="en-GB" sz="1000" dirty="0"/>
              <a:t>References</a:t>
            </a:r>
          </a:p>
        </p:txBody>
      </p:sp>
      <p:sp>
        <p:nvSpPr>
          <p:cNvPr id="19" name="Text Placeholder 3">
            <a:extLst>
              <a:ext uri="{FF2B5EF4-FFF2-40B4-BE49-F238E27FC236}">
                <a16:creationId xmlns="" xmlns:a16="http://schemas.microsoft.com/office/drawing/2014/main" id="{8EA01FEA-28B9-E944-B6CC-E7A282D875DB}"/>
              </a:ext>
            </a:extLst>
          </p:cNvPr>
          <p:cNvSpPr>
            <a:spLocks noGrp="1"/>
          </p:cNvSpPr>
          <p:nvPr>
            <p:ph type="body" sz="quarter" idx="62" hasCustomPrompt="1"/>
          </p:nvPr>
        </p:nvSpPr>
        <p:spPr>
          <a:xfrm>
            <a:off x="3444005" y="1858522"/>
            <a:ext cx="2436033" cy="139327"/>
          </a:xfrm>
          <a:prstGeom prst="rect">
            <a:avLst/>
          </a:prstGeom>
          <a:ln>
            <a:noFill/>
          </a:ln>
        </p:spPr>
        <p:txBody>
          <a:bodyPr lIns="0" tIns="0" rIns="0" bIns="0" anchor="t">
            <a:noAutofit/>
          </a:bodyPr>
          <a:lstStyle>
            <a:lvl1pPr>
              <a:defRPr lang="fi-FI" sz="1000" b="1" spc="30" dirty="0"/>
            </a:lvl1pPr>
          </a:lstStyle>
          <a:p>
            <a:pPr lvl="0">
              <a:lnSpc>
                <a:spcPts val="950"/>
              </a:lnSpc>
            </a:pPr>
            <a:r>
              <a:rPr lang="en-GB" dirty="0"/>
              <a:t>Insert name</a:t>
            </a:r>
            <a:endParaRPr lang="fi-FI" dirty="0"/>
          </a:p>
        </p:txBody>
      </p:sp>
      <p:sp>
        <p:nvSpPr>
          <p:cNvPr id="20" name="Text Placeholder 3">
            <a:extLst>
              <a:ext uri="{FF2B5EF4-FFF2-40B4-BE49-F238E27FC236}">
                <a16:creationId xmlns="" xmlns:a16="http://schemas.microsoft.com/office/drawing/2014/main" id="{739B6B01-02D6-834F-96A1-BCCBA8F40242}"/>
              </a:ext>
            </a:extLst>
          </p:cNvPr>
          <p:cNvSpPr>
            <a:spLocks noGrp="1"/>
          </p:cNvSpPr>
          <p:nvPr>
            <p:ph type="body" sz="quarter" idx="63" hasCustomPrompt="1"/>
          </p:nvPr>
        </p:nvSpPr>
        <p:spPr>
          <a:xfrm>
            <a:off x="3444005" y="1976443"/>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title</a:t>
            </a:r>
            <a:endParaRPr lang="fi-FI" dirty="0"/>
          </a:p>
        </p:txBody>
      </p:sp>
      <p:sp>
        <p:nvSpPr>
          <p:cNvPr id="28" name="Text Placeholder 3">
            <a:extLst>
              <a:ext uri="{FF2B5EF4-FFF2-40B4-BE49-F238E27FC236}">
                <a16:creationId xmlns="" xmlns:a16="http://schemas.microsoft.com/office/drawing/2014/main" id="{A6801608-B11A-8844-9B3A-A6F9314FBF15}"/>
              </a:ext>
            </a:extLst>
          </p:cNvPr>
          <p:cNvSpPr>
            <a:spLocks noGrp="1"/>
          </p:cNvSpPr>
          <p:nvPr>
            <p:ph type="body" sz="quarter" idx="65" hasCustomPrompt="1"/>
          </p:nvPr>
        </p:nvSpPr>
        <p:spPr>
          <a:xfrm>
            <a:off x="3444005" y="2250326"/>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telephone</a:t>
            </a:r>
            <a:endParaRPr lang="fi-FI" dirty="0"/>
          </a:p>
        </p:txBody>
      </p:sp>
      <p:sp>
        <p:nvSpPr>
          <p:cNvPr id="31" name="Text Placeholder 3">
            <a:extLst>
              <a:ext uri="{FF2B5EF4-FFF2-40B4-BE49-F238E27FC236}">
                <a16:creationId xmlns="" xmlns:a16="http://schemas.microsoft.com/office/drawing/2014/main" id="{DA1204C9-BD83-7543-B5A6-4A36258D705D}"/>
              </a:ext>
            </a:extLst>
          </p:cNvPr>
          <p:cNvSpPr>
            <a:spLocks noGrp="1"/>
          </p:cNvSpPr>
          <p:nvPr>
            <p:ph type="body" sz="quarter" idx="66" hasCustomPrompt="1"/>
          </p:nvPr>
        </p:nvSpPr>
        <p:spPr>
          <a:xfrm>
            <a:off x="3444005" y="2391932"/>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mobile</a:t>
            </a:r>
            <a:endParaRPr lang="fi-FI" dirty="0"/>
          </a:p>
        </p:txBody>
      </p:sp>
      <p:sp>
        <p:nvSpPr>
          <p:cNvPr id="33" name="Text Placeholder 3">
            <a:extLst>
              <a:ext uri="{FF2B5EF4-FFF2-40B4-BE49-F238E27FC236}">
                <a16:creationId xmlns="" xmlns:a16="http://schemas.microsoft.com/office/drawing/2014/main" id="{9190E383-DBEA-4F44-BFE6-74F3DF38D400}"/>
              </a:ext>
            </a:extLst>
          </p:cNvPr>
          <p:cNvSpPr>
            <a:spLocks noGrp="1"/>
          </p:cNvSpPr>
          <p:nvPr>
            <p:ph type="body" sz="quarter" idx="68" hasCustomPrompt="1"/>
          </p:nvPr>
        </p:nvSpPr>
        <p:spPr>
          <a:xfrm>
            <a:off x="3444005" y="2667871"/>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email</a:t>
            </a:r>
            <a:endParaRPr lang="fi-FI" dirty="0"/>
          </a:p>
        </p:txBody>
      </p:sp>
      <p:sp>
        <p:nvSpPr>
          <p:cNvPr id="34" name="Text Placeholder 3">
            <a:extLst>
              <a:ext uri="{FF2B5EF4-FFF2-40B4-BE49-F238E27FC236}">
                <a16:creationId xmlns="" xmlns:a16="http://schemas.microsoft.com/office/drawing/2014/main" id="{92995BDE-C864-4840-B137-65C6BB67C1E2}"/>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35" name="Text Placeholder 3">
            <a:extLst>
              <a:ext uri="{FF2B5EF4-FFF2-40B4-BE49-F238E27FC236}">
                <a16:creationId xmlns="" xmlns:a16="http://schemas.microsoft.com/office/drawing/2014/main" id="{22EC9109-7560-684F-BF8D-7EBE36F959CD}"/>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68852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over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p:nvPr>
        </p:nvSpPr>
        <p:spPr>
          <a:xfrm>
            <a:off x="803275" y="2235200"/>
            <a:ext cx="10585450" cy="2387600"/>
          </a:xfrm>
          <a:prstGeom prst="rect">
            <a:avLst/>
          </a:prstGeom>
        </p:spPr>
        <p:txBody>
          <a:bodyPr anchor="ctr">
            <a:noAutofit/>
          </a:bodyPr>
          <a:lstStyle>
            <a:lvl1pPr algn="l">
              <a:defRPr sz="4800" baseline="0">
                <a:solidFill>
                  <a:schemeClr val="bg1"/>
                </a:solidFill>
              </a:defRPr>
            </a:lvl1pPr>
          </a:lstStyle>
          <a:p>
            <a:r>
              <a:rPr lang="en-GB" dirty="0"/>
              <a:t>Click to edit Master title style</a:t>
            </a:r>
            <a:endParaRPr lang="en-US" dirty="0"/>
          </a:p>
        </p:txBody>
      </p:sp>
      <p:sp>
        <p:nvSpPr>
          <p:cNvPr id="5" name="Text Placeholder 3">
            <a:extLst>
              <a:ext uri="{FF2B5EF4-FFF2-40B4-BE49-F238E27FC236}">
                <a16:creationId xmlns="" xmlns:a16="http://schemas.microsoft.com/office/drawing/2014/main" id="{84640187-FD25-3A45-A515-2E6AD9A179E2}"/>
              </a:ext>
            </a:extLst>
          </p:cNvPr>
          <p:cNvSpPr>
            <a:spLocks noGrp="1"/>
          </p:cNvSpPr>
          <p:nvPr>
            <p:ph type="body" sz="quarter" idx="13" hasCustomPrompt="1"/>
          </p:nvPr>
        </p:nvSpPr>
        <p:spPr>
          <a:xfrm>
            <a:off x="1351096" y="6057900"/>
            <a:ext cx="3504158" cy="800100"/>
          </a:xfrm>
          <a:prstGeom prst="rect">
            <a:avLst/>
          </a:prstGeom>
        </p:spPr>
        <p:txBody>
          <a:bodyPr vert="horz" lIns="0" tIns="0" rIns="0" bIns="0" rtlCol="0" anchor="ctr">
            <a:noAutofit/>
          </a:bodyPr>
          <a:lstStyle>
            <a:lvl1pPr marL="0" indent="0">
              <a:buNone/>
              <a:defRPr lang="en-GB" sz="1000" spc="30" baseline="0" dirty="0" smtClean="0">
                <a:solidFill>
                  <a:schemeClr val="bg1"/>
                </a:solidFill>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6" name="Text Placeholder 3">
            <a:extLst>
              <a:ext uri="{FF2B5EF4-FFF2-40B4-BE49-F238E27FC236}">
                <a16:creationId xmlns="" xmlns:a16="http://schemas.microsoft.com/office/drawing/2014/main" id="{7662FE22-C6E2-2445-80BD-9438BBE40B7D}"/>
              </a:ext>
            </a:extLst>
          </p:cNvPr>
          <p:cNvSpPr>
            <a:spLocks noGrp="1"/>
          </p:cNvSpPr>
          <p:nvPr>
            <p:ph type="body" sz="quarter" idx="14" hasCustomPrompt="1"/>
          </p:nvPr>
        </p:nvSpPr>
        <p:spPr>
          <a:xfrm>
            <a:off x="10381038" y="6057900"/>
            <a:ext cx="998334" cy="800100"/>
          </a:xfrm>
          <a:prstGeom prst="rect">
            <a:avLst/>
          </a:prstGeom>
        </p:spPr>
        <p:txBody>
          <a:bodyPr vert="horz" lIns="0" tIns="0" rIns="0" bIns="0" rtlCol="0" anchor="ctr">
            <a:noAutofit/>
          </a:bodyPr>
          <a:lstStyle>
            <a:lvl1pPr marL="0" indent="0" algn="r">
              <a:buNone/>
              <a:defRPr lang="en-GB" sz="1000" spc="30" baseline="0" dirty="0" smtClean="0">
                <a:solidFill>
                  <a:schemeClr val="bg1"/>
                </a:solidFill>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pic>
        <p:nvPicPr>
          <p:cNvPr id="7" name="Picture 6">
            <a:extLst>
              <a:ext uri="{FF2B5EF4-FFF2-40B4-BE49-F238E27FC236}">
                <a16:creationId xmlns="" xmlns:a16="http://schemas.microsoft.com/office/drawing/2014/main" id="{5FCF339B-C7A1-1D44-AA5C-9578EE96668C}"/>
              </a:ext>
            </a:extLst>
          </p:cNvPr>
          <p:cNvPicPr>
            <a:picLocks noChangeAspect="1"/>
          </p:cNvPicPr>
          <p:nvPr userDrawn="1"/>
        </p:nvPicPr>
        <p:blipFill>
          <a:blip r:embed="rId2"/>
          <a:srcRect/>
          <a:stretch/>
        </p:blipFill>
        <p:spPr>
          <a:xfrm>
            <a:off x="803274" y="800099"/>
            <a:ext cx="2010607" cy="406908"/>
          </a:xfrm>
          <a:prstGeom prst="rect">
            <a:avLst/>
          </a:prstGeom>
        </p:spPr>
      </p:pic>
    </p:spTree>
    <p:extLst>
      <p:ext uri="{BB962C8B-B14F-4D97-AF65-F5344CB8AC3E}">
        <p14:creationId xmlns:p14="http://schemas.microsoft.com/office/powerpoint/2010/main" val="772325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V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1083" cy="683467"/>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lstStyle>
            <a:lvl1pPr marL="0" indent="0">
              <a:buNone/>
              <a:defRPr/>
            </a:lvl1pPr>
          </a:lstStyle>
          <a:p>
            <a:endParaRPr lang="fi-FI"/>
          </a:p>
        </p:txBody>
      </p:sp>
      <p:sp>
        <p:nvSpPr>
          <p:cNvPr id="6" name="Text Placeholder 3">
            <a:extLst>
              <a:ext uri="{FF2B5EF4-FFF2-40B4-BE49-F238E27FC236}">
                <a16:creationId xmlns="" xmlns:a16="http://schemas.microsoft.com/office/drawing/2014/main" id="{636BB542-E6E4-A341-90F4-6683402FFB71}"/>
              </a:ext>
            </a:extLst>
          </p:cNvPr>
          <p:cNvSpPr>
            <a:spLocks noGrp="1"/>
          </p:cNvSpPr>
          <p:nvPr>
            <p:ph type="body" sz="quarter" idx="52" hasCustomPrompt="1"/>
          </p:nvPr>
        </p:nvSpPr>
        <p:spPr>
          <a:xfrm>
            <a:off x="6311900" y="1812418"/>
            <a:ext cx="2436033" cy="139327"/>
          </a:xfrm>
          <a:prstGeom prst="rect">
            <a:avLst/>
          </a:prstGeom>
          <a:ln>
            <a:noFill/>
          </a:ln>
        </p:spPr>
        <p:txBody>
          <a:bodyPr lIns="0" tIns="0" rIns="0" bIns="0" anchor="t">
            <a:noAutofit/>
          </a:bodyPr>
          <a:lstStyle>
            <a:lvl1pPr>
              <a:defRPr lang="fi-FI" sz="1000" b="1" spc="30" dirty="0"/>
            </a:lvl1pPr>
          </a:lstStyle>
          <a:p>
            <a:pPr lvl="0">
              <a:lnSpc>
                <a:spcPts val="950"/>
              </a:lnSpc>
            </a:pPr>
            <a:r>
              <a:rPr lang="en-GB" dirty="0"/>
              <a:t>Insert name</a:t>
            </a:r>
            <a:endParaRPr lang="fi-FI" dirty="0"/>
          </a:p>
        </p:txBody>
      </p:sp>
      <p:sp>
        <p:nvSpPr>
          <p:cNvPr id="7" name="Text Placeholder 3">
            <a:extLst>
              <a:ext uri="{FF2B5EF4-FFF2-40B4-BE49-F238E27FC236}">
                <a16:creationId xmlns="" xmlns:a16="http://schemas.microsoft.com/office/drawing/2014/main" id="{9B8F7CBA-BD4A-A242-ABD4-BF35B5F16FD1}"/>
              </a:ext>
            </a:extLst>
          </p:cNvPr>
          <p:cNvSpPr>
            <a:spLocks noGrp="1"/>
          </p:cNvSpPr>
          <p:nvPr>
            <p:ph type="body" sz="quarter" idx="55" hasCustomPrompt="1"/>
          </p:nvPr>
        </p:nvSpPr>
        <p:spPr>
          <a:xfrm>
            <a:off x="6311900" y="1930339"/>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title</a:t>
            </a:r>
            <a:endParaRPr lang="fi-FI" dirty="0"/>
          </a:p>
        </p:txBody>
      </p:sp>
      <p:sp>
        <p:nvSpPr>
          <p:cNvPr id="13" name="Text Placeholder 3">
            <a:extLst>
              <a:ext uri="{FF2B5EF4-FFF2-40B4-BE49-F238E27FC236}">
                <a16:creationId xmlns="" xmlns:a16="http://schemas.microsoft.com/office/drawing/2014/main" id="{14405679-6A0F-3944-8BBE-E23905BD4EBB}"/>
              </a:ext>
            </a:extLst>
          </p:cNvPr>
          <p:cNvSpPr>
            <a:spLocks noGrp="1"/>
          </p:cNvSpPr>
          <p:nvPr>
            <p:ph type="body" sz="quarter" idx="51" hasCustomPrompt="1"/>
          </p:nvPr>
        </p:nvSpPr>
        <p:spPr>
          <a:xfrm>
            <a:off x="6311899" y="3246507"/>
            <a:ext cx="2436033" cy="2658811"/>
          </a:xfrm>
          <a:prstGeom prst="rect">
            <a:avLst/>
          </a:prstGeom>
        </p:spPr>
        <p:txBody>
          <a:bodyPr vert="horz" wrap="square" lIns="0" tIns="0" rIns="0" bIns="0" rtlCol="0" anchor="t">
            <a:noAutofit/>
          </a:bodyPr>
          <a:lstStyle>
            <a:lvl1pPr>
              <a:defRPr lang="fi-FI" sz="1000" spc="30" dirty="0"/>
            </a:lvl1pPr>
          </a:lstStyle>
          <a:p>
            <a:pPr lvl="0">
              <a:lnSpc>
                <a:spcPts val="1250"/>
              </a:lnSpc>
            </a:pPr>
            <a:r>
              <a:rPr lang="en-GB" dirty="0"/>
              <a:t>Insert text</a:t>
            </a:r>
            <a:endParaRPr lang="fi-FI" dirty="0"/>
          </a:p>
        </p:txBody>
      </p:sp>
      <p:sp>
        <p:nvSpPr>
          <p:cNvPr id="14" name="Text Placeholder 3">
            <a:extLst>
              <a:ext uri="{FF2B5EF4-FFF2-40B4-BE49-F238E27FC236}">
                <a16:creationId xmlns="" xmlns:a16="http://schemas.microsoft.com/office/drawing/2014/main" id="{C15A27BA-8E4C-2543-ADE0-86D7DE128C84}"/>
              </a:ext>
            </a:extLst>
          </p:cNvPr>
          <p:cNvSpPr>
            <a:spLocks noGrp="1"/>
          </p:cNvSpPr>
          <p:nvPr>
            <p:ph type="body" sz="quarter" idx="61" hasCustomPrompt="1"/>
          </p:nvPr>
        </p:nvSpPr>
        <p:spPr>
          <a:xfrm>
            <a:off x="8948775" y="2013216"/>
            <a:ext cx="2436033" cy="3892101"/>
          </a:xfrm>
          <a:prstGeom prst="rect">
            <a:avLst/>
          </a:prstGeom>
        </p:spPr>
        <p:txBody>
          <a:bodyPr vert="horz" wrap="square" lIns="0" tIns="0" rIns="0" bIns="0" rtlCol="0" anchor="t">
            <a:noAutofit/>
          </a:bodyPr>
          <a:lstStyle>
            <a:lvl1pPr>
              <a:defRPr lang="fi-FI" sz="1000" spc="30" dirty="0"/>
            </a:lvl1pPr>
          </a:lstStyle>
          <a:p>
            <a:pPr lvl="0">
              <a:lnSpc>
                <a:spcPts val="1250"/>
              </a:lnSpc>
            </a:pPr>
            <a:r>
              <a:rPr lang="en-GB" dirty="0"/>
              <a:t>Insert references</a:t>
            </a:r>
            <a:endParaRPr lang="fi-FI" dirty="0"/>
          </a:p>
        </p:txBody>
      </p:sp>
      <p:sp>
        <p:nvSpPr>
          <p:cNvPr id="15" name="Text Placeholder 3">
            <a:extLst>
              <a:ext uri="{FF2B5EF4-FFF2-40B4-BE49-F238E27FC236}">
                <a16:creationId xmlns="" xmlns:a16="http://schemas.microsoft.com/office/drawing/2014/main" id="{C117DEB1-7AFB-6445-ADED-2FDFD9ABBDF5}"/>
              </a:ext>
            </a:extLst>
          </p:cNvPr>
          <p:cNvSpPr txBox="1">
            <a:spLocks/>
          </p:cNvSpPr>
          <p:nvPr userDrawn="1"/>
        </p:nvSpPr>
        <p:spPr>
          <a:xfrm>
            <a:off x="8948325" y="1759644"/>
            <a:ext cx="2436033" cy="253573"/>
          </a:xfrm>
          <a:prstGeom prst="rect">
            <a:avLst/>
          </a:prstGeom>
          <a:ln>
            <a:noFill/>
          </a:ln>
        </p:spPr>
        <p:txBody>
          <a:bodyPr lIns="0" rIns="0" numCol="1" spcCol="180000" anchor="t">
            <a:noAutofit/>
          </a:bodyPr>
          <a:lstStyle>
            <a:lvl1pPr marL="0" indent="0" algn="l" defTabSz="914400" rtl="0" eaLnBrk="1" latinLnBrk="0" hangingPunct="1">
              <a:lnSpc>
                <a:spcPct val="90000"/>
              </a:lnSpc>
              <a:spcBef>
                <a:spcPts val="1000"/>
              </a:spcBef>
              <a:buFontTx/>
              <a:buNone/>
              <a:defRPr lang="fi-FI" sz="750" b="1" kern="1200" spc="30" baseline="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950"/>
              </a:lnSpc>
            </a:pPr>
            <a:r>
              <a:rPr lang="en-GB" sz="1000" dirty="0"/>
              <a:t>References</a:t>
            </a:r>
          </a:p>
        </p:txBody>
      </p:sp>
      <p:sp>
        <p:nvSpPr>
          <p:cNvPr id="17" name="Text Placeholder 3">
            <a:extLst>
              <a:ext uri="{FF2B5EF4-FFF2-40B4-BE49-F238E27FC236}">
                <a16:creationId xmlns="" xmlns:a16="http://schemas.microsoft.com/office/drawing/2014/main" id="{12099823-4789-0A43-A06F-535908A1763C}"/>
              </a:ext>
            </a:extLst>
          </p:cNvPr>
          <p:cNvSpPr>
            <a:spLocks noGrp="1"/>
          </p:cNvSpPr>
          <p:nvPr>
            <p:ph type="body" sz="quarter" idx="13" hasCustomPrompt="1"/>
          </p:nvPr>
        </p:nvSpPr>
        <p:spPr>
          <a:xfrm>
            <a:off x="2384757"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8" name="Text Placeholder 3">
            <a:extLst>
              <a:ext uri="{FF2B5EF4-FFF2-40B4-BE49-F238E27FC236}">
                <a16:creationId xmlns="" xmlns:a16="http://schemas.microsoft.com/office/drawing/2014/main" id="{14A3CDE2-5CFB-AA49-8E95-0E8211C61669}"/>
              </a:ext>
            </a:extLst>
          </p:cNvPr>
          <p:cNvSpPr>
            <a:spLocks noGrp="1"/>
          </p:cNvSpPr>
          <p:nvPr>
            <p:ph type="body" sz="quarter" idx="16" hasCustomPrompt="1"/>
          </p:nvPr>
        </p:nvSpPr>
        <p:spPr>
          <a:xfrm>
            <a:off x="1355505"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16" name="Text Placeholder 3">
            <a:extLst>
              <a:ext uri="{FF2B5EF4-FFF2-40B4-BE49-F238E27FC236}">
                <a16:creationId xmlns="" xmlns:a16="http://schemas.microsoft.com/office/drawing/2014/main" id="{C6FF3F9F-4064-3341-BC02-5CC3AC640D0B}"/>
              </a:ext>
            </a:extLst>
          </p:cNvPr>
          <p:cNvSpPr>
            <a:spLocks noGrp="1"/>
          </p:cNvSpPr>
          <p:nvPr>
            <p:ph type="body" sz="quarter" idx="65" hasCustomPrompt="1"/>
          </p:nvPr>
        </p:nvSpPr>
        <p:spPr>
          <a:xfrm>
            <a:off x="6311900" y="2191242"/>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telephone</a:t>
            </a:r>
            <a:endParaRPr lang="fi-FI" dirty="0"/>
          </a:p>
        </p:txBody>
      </p:sp>
      <p:sp>
        <p:nvSpPr>
          <p:cNvPr id="19" name="Text Placeholder 3">
            <a:extLst>
              <a:ext uri="{FF2B5EF4-FFF2-40B4-BE49-F238E27FC236}">
                <a16:creationId xmlns="" xmlns:a16="http://schemas.microsoft.com/office/drawing/2014/main" id="{F3BF9E0B-EA93-1044-A61B-3F86B90B44D7}"/>
              </a:ext>
            </a:extLst>
          </p:cNvPr>
          <p:cNvSpPr>
            <a:spLocks noGrp="1"/>
          </p:cNvSpPr>
          <p:nvPr>
            <p:ph type="body" sz="quarter" idx="66" hasCustomPrompt="1"/>
          </p:nvPr>
        </p:nvSpPr>
        <p:spPr>
          <a:xfrm>
            <a:off x="6311900" y="2332848"/>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mobile</a:t>
            </a:r>
            <a:endParaRPr lang="fi-FI" dirty="0"/>
          </a:p>
        </p:txBody>
      </p:sp>
      <p:sp>
        <p:nvSpPr>
          <p:cNvPr id="20" name="Text Placeholder 3">
            <a:extLst>
              <a:ext uri="{FF2B5EF4-FFF2-40B4-BE49-F238E27FC236}">
                <a16:creationId xmlns="" xmlns:a16="http://schemas.microsoft.com/office/drawing/2014/main" id="{19C4266B-AE0E-174A-B44D-9BAAE93759DE}"/>
              </a:ext>
            </a:extLst>
          </p:cNvPr>
          <p:cNvSpPr>
            <a:spLocks noGrp="1"/>
          </p:cNvSpPr>
          <p:nvPr>
            <p:ph type="body" sz="quarter" idx="68" hasCustomPrompt="1"/>
          </p:nvPr>
        </p:nvSpPr>
        <p:spPr>
          <a:xfrm>
            <a:off x="6311900" y="2608787"/>
            <a:ext cx="2436033" cy="172172"/>
          </a:xfrm>
          <a:prstGeom prst="rect">
            <a:avLst/>
          </a:prstGeom>
          <a:ln>
            <a:noFill/>
          </a:ln>
        </p:spPr>
        <p:txBody>
          <a:bodyPr lIns="0" tIns="0" rIns="0" bIns="0" anchor="t">
            <a:noAutofit/>
          </a:bodyPr>
          <a:lstStyle>
            <a:lvl1pPr>
              <a:defRPr lang="fi-FI" sz="1000" b="0" spc="30" dirty="0"/>
            </a:lvl1pPr>
          </a:lstStyle>
          <a:p>
            <a:pPr lvl="0">
              <a:lnSpc>
                <a:spcPts val="950"/>
              </a:lnSpc>
            </a:pPr>
            <a:r>
              <a:rPr lang="en-GB" dirty="0"/>
              <a:t>Insert email</a:t>
            </a:r>
            <a:endParaRPr lang="fi-FI" dirty="0"/>
          </a:p>
        </p:txBody>
      </p:sp>
    </p:spTree>
    <p:extLst>
      <p:ext uri="{BB962C8B-B14F-4D97-AF65-F5344CB8AC3E}">
        <p14:creationId xmlns:p14="http://schemas.microsoft.com/office/powerpoint/2010/main" val="1618137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Yellow">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66BA8920-6943-A145-BD9C-4789342514F5}"/>
              </a:ext>
            </a:extLst>
          </p:cNvPr>
          <p:cNvSpPr>
            <a:spLocks noGrp="1"/>
          </p:cNvSpPr>
          <p:nvPr>
            <p:ph type="body" sz="quarter" idx="10" hasCustomPrompt="1"/>
          </p:nvPr>
        </p:nvSpPr>
        <p:spPr>
          <a:xfrm>
            <a:off x="803275" y="1642981"/>
            <a:ext cx="10585450" cy="3572040"/>
          </a:xfrm>
          <a:prstGeom prst="rect">
            <a:avLst/>
          </a:prstGeom>
          <a:ln>
            <a:noFill/>
          </a:ln>
        </p:spPr>
        <p:txBody>
          <a:bodyPr anchor="ctr">
            <a:normAutofit/>
          </a:bodyPr>
          <a:lstStyle>
            <a:lvl1pPr>
              <a:defRPr lang="en-GB" sz="480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fi-FI" dirty="0">
                <a:latin typeface="+mn-lt"/>
                <a:cs typeface="+mn-cs"/>
              </a:defRPr>
            </a:lvl5pPr>
          </a:lstStyle>
          <a:p>
            <a:pPr lvl="0">
              <a:spcBef>
                <a:spcPct val="0"/>
              </a:spcBef>
            </a:pPr>
            <a:r>
              <a:rPr lang="en-GB" dirty="0"/>
              <a:t>Insert thanks</a:t>
            </a:r>
            <a:endParaRPr lang="fi-FI" dirty="0"/>
          </a:p>
        </p:txBody>
      </p:sp>
    </p:spTree>
    <p:extLst>
      <p:ext uri="{BB962C8B-B14F-4D97-AF65-F5344CB8AC3E}">
        <p14:creationId xmlns:p14="http://schemas.microsoft.com/office/powerpoint/2010/main" val="141764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Pink">
    <p:bg>
      <p:bgPr>
        <a:solidFill>
          <a:schemeClr val="accent3"/>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 xmlns:a16="http://schemas.microsoft.com/office/drawing/2014/main" id="{712E6C40-5B22-194A-8BBC-2EB51F67586A}"/>
              </a:ext>
            </a:extLst>
          </p:cNvPr>
          <p:cNvSpPr>
            <a:spLocks noGrp="1"/>
          </p:cNvSpPr>
          <p:nvPr>
            <p:ph type="body" sz="quarter" idx="10" hasCustomPrompt="1"/>
          </p:nvPr>
        </p:nvSpPr>
        <p:spPr>
          <a:xfrm>
            <a:off x="803275" y="1642981"/>
            <a:ext cx="10585450" cy="3572040"/>
          </a:xfrm>
          <a:prstGeom prst="rect">
            <a:avLst/>
          </a:prstGeom>
          <a:ln>
            <a:noFill/>
          </a:ln>
        </p:spPr>
        <p:txBody>
          <a:bodyPr anchor="ctr">
            <a:normAutofit/>
          </a:bodyPr>
          <a:lstStyle>
            <a:lvl1pPr>
              <a:defRPr lang="en-GB" sz="480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fi-FI" dirty="0">
                <a:latin typeface="+mn-lt"/>
                <a:cs typeface="+mn-cs"/>
              </a:defRPr>
            </a:lvl5pPr>
          </a:lstStyle>
          <a:p>
            <a:pPr lvl="0">
              <a:spcBef>
                <a:spcPct val="0"/>
              </a:spcBef>
            </a:pPr>
            <a:r>
              <a:rPr lang="en-GB" dirty="0"/>
              <a:t>Insert thanks</a:t>
            </a:r>
            <a:endParaRPr lang="fi-FI" dirty="0"/>
          </a:p>
        </p:txBody>
      </p:sp>
    </p:spTree>
    <p:extLst>
      <p:ext uri="{BB962C8B-B14F-4D97-AF65-F5344CB8AC3E}">
        <p14:creationId xmlns:p14="http://schemas.microsoft.com/office/powerpoint/2010/main" val="611439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Grey">
    <p:bg>
      <p:bgPr>
        <a:solidFill>
          <a:srgbClr val="F6F4F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 xmlns:a16="http://schemas.microsoft.com/office/drawing/2014/main" id="{42566048-D6D8-4C45-B486-F16FA06B6D39}"/>
              </a:ext>
            </a:extLst>
          </p:cNvPr>
          <p:cNvSpPr>
            <a:spLocks noGrp="1"/>
          </p:cNvSpPr>
          <p:nvPr>
            <p:ph type="body" sz="quarter" idx="10" hasCustomPrompt="1"/>
          </p:nvPr>
        </p:nvSpPr>
        <p:spPr>
          <a:xfrm>
            <a:off x="803275" y="1642981"/>
            <a:ext cx="10585450" cy="3572040"/>
          </a:xfrm>
          <a:prstGeom prst="rect">
            <a:avLst/>
          </a:prstGeom>
          <a:ln>
            <a:noFill/>
          </a:ln>
        </p:spPr>
        <p:txBody>
          <a:bodyPr anchor="ctr">
            <a:normAutofit/>
          </a:bodyPr>
          <a:lstStyle>
            <a:lvl1pPr>
              <a:defRPr lang="en-GB" sz="480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fi-FI" dirty="0">
                <a:latin typeface="+mn-lt"/>
                <a:cs typeface="+mn-cs"/>
              </a:defRPr>
            </a:lvl5pPr>
          </a:lstStyle>
          <a:p>
            <a:pPr lvl="0">
              <a:spcBef>
                <a:spcPct val="0"/>
              </a:spcBef>
            </a:pPr>
            <a:r>
              <a:rPr lang="en-GB" dirty="0"/>
              <a:t>Insert thanks</a:t>
            </a:r>
            <a:endParaRPr lang="fi-FI" dirty="0"/>
          </a:p>
        </p:txBody>
      </p:sp>
    </p:spTree>
    <p:extLst>
      <p:ext uri="{BB962C8B-B14F-4D97-AF65-F5344CB8AC3E}">
        <p14:creationId xmlns:p14="http://schemas.microsoft.com/office/powerpoint/2010/main" val="3559452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chemeClr val="tx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 xmlns:a16="http://schemas.microsoft.com/office/drawing/2014/main" id="{6043A771-D025-2943-B28A-9C9E777A9E1F}"/>
              </a:ext>
            </a:extLst>
          </p:cNvPr>
          <p:cNvSpPr>
            <a:spLocks noGrp="1"/>
          </p:cNvSpPr>
          <p:nvPr>
            <p:ph type="body" sz="quarter" idx="10" hasCustomPrompt="1"/>
          </p:nvPr>
        </p:nvSpPr>
        <p:spPr>
          <a:xfrm>
            <a:off x="803275" y="1642981"/>
            <a:ext cx="10585450" cy="3572040"/>
          </a:xfrm>
          <a:prstGeom prst="rect">
            <a:avLst/>
          </a:prstGeom>
          <a:ln>
            <a:noFill/>
          </a:ln>
        </p:spPr>
        <p:txBody>
          <a:bodyPr anchor="ctr">
            <a:normAutofit/>
          </a:bodyPr>
          <a:lstStyle>
            <a:lvl1pPr>
              <a:defRPr lang="en-GB" sz="4800" dirty="0" smtClean="0">
                <a:solidFill>
                  <a:schemeClr val="bg1"/>
                </a:solidFill>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fi-FI" dirty="0">
                <a:latin typeface="+mn-lt"/>
                <a:cs typeface="+mn-cs"/>
              </a:defRPr>
            </a:lvl5pPr>
          </a:lstStyle>
          <a:p>
            <a:pPr lvl="0">
              <a:spcBef>
                <a:spcPct val="0"/>
              </a:spcBef>
            </a:pPr>
            <a:r>
              <a:rPr lang="en-GB" dirty="0"/>
              <a:t>Insert thanks</a:t>
            </a:r>
            <a:endParaRPr lang="fi-FI" dirty="0"/>
          </a:p>
        </p:txBody>
      </p:sp>
      <p:pic>
        <p:nvPicPr>
          <p:cNvPr id="3" name="Picture 4">
            <a:extLst>
              <a:ext uri="{FF2B5EF4-FFF2-40B4-BE49-F238E27FC236}">
                <a16:creationId xmlns="" xmlns:a16="http://schemas.microsoft.com/office/drawing/2014/main" id="{38E9C5A1-B082-A14A-B54C-2DD7252DB767}"/>
              </a:ext>
            </a:extLst>
          </p:cNvPr>
          <p:cNvPicPr>
            <a:picLocks noChangeAspect="1"/>
          </p:cNvPicPr>
          <p:nvPr userDrawn="1"/>
        </p:nvPicPr>
        <p:blipFill>
          <a:blip r:embed="rId2"/>
          <a:srcRect/>
          <a:stretch/>
        </p:blipFill>
        <p:spPr>
          <a:xfrm>
            <a:off x="803276" y="800100"/>
            <a:ext cx="1643146" cy="332541"/>
          </a:xfrm>
          <a:prstGeom prst="rect">
            <a:avLst/>
          </a:prstGeom>
        </p:spPr>
      </p:pic>
    </p:spTree>
    <p:extLst>
      <p:ext uri="{BB962C8B-B14F-4D97-AF65-F5344CB8AC3E}">
        <p14:creationId xmlns:p14="http://schemas.microsoft.com/office/powerpoint/2010/main" val="2240557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Yellow">
    <p:spTree>
      <p:nvGrpSpPr>
        <p:cNvPr id="1" name=""/>
        <p:cNvGrpSpPr/>
        <p:nvPr/>
      </p:nvGrpSpPr>
      <p:grpSpPr>
        <a:xfrm>
          <a:off x="0" y="0"/>
          <a:ext cx="0" cy="0"/>
          <a:chOff x="0" y="0"/>
          <a:chExt cx="0" cy="0"/>
        </a:xfrm>
      </p:grpSpPr>
      <p:cxnSp>
        <p:nvCxnSpPr>
          <p:cNvPr id="2" name="Straight Connector 5">
            <a:extLst>
              <a:ext uri="{FF2B5EF4-FFF2-40B4-BE49-F238E27FC236}">
                <a16:creationId xmlns="" xmlns:a16="http://schemas.microsoft.com/office/drawing/2014/main" id="{BB5D2C45-801A-2642-9638-1DE1A2631E66}"/>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 xmlns:a16="http://schemas.microsoft.com/office/drawing/2014/main" id="{834CBF6A-FD27-BA40-8EB1-CF0CAC2D526E}"/>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7">
            <a:extLst>
              <a:ext uri="{FF2B5EF4-FFF2-40B4-BE49-F238E27FC236}">
                <a16:creationId xmlns="" xmlns:a16="http://schemas.microsoft.com/office/drawing/2014/main" id="{CFF28AEA-2077-5346-8F84-790F35A3E3AC}"/>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8">
            <a:extLst>
              <a:ext uri="{FF2B5EF4-FFF2-40B4-BE49-F238E27FC236}">
                <a16:creationId xmlns="" xmlns:a16="http://schemas.microsoft.com/office/drawing/2014/main" id="{F909DA99-1C3F-204F-823C-4F0423682D91}"/>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3">
            <a:extLst>
              <a:ext uri="{FF2B5EF4-FFF2-40B4-BE49-F238E27FC236}">
                <a16:creationId xmlns="" xmlns:a16="http://schemas.microsoft.com/office/drawing/2014/main" id="{0315E6BD-8AE6-C241-A25C-109169B22266}"/>
              </a:ext>
            </a:extLst>
          </p:cNvPr>
          <p:cNvCxnSpPr>
            <a:cxnSpLocks/>
          </p:cNvCxnSpPr>
          <p:nvPr userDrawn="1"/>
        </p:nvCxnSpPr>
        <p:spPr>
          <a:xfrm>
            <a:off x="803275"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4">
            <a:extLst>
              <a:ext uri="{FF2B5EF4-FFF2-40B4-BE49-F238E27FC236}">
                <a16:creationId xmlns="" xmlns:a16="http://schemas.microsoft.com/office/drawing/2014/main" id="{813B4585-B6A1-344F-970F-E0C6C5E9CA58}"/>
              </a:ext>
            </a:extLst>
          </p:cNvPr>
          <p:cNvCxnSpPr>
            <a:cxnSpLocks/>
          </p:cNvCxnSpPr>
          <p:nvPr userDrawn="1"/>
        </p:nvCxnSpPr>
        <p:spPr>
          <a:xfrm>
            <a:off x="3539014"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68AE2286-1066-C040-84E3-93A658DEB7B8}"/>
              </a:ext>
            </a:extLst>
          </p:cNvPr>
          <p:cNvCxnSpPr>
            <a:cxnSpLocks/>
          </p:cNvCxnSpPr>
          <p:nvPr userDrawn="1"/>
        </p:nvCxnSpPr>
        <p:spPr>
          <a:xfrm>
            <a:off x="6274753"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 xmlns:a16="http://schemas.microsoft.com/office/drawing/2014/main" id="{9D589560-B71C-A640-9F0F-4D238349D247}"/>
              </a:ext>
            </a:extLst>
          </p:cNvPr>
          <p:cNvCxnSpPr>
            <a:cxnSpLocks/>
          </p:cNvCxnSpPr>
          <p:nvPr userDrawn="1"/>
        </p:nvCxnSpPr>
        <p:spPr>
          <a:xfrm>
            <a:off x="9010493"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45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End Slide Yellow">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853693DD-FCA3-1544-9386-650573CB477D}"/>
              </a:ext>
            </a:extLst>
          </p:cNvPr>
          <p:cNvGrpSpPr/>
          <p:nvPr userDrawn="1"/>
        </p:nvGrpSpPr>
        <p:grpSpPr>
          <a:xfrm>
            <a:off x="6274753" y="4799323"/>
            <a:ext cx="5113972" cy="1258577"/>
            <a:chOff x="6274753" y="4799323"/>
            <a:chExt cx="2378232" cy="1258577"/>
          </a:xfrm>
        </p:grpSpPr>
        <p:cxnSp>
          <p:nvCxnSpPr>
            <p:cNvPr id="4" name="Straight Connector 7">
              <a:extLst>
                <a:ext uri="{FF2B5EF4-FFF2-40B4-BE49-F238E27FC236}">
                  <a16:creationId xmlns="" xmlns:a16="http://schemas.microsoft.com/office/drawing/2014/main" id="{CFF28AEA-2077-5346-8F84-790F35A3E3AC}"/>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68AE2286-1066-C040-84E3-93A658DEB7B8}"/>
                </a:ext>
              </a:extLst>
            </p:cNvPr>
            <p:cNvCxnSpPr>
              <a:cxnSpLocks/>
            </p:cNvCxnSpPr>
            <p:nvPr userDrawn="1"/>
          </p:nvCxnSpPr>
          <p:spPr>
            <a:xfrm>
              <a:off x="6274753" y="4799323"/>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 xmlns:a16="http://schemas.microsoft.com/office/drawing/2014/main" id="{0A782440-D94C-3D4B-AEE5-A61349DF15B9}"/>
              </a:ext>
            </a:extLst>
          </p:cNvPr>
          <p:cNvGrpSpPr/>
          <p:nvPr userDrawn="1"/>
        </p:nvGrpSpPr>
        <p:grpSpPr>
          <a:xfrm>
            <a:off x="803274" y="4788300"/>
            <a:ext cx="5113970" cy="1269600"/>
            <a:chOff x="803274" y="4788300"/>
            <a:chExt cx="5113970" cy="1269600"/>
          </a:xfrm>
        </p:grpSpPr>
        <p:cxnSp>
          <p:nvCxnSpPr>
            <p:cNvPr id="2" name="Straight Connector 5">
              <a:extLst>
                <a:ext uri="{FF2B5EF4-FFF2-40B4-BE49-F238E27FC236}">
                  <a16:creationId xmlns="" xmlns:a16="http://schemas.microsoft.com/office/drawing/2014/main" id="{BB5D2C45-801A-2642-9638-1DE1A2631E66}"/>
                </a:ext>
              </a:extLst>
            </p:cNvPr>
            <p:cNvCxnSpPr>
              <a:cxnSpLocks/>
            </p:cNvCxnSpPr>
            <p:nvPr userDrawn="1"/>
          </p:nvCxnSpPr>
          <p:spPr>
            <a:xfrm>
              <a:off x="803274" y="6057900"/>
              <a:ext cx="51139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13">
              <a:extLst>
                <a:ext uri="{FF2B5EF4-FFF2-40B4-BE49-F238E27FC236}">
                  <a16:creationId xmlns="" xmlns:a16="http://schemas.microsoft.com/office/drawing/2014/main" id="{9E1419F2-B438-3849-8C44-C786EF7FB34B}"/>
                </a:ext>
              </a:extLst>
            </p:cNvPr>
            <p:cNvCxnSpPr>
              <a:cxnSpLocks/>
            </p:cNvCxnSpPr>
            <p:nvPr userDrawn="1"/>
          </p:nvCxnSpPr>
          <p:spPr>
            <a:xfrm>
              <a:off x="803275" y="4788300"/>
              <a:ext cx="51139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4779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ink">
    <p:bg>
      <p:bgPr>
        <a:solidFill>
          <a:schemeClr val="accent3"/>
        </a:solidFill>
        <a:effectLst/>
      </p:bgPr>
    </p:bg>
    <p:spTree>
      <p:nvGrpSpPr>
        <p:cNvPr id="1" name=""/>
        <p:cNvGrpSpPr/>
        <p:nvPr/>
      </p:nvGrpSpPr>
      <p:grpSpPr>
        <a:xfrm>
          <a:off x="0" y="0"/>
          <a:ext cx="0" cy="0"/>
          <a:chOff x="0" y="0"/>
          <a:chExt cx="0" cy="0"/>
        </a:xfrm>
      </p:grpSpPr>
      <p:cxnSp>
        <p:nvCxnSpPr>
          <p:cNvPr id="2" name="Straight Connector 5">
            <a:extLst>
              <a:ext uri="{FF2B5EF4-FFF2-40B4-BE49-F238E27FC236}">
                <a16:creationId xmlns="" xmlns:a16="http://schemas.microsoft.com/office/drawing/2014/main" id="{A8D0FED5-3D09-2849-8A24-F3D2186589DE}"/>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 xmlns:a16="http://schemas.microsoft.com/office/drawing/2014/main" id="{65A05B2D-3A7D-544A-BD0B-5E3007CA2B6E}"/>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7">
            <a:extLst>
              <a:ext uri="{FF2B5EF4-FFF2-40B4-BE49-F238E27FC236}">
                <a16:creationId xmlns="" xmlns:a16="http://schemas.microsoft.com/office/drawing/2014/main" id="{D551DB7F-E168-2A48-A753-13603C1D9A0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8">
            <a:extLst>
              <a:ext uri="{FF2B5EF4-FFF2-40B4-BE49-F238E27FC236}">
                <a16:creationId xmlns="" xmlns:a16="http://schemas.microsoft.com/office/drawing/2014/main" id="{157A7E00-C6FE-1F49-BEFA-EFAD189A7811}"/>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3">
            <a:extLst>
              <a:ext uri="{FF2B5EF4-FFF2-40B4-BE49-F238E27FC236}">
                <a16:creationId xmlns="" xmlns:a16="http://schemas.microsoft.com/office/drawing/2014/main" id="{0545196C-BD14-554B-A0C0-AA8BBE1E510F}"/>
              </a:ext>
            </a:extLst>
          </p:cNvPr>
          <p:cNvCxnSpPr>
            <a:cxnSpLocks/>
          </p:cNvCxnSpPr>
          <p:nvPr userDrawn="1"/>
        </p:nvCxnSpPr>
        <p:spPr>
          <a:xfrm>
            <a:off x="803275"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4">
            <a:extLst>
              <a:ext uri="{FF2B5EF4-FFF2-40B4-BE49-F238E27FC236}">
                <a16:creationId xmlns="" xmlns:a16="http://schemas.microsoft.com/office/drawing/2014/main" id="{39436406-5BF5-074D-8B51-28BD9CBDF3D0}"/>
              </a:ext>
            </a:extLst>
          </p:cNvPr>
          <p:cNvCxnSpPr>
            <a:cxnSpLocks/>
          </p:cNvCxnSpPr>
          <p:nvPr userDrawn="1"/>
        </p:nvCxnSpPr>
        <p:spPr>
          <a:xfrm>
            <a:off x="3539014"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E8C06179-6561-1344-84BF-682F5A107EF1}"/>
              </a:ext>
            </a:extLst>
          </p:cNvPr>
          <p:cNvCxnSpPr>
            <a:cxnSpLocks/>
          </p:cNvCxnSpPr>
          <p:nvPr userDrawn="1"/>
        </p:nvCxnSpPr>
        <p:spPr>
          <a:xfrm>
            <a:off x="6274753"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 xmlns:a16="http://schemas.microsoft.com/office/drawing/2014/main" id="{AA335064-3B8C-D84D-94A0-A4CE04918A8B}"/>
              </a:ext>
            </a:extLst>
          </p:cNvPr>
          <p:cNvCxnSpPr>
            <a:cxnSpLocks/>
          </p:cNvCxnSpPr>
          <p:nvPr userDrawn="1"/>
        </p:nvCxnSpPr>
        <p:spPr>
          <a:xfrm>
            <a:off x="9010493"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55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Pink">
    <p:bg>
      <p:bgPr>
        <a:solidFill>
          <a:schemeClr val="accent3"/>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212C2835-FC27-674C-B3B2-5F552DFBD460}"/>
              </a:ext>
            </a:extLst>
          </p:cNvPr>
          <p:cNvGrpSpPr/>
          <p:nvPr userDrawn="1"/>
        </p:nvGrpSpPr>
        <p:grpSpPr>
          <a:xfrm>
            <a:off x="6274753" y="4799323"/>
            <a:ext cx="5113972" cy="1258577"/>
            <a:chOff x="6274753" y="4799323"/>
            <a:chExt cx="2378232" cy="1258577"/>
          </a:xfrm>
        </p:grpSpPr>
        <p:cxnSp>
          <p:nvCxnSpPr>
            <p:cNvPr id="16" name="Straight Connector 7">
              <a:extLst>
                <a:ext uri="{FF2B5EF4-FFF2-40B4-BE49-F238E27FC236}">
                  <a16:creationId xmlns="" xmlns:a16="http://schemas.microsoft.com/office/drawing/2014/main" id="{BCFCE78E-E852-2642-952B-DCC9A62A9516}"/>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5">
              <a:extLst>
                <a:ext uri="{FF2B5EF4-FFF2-40B4-BE49-F238E27FC236}">
                  <a16:creationId xmlns="" xmlns:a16="http://schemas.microsoft.com/office/drawing/2014/main" id="{8D9F5DED-5A56-7F4A-8EDF-DA9646B2D9D0}"/>
                </a:ext>
              </a:extLst>
            </p:cNvPr>
            <p:cNvCxnSpPr>
              <a:cxnSpLocks/>
            </p:cNvCxnSpPr>
            <p:nvPr userDrawn="1"/>
          </p:nvCxnSpPr>
          <p:spPr>
            <a:xfrm>
              <a:off x="6274753" y="4799323"/>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DE188AE0-80D9-4948-9C28-DFE6E4252825}"/>
              </a:ext>
            </a:extLst>
          </p:cNvPr>
          <p:cNvGrpSpPr/>
          <p:nvPr userDrawn="1"/>
        </p:nvGrpSpPr>
        <p:grpSpPr>
          <a:xfrm>
            <a:off x="803274" y="4788300"/>
            <a:ext cx="5113970" cy="1269600"/>
            <a:chOff x="803274" y="4788300"/>
            <a:chExt cx="5113970" cy="1269600"/>
          </a:xfrm>
        </p:grpSpPr>
        <p:cxnSp>
          <p:nvCxnSpPr>
            <p:cNvPr id="21" name="Straight Connector 5">
              <a:extLst>
                <a:ext uri="{FF2B5EF4-FFF2-40B4-BE49-F238E27FC236}">
                  <a16:creationId xmlns="" xmlns:a16="http://schemas.microsoft.com/office/drawing/2014/main" id="{A4411EDB-F0BC-B34F-8C66-7C042478363E}"/>
                </a:ext>
              </a:extLst>
            </p:cNvPr>
            <p:cNvCxnSpPr>
              <a:cxnSpLocks/>
            </p:cNvCxnSpPr>
            <p:nvPr userDrawn="1"/>
          </p:nvCxnSpPr>
          <p:spPr>
            <a:xfrm>
              <a:off x="803274" y="6057900"/>
              <a:ext cx="51139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13">
              <a:extLst>
                <a:ext uri="{FF2B5EF4-FFF2-40B4-BE49-F238E27FC236}">
                  <a16:creationId xmlns="" xmlns:a16="http://schemas.microsoft.com/office/drawing/2014/main" id="{52137B2F-3015-6445-8F8A-CA5FCCE02E2B}"/>
                </a:ext>
              </a:extLst>
            </p:cNvPr>
            <p:cNvCxnSpPr>
              <a:cxnSpLocks/>
            </p:cNvCxnSpPr>
            <p:nvPr userDrawn="1"/>
          </p:nvCxnSpPr>
          <p:spPr>
            <a:xfrm>
              <a:off x="803275" y="4788300"/>
              <a:ext cx="51139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4821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Grey">
    <p:bg>
      <p:bgPr>
        <a:solidFill>
          <a:srgbClr val="F6F4F1"/>
        </a:solidFill>
        <a:effectLst/>
      </p:bgPr>
    </p:bg>
    <p:spTree>
      <p:nvGrpSpPr>
        <p:cNvPr id="1" name=""/>
        <p:cNvGrpSpPr/>
        <p:nvPr/>
      </p:nvGrpSpPr>
      <p:grpSpPr>
        <a:xfrm>
          <a:off x="0" y="0"/>
          <a:ext cx="0" cy="0"/>
          <a:chOff x="0" y="0"/>
          <a:chExt cx="0" cy="0"/>
        </a:xfrm>
      </p:grpSpPr>
      <p:cxnSp>
        <p:nvCxnSpPr>
          <p:cNvPr id="2" name="Straight Connector 5">
            <a:extLst>
              <a:ext uri="{FF2B5EF4-FFF2-40B4-BE49-F238E27FC236}">
                <a16:creationId xmlns="" xmlns:a16="http://schemas.microsoft.com/office/drawing/2014/main" id="{2A8766E2-E346-3D4C-A423-58E472163054}"/>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 xmlns:a16="http://schemas.microsoft.com/office/drawing/2014/main" id="{992683D3-DDC0-C341-9BBF-656DF340141A}"/>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7">
            <a:extLst>
              <a:ext uri="{FF2B5EF4-FFF2-40B4-BE49-F238E27FC236}">
                <a16:creationId xmlns="" xmlns:a16="http://schemas.microsoft.com/office/drawing/2014/main" id="{0B6C658B-BB75-4D42-91FE-38EF56DAEC30}"/>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8">
            <a:extLst>
              <a:ext uri="{FF2B5EF4-FFF2-40B4-BE49-F238E27FC236}">
                <a16:creationId xmlns="" xmlns:a16="http://schemas.microsoft.com/office/drawing/2014/main" id="{515B4F23-E8CD-C54C-9332-D8544C23553E}"/>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3">
            <a:extLst>
              <a:ext uri="{FF2B5EF4-FFF2-40B4-BE49-F238E27FC236}">
                <a16:creationId xmlns="" xmlns:a16="http://schemas.microsoft.com/office/drawing/2014/main" id="{87168086-0DBF-1D49-BF4C-5DAFF535DB22}"/>
              </a:ext>
            </a:extLst>
          </p:cNvPr>
          <p:cNvCxnSpPr>
            <a:cxnSpLocks/>
          </p:cNvCxnSpPr>
          <p:nvPr userDrawn="1"/>
        </p:nvCxnSpPr>
        <p:spPr>
          <a:xfrm>
            <a:off x="803275"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4">
            <a:extLst>
              <a:ext uri="{FF2B5EF4-FFF2-40B4-BE49-F238E27FC236}">
                <a16:creationId xmlns="" xmlns:a16="http://schemas.microsoft.com/office/drawing/2014/main" id="{D9F90E9A-A978-884B-A4B6-8B8B09A44623}"/>
              </a:ext>
            </a:extLst>
          </p:cNvPr>
          <p:cNvCxnSpPr>
            <a:cxnSpLocks/>
          </p:cNvCxnSpPr>
          <p:nvPr userDrawn="1"/>
        </p:nvCxnSpPr>
        <p:spPr>
          <a:xfrm>
            <a:off x="3539014"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9F469827-90D5-EE47-8F19-727C96CD6D27}"/>
              </a:ext>
            </a:extLst>
          </p:cNvPr>
          <p:cNvCxnSpPr>
            <a:cxnSpLocks/>
          </p:cNvCxnSpPr>
          <p:nvPr userDrawn="1"/>
        </p:nvCxnSpPr>
        <p:spPr>
          <a:xfrm>
            <a:off x="6274753"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 xmlns:a16="http://schemas.microsoft.com/office/drawing/2014/main" id="{36801BD0-10F5-0845-B127-754EC9AF7F44}"/>
              </a:ext>
            </a:extLst>
          </p:cNvPr>
          <p:cNvCxnSpPr>
            <a:cxnSpLocks/>
          </p:cNvCxnSpPr>
          <p:nvPr userDrawn="1"/>
        </p:nvCxnSpPr>
        <p:spPr>
          <a:xfrm>
            <a:off x="9010493" y="47883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9C2FB9CC-D6E0-DC41-A08B-0AA9E8AB0945}"/>
              </a:ext>
            </a:extLst>
          </p:cNvPr>
          <p:cNvSpPr txBox="1"/>
          <p:nvPr userDrawn="1"/>
        </p:nvSpPr>
        <p:spPr>
          <a:xfrm>
            <a:off x="7884367" y="5747657"/>
            <a:ext cx="0" cy="0"/>
          </a:xfrm>
          <a:prstGeom prst="rect">
            <a:avLst/>
          </a:prstGeom>
        </p:spPr>
        <p:txBody>
          <a:bodyPr vert="horz" wrap="none" lIns="0" tIns="0" rIns="0" bIns="0" rtlCol="0" anchor="t">
            <a:noAutofit/>
          </a:bodyPr>
          <a:lstStyle/>
          <a:p>
            <a:pPr algn="l"/>
            <a:endParaRPr 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93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953D590F-9AB1-F44E-AED9-1C9B7DAC6969}"/>
              </a:ext>
            </a:extLst>
          </p:cNvPr>
          <p:cNvSpPr>
            <a:spLocks noGrp="1"/>
          </p:cNvSpPr>
          <p:nvPr>
            <p:ph type="body" sz="quarter" idx="13" hasCustomPrompt="1"/>
          </p:nvPr>
        </p:nvSpPr>
        <p:spPr>
          <a:xfrm>
            <a:off x="1351096" y="6057900"/>
            <a:ext cx="3504158" cy="800100"/>
          </a:xfrm>
          <a:prstGeom prst="rect">
            <a:avLst/>
          </a:prstGeom>
        </p:spPr>
        <p:txBody>
          <a:bodyPr vert="horz" lIns="0" tIns="0" rIns="0" bIns="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1" name="Text Placeholder 3">
            <a:extLst>
              <a:ext uri="{FF2B5EF4-FFF2-40B4-BE49-F238E27FC236}">
                <a16:creationId xmlns="" xmlns:a16="http://schemas.microsoft.com/office/drawing/2014/main" id="{FE69F844-24B5-F649-8E4C-08A0C691C7CC}"/>
              </a:ext>
            </a:extLst>
          </p:cNvPr>
          <p:cNvSpPr>
            <a:spLocks noGrp="1"/>
          </p:cNvSpPr>
          <p:nvPr>
            <p:ph type="body" sz="quarter" idx="14" hasCustomPrompt="1"/>
          </p:nvPr>
        </p:nvSpPr>
        <p:spPr>
          <a:xfrm>
            <a:off x="9500116" y="6057900"/>
            <a:ext cx="998334" cy="800100"/>
          </a:xfrm>
          <a:prstGeom prst="rect">
            <a:avLst/>
          </a:prstGeom>
        </p:spPr>
        <p:txBody>
          <a:bodyPr vert="horz" lIns="0" tIns="0" rIns="0" bIns="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2057865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End Slide Grey">
    <p:bg>
      <p:bgPr>
        <a:solidFill>
          <a:srgbClr val="F6F4F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D39281D-80E1-2C4A-A666-A972C9AD2134}"/>
              </a:ext>
            </a:extLst>
          </p:cNvPr>
          <p:cNvGrpSpPr/>
          <p:nvPr userDrawn="1"/>
        </p:nvGrpSpPr>
        <p:grpSpPr>
          <a:xfrm>
            <a:off x="6274753" y="4799323"/>
            <a:ext cx="5113972" cy="1258577"/>
            <a:chOff x="6274753" y="4799323"/>
            <a:chExt cx="2378232" cy="1258577"/>
          </a:xfrm>
        </p:grpSpPr>
        <p:cxnSp>
          <p:nvCxnSpPr>
            <p:cNvPr id="16" name="Straight Connector 7">
              <a:extLst>
                <a:ext uri="{FF2B5EF4-FFF2-40B4-BE49-F238E27FC236}">
                  <a16:creationId xmlns="" xmlns:a16="http://schemas.microsoft.com/office/drawing/2014/main" id="{2839779C-B63C-1946-BB0E-1D54C7BE766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5">
              <a:extLst>
                <a:ext uri="{FF2B5EF4-FFF2-40B4-BE49-F238E27FC236}">
                  <a16:creationId xmlns="" xmlns:a16="http://schemas.microsoft.com/office/drawing/2014/main" id="{E4B2BE00-EA6B-4C47-AE37-D19B11D8B360}"/>
                </a:ext>
              </a:extLst>
            </p:cNvPr>
            <p:cNvCxnSpPr>
              <a:cxnSpLocks/>
            </p:cNvCxnSpPr>
            <p:nvPr userDrawn="1"/>
          </p:nvCxnSpPr>
          <p:spPr>
            <a:xfrm>
              <a:off x="6274753" y="4799323"/>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351200F2-2F01-9C4A-B484-317C6A1DD61C}"/>
              </a:ext>
            </a:extLst>
          </p:cNvPr>
          <p:cNvGrpSpPr/>
          <p:nvPr userDrawn="1"/>
        </p:nvGrpSpPr>
        <p:grpSpPr>
          <a:xfrm>
            <a:off x="803274" y="4788300"/>
            <a:ext cx="5113970" cy="1269600"/>
            <a:chOff x="803274" y="4788300"/>
            <a:chExt cx="5113970" cy="1269600"/>
          </a:xfrm>
        </p:grpSpPr>
        <p:cxnSp>
          <p:nvCxnSpPr>
            <p:cNvPr id="21" name="Straight Connector 5">
              <a:extLst>
                <a:ext uri="{FF2B5EF4-FFF2-40B4-BE49-F238E27FC236}">
                  <a16:creationId xmlns="" xmlns:a16="http://schemas.microsoft.com/office/drawing/2014/main" id="{D6D0DCA7-1008-F34D-95C6-C3E1EB612405}"/>
                </a:ext>
              </a:extLst>
            </p:cNvPr>
            <p:cNvCxnSpPr>
              <a:cxnSpLocks/>
            </p:cNvCxnSpPr>
            <p:nvPr userDrawn="1"/>
          </p:nvCxnSpPr>
          <p:spPr>
            <a:xfrm>
              <a:off x="803274" y="6057900"/>
              <a:ext cx="51139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13">
              <a:extLst>
                <a:ext uri="{FF2B5EF4-FFF2-40B4-BE49-F238E27FC236}">
                  <a16:creationId xmlns="" xmlns:a16="http://schemas.microsoft.com/office/drawing/2014/main" id="{19F433F4-4833-B640-9706-B4A219A9D917}"/>
                </a:ext>
              </a:extLst>
            </p:cNvPr>
            <p:cNvCxnSpPr>
              <a:cxnSpLocks/>
            </p:cNvCxnSpPr>
            <p:nvPr userDrawn="1"/>
          </p:nvCxnSpPr>
          <p:spPr>
            <a:xfrm>
              <a:off x="803275" y="4788300"/>
              <a:ext cx="51139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0142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lack">
    <p:bg>
      <p:bgPr>
        <a:solidFill>
          <a:schemeClr val="tx1"/>
        </a:solidFill>
        <a:effectLst/>
      </p:bgPr>
    </p:bg>
    <p:spTree>
      <p:nvGrpSpPr>
        <p:cNvPr id="1" name=""/>
        <p:cNvGrpSpPr/>
        <p:nvPr/>
      </p:nvGrpSpPr>
      <p:grpSpPr>
        <a:xfrm>
          <a:off x="0" y="0"/>
          <a:ext cx="0" cy="0"/>
          <a:chOff x="0" y="0"/>
          <a:chExt cx="0" cy="0"/>
        </a:xfrm>
      </p:grpSpPr>
      <p:cxnSp>
        <p:nvCxnSpPr>
          <p:cNvPr id="2" name="Straight Connector 5">
            <a:extLst>
              <a:ext uri="{FF2B5EF4-FFF2-40B4-BE49-F238E27FC236}">
                <a16:creationId xmlns="" xmlns:a16="http://schemas.microsoft.com/office/drawing/2014/main" id="{5F903138-685E-074D-9414-8293AC29B536}"/>
              </a:ext>
            </a:extLst>
          </p:cNvPr>
          <p:cNvCxnSpPr>
            <a:cxnSpLocks/>
          </p:cNvCxnSpPr>
          <p:nvPr userDrawn="1"/>
        </p:nvCxnSpPr>
        <p:spPr>
          <a:xfrm>
            <a:off x="803275" y="60579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 xmlns:a16="http://schemas.microsoft.com/office/drawing/2014/main" id="{ACBDDFF3-08C0-F348-9746-3386ED574C44}"/>
              </a:ext>
            </a:extLst>
          </p:cNvPr>
          <p:cNvCxnSpPr>
            <a:cxnSpLocks/>
          </p:cNvCxnSpPr>
          <p:nvPr userDrawn="1"/>
        </p:nvCxnSpPr>
        <p:spPr>
          <a:xfrm>
            <a:off x="3539014" y="60579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7">
            <a:extLst>
              <a:ext uri="{FF2B5EF4-FFF2-40B4-BE49-F238E27FC236}">
                <a16:creationId xmlns="" xmlns:a16="http://schemas.microsoft.com/office/drawing/2014/main" id="{9FD1DF02-C5FF-4A43-9A3F-48F28B055712}"/>
              </a:ext>
            </a:extLst>
          </p:cNvPr>
          <p:cNvCxnSpPr>
            <a:cxnSpLocks/>
          </p:cNvCxnSpPr>
          <p:nvPr userDrawn="1"/>
        </p:nvCxnSpPr>
        <p:spPr>
          <a:xfrm>
            <a:off x="6274753" y="60579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8">
            <a:extLst>
              <a:ext uri="{FF2B5EF4-FFF2-40B4-BE49-F238E27FC236}">
                <a16:creationId xmlns="" xmlns:a16="http://schemas.microsoft.com/office/drawing/2014/main" id="{D26D96C5-6E4F-014F-93A2-C2229F554E00}"/>
              </a:ext>
            </a:extLst>
          </p:cNvPr>
          <p:cNvCxnSpPr>
            <a:cxnSpLocks/>
          </p:cNvCxnSpPr>
          <p:nvPr userDrawn="1"/>
        </p:nvCxnSpPr>
        <p:spPr>
          <a:xfrm>
            <a:off x="9010493" y="60579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3">
            <a:extLst>
              <a:ext uri="{FF2B5EF4-FFF2-40B4-BE49-F238E27FC236}">
                <a16:creationId xmlns="" xmlns:a16="http://schemas.microsoft.com/office/drawing/2014/main" id="{6945F168-CEB5-4540-8183-9503AFE332D7}"/>
              </a:ext>
            </a:extLst>
          </p:cNvPr>
          <p:cNvCxnSpPr>
            <a:cxnSpLocks/>
          </p:cNvCxnSpPr>
          <p:nvPr userDrawn="1"/>
        </p:nvCxnSpPr>
        <p:spPr>
          <a:xfrm>
            <a:off x="803275" y="47883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4">
            <a:extLst>
              <a:ext uri="{FF2B5EF4-FFF2-40B4-BE49-F238E27FC236}">
                <a16:creationId xmlns="" xmlns:a16="http://schemas.microsoft.com/office/drawing/2014/main" id="{D0193917-B3FC-9C4A-A8E6-925749747E96}"/>
              </a:ext>
            </a:extLst>
          </p:cNvPr>
          <p:cNvCxnSpPr>
            <a:cxnSpLocks/>
          </p:cNvCxnSpPr>
          <p:nvPr userDrawn="1"/>
        </p:nvCxnSpPr>
        <p:spPr>
          <a:xfrm>
            <a:off x="3539014" y="47883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15EC5CCD-EDFE-6244-9C12-B7C75764705C}"/>
              </a:ext>
            </a:extLst>
          </p:cNvPr>
          <p:cNvCxnSpPr>
            <a:cxnSpLocks/>
          </p:cNvCxnSpPr>
          <p:nvPr userDrawn="1"/>
        </p:nvCxnSpPr>
        <p:spPr>
          <a:xfrm>
            <a:off x="6274753" y="47883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6">
            <a:extLst>
              <a:ext uri="{FF2B5EF4-FFF2-40B4-BE49-F238E27FC236}">
                <a16:creationId xmlns="" xmlns:a16="http://schemas.microsoft.com/office/drawing/2014/main" id="{3E2AB409-255C-084C-BE08-75324E25EED2}"/>
              </a:ext>
            </a:extLst>
          </p:cNvPr>
          <p:cNvCxnSpPr>
            <a:cxnSpLocks/>
          </p:cNvCxnSpPr>
          <p:nvPr userDrawn="1"/>
        </p:nvCxnSpPr>
        <p:spPr>
          <a:xfrm>
            <a:off x="9010493" y="47883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4">
            <a:extLst>
              <a:ext uri="{FF2B5EF4-FFF2-40B4-BE49-F238E27FC236}">
                <a16:creationId xmlns="" xmlns:a16="http://schemas.microsoft.com/office/drawing/2014/main" id="{3C09E754-5655-4945-9D11-4C424A2E6DBA}"/>
              </a:ext>
            </a:extLst>
          </p:cNvPr>
          <p:cNvPicPr>
            <a:picLocks noChangeAspect="1"/>
          </p:cNvPicPr>
          <p:nvPr userDrawn="1"/>
        </p:nvPicPr>
        <p:blipFill>
          <a:blip r:embed="rId2"/>
          <a:srcRect/>
          <a:stretch/>
        </p:blipFill>
        <p:spPr>
          <a:xfrm>
            <a:off x="803276" y="800100"/>
            <a:ext cx="1643146" cy="332541"/>
          </a:xfrm>
          <a:prstGeom prst="rect">
            <a:avLst/>
          </a:prstGeom>
        </p:spPr>
      </p:pic>
    </p:spTree>
    <p:extLst>
      <p:ext uri="{BB962C8B-B14F-4D97-AF65-F5344CB8AC3E}">
        <p14:creationId xmlns:p14="http://schemas.microsoft.com/office/powerpoint/2010/main" val="2540117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 Slide Black">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9C04D40A-36C4-1747-B6D7-94E7716AAFC7}"/>
              </a:ext>
            </a:extLst>
          </p:cNvPr>
          <p:cNvGrpSpPr/>
          <p:nvPr userDrawn="1"/>
        </p:nvGrpSpPr>
        <p:grpSpPr>
          <a:xfrm>
            <a:off x="6274753" y="4799323"/>
            <a:ext cx="5113972" cy="1258577"/>
            <a:chOff x="6274753" y="4799323"/>
            <a:chExt cx="2378232" cy="1258577"/>
          </a:xfrm>
        </p:grpSpPr>
        <p:cxnSp>
          <p:nvCxnSpPr>
            <p:cNvPr id="16" name="Straight Connector 7">
              <a:extLst>
                <a:ext uri="{FF2B5EF4-FFF2-40B4-BE49-F238E27FC236}">
                  <a16:creationId xmlns="" xmlns:a16="http://schemas.microsoft.com/office/drawing/2014/main" id="{F1A9D31F-9CFC-0E43-A10D-8EAADBFB796C}"/>
                </a:ext>
              </a:extLst>
            </p:cNvPr>
            <p:cNvCxnSpPr>
              <a:cxnSpLocks/>
            </p:cNvCxnSpPr>
            <p:nvPr userDrawn="1"/>
          </p:nvCxnSpPr>
          <p:spPr>
            <a:xfrm>
              <a:off x="6274753" y="6057900"/>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5">
              <a:extLst>
                <a:ext uri="{FF2B5EF4-FFF2-40B4-BE49-F238E27FC236}">
                  <a16:creationId xmlns="" xmlns:a16="http://schemas.microsoft.com/office/drawing/2014/main" id="{DE856EA6-C0B8-C447-8EF6-8528B4926867}"/>
                </a:ext>
              </a:extLst>
            </p:cNvPr>
            <p:cNvCxnSpPr>
              <a:cxnSpLocks/>
            </p:cNvCxnSpPr>
            <p:nvPr userDrawn="1"/>
          </p:nvCxnSpPr>
          <p:spPr>
            <a:xfrm>
              <a:off x="6274753" y="4799323"/>
              <a:ext cx="23782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A05141E4-2A5B-0A4C-B38C-DC35F1FACF52}"/>
              </a:ext>
            </a:extLst>
          </p:cNvPr>
          <p:cNvGrpSpPr/>
          <p:nvPr userDrawn="1"/>
        </p:nvGrpSpPr>
        <p:grpSpPr>
          <a:xfrm>
            <a:off x="803274" y="4788300"/>
            <a:ext cx="5113970" cy="1269600"/>
            <a:chOff x="803274" y="4788300"/>
            <a:chExt cx="5113970" cy="1269600"/>
          </a:xfrm>
        </p:grpSpPr>
        <p:cxnSp>
          <p:nvCxnSpPr>
            <p:cNvPr id="21" name="Straight Connector 5">
              <a:extLst>
                <a:ext uri="{FF2B5EF4-FFF2-40B4-BE49-F238E27FC236}">
                  <a16:creationId xmlns="" xmlns:a16="http://schemas.microsoft.com/office/drawing/2014/main" id="{3EE680F4-966B-4943-8D2C-4FC9AEC24FD2}"/>
                </a:ext>
              </a:extLst>
            </p:cNvPr>
            <p:cNvCxnSpPr>
              <a:cxnSpLocks/>
            </p:cNvCxnSpPr>
            <p:nvPr userDrawn="1"/>
          </p:nvCxnSpPr>
          <p:spPr>
            <a:xfrm>
              <a:off x="803274" y="6057900"/>
              <a:ext cx="51139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13">
              <a:extLst>
                <a:ext uri="{FF2B5EF4-FFF2-40B4-BE49-F238E27FC236}">
                  <a16:creationId xmlns="" xmlns:a16="http://schemas.microsoft.com/office/drawing/2014/main" id="{B2585F42-2F2D-B645-A931-20DDC2F1F2F2}"/>
                </a:ext>
              </a:extLst>
            </p:cNvPr>
            <p:cNvCxnSpPr>
              <a:cxnSpLocks/>
            </p:cNvCxnSpPr>
            <p:nvPr userDrawn="1"/>
          </p:nvCxnSpPr>
          <p:spPr>
            <a:xfrm>
              <a:off x="803275" y="4788300"/>
              <a:ext cx="51139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4">
            <a:extLst>
              <a:ext uri="{FF2B5EF4-FFF2-40B4-BE49-F238E27FC236}">
                <a16:creationId xmlns="" xmlns:a16="http://schemas.microsoft.com/office/drawing/2014/main" id="{1594D6F5-E00E-BB47-BCBE-9DFEC7673857}"/>
              </a:ext>
            </a:extLst>
          </p:cNvPr>
          <p:cNvPicPr>
            <a:picLocks noChangeAspect="1"/>
          </p:cNvPicPr>
          <p:nvPr userDrawn="1"/>
        </p:nvPicPr>
        <p:blipFill>
          <a:blip r:embed="rId2"/>
          <a:srcRect/>
          <a:stretch/>
        </p:blipFill>
        <p:spPr>
          <a:xfrm>
            <a:off x="803276" y="800100"/>
            <a:ext cx="1643146" cy="332541"/>
          </a:xfrm>
          <a:prstGeom prst="rect">
            <a:avLst/>
          </a:prstGeom>
        </p:spPr>
      </p:pic>
    </p:spTree>
    <p:extLst>
      <p:ext uri="{BB962C8B-B14F-4D97-AF65-F5344CB8AC3E}">
        <p14:creationId xmlns:p14="http://schemas.microsoft.com/office/powerpoint/2010/main" val="775033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02462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a16="http://schemas.microsoft.com/office/drawing/2014/main" xmlns=""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a16="http://schemas.microsoft.com/office/drawing/2014/main" xmlns=""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577369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a16="http://schemas.microsoft.com/office/drawing/2014/main" xmlns=""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a16="http://schemas.microsoft.com/office/drawing/2014/main" xmlns=""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a16="http://schemas.microsoft.com/office/drawing/2014/main" xmlns=""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458336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a16="http://schemas.microsoft.com/office/drawing/2014/main" xmlns=""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a16="http://schemas.microsoft.com/office/drawing/2014/main" xmlns=""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a16="http://schemas.microsoft.com/office/drawing/2014/main" xmlns=""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744872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a16="http://schemas.microsoft.com/office/drawing/2014/main" xmlns=""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a16="http://schemas.microsoft.com/office/drawing/2014/main" xmlns=""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a16="http://schemas.microsoft.com/office/drawing/2014/main" xmlns=""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a16="http://schemas.microsoft.com/office/drawing/2014/main" xmlns=""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24058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a16="http://schemas.microsoft.com/office/drawing/2014/main" xmlns=""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a16="http://schemas.microsoft.com/office/drawing/2014/main" xmlns=""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473657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a16="http://schemas.microsoft.com/office/drawing/2014/main" xmlns=""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a16="http://schemas.microsoft.com/office/drawing/2014/main" xmlns=""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a16="http://schemas.microsoft.com/office/drawing/2014/main" xmlns=""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a16="http://schemas.microsoft.com/office/drawing/2014/main" xmlns=""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a16="http://schemas.microsoft.com/office/drawing/2014/main" xmlns=""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a16="http://schemas.microsoft.com/office/drawing/2014/main" xmlns=""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86733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11" name="Text Placeholder 3">
            <a:extLst>
              <a:ext uri="{FF2B5EF4-FFF2-40B4-BE49-F238E27FC236}">
                <a16:creationId xmlns="" xmlns:a16="http://schemas.microsoft.com/office/drawing/2014/main" id="{31E8EF0F-49A6-A841-BC74-4275701F782A}"/>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2" name="Text Placeholder 3">
            <a:extLst>
              <a:ext uri="{FF2B5EF4-FFF2-40B4-BE49-F238E27FC236}">
                <a16:creationId xmlns="" xmlns:a16="http://schemas.microsoft.com/office/drawing/2014/main" id="{60FC7E6F-3ECB-A14A-BD44-4C02A476BB7F}"/>
              </a:ext>
            </a:extLst>
          </p:cNvPr>
          <p:cNvSpPr>
            <a:spLocks noGrp="1"/>
          </p:cNvSpPr>
          <p:nvPr>
            <p:ph type="body" sz="quarter" idx="14" hasCustomPrompt="1"/>
          </p:nvPr>
        </p:nvSpPr>
        <p:spPr>
          <a:xfrm>
            <a:off x="9500116"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2749587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a16="http://schemas.microsoft.com/office/drawing/2014/main" xmlns=""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a16="http://schemas.microsoft.com/office/drawing/2014/main" xmlns=""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a16="http://schemas.microsoft.com/office/drawing/2014/main" xmlns=""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a16="http://schemas.microsoft.com/office/drawing/2014/main" xmlns=""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a16="http://schemas.microsoft.com/office/drawing/2014/main" xmlns=""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a16="http://schemas.microsoft.com/office/drawing/2014/main" xmlns=""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a16="http://schemas.microsoft.com/office/drawing/2014/main" xmlns=""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a16="http://schemas.microsoft.com/office/drawing/2014/main" xmlns=""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75846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a16="http://schemas.microsoft.com/office/drawing/2014/main" xmlns=""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42" name="Straight Connector 41">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a16="http://schemas.microsoft.com/office/drawing/2014/main" xmlns=""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a16="http://schemas.microsoft.com/office/drawing/2014/main" xmlns=""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a16="http://schemas.microsoft.com/office/drawing/2014/main" xmlns=""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a16="http://schemas.microsoft.com/office/drawing/2014/main" xmlns=""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a16="http://schemas.microsoft.com/office/drawing/2014/main" xmlns=""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9"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2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2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202853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s 2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F1068872-6350-3B4E-A377-5860A56A5EBE}"/>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CBB2FEAF-449B-AE40-BF6D-2E5B6DDED3BD}"/>
              </a:ext>
            </a:extLst>
          </p:cNvPr>
          <p:cNvSpPr>
            <a:spLocks noGrp="1"/>
          </p:cNvSpPr>
          <p:nvPr>
            <p:ph type="pic" sz="quarter" idx="52"/>
          </p:nvPr>
        </p:nvSpPr>
        <p:spPr>
          <a:xfrm>
            <a:off x="6315130" y="1629984"/>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Text Placeholder 3">
            <a:extLst>
              <a:ext uri="{FF2B5EF4-FFF2-40B4-BE49-F238E27FC236}">
                <a16:creationId xmlns:a16="http://schemas.microsoft.com/office/drawing/2014/main" xmlns="" id="{B93308E3-5FA6-2642-AC83-62AE15207ECB}"/>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1" name="Text Placeholder 3">
            <a:extLst>
              <a:ext uri="{FF2B5EF4-FFF2-40B4-BE49-F238E27FC236}">
                <a16:creationId xmlns:a16="http://schemas.microsoft.com/office/drawing/2014/main" xmlns="" id="{538F0CAE-EFEB-C741-B46B-839E77620433}"/>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a16="http://schemas.microsoft.com/office/drawing/2014/main" xmlns="" id="{3A4073AD-06AA-CF4E-BCA8-13A41515DB66}"/>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a16="http://schemas.microsoft.com/office/drawing/2014/main" xmlns="" id="{2CE2F0F7-A451-FF44-B522-3AD21FAD5587}"/>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a16="http://schemas.microsoft.com/office/drawing/2014/main" xmlns="" id="{9B93E4C9-5610-C342-AAAB-272B6588C627}"/>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5" name="Text Placeholder 3">
            <a:extLst>
              <a:ext uri="{FF2B5EF4-FFF2-40B4-BE49-F238E27FC236}">
                <a16:creationId xmlns:a16="http://schemas.microsoft.com/office/drawing/2014/main" xmlns="" id="{949978FF-687E-984B-A7AE-0FD8741F6231}"/>
              </a:ext>
            </a:extLst>
          </p:cNvPr>
          <p:cNvSpPr>
            <a:spLocks noGrp="1"/>
          </p:cNvSpPr>
          <p:nvPr>
            <p:ph type="body" sz="quarter" idx="83" hasCustomPrompt="1"/>
          </p:nvPr>
        </p:nvSpPr>
        <p:spPr>
          <a:xfrm>
            <a:off x="6311900" y="4299653"/>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6" name="Text Placeholder 3">
            <a:extLst>
              <a:ext uri="{FF2B5EF4-FFF2-40B4-BE49-F238E27FC236}">
                <a16:creationId xmlns:a16="http://schemas.microsoft.com/office/drawing/2014/main" xmlns="" id="{94FE0BCE-923E-B44A-B6E9-CBB4556AED60}"/>
              </a:ext>
            </a:extLst>
          </p:cNvPr>
          <p:cNvSpPr>
            <a:spLocks noGrp="1"/>
          </p:cNvSpPr>
          <p:nvPr>
            <p:ph type="body" sz="quarter" idx="84" hasCustomPrompt="1"/>
          </p:nvPr>
        </p:nvSpPr>
        <p:spPr>
          <a:xfrm>
            <a:off x="6311900" y="4434459"/>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7" name="Text Placeholder 3">
            <a:extLst>
              <a:ext uri="{FF2B5EF4-FFF2-40B4-BE49-F238E27FC236}">
                <a16:creationId xmlns:a16="http://schemas.microsoft.com/office/drawing/2014/main" xmlns="" id="{F68B9619-1677-F242-9B2D-121B631EAD09}"/>
              </a:ext>
            </a:extLst>
          </p:cNvPr>
          <p:cNvSpPr>
            <a:spLocks noGrp="1"/>
          </p:cNvSpPr>
          <p:nvPr>
            <p:ph type="body" sz="quarter" idx="85" hasCustomPrompt="1"/>
          </p:nvPr>
        </p:nvSpPr>
        <p:spPr>
          <a:xfrm>
            <a:off x="6311900" y="4680283"/>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8" name="Text Placeholder 3">
            <a:extLst>
              <a:ext uri="{FF2B5EF4-FFF2-40B4-BE49-F238E27FC236}">
                <a16:creationId xmlns:a16="http://schemas.microsoft.com/office/drawing/2014/main" xmlns="" id="{743AD629-696B-AB44-A4D6-8776E74F1CD9}"/>
              </a:ext>
            </a:extLst>
          </p:cNvPr>
          <p:cNvSpPr>
            <a:spLocks noGrp="1"/>
          </p:cNvSpPr>
          <p:nvPr>
            <p:ph type="body" sz="quarter" idx="86" hasCustomPrompt="1"/>
          </p:nvPr>
        </p:nvSpPr>
        <p:spPr>
          <a:xfrm>
            <a:off x="6311900" y="4819815"/>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9" name="Text Placeholder 3">
            <a:extLst>
              <a:ext uri="{FF2B5EF4-FFF2-40B4-BE49-F238E27FC236}">
                <a16:creationId xmlns:a16="http://schemas.microsoft.com/office/drawing/2014/main" xmlns="" id="{413CDA1B-A70C-F744-83C8-691CC5AF245D}"/>
              </a:ext>
            </a:extLst>
          </p:cNvPr>
          <p:cNvSpPr>
            <a:spLocks noGrp="1"/>
          </p:cNvSpPr>
          <p:nvPr>
            <p:ph type="body" sz="quarter" idx="97" hasCustomPrompt="1"/>
          </p:nvPr>
        </p:nvSpPr>
        <p:spPr>
          <a:xfrm>
            <a:off x="6311900" y="5070210"/>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6" name="Straight Connector 25">
            <a:extLst>
              <a:ext uri="{FF2B5EF4-FFF2-40B4-BE49-F238E27FC236}">
                <a16:creationId xmlns:a16="http://schemas.microsoft.com/office/drawing/2014/main" xmlns=""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0"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1"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131084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3657" cy="639918"/>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9" name="Kuvan paikkamerkki 3">
            <a:extLst>
              <a:ext uri="{FF2B5EF4-FFF2-40B4-BE49-F238E27FC236}">
                <a16:creationId xmlns:a16="http://schemas.microsoft.com/office/drawing/2014/main" xmlns="" id="{806FC7FD-9EDD-EB48-ABCB-D885990AFBDF}"/>
              </a:ext>
            </a:extLst>
          </p:cNvPr>
          <p:cNvSpPr>
            <a:spLocks noGrp="1"/>
          </p:cNvSpPr>
          <p:nvPr>
            <p:ph type="pic" sz="quarter" idx="52"/>
          </p:nvPr>
        </p:nvSpPr>
        <p:spPr>
          <a:xfrm>
            <a:off x="446000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1" name="Kuvan paikkamerkki 3">
            <a:extLst>
              <a:ext uri="{FF2B5EF4-FFF2-40B4-BE49-F238E27FC236}">
                <a16:creationId xmlns:a16="http://schemas.microsoft.com/office/drawing/2014/main" xmlns="" id="{86354B89-989B-1342-8DFE-FDF172EBDE5A}"/>
              </a:ext>
            </a:extLst>
          </p:cNvPr>
          <p:cNvSpPr>
            <a:spLocks noGrp="1"/>
          </p:cNvSpPr>
          <p:nvPr>
            <p:ph type="pic" sz="quarter" idx="54"/>
          </p:nvPr>
        </p:nvSpPr>
        <p:spPr>
          <a:xfrm>
            <a:off x="8094210"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4" name="Text Placeholder 3">
            <a:extLst>
              <a:ext uri="{FF2B5EF4-FFF2-40B4-BE49-F238E27FC236}">
                <a16:creationId xmlns:a16="http://schemas.microsoft.com/office/drawing/2014/main" xmlns=""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55" name="Text Placeholder 3">
            <a:extLst>
              <a:ext uri="{FF2B5EF4-FFF2-40B4-BE49-F238E27FC236}">
                <a16:creationId xmlns:a16="http://schemas.microsoft.com/office/drawing/2014/main" xmlns=""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a16="http://schemas.microsoft.com/office/drawing/2014/main" xmlns=""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a16="http://schemas.microsoft.com/office/drawing/2014/main" xmlns=""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9" name="Text Placeholder 3">
            <a:extLst>
              <a:ext uri="{FF2B5EF4-FFF2-40B4-BE49-F238E27FC236}">
                <a16:creationId xmlns:a16="http://schemas.microsoft.com/office/drawing/2014/main" xmlns=""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1" name="Text Placeholder 3">
            <a:extLst>
              <a:ext uri="{FF2B5EF4-FFF2-40B4-BE49-F238E27FC236}">
                <a16:creationId xmlns:a16="http://schemas.microsoft.com/office/drawing/2014/main" xmlns="" id="{F612FE57-2669-CD48-9739-C5E9ABCEA241}"/>
              </a:ext>
            </a:extLst>
          </p:cNvPr>
          <p:cNvSpPr>
            <a:spLocks noGrp="1"/>
          </p:cNvSpPr>
          <p:nvPr>
            <p:ph type="body" sz="quarter" idx="83" hasCustomPrompt="1"/>
          </p:nvPr>
        </p:nvSpPr>
        <p:spPr>
          <a:xfrm>
            <a:off x="4456771"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a16="http://schemas.microsoft.com/office/drawing/2014/main" xmlns="" id="{C6B8EF6A-941E-994E-9B85-E7C4E660C9D8}"/>
              </a:ext>
            </a:extLst>
          </p:cNvPr>
          <p:cNvSpPr>
            <a:spLocks noGrp="1"/>
          </p:cNvSpPr>
          <p:nvPr>
            <p:ph type="body" sz="quarter" idx="84" hasCustomPrompt="1"/>
          </p:nvPr>
        </p:nvSpPr>
        <p:spPr>
          <a:xfrm>
            <a:off x="4456771"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a16="http://schemas.microsoft.com/office/drawing/2014/main" xmlns="" id="{652F63F9-1015-F64F-A847-55F0003EB237}"/>
              </a:ext>
            </a:extLst>
          </p:cNvPr>
          <p:cNvSpPr>
            <a:spLocks noGrp="1"/>
          </p:cNvSpPr>
          <p:nvPr>
            <p:ph type="body" sz="quarter" idx="85" hasCustomPrompt="1"/>
          </p:nvPr>
        </p:nvSpPr>
        <p:spPr>
          <a:xfrm>
            <a:off x="4456771"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a16="http://schemas.microsoft.com/office/drawing/2014/main" xmlns="" id="{DF1D4AED-0BE9-6E4E-A3C0-14CF6B28C5D5}"/>
              </a:ext>
            </a:extLst>
          </p:cNvPr>
          <p:cNvSpPr>
            <a:spLocks noGrp="1"/>
          </p:cNvSpPr>
          <p:nvPr>
            <p:ph type="body" sz="quarter" idx="86" hasCustomPrompt="1"/>
          </p:nvPr>
        </p:nvSpPr>
        <p:spPr>
          <a:xfrm>
            <a:off x="4456771"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6" name="Text Placeholder 3">
            <a:extLst>
              <a:ext uri="{FF2B5EF4-FFF2-40B4-BE49-F238E27FC236}">
                <a16:creationId xmlns:a16="http://schemas.microsoft.com/office/drawing/2014/main" xmlns="" id="{4D74871D-C341-8840-B80B-F388A3030998}"/>
              </a:ext>
            </a:extLst>
          </p:cNvPr>
          <p:cNvSpPr>
            <a:spLocks noGrp="1"/>
          </p:cNvSpPr>
          <p:nvPr>
            <p:ph type="body" sz="quarter" idx="92" hasCustomPrompt="1"/>
          </p:nvPr>
        </p:nvSpPr>
        <p:spPr>
          <a:xfrm>
            <a:off x="810475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a16="http://schemas.microsoft.com/office/drawing/2014/main" xmlns="" id="{508FBB61-A8C0-174A-BB54-C38432B6DB2F}"/>
              </a:ext>
            </a:extLst>
          </p:cNvPr>
          <p:cNvSpPr>
            <a:spLocks noGrp="1"/>
          </p:cNvSpPr>
          <p:nvPr>
            <p:ph type="body" sz="quarter" idx="93" hasCustomPrompt="1"/>
          </p:nvPr>
        </p:nvSpPr>
        <p:spPr>
          <a:xfrm>
            <a:off x="810475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a16="http://schemas.microsoft.com/office/drawing/2014/main" xmlns="" id="{4638985B-CF4A-0E4E-90E0-01167EC02D1E}"/>
              </a:ext>
            </a:extLst>
          </p:cNvPr>
          <p:cNvSpPr>
            <a:spLocks noGrp="1"/>
          </p:cNvSpPr>
          <p:nvPr>
            <p:ph type="body" sz="quarter" idx="94" hasCustomPrompt="1"/>
          </p:nvPr>
        </p:nvSpPr>
        <p:spPr>
          <a:xfrm>
            <a:off x="810475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a16="http://schemas.microsoft.com/office/drawing/2014/main" xmlns="" id="{07FEE329-8FBF-0A45-87D1-AED4F076B1B1}"/>
              </a:ext>
            </a:extLst>
          </p:cNvPr>
          <p:cNvSpPr>
            <a:spLocks noGrp="1"/>
          </p:cNvSpPr>
          <p:nvPr>
            <p:ph type="body" sz="quarter" idx="95" hasCustomPrompt="1"/>
          </p:nvPr>
        </p:nvSpPr>
        <p:spPr>
          <a:xfrm>
            <a:off x="810475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1" name="Text Placeholder 3">
            <a:extLst>
              <a:ext uri="{FF2B5EF4-FFF2-40B4-BE49-F238E27FC236}">
                <a16:creationId xmlns:a16="http://schemas.microsoft.com/office/drawing/2014/main" xmlns="" id="{BA9C6EC3-7C5C-CB4F-BC43-3687F14FD6DE}"/>
              </a:ext>
            </a:extLst>
          </p:cNvPr>
          <p:cNvSpPr>
            <a:spLocks noGrp="1"/>
          </p:cNvSpPr>
          <p:nvPr>
            <p:ph type="body" sz="quarter" idx="97" hasCustomPrompt="1"/>
          </p:nvPr>
        </p:nvSpPr>
        <p:spPr>
          <a:xfrm>
            <a:off x="4456771"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72" name="Text Placeholder 3">
            <a:extLst>
              <a:ext uri="{FF2B5EF4-FFF2-40B4-BE49-F238E27FC236}">
                <a16:creationId xmlns:a16="http://schemas.microsoft.com/office/drawing/2014/main" xmlns="" id="{679A8F87-C2A4-BA4E-948B-478341FE62AD}"/>
              </a:ext>
            </a:extLst>
          </p:cNvPr>
          <p:cNvSpPr>
            <a:spLocks noGrp="1"/>
          </p:cNvSpPr>
          <p:nvPr>
            <p:ph type="body" sz="quarter" idx="98" hasCustomPrompt="1"/>
          </p:nvPr>
        </p:nvSpPr>
        <p:spPr>
          <a:xfrm>
            <a:off x="8094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3" name="Straight Connector 22">
            <a:extLst>
              <a:ext uri="{FF2B5EF4-FFF2-40B4-BE49-F238E27FC236}">
                <a16:creationId xmlns:a16="http://schemas.microsoft.com/office/drawing/2014/main" xmlns="" id="{FBC47626-9EC4-BD49-B9CF-517731CCE240}"/>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2730AFA-7339-954A-9420-923CF2136D6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91B37C0-9BDA-DF4E-9486-9963CE146944}"/>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3116108-6F10-3449-B541-0BD8B5635DA4}"/>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6D1077C-D6F8-014E-9463-8F9A9D41E3EE}"/>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6B835E6-870A-AF4B-89EA-6B6BF18427A3}"/>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3"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4"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737514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s 4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1442" cy="693703"/>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a16="http://schemas.microsoft.com/office/drawing/2014/main" xmlns="" id="{165199D2-F70F-6844-990B-89A610E5FE22}"/>
              </a:ext>
            </a:extLst>
          </p:cNvPr>
          <p:cNvSpPr>
            <a:spLocks noGrp="1"/>
          </p:cNvSpPr>
          <p:nvPr>
            <p:ph type="pic" sz="quarter" idx="26"/>
          </p:nvPr>
        </p:nvSpPr>
        <p:spPr>
          <a:xfrm>
            <a:off x="800371"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Kuvan paikkamerkki 3">
            <a:extLst>
              <a:ext uri="{FF2B5EF4-FFF2-40B4-BE49-F238E27FC236}">
                <a16:creationId xmlns:a16="http://schemas.microsoft.com/office/drawing/2014/main" xmlns="" id="{F1130E8E-8B71-8844-95D5-6960C6FB3365}"/>
              </a:ext>
            </a:extLst>
          </p:cNvPr>
          <p:cNvSpPr>
            <a:spLocks noGrp="1"/>
          </p:cNvSpPr>
          <p:nvPr>
            <p:ph type="pic" sz="quarter" idx="52"/>
          </p:nvPr>
        </p:nvSpPr>
        <p:spPr>
          <a:xfrm>
            <a:off x="3535793"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Kuvan paikkamerkki 3">
            <a:extLst>
              <a:ext uri="{FF2B5EF4-FFF2-40B4-BE49-F238E27FC236}">
                <a16:creationId xmlns:a16="http://schemas.microsoft.com/office/drawing/2014/main" xmlns="" id="{9F91DF4D-36C8-C54C-BAC4-E04377984E65}"/>
              </a:ext>
            </a:extLst>
          </p:cNvPr>
          <p:cNvSpPr>
            <a:spLocks noGrp="1"/>
          </p:cNvSpPr>
          <p:nvPr>
            <p:ph type="pic" sz="quarter" idx="54"/>
          </p:nvPr>
        </p:nvSpPr>
        <p:spPr>
          <a:xfrm>
            <a:off x="9006638"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4" name="Kuvan paikkamerkki 3">
            <a:extLst>
              <a:ext uri="{FF2B5EF4-FFF2-40B4-BE49-F238E27FC236}">
                <a16:creationId xmlns:a16="http://schemas.microsoft.com/office/drawing/2014/main" xmlns="" id="{EB028F0A-F160-CC43-8666-E5BEFA114230}"/>
              </a:ext>
            </a:extLst>
          </p:cNvPr>
          <p:cNvSpPr>
            <a:spLocks noGrp="1"/>
          </p:cNvSpPr>
          <p:nvPr>
            <p:ph type="pic" sz="quarter" idx="56"/>
          </p:nvPr>
        </p:nvSpPr>
        <p:spPr>
          <a:xfrm>
            <a:off x="6271215"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5" name="Text Placeholder 3">
            <a:extLst>
              <a:ext uri="{FF2B5EF4-FFF2-40B4-BE49-F238E27FC236}">
                <a16:creationId xmlns:a16="http://schemas.microsoft.com/office/drawing/2014/main" xmlns="" id="{FB1FCE0D-6FF4-B742-8E61-7AF66371B99C}"/>
              </a:ext>
            </a:extLst>
          </p:cNvPr>
          <p:cNvSpPr>
            <a:spLocks noGrp="1"/>
          </p:cNvSpPr>
          <p:nvPr>
            <p:ph type="body" sz="quarter" idx="82" hasCustomPrompt="1"/>
          </p:nvPr>
        </p:nvSpPr>
        <p:spPr>
          <a:xfrm>
            <a:off x="811210"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8" name="Text Placeholder 3">
            <a:extLst>
              <a:ext uri="{FF2B5EF4-FFF2-40B4-BE49-F238E27FC236}">
                <a16:creationId xmlns:a16="http://schemas.microsoft.com/office/drawing/2014/main" xmlns="" id="{B4E0D180-94FB-7E4D-8622-3038ACCF40CB}"/>
              </a:ext>
            </a:extLst>
          </p:cNvPr>
          <p:cNvSpPr>
            <a:spLocks noGrp="1"/>
          </p:cNvSpPr>
          <p:nvPr>
            <p:ph type="body" sz="quarter" idx="72" hasCustomPrompt="1"/>
          </p:nvPr>
        </p:nvSpPr>
        <p:spPr>
          <a:xfrm>
            <a:off x="811210"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9" name="Text Placeholder 3">
            <a:extLst>
              <a:ext uri="{FF2B5EF4-FFF2-40B4-BE49-F238E27FC236}">
                <a16:creationId xmlns:a16="http://schemas.microsoft.com/office/drawing/2014/main" xmlns="" id="{6D4616DC-84CE-3E44-887C-A56A516E76F5}"/>
              </a:ext>
            </a:extLst>
          </p:cNvPr>
          <p:cNvSpPr>
            <a:spLocks noGrp="1"/>
          </p:cNvSpPr>
          <p:nvPr>
            <p:ph type="body" sz="quarter" idx="73" hasCustomPrompt="1"/>
          </p:nvPr>
        </p:nvSpPr>
        <p:spPr>
          <a:xfrm>
            <a:off x="811210"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0" name="Text Placeholder 3">
            <a:extLst>
              <a:ext uri="{FF2B5EF4-FFF2-40B4-BE49-F238E27FC236}">
                <a16:creationId xmlns:a16="http://schemas.microsoft.com/office/drawing/2014/main" xmlns="" id="{6CEAF5F5-E5AD-704B-AB05-58DB33751900}"/>
              </a:ext>
            </a:extLst>
          </p:cNvPr>
          <p:cNvSpPr>
            <a:spLocks noGrp="1"/>
          </p:cNvSpPr>
          <p:nvPr>
            <p:ph type="body" sz="quarter" idx="74" hasCustomPrompt="1"/>
          </p:nvPr>
        </p:nvSpPr>
        <p:spPr>
          <a:xfrm>
            <a:off x="811210"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1" name="Text Placeholder 3">
            <a:extLst>
              <a:ext uri="{FF2B5EF4-FFF2-40B4-BE49-F238E27FC236}">
                <a16:creationId xmlns:a16="http://schemas.microsoft.com/office/drawing/2014/main" xmlns="" id="{10B4BE1D-3786-DF49-83DC-A7903C000FEA}"/>
              </a:ext>
            </a:extLst>
          </p:cNvPr>
          <p:cNvSpPr>
            <a:spLocks noGrp="1"/>
          </p:cNvSpPr>
          <p:nvPr>
            <p:ph type="body" sz="quarter" idx="75" hasCustomPrompt="1"/>
          </p:nvPr>
        </p:nvSpPr>
        <p:spPr>
          <a:xfrm>
            <a:off x="811210"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2" name="Text Placeholder 3">
            <a:extLst>
              <a:ext uri="{FF2B5EF4-FFF2-40B4-BE49-F238E27FC236}">
                <a16:creationId xmlns:a16="http://schemas.microsoft.com/office/drawing/2014/main" xmlns="" id="{CE6E7BA1-1AA4-F04D-9774-5B4B895773FC}"/>
              </a:ext>
            </a:extLst>
          </p:cNvPr>
          <p:cNvSpPr>
            <a:spLocks noGrp="1"/>
          </p:cNvSpPr>
          <p:nvPr>
            <p:ph type="body" sz="quarter" idx="76" hasCustomPrompt="1"/>
          </p:nvPr>
        </p:nvSpPr>
        <p:spPr>
          <a:xfrm>
            <a:off x="811210"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3" name="Text Placeholder 3">
            <a:extLst>
              <a:ext uri="{FF2B5EF4-FFF2-40B4-BE49-F238E27FC236}">
                <a16:creationId xmlns:a16="http://schemas.microsoft.com/office/drawing/2014/main" xmlns="" id="{71E6F0CA-E2E0-944C-A4E9-9A7B4C807681}"/>
              </a:ext>
            </a:extLst>
          </p:cNvPr>
          <p:cNvSpPr>
            <a:spLocks noGrp="1"/>
          </p:cNvSpPr>
          <p:nvPr>
            <p:ph type="body" sz="quarter" idx="83" hasCustomPrompt="1"/>
          </p:nvPr>
        </p:nvSpPr>
        <p:spPr>
          <a:xfrm>
            <a:off x="3546482"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4" name="Text Placeholder 3">
            <a:extLst>
              <a:ext uri="{FF2B5EF4-FFF2-40B4-BE49-F238E27FC236}">
                <a16:creationId xmlns:a16="http://schemas.microsoft.com/office/drawing/2014/main" xmlns="" id="{97F6440B-92AE-7543-976E-7BA9C00F600D}"/>
              </a:ext>
            </a:extLst>
          </p:cNvPr>
          <p:cNvSpPr>
            <a:spLocks noGrp="1"/>
          </p:cNvSpPr>
          <p:nvPr>
            <p:ph type="body" sz="quarter" idx="84" hasCustomPrompt="1"/>
          </p:nvPr>
        </p:nvSpPr>
        <p:spPr>
          <a:xfrm>
            <a:off x="3546482"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5" name="Text Placeholder 3">
            <a:extLst>
              <a:ext uri="{FF2B5EF4-FFF2-40B4-BE49-F238E27FC236}">
                <a16:creationId xmlns:a16="http://schemas.microsoft.com/office/drawing/2014/main" xmlns="" id="{15BC88A7-C7DA-E74D-8436-B68878925FDC}"/>
              </a:ext>
            </a:extLst>
          </p:cNvPr>
          <p:cNvSpPr>
            <a:spLocks noGrp="1"/>
          </p:cNvSpPr>
          <p:nvPr>
            <p:ph type="body" sz="quarter" idx="85" hasCustomPrompt="1"/>
          </p:nvPr>
        </p:nvSpPr>
        <p:spPr>
          <a:xfrm>
            <a:off x="3546482"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6" name="Text Placeholder 3">
            <a:extLst>
              <a:ext uri="{FF2B5EF4-FFF2-40B4-BE49-F238E27FC236}">
                <a16:creationId xmlns:a16="http://schemas.microsoft.com/office/drawing/2014/main" xmlns="" id="{99CD74AB-5065-A443-AB90-86B9F9CDB2C5}"/>
              </a:ext>
            </a:extLst>
          </p:cNvPr>
          <p:cNvSpPr>
            <a:spLocks noGrp="1"/>
          </p:cNvSpPr>
          <p:nvPr>
            <p:ph type="body" sz="quarter" idx="86" hasCustomPrompt="1"/>
          </p:nvPr>
        </p:nvSpPr>
        <p:spPr>
          <a:xfrm>
            <a:off x="3546482"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7" name="Text Placeholder 3">
            <a:extLst>
              <a:ext uri="{FF2B5EF4-FFF2-40B4-BE49-F238E27FC236}">
                <a16:creationId xmlns:a16="http://schemas.microsoft.com/office/drawing/2014/main" xmlns="" id="{E616B3C4-61B1-AB43-879C-60FFFE37461C}"/>
              </a:ext>
            </a:extLst>
          </p:cNvPr>
          <p:cNvSpPr>
            <a:spLocks noGrp="1"/>
          </p:cNvSpPr>
          <p:nvPr>
            <p:ph type="body" sz="quarter" idx="87" hasCustomPrompt="1"/>
          </p:nvPr>
        </p:nvSpPr>
        <p:spPr>
          <a:xfrm>
            <a:off x="3546482"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8" name="Text Placeholder 3">
            <a:extLst>
              <a:ext uri="{FF2B5EF4-FFF2-40B4-BE49-F238E27FC236}">
                <a16:creationId xmlns:a16="http://schemas.microsoft.com/office/drawing/2014/main" xmlns="" id="{E7677726-864E-5B43-9E65-6F9A8D7DDA7D}"/>
              </a:ext>
            </a:extLst>
          </p:cNvPr>
          <p:cNvSpPr>
            <a:spLocks noGrp="1"/>
          </p:cNvSpPr>
          <p:nvPr>
            <p:ph type="body" sz="quarter" idx="92" hasCustomPrompt="1"/>
          </p:nvPr>
        </p:nvSpPr>
        <p:spPr>
          <a:xfrm>
            <a:off x="6281754"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9" name="Text Placeholder 3">
            <a:extLst>
              <a:ext uri="{FF2B5EF4-FFF2-40B4-BE49-F238E27FC236}">
                <a16:creationId xmlns:a16="http://schemas.microsoft.com/office/drawing/2014/main" xmlns="" id="{438881F3-6F98-9843-9E69-19148EF54F0E}"/>
              </a:ext>
            </a:extLst>
          </p:cNvPr>
          <p:cNvSpPr>
            <a:spLocks noGrp="1"/>
          </p:cNvSpPr>
          <p:nvPr>
            <p:ph type="body" sz="quarter" idx="93" hasCustomPrompt="1"/>
          </p:nvPr>
        </p:nvSpPr>
        <p:spPr>
          <a:xfrm>
            <a:off x="6281754"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0" name="Text Placeholder 3">
            <a:extLst>
              <a:ext uri="{FF2B5EF4-FFF2-40B4-BE49-F238E27FC236}">
                <a16:creationId xmlns:a16="http://schemas.microsoft.com/office/drawing/2014/main" xmlns="" id="{EF9E77CA-79C2-1446-AD6B-E102D1A2C194}"/>
              </a:ext>
            </a:extLst>
          </p:cNvPr>
          <p:cNvSpPr>
            <a:spLocks noGrp="1"/>
          </p:cNvSpPr>
          <p:nvPr>
            <p:ph type="body" sz="quarter" idx="94" hasCustomPrompt="1"/>
          </p:nvPr>
        </p:nvSpPr>
        <p:spPr>
          <a:xfrm>
            <a:off x="6281754"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1" name="Text Placeholder 3">
            <a:extLst>
              <a:ext uri="{FF2B5EF4-FFF2-40B4-BE49-F238E27FC236}">
                <a16:creationId xmlns:a16="http://schemas.microsoft.com/office/drawing/2014/main" xmlns="" id="{B51C4867-6F47-FE47-91D6-A2FB6161D428}"/>
              </a:ext>
            </a:extLst>
          </p:cNvPr>
          <p:cNvSpPr>
            <a:spLocks noGrp="1"/>
          </p:cNvSpPr>
          <p:nvPr>
            <p:ph type="body" sz="quarter" idx="95" hasCustomPrompt="1"/>
          </p:nvPr>
        </p:nvSpPr>
        <p:spPr>
          <a:xfrm>
            <a:off x="6281754"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2" name="Text Placeholder 3">
            <a:extLst>
              <a:ext uri="{FF2B5EF4-FFF2-40B4-BE49-F238E27FC236}">
                <a16:creationId xmlns:a16="http://schemas.microsoft.com/office/drawing/2014/main" xmlns="" id="{EC403C51-15AB-3F4D-B1E0-1389DB16E052}"/>
              </a:ext>
            </a:extLst>
          </p:cNvPr>
          <p:cNvSpPr>
            <a:spLocks noGrp="1"/>
          </p:cNvSpPr>
          <p:nvPr>
            <p:ph type="body" sz="quarter" idx="96" hasCustomPrompt="1"/>
          </p:nvPr>
        </p:nvSpPr>
        <p:spPr>
          <a:xfrm>
            <a:off x="6281754"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3" name="Text Placeholder 3">
            <a:extLst>
              <a:ext uri="{FF2B5EF4-FFF2-40B4-BE49-F238E27FC236}">
                <a16:creationId xmlns:a16="http://schemas.microsoft.com/office/drawing/2014/main" xmlns="" id="{274F6B79-04F8-A74D-B226-9A7A499FA18E}"/>
              </a:ext>
            </a:extLst>
          </p:cNvPr>
          <p:cNvSpPr>
            <a:spLocks noGrp="1"/>
          </p:cNvSpPr>
          <p:nvPr>
            <p:ph type="body" sz="quarter" idx="97" hasCustomPrompt="1"/>
          </p:nvPr>
        </p:nvSpPr>
        <p:spPr>
          <a:xfrm>
            <a:off x="3546482" y="4858268"/>
            <a:ext cx="236754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4" name="Text Placeholder 3">
            <a:extLst>
              <a:ext uri="{FF2B5EF4-FFF2-40B4-BE49-F238E27FC236}">
                <a16:creationId xmlns:a16="http://schemas.microsoft.com/office/drawing/2014/main" xmlns="" id="{E463E9FE-3664-9245-B926-B117F4FF3530}"/>
              </a:ext>
            </a:extLst>
          </p:cNvPr>
          <p:cNvSpPr>
            <a:spLocks noGrp="1"/>
          </p:cNvSpPr>
          <p:nvPr>
            <p:ph type="body" sz="quarter" idx="98" hasCustomPrompt="1"/>
          </p:nvPr>
        </p:nvSpPr>
        <p:spPr>
          <a:xfrm>
            <a:off x="6277978"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5" name="Text Placeholder 3">
            <a:extLst>
              <a:ext uri="{FF2B5EF4-FFF2-40B4-BE49-F238E27FC236}">
                <a16:creationId xmlns:a16="http://schemas.microsoft.com/office/drawing/2014/main" xmlns="" id="{B1425886-99EB-D944-9C2E-4B5D856E8FEE}"/>
              </a:ext>
            </a:extLst>
          </p:cNvPr>
          <p:cNvSpPr>
            <a:spLocks noGrp="1"/>
          </p:cNvSpPr>
          <p:nvPr>
            <p:ph type="body" sz="quarter" idx="99" hasCustomPrompt="1"/>
          </p:nvPr>
        </p:nvSpPr>
        <p:spPr>
          <a:xfrm>
            <a:off x="9017026"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6" name="Text Placeholder 3">
            <a:extLst>
              <a:ext uri="{FF2B5EF4-FFF2-40B4-BE49-F238E27FC236}">
                <a16:creationId xmlns:a16="http://schemas.microsoft.com/office/drawing/2014/main" xmlns="" id="{6F6A6188-2129-8F4B-9F4B-48997899CD7C}"/>
              </a:ext>
            </a:extLst>
          </p:cNvPr>
          <p:cNvSpPr>
            <a:spLocks noGrp="1"/>
          </p:cNvSpPr>
          <p:nvPr>
            <p:ph type="body" sz="quarter" idx="100" hasCustomPrompt="1"/>
          </p:nvPr>
        </p:nvSpPr>
        <p:spPr>
          <a:xfrm>
            <a:off x="9017026"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7" name="Text Placeholder 3">
            <a:extLst>
              <a:ext uri="{FF2B5EF4-FFF2-40B4-BE49-F238E27FC236}">
                <a16:creationId xmlns:a16="http://schemas.microsoft.com/office/drawing/2014/main" xmlns="" id="{324FD34B-000C-E043-B9F4-38EA7020B857}"/>
              </a:ext>
            </a:extLst>
          </p:cNvPr>
          <p:cNvSpPr>
            <a:spLocks noGrp="1"/>
          </p:cNvSpPr>
          <p:nvPr>
            <p:ph type="body" sz="quarter" idx="101" hasCustomPrompt="1"/>
          </p:nvPr>
        </p:nvSpPr>
        <p:spPr>
          <a:xfrm>
            <a:off x="9017026"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8" name="Text Placeholder 3">
            <a:extLst>
              <a:ext uri="{FF2B5EF4-FFF2-40B4-BE49-F238E27FC236}">
                <a16:creationId xmlns:a16="http://schemas.microsoft.com/office/drawing/2014/main" xmlns="" id="{ED9418F7-5C94-7B44-B5FA-124CCABD8C5F}"/>
              </a:ext>
            </a:extLst>
          </p:cNvPr>
          <p:cNvSpPr>
            <a:spLocks noGrp="1"/>
          </p:cNvSpPr>
          <p:nvPr>
            <p:ph type="body" sz="quarter" idx="102" hasCustomPrompt="1"/>
          </p:nvPr>
        </p:nvSpPr>
        <p:spPr>
          <a:xfrm>
            <a:off x="9017026"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9" name="Text Placeholder 3">
            <a:extLst>
              <a:ext uri="{FF2B5EF4-FFF2-40B4-BE49-F238E27FC236}">
                <a16:creationId xmlns:a16="http://schemas.microsoft.com/office/drawing/2014/main" xmlns="" id="{4CF2A155-D7C4-1A46-A33F-C5E43E49A523}"/>
              </a:ext>
            </a:extLst>
          </p:cNvPr>
          <p:cNvSpPr>
            <a:spLocks noGrp="1"/>
          </p:cNvSpPr>
          <p:nvPr>
            <p:ph type="body" sz="quarter" idx="103" hasCustomPrompt="1"/>
          </p:nvPr>
        </p:nvSpPr>
        <p:spPr>
          <a:xfrm>
            <a:off x="9017026"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0" name="Text Placeholder 3">
            <a:extLst>
              <a:ext uri="{FF2B5EF4-FFF2-40B4-BE49-F238E27FC236}">
                <a16:creationId xmlns:a16="http://schemas.microsoft.com/office/drawing/2014/main" xmlns="" id="{EE368258-FE55-A547-9D29-51E8D9EEAFC4}"/>
              </a:ext>
            </a:extLst>
          </p:cNvPr>
          <p:cNvSpPr>
            <a:spLocks noGrp="1"/>
          </p:cNvSpPr>
          <p:nvPr>
            <p:ph type="body" sz="quarter" idx="104" hasCustomPrompt="1"/>
          </p:nvPr>
        </p:nvSpPr>
        <p:spPr>
          <a:xfrm>
            <a:off x="9006486"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33" name="Straight Connector 32">
            <a:extLst>
              <a:ext uri="{FF2B5EF4-FFF2-40B4-BE49-F238E27FC236}">
                <a16:creationId xmlns:a16="http://schemas.microsoft.com/office/drawing/2014/main" xmlns="" id="{F723C116-ECA5-A642-BB81-BDA1244F8608}"/>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BF59803-150E-9541-80E7-7299B9369180}"/>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C57F4EC-6232-9B46-89A9-0A94BD75B35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5DBBA83-68E3-BF46-820A-68189FFA3D1A}"/>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A94DACB-26C7-6440-9E76-0207E5E163D7}"/>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6502FBA-06BD-6849-B31C-697651DC5C20}"/>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BE7F233-D0D3-F84E-9894-B02405797A3A}"/>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3F656DD-1C46-3649-8820-8B0EB35F2F42}"/>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46"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47"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419175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s 5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9403"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a16="http://schemas.microsoft.com/office/drawing/2014/main" xmlns=""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a16="http://schemas.microsoft.com/office/drawing/2014/main" xmlns=""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a16="http://schemas.microsoft.com/office/drawing/2014/main" xmlns=""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a16="http://schemas.microsoft.com/office/drawing/2014/main" xmlns=""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a16="http://schemas.microsoft.com/office/drawing/2014/main" xmlns=""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58" name="Text Placeholder 3">
            <a:extLst>
              <a:ext uri="{FF2B5EF4-FFF2-40B4-BE49-F238E27FC236}">
                <a16:creationId xmlns:a16="http://schemas.microsoft.com/office/drawing/2014/main" xmlns="" id="{747B04F5-AD06-7846-B359-A0C8E4C66EA3}"/>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a16="http://schemas.microsoft.com/office/drawing/2014/main" xmlns="" id="{4D728AF2-6E27-B947-B700-46BC1FC92237}"/>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a16="http://schemas.microsoft.com/office/drawing/2014/main" xmlns="" id="{975B1DF5-3E6C-0A47-99E6-FF6B6AF7168F}"/>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a16="http://schemas.microsoft.com/office/drawing/2014/main" xmlns="" id="{D1BDF854-4024-9E4C-95A2-1E43F9938B7A}"/>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a16="http://schemas.microsoft.com/office/drawing/2014/main" xmlns="" id="{5832F390-FABF-C343-8B46-31C1C27978EF}"/>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a16="http://schemas.microsoft.com/office/drawing/2014/main" xmlns="" id="{23A154FE-F6DD-534D-95C4-2B7A245980EF}"/>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2" name="Text Placeholder 3">
            <a:extLst>
              <a:ext uri="{FF2B5EF4-FFF2-40B4-BE49-F238E27FC236}">
                <a16:creationId xmlns:a16="http://schemas.microsoft.com/office/drawing/2014/main" xmlns="" id="{ADF5AA4D-AE98-554A-B206-FE07987385CC}"/>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3" name="Text Placeholder 3">
            <a:extLst>
              <a:ext uri="{FF2B5EF4-FFF2-40B4-BE49-F238E27FC236}">
                <a16:creationId xmlns:a16="http://schemas.microsoft.com/office/drawing/2014/main" xmlns="" id="{FB1DF596-2534-B941-AA42-12C28EF6E31F}"/>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4" name="Text Placeholder 3">
            <a:extLst>
              <a:ext uri="{FF2B5EF4-FFF2-40B4-BE49-F238E27FC236}">
                <a16:creationId xmlns:a16="http://schemas.microsoft.com/office/drawing/2014/main" xmlns="" id="{45CD9726-122A-2642-A2ED-87B000A2575A}"/>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5" name="Text Placeholder 3">
            <a:extLst>
              <a:ext uri="{FF2B5EF4-FFF2-40B4-BE49-F238E27FC236}">
                <a16:creationId xmlns:a16="http://schemas.microsoft.com/office/drawing/2014/main" xmlns="" id="{81AA3533-FED0-184A-BCD2-E9802FAD67B5}"/>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6" name="Text Placeholder 3">
            <a:extLst>
              <a:ext uri="{FF2B5EF4-FFF2-40B4-BE49-F238E27FC236}">
                <a16:creationId xmlns:a16="http://schemas.microsoft.com/office/drawing/2014/main" xmlns="" id="{1F6A6CF5-F394-6840-91F4-98723E600FEE}"/>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7" name="Text Placeholder 3">
            <a:extLst>
              <a:ext uri="{FF2B5EF4-FFF2-40B4-BE49-F238E27FC236}">
                <a16:creationId xmlns:a16="http://schemas.microsoft.com/office/drawing/2014/main" xmlns="" id="{316674F9-2BA2-B841-867F-8126373CAF9B}"/>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8" name="Text Placeholder 3">
            <a:extLst>
              <a:ext uri="{FF2B5EF4-FFF2-40B4-BE49-F238E27FC236}">
                <a16:creationId xmlns:a16="http://schemas.microsoft.com/office/drawing/2014/main" xmlns="" id="{9D794496-7879-9A4E-8D65-A78CA39F9CEE}"/>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9" name="Text Placeholder 3">
            <a:extLst>
              <a:ext uri="{FF2B5EF4-FFF2-40B4-BE49-F238E27FC236}">
                <a16:creationId xmlns:a16="http://schemas.microsoft.com/office/drawing/2014/main" xmlns="" id="{C9977A58-635F-1143-BBD4-A7E892470585}"/>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0" name="Text Placeholder 3">
            <a:extLst>
              <a:ext uri="{FF2B5EF4-FFF2-40B4-BE49-F238E27FC236}">
                <a16:creationId xmlns:a16="http://schemas.microsoft.com/office/drawing/2014/main" xmlns="" id="{954AB667-3538-D149-B5B2-F0431A8DABED}"/>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1" name="Text Placeholder 3">
            <a:extLst>
              <a:ext uri="{FF2B5EF4-FFF2-40B4-BE49-F238E27FC236}">
                <a16:creationId xmlns:a16="http://schemas.microsoft.com/office/drawing/2014/main" xmlns="" id="{CD146AF9-D0A8-374B-A9C3-A2295CBA2E75}"/>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2" name="Text Placeholder 3">
            <a:extLst>
              <a:ext uri="{FF2B5EF4-FFF2-40B4-BE49-F238E27FC236}">
                <a16:creationId xmlns:a16="http://schemas.microsoft.com/office/drawing/2014/main" xmlns="" id="{6FF9CE0E-6466-6641-9EAD-09E870A27638}"/>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3" name="Text Placeholder 3">
            <a:extLst>
              <a:ext uri="{FF2B5EF4-FFF2-40B4-BE49-F238E27FC236}">
                <a16:creationId xmlns:a16="http://schemas.microsoft.com/office/drawing/2014/main" xmlns="" id="{05B982A4-FFD6-1B44-B4C6-D987099B5767}"/>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4" name="Text Placeholder 3">
            <a:extLst>
              <a:ext uri="{FF2B5EF4-FFF2-40B4-BE49-F238E27FC236}">
                <a16:creationId xmlns:a16="http://schemas.microsoft.com/office/drawing/2014/main" xmlns="" id="{75779841-ACC8-294A-9963-7D9B2A39D809}"/>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5" name="Text Placeholder 3">
            <a:extLst>
              <a:ext uri="{FF2B5EF4-FFF2-40B4-BE49-F238E27FC236}">
                <a16:creationId xmlns:a16="http://schemas.microsoft.com/office/drawing/2014/main" xmlns="" id="{AE4094D9-D427-1C4F-BF80-7A273AB3D5C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6" name="Text Placeholder 3">
            <a:extLst>
              <a:ext uri="{FF2B5EF4-FFF2-40B4-BE49-F238E27FC236}">
                <a16:creationId xmlns:a16="http://schemas.microsoft.com/office/drawing/2014/main" xmlns="" id="{389081DD-C729-5C41-8403-9C8E9EF77023}"/>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a16="http://schemas.microsoft.com/office/drawing/2014/main" xmlns="" id="{A782B555-ABC9-0247-9B89-CA17EFFE96F0}"/>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8" name="Text Placeholder 3">
            <a:extLst>
              <a:ext uri="{FF2B5EF4-FFF2-40B4-BE49-F238E27FC236}">
                <a16:creationId xmlns:a16="http://schemas.microsoft.com/office/drawing/2014/main" xmlns="" id="{F56C7C7B-9B7F-0F40-A9AC-9BD13B33C061}"/>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9" name="Text Placeholder 3">
            <a:extLst>
              <a:ext uri="{FF2B5EF4-FFF2-40B4-BE49-F238E27FC236}">
                <a16:creationId xmlns:a16="http://schemas.microsoft.com/office/drawing/2014/main" xmlns="" id="{0EB66697-9844-4346-8457-B8599AEE1AC3}"/>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0" name="Text Placeholder 3">
            <a:extLst>
              <a:ext uri="{FF2B5EF4-FFF2-40B4-BE49-F238E27FC236}">
                <a16:creationId xmlns:a16="http://schemas.microsoft.com/office/drawing/2014/main" xmlns="" id="{79F223F6-5D4F-4244-8AC3-B26CF03FFF51}"/>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35" name="Straight Connector 34">
            <a:extLst>
              <a:ext uri="{FF2B5EF4-FFF2-40B4-BE49-F238E27FC236}">
                <a16:creationId xmlns:a16="http://schemas.microsoft.com/office/drawing/2014/main" xmlns="" id="{1DCA0FF6-9C1D-E44A-9C0C-D4D676FB29D5}"/>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17B13B5-DDE5-5147-B5C5-CEDD2D6A4E90}"/>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5D80947-A69C-5E4C-AE49-42E53623B7BC}"/>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9B18F9-AB24-0844-9077-837B892B992B}"/>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3A3D411-4814-D94D-930A-5DAE3485624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23F3F08-FB81-D541-81A9-B85935472CFB}"/>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9D3CE4F-655C-814B-8C96-E28350DCB73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16FD11A-C806-0B48-8070-7A16B0403779}"/>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2"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98069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s 6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10585450"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a16="http://schemas.microsoft.com/office/drawing/2014/main" xmlns=""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a16="http://schemas.microsoft.com/office/drawing/2014/main" xmlns=""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a16="http://schemas.microsoft.com/office/drawing/2014/main" xmlns=""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a16="http://schemas.microsoft.com/office/drawing/2014/main" xmlns=""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a16="http://schemas.microsoft.com/office/drawing/2014/main" xmlns=""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3" name="Kuvan paikkamerkki 3">
            <a:extLst>
              <a:ext uri="{FF2B5EF4-FFF2-40B4-BE49-F238E27FC236}">
                <a16:creationId xmlns:a16="http://schemas.microsoft.com/office/drawing/2014/main" xmlns="" id="{268E3A5D-8BED-054B-8709-BDF160869055}"/>
              </a:ext>
            </a:extLst>
          </p:cNvPr>
          <p:cNvSpPr>
            <a:spLocks noGrp="1"/>
          </p:cNvSpPr>
          <p:nvPr>
            <p:ph type="pic" sz="quarter" idx="66"/>
          </p:nvPr>
        </p:nvSpPr>
        <p:spPr>
          <a:xfrm>
            <a:off x="8114273"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9" name="Text Placeholder 3">
            <a:extLst>
              <a:ext uri="{FF2B5EF4-FFF2-40B4-BE49-F238E27FC236}">
                <a16:creationId xmlns:a16="http://schemas.microsoft.com/office/drawing/2014/main" xmlns="" id="{45E7CFCC-CBF5-B84A-89A9-70FFDDBCF70C}"/>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a16="http://schemas.microsoft.com/office/drawing/2014/main" xmlns="" id="{724CB2B3-DEC0-3B43-A5CB-BFFC20086374}"/>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a16="http://schemas.microsoft.com/office/drawing/2014/main" xmlns="" id="{25B7D898-F257-D940-AD96-7EDF34765631}"/>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a16="http://schemas.microsoft.com/office/drawing/2014/main" xmlns="" id="{39FDAFF7-5BCF-CD4F-8A3E-404CAE08A2E2}"/>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a16="http://schemas.microsoft.com/office/drawing/2014/main" xmlns="" id="{D0BB4CE7-2B4F-BB45-8A53-20641CA8E8AB}"/>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a16="http://schemas.microsoft.com/office/drawing/2014/main" xmlns="" id="{1B4827BC-0B5A-164E-87CE-15232695C4D0}"/>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a16="http://schemas.microsoft.com/office/drawing/2014/main" xmlns="" id="{423C5CBF-DE1A-A84F-B99A-2FEF05B4B677}"/>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a16="http://schemas.microsoft.com/office/drawing/2014/main" xmlns="" id="{CB83F1F4-A0A1-BE42-AB8A-4385F3D31FDD}"/>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a16="http://schemas.microsoft.com/office/drawing/2014/main" xmlns="" id="{0466CBB5-133A-294E-A67E-EFE3D8845203}"/>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a16="http://schemas.microsoft.com/office/drawing/2014/main" xmlns="" id="{D60FFE77-447F-294B-BD57-CF00CA964227}"/>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a16="http://schemas.microsoft.com/office/drawing/2014/main" xmlns="" id="{377B44A2-BC39-2F4A-91EB-CAF86CBCF23F}"/>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a16="http://schemas.microsoft.com/office/drawing/2014/main" xmlns="" id="{33ECD383-0F91-454C-89E2-7D38433EA4C3}"/>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a16="http://schemas.microsoft.com/office/drawing/2014/main" xmlns="" id="{5677E00F-818C-3846-BC4E-A8F55EB8F176}"/>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a16="http://schemas.microsoft.com/office/drawing/2014/main" xmlns="" id="{01489427-5BD8-DA4C-A355-D1216CB17A8A}"/>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a16="http://schemas.microsoft.com/office/drawing/2014/main" xmlns="" id="{6F240EEC-A628-EC41-BDDE-DDFE74F7F0BB}"/>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a16="http://schemas.microsoft.com/office/drawing/2014/main" xmlns="" id="{7A2F6FCE-EDE1-2246-B118-5DC042721B7D}"/>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a16="http://schemas.microsoft.com/office/drawing/2014/main" xmlns="" id="{BE822B43-65A2-4743-AB49-6D3933676AA9}"/>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a16="http://schemas.microsoft.com/office/drawing/2014/main" xmlns="" id="{8FB129CB-2A24-6B46-AC5F-A88D3385FDBA}"/>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a16="http://schemas.microsoft.com/office/drawing/2014/main" xmlns="" id="{B7F3B2DC-290B-544B-880D-7B211ACC0D28}"/>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a16="http://schemas.microsoft.com/office/drawing/2014/main" xmlns="" id="{535ADB36-C9DC-CC4D-8551-BC885CE8BF5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03B5EAB7-7869-E940-941E-8D2B0F7960FB}"/>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793708C2-9564-1540-AB37-047AF138D5DB}"/>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6055446E-9629-7C40-A8AB-31FA5A69B22D}"/>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a16="http://schemas.microsoft.com/office/drawing/2014/main" xmlns="" id="{4803F0CB-92E2-7149-8C8F-CE5DE84C171B}"/>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a16="http://schemas.microsoft.com/office/drawing/2014/main" xmlns="" id="{F7B1B3E6-DAF8-2548-8CD0-97EEBDC6551C}"/>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14" name="Text Placeholder 3">
            <a:extLst>
              <a:ext uri="{FF2B5EF4-FFF2-40B4-BE49-F238E27FC236}">
                <a16:creationId xmlns:a16="http://schemas.microsoft.com/office/drawing/2014/main" xmlns="" id="{841B4E90-ACC1-AB44-93BE-C3037B7F0338}"/>
              </a:ext>
            </a:extLst>
          </p:cNvPr>
          <p:cNvSpPr>
            <a:spLocks noGrp="1"/>
          </p:cNvSpPr>
          <p:nvPr>
            <p:ph type="body" sz="quarter" idx="97" hasCustomPrompt="1"/>
          </p:nvPr>
        </p:nvSpPr>
        <p:spPr>
          <a:xfrm>
            <a:off x="8108646"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5" name="Text Placeholder 3">
            <a:extLst>
              <a:ext uri="{FF2B5EF4-FFF2-40B4-BE49-F238E27FC236}">
                <a16:creationId xmlns:a16="http://schemas.microsoft.com/office/drawing/2014/main" xmlns="" id="{5AFA0089-1233-9344-940A-5DD080B804E4}"/>
              </a:ext>
            </a:extLst>
          </p:cNvPr>
          <p:cNvSpPr>
            <a:spLocks noGrp="1"/>
          </p:cNvSpPr>
          <p:nvPr>
            <p:ph type="body" sz="quarter" idx="98" hasCustomPrompt="1"/>
          </p:nvPr>
        </p:nvSpPr>
        <p:spPr>
          <a:xfrm>
            <a:off x="8108646"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6" name="Text Placeholder 3">
            <a:extLst>
              <a:ext uri="{FF2B5EF4-FFF2-40B4-BE49-F238E27FC236}">
                <a16:creationId xmlns:a16="http://schemas.microsoft.com/office/drawing/2014/main" xmlns="" id="{B76C6BEF-65DC-1041-A18E-3C97CF43BD48}"/>
              </a:ext>
            </a:extLst>
          </p:cNvPr>
          <p:cNvSpPr>
            <a:spLocks noGrp="1"/>
          </p:cNvSpPr>
          <p:nvPr>
            <p:ph type="body" sz="quarter" idx="99" hasCustomPrompt="1"/>
          </p:nvPr>
        </p:nvSpPr>
        <p:spPr>
          <a:xfrm>
            <a:off x="8108646"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7" name="Text Placeholder 3">
            <a:extLst>
              <a:ext uri="{FF2B5EF4-FFF2-40B4-BE49-F238E27FC236}">
                <a16:creationId xmlns:a16="http://schemas.microsoft.com/office/drawing/2014/main" xmlns="" id="{83FFDEE8-C062-AB41-8143-B212EB398420}"/>
              </a:ext>
            </a:extLst>
          </p:cNvPr>
          <p:cNvSpPr>
            <a:spLocks noGrp="1"/>
          </p:cNvSpPr>
          <p:nvPr>
            <p:ph type="body" sz="quarter" idx="100" hasCustomPrompt="1"/>
          </p:nvPr>
        </p:nvSpPr>
        <p:spPr>
          <a:xfrm>
            <a:off x="8108646"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8" name="Text Placeholder 3">
            <a:extLst>
              <a:ext uri="{FF2B5EF4-FFF2-40B4-BE49-F238E27FC236}">
                <a16:creationId xmlns:a16="http://schemas.microsoft.com/office/drawing/2014/main" xmlns="" id="{E638016D-2B21-F646-A958-682708DA9FC7}"/>
              </a:ext>
            </a:extLst>
          </p:cNvPr>
          <p:cNvSpPr>
            <a:spLocks noGrp="1"/>
          </p:cNvSpPr>
          <p:nvPr>
            <p:ph type="body" sz="quarter" idx="101" hasCustomPrompt="1"/>
          </p:nvPr>
        </p:nvSpPr>
        <p:spPr>
          <a:xfrm>
            <a:off x="8108646"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4" name="Straight Connector 43">
            <a:extLst>
              <a:ext uri="{FF2B5EF4-FFF2-40B4-BE49-F238E27FC236}">
                <a16:creationId xmlns:a16="http://schemas.microsoft.com/office/drawing/2014/main" xmlns="" id="{B2CFE058-8457-F140-8C4D-4150EED24D9E}"/>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B705D88-6889-E045-8CDB-0CEA55093BA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C8E001F-B1E6-8A4B-B606-2BD3DB320EE9}"/>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9F20569-0361-2140-B3C2-EDA1030BB8AC}"/>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135AD79-FF25-BC45-ABA9-AA3E1F8533A1}"/>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B85D153-45B1-6F4F-BEE3-F69B988552DF}"/>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204574E-E0A4-3A42-9E60-8E935C813749}"/>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919192C3-91CD-7C48-B2BB-F8B05F2ACA8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FE05B4E-344A-5D40-AAF7-14594CC9D605}"/>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7"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8"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105388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s 7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4754" y="800100"/>
            <a:ext cx="5134610"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a16="http://schemas.microsoft.com/office/drawing/2014/main" xmlns=""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a16="http://schemas.microsoft.com/office/drawing/2014/main" xmlns=""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a16="http://schemas.microsoft.com/office/drawing/2014/main" xmlns=""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a16="http://schemas.microsoft.com/office/drawing/2014/main" xmlns=""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a16="http://schemas.microsoft.com/office/drawing/2014/main" xmlns=""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Text Placeholder 3">
            <a:extLst>
              <a:ext uri="{FF2B5EF4-FFF2-40B4-BE49-F238E27FC236}">
                <a16:creationId xmlns:a16="http://schemas.microsoft.com/office/drawing/2014/main" xmlns="" id="{DA726326-C7D7-A746-8476-67D58512DD9B}"/>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a16="http://schemas.microsoft.com/office/drawing/2014/main" xmlns="" id="{70BF9581-B67C-B149-AFD7-B4F310A40BDD}"/>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1" name="Text Placeholder 3">
            <a:extLst>
              <a:ext uri="{FF2B5EF4-FFF2-40B4-BE49-F238E27FC236}">
                <a16:creationId xmlns:a16="http://schemas.microsoft.com/office/drawing/2014/main" xmlns="" id="{5C24DA78-CE1F-A244-B325-F059CAE79FE5}"/>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2" name="Text Placeholder 3">
            <a:extLst>
              <a:ext uri="{FF2B5EF4-FFF2-40B4-BE49-F238E27FC236}">
                <a16:creationId xmlns:a16="http://schemas.microsoft.com/office/drawing/2014/main" xmlns="" id="{8EFA6945-B024-4648-85AF-08704D66A6D0}"/>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3" name="Text Placeholder 3">
            <a:extLst>
              <a:ext uri="{FF2B5EF4-FFF2-40B4-BE49-F238E27FC236}">
                <a16:creationId xmlns:a16="http://schemas.microsoft.com/office/drawing/2014/main" xmlns="" id="{A17EA402-5C35-F649-B6ED-EE969563B095}"/>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4" name="Text Placeholder 3">
            <a:extLst>
              <a:ext uri="{FF2B5EF4-FFF2-40B4-BE49-F238E27FC236}">
                <a16:creationId xmlns:a16="http://schemas.microsoft.com/office/drawing/2014/main" xmlns="" id="{A49DB754-7C79-B149-8DB8-95CA747992D5}"/>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5" name="Text Placeholder 3">
            <a:extLst>
              <a:ext uri="{FF2B5EF4-FFF2-40B4-BE49-F238E27FC236}">
                <a16:creationId xmlns:a16="http://schemas.microsoft.com/office/drawing/2014/main" xmlns="" id="{283B21BE-64ED-8F48-8CF7-A7A307406505}"/>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6" name="Text Placeholder 3">
            <a:extLst>
              <a:ext uri="{FF2B5EF4-FFF2-40B4-BE49-F238E27FC236}">
                <a16:creationId xmlns:a16="http://schemas.microsoft.com/office/drawing/2014/main" xmlns="" id="{AF7264CC-F1A9-AF4F-AF71-9489EAA17195}"/>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7" name="Text Placeholder 3">
            <a:extLst>
              <a:ext uri="{FF2B5EF4-FFF2-40B4-BE49-F238E27FC236}">
                <a16:creationId xmlns:a16="http://schemas.microsoft.com/office/drawing/2014/main" xmlns="" id="{C04669F5-05A1-E545-A825-111E1D11DAA8}"/>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8" name="Text Placeholder 3">
            <a:extLst>
              <a:ext uri="{FF2B5EF4-FFF2-40B4-BE49-F238E27FC236}">
                <a16:creationId xmlns:a16="http://schemas.microsoft.com/office/drawing/2014/main" xmlns="" id="{319CAAFF-B998-2840-B19D-821801538BA0}"/>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9" name="Text Placeholder 3">
            <a:extLst>
              <a:ext uri="{FF2B5EF4-FFF2-40B4-BE49-F238E27FC236}">
                <a16:creationId xmlns:a16="http://schemas.microsoft.com/office/drawing/2014/main" xmlns="" id="{CCBD8A92-1D70-564E-8198-F8E1B8784BA9}"/>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a16="http://schemas.microsoft.com/office/drawing/2014/main" xmlns="" id="{429BA426-100F-F841-983B-A8BCF9255BFD}"/>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a16="http://schemas.microsoft.com/office/drawing/2014/main" xmlns="" id="{E5256E52-C987-D641-A0F5-EF0FA910270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a16="http://schemas.microsoft.com/office/drawing/2014/main" xmlns="" id="{60492656-4A64-F746-86E0-4CCDCE057289}"/>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a16="http://schemas.microsoft.com/office/drawing/2014/main" xmlns="" id="{42A814AE-CCB7-9D4C-8A44-B2E6847A27F5}"/>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a16="http://schemas.microsoft.com/office/drawing/2014/main" xmlns="" id="{ED0BD1E2-EB0C-474B-BD03-780AE65FF23A}"/>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a16="http://schemas.microsoft.com/office/drawing/2014/main" xmlns="" id="{AC2FF659-AC5E-E34B-888F-43295ECCA27C}"/>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a16="http://schemas.microsoft.com/office/drawing/2014/main" xmlns="" id="{240E2F6C-3911-AF4A-834F-ED8D5BE2E2CE}"/>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a16="http://schemas.microsoft.com/office/drawing/2014/main" xmlns="" id="{40998DF0-4D0F-AE4A-A3AE-F6A69E3CCB5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a16="http://schemas.microsoft.com/office/drawing/2014/main" xmlns="" id="{2C563831-0C6B-6042-9E2E-125F30531CE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a16="http://schemas.microsoft.com/office/drawing/2014/main" xmlns="" id="{A0BC9CCA-9620-104C-8886-B1FCD83E677B}"/>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a16="http://schemas.microsoft.com/office/drawing/2014/main" xmlns="" id="{5C6DEC34-A6C3-614A-A2CF-F31FB54B8FF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a16="http://schemas.microsoft.com/office/drawing/2014/main" xmlns="" id="{437B8314-1241-7D40-8649-30E38B43FC8C}"/>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a16="http://schemas.microsoft.com/office/drawing/2014/main" xmlns="" id="{48F06D3A-F101-794E-B70F-9BAC19CD0717}"/>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a16="http://schemas.microsoft.com/office/drawing/2014/main" xmlns="" id="{70F2437A-C8ED-2E47-962A-7104EDEE9484}"/>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a16="http://schemas.microsoft.com/office/drawing/2014/main" xmlns="" id="{82504AF7-3152-AA47-B435-3778DAA4458C}"/>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a16="http://schemas.microsoft.com/office/drawing/2014/main" xmlns="" id="{A91D80D5-5471-7C4B-8401-4108F6147AF0}"/>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a16="http://schemas.microsoft.com/office/drawing/2014/main" xmlns="" id="{3430B836-9E4A-9D41-A13B-D7FB071BE901}"/>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a16="http://schemas.microsoft.com/office/drawing/2014/main" xmlns="" id="{20186A18-3750-7F4D-8080-8A70FF05A4E0}"/>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a16="http://schemas.microsoft.com/office/drawing/2014/main" xmlns="" id="{D0CBD03F-E863-C345-A433-51B54078B08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36F5463D-10AF-9F4F-A3FA-335BC2C86D28}"/>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D63D1EDC-33B2-6D4F-BEDC-124F23390F18}"/>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E581B691-BC72-CC4A-9932-B28D4B796640}"/>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a16="http://schemas.microsoft.com/office/drawing/2014/main" xmlns="" id="{DFF9367F-9508-9C4D-8A0D-8F12632C9F0E}"/>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a16="http://schemas.microsoft.com/office/drawing/2014/main" xmlns="" id="{68469551-57F5-DE4B-9607-0346FC5EE3AF}"/>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8" name="Straight Connector 47">
            <a:extLst>
              <a:ext uri="{FF2B5EF4-FFF2-40B4-BE49-F238E27FC236}">
                <a16:creationId xmlns:a16="http://schemas.microsoft.com/office/drawing/2014/main" xmlns="" id="{76EABD6A-D384-4E4F-982C-E8A5170430B9}"/>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CA5D5AD2-FC26-6840-BB58-EE74F9704BF3}"/>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FBB70A0-66EE-E044-9485-126FEF7DB1F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359BAA36-22CC-D244-AA70-E75672843600}"/>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41A3342-CF1B-B649-B239-5307F830AA7E}"/>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5E5E68A-B37B-EC46-8C2F-3A2B879A2B59}"/>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D893C02E-70D9-0D48-9C9A-6B70E2E0D0B3}"/>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93EBB7A-32FD-DF42-8B17-4BC194AA86C8}"/>
              </a:ext>
            </a:extLst>
          </p:cNvPr>
          <p:cNvCxnSpPr>
            <a:cxnSpLocks/>
          </p:cNvCxnSpPr>
          <p:nvPr userDrawn="1"/>
        </p:nvCxnSpPr>
        <p:spPr>
          <a:xfrm>
            <a:off x="803275"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8190097-E49F-F644-A7D3-81478A6DA7B8}"/>
              </a:ext>
            </a:extLst>
          </p:cNvPr>
          <p:cNvCxnSpPr>
            <a:cxnSpLocks/>
          </p:cNvCxnSpPr>
          <p:nvPr userDrawn="1"/>
        </p:nvCxnSpPr>
        <p:spPr>
          <a:xfrm>
            <a:off x="3539014"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7DC9CD0-ED13-F04D-A77B-43C1DAB13A16}"/>
              </a:ext>
            </a:extLst>
          </p:cNvPr>
          <p:cNvCxnSpPr>
            <a:cxnSpLocks/>
          </p:cNvCxnSpPr>
          <p:nvPr userDrawn="1"/>
        </p:nvCxnSpPr>
        <p:spPr>
          <a:xfrm>
            <a:off x="627475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C378CC9-2DA8-0846-99F6-B7CFCE3BDBB7}"/>
              </a:ext>
            </a:extLst>
          </p:cNvPr>
          <p:cNvCxnSpPr>
            <a:cxnSpLocks/>
          </p:cNvCxnSpPr>
          <p:nvPr userDrawn="1"/>
        </p:nvCxnSpPr>
        <p:spPr>
          <a:xfrm>
            <a:off x="901049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72"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714676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s 8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1"/>
            <a:ext cx="5076825" cy="668658"/>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1850" y="800100"/>
            <a:ext cx="5097463" cy="668658"/>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a16="http://schemas.microsoft.com/office/drawing/2014/main" xmlns=""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a16="http://schemas.microsoft.com/office/drawing/2014/main" xmlns=""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a16="http://schemas.microsoft.com/office/drawing/2014/main" xmlns=""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a16="http://schemas.microsoft.com/office/drawing/2014/main" xmlns=""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a16="http://schemas.microsoft.com/office/drawing/2014/main" xmlns=""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a16="http://schemas.microsoft.com/office/drawing/2014/main" xmlns=""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7" name="Kuvan paikkamerkki 3">
            <a:extLst>
              <a:ext uri="{FF2B5EF4-FFF2-40B4-BE49-F238E27FC236}">
                <a16:creationId xmlns:a16="http://schemas.microsoft.com/office/drawing/2014/main" xmlns="" id="{C93A4FA2-573F-BA40-8F65-2E10636E1C67}"/>
              </a:ext>
            </a:extLst>
          </p:cNvPr>
          <p:cNvSpPr>
            <a:spLocks noGrp="1"/>
          </p:cNvSpPr>
          <p:nvPr>
            <p:ph type="pic" sz="quarter" idx="70"/>
          </p:nvPr>
        </p:nvSpPr>
        <p:spPr>
          <a:xfrm>
            <a:off x="9023796"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a16="http://schemas.microsoft.com/office/drawing/2014/main" xmlns="" id="{809355D3-B8C2-9340-B0B0-4153A3B985AE}"/>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1" name="Text Placeholder 3">
            <a:extLst>
              <a:ext uri="{FF2B5EF4-FFF2-40B4-BE49-F238E27FC236}">
                <a16:creationId xmlns:a16="http://schemas.microsoft.com/office/drawing/2014/main" xmlns="" id="{EA6DD643-0F11-EC43-A90E-5B7DAD567049}"/>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2" name="Text Placeholder 3">
            <a:extLst>
              <a:ext uri="{FF2B5EF4-FFF2-40B4-BE49-F238E27FC236}">
                <a16:creationId xmlns:a16="http://schemas.microsoft.com/office/drawing/2014/main" xmlns="" id="{19C719E8-7348-684E-8564-1E4F410733FA}"/>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3" name="Text Placeholder 3">
            <a:extLst>
              <a:ext uri="{FF2B5EF4-FFF2-40B4-BE49-F238E27FC236}">
                <a16:creationId xmlns:a16="http://schemas.microsoft.com/office/drawing/2014/main" xmlns="" id="{3B0C9F04-EA1F-8944-8132-96358D1AA033}"/>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24" name="Text Placeholder 3">
            <a:extLst>
              <a:ext uri="{FF2B5EF4-FFF2-40B4-BE49-F238E27FC236}">
                <a16:creationId xmlns:a16="http://schemas.microsoft.com/office/drawing/2014/main" xmlns="" id="{7B651309-DD8D-CD4D-BB07-75618ADAF6C3}"/>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2" name="Text Placeholder 3">
            <a:extLst>
              <a:ext uri="{FF2B5EF4-FFF2-40B4-BE49-F238E27FC236}">
                <a16:creationId xmlns:a16="http://schemas.microsoft.com/office/drawing/2014/main" xmlns="" id="{45EEEAFD-B718-164F-8BE3-D3016CF11437}"/>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3" name="Text Placeholder 3">
            <a:extLst>
              <a:ext uri="{FF2B5EF4-FFF2-40B4-BE49-F238E27FC236}">
                <a16:creationId xmlns:a16="http://schemas.microsoft.com/office/drawing/2014/main" xmlns="" id="{0BC11B7E-3A2B-B048-A672-48F58D0B4B57}"/>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4" name="Text Placeholder 3">
            <a:extLst>
              <a:ext uri="{FF2B5EF4-FFF2-40B4-BE49-F238E27FC236}">
                <a16:creationId xmlns:a16="http://schemas.microsoft.com/office/drawing/2014/main" xmlns="" id="{89CAF493-9369-C741-B74B-C8F1CA2871A3}"/>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5" name="Text Placeholder 3">
            <a:extLst>
              <a:ext uri="{FF2B5EF4-FFF2-40B4-BE49-F238E27FC236}">
                <a16:creationId xmlns:a16="http://schemas.microsoft.com/office/drawing/2014/main" xmlns="" id="{DDE5BAB6-E5C8-7A4A-B890-8866AD16E27B}"/>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6" name="Text Placeholder 3">
            <a:extLst>
              <a:ext uri="{FF2B5EF4-FFF2-40B4-BE49-F238E27FC236}">
                <a16:creationId xmlns:a16="http://schemas.microsoft.com/office/drawing/2014/main" xmlns="" id="{513CE662-82C6-0940-815D-C98FD10580C9}"/>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7" name="Text Placeholder 3">
            <a:extLst>
              <a:ext uri="{FF2B5EF4-FFF2-40B4-BE49-F238E27FC236}">
                <a16:creationId xmlns:a16="http://schemas.microsoft.com/office/drawing/2014/main" xmlns="" id="{DD160B55-DD0E-E748-B377-19120103D4F5}"/>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8" name="Text Placeholder 3">
            <a:extLst>
              <a:ext uri="{FF2B5EF4-FFF2-40B4-BE49-F238E27FC236}">
                <a16:creationId xmlns:a16="http://schemas.microsoft.com/office/drawing/2014/main" xmlns="" id="{2830FF8C-9618-9648-9198-6F091CB9C2F3}"/>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9" name="Text Placeholder 3">
            <a:extLst>
              <a:ext uri="{FF2B5EF4-FFF2-40B4-BE49-F238E27FC236}">
                <a16:creationId xmlns:a16="http://schemas.microsoft.com/office/drawing/2014/main" xmlns="" id="{02770503-55F1-E34D-98D2-FA4138A915D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0" name="Text Placeholder 3">
            <a:extLst>
              <a:ext uri="{FF2B5EF4-FFF2-40B4-BE49-F238E27FC236}">
                <a16:creationId xmlns:a16="http://schemas.microsoft.com/office/drawing/2014/main" xmlns="" id="{D4406E53-EF0C-3A47-BF26-4FEF5D637F05}"/>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1" name="Text Placeholder 3">
            <a:extLst>
              <a:ext uri="{FF2B5EF4-FFF2-40B4-BE49-F238E27FC236}">
                <a16:creationId xmlns:a16="http://schemas.microsoft.com/office/drawing/2014/main" xmlns="" id="{12628942-2210-A04E-AEEA-87BF97B5D86A}"/>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2" name="Text Placeholder 3">
            <a:extLst>
              <a:ext uri="{FF2B5EF4-FFF2-40B4-BE49-F238E27FC236}">
                <a16:creationId xmlns:a16="http://schemas.microsoft.com/office/drawing/2014/main" xmlns="" id="{9D019FC6-2668-EA48-A8DE-E9EF80E706DE}"/>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5" name="Text Placeholder 3">
            <a:extLst>
              <a:ext uri="{FF2B5EF4-FFF2-40B4-BE49-F238E27FC236}">
                <a16:creationId xmlns:a16="http://schemas.microsoft.com/office/drawing/2014/main" xmlns="" id="{A6844712-7043-9C47-BBAC-612F5DD2A094}"/>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6" name="Text Placeholder 3">
            <a:extLst>
              <a:ext uri="{FF2B5EF4-FFF2-40B4-BE49-F238E27FC236}">
                <a16:creationId xmlns:a16="http://schemas.microsoft.com/office/drawing/2014/main" xmlns="" id="{309C8CCC-2ECB-2C40-80A7-9C32E450CF6D}"/>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7" name="Text Placeholder 3">
            <a:extLst>
              <a:ext uri="{FF2B5EF4-FFF2-40B4-BE49-F238E27FC236}">
                <a16:creationId xmlns:a16="http://schemas.microsoft.com/office/drawing/2014/main" xmlns="" id="{4B56A59E-C947-FA4F-9EBF-7E8FB83F076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8" name="Text Placeholder 3">
            <a:extLst>
              <a:ext uri="{FF2B5EF4-FFF2-40B4-BE49-F238E27FC236}">
                <a16:creationId xmlns:a16="http://schemas.microsoft.com/office/drawing/2014/main" xmlns="" id="{06356E24-7A1E-844D-ABCF-AC1CEE5FB77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9" name="Text Placeholder 3">
            <a:extLst>
              <a:ext uri="{FF2B5EF4-FFF2-40B4-BE49-F238E27FC236}">
                <a16:creationId xmlns:a16="http://schemas.microsoft.com/office/drawing/2014/main" xmlns="" id="{E3244F94-C297-4F4A-B216-307A6686F4CA}"/>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a16="http://schemas.microsoft.com/office/drawing/2014/main" xmlns="" id="{DCD0744C-74B3-A646-A711-E23E6A0D233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a16="http://schemas.microsoft.com/office/drawing/2014/main" xmlns="" id="{FB5AE95B-3D9F-DE49-8566-436AC8839197}"/>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2" name="Text Placeholder 3">
            <a:extLst>
              <a:ext uri="{FF2B5EF4-FFF2-40B4-BE49-F238E27FC236}">
                <a16:creationId xmlns:a16="http://schemas.microsoft.com/office/drawing/2014/main" xmlns="" id="{7D68FD6A-336E-CC48-BB2F-21A7097F6448}"/>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53" name="Text Placeholder 3">
            <a:extLst>
              <a:ext uri="{FF2B5EF4-FFF2-40B4-BE49-F238E27FC236}">
                <a16:creationId xmlns:a16="http://schemas.microsoft.com/office/drawing/2014/main" xmlns="" id="{EB5C46AC-841F-B548-A934-E0669183D3E9}"/>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54" name="Text Placeholder 3">
            <a:extLst>
              <a:ext uri="{FF2B5EF4-FFF2-40B4-BE49-F238E27FC236}">
                <a16:creationId xmlns:a16="http://schemas.microsoft.com/office/drawing/2014/main" xmlns="" id="{48CF0667-6081-AA4A-AF72-C1E3F4EE99B0}"/>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a16="http://schemas.microsoft.com/office/drawing/2014/main" xmlns="" id="{FD403B38-E0EC-3845-B982-8B863D2A33D3}"/>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a16="http://schemas.microsoft.com/office/drawing/2014/main" xmlns="" id="{9DEE1BA0-417A-5142-A592-4F11EB20FE92}"/>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a16="http://schemas.microsoft.com/office/drawing/2014/main" xmlns="" id="{307A4B83-504F-174C-B910-39D35F31E49A}"/>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0" name="Text Placeholder 3">
            <a:extLst>
              <a:ext uri="{FF2B5EF4-FFF2-40B4-BE49-F238E27FC236}">
                <a16:creationId xmlns:a16="http://schemas.microsoft.com/office/drawing/2014/main" xmlns="" id="{AF86AAE4-5A1F-0E45-A819-6DF6B884AEF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1" name="Text Placeholder 3">
            <a:extLst>
              <a:ext uri="{FF2B5EF4-FFF2-40B4-BE49-F238E27FC236}">
                <a16:creationId xmlns:a16="http://schemas.microsoft.com/office/drawing/2014/main" xmlns="" id="{4D028235-0A24-5249-9C4E-1326242788C2}"/>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2" name="Text Placeholder 3">
            <a:extLst>
              <a:ext uri="{FF2B5EF4-FFF2-40B4-BE49-F238E27FC236}">
                <a16:creationId xmlns:a16="http://schemas.microsoft.com/office/drawing/2014/main" xmlns="" id="{E249B0CB-2E48-0B47-80A5-610E67B3D3D5}"/>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3" name="Text Placeholder 3">
            <a:extLst>
              <a:ext uri="{FF2B5EF4-FFF2-40B4-BE49-F238E27FC236}">
                <a16:creationId xmlns:a16="http://schemas.microsoft.com/office/drawing/2014/main" xmlns="" id="{E8EEA60F-3FE7-3540-AEA8-4B8C1A3F8ECC}"/>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4" name="Text Placeholder 3">
            <a:extLst>
              <a:ext uri="{FF2B5EF4-FFF2-40B4-BE49-F238E27FC236}">
                <a16:creationId xmlns:a16="http://schemas.microsoft.com/office/drawing/2014/main" xmlns="" id="{8F775F17-1E05-6A48-8188-E9A3E90A3608}"/>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5" name="Text Placeholder 3">
            <a:extLst>
              <a:ext uri="{FF2B5EF4-FFF2-40B4-BE49-F238E27FC236}">
                <a16:creationId xmlns:a16="http://schemas.microsoft.com/office/drawing/2014/main" xmlns="" id="{88F5CBB6-7CE6-D643-BB55-339D1D8CA901}"/>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6" name="Text Placeholder 3">
            <a:extLst>
              <a:ext uri="{FF2B5EF4-FFF2-40B4-BE49-F238E27FC236}">
                <a16:creationId xmlns:a16="http://schemas.microsoft.com/office/drawing/2014/main" xmlns="" id="{EF8EE787-3763-A342-BB90-D8FE142D44E3}"/>
              </a:ext>
            </a:extLst>
          </p:cNvPr>
          <p:cNvSpPr>
            <a:spLocks noGrp="1"/>
          </p:cNvSpPr>
          <p:nvPr>
            <p:ph type="body" sz="quarter" idx="107" hasCustomPrompt="1"/>
          </p:nvPr>
        </p:nvSpPr>
        <p:spPr>
          <a:xfrm>
            <a:off x="9017026"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a16="http://schemas.microsoft.com/office/drawing/2014/main" xmlns="" id="{CE08F99E-37D6-0144-8600-A950BB3296C1}"/>
              </a:ext>
            </a:extLst>
          </p:cNvPr>
          <p:cNvSpPr>
            <a:spLocks noGrp="1"/>
          </p:cNvSpPr>
          <p:nvPr>
            <p:ph type="body" sz="quarter" idx="108" hasCustomPrompt="1"/>
          </p:nvPr>
        </p:nvSpPr>
        <p:spPr>
          <a:xfrm>
            <a:off x="9017026"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a16="http://schemas.microsoft.com/office/drawing/2014/main" xmlns="" id="{7C16E0FD-EB41-914B-A53F-0067BAFB780E}"/>
              </a:ext>
            </a:extLst>
          </p:cNvPr>
          <p:cNvSpPr>
            <a:spLocks noGrp="1"/>
          </p:cNvSpPr>
          <p:nvPr>
            <p:ph type="body" sz="quarter" idx="109" hasCustomPrompt="1"/>
          </p:nvPr>
        </p:nvSpPr>
        <p:spPr>
          <a:xfrm>
            <a:off x="9017026"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a16="http://schemas.microsoft.com/office/drawing/2014/main" xmlns="" id="{4F486594-41E7-2A4F-9AD9-E6735AFC721B}"/>
              </a:ext>
            </a:extLst>
          </p:cNvPr>
          <p:cNvSpPr>
            <a:spLocks noGrp="1"/>
          </p:cNvSpPr>
          <p:nvPr>
            <p:ph type="body" sz="quarter" idx="110" hasCustomPrompt="1"/>
          </p:nvPr>
        </p:nvSpPr>
        <p:spPr>
          <a:xfrm>
            <a:off x="9017026"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a16="http://schemas.microsoft.com/office/drawing/2014/main" xmlns="" id="{CC5CECB5-5B7E-6041-8935-2C8578294421}"/>
              </a:ext>
            </a:extLst>
          </p:cNvPr>
          <p:cNvSpPr>
            <a:spLocks noGrp="1"/>
          </p:cNvSpPr>
          <p:nvPr>
            <p:ph type="body" sz="quarter" idx="111" hasCustomPrompt="1"/>
          </p:nvPr>
        </p:nvSpPr>
        <p:spPr>
          <a:xfrm>
            <a:off x="9017026"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58" name="Straight Connector 57">
            <a:extLst>
              <a:ext uri="{FF2B5EF4-FFF2-40B4-BE49-F238E27FC236}">
                <a16:creationId xmlns:a16="http://schemas.microsoft.com/office/drawing/2014/main" xmlns="" id="{51D29155-B803-804C-A39C-143A8B9BC684}"/>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73AD7BD8-8E2E-CD4F-B065-4F83BD5C967F}"/>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C5A8733B-9F5A-E340-8CB7-FE4DA7C53636}"/>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2ACCA81-B2F8-E54A-8450-D577DDF423C2}"/>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BD1DB203-DB30-9946-9D56-A8A23A9BBFBC}"/>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8B8AEAA4-E380-0844-B558-EAEE9D89C1B0}"/>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5"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6"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775894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s 16X">
    <p:spTree>
      <p:nvGrpSpPr>
        <p:cNvPr id="1" name=""/>
        <p:cNvGrpSpPr/>
        <p:nvPr/>
      </p:nvGrpSpPr>
      <p:grpSpPr>
        <a:xfrm>
          <a:off x="0" y="0"/>
          <a:ext cx="0" cy="0"/>
          <a:chOff x="0" y="0"/>
          <a:chExt cx="0" cy="0"/>
        </a:xfrm>
      </p:grpSpPr>
      <p:sp>
        <p:nvSpPr>
          <p:cNvPr id="56" name="Kuvan paikkamerkki 3">
            <a:extLst>
              <a:ext uri="{FF2B5EF4-FFF2-40B4-BE49-F238E27FC236}">
                <a16:creationId xmlns:a16="http://schemas.microsoft.com/office/drawing/2014/main" xmlns="" id="{EDC8357D-393F-3544-948D-FF036A2B596E}"/>
              </a:ext>
            </a:extLst>
          </p:cNvPr>
          <p:cNvSpPr>
            <a:spLocks noGrp="1"/>
          </p:cNvSpPr>
          <p:nvPr>
            <p:ph type="pic" sz="quarter" idx="74"/>
          </p:nvPr>
        </p:nvSpPr>
        <p:spPr>
          <a:xfrm>
            <a:off x="807825"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 name="Title 1">
            <a:extLst>
              <a:ext uri="{FF2B5EF4-FFF2-40B4-BE49-F238E27FC236}">
                <a16:creationId xmlns:a16="http://schemas.microsoft.com/office/drawing/2014/main" xmlns="" id="{FD3A2FC2-9CA4-2144-827E-C3EDB44C2C0E}"/>
              </a:ext>
            </a:extLst>
          </p:cNvPr>
          <p:cNvSpPr>
            <a:spLocks noGrp="1"/>
          </p:cNvSpPr>
          <p:nvPr>
            <p:ph type="ctrTitle" hasCustomPrompt="1"/>
          </p:nvPr>
        </p:nvSpPr>
        <p:spPr>
          <a:xfrm>
            <a:off x="803275" y="800100"/>
            <a:ext cx="5076825" cy="661475"/>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a16="http://schemas.microsoft.com/office/drawing/2014/main" xmlns="" id="{8809B02D-F6D4-9745-9A4C-3592656F6863}"/>
              </a:ext>
            </a:extLst>
          </p:cNvPr>
          <p:cNvSpPr>
            <a:spLocks noGrp="1"/>
          </p:cNvSpPr>
          <p:nvPr>
            <p:ph type="body" sz="quarter" idx="27" hasCustomPrompt="1"/>
          </p:nvPr>
        </p:nvSpPr>
        <p:spPr>
          <a:xfrm>
            <a:off x="6271844" y="813164"/>
            <a:ext cx="5137520" cy="648412"/>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endParaRPr lang="fi-FI" dirty="0"/>
          </a:p>
        </p:txBody>
      </p:sp>
      <p:sp>
        <p:nvSpPr>
          <p:cNvPr id="123" name="Kuvan paikkamerkki 3">
            <a:extLst>
              <a:ext uri="{FF2B5EF4-FFF2-40B4-BE49-F238E27FC236}">
                <a16:creationId xmlns:a16="http://schemas.microsoft.com/office/drawing/2014/main" xmlns="" id="{881CAD3B-CC01-D744-8623-F40096D029E8}"/>
              </a:ext>
            </a:extLst>
          </p:cNvPr>
          <p:cNvSpPr>
            <a:spLocks noGrp="1"/>
          </p:cNvSpPr>
          <p:nvPr>
            <p:ph type="pic" sz="quarter" idx="46"/>
          </p:nvPr>
        </p:nvSpPr>
        <p:spPr>
          <a:xfrm>
            <a:off x="807825"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0" name="Kuvan paikkamerkki 3">
            <a:extLst>
              <a:ext uri="{FF2B5EF4-FFF2-40B4-BE49-F238E27FC236}">
                <a16:creationId xmlns:a16="http://schemas.microsoft.com/office/drawing/2014/main" xmlns="" id="{CC6123CC-EF55-E74C-A231-6473E23E4F78}"/>
              </a:ext>
            </a:extLst>
          </p:cNvPr>
          <p:cNvSpPr>
            <a:spLocks noGrp="1"/>
          </p:cNvSpPr>
          <p:nvPr>
            <p:ph type="pic" sz="quarter" idx="77"/>
          </p:nvPr>
        </p:nvSpPr>
        <p:spPr>
          <a:xfrm>
            <a:off x="2146936"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2" name="Kuvan paikkamerkki 3">
            <a:extLst>
              <a:ext uri="{FF2B5EF4-FFF2-40B4-BE49-F238E27FC236}">
                <a16:creationId xmlns:a16="http://schemas.microsoft.com/office/drawing/2014/main" xmlns="" id="{543AE85F-5811-D74F-AD33-0735CE23E99D}"/>
              </a:ext>
            </a:extLst>
          </p:cNvPr>
          <p:cNvSpPr>
            <a:spLocks noGrp="1"/>
          </p:cNvSpPr>
          <p:nvPr>
            <p:ph type="pic" sz="quarter" idx="79"/>
          </p:nvPr>
        </p:nvSpPr>
        <p:spPr>
          <a:xfrm>
            <a:off x="2146936"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4" name="Kuvan paikkamerkki 3">
            <a:extLst>
              <a:ext uri="{FF2B5EF4-FFF2-40B4-BE49-F238E27FC236}">
                <a16:creationId xmlns:a16="http://schemas.microsoft.com/office/drawing/2014/main" xmlns="" id="{999C93D2-A350-A94D-9182-F95260982071}"/>
              </a:ext>
            </a:extLst>
          </p:cNvPr>
          <p:cNvSpPr>
            <a:spLocks noGrp="1"/>
          </p:cNvSpPr>
          <p:nvPr>
            <p:ph type="pic" sz="quarter" idx="81"/>
          </p:nvPr>
        </p:nvSpPr>
        <p:spPr>
          <a:xfrm>
            <a:off x="347858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6" name="Kuvan paikkamerkki 3">
            <a:extLst>
              <a:ext uri="{FF2B5EF4-FFF2-40B4-BE49-F238E27FC236}">
                <a16:creationId xmlns:a16="http://schemas.microsoft.com/office/drawing/2014/main" xmlns="" id="{44B9CE9B-C397-F049-BBA1-55F370E8C6BA}"/>
              </a:ext>
            </a:extLst>
          </p:cNvPr>
          <p:cNvSpPr>
            <a:spLocks noGrp="1"/>
          </p:cNvSpPr>
          <p:nvPr>
            <p:ph type="pic" sz="quarter" idx="83"/>
          </p:nvPr>
        </p:nvSpPr>
        <p:spPr>
          <a:xfrm>
            <a:off x="347858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8" name="Kuvan paikkamerkki 3">
            <a:extLst>
              <a:ext uri="{FF2B5EF4-FFF2-40B4-BE49-F238E27FC236}">
                <a16:creationId xmlns:a16="http://schemas.microsoft.com/office/drawing/2014/main" xmlns="" id="{C45328AF-D028-F045-B1BB-0B25A3FE9692}"/>
              </a:ext>
            </a:extLst>
          </p:cNvPr>
          <p:cNvSpPr>
            <a:spLocks noGrp="1"/>
          </p:cNvSpPr>
          <p:nvPr>
            <p:ph type="pic" sz="quarter" idx="85"/>
          </p:nvPr>
        </p:nvSpPr>
        <p:spPr>
          <a:xfrm>
            <a:off x="481769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0" name="Kuvan paikkamerkki 3">
            <a:extLst>
              <a:ext uri="{FF2B5EF4-FFF2-40B4-BE49-F238E27FC236}">
                <a16:creationId xmlns:a16="http://schemas.microsoft.com/office/drawing/2014/main" xmlns="" id="{E72B3318-79FE-A64B-AB34-8EF9A0A37025}"/>
              </a:ext>
            </a:extLst>
          </p:cNvPr>
          <p:cNvSpPr>
            <a:spLocks noGrp="1"/>
          </p:cNvSpPr>
          <p:nvPr>
            <p:ph type="pic" sz="quarter" idx="87"/>
          </p:nvPr>
        </p:nvSpPr>
        <p:spPr>
          <a:xfrm>
            <a:off x="481769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2" name="Kuvan paikkamerkki 3">
            <a:extLst>
              <a:ext uri="{FF2B5EF4-FFF2-40B4-BE49-F238E27FC236}">
                <a16:creationId xmlns:a16="http://schemas.microsoft.com/office/drawing/2014/main" xmlns="" id="{BB616B2A-4428-974B-BBBA-C9E609313EEA}"/>
              </a:ext>
            </a:extLst>
          </p:cNvPr>
          <p:cNvSpPr>
            <a:spLocks noGrp="1"/>
          </p:cNvSpPr>
          <p:nvPr>
            <p:ph type="pic" sz="quarter" idx="89"/>
          </p:nvPr>
        </p:nvSpPr>
        <p:spPr>
          <a:xfrm>
            <a:off x="627184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4" name="Kuvan paikkamerkki 3">
            <a:extLst>
              <a:ext uri="{FF2B5EF4-FFF2-40B4-BE49-F238E27FC236}">
                <a16:creationId xmlns:a16="http://schemas.microsoft.com/office/drawing/2014/main" xmlns="" id="{61CE0560-DFD6-E14C-940F-53A3A92FB510}"/>
              </a:ext>
            </a:extLst>
          </p:cNvPr>
          <p:cNvSpPr>
            <a:spLocks noGrp="1"/>
          </p:cNvSpPr>
          <p:nvPr>
            <p:ph type="pic" sz="quarter" idx="91"/>
          </p:nvPr>
        </p:nvSpPr>
        <p:spPr>
          <a:xfrm>
            <a:off x="627184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6" name="Kuvan paikkamerkki 3">
            <a:extLst>
              <a:ext uri="{FF2B5EF4-FFF2-40B4-BE49-F238E27FC236}">
                <a16:creationId xmlns:a16="http://schemas.microsoft.com/office/drawing/2014/main" xmlns="" id="{D2351F9B-03D9-364E-B7B3-F9A14B413BE0}"/>
              </a:ext>
            </a:extLst>
          </p:cNvPr>
          <p:cNvSpPr>
            <a:spLocks noGrp="1"/>
          </p:cNvSpPr>
          <p:nvPr>
            <p:ph type="pic" sz="quarter" idx="93"/>
          </p:nvPr>
        </p:nvSpPr>
        <p:spPr>
          <a:xfrm>
            <a:off x="7610952"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8" name="Kuvan paikkamerkki 3">
            <a:extLst>
              <a:ext uri="{FF2B5EF4-FFF2-40B4-BE49-F238E27FC236}">
                <a16:creationId xmlns:a16="http://schemas.microsoft.com/office/drawing/2014/main" xmlns="" id="{A626956E-804E-9146-A180-E68733A98CF5}"/>
              </a:ext>
            </a:extLst>
          </p:cNvPr>
          <p:cNvSpPr>
            <a:spLocks noGrp="1"/>
          </p:cNvSpPr>
          <p:nvPr>
            <p:ph type="pic" sz="quarter" idx="95"/>
          </p:nvPr>
        </p:nvSpPr>
        <p:spPr>
          <a:xfrm>
            <a:off x="7610952"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0" name="Kuvan paikkamerkki 3">
            <a:extLst>
              <a:ext uri="{FF2B5EF4-FFF2-40B4-BE49-F238E27FC236}">
                <a16:creationId xmlns:a16="http://schemas.microsoft.com/office/drawing/2014/main" xmlns="" id="{D5B3B583-63B2-C145-B088-525AF3B108B4}"/>
              </a:ext>
            </a:extLst>
          </p:cNvPr>
          <p:cNvSpPr>
            <a:spLocks noGrp="1"/>
          </p:cNvSpPr>
          <p:nvPr>
            <p:ph type="pic" sz="quarter" idx="97"/>
          </p:nvPr>
        </p:nvSpPr>
        <p:spPr>
          <a:xfrm>
            <a:off x="895752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2" name="Kuvan paikkamerkki 3">
            <a:extLst>
              <a:ext uri="{FF2B5EF4-FFF2-40B4-BE49-F238E27FC236}">
                <a16:creationId xmlns:a16="http://schemas.microsoft.com/office/drawing/2014/main" xmlns="" id="{3C43847E-E02A-BA45-BBE5-E9B281740C5D}"/>
              </a:ext>
            </a:extLst>
          </p:cNvPr>
          <p:cNvSpPr>
            <a:spLocks noGrp="1"/>
          </p:cNvSpPr>
          <p:nvPr>
            <p:ph type="pic" sz="quarter" idx="99"/>
          </p:nvPr>
        </p:nvSpPr>
        <p:spPr>
          <a:xfrm>
            <a:off x="895752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8" name="Kuvan paikkamerkki 3">
            <a:extLst>
              <a:ext uri="{FF2B5EF4-FFF2-40B4-BE49-F238E27FC236}">
                <a16:creationId xmlns:a16="http://schemas.microsoft.com/office/drawing/2014/main" xmlns="" id="{FDE666EA-36FF-644B-AAD7-FC6B5F4CBCD0}"/>
              </a:ext>
            </a:extLst>
          </p:cNvPr>
          <p:cNvSpPr>
            <a:spLocks noGrp="1"/>
          </p:cNvSpPr>
          <p:nvPr>
            <p:ph type="pic" sz="quarter" idx="101"/>
          </p:nvPr>
        </p:nvSpPr>
        <p:spPr>
          <a:xfrm>
            <a:off x="10289169"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00" name="Kuvan paikkamerkki 3">
            <a:extLst>
              <a:ext uri="{FF2B5EF4-FFF2-40B4-BE49-F238E27FC236}">
                <a16:creationId xmlns:a16="http://schemas.microsoft.com/office/drawing/2014/main" xmlns="" id="{81E0FA09-449F-034B-83C4-F91CEF1DE68F}"/>
              </a:ext>
            </a:extLst>
          </p:cNvPr>
          <p:cNvSpPr>
            <a:spLocks noGrp="1"/>
          </p:cNvSpPr>
          <p:nvPr>
            <p:ph type="pic" sz="quarter" idx="103"/>
          </p:nvPr>
        </p:nvSpPr>
        <p:spPr>
          <a:xfrm>
            <a:off x="10289169"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7" name="Text Placeholder 3">
            <a:extLst>
              <a:ext uri="{FF2B5EF4-FFF2-40B4-BE49-F238E27FC236}">
                <a16:creationId xmlns:a16="http://schemas.microsoft.com/office/drawing/2014/main" xmlns="" id="{9AF72178-3ED3-2344-A39C-832B243989C9}"/>
              </a:ext>
            </a:extLst>
          </p:cNvPr>
          <p:cNvSpPr>
            <a:spLocks noGrp="1"/>
          </p:cNvSpPr>
          <p:nvPr>
            <p:ph type="body" sz="quarter" idx="72" hasCustomPrompt="1"/>
          </p:nvPr>
        </p:nvSpPr>
        <p:spPr>
          <a:xfrm>
            <a:off x="811210" y="2508362"/>
            <a:ext cx="1096171" cy="139327"/>
          </a:xfrm>
          <a:prstGeom prst="rect">
            <a:avLst/>
          </a:prstGeom>
          <a:ln>
            <a:noFill/>
          </a:ln>
        </p:spPr>
        <p:txBody>
          <a:bodyPr lIns="0" tIns="0" rIns="0" bIns="0" anchor="t">
            <a:noAutofit/>
          </a:bodyPr>
          <a:lstStyle>
            <a:lvl1pPr>
              <a:defRPr lang="fi-FI" sz="900" b="1" spc="30" dirty="0">
                <a:solidFill>
                  <a:schemeClr val="tx1"/>
                </a:solidFill>
              </a:defRPr>
            </a:lvl1pPr>
          </a:lstStyle>
          <a:p>
            <a:pPr lvl="0">
              <a:lnSpc>
                <a:spcPts val="950"/>
              </a:lnSpc>
            </a:pPr>
            <a:r>
              <a:rPr lang="en-GB" dirty="0"/>
              <a:t>Insert name</a:t>
            </a:r>
            <a:endParaRPr lang="fi-FI" dirty="0"/>
          </a:p>
        </p:txBody>
      </p:sp>
      <p:sp>
        <p:nvSpPr>
          <p:cNvPr id="38" name="Text Placeholder 3">
            <a:extLst>
              <a:ext uri="{FF2B5EF4-FFF2-40B4-BE49-F238E27FC236}">
                <a16:creationId xmlns:a16="http://schemas.microsoft.com/office/drawing/2014/main" xmlns="" id="{BDF1D025-B367-0F41-9C2A-C9BC4BEAF061}"/>
              </a:ext>
            </a:extLst>
          </p:cNvPr>
          <p:cNvSpPr>
            <a:spLocks noGrp="1"/>
          </p:cNvSpPr>
          <p:nvPr>
            <p:ph type="body" sz="quarter" idx="73" hasCustomPrompt="1"/>
          </p:nvPr>
        </p:nvSpPr>
        <p:spPr>
          <a:xfrm>
            <a:off x="811210" y="2783133"/>
            <a:ext cx="1096171" cy="172172"/>
          </a:xfrm>
          <a:prstGeom prst="rect">
            <a:avLst/>
          </a:prstGeom>
          <a:ln>
            <a:noFill/>
          </a:ln>
        </p:spPr>
        <p:txBody>
          <a:bodyPr lIns="0" tIns="0" rIns="0" bIns="0" anchor="t">
            <a:noAutofit/>
          </a:bodyPr>
          <a:lstStyle>
            <a:lvl1pPr>
              <a:defRPr lang="fi-FI" sz="900" b="0" spc="30" dirty="0">
                <a:solidFill>
                  <a:schemeClr val="tx1"/>
                </a:solidFill>
              </a:defRPr>
            </a:lvl1pPr>
          </a:lstStyle>
          <a:p>
            <a:pPr lvl="0">
              <a:lnSpc>
                <a:spcPts val="950"/>
              </a:lnSpc>
            </a:pPr>
            <a:r>
              <a:rPr lang="en-GB" dirty="0"/>
              <a:t>Insert title</a:t>
            </a:r>
            <a:endParaRPr lang="fi-FI" dirty="0"/>
          </a:p>
        </p:txBody>
      </p:sp>
      <p:sp>
        <p:nvSpPr>
          <p:cNvPr id="39" name="Text Placeholder 3">
            <a:extLst>
              <a:ext uri="{FF2B5EF4-FFF2-40B4-BE49-F238E27FC236}">
                <a16:creationId xmlns:a16="http://schemas.microsoft.com/office/drawing/2014/main" xmlns="" id="{A004EA1E-22FA-5047-A779-C5A421095FC6}"/>
              </a:ext>
            </a:extLst>
          </p:cNvPr>
          <p:cNvSpPr>
            <a:spLocks noGrp="1"/>
          </p:cNvSpPr>
          <p:nvPr>
            <p:ph type="body" sz="quarter" idx="76" hasCustomPrompt="1"/>
          </p:nvPr>
        </p:nvSpPr>
        <p:spPr>
          <a:xfrm>
            <a:off x="81121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0" name="Text Placeholder 3">
            <a:extLst>
              <a:ext uri="{FF2B5EF4-FFF2-40B4-BE49-F238E27FC236}">
                <a16:creationId xmlns:a16="http://schemas.microsoft.com/office/drawing/2014/main" xmlns="" id="{BA0AEF21-5648-1248-A982-BF63EB4A7776}"/>
              </a:ext>
            </a:extLst>
          </p:cNvPr>
          <p:cNvSpPr>
            <a:spLocks noGrp="1"/>
          </p:cNvSpPr>
          <p:nvPr>
            <p:ph type="body" sz="quarter" idx="104" hasCustomPrompt="1"/>
          </p:nvPr>
        </p:nvSpPr>
        <p:spPr>
          <a:xfrm>
            <a:off x="2150321"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1" name="Text Placeholder 3">
            <a:extLst>
              <a:ext uri="{FF2B5EF4-FFF2-40B4-BE49-F238E27FC236}">
                <a16:creationId xmlns:a16="http://schemas.microsoft.com/office/drawing/2014/main" xmlns="" id="{06C2C921-E6A4-D044-9030-8E4618E4ACBE}"/>
              </a:ext>
            </a:extLst>
          </p:cNvPr>
          <p:cNvSpPr>
            <a:spLocks noGrp="1"/>
          </p:cNvSpPr>
          <p:nvPr>
            <p:ph type="body" sz="quarter" idx="105" hasCustomPrompt="1"/>
          </p:nvPr>
        </p:nvSpPr>
        <p:spPr>
          <a:xfrm>
            <a:off x="2150321"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2" name="Text Placeholder 3">
            <a:extLst>
              <a:ext uri="{FF2B5EF4-FFF2-40B4-BE49-F238E27FC236}">
                <a16:creationId xmlns:a16="http://schemas.microsoft.com/office/drawing/2014/main" xmlns="" id="{FF727D92-0879-FA4B-9F61-C29E1DD7C875}"/>
              </a:ext>
            </a:extLst>
          </p:cNvPr>
          <p:cNvSpPr>
            <a:spLocks noGrp="1"/>
          </p:cNvSpPr>
          <p:nvPr>
            <p:ph type="body" sz="quarter" idx="106" hasCustomPrompt="1"/>
          </p:nvPr>
        </p:nvSpPr>
        <p:spPr>
          <a:xfrm>
            <a:off x="2150321"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3" name="Text Placeholder 3">
            <a:extLst>
              <a:ext uri="{FF2B5EF4-FFF2-40B4-BE49-F238E27FC236}">
                <a16:creationId xmlns:a16="http://schemas.microsoft.com/office/drawing/2014/main" xmlns="" id="{F42BAF27-54BF-BA49-9BC8-D146F88D429F}"/>
              </a:ext>
            </a:extLst>
          </p:cNvPr>
          <p:cNvSpPr>
            <a:spLocks noGrp="1"/>
          </p:cNvSpPr>
          <p:nvPr>
            <p:ph type="body" sz="quarter" idx="107" hasCustomPrompt="1"/>
          </p:nvPr>
        </p:nvSpPr>
        <p:spPr>
          <a:xfrm>
            <a:off x="348196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4" name="Text Placeholder 3">
            <a:extLst>
              <a:ext uri="{FF2B5EF4-FFF2-40B4-BE49-F238E27FC236}">
                <a16:creationId xmlns:a16="http://schemas.microsoft.com/office/drawing/2014/main" xmlns="" id="{87B023D3-40F6-9649-A2BA-2B4A5580FD70}"/>
              </a:ext>
            </a:extLst>
          </p:cNvPr>
          <p:cNvSpPr>
            <a:spLocks noGrp="1"/>
          </p:cNvSpPr>
          <p:nvPr>
            <p:ph type="body" sz="quarter" idx="108" hasCustomPrompt="1"/>
          </p:nvPr>
        </p:nvSpPr>
        <p:spPr>
          <a:xfrm>
            <a:off x="348196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5" name="Text Placeholder 3">
            <a:extLst>
              <a:ext uri="{FF2B5EF4-FFF2-40B4-BE49-F238E27FC236}">
                <a16:creationId xmlns:a16="http://schemas.microsoft.com/office/drawing/2014/main" xmlns="" id="{F4DDDB68-F155-E849-A884-613FFF0FCAF4}"/>
              </a:ext>
            </a:extLst>
          </p:cNvPr>
          <p:cNvSpPr>
            <a:spLocks noGrp="1"/>
          </p:cNvSpPr>
          <p:nvPr>
            <p:ph type="body" sz="quarter" idx="109" hasCustomPrompt="1"/>
          </p:nvPr>
        </p:nvSpPr>
        <p:spPr>
          <a:xfrm>
            <a:off x="348196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6" name="Text Placeholder 3">
            <a:extLst>
              <a:ext uri="{FF2B5EF4-FFF2-40B4-BE49-F238E27FC236}">
                <a16:creationId xmlns:a16="http://schemas.microsoft.com/office/drawing/2014/main" xmlns="" id="{14F9C256-43E9-BC44-91D8-B8D238DEAA03}"/>
              </a:ext>
            </a:extLst>
          </p:cNvPr>
          <p:cNvSpPr>
            <a:spLocks noGrp="1"/>
          </p:cNvSpPr>
          <p:nvPr>
            <p:ph type="body" sz="quarter" idx="110" hasCustomPrompt="1"/>
          </p:nvPr>
        </p:nvSpPr>
        <p:spPr>
          <a:xfrm>
            <a:off x="4821075"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7" name="Text Placeholder 3">
            <a:extLst>
              <a:ext uri="{FF2B5EF4-FFF2-40B4-BE49-F238E27FC236}">
                <a16:creationId xmlns:a16="http://schemas.microsoft.com/office/drawing/2014/main" xmlns="" id="{C0ADBAD7-311C-E444-8549-E68513D4E725}"/>
              </a:ext>
            </a:extLst>
          </p:cNvPr>
          <p:cNvSpPr>
            <a:spLocks noGrp="1"/>
          </p:cNvSpPr>
          <p:nvPr>
            <p:ph type="body" sz="quarter" idx="111" hasCustomPrompt="1"/>
          </p:nvPr>
        </p:nvSpPr>
        <p:spPr>
          <a:xfrm>
            <a:off x="4821075"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8" name="Text Placeholder 3">
            <a:extLst>
              <a:ext uri="{FF2B5EF4-FFF2-40B4-BE49-F238E27FC236}">
                <a16:creationId xmlns:a16="http://schemas.microsoft.com/office/drawing/2014/main" xmlns="" id="{25423791-9684-7946-A9A9-27E90978381F}"/>
              </a:ext>
            </a:extLst>
          </p:cNvPr>
          <p:cNvSpPr>
            <a:spLocks noGrp="1"/>
          </p:cNvSpPr>
          <p:nvPr>
            <p:ph type="body" sz="quarter" idx="112" hasCustomPrompt="1"/>
          </p:nvPr>
        </p:nvSpPr>
        <p:spPr>
          <a:xfrm>
            <a:off x="4821075"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9" name="Text Placeholder 3">
            <a:extLst>
              <a:ext uri="{FF2B5EF4-FFF2-40B4-BE49-F238E27FC236}">
                <a16:creationId xmlns:a16="http://schemas.microsoft.com/office/drawing/2014/main" xmlns="" id="{C2D3506A-3EB5-E049-92E7-68A34A115F39}"/>
              </a:ext>
            </a:extLst>
          </p:cNvPr>
          <p:cNvSpPr>
            <a:spLocks noGrp="1"/>
          </p:cNvSpPr>
          <p:nvPr>
            <p:ph type="body" sz="quarter" idx="113" hasCustomPrompt="1"/>
          </p:nvPr>
        </p:nvSpPr>
        <p:spPr>
          <a:xfrm>
            <a:off x="6282689"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a16="http://schemas.microsoft.com/office/drawing/2014/main" xmlns="" id="{3C01F257-2F6A-204E-8CDA-8A4C7A2DC12F}"/>
              </a:ext>
            </a:extLst>
          </p:cNvPr>
          <p:cNvSpPr>
            <a:spLocks noGrp="1"/>
          </p:cNvSpPr>
          <p:nvPr>
            <p:ph type="body" sz="quarter" idx="114" hasCustomPrompt="1"/>
          </p:nvPr>
        </p:nvSpPr>
        <p:spPr>
          <a:xfrm>
            <a:off x="6282689"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a16="http://schemas.microsoft.com/office/drawing/2014/main" xmlns="" id="{78093572-EAF9-A649-AA0D-D172D538CE7B}"/>
              </a:ext>
            </a:extLst>
          </p:cNvPr>
          <p:cNvSpPr>
            <a:spLocks noGrp="1"/>
          </p:cNvSpPr>
          <p:nvPr>
            <p:ph type="body" sz="quarter" idx="115" hasCustomPrompt="1"/>
          </p:nvPr>
        </p:nvSpPr>
        <p:spPr>
          <a:xfrm>
            <a:off x="6282689"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2" name="Text Placeholder 3">
            <a:extLst>
              <a:ext uri="{FF2B5EF4-FFF2-40B4-BE49-F238E27FC236}">
                <a16:creationId xmlns:a16="http://schemas.microsoft.com/office/drawing/2014/main" xmlns="" id="{A77AC86F-144E-524F-BA46-BD5C4BBBE9A1}"/>
              </a:ext>
            </a:extLst>
          </p:cNvPr>
          <p:cNvSpPr>
            <a:spLocks noGrp="1"/>
          </p:cNvSpPr>
          <p:nvPr>
            <p:ph type="body" sz="quarter" idx="116" hasCustomPrompt="1"/>
          </p:nvPr>
        </p:nvSpPr>
        <p:spPr>
          <a:xfrm>
            <a:off x="7621800"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3" name="Text Placeholder 3">
            <a:extLst>
              <a:ext uri="{FF2B5EF4-FFF2-40B4-BE49-F238E27FC236}">
                <a16:creationId xmlns:a16="http://schemas.microsoft.com/office/drawing/2014/main" xmlns="" id="{5AB42742-64E4-5343-95C7-79910A538597}"/>
              </a:ext>
            </a:extLst>
          </p:cNvPr>
          <p:cNvSpPr>
            <a:spLocks noGrp="1"/>
          </p:cNvSpPr>
          <p:nvPr>
            <p:ph type="body" sz="quarter" idx="117" hasCustomPrompt="1"/>
          </p:nvPr>
        </p:nvSpPr>
        <p:spPr>
          <a:xfrm>
            <a:off x="7621800"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4" name="Text Placeholder 3">
            <a:extLst>
              <a:ext uri="{FF2B5EF4-FFF2-40B4-BE49-F238E27FC236}">
                <a16:creationId xmlns:a16="http://schemas.microsoft.com/office/drawing/2014/main" xmlns="" id="{CB4996F0-1691-554C-B587-2E7140C97C52}"/>
              </a:ext>
            </a:extLst>
          </p:cNvPr>
          <p:cNvSpPr>
            <a:spLocks noGrp="1"/>
          </p:cNvSpPr>
          <p:nvPr>
            <p:ph type="body" sz="quarter" idx="118" hasCustomPrompt="1"/>
          </p:nvPr>
        </p:nvSpPr>
        <p:spPr>
          <a:xfrm>
            <a:off x="762180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5" name="Text Placeholder 3">
            <a:extLst>
              <a:ext uri="{FF2B5EF4-FFF2-40B4-BE49-F238E27FC236}">
                <a16:creationId xmlns:a16="http://schemas.microsoft.com/office/drawing/2014/main" xmlns="" id="{76E035F7-E9C7-DE4E-AD6D-764A6070A7B0}"/>
              </a:ext>
            </a:extLst>
          </p:cNvPr>
          <p:cNvSpPr>
            <a:spLocks noGrp="1"/>
          </p:cNvSpPr>
          <p:nvPr>
            <p:ph type="body" sz="quarter" idx="119" hasCustomPrompt="1"/>
          </p:nvPr>
        </p:nvSpPr>
        <p:spPr>
          <a:xfrm>
            <a:off x="8953443"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8" name="Text Placeholder 3">
            <a:extLst>
              <a:ext uri="{FF2B5EF4-FFF2-40B4-BE49-F238E27FC236}">
                <a16:creationId xmlns:a16="http://schemas.microsoft.com/office/drawing/2014/main" xmlns="" id="{8764B532-F9A0-014C-A71A-09243DD52D99}"/>
              </a:ext>
            </a:extLst>
          </p:cNvPr>
          <p:cNvSpPr>
            <a:spLocks noGrp="1"/>
          </p:cNvSpPr>
          <p:nvPr>
            <p:ph type="body" sz="quarter" idx="120" hasCustomPrompt="1"/>
          </p:nvPr>
        </p:nvSpPr>
        <p:spPr>
          <a:xfrm>
            <a:off x="8953443"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9" name="Text Placeholder 3">
            <a:extLst>
              <a:ext uri="{FF2B5EF4-FFF2-40B4-BE49-F238E27FC236}">
                <a16:creationId xmlns:a16="http://schemas.microsoft.com/office/drawing/2014/main" xmlns="" id="{897509F6-8933-4A41-BEC0-04F3CC0C7463}"/>
              </a:ext>
            </a:extLst>
          </p:cNvPr>
          <p:cNvSpPr>
            <a:spLocks noGrp="1"/>
          </p:cNvSpPr>
          <p:nvPr>
            <p:ph type="body" sz="quarter" idx="121" hasCustomPrompt="1"/>
          </p:nvPr>
        </p:nvSpPr>
        <p:spPr>
          <a:xfrm>
            <a:off x="8953443"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0" name="Text Placeholder 3">
            <a:extLst>
              <a:ext uri="{FF2B5EF4-FFF2-40B4-BE49-F238E27FC236}">
                <a16:creationId xmlns:a16="http://schemas.microsoft.com/office/drawing/2014/main" xmlns="" id="{F1944449-E5BD-4540-A818-8445A1315FAA}"/>
              </a:ext>
            </a:extLst>
          </p:cNvPr>
          <p:cNvSpPr>
            <a:spLocks noGrp="1"/>
          </p:cNvSpPr>
          <p:nvPr>
            <p:ph type="body" sz="quarter" idx="122" hasCustomPrompt="1"/>
          </p:nvPr>
        </p:nvSpPr>
        <p:spPr>
          <a:xfrm>
            <a:off x="1029255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1" name="Text Placeholder 3">
            <a:extLst>
              <a:ext uri="{FF2B5EF4-FFF2-40B4-BE49-F238E27FC236}">
                <a16:creationId xmlns:a16="http://schemas.microsoft.com/office/drawing/2014/main" xmlns="" id="{632CADF5-E821-6540-B341-CEC28F38CB36}"/>
              </a:ext>
            </a:extLst>
          </p:cNvPr>
          <p:cNvSpPr>
            <a:spLocks noGrp="1"/>
          </p:cNvSpPr>
          <p:nvPr>
            <p:ph type="body" sz="quarter" idx="123" hasCustomPrompt="1"/>
          </p:nvPr>
        </p:nvSpPr>
        <p:spPr>
          <a:xfrm>
            <a:off x="1029255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2" name="Text Placeholder 3">
            <a:extLst>
              <a:ext uri="{FF2B5EF4-FFF2-40B4-BE49-F238E27FC236}">
                <a16:creationId xmlns:a16="http://schemas.microsoft.com/office/drawing/2014/main" xmlns="" id="{EBBBDB5E-3C68-6644-BCAE-D5BBD4FB83C7}"/>
              </a:ext>
            </a:extLst>
          </p:cNvPr>
          <p:cNvSpPr>
            <a:spLocks noGrp="1"/>
          </p:cNvSpPr>
          <p:nvPr>
            <p:ph type="body" sz="quarter" idx="124" hasCustomPrompt="1"/>
          </p:nvPr>
        </p:nvSpPr>
        <p:spPr>
          <a:xfrm>
            <a:off x="1029255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3" name="Text Placeholder 3">
            <a:extLst>
              <a:ext uri="{FF2B5EF4-FFF2-40B4-BE49-F238E27FC236}">
                <a16:creationId xmlns:a16="http://schemas.microsoft.com/office/drawing/2014/main" xmlns="" id="{756C2AF8-3C6A-6A4B-B94A-417FACD7FB2D}"/>
              </a:ext>
            </a:extLst>
          </p:cNvPr>
          <p:cNvSpPr>
            <a:spLocks noGrp="1"/>
          </p:cNvSpPr>
          <p:nvPr>
            <p:ph type="body" sz="quarter" idx="125" hasCustomPrompt="1"/>
          </p:nvPr>
        </p:nvSpPr>
        <p:spPr>
          <a:xfrm>
            <a:off x="81121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a16="http://schemas.microsoft.com/office/drawing/2014/main" xmlns="" id="{ADD14D83-5464-C646-9946-B35CD2995F17}"/>
              </a:ext>
            </a:extLst>
          </p:cNvPr>
          <p:cNvSpPr>
            <a:spLocks noGrp="1"/>
          </p:cNvSpPr>
          <p:nvPr>
            <p:ph type="body" sz="quarter" idx="126" hasCustomPrompt="1"/>
          </p:nvPr>
        </p:nvSpPr>
        <p:spPr>
          <a:xfrm>
            <a:off x="81121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5" name="Text Placeholder 3">
            <a:extLst>
              <a:ext uri="{FF2B5EF4-FFF2-40B4-BE49-F238E27FC236}">
                <a16:creationId xmlns:a16="http://schemas.microsoft.com/office/drawing/2014/main" xmlns="" id="{ABDE9305-F929-F54F-90B5-A3CE5B33293E}"/>
              </a:ext>
            </a:extLst>
          </p:cNvPr>
          <p:cNvSpPr>
            <a:spLocks noGrp="1"/>
          </p:cNvSpPr>
          <p:nvPr>
            <p:ph type="body" sz="quarter" idx="127" hasCustomPrompt="1"/>
          </p:nvPr>
        </p:nvSpPr>
        <p:spPr>
          <a:xfrm>
            <a:off x="81121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6" name="Text Placeholder 3">
            <a:extLst>
              <a:ext uri="{FF2B5EF4-FFF2-40B4-BE49-F238E27FC236}">
                <a16:creationId xmlns:a16="http://schemas.microsoft.com/office/drawing/2014/main" xmlns="" id="{7B080DC8-BEA4-0347-96C1-DA481363E42F}"/>
              </a:ext>
            </a:extLst>
          </p:cNvPr>
          <p:cNvSpPr>
            <a:spLocks noGrp="1"/>
          </p:cNvSpPr>
          <p:nvPr>
            <p:ph type="body" sz="quarter" idx="128" hasCustomPrompt="1"/>
          </p:nvPr>
        </p:nvSpPr>
        <p:spPr>
          <a:xfrm>
            <a:off x="2150321"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a16="http://schemas.microsoft.com/office/drawing/2014/main" xmlns="" id="{857914F4-3314-2747-89D0-E019D8FAD8E0}"/>
              </a:ext>
            </a:extLst>
          </p:cNvPr>
          <p:cNvSpPr>
            <a:spLocks noGrp="1"/>
          </p:cNvSpPr>
          <p:nvPr>
            <p:ph type="body" sz="quarter" idx="129" hasCustomPrompt="1"/>
          </p:nvPr>
        </p:nvSpPr>
        <p:spPr>
          <a:xfrm>
            <a:off x="2150321"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a16="http://schemas.microsoft.com/office/drawing/2014/main" xmlns="" id="{80F7A7F3-2B8D-8F48-849D-1D9660790250}"/>
              </a:ext>
            </a:extLst>
          </p:cNvPr>
          <p:cNvSpPr>
            <a:spLocks noGrp="1"/>
          </p:cNvSpPr>
          <p:nvPr>
            <p:ph type="body" sz="quarter" idx="130" hasCustomPrompt="1"/>
          </p:nvPr>
        </p:nvSpPr>
        <p:spPr>
          <a:xfrm>
            <a:off x="2150321"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9" name="Text Placeholder 3">
            <a:extLst>
              <a:ext uri="{FF2B5EF4-FFF2-40B4-BE49-F238E27FC236}">
                <a16:creationId xmlns:a16="http://schemas.microsoft.com/office/drawing/2014/main" xmlns="" id="{74C1B682-B592-6F4F-BE87-57DE9BBE5D4F}"/>
              </a:ext>
            </a:extLst>
          </p:cNvPr>
          <p:cNvSpPr>
            <a:spLocks noGrp="1"/>
          </p:cNvSpPr>
          <p:nvPr>
            <p:ph type="body" sz="quarter" idx="131" hasCustomPrompt="1"/>
          </p:nvPr>
        </p:nvSpPr>
        <p:spPr>
          <a:xfrm>
            <a:off x="348196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4" name="Text Placeholder 3">
            <a:extLst>
              <a:ext uri="{FF2B5EF4-FFF2-40B4-BE49-F238E27FC236}">
                <a16:creationId xmlns:a16="http://schemas.microsoft.com/office/drawing/2014/main" xmlns="" id="{8870C61E-49A4-DC48-A7DE-F0FF610FA228}"/>
              </a:ext>
            </a:extLst>
          </p:cNvPr>
          <p:cNvSpPr>
            <a:spLocks noGrp="1"/>
          </p:cNvSpPr>
          <p:nvPr>
            <p:ph type="body" sz="quarter" idx="132" hasCustomPrompt="1"/>
          </p:nvPr>
        </p:nvSpPr>
        <p:spPr>
          <a:xfrm>
            <a:off x="348196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5" name="Text Placeholder 3">
            <a:extLst>
              <a:ext uri="{FF2B5EF4-FFF2-40B4-BE49-F238E27FC236}">
                <a16:creationId xmlns:a16="http://schemas.microsoft.com/office/drawing/2014/main" xmlns="" id="{A1291EE9-74BA-B94A-A6D2-AFE57DE3B4F4}"/>
              </a:ext>
            </a:extLst>
          </p:cNvPr>
          <p:cNvSpPr>
            <a:spLocks noGrp="1"/>
          </p:cNvSpPr>
          <p:nvPr>
            <p:ph type="body" sz="quarter" idx="133" hasCustomPrompt="1"/>
          </p:nvPr>
        </p:nvSpPr>
        <p:spPr>
          <a:xfrm>
            <a:off x="348196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96" name="Text Placeholder 3">
            <a:extLst>
              <a:ext uri="{FF2B5EF4-FFF2-40B4-BE49-F238E27FC236}">
                <a16:creationId xmlns:a16="http://schemas.microsoft.com/office/drawing/2014/main" xmlns="" id="{054F8DA9-682F-AE4F-A34E-C6F23756CDC9}"/>
              </a:ext>
            </a:extLst>
          </p:cNvPr>
          <p:cNvSpPr>
            <a:spLocks noGrp="1"/>
          </p:cNvSpPr>
          <p:nvPr>
            <p:ph type="body" sz="quarter" idx="134" hasCustomPrompt="1"/>
          </p:nvPr>
        </p:nvSpPr>
        <p:spPr>
          <a:xfrm>
            <a:off x="4821075"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a16="http://schemas.microsoft.com/office/drawing/2014/main" xmlns="" id="{40FA1CA7-95BA-4642-9133-C096E8AE4D44}"/>
              </a:ext>
            </a:extLst>
          </p:cNvPr>
          <p:cNvSpPr>
            <a:spLocks noGrp="1"/>
          </p:cNvSpPr>
          <p:nvPr>
            <p:ph type="body" sz="quarter" idx="135" hasCustomPrompt="1"/>
          </p:nvPr>
        </p:nvSpPr>
        <p:spPr>
          <a:xfrm>
            <a:off x="4821075"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2" name="Text Placeholder 3">
            <a:extLst>
              <a:ext uri="{FF2B5EF4-FFF2-40B4-BE49-F238E27FC236}">
                <a16:creationId xmlns:a16="http://schemas.microsoft.com/office/drawing/2014/main" xmlns="" id="{C7D1310E-A45E-014A-88FA-0AC894F8B5C0}"/>
              </a:ext>
            </a:extLst>
          </p:cNvPr>
          <p:cNvSpPr>
            <a:spLocks noGrp="1"/>
          </p:cNvSpPr>
          <p:nvPr>
            <p:ph type="body" sz="quarter" idx="136" hasCustomPrompt="1"/>
          </p:nvPr>
        </p:nvSpPr>
        <p:spPr>
          <a:xfrm>
            <a:off x="4821075"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3" name="Text Placeholder 3">
            <a:extLst>
              <a:ext uri="{FF2B5EF4-FFF2-40B4-BE49-F238E27FC236}">
                <a16:creationId xmlns:a16="http://schemas.microsoft.com/office/drawing/2014/main" xmlns="" id="{85169D22-256E-5046-A93D-6D3ABDCE32A5}"/>
              </a:ext>
            </a:extLst>
          </p:cNvPr>
          <p:cNvSpPr>
            <a:spLocks noGrp="1"/>
          </p:cNvSpPr>
          <p:nvPr>
            <p:ph type="body" sz="quarter" idx="137" hasCustomPrompt="1"/>
          </p:nvPr>
        </p:nvSpPr>
        <p:spPr>
          <a:xfrm>
            <a:off x="6282689"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4" name="Text Placeholder 3">
            <a:extLst>
              <a:ext uri="{FF2B5EF4-FFF2-40B4-BE49-F238E27FC236}">
                <a16:creationId xmlns:a16="http://schemas.microsoft.com/office/drawing/2014/main" xmlns="" id="{5157FE09-220E-A54F-A198-DE411B1F4F4D}"/>
              </a:ext>
            </a:extLst>
          </p:cNvPr>
          <p:cNvSpPr>
            <a:spLocks noGrp="1"/>
          </p:cNvSpPr>
          <p:nvPr>
            <p:ph type="body" sz="quarter" idx="138" hasCustomPrompt="1"/>
          </p:nvPr>
        </p:nvSpPr>
        <p:spPr>
          <a:xfrm>
            <a:off x="6282689"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5" name="Text Placeholder 3">
            <a:extLst>
              <a:ext uri="{FF2B5EF4-FFF2-40B4-BE49-F238E27FC236}">
                <a16:creationId xmlns:a16="http://schemas.microsoft.com/office/drawing/2014/main" xmlns="" id="{9D3B3602-5556-1343-8131-A61B9FE0EE10}"/>
              </a:ext>
            </a:extLst>
          </p:cNvPr>
          <p:cNvSpPr>
            <a:spLocks noGrp="1"/>
          </p:cNvSpPr>
          <p:nvPr>
            <p:ph type="body" sz="quarter" idx="139" hasCustomPrompt="1"/>
          </p:nvPr>
        </p:nvSpPr>
        <p:spPr>
          <a:xfrm>
            <a:off x="6282689"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6" name="Text Placeholder 3">
            <a:extLst>
              <a:ext uri="{FF2B5EF4-FFF2-40B4-BE49-F238E27FC236}">
                <a16:creationId xmlns:a16="http://schemas.microsoft.com/office/drawing/2014/main" xmlns="" id="{6B1C531D-28D0-5A4E-934E-4FC9FFFC245E}"/>
              </a:ext>
            </a:extLst>
          </p:cNvPr>
          <p:cNvSpPr>
            <a:spLocks noGrp="1"/>
          </p:cNvSpPr>
          <p:nvPr>
            <p:ph type="body" sz="quarter" idx="140" hasCustomPrompt="1"/>
          </p:nvPr>
        </p:nvSpPr>
        <p:spPr>
          <a:xfrm>
            <a:off x="762180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7" name="Text Placeholder 3">
            <a:extLst>
              <a:ext uri="{FF2B5EF4-FFF2-40B4-BE49-F238E27FC236}">
                <a16:creationId xmlns:a16="http://schemas.microsoft.com/office/drawing/2014/main" xmlns="" id="{719677E7-0B36-F746-A8F7-F4ACE3A9F30A}"/>
              </a:ext>
            </a:extLst>
          </p:cNvPr>
          <p:cNvSpPr>
            <a:spLocks noGrp="1"/>
          </p:cNvSpPr>
          <p:nvPr>
            <p:ph type="body" sz="quarter" idx="141" hasCustomPrompt="1"/>
          </p:nvPr>
        </p:nvSpPr>
        <p:spPr>
          <a:xfrm>
            <a:off x="762180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8" name="Text Placeholder 3">
            <a:extLst>
              <a:ext uri="{FF2B5EF4-FFF2-40B4-BE49-F238E27FC236}">
                <a16:creationId xmlns:a16="http://schemas.microsoft.com/office/drawing/2014/main" xmlns="" id="{BCC8024B-DA19-3944-89C7-5B7DB2B4FF92}"/>
              </a:ext>
            </a:extLst>
          </p:cNvPr>
          <p:cNvSpPr>
            <a:spLocks noGrp="1"/>
          </p:cNvSpPr>
          <p:nvPr>
            <p:ph type="body" sz="quarter" idx="142" hasCustomPrompt="1"/>
          </p:nvPr>
        </p:nvSpPr>
        <p:spPr>
          <a:xfrm>
            <a:off x="762180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9" name="Text Placeholder 3">
            <a:extLst>
              <a:ext uri="{FF2B5EF4-FFF2-40B4-BE49-F238E27FC236}">
                <a16:creationId xmlns:a16="http://schemas.microsoft.com/office/drawing/2014/main" xmlns="" id="{5A7D5B58-03EC-A549-9AAF-65346E81CEA6}"/>
              </a:ext>
            </a:extLst>
          </p:cNvPr>
          <p:cNvSpPr>
            <a:spLocks noGrp="1"/>
          </p:cNvSpPr>
          <p:nvPr>
            <p:ph type="body" sz="quarter" idx="143" hasCustomPrompt="1"/>
          </p:nvPr>
        </p:nvSpPr>
        <p:spPr>
          <a:xfrm>
            <a:off x="8953443"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a16="http://schemas.microsoft.com/office/drawing/2014/main" xmlns="" id="{26D1B8DF-EAF2-D845-8091-2BA25367C534}"/>
              </a:ext>
            </a:extLst>
          </p:cNvPr>
          <p:cNvSpPr>
            <a:spLocks noGrp="1"/>
          </p:cNvSpPr>
          <p:nvPr>
            <p:ph type="body" sz="quarter" idx="144" hasCustomPrompt="1"/>
          </p:nvPr>
        </p:nvSpPr>
        <p:spPr>
          <a:xfrm>
            <a:off x="8953443"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a16="http://schemas.microsoft.com/office/drawing/2014/main" xmlns="" id="{5CC1E71D-983A-5742-97B6-5E93B4265F7E}"/>
              </a:ext>
            </a:extLst>
          </p:cNvPr>
          <p:cNvSpPr>
            <a:spLocks noGrp="1"/>
          </p:cNvSpPr>
          <p:nvPr>
            <p:ph type="body" sz="quarter" idx="145" hasCustomPrompt="1"/>
          </p:nvPr>
        </p:nvSpPr>
        <p:spPr>
          <a:xfrm>
            <a:off x="8953443"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15" name="Text Placeholder 3">
            <a:extLst>
              <a:ext uri="{FF2B5EF4-FFF2-40B4-BE49-F238E27FC236}">
                <a16:creationId xmlns:a16="http://schemas.microsoft.com/office/drawing/2014/main" xmlns="" id="{50761173-DB2F-8847-9A48-9090BC2D2EC1}"/>
              </a:ext>
            </a:extLst>
          </p:cNvPr>
          <p:cNvSpPr>
            <a:spLocks noGrp="1"/>
          </p:cNvSpPr>
          <p:nvPr>
            <p:ph type="body" sz="quarter" idx="146" hasCustomPrompt="1"/>
          </p:nvPr>
        </p:nvSpPr>
        <p:spPr>
          <a:xfrm>
            <a:off x="1029255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6" name="Text Placeholder 3">
            <a:extLst>
              <a:ext uri="{FF2B5EF4-FFF2-40B4-BE49-F238E27FC236}">
                <a16:creationId xmlns:a16="http://schemas.microsoft.com/office/drawing/2014/main" xmlns="" id="{48FAAF5A-5BD1-5841-B62F-C817C8F667AE}"/>
              </a:ext>
            </a:extLst>
          </p:cNvPr>
          <p:cNvSpPr>
            <a:spLocks noGrp="1"/>
          </p:cNvSpPr>
          <p:nvPr>
            <p:ph type="body" sz="quarter" idx="147" hasCustomPrompt="1"/>
          </p:nvPr>
        </p:nvSpPr>
        <p:spPr>
          <a:xfrm>
            <a:off x="1029255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7" name="Text Placeholder 3">
            <a:extLst>
              <a:ext uri="{FF2B5EF4-FFF2-40B4-BE49-F238E27FC236}">
                <a16:creationId xmlns:a16="http://schemas.microsoft.com/office/drawing/2014/main" xmlns="" id="{F86EC3EC-AC4D-734A-B021-6B3467A5120C}"/>
              </a:ext>
            </a:extLst>
          </p:cNvPr>
          <p:cNvSpPr>
            <a:spLocks noGrp="1"/>
          </p:cNvSpPr>
          <p:nvPr>
            <p:ph type="body" sz="quarter" idx="148" hasCustomPrompt="1"/>
          </p:nvPr>
        </p:nvSpPr>
        <p:spPr>
          <a:xfrm>
            <a:off x="1029255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cxnSp>
        <p:nvCxnSpPr>
          <p:cNvPr id="71" name="Straight Connector 70">
            <a:extLst>
              <a:ext uri="{FF2B5EF4-FFF2-40B4-BE49-F238E27FC236}">
                <a16:creationId xmlns:a16="http://schemas.microsoft.com/office/drawing/2014/main" xmlns="" id="{22D92785-2ED5-E343-8DB7-F2EB620FB4C8}"/>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959C7C5E-8ABA-A14E-A740-977DE788D167}"/>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C23E27A-46E4-9448-9E2C-139751B3A140}"/>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F0A8D86C-6FF8-104A-B806-64944A7B42B0}"/>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8E657E98-58DA-9C45-B51B-750CDF55CEA3}"/>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6572F709-42A5-3B40-B868-5E3981DE021A}"/>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ate Placeholder 3">
            <a:extLst>
              <a:ext uri="{FF2B5EF4-FFF2-40B4-BE49-F238E27FC236}">
                <a16:creationId xmlns:a16="http://schemas.microsoft.com/office/drawing/2014/main" xmlns=""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1" name="Footer Placeholder 4">
            <a:extLst>
              <a:ext uri="{FF2B5EF4-FFF2-40B4-BE49-F238E27FC236}">
                <a16:creationId xmlns:a16="http://schemas.microsoft.com/office/drawing/2014/main" xmlns=""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3" name="Slide Number Placeholder 5">
            <a:extLst>
              <a:ext uri="{FF2B5EF4-FFF2-40B4-BE49-F238E27FC236}">
                <a16:creationId xmlns:a16="http://schemas.microsoft.com/office/drawing/2014/main" xmlns=""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01347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1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9" name="Text Placeholder 8">
            <a:extLst>
              <a:ext uri="{FF2B5EF4-FFF2-40B4-BE49-F238E27FC236}">
                <a16:creationId xmlns="" xmlns:a16="http://schemas.microsoft.com/office/drawing/2014/main" id="{C987BC5D-8CC4-064A-8698-6DD310D1DC18}"/>
              </a:ext>
            </a:extLst>
          </p:cNvPr>
          <p:cNvSpPr>
            <a:spLocks noGrp="1"/>
          </p:cNvSpPr>
          <p:nvPr>
            <p:ph type="body" sz="quarter" idx="10" hasCustomPrompt="1"/>
          </p:nvPr>
        </p:nvSpPr>
        <p:spPr>
          <a:xfrm>
            <a:off x="803275" y="1596257"/>
            <a:ext cx="10585450" cy="4433934"/>
          </a:xfrm>
          <a:prstGeom prst="rect">
            <a:avLst/>
          </a:prstGeom>
        </p:spPr>
        <p:txBody>
          <a:bodyPr rIns="0">
            <a:normAutofit/>
          </a:bodyPr>
          <a:lstStyle>
            <a:lvl1pPr>
              <a:defRPr lang="en-GB" dirty="0"/>
            </a:lvl1pPr>
          </a:lstStyle>
          <a:p>
            <a:pPr lvl="0"/>
            <a:r>
              <a:rPr lang="en-GB" dirty="0"/>
              <a:t>Insert text</a:t>
            </a:r>
          </a:p>
        </p:txBody>
      </p:sp>
      <p:sp>
        <p:nvSpPr>
          <p:cNvPr id="11" name="Text Placeholder 3">
            <a:extLst>
              <a:ext uri="{FF2B5EF4-FFF2-40B4-BE49-F238E27FC236}">
                <a16:creationId xmlns="" xmlns:a16="http://schemas.microsoft.com/office/drawing/2014/main" id="{31E8EF0F-49A6-A841-BC74-4275701F782A}"/>
              </a:ext>
            </a:extLst>
          </p:cNvPr>
          <p:cNvSpPr>
            <a:spLocks noGrp="1"/>
          </p:cNvSpPr>
          <p:nvPr>
            <p:ph type="body" sz="quarter" idx="13" hasCustomPrompt="1"/>
          </p:nvPr>
        </p:nvSpPr>
        <p:spPr>
          <a:xfrm>
            <a:off x="1351096" y="6057900"/>
            <a:ext cx="3504158" cy="800100"/>
          </a:xfrm>
          <a:prstGeom prst="rect">
            <a:avLst/>
          </a:prstGeom>
        </p:spPr>
        <p:txBody>
          <a:bodyPr vert="horz" lIns="0" tIns="0" rIns="0" bIns="72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2" name="Text Placeholder 3">
            <a:extLst>
              <a:ext uri="{FF2B5EF4-FFF2-40B4-BE49-F238E27FC236}">
                <a16:creationId xmlns="" xmlns:a16="http://schemas.microsoft.com/office/drawing/2014/main" id="{60FC7E6F-3ECB-A14A-BD44-4C02A476BB7F}"/>
              </a:ext>
            </a:extLst>
          </p:cNvPr>
          <p:cNvSpPr>
            <a:spLocks noGrp="1"/>
          </p:cNvSpPr>
          <p:nvPr>
            <p:ph type="body" sz="quarter" idx="14" hasCustomPrompt="1"/>
          </p:nvPr>
        </p:nvSpPr>
        <p:spPr>
          <a:xfrm>
            <a:off x="9500116" y="6057900"/>
            <a:ext cx="998334" cy="800100"/>
          </a:xfrm>
          <a:prstGeom prst="rect">
            <a:avLst/>
          </a:prstGeom>
        </p:spPr>
        <p:txBody>
          <a:bodyPr vert="horz" lIns="0" tIns="0" rIns="0" bIns="72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Tree>
    <p:extLst>
      <p:ext uri="{BB962C8B-B14F-4D97-AF65-F5344CB8AC3E}">
        <p14:creationId xmlns:p14="http://schemas.microsoft.com/office/powerpoint/2010/main" val="17050767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A2FC2-9CA4-2144-827E-C3EDB44C2C0E}"/>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xmlns="" id="{B0EAA7D4-A834-9C48-A437-C77FE35369A6}"/>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1" name="Text Placeholder 10">
            <a:extLst>
              <a:ext uri="{FF2B5EF4-FFF2-40B4-BE49-F238E27FC236}">
                <a16:creationId xmlns:a16="http://schemas.microsoft.com/office/drawing/2014/main" xmlns="" id="{1C19FD9F-99EC-F446-8826-B01B05F18D09}"/>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2" name="Rectangle 2">
            <a:extLst>
              <a:ext uri="{FF2B5EF4-FFF2-40B4-BE49-F238E27FC236}">
                <a16:creationId xmlns:a16="http://schemas.microsoft.com/office/drawing/2014/main" xmlns="" id="{7D67D420-C211-0A44-8082-638452FAABF9}"/>
              </a:ext>
            </a:extLst>
          </p:cNvPr>
          <p:cNvSpPr>
            <a:spLocks noChangeArrowheads="1"/>
          </p:cNvSpPr>
          <p:nvPr userDrawn="1"/>
        </p:nvSpPr>
        <p:spPr bwMode="auto">
          <a:xfrm>
            <a:off x="1745776" y="0"/>
            <a:ext cx="1766378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solidFill>
                <a:srgbClr val="000000"/>
              </a:solidFill>
            </a:endParaRPr>
          </a:p>
        </p:txBody>
      </p:sp>
      <p:sp>
        <p:nvSpPr>
          <p:cNvPr id="8" name="Date Placeholder 3">
            <a:extLst>
              <a:ext uri="{FF2B5EF4-FFF2-40B4-BE49-F238E27FC236}">
                <a16:creationId xmlns:a16="http://schemas.microsoft.com/office/drawing/2014/main" xmlns="" id="{D71C210B-3499-1442-92EC-C4C706BDC1F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3" name="Footer Placeholder 4">
            <a:extLst>
              <a:ext uri="{FF2B5EF4-FFF2-40B4-BE49-F238E27FC236}">
                <a16:creationId xmlns:a16="http://schemas.microsoft.com/office/drawing/2014/main" xmlns="" id="{16F75A9D-E6EC-8D48-BF93-ACFAAC22FC13}"/>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a16="http://schemas.microsoft.com/office/drawing/2014/main" xmlns="" id="{D8E4AC63-F711-0D45-B128-6790B897F06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579101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Cover 2">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53D6EC5-BC7B-3342-93B6-E26EFCEC4252}"/>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xmlns="" id="{78261387-5067-CA4E-A7D0-AF2681A79524}"/>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a16="http://schemas.microsoft.com/office/drawing/2014/main" xmlns="" id="{AC512723-3D48-8B43-B97D-C341FC4E7611}"/>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a16="http://schemas.microsoft.com/office/drawing/2014/main" xmlns="" id="{D1F5F18E-9337-054F-821B-1B1A967047DF}"/>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2B171ED4-B7B2-DF41-8B40-18B84CD66CD4}"/>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3" name="Slide Number Placeholder 5">
            <a:extLst>
              <a:ext uri="{FF2B5EF4-FFF2-40B4-BE49-F238E27FC236}">
                <a16:creationId xmlns:a16="http://schemas.microsoft.com/office/drawing/2014/main" xmlns="" id="{CD89CCFE-0883-F542-A8F0-AD09BAACE3D2}"/>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538790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Cover 3">
    <p:bg>
      <p:bgPr>
        <a:solidFill>
          <a:srgbClr val="F6F4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36471AD4-DC0C-514E-8807-3E054DB05521}"/>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a16="http://schemas.microsoft.com/office/drawing/2014/main" xmlns="" id="{E88CBF08-5967-124A-B7DC-A4351A587BA0}"/>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a16="http://schemas.microsoft.com/office/drawing/2014/main" xmlns="" id="{DD481571-EA7A-5B48-8BF0-846A1B6CEEA6}"/>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a16="http://schemas.microsoft.com/office/drawing/2014/main" xmlns="" id="{2B3B942A-C46E-E542-BC79-52E81272DC84}"/>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a16="http://schemas.microsoft.com/office/drawing/2014/main" xmlns="" id="{628569D1-C2F7-284F-A649-D3F634EF6D5B}"/>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a16="http://schemas.microsoft.com/office/drawing/2014/main" xmlns="" id="{7209D6A0-B57F-FC42-A7FC-D7F6FF787D3D}"/>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757857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Cover 4">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FCF339B-C7A1-1D44-AA5C-9578EE96668C}"/>
              </a:ext>
            </a:extLst>
          </p:cNvPr>
          <p:cNvPicPr>
            <a:picLocks noChangeAspect="1"/>
          </p:cNvPicPr>
          <p:nvPr userDrawn="1"/>
        </p:nvPicPr>
        <p:blipFill>
          <a:blip r:embed="rId2"/>
          <a:srcRect/>
          <a:stretch/>
        </p:blipFill>
        <p:spPr>
          <a:xfrm>
            <a:off x="803274" y="800099"/>
            <a:ext cx="2010607" cy="406908"/>
          </a:xfrm>
          <a:prstGeom prst="rect">
            <a:avLst/>
          </a:prstGeom>
        </p:spPr>
      </p:pic>
      <p:sp>
        <p:nvSpPr>
          <p:cNvPr id="8" name="Title 1">
            <a:extLst>
              <a:ext uri="{FF2B5EF4-FFF2-40B4-BE49-F238E27FC236}">
                <a16:creationId xmlns:a16="http://schemas.microsoft.com/office/drawing/2014/main" xmlns="" id="{BB326EA4-DA43-9046-9231-59084C02555A}"/>
              </a:ext>
            </a:extLst>
          </p:cNvPr>
          <p:cNvSpPr>
            <a:spLocks noGrp="1"/>
          </p:cNvSpPr>
          <p:nvPr>
            <p:ph type="ctrTitle"/>
          </p:nvPr>
        </p:nvSpPr>
        <p:spPr>
          <a:xfrm>
            <a:off x="803275" y="2235200"/>
            <a:ext cx="10585450" cy="1856352"/>
          </a:xfrm>
        </p:spPr>
        <p:txBody>
          <a:bodyPr anchor="b">
            <a:noAutofit/>
          </a:bodyPr>
          <a:lstStyle>
            <a:lvl1pPr algn="l">
              <a:defRPr sz="4800">
                <a:solidFill>
                  <a:schemeClr val="bg1"/>
                </a:solidFill>
              </a:defRPr>
            </a:lvl1pPr>
          </a:lstStyle>
          <a:p>
            <a:r>
              <a:rPr lang="en-GB" dirty="0"/>
              <a:t>Click to edit Master title style</a:t>
            </a:r>
            <a:endParaRPr lang="en-US" dirty="0"/>
          </a:p>
        </p:txBody>
      </p:sp>
      <p:sp>
        <p:nvSpPr>
          <p:cNvPr id="9" name="Text Placeholder 3">
            <a:extLst>
              <a:ext uri="{FF2B5EF4-FFF2-40B4-BE49-F238E27FC236}">
                <a16:creationId xmlns:a16="http://schemas.microsoft.com/office/drawing/2014/main" xmlns="" id="{AF39356A-FD47-8447-BDBA-51F04F450565}"/>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solidFill>
                  <a:schemeClr val="bg1"/>
                </a:solidFill>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0" name="Text Placeholder 10">
            <a:extLst>
              <a:ext uri="{FF2B5EF4-FFF2-40B4-BE49-F238E27FC236}">
                <a16:creationId xmlns:a16="http://schemas.microsoft.com/office/drawing/2014/main" xmlns="" id="{1943FDE1-7904-0943-9E66-AD459BE076FE}"/>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solidFill>
                  <a:schemeClr val="bg1"/>
                </a:solidFill>
                <a:ea typeface="+mj-ea"/>
              </a:defRPr>
            </a:lvl1pPr>
          </a:lstStyle>
          <a:p>
            <a:pPr marL="57150" lvl="0" indent="-285750">
              <a:spcBef>
                <a:spcPct val="0"/>
              </a:spcBef>
            </a:pPr>
            <a:r>
              <a:rPr lang="en-GB" dirty="0"/>
              <a:t>Insert date and place</a:t>
            </a:r>
          </a:p>
        </p:txBody>
      </p:sp>
      <p:sp>
        <p:nvSpPr>
          <p:cNvPr id="11" name="Date Placeholder 3">
            <a:extLst>
              <a:ext uri="{FF2B5EF4-FFF2-40B4-BE49-F238E27FC236}">
                <a16:creationId xmlns:a16="http://schemas.microsoft.com/office/drawing/2014/main" xmlns="" id="{FDA2B1D8-E7DF-7D4A-99B6-06D9BC7A591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FFFFFF"/>
              </a:solidFill>
            </a:endParaRPr>
          </a:p>
        </p:txBody>
      </p:sp>
      <p:sp>
        <p:nvSpPr>
          <p:cNvPr id="12" name="Footer Placeholder 4">
            <a:extLst>
              <a:ext uri="{FF2B5EF4-FFF2-40B4-BE49-F238E27FC236}">
                <a16:creationId xmlns:a16="http://schemas.microsoft.com/office/drawing/2014/main" xmlns="" id="{DFEE3AAF-E721-F547-978B-6679A7D5702E}"/>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FFFFFF"/>
              </a:solidFill>
            </a:endParaRPr>
          </a:p>
        </p:txBody>
      </p:sp>
      <p:sp>
        <p:nvSpPr>
          <p:cNvPr id="16" name="Slide Number Placeholder 5">
            <a:extLst>
              <a:ext uri="{FF2B5EF4-FFF2-40B4-BE49-F238E27FC236}">
                <a16:creationId xmlns:a16="http://schemas.microsoft.com/office/drawing/2014/main" xmlns="" id="{E1EADAC5-9A7E-2D4E-9AD0-8078100771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solidFill>
                  <a:schemeClr val="bg1"/>
                </a:solidFill>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FFFFFF"/>
                </a:solidFill>
              </a:rPr>
              <a:pPr>
                <a:lnSpc>
                  <a:spcPct val="90000"/>
                </a:lnSpc>
                <a:spcBef>
                  <a:spcPct val="0"/>
                </a:spcBef>
                <a:buFont typeface="Arial" panose="020B0604020202020204" pitchFamily="34" charset="0"/>
                <a:buNone/>
              </a:pPr>
              <a:t>‹#›</a:t>
            </a:fld>
            <a:endParaRPr dirty="0">
              <a:solidFill>
                <a:srgbClr val="FFFFFF"/>
              </a:solidFill>
            </a:endParaRPr>
          </a:p>
        </p:txBody>
      </p:sp>
    </p:spTree>
    <p:extLst>
      <p:ext uri="{BB962C8B-B14F-4D97-AF65-F5344CB8AC3E}">
        <p14:creationId xmlns:p14="http://schemas.microsoft.com/office/powerpoint/2010/main" val="2035176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6" name="Kuvan paikkamerkki 3">
            <a:extLst>
              <a:ext uri="{FF2B5EF4-FFF2-40B4-BE49-F238E27FC236}">
                <a16:creationId xmlns="" xmlns:a16="http://schemas.microsoft.com/office/drawing/2014/main" id="{08ACDAFB-1FEB-5F41-A41E-8DC654412556}"/>
              </a:ext>
            </a:extLst>
          </p:cNvPr>
          <p:cNvSpPr>
            <a:spLocks noGrp="1"/>
          </p:cNvSpPr>
          <p:nvPr>
            <p:ph type="pic" sz="quarter" idx="11"/>
          </p:nvPr>
        </p:nvSpPr>
        <p:spPr>
          <a:xfrm>
            <a:off x="6311902" y="0"/>
            <a:ext cx="5880098" cy="6858000"/>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 name="Text Placeholder 3">
            <a:extLst>
              <a:ext uri="{FF2B5EF4-FFF2-40B4-BE49-F238E27FC236}">
                <a16:creationId xmlns="" xmlns:a16="http://schemas.microsoft.com/office/drawing/2014/main" id="{FA0794EE-5CDE-0F41-A6C1-294B204EC1AD}"/>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Date Placeholder 3">
            <a:extLst>
              <a:ext uri="{FF2B5EF4-FFF2-40B4-BE49-F238E27FC236}">
                <a16:creationId xmlns="" xmlns:a16="http://schemas.microsoft.com/office/drawing/2014/main" id="{F36917AC-916B-A140-A398-99454656E29E}"/>
              </a:ext>
            </a:extLst>
          </p:cNvPr>
          <p:cNvSpPr>
            <a:spLocks noGrp="1"/>
          </p:cNvSpPr>
          <p:nvPr>
            <p:ph type="dt" sz="half" idx="2"/>
          </p:nvPr>
        </p:nvSpPr>
        <p:spPr>
          <a:xfrm>
            <a:off x="4881765"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0" name="Footer Placeholder 4">
            <a:extLst>
              <a:ext uri="{FF2B5EF4-FFF2-40B4-BE49-F238E27FC236}">
                <a16:creationId xmlns="" xmlns:a16="http://schemas.microsoft.com/office/drawing/2014/main" id="{989F57ED-30CA-1F4F-BAF3-032C006F15A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 xmlns:a16="http://schemas.microsoft.com/office/drawing/2014/main" id="{D106E6E2-69FA-724F-9C3D-A8680D47D44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9164273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Kuvan paikkamerkki 3">
            <a:extLst>
              <a:ext uri="{FF2B5EF4-FFF2-40B4-BE49-F238E27FC236}">
                <a16:creationId xmlns="" xmlns:a16="http://schemas.microsoft.com/office/drawing/2014/main" id="{AD3E558F-FBB8-744D-8343-8FC308237153}"/>
              </a:ext>
            </a:extLst>
          </p:cNvPr>
          <p:cNvSpPr>
            <a:spLocks noGrp="1"/>
          </p:cNvSpPr>
          <p:nvPr>
            <p:ph type="pic" sz="quarter" idx="11"/>
          </p:nvPr>
        </p:nvSpPr>
        <p:spPr>
          <a:xfrm>
            <a:off x="3" y="0"/>
            <a:ext cx="5880098" cy="6858000"/>
          </a:xfrm>
          <a:prstGeom prst="rect">
            <a:avLst/>
          </a:prstGeom>
          <a:pattFill prst="pct5">
            <a:fgClr>
              <a:schemeClr val="tx2"/>
            </a:fgClr>
            <a:bgClr>
              <a:schemeClr val="bg1"/>
            </a:bgClr>
          </a:pattFill>
        </p:spPr>
        <p:txBody>
          <a:bodyPr/>
          <a:lstStyle>
            <a:lvl1pPr marL="0" indent="0">
              <a:buNone/>
              <a:defRPr/>
            </a:lvl1pPr>
          </a:lstStyle>
          <a:p>
            <a:endParaRPr lang="fi-FI" dirty="0"/>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1"/>
            <a:ext cx="5076825" cy="792162"/>
          </a:xfrm>
          <a:prstGeom prst="rect">
            <a:avLst/>
          </a:prstGeom>
        </p:spPr>
        <p:txBody>
          <a:bodyPr anchor="t">
            <a:noAutofit/>
          </a:bodyPr>
          <a:lstStyle>
            <a:lvl1pPr algn="l">
              <a:defRPr sz="2400"/>
            </a:lvl1pPr>
          </a:lstStyle>
          <a:p>
            <a:r>
              <a:rPr lang="en-GB" dirty="0"/>
              <a:t>Title</a:t>
            </a:r>
            <a:endParaRPr lang="en-US" dirty="0"/>
          </a:p>
        </p:txBody>
      </p:sp>
      <p:sp>
        <p:nvSpPr>
          <p:cNvPr id="19" name="Text Placeholder 3">
            <a:extLst>
              <a:ext uri="{FF2B5EF4-FFF2-40B4-BE49-F238E27FC236}">
                <a16:creationId xmlns="" xmlns:a16="http://schemas.microsoft.com/office/drawing/2014/main" id="{6F546A95-2E8B-4948-9FFF-ED00A510DD89}"/>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Date Placeholder 3">
            <a:extLst>
              <a:ext uri="{FF2B5EF4-FFF2-40B4-BE49-F238E27FC236}">
                <a16:creationId xmlns="" xmlns:a16="http://schemas.microsoft.com/office/drawing/2014/main" id="{5B8B1F1F-2E72-AC46-832F-DC33860733CB}"/>
              </a:ext>
            </a:extLst>
          </p:cNvPr>
          <p:cNvSpPr>
            <a:spLocks noGrp="1"/>
          </p:cNvSpPr>
          <p:nvPr>
            <p:ph type="dt" sz="half" idx="2"/>
          </p:nvPr>
        </p:nvSpPr>
        <p:spPr>
          <a:xfrm>
            <a:off x="6311900"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 name="Footer Placeholder 4">
            <a:extLst>
              <a:ext uri="{FF2B5EF4-FFF2-40B4-BE49-F238E27FC236}">
                <a16:creationId xmlns="" xmlns:a16="http://schemas.microsoft.com/office/drawing/2014/main" id="{DB626FCF-7F61-A340-8488-49D6805ED075}"/>
              </a:ext>
            </a:extLst>
          </p:cNvPr>
          <p:cNvSpPr>
            <a:spLocks noGrp="1"/>
          </p:cNvSpPr>
          <p:nvPr>
            <p:ph type="ftr" sz="quarter" idx="3"/>
          </p:nvPr>
        </p:nvSpPr>
        <p:spPr>
          <a:xfrm>
            <a:off x="7341152"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0" name="Slide Number Placeholder 5">
            <a:extLst>
              <a:ext uri="{FF2B5EF4-FFF2-40B4-BE49-F238E27FC236}">
                <a16:creationId xmlns="" xmlns:a16="http://schemas.microsoft.com/office/drawing/2014/main" id="{D23C23F1-FABB-424A-A688-4B888CB9AC41}"/>
              </a:ext>
            </a:extLst>
          </p:cNvPr>
          <p:cNvSpPr>
            <a:spLocks noGrp="1"/>
          </p:cNvSpPr>
          <p:nvPr>
            <p:ph type="sldNum" sz="quarter" idx="4"/>
          </p:nvPr>
        </p:nvSpPr>
        <p:spPr>
          <a:xfrm>
            <a:off x="10834578" y="6057900"/>
            <a:ext cx="547821" cy="800099"/>
          </a:xfrm>
          <a:prstGeom prst="rect">
            <a:avLst/>
          </a:prstGeom>
        </p:spPr>
        <p:txBody>
          <a:bodyPr vert="horz" lIns="0" tIns="0" rIns="0" bIns="0" rtlCol="0" anchor="ctr">
            <a:noAutofit/>
          </a:bodyPr>
          <a:lstStyle>
            <a:lvl1pPr algn="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84398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5A3D2AF9-142B-D843-B681-14C727C183F6}"/>
              </a:ext>
            </a:extLst>
          </p:cNvPr>
          <p:cNvSpPr>
            <a:spLocks noGrp="1"/>
          </p:cNvSpPr>
          <p:nvPr>
            <p:ph type="pic" sz="quarter" idx="11"/>
          </p:nvPr>
        </p:nvSpPr>
        <p:spPr>
          <a:xfrm>
            <a:off x="6311900" y="800100"/>
            <a:ext cx="5076825" cy="5263421"/>
          </a:xfrm>
          <a:prstGeom prst="rect">
            <a:avLst/>
          </a:prstGeo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 xmlns:a16="http://schemas.microsoft.com/office/drawing/2014/main" id="{475EBF9A-6FFF-144D-937B-79B45C82A0F5}"/>
              </a:ext>
            </a:extLst>
          </p:cNvPr>
          <p:cNvSpPr>
            <a:spLocks noGrp="1"/>
          </p:cNvSpPr>
          <p:nvPr>
            <p:ph type="body" sz="quarter" idx="15" hasCustomPrompt="1"/>
          </p:nvPr>
        </p:nvSpPr>
        <p:spPr>
          <a:xfrm>
            <a:off x="803274"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7" name="Picture 6">
            <a:extLst>
              <a:ext uri="{FF2B5EF4-FFF2-40B4-BE49-F238E27FC236}">
                <a16:creationId xmlns="" xmlns:a16="http://schemas.microsoft.com/office/drawing/2014/main" id="{663133B5-CCE8-6A41-B622-AE849F691821}"/>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8" name="Date Placeholder 3">
            <a:extLst>
              <a:ext uri="{FF2B5EF4-FFF2-40B4-BE49-F238E27FC236}">
                <a16:creationId xmlns="" xmlns:a16="http://schemas.microsoft.com/office/drawing/2014/main" id="{D08EAF17-7557-3043-86A5-4A1831A199A1}"/>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 name="Footer Placeholder 4">
            <a:extLst>
              <a:ext uri="{FF2B5EF4-FFF2-40B4-BE49-F238E27FC236}">
                <a16:creationId xmlns="" xmlns:a16="http://schemas.microsoft.com/office/drawing/2014/main" id="{C6DD8DFE-1582-4644-9A2C-CB8B4AE70EA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0" name="Slide Number Placeholder 5">
            <a:extLst>
              <a:ext uri="{FF2B5EF4-FFF2-40B4-BE49-F238E27FC236}">
                <a16:creationId xmlns="" xmlns:a16="http://schemas.microsoft.com/office/drawing/2014/main" id="{66B61162-5277-674D-9188-3C06C5AB5D09}"/>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616196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6311900" y="800100"/>
            <a:ext cx="5076825" cy="796155"/>
          </a:xfrm>
          <a:prstGeom prst="rect">
            <a:avLst/>
          </a:prstGeom>
        </p:spPr>
        <p:txBody>
          <a:bodyPr anchor="t">
            <a:noAutofit/>
          </a:bodyPr>
          <a:lstStyle>
            <a:lvl1pPr algn="l">
              <a:defRPr sz="2400"/>
            </a:lvl1pPr>
          </a:lstStyle>
          <a:p>
            <a:r>
              <a:rPr lang="en-GB" dirty="0"/>
              <a:t>Title</a:t>
            </a:r>
            <a:endParaRPr lang="en-US" dirty="0"/>
          </a:p>
        </p:txBody>
      </p:sp>
      <p:sp>
        <p:nvSpPr>
          <p:cNvPr id="4" name="Kuvan paikkamerkki 3">
            <a:extLst>
              <a:ext uri="{FF2B5EF4-FFF2-40B4-BE49-F238E27FC236}">
                <a16:creationId xmlns="" xmlns:a16="http://schemas.microsoft.com/office/drawing/2014/main" id="{B7B44722-913C-AC45-B1F5-8904FEE2CBCC}"/>
              </a:ext>
            </a:extLst>
          </p:cNvPr>
          <p:cNvSpPr>
            <a:spLocks noGrp="1"/>
          </p:cNvSpPr>
          <p:nvPr>
            <p:ph type="pic" sz="quarter" idx="11"/>
          </p:nvPr>
        </p:nvSpPr>
        <p:spPr>
          <a:xfrm>
            <a:off x="803275" y="800100"/>
            <a:ext cx="5076825" cy="5263421"/>
          </a:xfrm>
          <a:pattFill prst="pct5">
            <a:fgClr>
              <a:schemeClr val="tx1"/>
            </a:fgClr>
            <a:bgClr>
              <a:schemeClr val="bg1"/>
            </a:bgClr>
          </a:pattFill>
        </p:spPr>
        <p:txBody>
          <a:bodyPr/>
          <a:lstStyle>
            <a:lvl1pPr marL="0" indent="0">
              <a:buNone/>
              <a:defRPr/>
            </a:lvl1pPr>
          </a:lstStyle>
          <a:p>
            <a:endParaRPr lang="fi-FI" dirty="0"/>
          </a:p>
        </p:txBody>
      </p:sp>
      <p:sp>
        <p:nvSpPr>
          <p:cNvPr id="15" name="Text Placeholder 3">
            <a:extLst>
              <a:ext uri="{FF2B5EF4-FFF2-40B4-BE49-F238E27FC236}">
                <a16:creationId xmlns="" xmlns:a16="http://schemas.microsoft.com/office/drawing/2014/main" id="{85DA76C6-AAF1-2E40-ACCB-945A1659CE12}"/>
              </a:ext>
            </a:extLst>
          </p:cNvPr>
          <p:cNvSpPr>
            <a:spLocks noGrp="1"/>
          </p:cNvSpPr>
          <p:nvPr>
            <p:ph type="body" sz="quarter" idx="15" hasCustomPrompt="1"/>
          </p:nvPr>
        </p:nvSpPr>
        <p:spPr>
          <a:xfrm>
            <a:off x="6311899" y="1596257"/>
            <a:ext cx="5076825" cy="4461642"/>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8" name="Picture 7">
            <a:extLst>
              <a:ext uri="{FF2B5EF4-FFF2-40B4-BE49-F238E27FC236}">
                <a16:creationId xmlns="" xmlns:a16="http://schemas.microsoft.com/office/drawing/2014/main" id="{6D9E9D3B-1743-5642-B8E0-EA61D5FA718D}"/>
              </a:ext>
            </a:extLst>
          </p:cNvPr>
          <p:cNvPicPr>
            <a:picLocks noChangeAspect="1"/>
          </p:cNvPicPr>
          <p:nvPr userDrawn="1"/>
        </p:nvPicPr>
        <p:blipFill>
          <a:blip r:embed="rId2"/>
          <a:stretch>
            <a:fillRect/>
          </a:stretch>
        </p:blipFill>
        <p:spPr>
          <a:xfrm>
            <a:off x="10573230" y="6375430"/>
            <a:ext cx="815494" cy="165041"/>
          </a:xfrm>
          <a:prstGeom prst="rect">
            <a:avLst/>
          </a:prstGeom>
        </p:spPr>
      </p:pic>
      <p:sp>
        <p:nvSpPr>
          <p:cNvPr id="9" name="Date Placeholder 3">
            <a:extLst>
              <a:ext uri="{FF2B5EF4-FFF2-40B4-BE49-F238E27FC236}">
                <a16:creationId xmlns="" xmlns:a16="http://schemas.microsoft.com/office/drawing/2014/main" id="{DDDAA9EF-09A2-9948-8D5B-69144B093355}"/>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0" name="Footer Placeholder 4">
            <a:extLst>
              <a:ext uri="{FF2B5EF4-FFF2-40B4-BE49-F238E27FC236}">
                <a16:creationId xmlns="" xmlns:a16="http://schemas.microsoft.com/office/drawing/2014/main" id="{A4E659E0-7902-6C49-96F4-7D55C065ED2E}"/>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1" name="Slide Number Placeholder 5">
            <a:extLst>
              <a:ext uri="{FF2B5EF4-FFF2-40B4-BE49-F238E27FC236}">
                <a16:creationId xmlns="" xmlns:a16="http://schemas.microsoft.com/office/drawing/2014/main" id="{955E2F37-CFFE-5043-9EA0-E60AC26F2B8C}"/>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569701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Cover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4" name="Text Placeholder 3">
            <a:extLst>
              <a:ext uri="{FF2B5EF4-FFF2-40B4-BE49-F238E27FC236}">
                <a16:creationId xmlns="" xmlns:a16="http://schemas.microsoft.com/office/drawing/2014/main" id="{B0EAA7D4-A834-9C48-A437-C77FE35369A6}"/>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1" name="Text Placeholder 10">
            <a:extLst>
              <a:ext uri="{FF2B5EF4-FFF2-40B4-BE49-F238E27FC236}">
                <a16:creationId xmlns="" xmlns:a16="http://schemas.microsoft.com/office/drawing/2014/main" id="{1C19FD9F-99EC-F446-8826-B01B05F18D09}"/>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2" name="Rectangle 2">
            <a:extLst>
              <a:ext uri="{FF2B5EF4-FFF2-40B4-BE49-F238E27FC236}">
                <a16:creationId xmlns="" xmlns:a16="http://schemas.microsoft.com/office/drawing/2014/main" id="{7D67D420-C211-0A44-8082-638452FAABF9}"/>
              </a:ext>
            </a:extLst>
          </p:cNvPr>
          <p:cNvSpPr>
            <a:spLocks noChangeArrowheads="1"/>
          </p:cNvSpPr>
          <p:nvPr userDrawn="1"/>
        </p:nvSpPr>
        <p:spPr bwMode="auto">
          <a:xfrm>
            <a:off x="1745776" y="0"/>
            <a:ext cx="1766378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solidFill>
                <a:srgbClr val="000000"/>
              </a:solidFill>
            </a:endParaRPr>
          </a:p>
        </p:txBody>
      </p:sp>
      <p:sp>
        <p:nvSpPr>
          <p:cNvPr id="8" name="Date Placeholder 3">
            <a:extLst>
              <a:ext uri="{FF2B5EF4-FFF2-40B4-BE49-F238E27FC236}">
                <a16:creationId xmlns="" xmlns:a16="http://schemas.microsoft.com/office/drawing/2014/main" id="{D71C210B-3499-1442-92EC-C4C706BDC1F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3" name="Footer Placeholder 4">
            <a:extLst>
              <a:ext uri="{FF2B5EF4-FFF2-40B4-BE49-F238E27FC236}">
                <a16:creationId xmlns="" xmlns:a16="http://schemas.microsoft.com/office/drawing/2014/main" id="{16F75A9D-E6EC-8D48-BF93-ACFAAC22FC13}"/>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 xmlns:a16="http://schemas.microsoft.com/office/drawing/2014/main" id="{D8E4AC63-F711-0D45-B128-6790B897F06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233991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Cover 2">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F53D6EC5-BC7B-3342-93B6-E26EFCEC4252}"/>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 xmlns:a16="http://schemas.microsoft.com/office/drawing/2014/main" id="{78261387-5067-CA4E-A7D0-AF2681A79524}"/>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 xmlns:a16="http://schemas.microsoft.com/office/drawing/2014/main" id="{AC512723-3D48-8B43-B97D-C341FC4E7611}"/>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 xmlns:a16="http://schemas.microsoft.com/office/drawing/2014/main" id="{D1F5F18E-9337-054F-821B-1B1A967047DF}"/>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2B171ED4-B7B2-DF41-8B40-18B84CD66CD4}"/>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3" name="Slide Number Placeholder 5">
            <a:extLst>
              <a:ext uri="{FF2B5EF4-FFF2-40B4-BE49-F238E27FC236}">
                <a16:creationId xmlns="" xmlns:a16="http://schemas.microsoft.com/office/drawing/2014/main" id="{CD89CCFE-0883-F542-A8F0-AD09BAACE3D2}"/>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5929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879"/>
          </a:xfrm>
          <a:prstGeom prst="rect">
            <a:avLst/>
          </a:prstGeom>
        </p:spPr>
        <p:txBody>
          <a:bodyPr anchor="t">
            <a:noAutofit/>
          </a:bodyPr>
          <a:lstStyle>
            <a:lvl1pPr algn="l">
              <a:defRPr sz="2400"/>
            </a:lvl1pPr>
          </a:lstStyle>
          <a:p>
            <a:r>
              <a:rPr lang="en-GB" dirty="0"/>
              <a:t>Title</a:t>
            </a:r>
            <a:endParaRPr lang="en-US" dirty="0"/>
          </a:p>
        </p:txBody>
      </p:sp>
      <p:sp>
        <p:nvSpPr>
          <p:cNvPr id="11" name="Text Placeholder 3">
            <a:extLst>
              <a:ext uri="{FF2B5EF4-FFF2-40B4-BE49-F238E27FC236}">
                <a16:creationId xmlns="" xmlns:a16="http://schemas.microsoft.com/office/drawing/2014/main" id="{31E8EF0F-49A6-A841-BC74-4275701F782A}"/>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2" name="Text Placeholder 3">
            <a:extLst>
              <a:ext uri="{FF2B5EF4-FFF2-40B4-BE49-F238E27FC236}">
                <a16:creationId xmlns="" xmlns:a16="http://schemas.microsoft.com/office/drawing/2014/main" id="{60FC7E6F-3ECB-A14A-BD44-4C02A476BB7F}"/>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6" name="Content Placeholder 4">
            <a:extLst>
              <a:ext uri="{FF2B5EF4-FFF2-40B4-BE49-F238E27FC236}">
                <a16:creationId xmlns="" xmlns:a16="http://schemas.microsoft.com/office/drawing/2014/main" id="{91EA0D31-920F-6648-86C3-932DD4AAAAAE}"/>
              </a:ext>
            </a:extLst>
          </p:cNvPr>
          <p:cNvSpPr>
            <a:spLocks noGrp="1"/>
          </p:cNvSpPr>
          <p:nvPr>
            <p:ph sz="quarter" idx="15" hasCustomPrompt="1"/>
          </p:nvPr>
        </p:nvSpPr>
        <p:spPr>
          <a:xfrm>
            <a:off x="802448" y="1596256"/>
            <a:ext cx="10585450" cy="4434367"/>
          </a:xfrm>
        </p:spPr>
        <p:txBody>
          <a:bodyPr rIns="0">
            <a:normAutofit/>
          </a:bodyPr>
          <a:lstStyle>
            <a:lvl1pPr>
              <a:defRPr lang="x-none" dirty="0"/>
            </a:lvl1pPr>
          </a:lstStyle>
          <a:p>
            <a:pPr lvl="0"/>
            <a:r>
              <a:rPr lang="en-GB" dirty="0"/>
              <a:t>Insert content</a:t>
            </a:r>
            <a:endParaRPr lang="x-none" dirty="0"/>
          </a:p>
        </p:txBody>
      </p:sp>
    </p:spTree>
    <p:extLst>
      <p:ext uri="{BB962C8B-B14F-4D97-AF65-F5344CB8AC3E}">
        <p14:creationId xmlns:p14="http://schemas.microsoft.com/office/powerpoint/2010/main" val="2888850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Cover 3">
    <p:bg>
      <p:bgPr>
        <a:solidFill>
          <a:srgbClr val="F6F4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36471AD4-DC0C-514E-8807-3E054DB05521}"/>
              </a:ext>
            </a:extLst>
          </p:cNvPr>
          <p:cNvSpPr>
            <a:spLocks noGrp="1"/>
          </p:cNvSpPr>
          <p:nvPr>
            <p:ph type="ctrTitle"/>
          </p:nvPr>
        </p:nvSpPr>
        <p:spPr>
          <a:xfrm>
            <a:off x="803275" y="2235200"/>
            <a:ext cx="10585450" cy="1856352"/>
          </a:xfrm>
        </p:spPr>
        <p:txBody>
          <a:bodyPr anchor="b">
            <a:noAutofit/>
          </a:bodyPr>
          <a:lstStyle>
            <a:lvl1pPr algn="l">
              <a:defRPr sz="4800"/>
            </a:lvl1pPr>
          </a:lstStyle>
          <a:p>
            <a:r>
              <a:rPr lang="en-GB" dirty="0"/>
              <a:t>Click to edit Master title style</a:t>
            </a:r>
            <a:endParaRPr lang="en-US" dirty="0"/>
          </a:p>
        </p:txBody>
      </p:sp>
      <p:sp>
        <p:nvSpPr>
          <p:cNvPr id="8" name="Text Placeholder 3">
            <a:extLst>
              <a:ext uri="{FF2B5EF4-FFF2-40B4-BE49-F238E27FC236}">
                <a16:creationId xmlns="" xmlns:a16="http://schemas.microsoft.com/office/drawing/2014/main" id="{E88CBF08-5967-124A-B7DC-A4351A587BA0}"/>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9" name="Text Placeholder 10">
            <a:extLst>
              <a:ext uri="{FF2B5EF4-FFF2-40B4-BE49-F238E27FC236}">
                <a16:creationId xmlns="" xmlns:a16="http://schemas.microsoft.com/office/drawing/2014/main" id="{DD481571-EA7A-5B48-8BF0-846A1B6CEEA6}"/>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ea typeface="+mj-ea"/>
              </a:defRPr>
            </a:lvl1pPr>
          </a:lstStyle>
          <a:p>
            <a:pPr marL="57150" lvl="0" indent="-285750">
              <a:spcBef>
                <a:spcPct val="0"/>
              </a:spcBef>
            </a:pPr>
            <a:r>
              <a:rPr lang="en-GB" dirty="0"/>
              <a:t>Insert date and place</a:t>
            </a:r>
          </a:p>
        </p:txBody>
      </p:sp>
      <p:sp>
        <p:nvSpPr>
          <p:cNvPr id="10" name="Date Placeholder 3">
            <a:extLst>
              <a:ext uri="{FF2B5EF4-FFF2-40B4-BE49-F238E27FC236}">
                <a16:creationId xmlns="" xmlns:a16="http://schemas.microsoft.com/office/drawing/2014/main" id="{2B3B942A-C46E-E542-BC79-52E81272DC84}"/>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628569D1-C2F7-284F-A649-D3F634EF6D5B}"/>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4" name="Slide Number Placeholder 5">
            <a:extLst>
              <a:ext uri="{FF2B5EF4-FFF2-40B4-BE49-F238E27FC236}">
                <a16:creationId xmlns="" xmlns:a16="http://schemas.microsoft.com/office/drawing/2014/main" id="{7209D6A0-B57F-FC42-A7FC-D7F6FF787D3D}"/>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610120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Cover 4">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FCF339B-C7A1-1D44-AA5C-9578EE96668C}"/>
              </a:ext>
            </a:extLst>
          </p:cNvPr>
          <p:cNvPicPr>
            <a:picLocks noChangeAspect="1"/>
          </p:cNvPicPr>
          <p:nvPr userDrawn="1"/>
        </p:nvPicPr>
        <p:blipFill>
          <a:blip r:embed="rId2"/>
          <a:srcRect/>
          <a:stretch/>
        </p:blipFill>
        <p:spPr>
          <a:xfrm>
            <a:off x="803274" y="800099"/>
            <a:ext cx="2010607" cy="406908"/>
          </a:xfrm>
          <a:prstGeom prst="rect">
            <a:avLst/>
          </a:prstGeom>
        </p:spPr>
      </p:pic>
      <p:sp>
        <p:nvSpPr>
          <p:cNvPr id="8" name="Title 1">
            <a:extLst>
              <a:ext uri="{FF2B5EF4-FFF2-40B4-BE49-F238E27FC236}">
                <a16:creationId xmlns="" xmlns:a16="http://schemas.microsoft.com/office/drawing/2014/main" id="{BB326EA4-DA43-9046-9231-59084C02555A}"/>
              </a:ext>
            </a:extLst>
          </p:cNvPr>
          <p:cNvSpPr>
            <a:spLocks noGrp="1"/>
          </p:cNvSpPr>
          <p:nvPr>
            <p:ph type="ctrTitle"/>
          </p:nvPr>
        </p:nvSpPr>
        <p:spPr>
          <a:xfrm>
            <a:off x="803275" y="2235200"/>
            <a:ext cx="10585450" cy="1856352"/>
          </a:xfrm>
        </p:spPr>
        <p:txBody>
          <a:bodyPr anchor="b">
            <a:noAutofit/>
          </a:bodyPr>
          <a:lstStyle>
            <a:lvl1pPr algn="l">
              <a:defRPr sz="4800">
                <a:solidFill>
                  <a:schemeClr val="bg1"/>
                </a:solidFill>
              </a:defRPr>
            </a:lvl1pPr>
          </a:lstStyle>
          <a:p>
            <a:r>
              <a:rPr lang="en-GB" dirty="0"/>
              <a:t>Click to edit Master title style</a:t>
            </a:r>
            <a:endParaRPr lang="en-US" dirty="0"/>
          </a:p>
        </p:txBody>
      </p:sp>
      <p:sp>
        <p:nvSpPr>
          <p:cNvPr id="9" name="Text Placeholder 3">
            <a:extLst>
              <a:ext uri="{FF2B5EF4-FFF2-40B4-BE49-F238E27FC236}">
                <a16:creationId xmlns="" xmlns:a16="http://schemas.microsoft.com/office/drawing/2014/main" id="{AF39356A-FD47-8447-BDBA-51F04F450565}"/>
              </a:ext>
            </a:extLst>
          </p:cNvPr>
          <p:cNvSpPr>
            <a:spLocks noGrp="1"/>
          </p:cNvSpPr>
          <p:nvPr>
            <p:ph type="body" sz="quarter" idx="15"/>
          </p:nvPr>
        </p:nvSpPr>
        <p:spPr>
          <a:xfrm>
            <a:off x="803275" y="4765147"/>
            <a:ext cx="5532211" cy="403855"/>
          </a:xfrm>
          <a:prstGeom prst="rect">
            <a:avLst/>
          </a:prstGeom>
        </p:spPr>
        <p:txBody>
          <a:bodyPr vert="horz" lIns="0" tIns="0" rIns="0" bIns="0" rtlCol="0" anchor="b" anchorCtr="0">
            <a:noAutofit/>
          </a:bodyPr>
          <a:lstStyle>
            <a:lvl1pPr marL="0" indent="0">
              <a:buNone/>
              <a:defRPr lang="en-GB" sz="1800" spc="50" baseline="0" smtClean="0">
                <a:solidFill>
                  <a:schemeClr val="bg1"/>
                </a:solidFill>
                <a:latin typeface="+mn-lt"/>
                <a:cs typeface="+mn-cs"/>
              </a:defRPr>
            </a:lvl1pPr>
            <a:lvl2pPr>
              <a:defRPr lang="en-GB" sz="1800" smtClean="0">
                <a:latin typeface="+mn-lt"/>
                <a:cs typeface="+mn-cs"/>
              </a:defRPr>
            </a:lvl2pPr>
            <a:lvl3pPr>
              <a:defRPr lang="en-GB" sz="1800" smtClean="0">
                <a:latin typeface="+mn-lt"/>
                <a:cs typeface="+mn-cs"/>
              </a:defRPr>
            </a:lvl3pPr>
            <a:lvl4pPr>
              <a:defRPr lang="en-GB" smtClean="0">
                <a:latin typeface="+mn-lt"/>
                <a:cs typeface="+mn-cs"/>
              </a:defRPr>
            </a:lvl4pPr>
            <a:lvl5pPr>
              <a:defRPr lang="x-none">
                <a:latin typeface="+mn-lt"/>
                <a:cs typeface="+mn-cs"/>
              </a:defRPr>
            </a:lvl5pPr>
          </a:lstStyle>
          <a:p>
            <a:pPr marL="228600" lvl="0" indent="-228600">
              <a:spcBef>
                <a:spcPct val="0"/>
              </a:spcBef>
            </a:pPr>
            <a:r>
              <a:rPr lang="en-GB" dirty="0"/>
              <a:t>Click to edit Master text styles</a:t>
            </a:r>
          </a:p>
        </p:txBody>
      </p:sp>
      <p:sp>
        <p:nvSpPr>
          <p:cNvPr id="10" name="Text Placeholder 10">
            <a:extLst>
              <a:ext uri="{FF2B5EF4-FFF2-40B4-BE49-F238E27FC236}">
                <a16:creationId xmlns="" xmlns:a16="http://schemas.microsoft.com/office/drawing/2014/main" id="{1943FDE1-7904-0943-9E66-AD459BE076FE}"/>
              </a:ext>
            </a:extLst>
          </p:cNvPr>
          <p:cNvSpPr>
            <a:spLocks noGrp="1"/>
          </p:cNvSpPr>
          <p:nvPr>
            <p:ph type="body" sz="quarter" idx="16" hasCustomPrompt="1"/>
          </p:nvPr>
        </p:nvSpPr>
        <p:spPr>
          <a:xfrm>
            <a:off x="803275" y="5305650"/>
            <a:ext cx="5532211" cy="211747"/>
          </a:xfrm>
          <a:prstGeom prst="rect">
            <a:avLst/>
          </a:prstGeom>
        </p:spPr>
        <p:txBody>
          <a:bodyPr vert="horz" lIns="0" tIns="0" rIns="0" bIns="0" rtlCol="0" anchor="ctr" anchorCtr="0">
            <a:noAutofit/>
          </a:bodyPr>
          <a:lstStyle>
            <a:lvl1pPr marL="0" indent="0">
              <a:buNone/>
              <a:defRPr lang="en-GB" sz="1200" spc="30" baseline="0" dirty="0">
                <a:solidFill>
                  <a:schemeClr val="bg1"/>
                </a:solidFill>
                <a:ea typeface="+mj-ea"/>
              </a:defRPr>
            </a:lvl1pPr>
          </a:lstStyle>
          <a:p>
            <a:pPr marL="57150" lvl="0" indent="-285750">
              <a:spcBef>
                <a:spcPct val="0"/>
              </a:spcBef>
            </a:pPr>
            <a:r>
              <a:rPr lang="en-GB" dirty="0"/>
              <a:t>Insert date and place</a:t>
            </a:r>
          </a:p>
        </p:txBody>
      </p:sp>
      <p:sp>
        <p:nvSpPr>
          <p:cNvPr id="11" name="Date Placeholder 3">
            <a:extLst>
              <a:ext uri="{FF2B5EF4-FFF2-40B4-BE49-F238E27FC236}">
                <a16:creationId xmlns="" xmlns:a16="http://schemas.microsoft.com/office/drawing/2014/main" id="{FDA2B1D8-E7DF-7D4A-99B6-06D9BC7A5912}"/>
              </a:ext>
            </a:extLst>
          </p:cNvPr>
          <p:cNvSpPr>
            <a:spLocks noGrp="1"/>
          </p:cNvSpPr>
          <p:nvPr>
            <p:ph type="dt" sz="half" idx="2"/>
          </p:nvPr>
        </p:nvSpPr>
        <p:spPr>
          <a:xfrm>
            <a:off x="10381038" y="6057950"/>
            <a:ext cx="998334" cy="800050"/>
          </a:xfrm>
          <a:prstGeom prst="rect">
            <a:avLst/>
          </a:prstGeom>
        </p:spPr>
        <p:txBody>
          <a:bodyPr vert="horz" lIns="0" tIns="0" rIns="0" bIns="36000" rtlCol="0" anchor="ctr">
            <a:noAutofit/>
          </a:bodyPr>
          <a:lstStyle>
            <a:lvl1pPr>
              <a:defRPr lang="x-none" sz="1000" kern="800" spc="30" baseline="0" smtClean="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FFFFFF"/>
              </a:solidFill>
            </a:endParaRPr>
          </a:p>
        </p:txBody>
      </p:sp>
      <p:sp>
        <p:nvSpPr>
          <p:cNvPr id="12" name="Footer Placeholder 4">
            <a:extLst>
              <a:ext uri="{FF2B5EF4-FFF2-40B4-BE49-F238E27FC236}">
                <a16:creationId xmlns="" xmlns:a16="http://schemas.microsoft.com/office/drawing/2014/main" id="{DFEE3AAF-E721-F547-978B-6679A7D5702E}"/>
              </a:ext>
            </a:extLst>
          </p:cNvPr>
          <p:cNvSpPr>
            <a:spLocks noGrp="1"/>
          </p:cNvSpPr>
          <p:nvPr>
            <p:ph type="ftr" sz="quarter" idx="3"/>
          </p:nvPr>
        </p:nvSpPr>
        <p:spPr>
          <a:xfrm>
            <a:off x="1351096" y="6057900"/>
            <a:ext cx="3504158" cy="796105"/>
          </a:xfrm>
          <a:prstGeom prst="rect">
            <a:avLst/>
          </a:prstGeom>
        </p:spPr>
        <p:txBody>
          <a:bodyPr vert="horz" lIns="0" tIns="0" rIns="0" bIns="36000" rtlCol="0" anchor="ctr">
            <a:noAutofit/>
          </a:bodyPr>
          <a:lstStyle>
            <a:lvl1pPr>
              <a:defRPr lang="x-none" sz="1000" kern="800" spc="30" baseline="0" dirty="0">
                <a:solidFill>
                  <a:schemeClr val="bg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FFFFFF"/>
              </a:solidFill>
            </a:endParaRPr>
          </a:p>
        </p:txBody>
      </p:sp>
      <p:sp>
        <p:nvSpPr>
          <p:cNvPr id="16" name="Slide Number Placeholder 5">
            <a:extLst>
              <a:ext uri="{FF2B5EF4-FFF2-40B4-BE49-F238E27FC236}">
                <a16:creationId xmlns="" xmlns:a16="http://schemas.microsoft.com/office/drawing/2014/main" id="{E1EADAC5-9A7E-2D4E-9AD0-8078100771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solidFill>
                  <a:schemeClr val="bg1"/>
                </a:solidFill>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FFFFFF"/>
                </a:solidFill>
              </a:rPr>
              <a:pPr>
                <a:lnSpc>
                  <a:spcPct val="90000"/>
                </a:lnSpc>
                <a:spcBef>
                  <a:spcPct val="0"/>
                </a:spcBef>
                <a:buFont typeface="Arial" panose="020B0604020202020204" pitchFamily="34" charset="0"/>
                <a:buNone/>
              </a:pPr>
              <a:t>‹#›</a:t>
            </a:fld>
            <a:endParaRPr dirty="0">
              <a:solidFill>
                <a:srgbClr val="FFFFFF"/>
              </a:solidFill>
            </a:endParaRPr>
          </a:p>
        </p:txBody>
      </p:sp>
    </p:spTree>
    <p:extLst>
      <p:ext uri="{BB962C8B-B14F-4D97-AF65-F5344CB8AC3E}">
        <p14:creationId xmlns:p14="http://schemas.microsoft.com/office/powerpoint/2010/main" val="2754081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9639290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5"/>
          </a:xfrm>
          <a:prstGeom prst="rect">
            <a:avLst/>
          </a:prstGeom>
        </p:spPr>
        <p:txBody>
          <a:bodyPr anchor="t">
            <a:noAutofit/>
          </a:bodyPr>
          <a:lstStyle>
            <a:lvl1pPr algn="l">
              <a:defRPr sz="2400"/>
            </a:lvl1pPr>
          </a:lstStyle>
          <a:p>
            <a:r>
              <a:rPr lang="en-GB" dirty="0"/>
              <a:t>Title</a:t>
            </a:r>
            <a:endParaRPr lang="en-US" dirty="0"/>
          </a:p>
        </p:txBody>
      </p:sp>
      <p:sp>
        <p:nvSpPr>
          <p:cNvPr id="7" name="Date Placeholder 3">
            <a:extLst>
              <a:ext uri="{FF2B5EF4-FFF2-40B4-BE49-F238E27FC236}">
                <a16:creationId xmlns="" xmlns:a16="http://schemas.microsoft.com/office/drawing/2014/main" id="{6893021F-B7AC-6148-A6DA-7372A9BBA02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 xmlns:a16="http://schemas.microsoft.com/office/drawing/2014/main" id="{563BD117-0961-174E-AC9F-F543CBE596AF}"/>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 name="Slide Number Placeholder 5">
            <a:extLst>
              <a:ext uri="{FF2B5EF4-FFF2-40B4-BE49-F238E27FC236}">
                <a16:creationId xmlns="" xmlns:a16="http://schemas.microsoft.com/office/drawing/2014/main" id="{400CA15D-03C3-F344-B52D-1FA665C174B0}"/>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9748598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68448"/>
          </a:xfrm>
          <a:prstGeom prst="rect">
            <a:avLst/>
          </a:prstGeom>
        </p:spPr>
        <p:txBody>
          <a:bodyPr anchor="t">
            <a:noAutofit/>
          </a:bodyPr>
          <a:lstStyle>
            <a:lvl1pPr algn="l">
              <a:defRPr sz="2400"/>
            </a:lvl1pPr>
          </a:lstStyle>
          <a:p>
            <a:r>
              <a:rPr lang="en-GB" dirty="0"/>
              <a:t>Title</a:t>
            </a:r>
            <a:endParaRPr lang="en-US" dirty="0"/>
          </a:p>
        </p:txBody>
      </p:sp>
      <p:sp>
        <p:nvSpPr>
          <p:cNvPr id="6" name="Text Placeholder 24">
            <a:extLst>
              <a:ext uri="{FF2B5EF4-FFF2-40B4-BE49-F238E27FC236}">
                <a16:creationId xmlns="" xmlns:a16="http://schemas.microsoft.com/office/drawing/2014/main" id="{75889158-C45F-4A49-8BFD-C9C4224111B9}"/>
              </a:ext>
            </a:extLst>
          </p:cNvPr>
          <p:cNvSpPr>
            <a:spLocks noGrp="1"/>
          </p:cNvSpPr>
          <p:nvPr>
            <p:ph idx="1" hasCustomPrompt="1"/>
          </p:nvPr>
        </p:nvSpPr>
        <p:spPr>
          <a:xfrm>
            <a:off x="803275" y="1596258"/>
            <a:ext cx="10585450" cy="4461641"/>
          </a:xfrm>
          <a:prstGeom prst="rect">
            <a:avLst/>
          </a:prstGeom>
        </p:spPr>
        <p:txBody>
          <a:bodyPr rIns="0">
            <a:noAutofit/>
          </a:bodyPr>
          <a:lstStyle>
            <a:lvl1pPr>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a:t>
            </a:r>
            <a:r>
              <a:rPr lang="en-GB" dirty="0" smtClean="0"/>
              <a:t>content</a:t>
            </a:r>
            <a:endParaRPr lang="en-GB" dirty="0"/>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3" name="Date Placeholder 3">
            <a:extLst>
              <a:ext uri="{FF2B5EF4-FFF2-40B4-BE49-F238E27FC236}">
                <a16:creationId xmlns="" xmlns:a16="http://schemas.microsoft.com/office/drawing/2014/main" id="{FCB1986B-A7AE-7A43-9C1B-55B33CA6429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9BCB79A7-8C7C-EE4B-96B2-DB5931E1DEC4}"/>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5">
            <a:extLst>
              <a:ext uri="{FF2B5EF4-FFF2-40B4-BE49-F238E27FC236}">
                <a16:creationId xmlns="" xmlns:a16="http://schemas.microsoft.com/office/drawing/2014/main" id="{C4577F8A-B557-374B-A3DB-9270B80F5AFE}"/>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644068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7" name="Content Placeholder 4">
            <a:extLst>
              <a:ext uri="{FF2B5EF4-FFF2-40B4-BE49-F238E27FC236}">
                <a16:creationId xmlns="" xmlns:a16="http://schemas.microsoft.com/office/drawing/2014/main" id="{37414EC9-9BAA-6F4A-9366-8D5A2D5859C4}"/>
              </a:ext>
            </a:extLst>
          </p:cNvPr>
          <p:cNvSpPr>
            <a:spLocks noGrp="1"/>
          </p:cNvSpPr>
          <p:nvPr>
            <p:ph sz="quarter" idx="15" hasCustomPrompt="1"/>
          </p:nvPr>
        </p:nvSpPr>
        <p:spPr>
          <a:xfrm>
            <a:off x="802448" y="2133122"/>
            <a:ext cx="10585450" cy="3897501"/>
          </a:xfrm>
        </p:spPr>
        <p:txBody>
          <a:bodyPr wrap="square" lIns="0" tIns="0" rIns="180000" bIns="0" numCol="1" spcCol="540000" anchor="t">
            <a:noAutofit/>
          </a:bodyPr>
          <a:lstStyle>
            <a:lvl1pPr marL="285750" indent="-285750">
              <a:buFont typeface="Arial" panose="020B0604020202020204" pitchFamily="34" charset="0"/>
              <a:buChar cha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 xmlns:a16="http://schemas.microsoft.com/office/drawing/2014/main" id="{137C07F5-951B-B34A-95F2-3FBD39A7F68F}"/>
              </a:ext>
            </a:extLst>
          </p:cNvPr>
          <p:cNvSpPr>
            <a:spLocks noGrp="1"/>
          </p:cNvSpPr>
          <p:nvPr>
            <p:ph type="body" sz="quarter" idx="16" hasCustomPrompt="1"/>
          </p:nvPr>
        </p:nvSpPr>
        <p:spPr>
          <a:xfrm>
            <a:off x="809663"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3" name="Date Placeholder 3">
            <a:extLst>
              <a:ext uri="{FF2B5EF4-FFF2-40B4-BE49-F238E27FC236}">
                <a16:creationId xmlns="" xmlns:a16="http://schemas.microsoft.com/office/drawing/2014/main" id="{A63F6C86-DEDF-0D4B-862F-D75029B5F382}"/>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8ACECBC3-06A0-BD4A-BDB1-E5F733E5C916}"/>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 name="Slide Number Placeholder 5">
            <a:extLst>
              <a:ext uri="{FF2B5EF4-FFF2-40B4-BE49-F238E27FC236}">
                <a16:creationId xmlns="" xmlns:a16="http://schemas.microsoft.com/office/drawing/2014/main" id="{385AE23C-DA40-AB4D-B172-39F23C56C5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636192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Content Placeholder 4">
            <a:extLst>
              <a:ext uri="{FF2B5EF4-FFF2-40B4-BE49-F238E27FC236}">
                <a16:creationId xmlns="" xmlns:a16="http://schemas.microsoft.com/office/drawing/2014/main" id="{FFA81FD5-311F-8547-A1D2-E8CFEB5E3459}"/>
              </a:ext>
            </a:extLst>
          </p:cNvPr>
          <p:cNvSpPr>
            <a:spLocks noGrp="1"/>
          </p:cNvSpPr>
          <p:nvPr>
            <p:ph sz="quarter" idx="16" hasCustomPrompt="1"/>
          </p:nvPr>
        </p:nvSpPr>
        <p:spPr>
          <a:xfrm>
            <a:off x="6311901" y="1596256"/>
            <a:ext cx="5076824" cy="4434367"/>
          </a:xfrm>
        </p:spPr>
        <p:txBody>
          <a:bodyPr rIns="0">
            <a:noAutofit/>
          </a:bodyPr>
          <a:lstStyle>
            <a:lvl1pPr>
              <a:defRPr lang="x-none" dirty="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7" name="Date Placeholder 3">
            <a:extLst>
              <a:ext uri="{FF2B5EF4-FFF2-40B4-BE49-F238E27FC236}">
                <a16:creationId xmlns="" xmlns:a16="http://schemas.microsoft.com/office/drawing/2014/main" id="{49A11C25-CF25-7141-8684-234E13F4BCE3}"/>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 name="Footer Placeholder 4">
            <a:extLst>
              <a:ext uri="{FF2B5EF4-FFF2-40B4-BE49-F238E27FC236}">
                <a16:creationId xmlns="" xmlns:a16="http://schemas.microsoft.com/office/drawing/2014/main" id="{3DBF2112-64BD-0D4A-B6FF-48C7ED58335B}"/>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 name="Slide Number Placeholder 5">
            <a:extLst>
              <a:ext uri="{FF2B5EF4-FFF2-40B4-BE49-F238E27FC236}">
                <a16:creationId xmlns="" xmlns:a16="http://schemas.microsoft.com/office/drawing/2014/main" id="{05039026-98E7-8B46-AA8C-F3AE8F70D16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0684134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err="1"/>
              <a:t>Secon</a:t>
            </a:r>
            <a:r>
              <a:rPr lang="en-GB" dirty="0"/>
              <a:t>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9" name="Tekstin paikkamerkki 4">
            <a:extLst>
              <a:ext uri="{FF2B5EF4-FFF2-40B4-BE49-F238E27FC236}">
                <a16:creationId xmlns="" xmlns:a16="http://schemas.microsoft.com/office/drawing/2014/main" id="{1009CC48-A931-824F-B5C1-B67468015F14}"/>
              </a:ext>
            </a:extLst>
          </p:cNvPr>
          <p:cNvSpPr>
            <a:spLocks noGrp="1"/>
          </p:cNvSpPr>
          <p:nvPr>
            <p:ph type="body" sz="quarter" idx="17"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0" name="Date Placeholder 3">
            <a:extLst>
              <a:ext uri="{FF2B5EF4-FFF2-40B4-BE49-F238E27FC236}">
                <a16:creationId xmlns="" xmlns:a16="http://schemas.microsoft.com/office/drawing/2014/main" id="{5186AF20-B6C8-4945-AD1D-D966643234FB}"/>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1" name="Footer Placeholder 4">
            <a:extLst>
              <a:ext uri="{FF2B5EF4-FFF2-40B4-BE49-F238E27FC236}">
                <a16:creationId xmlns="" xmlns:a16="http://schemas.microsoft.com/office/drawing/2014/main" id="{690568DC-E9B1-EC41-8DA4-5031C978B5E1}"/>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020C54F6-1790-7A4A-86D2-15A54A8013F1}"/>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311258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Title, 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6"/>
          </a:xfrm>
          <a:prstGeom prst="rect">
            <a:avLst/>
          </a:prstGeom>
        </p:spPr>
        <p:txBody>
          <a:bodyPr anchor="t">
            <a:noAutofit/>
          </a:bodyPr>
          <a:lstStyle>
            <a:lvl1pPr algn="l">
              <a:defRPr sz="2400"/>
            </a:lvl1pPr>
          </a:lstStyle>
          <a:p>
            <a:r>
              <a:rPr lang="en-GB" dirty="0"/>
              <a:t>Title</a:t>
            </a:r>
            <a:endParaRPr lang="en-US" dirty="0"/>
          </a:p>
        </p:txBody>
      </p:sp>
      <p:sp>
        <p:nvSpPr>
          <p:cNvPr id="5" name="Content Placeholder 4">
            <a:extLst>
              <a:ext uri="{FF2B5EF4-FFF2-40B4-BE49-F238E27FC236}">
                <a16:creationId xmlns="" xmlns:a16="http://schemas.microsoft.com/office/drawing/2014/main" id="{578E2A7A-5C9B-7447-BFF1-46393BA2EAA5}"/>
              </a:ext>
            </a:extLst>
          </p:cNvPr>
          <p:cNvSpPr>
            <a:spLocks noGrp="1"/>
          </p:cNvSpPr>
          <p:nvPr>
            <p:ph sz="quarter" idx="15" hasCustomPrompt="1"/>
          </p:nvPr>
        </p:nvSpPr>
        <p:spPr>
          <a:xfrm>
            <a:off x="802448"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8" name="Content Placeholder 4">
            <a:extLst>
              <a:ext uri="{FF2B5EF4-FFF2-40B4-BE49-F238E27FC236}">
                <a16:creationId xmlns="" xmlns:a16="http://schemas.microsoft.com/office/drawing/2014/main" id="{2E96FDDA-A3C9-A248-AB56-03B637465C5D}"/>
              </a:ext>
            </a:extLst>
          </p:cNvPr>
          <p:cNvSpPr>
            <a:spLocks noGrp="1"/>
          </p:cNvSpPr>
          <p:nvPr>
            <p:ph sz="quarter" idx="16" hasCustomPrompt="1"/>
          </p:nvPr>
        </p:nvSpPr>
        <p:spPr>
          <a:xfrm>
            <a:off x="6311901" y="2133122"/>
            <a:ext cx="5076824" cy="3897501"/>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0" name="Tekstin paikkamerkki 4">
            <a:extLst>
              <a:ext uri="{FF2B5EF4-FFF2-40B4-BE49-F238E27FC236}">
                <a16:creationId xmlns="" xmlns:a16="http://schemas.microsoft.com/office/drawing/2014/main" id="{37B72BED-3768-0A4D-9D58-619B1D1404A0}"/>
              </a:ext>
            </a:extLst>
          </p:cNvPr>
          <p:cNvSpPr>
            <a:spLocks noGrp="1"/>
          </p:cNvSpPr>
          <p:nvPr>
            <p:ph type="body" sz="quarter" idx="11" hasCustomPrompt="1"/>
          </p:nvPr>
        </p:nvSpPr>
        <p:spPr>
          <a:xfrm>
            <a:off x="810490"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1" name="Tekstin paikkamerkki 4">
            <a:extLst>
              <a:ext uri="{FF2B5EF4-FFF2-40B4-BE49-F238E27FC236}">
                <a16:creationId xmlns="" xmlns:a16="http://schemas.microsoft.com/office/drawing/2014/main" id="{7FC9F958-2C31-B04C-8ADF-E605060E6CD8}"/>
              </a:ext>
            </a:extLst>
          </p:cNvPr>
          <p:cNvSpPr>
            <a:spLocks noGrp="1"/>
          </p:cNvSpPr>
          <p:nvPr>
            <p:ph type="body" sz="quarter" idx="19" hasCustomPrompt="1"/>
          </p:nvPr>
        </p:nvSpPr>
        <p:spPr>
          <a:xfrm>
            <a:off x="6317385" y="1596257"/>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9" name="Date Placeholder 3">
            <a:extLst>
              <a:ext uri="{FF2B5EF4-FFF2-40B4-BE49-F238E27FC236}">
                <a16:creationId xmlns="" xmlns:a16="http://schemas.microsoft.com/office/drawing/2014/main" id="{6EB0C4C7-A281-CA4F-B9FA-2E77CF8F0A8D}"/>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4" name="Footer Placeholder 4">
            <a:extLst>
              <a:ext uri="{FF2B5EF4-FFF2-40B4-BE49-F238E27FC236}">
                <a16:creationId xmlns="" xmlns:a16="http://schemas.microsoft.com/office/drawing/2014/main" id="{5F3CA78E-E607-664D-8DE1-DEA264C912F3}"/>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F1D21D6C-7807-DE4A-A650-A97DC5F2CD87}"/>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845460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Title, Sub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10" name="Content Placeholder 4">
            <a:extLst>
              <a:ext uri="{FF2B5EF4-FFF2-40B4-BE49-F238E27FC236}">
                <a16:creationId xmlns="" xmlns:a16="http://schemas.microsoft.com/office/drawing/2014/main" id="{90865E21-BDAF-0942-AEBC-60655A869019}"/>
              </a:ext>
            </a:extLst>
          </p:cNvPr>
          <p:cNvSpPr>
            <a:spLocks noGrp="1"/>
          </p:cNvSpPr>
          <p:nvPr>
            <p:ph sz="quarter" idx="15" hasCustomPrompt="1"/>
          </p:nvPr>
        </p:nvSpPr>
        <p:spPr>
          <a:xfrm>
            <a:off x="802448"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1" name="Content Placeholder 4">
            <a:extLst>
              <a:ext uri="{FF2B5EF4-FFF2-40B4-BE49-F238E27FC236}">
                <a16:creationId xmlns="" xmlns:a16="http://schemas.microsoft.com/office/drawing/2014/main" id="{5A3D4A31-5F68-354A-853F-83216BA9A747}"/>
              </a:ext>
            </a:extLst>
          </p:cNvPr>
          <p:cNvSpPr>
            <a:spLocks noGrp="1"/>
          </p:cNvSpPr>
          <p:nvPr>
            <p:ph sz="quarter" idx="19" hasCustomPrompt="1"/>
          </p:nvPr>
        </p:nvSpPr>
        <p:spPr>
          <a:xfrm>
            <a:off x="6311901" y="2707610"/>
            <a:ext cx="5076824" cy="3323013"/>
          </a:xfrm>
        </p:spPr>
        <p:txBody>
          <a:bodyPr wrap="square" lIns="0" tIns="0" rIns="180000" bIns="0" numCol="1" spcCol="540000" anchor="t">
            <a:noAutofit/>
          </a:bodyPr>
          <a:lstStyle>
            <a:lvl1pPr>
              <a:defRPr lang="en-GB" spc="30" baseline="0" smtClean="0"/>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z="1400" spc="30" baseline="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x-none" sz="1400" spc="30" baseline="0"/>
            </a:lvl5pPr>
          </a:lstStyle>
          <a:p>
            <a:pPr lvl="0"/>
            <a:r>
              <a:rPr lang="en-GB" dirty="0"/>
              <a:t>Insert content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
        <p:nvSpPr>
          <p:cNvPr id="14" name="Tekstin paikkamerkki 4">
            <a:extLst>
              <a:ext uri="{FF2B5EF4-FFF2-40B4-BE49-F238E27FC236}">
                <a16:creationId xmlns="" xmlns:a16="http://schemas.microsoft.com/office/drawing/2014/main" id="{E5391E71-CDD8-7F4D-9978-24D716620F65}"/>
              </a:ext>
            </a:extLst>
          </p:cNvPr>
          <p:cNvSpPr>
            <a:spLocks noGrp="1"/>
          </p:cNvSpPr>
          <p:nvPr>
            <p:ph type="body" sz="quarter" idx="11" hasCustomPrompt="1"/>
          </p:nvPr>
        </p:nvSpPr>
        <p:spPr>
          <a:xfrm>
            <a:off x="810490" y="1596257"/>
            <a:ext cx="10585450"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5" name="Tekstin paikkamerkki 4">
            <a:extLst>
              <a:ext uri="{FF2B5EF4-FFF2-40B4-BE49-F238E27FC236}">
                <a16:creationId xmlns="" xmlns:a16="http://schemas.microsoft.com/office/drawing/2014/main" id="{8265AA1B-282C-624C-9950-F775CBF42B3A}"/>
              </a:ext>
            </a:extLst>
          </p:cNvPr>
          <p:cNvSpPr>
            <a:spLocks noGrp="1"/>
          </p:cNvSpPr>
          <p:nvPr>
            <p:ph type="body" sz="quarter" idx="20" hasCustomPrompt="1"/>
          </p:nvPr>
        </p:nvSpPr>
        <p:spPr>
          <a:xfrm>
            <a:off x="810490"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20" name="Tekstin paikkamerkki 4">
            <a:extLst>
              <a:ext uri="{FF2B5EF4-FFF2-40B4-BE49-F238E27FC236}">
                <a16:creationId xmlns="" xmlns:a16="http://schemas.microsoft.com/office/drawing/2014/main" id="{B589582E-4662-9A4E-BEE9-9920290F1181}"/>
              </a:ext>
            </a:extLst>
          </p:cNvPr>
          <p:cNvSpPr>
            <a:spLocks noGrp="1"/>
          </p:cNvSpPr>
          <p:nvPr>
            <p:ph type="body" sz="quarter" idx="21" hasCustomPrompt="1"/>
          </p:nvPr>
        </p:nvSpPr>
        <p:spPr>
          <a:xfrm>
            <a:off x="6317385" y="2151933"/>
            <a:ext cx="5072539"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
        <p:nvSpPr>
          <p:cNvPr id="16" name="Date Placeholder 3">
            <a:extLst>
              <a:ext uri="{FF2B5EF4-FFF2-40B4-BE49-F238E27FC236}">
                <a16:creationId xmlns="" xmlns:a16="http://schemas.microsoft.com/office/drawing/2014/main" id="{DF7C42FB-E92D-9742-A3AC-87EA1E0DD64F}"/>
              </a:ext>
            </a:extLst>
          </p:cNvPr>
          <p:cNvSpPr>
            <a:spLocks noGrp="1"/>
          </p:cNvSpPr>
          <p:nvPr>
            <p:ph type="dt" sz="half" idx="2"/>
          </p:nvPr>
        </p:nvSpPr>
        <p:spPr>
          <a:xfrm>
            <a:off x="9500116" y="6068110"/>
            <a:ext cx="998334" cy="78989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17" name="Footer Placeholder 4">
            <a:extLst>
              <a:ext uri="{FF2B5EF4-FFF2-40B4-BE49-F238E27FC236}">
                <a16:creationId xmlns="" xmlns:a16="http://schemas.microsoft.com/office/drawing/2014/main" id="{68BC65F0-0F6E-2A40-9EE3-17CC13CD1AE5}"/>
              </a:ext>
            </a:extLst>
          </p:cNvPr>
          <p:cNvSpPr>
            <a:spLocks noGrp="1"/>
          </p:cNvSpPr>
          <p:nvPr>
            <p:ph type="ftr" sz="quarter" idx="3"/>
          </p:nvPr>
        </p:nvSpPr>
        <p:spPr>
          <a:xfrm>
            <a:off x="1351096" y="6068060"/>
            <a:ext cx="3504158" cy="78599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12" name="Slide Number Placeholder 5">
            <a:extLst>
              <a:ext uri="{FF2B5EF4-FFF2-40B4-BE49-F238E27FC236}">
                <a16:creationId xmlns="" xmlns:a16="http://schemas.microsoft.com/office/drawing/2014/main" id="{6352B280-A42B-6847-A14B-14D02396B3DF}"/>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13557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ext, 1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796157"/>
          </a:xfrm>
          <a:prstGeom prst="rect">
            <a:avLst/>
          </a:prstGeom>
        </p:spPr>
        <p:txBody>
          <a:bodyPr anchor="t">
            <a:noAutofit/>
          </a:bodyPr>
          <a:lstStyle>
            <a:lvl1pPr algn="l">
              <a:defRPr sz="2400"/>
            </a:lvl1pPr>
          </a:lstStyle>
          <a:p>
            <a:r>
              <a:rPr lang="en-GB" dirty="0"/>
              <a:t>Title</a:t>
            </a:r>
            <a:endParaRPr lang="en-US" dirty="0"/>
          </a:p>
        </p:txBody>
      </p:sp>
      <p:sp>
        <p:nvSpPr>
          <p:cNvPr id="9" name="Text Placeholder 8">
            <a:extLst>
              <a:ext uri="{FF2B5EF4-FFF2-40B4-BE49-F238E27FC236}">
                <a16:creationId xmlns="" xmlns:a16="http://schemas.microsoft.com/office/drawing/2014/main" id="{C987BC5D-8CC4-064A-8698-6DD310D1DC18}"/>
              </a:ext>
            </a:extLst>
          </p:cNvPr>
          <p:cNvSpPr>
            <a:spLocks noGrp="1"/>
          </p:cNvSpPr>
          <p:nvPr>
            <p:ph type="body" sz="quarter" idx="10" hasCustomPrompt="1"/>
          </p:nvPr>
        </p:nvSpPr>
        <p:spPr>
          <a:xfrm>
            <a:off x="803275" y="2133123"/>
            <a:ext cx="10585450" cy="3897068"/>
          </a:xfrm>
          <a:prstGeom prst="rect">
            <a:avLst/>
          </a:prstGeom>
        </p:spPr>
        <p:txBody>
          <a:bodyPr lIns="0" tIns="0" rIns="180000" bIns="0" anchor="t">
            <a:noAutofit/>
          </a:bodyPr>
          <a:lstStyle>
            <a:lvl1pPr>
              <a:lnSpc>
                <a:spcPts val="1800"/>
              </a:lnSpc>
              <a:defRPr sz="1400" baseline="0"/>
            </a:lvl1pPr>
          </a:lstStyle>
          <a:p>
            <a:pPr lvl="0"/>
            <a:r>
              <a:rPr lang="en-GB" dirty="0"/>
              <a:t>Insert text</a:t>
            </a:r>
          </a:p>
        </p:txBody>
      </p:sp>
      <p:sp>
        <p:nvSpPr>
          <p:cNvPr id="11" name="Text Placeholder 3">
            <a:extLst>
              <a:ext uri="{FF2B5EF4-FFF2-40B4-BE49-F238E27FC236}">
                <a16:creationId xmlns="" xmlns:a16="http://schemas.microsoft.com/office/drawing/2014/main" id="{31E8EF0F-49A6-A841-BC74-4275701F782A}"/>
              </a:ext>
            </a:extLst>
          </p:cNvPr>
          <p:cNvSpPr>
            <a:spLocks noGrp="1"/>
          </p:cNvSpPr>
          <p:nvPr>
            <p:ph type="body" sz="quarter" idx="13" hasCustomPrompt="1"/>
          </p:nvPr>
        </p:nvSpPr>
        <p:spPr>
          <a:xfrm>
            <a:off x="1351096" y="6057900"/>
            <a:ext cx="3504158" cy="800100"/>
          </a:xfrm>
          <a:prstGeom prst="rect">
            <a:avLst/>
          </a:prstGeom>
        </p:spPr>
        <p:txBody>
          <a:bodyPr vert="horz" lIns="0" tIns="0" rIns="0" bIns="36000" rtlCol="0" anchor="ctr">
            <a:noAutofit/>
          </a:bodyPr>
          <a:lstStyle>
            <a:lvl1pPr marL="0" indent="0">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footer</a:t>
            </a:r>
            <a:endParaRPr lang="x-none" dirty="0"/>
          </a:p>
        </p:txBody>
      </p:sp>
      <p:sp>
        <p:nvSpPr>
          <p:cNvPr id="12" name="Text Placeholder 3">
            <a:extLst>
              <a:ext uri="{FF2B5EF4-FFF2-40B4-BE49-F238E27FC236}">
                <a16:creationId xmlns="" xmlns:a16="http://schemas.microsoft.com/office/drawing/2014/main" id="{60FC7E6F-3ECB-A14A-BD44-4C02A476BB7F}"/>
              </a:ext>
            </a:extLst>
          </p:cNvPr>
          <p:cNvSpPr>
            <a:spLocks noGrp="1"/>
          </p:cNvSpPr>
          <p:nvPr>
            <p:ph type="body" sz="quarter" idx="14" hasCustomPrompt="1"/>
          </p:nvPr>
        </p:nvSpPr>
        <p:spPr>
          <a:xfrm>
            <a:off x="9500116" y="6057900"/>
            <a:ext cx="998334" cy="800100"/>
          </a:xfrm>
          <a:prstGeom prst="rect">
            <a:avLst/>
          </a:prstGeom>
        </p:spPr>
        <p:txBody>
          <a:bodyPr vert="horz" lIns="0" tIns="0" rIns="0" bIns="36000" rtlCol="0" anchor="ctr">
            <a:noAutofit/>
          </a:bodyPr>
          <a:lstStyle>
            <a:lvl1pPr marL="0" indent="0" algn="l">
              <a:buNone/>
              <a:defRPr lang="en-GB" sz="1000" spc="30" baseline="0" dirty="0" smtClean="0">
                <a:ea typeface="+mj-ea"/>
              </a:defRPr>
            </a:lvl1pPr>
            <a:lvl2pPr>
              <a:defRPr lang="en-GB" sz="1800" dirty="0" smtClean="0">
                <a:latin typeface="+mn-lt"/>
                <a:cs typeface="+mn-cs"/>
              </a:defRPr>
            </a:lvl2pPr>
            <a:lvl3pPr>
              <a:defRPr lang="en-GB" sz="1800" dirty="0" smtClean="0">
                <a:latin typeface="+mn-lt"/>
                <a:cs typeface="+mn-cs"/>
              </a:defRPr>
            </a:lvl3pPr>
            <a:lvl4pPr>
              <a:defRPr lang="en-GB" dirty="0" smtClean="0">
                <a:latin typeface="+mn-lt"/>
                <a:cs typeface="+mn-cs"/>
              </a:defRPr>
            </a:lvl4pPr>
            <a:lvl5pPr>
              <a:defRPr lang="x-none" dirty="0">
                <a:latin typeface="+mn-lt"/>
                <a:cs typeface="+mn-cs"/>
              </a:defRPr>
            </a:lvl5pPr>
          </a:lstStyle>
          <a:p>
            <a:pPr marL="0" lvl="0">
              <a:spcBef>
                <a:spcPct val="0"/>
              </a:spcBef>
            </a:pPr>
            <a:r>
              <a:rPr lang="fi-FI" sz="1000" kern="1200" spc="30" baseline="0" dirty="0" err="1"/>
              <a:t>Insert</a:t>
            </a:r>
            <a:r>
              <a:rPr lang="fi-FI" sz="1000" kern="1200" spc="30" baseline="0" dirty="0"/>
              <a:t> </a:t>
            </a:r>
            <a:r>
              <a:rPr lang="fi-FI" sz="1000" kern="1200" spc="30" baseline="0" dirty="0" err="1"/>
              <a:t>date</a:t>
            </a:r>
            <a:endParaRPr lang="x-none" dirty="0"/>
          </a:p>
        </p:txBody>
      </p:sp>
      <p:sp>
        <p:nvSpPr>
          <p:cNvPr id="8" name="Tekstin paikkamerkki 4">
            <a:extLst>
              <a:ext uri="{FF2B5EF4-FFF2-40B4-BE49-F238E27FC236}">
                <a16:creationId xmlns="" xmlns:a16="http://schemas.microsoft.com/office/drawing/2014/main" id="{D9098396-7B6E-264B-82A3-4FC82976D298}"/>
              </a:ext>
            </a:extLst>
          </p:cNvPr>
          <p:cNvSpPr>
            <a:spLocks noGrp="1"/>
          </p:cNvSpPr>
          <p:nvPr>
            <p:ph type="body" sz="quarter" idx="11" hasCustomPrompt="1"/>
          </p:nvPr>
        </p:nvSpPr>
        <p:spPr>
          <a:xfrm>
            <a:off x="810490" y="1596257"/>
            <a:ext cx="10578235" cy="536866"/>
          </a:xfrm>
          <a:prstGeom prst="rect">
            <a:avLst/>
          </a:prstGeom>
        </p:spPr>
        <p:txBody>
          <a:bodyPr>
            <a:normAutofit/>
          </a:bodyPr>
          <a:lstStyle>
            <a:lvl1pPr marL="0" indent="0">
              <a:lnSpc>
                <a:spcPts val="1800"/>
              </a:lnSpc>
              <a:spcBef>
                <a:spcPts val="1000"/>
              </a:spcBef>
              <a:buNone/>
              <a:defRPr sz="1400" b="1" kern="1200" spc="50" baseline="0"/>
            </a:lvl1pPr>
            <a:lvl2pPr marL="285750" indent="-285750" algn="l" defTabSz="914400" rtl="0" eaLnBrk="1" latinLnBrk="0" hangingPunct="1">
              <a:lnSpc>
                <a:spcPts val="1800"/>
              </a:lnSpc>
              <a:spcBef>
                <a:spcPts val="1000"/>
              </a:spcBef>
              <a:buFont typeface="Arial" panose="020B0604020202020204" pitchFamily="34" charset="0"/>
              <a:buChar char="•"/>
              <a:defRPr lang="fi-FI" sz="1400" b="0" kern="1200" spc="50" baseline="0" dirty="0" smtClean="0">
                <a:solidFill>
                  <a:schemeClr val="tx1"/>
                </a:solidFill>
                <a:latin typeface="Arial" panose="020B0604020202020204" pitchFamily="34" charset="0"/>
                <a:ea typeface="+mn-ea"/>
                <a:cs typeface="Arial" panose="020B0604020202020204" pitchFamily="34" charset="0"/>
              </a:defRPr>
            </a:lvl2pPr>
            <a:lvl3pPr marL="576000" indent="-284400">
              <a:lnSpc>
                <a:spcPts val="1800"/>
              </a:lnSpc>
              <a:spcBef>
                <a:spcPts val="1000"/>
              </a:spcBef>
              <a:defRPr sz="1400" b="0" kern="1200" spc="50" baseline="0"/>
            </a:lvl3pPr>
            <a:lvl4pPr marL="864000" indent="-284400">
              <a:lnSpc>
                <a:spcPts val="1800"/>
              </a:lnSpc>
              <a:spcBef>
                <a:spcPts val="1000"/>
              </a:spcBef>
              <a:defRPr sz="1400" b="0" kern="1200" spc="50" baseline="0"/>
            </a:lvl4pPr>
            <a:lvl5pPr marL="1152000" indent="-284400">
              <a:lnSpc>
                <a:spcPts val="1800"/>
              </a:lnSpc>
              <a:spcBef>
                <a:spcPts val="1000"/>
              </a:spcBef>
              <a:defRPr sz="1400" b="0" kern="1200" spc="50" baseline="0"/>
            </a:lvl5pPr>
          </a:lstStyle>
          <a:p>
            <a:pPr lvl="0"/>
            <a:r>
              <a:rPr lang="fi-FI" dirty="0" err="1"/>
              <a:t>Insert</a:t>
            </a:r>
            <a:r>
              <a:rPr lang="fi-FI" dirty="0"/>
              <a:t> </a:t>
            </a:r>
            <a:r>
              <a:rPr lang="fi-FI" dirty="0" err="1"/>
              <a:t>subtitle</a:t>
            </a:r>
            <a:endParaRPr lang="fi-FI" dirty="0"/>
          </a:p>
        </p:txBody>
      </p:sp>
    </p:spTree>
    <p:extLst>
      <p:ext uri="{BB962C8B-B14F-4D97-AF65-F5344CB8AC3E}">
        <p14:creationId xmlns:p14="http://schemas.microsoft.com/office/powerpoint/2010/main" val="23452628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28" name="Text Placeholder 3">
            <a:extLst>
              <a:ext uri="{FF2B5EF4-FFF2-40B4-BE49-F238E27FC236}">
                <a16:creationId xmlns="" xmlns:a16="http://schemas.microsoft.com/office/drawing/2014/main" id="{7551FE17-C043-A748-A22E-33332E2EDF4D}"/>
              </a:ext>
            </a:extLst>
          </p:cNvPr>
          <p:cNvSpPr>
            <a:spLocks noGrp="1"/>
          </p:cNvSpPr>
          <p:nvPr>
            <p:ph type="body" sz="quarter" idx="64" hasCustomPrompt="1"/>
          </p:nvPr>
        </p:nvSpPr>
        <p:spPr>
          <a:xfrm>
            <a:off x="8937608" y="1873378"/>
            <a:ext cx="2436033" cy="2202780"/>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42" name="Straight Connector 41">
            <a:extLst>
              <a:ext uri="{FF2B5EF4-FFF2-40B4-BE49-F238E27FC236}">
                <a16:creationId xmlns="" xmlns:a16="http://schemas.microsoft.com/office/drawing/2014/main"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Kuvan paikkamerkki 3">
            <a:extLst>
              <a:ext uri="{FF2B5EF4-FFF2-40B4-BE49-F238E27FC236}">
                <a16:creationId xmlns="" xmlns:a16="http://schemas.microsoft.com/office/drawing/2014/main" id="{C3B34F30-4DA8-5749-84E5-C34F50F5BF6E}"/>
              </a:ext>
            </a:extLst>
          </p:cNvPr>
          <p:cNvSpPr>
            <a:spLocks noGrp="1"/>
          </p:cNvSpPr>
          <p:nvPr>
            <p:ph type="pic" sz="quarter" idx="26"/>
          </p:nvPr>
        </p:nvSpPr>
        <p:spPr>
          <a:xfrm>
            <a:off x="800370" y="1769890"/>
            <a:ext cx="5076825" cy="3912005"/>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 xmlns:a16="http://schemas.microsoft.com/office/drawing/2014/main" id="{AC6B85E0-2665-1E4C-B64C-7E5F828034EB}"/>
              </a:ext>
            </a:extLst>
          </p:cNvPr>
          <p:cNvSpPr>
            <a:spLocks noGrp="1"/>
          </p:cNvSpPr>
          <p:nvPr>
            <p:ph type="body" sz="quarter" idx="82" hasCustomPrompt="1"/>
          </p:nvPr>
        </p:nvSpPr>
        <p:spPr>
          <a:xfrm>
            <a:off x="6311900" y="2643934"/>
            <a:ext cx="2446872" cy="14322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practises</a:t>
            </a:r>
            <a:endParaRPr lang="fi-FI" dirty="0"/>
          </a:p>
        </p:txBody>
      </p:sp>
      <p:sp>
        <p:nvSpPr>
          <p:cNvPr id="21" name="Text Placeholder 3">
            <a:extLst>
              <a:ext uri="{FF2B5EF4-FFF2-40B4-BE49-F238E27FC236}">
                <a16:creationId xmlns="" xmlns:a16="http://schemas.microsoft.com/office/drawing/2014/main" id="{C2A87A2F-8EE3-1444-AF15-22AC9874DB1E}"/>
              </a:ext>
            </a:extLst>
          </p:cNvPr>
          <p:cNvSpPr>
            <a:spLocks noGrp="1"/>
          </p:cNvSpPr>
          <p:nvPr>
            <p:ph type="body" sz="quarter" idx="83" hasCustomPrompt="1"/>
          </p:nvPr>
        </p:nvSpPr>
        <p:spPr>
          <a:xfrm>
            <a:off x="6311900" y="1873378"/>
            <a:ext cx="244687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2" name="Text Placeholder 3">
            <a:extLst>
              <a:ext uri="{FF2B5EF4-FFF2-40B4-BE49-F238E27FC236}">
                <a16:creationId xmlns="" xmlns:a16="http://schemas.microsoft.com/office/drawing/2014/main" id="{0FC80BB6-A8CA-2544-B063-1C1A95E0B620}"/>
              </a:ext>
            </a:extLst>
          </p:cNvPr>
          <p:cNvSpPr>
            <a:spLocks noGrp="1"/>
          </p:cNvSpPr>
          <p:nvPr>
            <p:ph type="body" sz="quarter" idx="84" hasCustomPrompt="1"/>
          </p:nvPr>
        </p:nvSpPr>
        <p:spPr>
          <a:xfrm>
            <a:off x="6311900" y="2008184"/>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3" name="Text Placeholder 3">
            <a:extLst>
              <a:ext uri="{FF2B5EF4-FFF2-40B4-BE49-F238E27FC236}">
                <a16:creationId xmlns="" xmlns:a16="http://schemas.microsoft.com/office/drawing/2014/main" id="{CE0472F2-8AB4-9E4B-8732-BD40B757A0D1}"/>
              </a:ext>
            </a:extLst>
          </p:cNvPr>
          <p:cNvSpPr>
            <a:spLocks noGrp="1"/>
          </p:cNvSpPr>
          <p:nvPr>
            <p:ph type="body" sz="quarter" idx="85" hasCustomPrompt="1"/>
          </p:nvPr>
        </p:nvSpPr>
        <p:spPr>
          <a:xfrm>
            <a:off x="6311900" y="2254008"/>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4" name="Text Placeholder 3">
            <a:extLst>
              <a:ext uri="{FF2B5EF4-FFF2-40B4-BE49-F238E27FC236}">
                <a16:creationId xmlns="" xmlns:a16="http://schemas.microsoft.com/office/drawing/2014/main" id="{0939B6DB-AC73-EF4A-B141-D63B2BC9612F}"/>
              </a:ext>
            </a:extLst>
          </p:cNvPr>
          <p:cNvSpPr>
            <a:spLocks noGrp="1"/>
          </p:cNvSpPr>
          <p:nvPr>
            <p:ph type="body" sz="quarter" idx="75" hasCustomPrompt="1"/>
          </p:nvPr>
        </p:nvSpPr>
        <p:spPr>
          <a:xfrm>
            <a:off x="6311900" y="2393540"/>
            <a:ext cx="244687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9"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2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2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26355005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s 2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2315"/>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F1068872-6350-3B4E-A377-5860A56A5EBE}"/>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CBB2FEAF-449B-AE40-BF6D-2E5B6DDED3BD}"/>
              </a:ext>
            </a:extLst>
          </p:cNvPr>
          <p:cNvSpPr>
            <a:spLocks noGrp="1"/>
          </p:cNvSpPr>
          <p:nvPr>
            <p:ph type="pic" sz="quarter" idx="52"/>
          </p:nvPr>
        </p:nvSpPr>
        <p:spPr>
          <a:xfrm>
            <a:off x="6315130" y="1629984"/>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Text Placeholder 3">
            <a:extLst>
              <a:ext uri="{FF2B5EF4-FFF2-40B4-BE49-F238E27FC236}">
                <a16:creationId xmlns="" xmlns:a16="http://schemas.microsoft.com/office/drawing/2014/main" id="{B93308E3-5FA6-2642-AC83-62AE15207ECB}"/>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1" name="Text Placeholder 3">
            <a:extLst>
              <a:ext uri="{FF2B5EF4-FFF2-40B4-BE49-F238E27FC236}">
                <a16:creationId xmlns="" xmlns:a16="http://schemas.microsoft.com/office/drawing/2014/main" id="{538F0CAE-EFEB-C741-B46B-839E77620433}"/>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 xmlns:a16="http://schemas.microsoft.com/office/drawing/2014/main" id="{3A4073AD-06AA-CF4E-BCA8-13A41515DB66}"/>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 xmlns:a16="http://schemas.microsoft.com/office/drawing/2014/main" id="{2CE2F0F7-A451-FF44-B522-3AD21FAD5587}"/>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 xmlns:a16="http://schemas.microsoft.com/office/drawing/2014/main" id="{9B93E4C9-5610-C342-AAAB-272B6588C627}"/>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5" name="Text Placeholder 3">
            <a:extLst>
              <a:ext uri="{FF2B5EF4-FFF2-40B4-BE49-F238E27FC236}">
                <a16:creationId xmlns="" xmlns:a16="http://schemas.microsoft.com/office/drawing/2014/main" id="{949978FF-687E-984B-A7AE-0FD8741F6231}"/>
              </a:ext>
            </a:extLst>
          </p:cNvPr>
          <p:cNvSpPr>
            <a:spLocks noGrp="1"/>
          </p:cNvSpPr>
          <p:nvPr>
            <p:ph type="body" sz="quarter" idx="83" hasCustomPrompt="1"/>
          </p:nvPr>
        </p:nvSpPr>
        <p:spPr>
          <a:xfrm>
            <a:off x="6311900" y="4299653"/>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6" name="Text Placeholder 3">
            <a:extLst>
              <a:ext uri="{FF2B5EF4-FFF2-40B4-BE49-F238E27FC236}">
                <a16:creationId xmlns="" xmlns:a16="http://schemas.microsoft.com/office/drawing/2014/main" id="{94FE0BCE-923E-B44A-B6E9-CBB4556AED60}"/>
              </a:ext>
            </a:extLst>
          </p:cNvPr>
          <p:cNvSpPr>
            <a:spLocks noGrp="1"/>
          </p:cNvSpPr>
          <p:nvPr>
            <p:ph type="body" sz="quarter" idx="84" hasCustomPrompt="1"/>
          </p:nvPr>
        </p:nvSpPr>
        <p:spPr>
          <a:xfrm>
            <a:off x="6311900" y="4434459"/>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7" name="Text Placeholder 3">
            <a:extLst>
              <a:ext uri="{FF2B5EF4-FFF2-40B4-BE49-F238E27FC236}">
                <a16:creationId xmlns="" xmlns:a16="http://schemas.microsoft.com/office/drawing/2014/main" id="{F68B9619-1677-F242-9B2D-121B631EAD09}"/>
              </a:ext>
            </a:extLst>
          </p:cNvPr>
          <p:cNvSpPr>
            <a:spLocks noGrp="1"/>
          </p:cNvSpPr>
          <p:nvPr>
            <p:ph type="body" sz="quarter" idx="85" hasCustomPrompt="1"/>
          </p:nvPr>
        </p:nvSpPr>
        <p:spPr>
          <a:xfrm>
            <a:off x="6311900" y="4680283"/>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8" name="Text Placeholder 3">
            <a:extLst>
              <a:ext uri="{FF2B5EF4-FFF2-40B4-BE49-F238E27FC236}">
                <a16:creationId xmlns="" xmlns:a16="http://schemas.microsoft.com/office/drawing/2014/main" id="{743AD629-696B-AB44-A4D6-8776E74F1CD9}"/>
              </a:ext>
            </a:extLst>
          </p:cNvPr>
          <p:cNvSpPr>
            <a:spLocks noGrp="1"/>
          </p:cNvSpPr>
          <p:nvPr>
            <p:ph type="body" sz="quarter" idx="86" hasCustomPrompt="1"/>
          </p:nvPr>
        </p:nvSpPr>
        <p:spPr>
          <a:xfrm>
            <a:off x="6311900" y="4819815"/>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9" name="Text Placeholder 3">
            <a:extLst>
              <a:ext uri="{FF2B5EF4-FFF2-40B4-BE49-F238E27FC236}">
                <a16:creationId xmlns="" xmlns:a16="http://schemas.microsoft.com/office/drawing/2014/main" id="{413CDA1B-A70C-F744-83C8-691CC5AF245D}"/>
              </a:ext>
            </a:extLst>
          </p:cNvPr>
          <p:cNvSpPr>
            <a:spLocks noGrp="1"/>
          </p:cNvSpPr>
          <p:nvPr>
            <p:ph type="body" sz="quarter" idx="97" hasCustomPrompt="1"/>
          </p:nvPr>
        </p:nvSpPr>
        <p:spPr>
          <a:xfrm>
            <a:off x="6311900" y="5070210"/>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6" name="Straight Connector 25">
            <a:extLst>
              <a:ext uri="{FF2B5EF4-FFF2-40B4-BE49-F238E27FC236}">
                <a16:creationId xmlns="" xmlns:a16="http://schemas.microsoft.com/office/drawing/2014/main" id="{7EEB7632-E35D-874E-B7F9-DB7AF8BBEF8D}"/>
              </a:ext>
            </a:extLst>
          </p:cNvPr>
          <p:cNvCxnSpPr>
            <a:cxnSpLocks/>
          </p:cNvCxnSpPr>
          <p:nvPr userDrawn="1"/>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2619F74A-EB8A-0844-9EC4-0FEE20C5392D}"/>
              </a:ext>
            </a:extLst>
          </p:cNvPr>
          <p:cNvCxnSpPr>
            <a:cxnSpLocks/>
          </p:cNvCxnSpPr>
          <p:nvPr userDrawn="1"/>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9C9E16E3-285A-9648-9283-09174FC0C660}"/>
              </a:ext>
            </a:extLst>
          </p:cNvPr>
          <p:cNvCxnSpPr>
            <a:cxnSpLocks/>
          </p:cNvCxnSpPr>
          <p:nvPr userDrawn="1"/>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933E232B-D7F2-A746-AF93-847949E19661}"/>
              </a:ext>
            </a:extLst>
          </p:cNvPr>
          <p:cNvCxnSpPr>
            <a:cxnSpLocks/>
          </p:cNvCxnSpPr>
          <p:nvPr userDrawn="1"/>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0"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1"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9880961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3657" cy="639918"/>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9" name="Kuvan paikkamerkki 3">
            <a:extLst>
              <a:ext uri="{FF2B5EF4-FFF2-40B4-BE49-F238E27FC236}">
                <a16:creationId xmlns="" xmlns:a16="http://schemas.microsoft.com/office/drawing/2014/main" id="{806FC7FD-9EDD-EB48-ABCB-D885990AFBDF}"/>
              </a:ext>
            </a:extLst>
          </p:cNvPr>
          <p:cNvSpPr>
            <a:spLocks noGrp="1"/>
          </p:cNvSpPr>
          <p:nvPr>
            <p:ph type="pic" sz="quarter" idx="52"/>
          </p:nvPr>
        </p:nvSpPr>
        <p:spPr>
          <a:xfrm>
            <a:off x="4460001"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1" name="Kuvan paikkamerkki 3">
            <a:extLst>
              <a:ext uri="{FF2B5EF4-FFF2-40B4-BE49-F238E27FC236}">
                <a16:creationId xmlns="" xmlns:a16="http://schemas.microsoft.com/office/drawing/2014/main" id="{86354B89-989B-1342-8DFE-FDF172EBDE5A}"/>
              </a:ext>
            </a:extLst>
          </p:cNvPr>
          <p:cNvSpPr>
            <a:spLocks noGrp="1"/>
          </p:cNvSpPr>
          <p:nvPr>
            <p:ph type="pic" sz="quarter" idx="54"/>
          </p:nvPr>
        </p:nvSpPr>
        <p:spPr>
          <a:xfrm>
            <a:off x="8094210" y="1677179"/>
            <a:ext cx="3292722" cy="2432508"/>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4" name="Text Placeholder 3">
            <a:extLst>
              <a:ext uri="{FF2B5EF4-FFF2-40B4-BE49-F238E27FC236}">
                <a16:creationId xmlns="" xmlns:a16="http://schemas.microsoft.com/office/drawing/2014/main" id="{A3A67B43-D922-C745-B7F9-AE61B7068890}"/>
              </a:ext>
            </a:extLst>
          </p:cNvPr>
          <p:cNvSpPr>
            <a:spLocks noGrp="1"/>
          </p:cNvSpPr>
          <p:nvPr>
            <p:ph type="body" sz="quarter" idx="82" hasCustomPrompt="1"/>
          </p:nvPr>
        </p:nvSpPr>
        <p:spPr>
          <a:xfrm>
            <a:off x="811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55" name="Text Placeholder 3">
            <a:extLst>
              <a:ext uri="{FF2B5EF4-FFF2-40B4-BE49-F238E27FC236}">
                <a16:creationId xmlns="" xmlns:a16="http://schemas.microsoft.com/office/drawing/2014/main" id="{19DDA5E0-8F61-3048-8AF8-03660AE6C8C0}"/>
              </a:ext>
            </a:extLst>
          </p:cNvPr>
          <p:cNvSpPr>
            <a:spLocks noGrp="1"/>
          </p:cNvSpPr>
          <p:nvPr>
            <p:ph type="body" sz="quarter" idx="72" hasCustomPrompt="1"/>
          </p:nvPr>
        </p:nvSpPr>
        <p:spPr>
          <a:xfrm>
            <a:off x="81121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 xmlns:a16="http://schemas.microsoft.com/office/drawing/2014/main" id="{25BF3F5A-4956-BB45-BD11-8ACA68DFEE37}"/>
              </a:ext>
            </a:extLst>
          </p:cNvPr>
          <p:cNvSpPr>
            <a:spLocks noGrp="1"/>
          </p:cNvSpPr>
          <p:nvPr>
            <p:ph type="body" sz="quarter" idx="73" hasCustomPrompt="1"/>
          </p:nvPr>
        </p:nvSpPr>
        <p:spPr>
          <a:xfrm>
            <a:off x="81121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 xmlns:a16="http://schemas.microsoft.com/office/drawing/2014/main" id="{E6DEBD3E-B7E0-604D-A033-D2F228234BE3}"/>
              </a:ext>
            </a:extLst>
          </p:cNvPr>
          <p:cNvSpPr>
            <a:spLocks noGrp="1"/>
          </p:cNvSpPr>
          <p:nvPr>
            <p:ph type="body" sz="quarter" idx="74" hasCustomPrompt="1"/>
          </p:nvPr>
        </p:nvSpPr>
        <p:spPr>
          <a:xfrm>
            <a:off x="81121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9" name="Text Placeholder 3">
            <a:extLst>
              <a:ext uri="{FF2B5EF4-FFF2-40B4-BE49-F238E27FC236}">
                <a16:creationId xmlns="" xmlns:a16="http://schemas.microsoft.com/office/drawing/2014/main" id="{76DC6D0D-4E67-D249-A49A-88929373ACA4}"/>
              </a:ext>
            </a:extLst>
          </p:cNvPr>
          <p:cNvSpPr>
            <a:spLocks noGrp="1"/>
          </p:cNvSpPr>
          <p:nvPr>
            <p:ph type="body" sz="quarter" idx="75" hasCustomPrompt="1"/>
          </p:nvPr>
        </p:nvSpPr>
        <p:spPr>
          <a:xfrm>
            <a:off x="81121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1" name="Text Placeholder 3">
            <a:extLst>
              <a:ext uri="{FF2B5EF4-FFF2-40B4-BE49-F238E27FC236}">
                <a16:creationId xmlns="" xmlns:a16="http://schemas.microsoft.com/office/drawing/2014/main" id="{F612FE57-2669-CD48-9739-C5E9ABCEA241}"/>
              </a:ext>
            </a:extLst>
          </p:cNvPr>
          <p:cNvSpPr>
            <a:spLocks noGrp="1"/>
          </p:cNvSpPr>
          <p:nvPr>
            <p:ph type="body" sz="quarter" idx="83" hasCustomPrompt="1"/>
          </p:nvPr>
        </p:nvSpPr>
        <p:spPr>
          <a:xfrm>
            <a:off x="4456771"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2" name="Text Placeholder 3">
            <a:extLst>
              <a:ext uri="{FF2B5EF4-FFF2-40B4-BE49-F238E27FC236}">
                <a16:creationId xmlns="" xmlns:a16="http://schemas.microsoft.com/office/drawing/2014/main" id="{C6B8EF6A-941E-994E-9B85-E7C4E660C9D8}"/>
              </a:ext>
            </a:extLst>
          </p:cNvPr>
          <p:cNvSpPr>
            <a:spLocks noGrp="1"/>
          </p:cNvSpPr>
          <p:nvPr>
            <p:ph type="body" sz="quarter" idx="84" hasCustomPrompt="1"/>
          </p:nvPr>
        </p:nvSpPr>
        <p:spPr>
          <a:xfrm>
            <a:off x="4456771"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3" name="Text Placeholder 3">
            <a:extLst>
              <a:ext uri="{FF2B5EF4-FFF2-40B4-BE49-F238E27FC236}">
                <a16:creationId xmlns="" xmlns:a16="http://schemas.microsoft.com/office/drawing/2014/main" id="{652F63F9-1015-F64F-A847-55F0003EB237}"/>
              </a:ext>
            </a:extLst>
          </p:cNvPr>
          <p:cNvSpPr>
            <a:spLocks noGrp="1"/>
          </p:cNvSpPr>
          <p:nvPr>
            <p:ph type="body" sz="quarter" idx="85" hasCustomPrompt="1"/>
          </p:nvPr>
        </p:nvSpPr>
        <p:spPr>
          <a:xfrm>
            <a:off x="4456771"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4" name="Text Placeholder 3">
            <a:extLst>
              <a:ext uri="{FF2B5EF4-FFF2-40B4-BE49-F238E27FC236}">
                <a16:creationId xmlns="" xmlns:a16="http://schemas.microsoft.com/office/drawing/2014/main" id="{DF1D4AED-0BE9-6E4E-A3C0-14CF6B28C5D5}"/>
              </a:ext>
            </a:extLst>
          </p:cNvPr>
          <p:cNvSpPr>
            <a:spLocks noGrp="1"/>
          </p:cNvSpPr>
          <p:nvPr>
            <p:ph type="body" sz="quarter" idx="86" hasCustomPrompt="1"/>
          </p:nvPr>
        </p:nvSpPr>
        <p:spPr>
          <a:xfrm>
            <a:off x="4456771"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66" name="Text Placeholder 3">
            <a:extLst>
              <a:ext uri="{FF2B5EF4-FFF2-40B4-BE49-F238E27FC236}">
                <a16:creationId xmlns="" xmlns:a16="http://schemas.microsoft.com/office/drawing/2014/main" id="{4D74871D-C341-8840-B80B-F388A3030998}"/>
              </a:ext>
            </a:extLst>
          </p:cNvPr>
          <p:cNvSpPr>
            <a:spLocks noGrp="1"/>
          </p:cNvSpPr>
          <p:nvPr>
            <p:ph type="body" sz="quarter" idx="92" hasCustomPrompt="1"/>
          </p:nvPr>
        </p:nvSpPr>
        <p:spPr>
          <a:xfrm>
            <a:off x="8104750" y="4346848"/>
            <a:ext cx="329272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 xmlns:a16="http://schemas.microsoft.com/office/drawing/2014/main" id="{508FBB61-A8C0-174A-BB54-C38432B6DB2F}"/>
              </a:ext>
            </a:extLst>
          </p:cNvPr>
          <p:cNvSpPr>
            <a:spLocks noGrp="1"/>
          </p:cNvSpPr>
          <p:nvPr>
            <p:ph type="body" sz="quarter" idx="93" hasCustomPrompt="1"/>
          </p:nvPr>
        </p:nvSpPr>
        <p:spPr>
          <a:xfrm>
            <a:off x="8104750" y="4481654"/>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 xmlns:a16="http://schemas.microsoft.com/office/drawing/2014/main" id="{4638985B-CF4A-0E4E-90E0-01167EC02D1E}"/>
              </a:ext>
            </a:extLst>
          </p:cNvPr>
          <p:cNvSpPr>
            <a:spLocks noGrp="1"/>
          </p:cNvSpPr>
          <p:nvPr>
            <p:ph type="body" sz="quarter" idx="94" hasCustomPrompt="1"/>
          </p:nvPr>
        </p:nvSpPr>
        <p:spPr>
          <a:xfrm>
            <a:off x="8104750" y="4727478"/>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 xmlns:a16="http://schemas.microsoft.com/office/drawing/2014/main" id="{07FEE329-8FBF-0A45-87D1-AED4F076B1B1}"/>
              </a:ext>
            </a:extLst>
          </p:cNvPr>
          <p:cNvSpPr>
            <a:spLocks noGrp="1"/>
          </p:cNvSpPr>
          <p:nvPr>
            <p:ph type="body" sz="quarter" idx="95" hasCustomPrompt="1"/>
          </p:nvPr>
        </p:nvSpPr>
        <p:spPr>
          <a:xfrm>
            <a:off x="8104750" y="4867010"/>
            <a:ext cx="329272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1" name="Text Placeholder 3">
            <a:extLst>
              <a:ext uri="{FF2B5EF4-FFF2-40B4-BE49-F238E27FC236}">
                <a16:creationId xmlns="" xmlns:a16="http://schemas.microsoft.com/office/drawing/2014/main" id="{BA9C6EC3-7C5C-CB4F-BC43-3687F14FD6DE}"/>
              </a:ext>
            </a:extLst>
          </p:cNvPr>
          <p:cNvSpPr>
            <a:spLocks noGrp="1"/>
          </p:cNvSpPr>
          <p:nvPr>
            <p:ph type="body" sz="quarter" idx="97" hasCustomPrompt="1"/>
          </p:nvPr>
        </p:nvSpPr>
        <p:spPr>
          <a:xfrm>
            <a:off x="4456771"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72" name="Text Placeholder 3">
            <a:extLst>
              <a:ext uri="{FF2B5EF4-FFF2-40B4-BE49-F238E27FC236}">
                <a16:creationId xmlns="" xmlns:a16="http://schemas.microsoft.com/office/drawing/2014/main" id="{679A8F87-C2A4-BA4E-948B-478341FE62AD}"/>
              </a:ext>
            </a:extLst>
          </p:cNvPr>
          <p:cNvSpPr>
            <a:spLocks noGrp="1"/>
          </p:cNvSpPr>
          <p:nvPr>
            <p:ph type="body" sz="quarter" idx="98" hasCustomPrompt="1"/>
          </p:nvPr>
        </p:nvSpPr>
        <p:spPr>
          <a:xfrm>
            <a:off x="8094210" y="5117405"/>
            <a:ext cx="3292722" cy="83681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23" name="Straight Connector 22">
            <a:extLst>
              <a:ext uri="{FF2B5EF4-FFF2-40B4-BE49-F238E27FC236}">
                <a16:creationId xmlns="" xmlns:a16="http://schemas.microsoft.com/office/drawing/2014/main" id="{FBC47626-9EC4-BD49-B9CF-517731CCE240}"/>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2730AFA-7339-954A-9420-923CF2136D6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91B37C0-9BDA-DF4E-9486-9963CE146944}"/>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93116108-6F10-3449-B541-0BD8B5635DA4}"/>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6D1077C-D6F8-014E-9463-8F9A9D41E3EE}"/>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6B835E6-870A-AF4B-89EA-6B6BF18427A3}"/>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33"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34"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5116656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s 4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1442" cy="693703"/>
          </a:xfrm>
          <a:prstGeom prst="rect">
            <a:avLst/>
          </a:prstGeom>
        </p:spPr>
        <p:txBody>
          <a:bodyPr anchor="t">
            <a:noAutofit/>
          </a:bodyPr>
          <a:lstStyle>
            <a:lvl1pPr algn="l">
              <a:defRPr sz="2400"/>
            </a:lvl1pPr>
          </a:lstStyle>
          <a:p>
            <a:r>
              <a:rPr lang="en-GB" dirty="0"/>
              <a:t>Title</a:t>
            </a:r>
            <a:endParaRPr lang="en-US" dirty="0"/>
          </a:p>
        </p:txBody>
      </p:sp>
      <p:sp>
        <p:nvSpPr>
          <p:cNvPr id="58" name="Kuvan paikkamerkki 3">
            <a:extLst>
              <a:ext uri="{FF2B5EF4-FFF2-40B4-BE49-F238E27FC236}">
                <a16:creationId xmlns="" xmlns:a16="http://schemas.microsoft.com/office/drawing/2014/main" id="{165199D2-F70F-6844-990B-89A610E5FE22}"/>
              </a:ext>
            </a:extLst>
          </p:cNvPr>
          <p:cNvSpPr>
            <a:spLocks noGrp="1"/>
          </p:cNvSpPr>
          <p:nvPr>
            <p:ph type="pic" sz="quarter" idx="26"/>
          </p:nvPr>
        </p:nvSpPr>
        <p:spPr>
          <a:xfrm>
            <a:off x="800371"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0" name="Kuvan paikkamerkki 3">
            <a:extLst>
              <a:ext uri="{FF2B5EF4-FFF2-40B4-BE49-F238E27FC236}">
                <a16:creationId xmlns="" xmlns:a16="http://schemas.microsoft.com/office/drawing/2014/main" id="{F1130E8E-8B71-8844-95D5-6960C6FB3365}"/>
              </a:ext>
            </a:extLst>
          </p:cNvPr>
          <p:cNvSpPr>
            <a:spLocks noGrp="1"/>
          </p:cNvSpPr>
          <p:nvPr>
            <p:ph type="pic" sz="quarter" idx="52"/>
          </p:nvPr>
        </p:nvSpPr>
        <p:spPr>
          <a:xfrm>
            <a:off x="3535793"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Kuvan paikkamerkki 3">
            <a:extLst>
              <a:ext uri="{FF2B5EF4-FFF2-40B4-BE49-F238E27FC236}">
                <a16:creationId xmlns="" xmlns:a16="http://schemas.microsoft.com/office/drawing/2014/main" id="{9F91DF4D-36C8-C54C-BAC4-E04377984E65}"/>
              </a:ext>
            </a:extLst>
          </p:cNvPr>
          <p:cNvSpPr>
            <a:spLocks noGrp="1"/>
          </p:cNvSpPr>
          <p:nvPr>
            <p:ph type="pic" sz="quarter" idx="54"/>
          </p:nvPr>
        </p:nvSpPr>
        <p:spPr>
          <a:xfrm>
            <a:off x="9006638"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4" name="Kuvan paikkamerkki 3">
            <a:extLst>
              <a:ext uri="{FF2B5EF4-FFF2-40B4-BE49-F238E27FC236}">
                <a16:creationId xmlns="" xmlns:a16="http://schemas.microsoft.com/office/drawing/2014/main" id="{EB028F0A-F160-CC43-8666-E5BEFA114230}"/>
              </a:ext>
            </a:extLst>
          </p:cNvPr>
          <p:cNvSpPr>
            <a:spLocks noGrp="1"/>
          </p:cNvSpPr>
          <p:nvPr>
            <p:ph type="pic" sz="quarter" idx="56"/>
          </p:nvPr>
        </p:nvSpPr>
        <p:spPr>
          <a:xfrm>
            <a:off x="6271215" y="1677179"/>
            <a:ext cx="2378231" cy="173105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5" name="Text Placeholder 3">
            <a:extLst>
              <a:ext uri="{FF2B5EF4-FFF2-40B4-BE49-F238E27FC236}">
                <a16:creationId xmlns="" xmlns:a16="http://schemas.microsoft.com/office/drawing/2014/main" id="{FB1FCE0D-6FF4-B742-8E61-7AF66371B99C}"/>
              </a:ext>
            </a:extLst>
          </p:cNvPr>
          <p:cNvSpPr>
            <a:spLocks noGrp="1"/>
          </p:cNvSpPr>
          <p:nvPr>
            <p:ph type="body" sz="quarter" idx="82" hasCustomPrompt="1"/>
          </p:nvPr>
        </p:nvSpPr>
        <p:spPr>
          <a:xfrm>
            <a:off x="811210"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68" name="Text Placeholder 3">
            <a:extLst>
              <a:ext uri="{FF2B5EF4-FFF2-40B4-BE49-F238E27FC236}">
                <a16:creationId xmlns="" xmlns:a16="http://schemas.microsoft.com/office/drawing/2014/main" id="{B4E0D180-94FB-7E4D-8622-3038ACCF40CB}"/>
              </a:ext>
            </a:extLst>
          </p:cNvPr>
          <p:cNvSpPr>
            <a:spLocks noGrp="1"/>
          </p:cNvSpPr>
          <p:nvPr>
            <p:ph type="body" sz="quarter" idx="72" hasCustomPrompt="1"/>
          </p:nvPr>
        </p:nvSpPr>
        <p:spPr>
          <a:xfrm>
            <a:off x="811210"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9" name="Text Placeholder 3">
            <a:extLst>
              <a:ext uri="{FF2B5EF4-FFF2-40B4-BE49-F238E27FC236}">
                <a16:creationId xmlns="" xmlns:a16="http://schemas.microsoft.com/office/drawing/2014/main" id="{6D4616DC-84CE-3E44-887C-A56A516E76F5}"/>
              </a:ext>
            </a:extLst>
          </p:cNvPr>
          <p:cNvSpPr>
            <a:spLocks noGrp="1"/>
          </p:cNvSpPr>
          <p:nvPr>
            <p:ph type="body" sz="quarter" idx="73" hasCustomPrompt="1"/>
          </p:nvPr>
        </p:nvSpPr>
        <p:spPr>
          <a:xfrm>
            <a:off x="811210"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0" name="Text Placeholder 3">
            <a:extLst>
              <a:ext uri="{FF2B5EF4-FFF2-40B4-BE49-F238E27FC236}">
                <a16:creationId xmlns="" xmlns:a16="http://schemas.microsoft.com/office/drawing/2014/main" id="{6CEAF5F5-E5AD-704B-AB05-58DB33751900}"/>
              </a:ext>
            </a:extLst>
          </p:cNvPr>
          <p:cNvSpPr>
            <a:spLocks noGrp="1"/>
          </p:cNvSpPr>
          <p:nvPr>
            <p:ph type="body" sz="quarter" idx="74" hasCustomPrompt="1"/>
          </p:nvPr>
        </p:nvSpPr>
        <p:spPr>
          <a:xfrm>
            <a:off x="811210"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1" name="Text Placeholder 3">
            <a:extLst>
              <a:ext uri="{FF2B5EF4-FFF2-40B4-BE49-F238E27FC236}">
                <a16:creationId xmlns="" xmlns:a16="http://schemas.microsoft.com/office/drawing/2014/main" id="{10B4BE1D-3786-DF49-83DC-A7903C000FEA}"/>
              </a:ext>
            </a:extLst>
          </p:cNvPr>
          <p:cNvSpPr>
            <a:spLocks noGrp="1"/>
          </p:cNvSpPr>
          <p:nvPr>
            <p:ph type="body" sz="quarter" idx="75" hasCustomPrompt="1"/>
          </p:nvPr>
        </p:nvSpPr>
        <p:spPr>
          <a:xfrm>
            <a:off x="811210"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2" name="Text Placeholder 3">
            <a:extLst>
              <a:ext uri="{FF2B5EF4-FFF2-40B4-BE49-F238E27FC236}">
                <a16:creationId xmlns="" xmlns:a16="http://schemas.microsoft.com/office/drawing/2014/main" id="{CE6E7BA1-1AA4-F04D-9774-5B4B895773FC}"/>
              </a:ext>
            </a:extLst>
          </p:cNvPr>
          <p:cNvSpPr>
            <a:spLocks noGrp="1"/>
          </p:cNvSpPr>
          <p:nvPr>
            <p:ph type="body" sz="quarter" idx="76" hasCustomPrompt="1"/>
          </p:nvPr>
        </p:nvSpPr>
        <p:spPr>
          <a:xfrm>
            <a:off x="811210"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3" name="Text Placeholder 3">
            <a:extLst>
              <a:ext uri="{FF2B5EF4-FFF2-40B4-BE49-F238E27FC236}">
                <a16:creationId xmlns="" xmlns:a16="http://schemas.microsoft.com/office/drawing/2014/main" id="{71E6F0CA-E2E0-944C-A4E9-9A7B4C807681}"/>
              </a:ext>
            </a:extLst>
          </p:cNvPr>
          <p:cNvSpPr>
            <a:spLocks noGrp="1"/>
          </p:cNvSpPr>
          <p:nvPr>
            <p:ph type="body" sz="quarter" idx="83" hasCustomPrompt="1"/>
          </p:nvPr>
        </p:nvSpPr>
        <p:spPr>
          <a:xfrm>
            <a:off x="3546482"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4" name="Text Placeholder 3">
            <a:extLst>
              <a:ext uri="{FF2B5EF4-FFF2-40B4-BE49-F238E27FC236}">
                <a16:creationId xmlns="" xmlns:a16="http://schemas.microsoft.com/office/drawing/2014/main" id="{97F6440B-92AE-7543-976E-7BA9C00F600D}"/>
              </a:ext>
            </a:extLst>
          </p:cNvPr>
          <p:cNvSpPr>
            <a:spLocks noGrp="1"/>
          </p:cNvSpPr>
          <p:nvPr>
            <p:ph type="body" sz="quarter" idx="84" hasCustomPrompt="1"/>
          </p:nvPr>
        </p:nvSpPr>
        <p:spPr>
          <a:xfrm>
            <a:off x="3546482"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5" name="Text Placeholder 3">
            <a:extLst>
              <a:ext uri="{FF2B5EF4-FFF2-40B4-BE49-F238E27FC236}">
                <a16:creationId xmlns="" xmlns:a16="http://schemas.microsoft.com/office/drawing/2014/main" id="{15BC88A7-C7DA-E74D-8436-B68878925FDC}"/>
              </a:ext>
            </a:extLst>
          </p:cNvPr>
          <p:cNvSpPr>
            <a:spLocks noGrp="1"/>
          </p:cNvSpPr>
          <p:nvPr>
            <p:ph type="body" sz="quarter" idx="85" hasCustomPrompt="1"/>
          </p:nvPr>
        </p:nvSpPr>
        <p:spPr>
          <a:xfrm>
            <a:off x="3546482"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6" name="Text Placeholder 3">
            <a:extLst>
              <a:ext uri="{FF2B5EF4-FFF2-40B4-BE49-F238E27FC236}">
                <a16:creationId xmlns="" xmlns:a16="http://schemas.microsoft.com/office/drawing/2014/main" id="{99CD74AB-5065-A443-AB90-86B9F9CDB2C5}"/>
              </a:ext>
            </a:extLst>
          </p:cNvPr>
          <p:cNvSpPr>
            <a:spLocks noGrp="1"/>
          </p:cNvSpPr>
          <p:nvPr>
            <p:ph type="body" sz="quarter" idx="86" hasCustomPrompt="1"/>
          </p:nvPr>
        </p:nvSpPr>
        <p:spPr>
          <a:xfrm>
            <a:off x="3546482"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7" name="Text Placeholder 3">
            <a:extLst>
              <a:ext uri="{FF2B5EF4-FFF2-40B4-BE49-F238E27FC236}">
                <a16:creationId xmlns="" xmlns:a16="http://schemas.microsoft.com/office/drawing/2014/main" id="{E616B3C4-61B1-AB43-879C-60FFFE37461C}"/>
              </a:ext>
            </a:extLst>
          </p:cNvPr>
          <p:cNvSpPr>
            <a:spLocks noGrp="1"/>
          </p:cNvSpPr>
          <p:nvPr>
            <p:ph type="body" sz="quarter" idx="87" hasCustomPrompt="1"/>
          </p:nvPr>
        </p:nvSpPr>
        <p:spPr>
          <a:xfrm>
            <a:off x="3546482"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8" name="Text Placeholder 3">
            <a:extLst>
              <a:ext uri="{FF2B5EF4-FFF2-40B4-BE49-F238E27FC236}">
                <a16:creationId xmlns="" xmlns:a16="http://schemas.microsoft.com/office/drawing/2014/main" id="{E7677726-864E-5B43-9E65-6F9A8D7DDA7D}"/>
              </a:ext>
            </a:extLst>
          </p:cNvPr>
          <p:cNvSpPr>
            <a:spLocks noGrp="1"/>
          </p:cNvSpPr>
          <p:nvPr>
            <p:ph type="body" sz="quarter" idx="92" hasCustomPrompt="1"/>
          </p:nvPr>
        </p:nvSpPr>
        <p:spPr>
          <a:xfrm>
            <a:off x="6281754"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9" name="Text Placeholder 3">
            <a:extLst>
              <a:ext uri="{FF2B5EF4-FFF2-40B4-BE49-F238E27FC236}">
                <a16:creationId xmlns="" xmlns:a16="http://schemas.microsoft.com/office/drawing/2014/main" id="{438881F3-6F98-9843-9E69-19148EF54F0E}"/>
              </a:ext>
            </a:extLst>
          </p:cNvPr>
          <p:cNvSpPr>
            <a:spLocks noGrp="1"/>
          </p:cNvSpPr>
          <p:nvPr>
            <p:ph type="body" sz="quarter" idx="93" hasCustomPrompt="1"/>
          </p:nvPr>
        </p:nvSpPr>
        <p:spPr>
          <a:xfrm>
            <a:off x="6281754"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0" name="Text Placeholder 3">
            <a:extLst>
              <a:ext uri="{FF2B5EF4-FFF2-40B4-BE49-F238E27FC236}">
                <a16:creationId xmlns="" xmlns:a16="http://schemas.microsoft.com/office/drawing/2014/main" id="{EF9E77CA-79C2-1446-AD6B-E102D1A2C194}"/>
              </a:ext>
            </a:extLst>
          </p:cNvPr>
          <p:cNvSpPr>
            <a:spLocks noGrp="1"/>
          </p:cNvSpPr>
          <p:nvPr>
            <p:ph type="body" sz="quarter" idx="94" hasCustomPrompt="1"/>
          </p:nvPr>
        </p:nvSpPr>
        <p:spPr>
          <a:xfrm>
            <a:off x="6281754"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1" name="Text Placeholder 3">
            <a:extLst>
              <a:ext uri="{FF2B5EF4-FFF2-40B4-BE49-F238E27FC236}">
                <a16:creationId xmlns="" xmlns:a16="http://schemas.microsoft.com/office/drawing/2014/main" id="{B51C4867-6F47-FE47-91D6-A2FB6161D428}"/>
              </a:ext>
            </a:extLst>
          </p:cNvPr>
          <p:cNvSpPr>
            <a:spLocks noGrp="1"/>
          </p:cNvSpPr>
          <p:nvPr>
            <p:ph type="body" sz="quarter" idx="95" hasCustomPrompt="1"/>
          </p:nvPr>
        </p:nvSpPr>
        <p:spPr>
          <a:xfrm>
            <a:off x="6281754"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2" name="Text Placeholder 3">
            <a:extLst>
              <a:ext uri="{FF2B5EF4-FFF2-40B4-BE49-F238E27FC236}">
                <a16:creationId xmlns="" xmlns:a16="http://schemas.microsoft.com/office/drawing/2014/main" id="{EC403C51-15AB-3F4D-B1E0-1389DB16E052}"/>
              </a:ext>
            </a:extLst>
          </p:cNvPr>
          <p:cNvSpPr>
            <a:spLocks noGrp="1"/>
          </p:cNvSpPr>
          <p:nvPr>
            <p:ph type="body" sz="quarter" idx="96" hasCustomPrompt="1"/>
          </p:nvPr>
        </p:nvSpPr>
        <p:spPr>
          <a:xfrm>
            <a:off x="6281754"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3" name="Text Placeholder 3">
            <a:extLst>
              <a:ext uri="{FF2B5EF4-FFF2-40B4-BE49-F238E27FC236}">
                <a16:creationId xmlns="" xmlns:a16="http://schemas.microsoft.com/office/drawing/2014/main" id="{274F6B79-04F8-A74D-B226-9A7A499FA18E}"/>
              </a:ext>
            </a:extLst>
          </p:cNvPr>
          <p:cNvSpPr>
            <a:spLocks noGrp="1"/>
          </p:cNvSpPr>
          <p:nvPr>
            <p:ph type="body" sz="quarter" idx="97" hasCustomPrompt="1"/>
          </p:nvPr>
        </p:nvSpPr>
        <p:spPr>
          <a:xfrm>
            <a:off x="3546482" y="4858268"/>
            <a:ext cx="236754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4" name="Text Placeholder 3">
            <a:extLst>
              <a:ext uri="{FF2B5EF4-FFF2-40B4-BE49-F238E27FC236}">
                <a16:creationId xmlns="" xmlns:a16="http://schemas.microsoft.com/office/drawing/2014/main" id="{E463E9FE-3664-9245-B926-B117F4FF3530}"/>
              </a:ext>
            </a:extLst>
          </p:cNvPr>
          <p:cNvSpPr>
            <a:spLocks noGrp="1"/>
          </p:cNvSpPr>
          <p:nvPr>
            <p:ph type="body" sz="quarter" idx="98" hasCustomPrompt="1"/>
          </p:nvPr>
        </p:nvSpPr>
        <p:spPr>
          <a:xfrm>
            <a:off x="6277978"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sp>
        <p:nvSpPr>
          <p:cNvPr id="85" name="Text Placeholder 3">
            <a:extLst>
              <a:ext uri="{FF2B5EF4-FFF2-40B4-BE49-F238E27FC236}">
                <a16:creationId xmlns="" xmlns:a16="http://schemas.microsoft.com/office/drawing/2014/main" id="{B1425886-99EB-D944-9C2E-4B5D856E8FEE}"/>
              </a:ext>
            </a:extLst>
          </p:cNvPr>
          <p:cNvSpPr>
            <a:spLocks noGrp="1"/>
          </p:cNvSpPr>
          <p:nvPr>
            <p:ph type="body" sz="quarter" idx="99" hasCustomPrompt="1"/>
          </p:nvPr>
        </p:nvSpPr>
        <p:spPr>
          <a:xfrm>
            <a:off x="9017026" y="3591606"/>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6" name="Text Placeholder 3">
            <a:extLst>
              <a:ext uri="{FF2B5EF4-FFF2-40B4-BE49-F238E27FC236}">
                <a16:creationId xmlns="" xmlns:a16="http://schemas.microsoft.com/office/drawing/2014/main" id="{6F6A6188-2129-8F4B-9F4B-48997899CD7C}"/>
              </a:ext>
            </a:extLst>
          </p:cNvPr>
          <p:cNvSpPr>
            <a:spLocks noGrp="1"/>
          </p:cNvSpPr>
          <p:nvPr>
            <p:ph type="body" sz="quarter" idx="100" hasCustomPrompt="1"/>
          </p:nvPr>
        </p:nvSpPr>
        <p:spPr>
          <a:xfrm>
            <a:off x="9017026" y="372641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7" name="Text Placeholder 3">
            <a:extLst>
              <a:ext uri="{FF2B5EF4-FFF2-40B4-BE49-F238E27FC236}">
                <a16:creationId xmlns="" xmlns:a16="http://schemas.microsoft.com/office/drawing/2014/main" id="{324FD34B-000C-E043-B9F4-38EA7020B857}"/>
              </a:ext>
            </a:extLst>
          </p:cNvPr>
          <p:cNvSpPr>
            <a:spLocks noGrp="1"/>
          </p:cNvSpPr>
          <p:nvPr>
            <p:ph type="body" sz="quarter" idx="101" hasCustomPrompt="1"/>
          </p:nvPr>
        </p:nvSpPr>
        <p:spPr>
          <a:xfrm>
            <a:off x="9017026" y="397223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8" name="Text Placeholder 3">
            <a:extLst>
              <a:ext uri="{FF2B5EF4-FFF2-40B4-BE49-F238E27FC236}">
                <a16:creationId xmlns="" xmlns:a16="http://schemas.microsoft.com/office/drawing/2014/main" id="{ED9418F7-5C94-7B44-B5FA-124CCABD8C5F}"/>
              </a:ext>
            </a:extLst>
          </p:cNvPr>
          <p:cNvSpPr>
            <a:spLocks noGrp="1"/>
          </p:cNvSpPr>
          <p:nvPr>
            <p:ph type="body" sz="quarter" idx="102" hasCustomPrompt="1"/>
          </p:nvPr>
        </p:nvSpPr>
        <p:spPr>
          <a:xfrm>
            <a:off x="9017026" y="411176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9" name="Text Placeholder 3">
            <a:extLst>
              <a:ext uri="{FF2B5EF4-FFF2-40B4-BE49-F238E27FC236}">
                <a16:creationId xmlns="" xmlns:a16="http://schemas.microsoft.com/office/drawing/2014/main" id="{4CF2A155-D7C4-1A46-A33F-C5E43E49A523}"/>
              </a:ext>
            </a:extLst>
          </p:cNvPr>
          <p:cNvSpPr>
            <a:spLocks noGrp="1"/>
          </p:cNvSpPr>
          <p:nvPr>
            <p:ph type="body" sz="quarter" idx="103" hasCustomPrompt="1"/>
          </p:nvPr>
        </p:nvSpPr>
        <p:spPr>
          <a:xfrm>
            <a:off x="9017026" y="4348823"/>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0" name="Text Placeholder 3">
            <a:extLst>
              <a:ext uri="{FF2B5EF4-FFF2-40B4-BE49-F238E27FC236}">
                <a16:creationId xmlns="" xmlns:a16="http://schemas.microsoft.com/office/drawing/2014/main" id="{EE368258-FE55-A547-9D29-51E8D9EEAFC4}"/>
              </a:ext>
            </a:extLst>
          </p:cNvPr>
          <p:cNvSpPr>
            <a:spLocks noGrp="1"/>
          </p:cNvSpPr>
          <p:nvPr>
            <p:ph type="body" sz="quarter" idx="104" hasCustomPrompt="1"/>
          </p:nvPr>
        </p:nvSpPr>
        <p:spPr>
          <a:xfrm>
            <a:off x="9006486" y="4858268"/>
            <a:ext cx="2378231" cy="953807"/>
          </a:xfrm>
          <a:prstGeom prst="rect">
            <a:avLst/>
          </a:prstGeom>
        </p:spPr>
        <p:txBody>
          <a:bodyPr vert="horz" wrap="square" lIns="0" tIns="0" rIns="0" bIns="0" rtlCol="0" anchor="t">
            <a:noAutofit/>
          </a:bodyPr>
          <a:lstStyle>
            <a:lvl1pPr>
              <a:defRPr lang="fi-FI" sz="900" spc="30" dirty="0"/>
            </a:lvl1pPr>
          </a:lstStyle>
          <a:p>
            <a:pPr lvl="0">
              <a:lnSpc>
                <a:spcPts val="1150"/>
              </a:lnSpc>
            </a:pPr>
            <a:r>
              <a:rPr lang="en-GB" dirty="0"/>
              <a:t>Insert text</a:t>
            </a:r>
            <a:endParaRPr lang="fi-FI" dirty="0"/>
          </a:p>
        </p:txBody>
      </p:sp>
      <p:cxnSp>
        <p:nvCxnSpPr>
          <p:cNvPr id="33" name="Straight Connector 32">
            <a:extLst>
              <a:ext uri="{FF2B5EF4-FFF2-40B4-BE49-F238E27FC236}">
                <a16:creationId xmlns="" xmlns:a16="http://schemas.microsoft.com/office/drawing/2014/main" id="{F723C116-ECA5-A642-BB81-BDA1244F8608}"/>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FBF59803-150E-9541-80E7-7299B9369180}"/>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DC57F4EC-6232-9B46-89A9-0A94BD75B357}"/>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25DBBA83-68E3-BF46-820A-68189FFA3D1A}"/>
              </a:ext>
            </a:extLst>
          </p:cNvPr>
          <p:cNvCxnSpPr>
            <a:cxnSpLocks/>
          </p:cNvCxnSpPr>
          <p:nvPr userDrawn="1"/>
        </p:nvCxnSpPr>
        <p:spPr>
          <a:xfrm>
            <a:off x="901049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A94DACB-26C7-6440-9E76-0207E5E163D7}"/>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16502FBA-06BD-6849-B31C-697651DC5C20}"/>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DBE7F233-D0D3-F84E-9894-B02405797A3A}"/>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93F656DD-1C46-3649-8820-8B0EB35F2F42}"/>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46"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47"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8248570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acts 5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9403"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 xmlns:a16="http://schemas.microsoft.com/office/drawing/2014/main"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 xmlns:a16="http://schemas.microsoft.com/office/drawing/2014/main"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 xmlns:a16="http://schemas.microsoft.com/office/drawing/2014/main"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 xmlns:a16="http://schemas.microsoft.com/office/drawing/2014/main"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 xmlns:a16="http://schemas.microsoft.com/office/drawing/2014/main"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58" name="Text Placeholder 3">
            <a:extLst>
              <a:ext uri="{FF2B5EF4-FFF2-40B4-BE49-F238E27FC236}">
                <a16:creationId xmlns="" xmlns:a16="http://schemas.microsoft.com/office/drawing/2014/main" id="{747B04F5-AD06-7846-B359-A0C8E4C66EA3}"/>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 xmlns:a16="http://schemas.microsoft.com/office/drawing/2014/main" id="{4D728AF2-6E27-B947-B700-46BC1FC92237}"/>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 xmlns:a16="http://schemas.microsoft.com/office/drawing/2014/main" id="{975B1DF5-3E6C-0A47-99E6-FF6B6AF7168F}"/>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 xmlns:a16="http://schemas.microsoft.com/office/drawing/2014/main" id="{D1BDF854-4024-9E4C-95A2-1E43F9938B7A}"/>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 xmlns:a16="http://schemas.microsoft.com/office/drawing/2014/main" id="{5832F390-FABF-C343-8B46-31C1C27978EF}"/>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1" name="Text Placeholder 3">
            <a:extLst>
              <a:ext uri="{FF2B5EF4-FFF2-40B4-BE49-F238E27FC236}">
                <a16:creationId xmlns="" xmlns:a16="http://schemas.microsoft.com/office/drawing/2014/main" id="{23A154FE-F6DD-534D-95C4-2B7A245980EF}"/>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2" name="Text Placeholder 3">
            <a:extLst>
              <a:ext uri="{FF2B5EF4-FFF2-40B4-BE49-F238E27FC236}">
                <a16:creationId xmlns="" xmlns:a16="http://schemas.microsoft.com/office/drawing/2014/main" id="{ADF5AA4D-AE98-554A-B206-FE07987385CC}"/>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3" name="Text Placeholder 3">
            <a:extLst>
              <a:ext uri="{FF2B5EF4-FFF2-40B4-BE49-F238E27FC236}">
                <a16:creationId xmlns="" xmlns:a16="http://schemas.microsoft.com/office/drawing/2014/main" id="{FB1DF596-2534-B941-AA42-12C28EF6E31F}"/>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4" name="Text Placeholder 3">
            <a:extLst>
              <a:ext uri="{FF2B5EF4-FFF2-40B4-BE49-F238E27FC236}">
                <a16:creationId xmlns="" xmlns:a16="http://schemas.microsoft.com/office/drawing/2014/main" id="{45CD9726-122A-2642-A2ED-87B000A2575A}"/>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5" name="Text Placeholder 3">
            <a:extLst>
              <a:ext uri="{FF2B5EF4-FFF2-40B4-BE49-F238E27FC236}">
                <a16:creationId xmlns="" xmlns:a16="http://schemas.microsoft.com/office/drawing/2014/main" id="{81AA3533-FED0-184A-BCD2-E9802FAD67B5}"/>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6" name="Text Placeholder 3">
            <a:extLst>
              <a:ext uri="{FF2B5EF4-FFF2-40B4-BE49-F238E27FC236}">
                <a16:creationId xmlns="" xmlns:a16="http://schemas.microsoft.com/office/drawing/2014/main" id="{1F6A6CF5-F394-6840-91F4-98723E600FEE}"/>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7" name="Text Placeholder 3">
            <a:extLst>
              <a:ext uri="{FF2B5EF4-FFF2-40B4-BE49-F238E27FC236}">
                <a16:creationId xmlns="" xmlns:a16="http://schemas.microsoft.com/office/drawing/2014/main" id="{316674F9-2BA2-B841-867F-8126373CAF9B}"/>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8" name="Text Placeholder 3">
            <a:extLst>
              <a:ext uri="{FF2B5EF4-FFF2-40B4-BE49-F238E27FC236}">
                <a16:creationId xmlns="" xmlns:a16="http://schemas.microsoft.com/office/drawing/2014/main" id="{9D794496-7879-9A4E-8D65-A78CA39F9CEE}"/>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9" name="Text Placeholder 3">
            <a:extLst>
              <a:ext uri="{FF2B5EF4-FFF2-40B4-BE49-F238E27FC236}">
                <a16:creationId xmlns="" xmlns:a16="http://schemas.microsoft.com/office/drawing/2014/main" id="{C9977A58-635F-1143-BBD4-A7E892470585}"/>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0" name="Text Placeholder 3">
            <a:extLst>
              <a:ext uri="{FF2B5EF4-FFF2-40B4-BE49-F238E27FC236}">
                <a16:creationId xmlns="" xmlns:a16="http://schemas.microsoft.com/office/drawing/2014/main" id="{954AB667-3538-D149-B5B2-F0431A8DABED}"/>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1" name="Text Placeholder 3">
            <a:extLst>
              <a:ext uri="{FF2B5EF4-FFF2-40B4-BE49-F238E27FC236}">
                <a16:creationId xmlns="" xmlns:a16="http://schemas.microsoft.com/office/drawing/2014/main" id="{CD146AF9-D0A8-374B-A9C3-A2295CBA2E75}"/>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2" name="Text Placeholder 3">
            <a:extLst>
              <a:ext uri="{FF2B5EF4-FFF2-40B4-BE49-F238E27FC236}">
                <a16:creationId xmlns="" xmlns:a16="http://schemas.microsoft.com/office/drawing/2014/main" id="{6FF9CE0E-6466-6641-9EAD-09E870A27638}"/>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3" name="Text Placeholder 3">
            <a:extLst>
              <a:ext uri="{FF2B5EF4-FFF2-40B4-BE49-F238E27FC236}">
                <a16:creationId xmlns="" xmlns:a16="http://schemas.microsoft.com/office/drawing/2014/main" id="{05B982A4-FFD6-1B44-B4C6-D987099B5767}"/>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4" name="Text Placeholder 3">
            <a:extLst>
              <a:ext uri="{FF2B5EF4-FFF2-40B4-BE49-F238E27FC236}">
                <a16:creationId xmlns="" xmlns:a16="http://schemas.microsoft.com/office/drawing/2014/main" id="{75779841-ACC8-294A-9963-7D9B2A39D809}"/>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5" name="Text Placeholder 3">
            <a:extLst>
              <a:ext uri="{FF2B5EF4-FFF2-40B4-BE49-F238E27FC236}">
                <a16:creationId xmlns="" xmlns:a16="http://schemas.microsoft.com/office/drawing/2014/main" id="{AE4094D9-D427-1C4F-BF80-7A273AB3D5C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6" name="Text Placeholder 3">
            <a:extLst>
              <a:ext uri="{FF2B5EF4-FFF2-40B4-BE49-F238E27FC236}">
                <a16:creationId xmlns="" xmlns:a16="http://schemas.microsoft.com/office/drawing/2014/main" id="{389081DD-C729-5C41-8403-9C8E9EF77023}"/>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 xmlns:a16="http://schemas.microsoft.com/office/drawing/2014/main" id="{A782B555-ABC9-0247-9B89-CA17EFFE96F0}"/>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8" name="Text Placeholder 3">
            <a:extLst>
              <a:ext uri="{FF2B5EF4-FFF2-40B4-BE49-F238E27FC236}">
                <a16:creationId xmlns="" xmlns:a16="http://schemas.microsoft.com/office/drawing/2014/main" id="{F56C7C7B-9B7F-0F40-A9AC-9BD13B33C061}"/>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9" name="Text Placeholder 3">
            <a:extLst>
              <a:ext uri="{FF2B5EF4-FFF2-40B4-BE49-F238E27FC236}">
                <a16:creationId xmlns="" xmlns:a16="http://schemas.microsoft.com/office/drawing/2014/main" id="{0EB66697-9844-4346-8457-B8599AEE1AC3}"/>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0" name="Text Placeholder 3">
            <a:extLst>
              <a:ext uri="{FF2B5EF4-FFF2-40B4-BE49-F238E27FC236}">
                <a16:creationId xmlns="" xmlns:a16="http://schemas.microsoft.com/office/drawing/2014/main" id="{79F223F6-5D4F-4244-8AC3-B26CF03FFF51}"/>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35" name="Straight Connector 34">
            <a:extLst>
              <a:ext uri="{FF2B5EF4-FFF2-40B4-BE49-F238E27FC236}">
                <a16:creationId xmlns="" xmlns:a16="http://schemas.microsoft.com/office/drawing/2014/main" id="{1DCA0FF6-9C1D-E44A-9C0C-D4D676FB29D5}"/>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117B13B5-DDE5-5147-B5C5-CEDD2D6A4E90}"/>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D5D80947-A69C-5E4C-AE49-42E53623B7BC}"/>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3D9B18F9-AB24-0844-9077-837B892B992B}"/>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3A3D411-4814-D94D-930A-5DAE34856242}"/>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E23F3F08-FB81-D541-81A9-B85935472CFB}"/>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89D3CE4F-655C-814B-8C96-E28350DCB73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816FD11A-C806-0B48-8070-7A16B0403779}"/>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2"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3"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0634575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acts 6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10585450" cy="684499"/>
          </a:xfrm>
          <a:prstGeom prst="rect">
            <a:avLst/>
          </a:prstGeom>
        </p:spPr>
        <p:txBody>
          <a:bodyPr anchor="t">
            <a:noAutofit/>
          </a:bodyPr>
          <a:lstStyle>
            <a:lvl1pPr algn="l">
              <a:defRPr sz="2400"/>
            </a:lvl1pPr>
          </a:lstStyle>
          <a:p>
            <a:r>
              <a:rPr lang="en-GB" dirty="0"/>
              <a:t>Title</a:t>
            </a:r>
            <a:endParaRPr lang="en-US" dirty="0"/>
          </a:p>
        </p:txBody>
      </p:sp>
      <p:sp>
        <p:nvSpPr>
          <p:cNvPr id="38" name="Kuvan paikkamerkki 3">
            <a:extLst>
              <a:ext uri="{FF2B5EF4-FFF2-40B4-BE49-F238E27FC236}">
                <a16:creationId xmlns="" xmlns:a16="http://schemas.microsoft.com/office/drawing/2014/main" id="{0B1CEFF0-40D8-E24B-A197-CC56EDDA6CD2}"/>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9" name="Kuvan paikkamerkki 3">
            <a:extLst>
              <a:ext uri="{FF2B5EF4-FFF2-40B4-BE49-F238E27FC236}">
                <a16:creationId xmlns="" xmlns:a16="http://schemas.microsoft.com/office/drawing/2014/main" id="{4B65FAC0-AC17-DB4B-ADD7-475ACAB67C64}"/>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0" name="Kuvan paikkamerkki 3">
            <a:extLst>
              <a:ext uri="{FF2B5EF4-FFF2-40B4-BE49-F238E27FC236}">
                <a16:creationId xmlns="" xmlns:a16="http://schemas.microsoft.com/office/drawing/2014/main" id="{9C8A2ECB-FA57-2140-A1E6-85679D8FBB70}"/>
              </a:ext>
            </a:extLst>
          </p:cNvPr>
          <p:cNvSpPr>
            <a:spLocks noGrp="1"/>
          </p:cNvSpPr>
          <p:nvPr>
            <p:ph type="pic" sz="quarter" idx="60"/>
          </p:nvPr>
        </p:nvSpPr>
        <p:spPr>
          <a:xfrm>
            <a:off x="4459928"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1" name="Kuvan paikkamerkki 3">
            <a:extLst>
              <a:ext uri="{FF2B5EF4-FFF2-40B4-BE49-F238E27FC236}">
                <a16:creationId xmlns="" xmlns:a16="http://schemas.microsoft.com/office/drawing/2014/main" id="{76B0AD84-EEBE-FB43-96DB-1FBDFD0F9CDB}"/>
              </a:ext>
            </a:extLst>
          </p:cNvPr>
          <p:cNvSpPr>
            <a:spLocks noGrp="1"/>
          </p:cNvSpPr>
          <p:nvPr>
            <p:ph type="pic" sz="quarter" idx="62"/>
          </p:nvPr>
        </p:nvSpPr>
        <p:spPr>
          <a:xfrm>
            <a:off x="4459928"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2" name="Kuvan paikkamerkki 3">
            <a:extLst>
              <a:ext uri="{FF2B5EF4-FFF2-40B4-BE49-F238E27FC236}">
                <a16:creationId xmlns="" xmlns:a16="http://schemas.microsoft.com/office/drawing/2014/main" id="{9CE9DD43-9C0B-424B-889E-7A6FA0A1B8AA}"/>
              </a:ext>
            </a:extLst>
          </p:cNvPr>
          <p:cNvSpPr>
            <a:spLocks noGrp="1"/>
          </p:cNvSpPr>
          <p:nvPr>
            <p:ph type="pic" sz="quarter" idx="64"/>
          </p:nvPr>
        </p:nvSpPr>
        <p:spPr>
          <a:xfrm>
            <a:off x="8114273"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dirty="0"/>
          </a:p>
        </p:txBody>
      </p:sp>
      <p:sp>
        <p:nvSpPr>
          <p:cNvPr id="43" name="Kuvan paikkamerkki 3">
            <a:extLst>
              <a:ext uri="{FF2B5EF4-FFF2-40B4-BE49-F238E27FC236}">
                <a16:creationId xmlns="" xmlns:a16="http://schemas.microsoft.com/office/drawing/2014/main" id="{268E3A5D-8BED-054B-8709-BDF160869055}"/>
              </a:ext>
            </a:extLst>
          </p:cNvPr>
          <p:cNvSpPr>
            <a:spLocks noGrp="1"/>
          </p:cNvSpPr>
          <p:nvPr>
            <p:ph type="pic" sz="quarter" idx="66"/>
          </p:nvPr>
        </p:nvSpPr>
        <p:spPr>
          <a:xfrm>
            <a:off x="8114273"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9" name="Text Placeholder 3">
            <a:extLst>
              <a:ext uri="{FF2B5EF4-FFF2-40B4-BE49-F238E27FC236}">
                <a16:creationId xmlns="" xmlns:a16="http://schemas.microsoft.com/office/drawing/2014/main" id="{45E7CFCC-CBF5-B84A-89A9-70FFDDBCF70C}"/>
              </a:ext>
            </a:extLst>
          </p:cNvPr>
          <p:cNvSpPr>
            <a:spLocks noGrp="1"/>
          </p:cNvSpPr>
          <p:nvPr>
            <p:ph type="body" sz="quarter" idx="72" hasCustomPrompt="1"/>
          </p:nvPr>
        </p:nvSpPr>
        <p:spPr>
          <a:xfrm>
            <a:off x="811210"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 xmlns:a16="http://schemas.microsoft.com/office/drawing/2014/main" id="{724CB2B3-DEC0-3B43-A5CB-BFFC20086374}"/>
              </a:ext>
            </a:extLst>
          </p:cNvPr>
          <p:cNvSpPr>
            <a:spLocks noGrp="1"/>
          </p:cNvSpPr>
          <p:nvPr>
            <p:ph type="body" sz="quarter" idx="73" hasCustomPrompt="1"/>
          </p:nvPr>
        </p:nvSpPr>
        <p:spPr>
          <a:xfrm>
            <a:off x="811210"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 xmlns:a16="http://schemas.microsoft.com/office/drawing/2014/main" id="{25B7D898-F257-D940-AD96-7EDF34765631}"/>
              </a:ext>
            </a:extLst>
          </p:cNvPr>
          <p:cNvSpPr>
            <a:spLocks noGrp="1"/>
          </p:cNvSpPr>
          <p:nvPr>
            <p:ph type="body" sz="quarter" idx="74" hasCustomPrompt="1"/>
          </p:nvPr>
        </p:nvSpPr>
        <p:spPr>
          <a:xfrm>
            <a:off x="811210"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 xmlns:a16="http://schemas.microsoft.com/office/drawing/2014/main" id="{39FDAFF7-5BCF-CD4F-8A3E-404CAE08A2E2}"/>
              </a:ext>
            </a:extLst>
          </p:cNvPr>
          <p:cNvSpPr>
            <a:spLocks noGrp="1"/>
          </p:cNvSpPr>
          <p:nvPr>
            <p:ph type="body" sz="quarter" idx="75" hasCustomPrompt="1"/>
          </p:nvPr>
        </p:nvSpPr>
        <p:spPr>
          <a:xfrm>
            <a:off x="811210"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 xmlns:a16="http://schemas.microsoft.com/office/drawing/2014/main" id="{D0BB4CE7-2B4F-BB45-8A53-20641CA8E8AB}"/>
              </a:ext>
            </a:extLst>
          </p:cNvPr>
          <p:cNvSpPr>
            <a:spLocks noGrp="1"/>
          </p:cNvSpPr>
          <p:nvPr>
            <p:ph type="body" sz="quarter" idx="76" hasCustomPrompt="1"/>
          </p:nvPr>
        </p:nvSpPr>
        <p:spPr>
          <a:xfrm>
            <a:off x="811210"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 xmlns:a16="http://schemas.microsoft.com/office/drawing/2014/main" id="{1B4827BC-0B5A-164E-87CE-15232695C4D0}"/>
              </a:ext>
            </a:extLst>
          </p:cNvPr>
          <p:cNvSpPr>
            <a:spLocks noGrp="1"/>
          </p:cNvSpPr>
          <p:nvPr>
            <p:ph type="body" sz="quarter" idx="77" hasCustomPrompt="1"/>
          </p:nvPr>
        </p:nvSpPr>
        <p:spPr>
          <a:xfrm>
            <a:off x="811210"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 xmlns:a16="http://schemas.microsoft.com/office/drawing/2014/main" id="{423C5CBF-DE1A-A84F-B99A-2FEF05B4B677}"/>
              </a:ext>
            </a:extLst>
          </p:cNvPr>
          <p:cNvSpPr>
            <a:spLocks noGrp="1"/>
          </p:cNvSpPr>
          <p:nvPr>
            <p:ph type="body" sz="quarter" idx="78" hasCustomPrompt="1"/>
          </p:nvPr>
        </p:nvSpPr>
        <p:spPr>
          <a:xfrm>
            <a:off x="811210"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 xmlns:a16="http://schemas.microsoft.com/office/drawing/2014/main" id="{CB83F1F4-A0A1-BE42-AB8A-4385F3D31FDD}"/>
              </a:ext>
            </a:extLst>
          </p:cNvPr>
          <p:cNvSpPr>
            <a:spLocks noGrp="1"/>
          </p:cNvSpPr>
          <p:nvPr>
            <p:ph type="body" sz="quarter" idx="79" hasCustomPrompt="1"/>
          </p:nvPr>
        </p:nvSpPr>
        <p:spPr>
          <a:xfrm>
            <a:off x="811210"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 xmlns:a16="http://schemas.microsoft.com/office/drawing/2014/main" id="{0466CBB5-133A-294E-A67E-EFE3D8845203}"/>
              </a:ext>
            </a:extLst>
          </p:cNvPr>
          <p:cNvSpPr>
            <a:spLocks noGrp="1"/>
          </p:cNvSpPr>
          <p:nvPr>
            <p:ph type="body" sz="quarter" idx="80" hasCustomPrompt="1"/>
          </p:nvPr>
        </p:nvSpPr>
        <p:spPr>
          <a:xfrm>
            <a:off x="811210"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 xmlns:a16="http://schemas.microsoft.com/office/drawing/2014/main" id="{D60FFE77-447F-294B-BD57-CF00CA964227}"/>
              </a:ext>
            </a:extLst>
          </p:cNvPr>
          <p:cNvSpPr>
            <a:spLocks noGrp="1"/>
          </p:cNvSpPr>
          <p:nvPr>
            <p:ph type="body" sz="quarter" idx="81" hasCustomPrompt="1"/>
          </p:nvPr>
        </p:nvSpPr>
        <p:spPr>
          <a:xfrm>
            <a:off x="811210"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 xmlns:a16="http://schemas.microsoft.com/office/drawing/2014/main" id="{377B44A2-BC39-2F4A-91EB-CAF86CBCF23F}"/>
              </a:ext>
            </a:extLst>
          </p:cNvPr>
          <p:cNvSpPr>
            <a:spLocks noGrp="1"/>
          </p:cNvSpPr>
          <p:nvPr>
            <p:ph type="body" sz="quarter" idx="82" hasCustomPrompt="1"/>
          </p:nvPr>
        </p:nvSpPr>
        <p:spPr>
          <a:xfrm>
            <a:off x="4459928"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 xmlns:a16="http://schemas.microsoft.com/office/drawing/2014/main" id="{33ECD383-0F91-454C-89E2-7D38433EA4C3}"/>
              </a:ext>
            </a:extLst>
          </p:cNvPr>
          <p:cNvSpPr>
            <a:spLocks noGrp="1"/>
          </p:cNvSpPr>
          <p:nvPr>
            <p:ph type="body" sz="quarter" idx="83" hasCustomPrompt="1"/>
          </p:nvPr>
        </p:nvSpPr>
        <p:spPr>
          <a:xfrm>
            <a:off x="4459928"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 xmlns:a16="http://schemas.microsoft.com/office/drawing/2014/main" id="{5677E00F-818C-3846-BC4E-A8F55EB8F176}"/>
              </a:ext>
            </a:extLst>
          </p:cNvPr>
          <p:cNvSpPr>
            <a:spLocks noGrp="1"/>
          </p:cNvSpPr>
          <p:nvPr>
            <p:ph type="body" sz="quarter" idx="84" hasCustomPrompt="1"/>
          </p:nvPr>
        </p:nvSpPr>
        <p:spPr>
          <a:xfrm>
            <a:off x="4459928"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 xmlns:a16="http://schemas.microsoft.com/office/drawing/2014/main" id="{01489427-5BD8-DA4C-A355-D1216CB17A8A}"/>
              </a:ext>
            </a:extLst>
          </p:cNvPr>
          <p:cNvSpPr>
            <a:spLocks noGrp="1"/>
          </p:cNvSpPr>
          <p:nvPr>
            <p:ph type="body" sz="quarter" idx="85" hasCustomPrompt="1"/>
          </p:nvPr>
        </p:nvSpPr>
        <p:spPr>
          <a:xfrm>
            <a:off x="4459928"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 xmlns:a16="http://schemas.microsoft.com/office/drawing/2014/main" id="{6F240EEC-A628-EC41-BDDE-DDFE74F7F0BB}"/>
              </a:ext>
            </a:extLst>
          </p:cNvPr>
          <p:cNvSpPr>
            <a:spLocks noGrp="1"/>
          </p:cNvSpPr>
          <p:nvPr>
            <p:ph type="body" sz="quarter" idx="86" hasCustomPrompt="1"/>
          </p:nvPr>
        </p:nvSpPr>
        <p:spPr>
          <a:xfrm>
            <a:off x="4459928"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 xmlns:a16="http://schemas.microsoft.com/office/drawing/2014/main" id="{7A2F6FCE-EDE1-2246-B118-5DC042721B7D}"/>
              </a:ext>
            </a:extLst>
          </p:cNvPr>
          <p:cNvSpPr>
            <a:spLocks noGrp="1"/>
          </p:cNvSpPr>
          <p:nvPr>
            <p:ph type="body" sz="quarter" idx="87" hasCustomPrompt="1"/>
          </p:nvPr>
        </p:nvSpPr>
        <p:spPr>
          <a:xfrm>
            <a:off x="4459928"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 xmlns:a16="http://schemas.microsoft.com/office/drawing/2014/main" id="{BE822B43-65A2-4743-AB49-6D3933676AA9}"/>
              </a:ext>
            </a:extLst>
          </p:cNvPr>
          <p:cNvSpPr>
            <a:spLocks noGrp="1"/>
          </p:cNvSpPr>
          <p:nvPr>
            <p:ph type="body" sz="quarter" idx="88" hasCustomPrompt="1"/>
          </p:nvPr>
        </p:nvSpPr>
        <p:spPr>
          <a:xfrm>
            <a:off x="4459928"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 xmlns:a16="http://schemas.microsoft.com/office/drawing/2014/main" id="{8FB129CB-2A24-6B46-AC5F-A88D3385FDBA}"/>
              </a:ext>
            </a:extLst>
          </p:cNvPr>
          <p:cNvSpPr>
            <a:spLocks noGrp="1"/>
          </p:cNvSpPr>
          <p:nvPr>
            <p:ph type="body" sz="quarter" idx="89" hasCustomPrompt="1"/>
          </p:nvPr>
        </p:nvSpPr>
        <p:spPr>
          <a:xfrm>
            <a:off x="4459928"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 xmlns:a16="http://schemas.microsoft.com/office/drawing/2014/main" id="{B7F3B2DC-290B-544B-880D-7B211ACC0D28}"/>
              </a:ext>
            </a:extLst>
          </p:cNvPr>
          <p:cNvSpPr>
            <a:spLocks noGrp="1"/>
          </p:cNvSpPr>
          <p:nvPr>
            <p:ph type="body" sz="quarter" idx="90" hasCustomPrompt="1"/>
          </p:nvPr>
        </p:nvSpPr>
        <p:spPr>
          <a:xfrm>
            <a:off x="4459928"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 xmlns:a16="http://schemas.microsoft.com/office/drawing/2014/main" id="{535ADB36-C9DC-CC4D-8551-BC885CE8BF5E}"/>
              </a:ext>
            </a:extLst>
          </p:cNvPr>
          <p:cNvSpPr>
            <a:spLocks noGrp="1"/>
          </p:cNvSpPr>
          <p:nvPr>
            <p:ph type="body" sz="quarter" idx="91" hasCustomPrompt="1"/>
          </p:nvPr>
        </p:nvSpPr>
        <p:spPr>
          <a:xfrm>
            <a:off x="4459928"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03B5EAB7-7869-E940-941E-8D2B0F7960FB}"/>
              </a:ext>
            </a:extLst>
          </p:cNvPr>
          <p:cNvSpPr>
            <a:spLocks noGrp="1"/>
          </p:cNvSpPr>
          <p:nvPr>
            <p:ph type="body" sz="quarter" idx="92" hasCustomPrompt="1"/>
          </p:nvPr>
        </p:nvSpPr>
        <p:spPr>
          <a:xfrm>
            <a:off x="8108646" y="2585852"/>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793708C2-9564-1540-AB37-047AF138D5DB}"/>
              </a:ext>
            </a:extLst>
          </p:cNvPr>
          <p:cNvSpPr>
            <a:spLocks noGrp="1"/>
          </p:cNvSpPr>
          <p:nvPr>
            <p:ph type="body" sz="quarter" idx="93" hasCustomPrompt="1"/>
          </p:nvPr>
        </p:nvSpPr>
        <p:spPr>
          <a:xfrm>
            <a:off x="8108646" y="2720658"/>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6055446E-9629-7C40-A8AB-31FA5A69B22D}"/>
              </a:ext>
            </a:extLst>
          </p:cNvPr>
          <p:cNvSpPr>
            <a:spLocks noGrp="1"/>
          </p:cNvSpPr>
          <p:nvPr>
            <p:ph type="body" sz="quarter" idx="94" hasCustomPrompt="1"/>
          </p:nvPr>
        </p:nvSpPr>
        <p:spPr>
          <a:xfrm>
            <a:off x="8108646" y="2966482"/>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 xmlns:a16="http://schemas.microsoft.com/office/drawing/2014/main" id="{4803F0CB-92E2-7149-8C8F-CE5DE84C171B}"/>
              </a:ext>
            </a:extLst>
          </p:cNvPr>
          <p:cNvSpPr>
            <a:spLocks noGrp="1"/>
          </p:cNvSpPr>
          <p:nvPr>
            <p:ph type="body" sz="quarter" idx="95" hasCustomPrompt="1"/>
          </p:nvPr>
        </p:nvSpPr>
        <p:spPr>
          <a:xfrm>
            <a:off x="8108646" y="310601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 xmlns:a16="http://schemas.microsoft.com/office/drawing/2014/main" id="{F7B1B3E6-DAF8-2548-8CD0-97EEBDC6551C}"/>
              </a:ext>
            </a:extLst>
          </p:cNvPr>
          <p:cNvSpPr>
            <a:spLocks noGrp="1"/>
          </p:cNvSpPr>
          <p:nvPr>
            <p:ph type="body" sz="quarter" idx="96" hasCustomPrompt="1"/>
          </p:nvPr>
        </p:nvSpPr>
        <p:spPr>
          <a:xfrm>
            <a:off x="8108646" y="3343069"/>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14" name="Text Placeholder 3">
            <a:extLst>
              <a:ext uri="{FF2B5EF4-FFF2-40B4-BE49-F238E27FC236}">
                <a16:creationId xmlns="" xmlns:a16="http://schemas.microsoft.com/office/drawing/2014/main" id="{841B4E90-ACC1-AB44-93BE-C3037B7F0338}"/>
              </a:ext>
            </a:extLst>
          </p:cNvPr>
          <p:cNvSpPr>
            <a:spLocks noGrp="1"/>
          </p:cNvSpPr>
          <p:nvPr>
            <p:ph type="body" sz="quarter" idx="97" hasCustomPrompt="1"/>
          </p:nvPr>
        </p:nvSpPr>
        <p:spPr>
          <a:xfrm>
            <a:off x="8108646" y="4888904"/>
            <a:ext cx="3284032"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5" name="Text Placeholder 3">
            <a:extLst>
              <a:ext uri="{FF2B5EF4-FFF2-40B4-BE49-F238E27FC236}">
                <a16:creationId xmlns="" xmlns:a16="http://schemas.microsoft.com/office/drawing/2014/main" id="{5AFA0089-1233-9344-940A-5DD080B804E4}"/>
              </a:ext>
            </a:extLst>
          </p:cNvPr>
          <p:cNvSpPr>
            <a:spLocks noGrp="1"/>
          </p:cNvSpPr>
          <p:nvPr>
            <p:ph type="body" sz="quarter" idx="98" hasCustomPrompt="1"/>
          </p:nvPr>
        </p:nvSpPr>
        <p:spPr>
          <a:xfrm>
            <a:off x="8108646" y="5023710"/>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6" name="Text Placeholder 3">
            <a:extLst>
              <a:ext uri="{FF2B5EF4-FFF2-40B4-BE49-F238E27FC236}">
                <a16:creationId xmlns="" xmlns:a16="http://schemas.microsoft.com/office/drawing/2014/main" id="{B76C6BEF-65DC-1041-A18E-3C97CF43BD48}"/>
              </a:ext>
            </a:extLst>
          </p:cNvPr>
          <p:cNvSpPr>
            <a:spLocks noGrp="1"/>
          </p:cNvSpPr>
          <p:nvPr>
            <p:ph type="body" sz="quarter" idx="99" hasCustomPrompt="1"/>
          </p:nvPr>
        </p:nvSpPr>
        <p:spPr>
          <a:xfrm>
            <a:off x="8108646" y="5269534"/>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7" name="Text Placeholder 3">
            <a:extLst>
              <a:ext uri="{FF2B5EF4-FFF2-40B4-BE49-F238E27FC236}">
                <a16:creationId xmlns="" xmlns:a16="http://schemas.microsoft.com/office/drawing/2014/main" id="{83FFDEE8-C062-AB41-8143-B212EB398420}"/>
              </a:ext>
            </a:extLst>
          </p:cNvPr>
          <p:cNvSpPr>
            <a:spLocks noGrp="1"/>
          </p:cNvSpPr>
          <p:nvPr>
            <p:ph type="body" sz="quarter" idx="100" hasCustomPrompt="1"/>
          </p:nvPr>
        </p:nvSpPr>
        <p:spPr>
          <a:xfrm>
            <a:off x="8108646" y="5409066"/>
            <a:ext cx="3284032"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8" name="Text Placeholder 3">
            <a:extLst>
              <a:ext uri="{FF2B5EF4-FFF2-40B4-BE49-F238E27FC236}">
                <a16:creationId xmlns="" xmlns:a16="http://schemas.microsoft.com/office/drawing/2014/main" id="{E638016D-2B21-F646-A958-682708DA9FC7}"/>
              </a:ext>
            </a:extLst>
          </p:cNvPr>
          <p:cNvSpPr>
            <a:spLocks noGrp="1"/>
          </p:cNvSpPr>
          <p:nvPr>
            <p:ph type="body" sz="quarter" idx="101" hasCustomPrompt="1"/>
          </p:nvPr>
        </p:nvSpPr>
        <p:spPr>
          <a:xfrm>
            <a:off x="8108646" y="5646121"/>
            <a:ext cx="3284032"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4" name="Straight Connector 43">
            <a:extLst>
              <a:ext uri="{FF2B5EF4-FFF2-40B4-BE49-F238E27FC236}">
                <a16:creationId xmlns="" xmlns:a16="http://schemas.microsoft.com/office/drawing/2014/main" id="{B2CFE058-8457-F140-8C4D-4150EED24D9E}"/>
              </a:ext>
            </a:extLst>
          </p:cNvPr>
          <p:cNvCxnSpPr>
            <a:cxnSpLocks/>
          </p:cNvCxnSpPr>
          <p:nvPr userDrawn="1"/>
        </p:nvCxnSpPr>
        <p:spPr>
          <a:xfrm>
            <a:off x="4449208"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B705D88-6889-E045-8CDB-0CEA55093BA4}"/>
              </a:ext>
            </a:extLst>
          </p:cNvPr>
          <p:cNvCxnSpPr>
            <a:cxnSpLocks/>
          </p:cNvCxnSpPr>
          <p:nvPr userDrawn="1"/>
        </p:nvCxnSpPr>
        <p:spPr>
          <a:xfrm>
            <a:off x="4449208"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C8E001F-B1E6-8A4B-B606-2BD3DB320EE9}"/>
              </a:ext>
            </a:extLst>
          </p:cNvPr>
          <p:cNvCxnSpPr>
            <a:cxnSpLocks/>
          </p:cNvCxnSpPr>
          <p:nvPr userDrawn="1"/>
        </p:nvCxnSpPr>
        <p:spPr>
          <a:xfrm>
            <a:off x="8095660"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A9F20569-0361-2140-B3C2-EDA1030BB8AC}"/>
              </a:ext>
            </a:extLst>
          </p:cNvPr>
          <p:cNvCxnSpPr>
            <a:cxnSpLocks/>
          </p:cNvCxnSpPr>
          <p:nvPr userDrawn="1"/>
        </p:nvCxnSpPr>
        <p:spPr>
          <a:xfrm>
            <a:off x="8095660"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9135AD79-FF25-BC45-ABA9-AA3E1F8533A1}"/>
              </a:ext>
            </a:extLst>
          </p:cNvPr>
          <p:cNvCxnSpPr>
            <a:cxnSpLocks/>
          </p:cNvCxnSpPr>
          <p:nvPr userDrawn="1"/>
        </p:nvCxnSpPr>
        <p:spPr>
          <a:xfrm>
            <a:off x="801821" y="1485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4B85D153-45B1-6F4F-BEE3-F69B988552DF}"/>
              </a:ext>
            </a:extLst>
          </p:cNvPr>
          <p:cNvCxnSpPr>
            <a:cxnSpLocks/>
          </p:cNvCxnSpPr>
          <p:nvPr userDrawn="1"/>
        </p:nvCxnSpPr>
        <p:spPr>
          <a:xfrm>
            <a:off x="801821" y="6054077"/>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9204574E-E0A4-3A42-9E60-8E935C813749}"/>
              </a:ext>
            </a:extLst>
          </p:cNvPr>
          <p:cNvCxnSpPr>
            <a:cxnSpLocks/>
          </p:cNvCxnSpPr>
          <p:nvPr userDrawn="1"/>
        </p:nvCxnSpPr>
        <p:spPr>
          <a:xfrm>
            <a:off x="4449208"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19192C3-91CD-7C48-B2BB-F8B05F2ACA8D}"/>
              </a:ext>
            </a:extLst>
          </p:cNvPr>
          <p:cNvCxnSpPr>
            <a:cxnSpLocks/>
          </p:cNvCxnSpPr>
          <p:nvPr userDrawn="1"/>
        </p:nvCxnSpPr>
        <p:spPr>
          <a:xfrm>
            <a:off x="8095660"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9FE05B4E-344A-5D40-AAF7-14594CC9D605}"/>
              </a:ext>
            </a:extLst>
          </p:cNvPr>
          <p:cNvCxnSpPr>
            <a:cxnSpLocks/>
          </p:cNvCxnSpPr>
          <p:nvPr userDrawn="1"/>
        </p:nvCxnSpPr>
        <p:spPr>
          <a:xfrm>
            <a:off x="801821" y="3771718"/>
            <a:ext cx="32930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7"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58"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0445869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s 7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84499"/>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274754" y="800100"/>
            <a:ext cx="5134610" cy="684499"/>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 xmlns:a16="http://schemas.microsoft.com/office/drawing/2014/main"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 xmlns:a16="http://schemas.microsoft.com/office/drawing/2014/main"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 xmlns:a16="http://schemas.microsoft.com/office/drawing/2014/main"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 xmlns:a16="http://schemas.microsoft.com/office/drawing/2014/main"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 xmlns:a16="http://schemas.microsoft.com/office/drawing/2014/main"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2" name="Text Placeholder 3">
            <a:extLst>
              <a:ext uri="{FF2B5EF4-FFF2-40B4-BE49-F238E27FC236}">
                <a16:creationId xmlns="" xmlns:a16="http://schemas.microsoft.com/office/drawing/2014/main" id="{DA726326-C7D7-A746-8476-67D58512DD9B}"/>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 xmlns:a16="http://schemas.microsoft.com/office/drawing/2014/main" id="{70BF9581-B67C-B149-AFD7-B4F310A40BDD}"/>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1" name="Text Placeholder 3">
            <a:extLst>
              <a:ext uri="{FF2B5EF4-FFF2-40B4-BE49-F238E27FC236}">
                <a16:creationId xmlns="" xmlns:a16="http://schemas.microsoft.com/office/drawing/2014/main" id="{5C24DA78-CE1F-A244-B325-F059CAE79FE5}"/>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2" name="Text Placeholder 3">
            <a:extLst>
              <a:ext uri="{FF2B5EF4-FFF2-40B4-BE49-F238E27FC236}">
                <a16:creationId xmlns="" xmlns:a16="http://schemas.microsoft.com/office/drawing/2014/main" id="{8EFA6945-B024-4648-85AF-08704D66A6D0}"/>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3" name="Text Placeholder 3">
            <a:extLst>
              <a:ext uri="{FF2B5EF4-FFF2-40B4-BE49-F238E27FC236}">
                <a16:creationId xmlns="" xmlns:a16="http://schemas.microsoft.com/office/drawing/2014/main" id="{A17EA402-5C35-F649-B6ED-EE969563B095}"/>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4" name="Text Placeholder 3">
            <a:extLst>
              <a:ext uri="{FF2B5EF4-FFF2-40B4-BE49-F238E27FC236}">
                <a16:creationId xmlns="" xmlns:a16="http://schemas.microsoft.com/office/drawing/2014/main" id="{A49DB754-7C79-B149-8DB8-95CA747992D5}"/>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85" name="Text Placeholder 3">
            <a:extLst>
              <a:ext uri="{FF2B5EF4-FFF2-40B4-BE49-F238E27FC236}">
                <a16:creationId xmlns="" xmlns:a16="http://schemas.microsoft.com/office/drawing/2014/main" id="{283B21BE-64ED-8F48-8CF7-A7A307406505}"/>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86" name="Text Placeholder 3">
            <a:extLst>
              <a:ext uri="{FF2B5EF4-FFF2-40B4-BE49-F238E27FC236}">
                <a16:creationId xmlns="" xmlns:a16="http://schemas.microsoft.com/office/drawing/2014/main" id="{AF7264CC-F1A9-AF4F-AF71-9489EAA17195}"/>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87" name="Text Placeholder 3">
            <a:extLst>
              <a:ext uri="{FF2B5EF4-FFF2-40B4-BE49-F238E27FC236}">
                <a16:creationId xmlns="" xmlns:a16="http://schemas.microsoft.com/office/drawing/2014/main" id="{C04669F5-05A1-E545-A825-111E1D11DAA8}"/>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8" name="Text Placeholder 3">
            <a:extLst>
              <a:ext uri="{FF2B5EF4-FFF2-40B4-BE49-F238E27FC236}">
                <a16:creationId xmlns="" xmlns:a16="http://schemas.microsoft.com/office/drawing/2014/main" id="{319CAAFF-B998-2840-B19D-821801538BA0}"/>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89" name="Text Placeholder 3">
            <a:extLst>
              <a:ext uri="{FF2B5EF4-FFF2-40B4-BE49-F238E27FC236}">
                <a16:creationId xmlns="" xmlns:a16="http://schemas.microsoft.com/office/drawing/2014/main" id="{CCBD8A92-1D70-564E-8198-F8E1B8784BA9}"/>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0" name="Text Placeholder 3">
            <a:extLst>
              <a:ext uri="{FF2B5EF4-FFF2-40B4-BE49-F238E27FC236}">
                <a16:creationId xmlns="" xmlns:a16="http://schemas.microsoft.com/office/drawing/2014/main" id="{429BA426-100F-F841-983B-A8BCF9255BFD}"/>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1" name="Text Placeholder 3">
            <a:extLst>
              <a:ext uri="{FF2B5EF4-FFF2-40B4-BE49-F238E27FC236}">
                <a16:creationId xmlns="" xmlns:a16="http://schemas.microsoft.com/office/drawing/2014/main" id="{E5256E52-C987-D641-A0F5-EF0FA910270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2" name="Text Placeholder 3">
            <a:extLst>
              <a:ext uri="{FF2B5EF4-FFF2-40B4-BE49-F238E27FC236}">
                <a16:creationId xmlns="" xmlns:a16="http://schemas.microsoft.com/office/drawing/2014/main" id="{60492656-4A64-F746-86E0-4CCDCE057289}"/>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3" name="Text Placeholder 3">
            <a:extLst>
              <a:ext uri="{FF2B5EF4-FFF2-40B4-BE49-F238E27FC236}">
                <a16:creationId xmlns="" xmlns:a16="http://schemas.microsoft.com/office/drawing/2014/main" id="{42A814AE-CCB7-9D4C-8A44-B2E6847A27F5}"/>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4" name="Text Placeholder 3">
            <a:extLst>
              <a:ext uri="{FF2B5EF4-FFF2-40B4-BE49-F238E27FC236}">
                <a16:creationId xmlns="" xmlns:a16="http://schemas.microsoft.com/office/drawing/2014/main" id="{ED0BD1E2-EB0C-474B-BD03-780AE65FF23A}"/>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5" name="Text Placeholder 3">
            <a:extLst>
              <a:ext uri="{FF2B5EF4-FFF2-40B4-BE49-F238E27FC236}">
                <a16:creationId xmlns="" xmlns:a16="http://schemas.microsoft.com/office/drawing/2014/main" id="{AC2FF659-AC5E-E34B-888F-43295ECCA27C}"/>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6" name="Text Placeholder 3">
            <a:extLst>
              <a:ext uri="{FF2B5EF4-FFF2-40B4-BE49-F238E27FC236}">
                <a16:creationId xmlns="" xmlns:a16="http://schemas.microsoft.com/office/drawing/2014/main" id="{240E2F6C-3911-AF4A-834F-ED8D5BE2E2CE}"/>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97" name="Text Placeholder 3">
            <a:extLst>
              <a:ext uri="{FF2B5EF4-FFF2-40B4-BE49-F238E27FC236}">
                <a16:creationId xmlns="" xmlns:a16="http://schemas.microsoft.com/office/drawing/2014/main" id="{40998DF0-4D0F-AE4A-A3AE-F6A69E3CCB5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98" name="Text Placeholder 3">
            <a:extLst>
              <a:ext uri="{FF2B5EF4-FFF2-40B4-BE49-F238E27FC236}">
                <a16:creationId xmlns="" xmlns:a16="http://schemas.microsoft.com/office/drawing/2014/main" id="{2C563831-0C6B-6042-9E2E-125F30531CE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99" name="Text Placeholder 3">
            <a:extLst>
              <a:ext uri="{FF2B5EF4-FFF2-40B4-BE49-F238E27FC236}">
                <a16:creationId xmlns="" xmlns:a16="http://schemas.microsoft.com/office/drawing/2014/main" id="{A0BC9CCA-9620-104C-8886-B1FCD83E677B}"/>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0" name="Text Placeholder 3">
            <a:extLst>
              <a:ext uri="{FF2B5EF4-FFF2-40B4-BE49-F238E27FC236}">
                <a16:creationId xmlns="" xmlns:a16="http://schemas.microsoft.com/office/drawing/2014/main" id="{5C6DEC34-A6C3-614A-A2CF-F31FB54B8FF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1" name="Text Placeholder 3">
            <a:extLst>
              <a:ext uri="{FF2B5EF4-FFF2-40B4-BE49-F238E27FC236}">
                <a16:creationId xmlns="" xmlns:a16="http://schemas.microsoft.com/office/drawing/2014/main" id="{437B8314-1241-7D40-8649-30E38B43FC8C}"/>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2" name="Text Placeholder 3">
            <a:extLst>
              <a:ext uri="{FF2B5EF4-FFF2-40B4-BE49-F238E27FC236}">
                <a16:creationId xmlns="" xmlns:a16="http://schemas.microsoft.com/office/drawing/2014/main" id="{48F06D3A-F101-794E-B70F-9BAC19CD0717}"/>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3" name="Text Placeholder 3">
            <a:extLst>
              <a:ext uri="{FF2B5EF4-FFF2-40B4-BE49-F238E27FC236}">
                <a16:creationId xmlns="" xmlns:a16="http://schemas.microsoft.com/office/drawing/2014/main" id="{70F2437A-C8ED-2E47-962A-7104EDEE9484}"/>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4" name="Text Placeholder 3">
            <a:extLst>
              <a:ext uri="{FF2B5EF4-FFF2-40B4-BE49-F238E27FC236}">
                <a16:creationId xmlns="" xmlns:a16="http://schemas.microsoft.com/office/drawing/2014/main" id="{82504AF7-3152-AA47-B435-3778DAA4458C}"/>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5" name="Text Placeholder 3">
            <a:extLst>
              <a:ext uri="{FF2B5EF4-FFF2-40B4-BE49-F238E27FC236}">
                <a16:creationId xmlns="" xmlns:a16="http://schemas.microsoft.com/office/drawing/2014/main" id="{A91D80D5-5471-7C4B-8401-4108F6147AF0}"/>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6" name="Text Placeholder 3">
            <a:extLst>
              <a:ext uri="{FF2B5EF4-FFF2-40B4-BE49-F238E27FC236}">
                <a16:creationId xmlns="" xmlns:a16="http://schemas.microsoft.com/office/drawing/2014/main" id="{3430B836-9E4A-9D41-A13B-D7FB071BE901}"/>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07" name="Text Placeholder 3">
            <a:extLst>
              <a:ext uri="{FF2B5EF4-FFF2-40B4-BE49-F238E27FC236}">
                <a16:creationId xmlns="" xmlns:a16="http://schemas.microsoft.com/office/drawing/2014/main" id="{20186A18-3750-7F4D-8080-8A70FF05A4E0}"/>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08" name="Text Placeholder 3">
            <a:extLst>
              <a:ext uri="{FF2B5EF4-FFF2-40B4-BE49-F238E27FC236}">
                <a16:creationId xmlns="" xmlns:a16="http://schemas.microsoft.com/office/drawing/2014/main" id="{D0CBD03F-E863-C345-A433-51B54078B08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36F5463D-10AF-9F4F-A3FA-335BC2C86D28}"/>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D63D1EDC-33B2-6D4F-BEDC-124F23390F18}"/>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E581B691-BC72-CC4A-9932-B28D4B796640}"/>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112" name="Text Placeholder 3">
            <a:extLst>
              <a:ext uri="{FF2B5EF4-FFF2-40B4-BE49-F238E27FC236}">
                <a16:creationId xmlns="" xmlns:a16="http://schemas.microsoft.com/office/drawing/2014/main" id="{DFF9367F-9508-9C4D-8A0D-8F12632C9F0E}"/>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113" name="Text Placeholder 3">
            <a:extLst>
              <a:ext uri="{FF2B5EF4-FFF2-40B4-BE49-F238E27FC236}">
                <a16:creationId xmlns="" xmlns:a16="http://schemas.microsoft.com/office/drawing/2014/main" id="{68469551-57F5-DE4B-9607-0346FC5EE3AF}"/>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48" name="Straight Connector 47">
            <a:extLst>
              <a:ext uri="{FF2B5EF4-FFF2-40B4-BE49-F238E27FC236}">
                <a16:creationId xmlns="" xmlns:a16="http://schemas.microsoft.com/office/drawing/2014/main" id="{76EABD6A-D384-4E4F-982C-E8A5170430B9}"/>
              </a:ext>
            </a:extLst>
          </p:cNvPr>
          <p:cNvCxnSpPr>
            <a:cxnSpLocks/>
          </p:cNvCxnSpPr>
          <p:nvPr userDrawn="1"/>
        </p:nvCxnSpPr>
        <p:spPr>
          <a:xfrm>
            <a:off x="803275"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CA5D5AD2-FC26-6840-BB58-EE74F9704BF3}"/>
              </a:ext>
            </a:extLst>
          </p:cNvPr>
          <p:cNvCxnSpPr>
            <a:cxnSpLocks/>
          </p:cNvCxnSpPr>
          <p:nvPr userDrawn="1"/>
        </p:nvCxnSpPr>
        <p:spPr>
          <a:xfrm>
            <a:off x="3539014"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FBB70A0-66EE-E044-9485-126FEF7DB1FF}"/>
              </a:ext>
            </a:extLst>
          </p:cNvPr>
          <p:cNvCxnSpPr>
            <a:cxnSpLocks/>
          </p:cNvCxnSpPr>
          <p:nvPr userDrawn="1"/>
        </p:nvCxnSpPr>
        <p:spPr>
          <a:xfrm>
            <a:off x="6274753" y="6057900"/>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359BAA36-22CC-D244-AA70-E75672843600}"/>
              </a:ext>
            </a:extLst>
          </p:cNvPr>
          <p:cNvCxnSpPr>
            <a:cxnSpLocks/>
          </p:cNvCxnSpPr>
          <p:nvPr userDrawn="1"/>
        </p:nvCxnSpPr>
        <p:spPr>
          <a:xfrm>
            <a:off x="803275"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41A3342-CF1B-B649-B239-5307F830AA7E}"/>
              </a:ext>
            </a:extLst>
          </p:cNvPr>
          <p:cNvCxnSpPr>
            <a:cxnSpLocks/>
          </p:cNvCxnSpPr>
          <p:nvPr userDrawn="1"/>
        </p:nvCxnSpPr>
        <p:spPr>
          <a:xfrm>
            <a:off x="3539014"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85E5E68A-B37B-EC46-8C2F-3A2B879A2B59}"/>
              </a:ext>
            </a:extLst>
          </p:cNvPr>
          <p:cNvCxnSpPr>
            <a:cxnSpLocks/>
          </p:cNvCxnSpPr>
          <p:nvPr userDrawn="1"/>
        </p:nvCxnSpPr>
        <p:spPr>
          <a:xfrm>
            <a:off x="627475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D893C02E-70D9-0D48-9C9A-6B70E2E0D0B3}"/>
              </a:ext>
            </a:extLst>
          </p:cNvPr>
          <p:cNvCxnSpPr>
            <a:cxnSpLocks/>
          </p:cNvCxnSpPr>
          <p:nvPr userDrawn="1"/>
        </p:nvCxnSpPr>
        <p:spPr>
          <a:xfrm>
            <a:off x="9010493" y="1485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93EBB7A-32FD-DF42-8B17-4BC194AA86C8}"/>
              </a:ext>
            </a:extLst>
          </p:cNvPr>
          <p:cNvCxnSpPr>
            <a:cxnSpLocks/>
          </p:cNvCxnSpPr>
          <p:nvPr userDrawn="1"/>
        </p:nvCxnSpPr>
        <p:spPr>
          <a:xfrm>
            <a:off x="803275"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98190097-E49F-F644-A7D3-81478A6DA7B8}"/>
              </a:ext>
            </a:extLst>
          </p:cNvPr>
          <p:cNvCxnSpPr>
            <a:cxnSpLocks/>
          </p:cNvCxnSpPr>
          <p:nvPr userDrawn="1"/>
        </p:nvCxnSpPr>
        <p:spPr>
          <a:xfrm>
            <a:off x="3539014"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F7DC9CD0-ED13-F04D-A77B-43C1DAB13A16}"/>
              </a:ext>
            </a:extLst>
          </p:cNvPr>
          <p:cNvCxnSpPr>
            <a:cxnSpLocks/>
          </p:cNvCxnSpPr>
          <p:nvPr userDrawn="1"/>
        </p:nvCxnSpPr>
        <p:spPr>
          <a:xfrm>
            <a:off x="627475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0C378CC9-2DA8-0846-99F6-B7CFCE3BDBB7}"/>
              </a:ext>
            </a:extLst>
          </p:cNvPr>
          <p:cNvCxnSpPr>
            <a:cxnSpLocks/>
          </p:cNvCxnSpPr>
          <p:nvPr userDrawn="1"/>
        </p:nvCxnSpPr>
        <p:spPr>
          <a:xfrm>
            <a:off x="9010493" y="3771718"/>
            <a:ext cx="23782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72"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73"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42463364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acts 8X">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1"/>
            <a:ext cx="5076825" cy="668658"/>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271850" y="800100"/>
            <a:ext cx="5097463" cy="668658"/>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43" name="Kuvan paikkamerkki 3">
            <a:extLst>
              <a:ext uri="{FF2B5EF4-FFF2-40B4-BE49-F238E27FC236}">
                <a16:creationId xmlns="" xmlns:a16="http://schemas.microsoft.com/office/drawing/2014/main" id="{FF87D865-4FFA-DA44-8265-AD0805BC2848}"/>
              </a:ext>
            </a:extLst>
          </p:cNvPr>
          <p:cNvSpPr>
            <a:spLocks noGrp="1"/>
          </p:cNvSpPr>
          <p:nvPr>
            <p:ph type="pic" sz="quarter" idx="58"/>
          </p:nvPr>
        </p:nvSpPr>
        <p:spPr>
          <a:xfrm>
            <a:off x="807825"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5" name="Kuvan paikkamerkki 3">
            <a:extLst>
              <a:ext uri="{FF2B5EF4-FFF2-40B4-BE49-F238E27FC236}">
                <a16:creationId xmlns="" xmlns:a16="http://schemas.microsoft.com/office/drawing/2014/main" id="{66224121-1E6C-F846-8C15-CF6B308402D1}"/>
              </a:ext>
            </a:extLst>
          </p:cNvPr>
          <p:cNvSpPr>
            <a:spLocks noGrp="1"/>
          </p:cNvSpPr>
          <p:nvPr>
            <p:ph type="pic" sz="quarter" idx="60"/>
          </p:nvPr>
        </p:nvSpPr>
        <p:spPr>
          <a:xfrm>
            <a:off x="3546482"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59" name="Kuvan paikkamerkki 3">
            <a:extLst>
              <a:ext uri="{FF2B5EF4-FFF2-40B4-BE49-F238E27FC236}">
                <a16:creationId xmlns="" xmlns:a16="http://schemas.microsoft.com/office/drawing/2014/main" id="{2609F096-DF71-5F4E-B6FB-38CEB45392FD}"/>
              </a:ext>
            </a:extLst>
          </p:cNvPr>
          <p:cNvSpPr>
            <a:spLocks noGrp="1"/>
          </p:cNvSpPr>
          <p:nvPr>
            <p:ph type="pic" sz="quarter" idx="62"/>
          </p:nvPr>
        </p:nvSpPr>
        <p:spPr>
          <a:xfrm>
            <a:off x="3546482"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1" name="Kuvan paikkamerkki 3">
            <a:extLst>
              <a:ext uri="{FF2B5EF4-FFF2-40B4-BE49-F238E27FC236}">
                <a16:creationId xmlns="" xmlns:a16="http://schemas.microsoft.com/office/drawing/2014/main" id="{F81E560D-11EE-D24F-9DE0-9FDA3103D20C}"/>
              </a:ext>
            </a:extLst>
          </p:cNvPr>
          <p:cNvSpPr>
            <a:spLocks noGrp="1"/>
          </p:cNvSpPr>
          <p:nvPr>
            <p:ph type="pic" sz="quarter" idx="64"/>
          </p:nvPr>
        </p:nvSpPr>
        <p:spPr>
          <a:xfrm>
            <a:off x="6285139"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3" name="Kuvan paikkamerkki 3">
            <a:extLst>
              <a:ext uri="{FF2B5EF4-FFF2-40B4-BE49-F238E27FC236}">
                <a16:creationId xmlns="" xmlns:a16="http://schemas.microsoft.com/office/drawing/2014/main" id="{23E9D95E-12A6-9642-B077-FEB18B53511B}"/>
              </a:ext>
            </a:extLst>
          </p:cNvPr>
          <p:cNvSpPr>
            <a:spLocks noGrp="1"/>
          </p:cNvSpPr>
          <p:nvPr>
            <p:ph type="pic" sz="quarter" idx="66"/>
          </p:nvPr>
        </p:nvSpPr>
        <p:spPr>
          <a:xfrm>
            <a:off x="6285139"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5" name="Kuvan paikkamerkki 3">
            <a:extLst>
              <a:ext uri="{FF2B5EF4-FFF2-40B4-BE49-F238E27FC236}">
                <a16:creationId xmlns="" xmlns:a16="http://schemas.microsoft.com/office/drawing/2014/main" id="{8BDED125-118F-274C-B6ED-45E0BD05E531}"/>
              </a:ext>
            </a:extLst>
          </p:cNvPr>
          <p:cNvSpPr>
            <a:spLocks noGrp="1"/>
          </p:cNvSpPr>
          <p:nvPr>
            <p:ph type="pic" sz="quarter" idx="68"/>
          </p:nvPr>
        </p:nvSpPr>
        <p:spPr>
          <a:xfrm>
            <a:off x="9023796" y="1624131"/>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67" name="Kuvan paikkamerkki 3">
            <a:extLst>
              <a:ext uri="{FF2B5EF4-FFF2-40B4-BE49-F238E27FC236}">
                <a16:creationId xmlns="" xmlns:a16="http://schemas.microsoft.com/office/drawing/2014/main" id="{C93A4FA2-573F-BA40-8F65-2E10636E1C67}"/>
              </a:ext>
            </a:extLst>
          </p:cNvPr>
          <p:cNvSpPr>
            <a:spLocks noGrp="1"/>
          </p:cNvSpPr>
          <p:nvPr>
            <p:ph type="pic" sz="quarter" idx="70"/>
          </p:nvPr>
        </p:nvSpPr>
        <p:spPr>
          <a:xfrm>
            <a:off x="9023796" y="3911840"/>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0" name="Text Placeholder 3">
            <a:extLst>
              <a:ext uri="{FF2B5EF4-FFF2-40B4-BE49-F238E27FC236}">
                <a16:creationId xmlns="" xmlns:a16="http://schemas.microsoft.com/office/drawing/2014/main" id="{809355D3-B8C2-9340-B0B0-4153A3B985AE}"/>
              </a:ext>
            </a:extLst>
          </p:cNvPr>
          <p:cNvSpPr>
            <a:spLocks noGrp="1"/>
          </p:cNvSpPr>
          <p:nvPr>
            <p:ph type="body" sz="quarter" idx="72" hasCustomPrompt="1"/>
          </p:nvPr>
        </p:nvSpPr>
        <p:spPr>
          <a:xfrm>
            <a:off x="811210"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21" name="Text Placeholder 3">
            <a:extLst>
              <a:ext uri="{FF2B5EF4-FFF2-40B4-BE49-F238E27FC236}">
                <a16:creationId xmlns="" xmlns:a16="http://schemas.microsoft.com/office/drawing/2014/main" id="{EA6DD643-0F11-EC43-A90E-5B7DAD567049}"/>
              </a:ext>
            </a:extLst>
          </p:cNvPr>
          <p:cNvSpPr>
            <a:spLocks noGrp="1"/>
          </p:cNvSpPr>
          <p:nvPr>
            <p:ph type="body" sz="quarter" idx="73" hasCustomPrompt="1"/>
          </p:nvPr>
        </p:nvSpPr>
        <p:spPr>
          <a:xfrm>
            <a:off x="811210"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22" name="Text Placeholder 3">
            <a:extLst>
              <a:ext uri="{FF2B5EF4-FFF2-40B4-BE49-F238E27FC236}">
                <a16:creationId xmlns="" xmlns:a16="http://schemas.microsoft.com/office/drawing/2014/main" id="{19C719E8-7348-684E-8564-1E4F410733FA}"/>
              </a:ext>
            </a:extLst>
          </p:cNvPr>
          <p:cNvSpPr>
            <a:spLocks noGrp="1"/>
          </p:cNvSpPr>
          <p:nvPr>
            <p:ph type="body" sz="quarter" idx="74" hasCustomPrompt="1"/>
          </p:nvPr>
        </p:nvSpPr>
        <p:spPr>
          <a:xfrm>
            <a:off x="811210"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23" name="Text Placeholder 3">
            <a:extLst>
              <a:ext uri="{FF2B5EF4-FFF2-40B4-BE49-F238E27FC236}">
                <a16:creationId xmlns="" xmlns:a16="http://schemas.microsoft.com/office/drawing/2014/main" id="{3B0C9F04-EA1F-8944-8132-96358D1AA033}"/>
              </a:ext>
            </a:extLst>
          </p:cNvPr>
          <p:cNvSpPr>
            <a:spLocks noGrp="1"/>
          </p:cNvSpPr>
          <p:nvPr>
            <p:ph type="body" sz="quarter" idx="75" hasCustomPrompt="1"/>
          </p:nvPr>
        </p:nvSpPr>
        <p:spPr>
          <a:xfrm>
            <a:off x="811210"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24" name="Text Placeholder 3">
            <a:extLst>
              <a:ext uri="{FF2B5EF4-FFF2-40B4-BE49-F238E27FC236}">
                <a16:creationId xmlns="" xmlns:a16="http://schemas.microsoft.com/office/drawing/2014/main" id="{7B651309-DD8D-CD4D-BB07-75618ADAF6C3}"/>
              </a:ext>
            </a:extLst>
          </p:cNvPr>
          <p:cNvSpPr>
            <a:spLocks noGrp="1"/>
          </p:cNvSpPr>
          <p:nvPr>
            <p:ph type="body" sz="quarter" idx="76" hasCustomPrompt="1"/>
          </p:nvPr>
        </p:nvSpPr>
        <p:spPr>
          <a:xfrm>
            <a:off x="811210"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2" name="Text Placeholder 3">
            <a:extLst>
              <a:ext uri="{FF2B5EF4-FFF2-40B4-BE49-F238E27FC236}">
                <a16:creationId xmlns="" xmlns:a16="http://schemas.microsoft.com/office/drawing/2014/main" id="{45EEEAFD-B718-164F-8BE3-D3016CF11437}"/>
              </a:ext>
            </a:extLst>
          </p:cNvPr>
          <p:cNvSpPr>
            <a:spLocks noGrp="1"/>
          </p:cNvSpPr>
          <p:nvPr>
            <p:ph type="body" sz="quarter" idx="77" hasCustomPrompt="1"/>
          </p:nvPr>
        </p:nvSpPr>
        <p:spPr>
          <a:xfrm>
            <a:off x="811210"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3" name="Text Placeholder 3">
            <a:extLst>
              <a:ext uri="{FF2B5EF4-FFF2-40B4-BE49-F238E27FC236}">
                <a16:creationId xmlns="" xmlns:a16="http://schemas.microsoft.com/office/drawing/2014/main" id="{0BC11B7E-3A2B-B048-A672-48F58D0B4B57}"/>
              </a:ext>
            </a:extLst>
          </p:cNvPr>
          <p:cNvSpPr>
            <a:spLocks noGrp="1"/>
          </p:cNvSpPr>
          <p:nvPr>
            <p:ph type="body" sz="quarter" idx="78" hasCustomPrompt="1"/>
          </p:nvPr>
        </p:nvSpPr>
        <p:spPr>
          <a:xfrm>
            <a:off x="811210"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4" name="Text Placeholder 3">
            <a:extLst>
              <a:ext uri="{FF2B5EF4-FFF2-40B4-BE49-F238E27FC236}">
                <a16:creationId xmlns="" xmlns:a16="http://schemas.microsoft.com/office/drawing/2014/main" id="{89CAF493-9369-C741-B74B-C8F1CA2871A3}"/>
              </a:ext>
            </a:extLst>
          </p:cNvPr>
          <p:cNvSpPr>
            <a:spLocks noGrp="1"/>
          </p:cNvSpPr>
          <p:nvPr>
            <p:ph type="body" sz="quarter" idx="79" hasCustomPrompt="1"/>
          </p:nvPr>
        </p:nvSpPr>
        <p:spPr>
          <a:xfrm>
            <a:off x="811210"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35" name="Text Placeholder 3">
            <a:extLst>
              <a:ext uri="{FF2B5EF4-FFF2-40B4-BE49-F238E27FC236}">
                <a16:creationId xmlns="" xmlns:a16="http://schemas.microsoft.com/office/drawing/2014/main" id="{DDE5BAB6-E5C8-7A4A-B890-8866AD16E27B}"/>
              </a:ext>
            </a:extLst>
          </p:cNvPr>
          <p:cNvSpPr>
            <a:spLocks noGrp="1"/>
          </p:cNvSpPr>
          <p:nvPr>
            <p:ph type="body" sz="quarter" idx="80" hasCustomPrompt="1"/>
          </p:nvPr>
        </p:nvSpPr>
        <p:spPr>
          <a:xfrm>
            <a:off x="811210"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36" name="Text Placeholder 3">
            <a:extLst>
              <a:ext uri="{FF2B5EF4-FFF2-40B4-BE49-F238E27FC236}">
                <a16:creationId xmlns="" xmlns:a16="http://schemas.microsoft.com/office/drawing/2014/main" id="{513CE662-82C6-0940-815D-C98FD10580C9}"/>
              </a:ext>
            </a:extLst>
          </p:cNvPr>
          <p:cNvSpPr>
            <a:spLocks noGrp="1"/>
          </p:cNvSpPr>
          <p:nvPr>
            <p:ph type="body" sz="quarter" idx="81" hasCustomPrompt="1"/>
          </p:nvPr>
        </p:nvSpPr>
        <p:spPr>
          <a:xfrm>
            <a:off x="811210"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37" name="Text Placeholder 3">
            <a:extLst>
              <a:ext uri="{FF2B5EF4-FFF2-40B4-BE49-F238E27FC236}">
                <a16:creationId xmlns="" xmlns:a16="http://schemas.microsoft.com/office/drawing/2014/main" id="{DD160B55-DD0E-E748-B377-19120103D4F5}"/>
              </a:ext>
            </a:extLst>
          </p:cNvPr>
          <p:cNvSpPr>
            <a:spLocks noGrp="1"/>
          </p:cNvSpPr>
          <p:nvPr>
            <p:ph type="body" sz="quarter" idx="82" hasCustomPrompt="1"/>
          </p:nvPr>
        </p:nvSpPr>
        <p:spPr>
          <a:xfrm>
            <a:off x="3546482"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38" name="Text Placeholder 3">
            <a:extLst>
              <a:ext uri="{FF2B5EF4-FFF2-40B4-BE49-F238E27FC236}">
                <a16:creationId xmlns="" xmlns:a16="http://schemas.microsoft.com/office/drawing/2014/main" id="{2830FF8C-9618-9648-9198-6F091CB9C2F3}"/>
              </a:ext>
            </a:extLst>
          </p:cNvPr>
          <p:cNvSpPr>
            <a:spLocks noGrp="1"/>
          </p:cNvSpPr>
          <p:nvPr>
            <p:ph type="body" sz="quarter" idx="83" hasCustomPrompt="1"/>
          </p:nvPr>
        </p:nvSpPr>
        <p:spPr>
          <a:xfrm>
            <a:off x="3546482"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39" name="Text Placeholder 3">
            <a:extLst>
              <a:ext uri="{FF2B5EF4-FFF2-40B4-BE49-F238E27FC236}">
                <a16:creationId xmlns="" xmlns:a16="http://schemas.microsoft.com/office/drawing/2014/main" id="{02770503-55F1-E34D-98D2-FA4138A915D6}"/>
              </a:ext>
            </a:extLst>
          </p:cNvPr>
          <p:cNvSpPr>
            <a:spLocks noGrp="1"/>
          </p:cNvSpPr>
          <p:nvPr>
            <p:ph type="body" sz="quarter" idx="84" hasCustomPrompt="1"/>
          </p:nvPr>
        </p:nvSpPr>
        <p:spPr>
          <a:xfrm>
            <a:off x="3546482"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0" name="Text Placeholder 3">
            <a:extLst>
              <a:ext uri="{FF2B5EF4-FFF2-40B4-BE49-F238E27FC236}">
                <a16:creationId xmlns="" xmlns:a16="http://schemas.microsoft.com/office/drawing/2014/main" id="{D4406E53-EF0C-3A47-BF26-4FEF5D637F05}"/>
              </a:ext>
            </a:extLst>
          </p:cNvPr>
          <p:cNvSpPr>
            <a:spLocks noGrp="1"/>
          </p:cNvSpPr>
          <p:nvPr>
            <p:ph type="body" sz="quarter" idx="85" hasCustomPrompt="1"/>
          </p:nvPr>
        </p:nvSpPr>
        <p:spPr>
          <a:xfrm>
            <a:off x="3546482"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1" name="Text Placeholder 3">
            <a:extLst>
              <a:ext uri="{FF2B5EF4-FFF2-40B4-BE49-F238E27FC236}">
                <a16:creationId xmlns="" xmlns:a16="http://schemas.microsoft.com/office/drawing/2014/main" id="{12628942-2210-A04E-AEEA-87BF97B5D86A}"/>
              </a:ext>
            </a:extLst>
          </p:cNvPr>
          <p:cNvSpPr>
            <a:spLocks noGrp="1"/>
          </p:cNvSpPr>
          <p:nvPr>
            <p:ph type="body" sz="quarter" idx="86" hasCustomPrompt="1"/>
          </p:nvPr>
        </p:nvSpPr>
        <p:spPr>
          <a:xfrm>
            <a:off x="3546482"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2" name="Text Placeholder 3">
            <a:extLst>
              <a:ext uri="{FF2B5EF4-FFF2-40B4-BE49-F238E27FC236}">
                <a16:creationId xmlns="" xmlns:a16="http://schemas.microsoft.com/office/drawing/2014/main" id="{9D019FC6-2668-EA48-A8DE-E9EF80E706DE}"/>
              </a:ext>
            </a:extLst>
          </p:cNvPr>
          <p:cNvSpPr>
            <a:spLocks noGrp="1"/>
          </p:cNvSpPr>
          <p:nvPr>
            <p:ph type="body" sz="quarter" idx="87" hasCustomPrompt="1"/>
          </p:nvPr>
        </p:nvSpPr>
        <p:spPr>
          <a:xfrm>
            <a:off x="3546482"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5" name="Text Placeholder 3">
            <a:extLst>
              <a:ext uri="{FF2B5EF4-FFF2-40B4-BE49-F238E27FC236}">
                <a16:creationId xmlns="" xmlns:a16="http://schemas.microsoft.com/office/drawing/2014/main" id="{A6844712-7043-9C47-BBAC-612F5DD2A094}"/>
              </a:ext>
            </a:extLst>
          </p:cNvPr>
          <p:cNvSpPr>
            <a:spLocks noGrp="1"/>
          </p:cNvSpPr>
          <p:nvPr>
            <p:ph type="body" sz="quarter" idx="88" hasCustomPrompt="1"/>
          </p:nvPr>
        </p:nvSpPr>
        <p:spPr>
          <a:xfrm>
            <a:off x="3546482"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6" name="Text Placeholder 3">
            <a:extLst>
              <a:ext uri="{FF2B5EF4-FFF2-40B4-BE49-F238E27FC236}">
                <a16:creationId xmlns="" xmlns:a16="http://schemas.microsoft.com/office/drawing/2014/main" id="{309C8CCC-2ECB-2C40-80A7-9C32E450CF6D}"/>
              </a:ext>
            </a:extLst>
          </p:cNvPr>
          <p:cNvSpPr>
            <a:spLocks noGrp="1"/>
          </p:cNvSpPr>
          <p:nvPr>
            <p:ph type="body" sz="quarter" idx="89" hasCustomPrompt="1"/>
          </p:nvPr>
        </p:nvSpPr>
        <p:spPr>
          <a:xfrm>
            <a:off x="3546482"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47" name="Text Placeholder 3">
            <a:extLst>
              <a:ext uri="{FF2B5EF4-FFF2-40B4-BE49-F238E27FC236}">
                <a16:creationId xmlns="" xmlns:a16="http://schemas.microsoft.com/office/drawing/2014/main" id="{4B56A59E-C947-FA4F-9EBF-7E8FB83F0760}"/>
              </a:ext>
            </a:extLst>
          </p:cNvPr>
          <p:cNvSpPr>
            <a:spLocks noGrp="1"/>
          </p:cNvSpPr>
          <p:nvPr>
            <p:ph type="body" sz="quarter" idx="90" hasCustomPrompt="1"/>
          </p:nvPr>
        </p:nvSpPr>
        <p:spPr>
          <a:xfrm>
            <a:off x="3546482"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48" name="Text Placeholder 3">
            <a:extLst>
              <a:ext uri="{FF2B5EF4-FFF2-40B4-BE49-F238E27FC236}">
                <a16:creationId xmlns="" xmlns:a16="http://schemas.microsoft.com/office/drawing/2014/main" id="{06356E24-7A1E-844D-ABCF-AC1CEE5FB774}"/>
              </a:ext>
            </a:extLst>
          </p:cNvPr>
          <p:cNvSpPr>
            <a:spLocks noGrp="1"/>
          </p:cNvSpPr>
          <p:nvPr>
            <p:ph type="body" sz="quarter" idx="91" hasCustomPrompt="1"/>
          </p:nvPr>
        </p:nvSpPr>
        <p:spPr>
          <a:xfrm>
            <a:off x="3546482"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49" name="Text Placeholder 3">
            <a:extLst>
              <a:ext uri="{FF2B5EF4-FFF2-40B4-BE49-F238E27FC236}">
                <a16:creationId xmlns="" xmlns:a16="http://schemas.microsoft.com/office/drawing/2014/main" id="{E3244F94-C297-4F4A-B216-307A6686F4CA}"/>
              </a:ext>
            </a:extLst>
          </p:cNvPr>
          <p:cNvSpPr>
            <a:spLocks noGrp="1"/>
          </p:cNvSpPr>
          <p:nvPr>
            <p:ph type="body" sz="quarter" idx="92" hasCustomPrompt="1"/>
          </p:nvPr>
        </p:nvSpPr>
        <p:spPr>
          <a:xfrm>
            <a:off x="6281754"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 xmlns:a16="http://schemas.microsoft.com/office/drawing/2014/main" id="{DCD0744C-74B3-A646-A711-E23E6A0D233B}"/>
              </a:ext>
            </a:extLst>
          </p:cNvPr>
          <p:cNvSpPr>
            <a:spLocks noGrp="1"/>
          </p:cNvSpPr>
          <p:nvPr>
            <p:ph type="body" sz="quarter" idx="93" hasCustomPrompt="1"/>
          </p:nvPr>
        </p:nvSpPr>
        <p:spPr>
          <a:xfrm>
            <a:off x="6281754"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 xmlns:a16="http://schemas.microsoft.com/office/drawing/2014/main" id="{FB5AE95B-3D9F-DE49-8566-436AC8839197}"/>
              </a:ext>
            </a:extLst>
          </p:cNvPr>
          <p:cNvSpPr>
            <a:spLocks noGrp="1"/>
          </p:cNvSpPr>
          <p:nvPr>
            <p:ph type="body" sz="quarter" idx="94" hasCustomPrompt="1"/>
          </p:nvPr>
        </p:nvSpPr>
        <p:spPr>
          <a:xfrm>
            <a:off x="6281754"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52" name="Text Placeholder 3">
            <a:extLst>
              <a:ext uri="{FF2B5EF4-FFF2-40B4-BE49-F238E27FC236}">
                <a16:creationId xmlns="" xmlns:a16="http://schemas.microsoft.com/office/drawing/2014/main" id="{7D68FD6A-336E-CC48-BB2F-21A7097F6448}"/>
              </a:ext>
            </a:extLst>
          </p:cNvPr>
          <p:cNvSpPr>
            <a:spLocks noGrp="1"/>
          </p:cNvSpPr>
          <p:nvPr>
            <p:ph type="body" sz="quarter" idx="95" hasCustomPrompt="1"/>
          </p:nvPr>
        </p:nvSpPr>
        <p:spPr>
          <a:xfrm>
            <a:off x="6281754"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53" name="Text Placeholder 3">
            <a:extLst>
              <a:ext uri="{FF2B5EF4-FFF2-40B4-BE49-F238E27FC236}">
                <a16:creationId xmlns="" xmlns:a16="http://schemas.microsoft.com/office/drawing/2014/main" id="{EB5C46AC-841F-B548-A934-E0669183D3E9}"/>
              </a:ext>
            </a:extLst>
          </p:cNvPr>
          <p:cNvSpPr>
            <a:spLocks noGrp="1"/>
          </p:cNvSpPr>
          <p:nvPr>
            <p:ph type="body" sz="quarter" idx="96" hasCustomPrompt="1"/>
          </p:nvPr>
        </p:nvSpPr>
        <p:spPr>
          <a:xfrm>
            <a:off x="6281754"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54" name="Text Placeholder 3">
            <a:extLst>
              <a:ext uri="{FF2B5EF4-FFF2-40B4-BE49-F238E27FC236}">
                <a16:creationId xmlns="" xmlns:a16="http://schemas.microsoft.com/office/drawing/2014/main" id="{48CF0667-6081-AA4A-AF72-C1E3F4EE99B0}"/>
              </a:ext>
            </a:extLst>
          </p:cNvPr>
          <p:cNvSpPr>
            <a:spLocks noGrp="1"/>
          </p:cNvSpPr>
          <p:nvPr>
            <p:ph type="body" sz="quarter" idx="97" hasCustomPrompt="1"/>
          </p:nvPr>
        </p:nvSpPr>
        <p:spPr>
          <a:xfrm>
            <a:off x="6281754"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6" name="Text Placeholder 3">
            <a:extLst>
              <a:ext uri="{FF2B5EF4-FFF2-40B4-BE49-F238E27FC236}">
                <a16:creationId xmlns="" xmlns:a16="http://schemas.microsoft.com/office/drawing/2014/main" id="{FD403B38-E0EC-3845-B982-8B863D2A33D3}"/>
              </a:ext>
            </a:extLst>
          </p:cNvPr>
          <p:cNvSpPr>
            <a:spLocks noGrp="1"/>
          </p:cNvSpPr>
          <p:nvPr>
            <p:ph type="body" sz="quarter" idx="98" hasCustomPrompt="1"/>
          </p:nvPr>
        </p:nvSpPr>
        <p:spPr>
          <a:xfrm>
            <a:off x="6281754"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7" name="Text Placeholder 3">
            <a:extLst>
              <a:ext uri="{FF2B5EF4-FFF2-40B4-BE49-F238E27FC236}">
                <a16:creationId xmlns="" xmlns:a16="http://schemas.microsoft.com/office/drawing/2014/main" id="{9DEE1BA0-417A-5142-A592-4F11EB20FE92}"/>
              </a:ext>
            </a:extLst>
          </p:cNvPr>
          <p:cNvSpPr>
            <a:spLocks noGrp="1"/>
          </p:cNvSpPr>
          <p:nvPr>
            <p:ph type="body" sz="quarter" idx="99" hasCustomPrompt="1"/>
          </p:nvPr>
        </p:nvSpPr>
        <p:spPr>
          <a:xfrm>
            <a:off x="6281754"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69" name="Text Placeholder 3">
            <a:extLst>
              <a:ext uri="{FF2B5EF4-FFF2-40B4-BE49-F238E27FC236}">
                <a16:creationId xmlns="" xmlns:a16="http://schemas.microsoft.com/office/drawing/2014/main" id="{307A4B83-504F-174C-B910-39D35F31E49A}"/>
              </a:ext>
            </a:extLst>
          </p:cNvPr>
          <p:cNvSpPr>
            <a:spLocks noGrp="1"/>
          </p:cNvSpPr>
          <p:nvPr>
            <p:ph type="body" sz="quarter" idx="100" hasCustomPrompt="1"/>
          </p:nvPr>
        </p:nvSpPr>
        <p:spPr>
          <a:xfrm>
            <a:off x="6281754"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0" name="Text Placeholder 3">
            <a:extLst>
              <a:ext uri="{FF2B5EF4-FFF2-40B4-BE49-F238E27FC236}">
                <a16:creationId xmlns="" xmlns:a16="http://schemas.microsoft.com/office/drawing/2014/main" id="{AF86AAE4-5A1F-0E45-A819-6DF6B884AEFC}"/>
              </a:ext>
            </a:extLst>
          </p:cNvPr>
          <p:cNvSpPr>
            <a:spLocks noGrp="1"/>
          </p:cNvSpPr>
          <p:nvPr>
            <p:ph type="body" sz="quarter" idx="101" hasCustomPrompt="1"/>
          </p:nvPr>
        </p:nvSpPr>
        <p:spPr>
          <a:xfrm>
            <a:off x="6281754"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1" name="Text Placeholder 3">
            <a:extLst>
              <a:ext uri="{FF2B5EF4-FFF2-40B4-BE49-F238E27FC236}">
                <a16:creationId xmlns="" xmlns:a16="http://schemas.microsoft.com/office/drawing/2014/main" id="{4D028235-0A24-5249-9C4E-1326242788C2}"/>
              </a:ext>
            </a:extLst>
          </p:cNvPr>
          <p:cNvSpPr>
            <a:spLocks noGrp="1"/>
          </p:cNvSpPr>
          <p:nvPr>
            <p:ph type="body" sz="quarter" idx="102" hasCustomPrompt="1"/>
          </p:nvPr>
        </p:nvSpPr>
        <p:spPr>
          <a:xfrm>
            <a:off x="9017026" y="2585852"/>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2" name="Text Placeholder 3">
            <a:extLst>
              <a:ext uri="{FF2B5EF4-FFF2-40B4-BE49-F238E27FC236}">
                <a16:creationId xmlns="" xmlns:a16="http://schemas.microsoft.com/office/drawing/2014/main" id="{E249B0CB-2E48-0B47-80A5-610E67B3D3D5}"/>
              </a:ext>
            </a:extLst>
          </p:cNvPr>
          <p:cNvSpPr>
            <a:spLocks noGrp="1"/>
          </p:cNvSpPr>
          <p:nvPr>
            <p:ph type="body" sz="quarter" idx="103" hasCustomPrompt="1"/>
          </p:nvPr>
        </p:nvSpPr>
        <p:spPr>
          <a:xfrm>
            <a:off x="9017026" y="2720658"/>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3" name="Text Placeholder 3">
            <a:extLst>
              <a:ext uri="{FF2B5EF4-FFF2-40B4-BE49-F238E27FC236}">
                <a16:creationId xmlns="" xmlns:a16="http://schemas.microsoft.com/office/drawing/2014/main" id="{E8EEA60F-3FE7-3540-AEA8-4B8C1A3F8ECC}"/>
              </a:ext>
            </a:extLst>
          </p:cNvPr>
          <p:cNvSpPr>
            <a:spLocks noGrp="1"/>
          </p:cNvSpPr>
          <p:nvPr>
            <p:ph type="body" sz="quarter" idx="104" hasCustomPrompt="1"/>
          </p:nvPr>
        </p:nvSpPr>
        <p:spPr>
          <a:xfrm>
            <a:off x="9017026" y="2966482"/>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4" name="Text Placeholder 3">
            <a:extLst>
              <a:ext uri="{FF2B5EF4-FFF2-40B4-BE49-F238E27FC236}">
                <a16:creationId xmlns="" xmlns:a16="http://schemas.microsoft.com/office/drawing/2014/main" id="{8F775F17-1E05-6A48-8188-E9A3E90A3608}"/>
              </a:ext>
            </a:extLst>
          </p:cNvPr>
          <p:cNvSpPr>
            <a:spLocks noGrp="1"/>
          </p:cNvSpPr>
          <p:nvPr>
            <p:ph type="body" sz="quarter" idx="105" hasCustomPrompt="1"/>
          </p:nvPr>
        </p:nvSpPr>
        <p:spPr>
          <a:xfrm>
            <a:off x="9017026" y="310601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75" name="Text Placeholder 3">
            <a:extLst>
              <a:ext uri="{FF2B5EF4-FFF2-40B4-BE49-F238E27FC236}">
                <a16:creationId xmlns="" xmlns:a16="http://schemas.microsoft.com/office/drawing/2014/main" id="{88F5CBB6-7CE6-D643-BB55-339D1D8CA901}"/>
              </a:ext>
            </a:extLst>
          </p:cNvPr>
          <p:cNvSpPr>
            <a:spLocks noGrp="1"/>
          </p:cNvSpPr>
          <p:nvPr>
            <p:ph type="body" sz="quarter" idx="106" hasCustomPrompt="1"/>
          </p:nvPr>
        </p:nvSpPr>
        <p:spPr>
          <a:xfrm>
            <a:off x="9017026" y="3343069"/>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sp>
        <p:nvSpPr>
          <p:cNvPr id="76" name="Text Placeholder 3">
            <a:extLst>
              <a:ext uri="{FF2B5EF4-FFF2-40B4-BE49-F238E27FC236}">
                <a16:creationId xmlns="" xmlns:a16="http://schemas.microsoft.com/office/drawing/2014/main" id="{EF8EE787-3763-A342-BB90-D8FE142D44E3}"/>
              </a:ext>
            </a:extLst>
          </p:cNvPr>
          <p:cNvSpPr>
            <a:spLocks noGrp="1"/>
          </p:cNvSpPr>
          <p:nvPr>
            <p:ph type="body" sz="quarter" idx="107" hasCustomPrompt="1"/>
          </p:nvPr>
        </p:nvSpPr>
        <p:spPr>
          <a:xfrm>
            <a:off x="9017026" y="4888904"/>
            <a:ext cx="237823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77" name="Text Placeholder 3">
            <a:extLst>
              <a:ext uri="{FF2B5EF4-FFF2-40B4-BE49-F238E27FC236}">
                <a16:creationId xmlns="" xmlns:a16="http://schemas.microsoft.com/office/drawing/2014/main" id="{CE08F99E-37D6-0144-8600-A950BB3296C1}"/>
              </a:ext>
            </a:extLst>
          </p:cNvPr>
          <p:cNvSpPr>
            <a:spLocks noGrp="1"/>
          </p:cNvSpPr>
          <p:nvPr>
            <p:ph type="body" sz="quarter" idx="108" hasCustomPrompt="1"/>
          </p:nvPr>
        </p:nvSpPr>
        <p:spPr>
          <a:xfrm>
            <a:off x="9017026" y="5023710"/>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78" name="Text Placeholder 3">
            <a:extLst>
              <a:ext uri="{FF2B5EF4-FFF2-40B4-BE49-F238E27FC236}">
                <a16:creationId xmlns="" xmlns:a16="http://schemas.microsoft.com/office/drawing/2014/main" id="{7C16E0FD-EB41-914B-A53F-0067BAFB780E}"/>
              </a:ext>
            </a:extLst>
          </p:cNvPr>
          <p:cNvSpPr>
            <a:spLocks noGrp="1"/>
          </p:cNvSpPr>
          <p:nvPr>
            <p:ph type="body" sz="quarter" idx="109" hasCustomPrompt="1"/>
          </p:nvPr>
        </p:nvSpPr>
        <p:spPr>
          <a:xfrm>
            <a:off x="9017026" y="5269534"/>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telephone</a:t>
            </a:r>
            <a:endParaRPr lang="fi-FI" dirty="0"/>
          </a:p>
        </p:txBody>
      </p:sp>
      <p:sp>
        <p:nvSpPr>
          <p:cNvPr id="79" name="Text Placeholder 3">
            <a:extLst>
              <a:ext uri="{FF2B5EF4-FFF2-40B4-BE49-F238E27FC236}">
                <a16:creationId xmlns="" xmlns:a16="http://schemas.microsoft.com/office/drawing/2014/main" id="{4F486594-41E7-2A4F-9AD9-E6735AFC721B}"/>
              </a:ext>
            </a:extLst>
          </p:cNvPr>
          <p:cNvSpPr>
            <a:spLocks noGrp="1"/>
          </p:cNvSpPr>
          <p:nvPr>
            <p:ph type="body" sz="quarter" idx="110" hasCustomPrompt="1"/>
          </p:nvPr>
        </p:nvSpPr>
        <p:spPr>
          <a:xfrm>
            <a:off x="9017026" y="5409066"/>
            <a:ext cx="237823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email</a:t>
            </a:r>
            <a:endParaRPr lang="fi-FI" dirty="0"/>
          </a:p>
        </p:txBody>
      </p:sp>
      <p:sp>
        <p:nvSpPr>
          <p:cNvPr id="80" name="Text Placeholder 3">
            <a:extLst>
              <a:ext uri="{FF2B5EF4-FFF2-40B4-BE49-F238E27FC236}">
                <a16:creationId xmlns="" xmlns:a16="http://schemas.microsoft.com/office/drawing/2014/main" id="{CC5CECB5-5B7E-6041-8935-2C8578294421}"/>
              </a:ext>
            </a:extLst>
          </p:cNvPr>
          <p:cNvSpPr>
            <a:spLocks noGrp="1"/>
          </p:cNvSpPr>
          <p:nvPr>
            <p:ph type="body" sz="quarter" idx="111" hasCustomPrompt="1"/>
          </p:nvPr>
        </p:nvSpPr>
        <p:spPr>
          <a:xfrm>
            <a:off x="9017026" y="5646121"/>
            <a:ext cx="2378231" cy="339415"/>
          </a:xfrm>
          <a:prstGeom prst="rect">
            <a:avLst/>
          </a:prstGeom>
        </p:spPr>
        <p:txBody>
          <a:bodyPr lIns="0" tIns="0" rIns="0" bIns="0" numCol="1" spcCol="180000" anchor="t">
            <a:noAutofit/>
          </a:bodyPr>
          <a:lstStyle>
            <a:lvl1pPr>
              <a:defRPr lang="fi-FI" sz="900" spc="30" dirty="0"/>
            </a:lvl1pPr>
          </a:lstStyle>
          <a:p>
            <a:pPr lvl="0">
              <a:lnSpc>
                <a:spcPts val="950"/>
              </a:lnSpc>
            </a:pPr>
            <a:r>
              <a:rPr lang="en-GB" dirty="0"/>
              <a:t>Insert practices</a:t>
            </a:r>
            <a:endParaRPr lang="fi-FI" dirty="0"/>
          </a:p>
        </p:txBody>
      </p:sp>
      <p:cxnSp>
        <p:nvCxnSpPr>
          <p:cNvPr id="58" name="Straight Connector 57">
            <a:extLst>
              <a:ext uri="{FF2B5EF4-FFF2-40B4-BE49-F238E27FC236}">
                <a16:creationId xmlns="" xmlns:a16="http://schemas.microsoft.com/office/drawing/2014/main" id="{51D29155-B803-804C-A39C-143A8B9BC684}"/>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73AD7BD8-8E2E-CD4F-B065-4F83BD5C967F}"/>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C5A8733B-9F5A-E340-8CB7-FE4DA7C53636}"/>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22ACCA81-B2F8-E54A-8450-D577DDF423C2}"/>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BD1DB203-DB30-9946-9D56-A8A23A9BBFBC}"/>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8B8AEAA4-E380-0844-B558-EAEE9D89C1B0}"/>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8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8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2397972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s 16X">
    <p:spTree>
      <p:nvGrpSpPr>
        <p:cNvPr id="1" name=""/>
        <p:cNvGrpSpPr/>
        <p:nvPr/>
      </p:nvGrpSpPr>
      <p:grpSpPr>
        <a:xfrm>
          <a:off x="0" y="0"/>
          <a:ext cx="0" cy="0"/>
          <a:chOff x="0" y="0"/>
          <a:chExt cx="0" cy="0"/>
        </a:xfrm>
      </p:grpSpPr>
      <p:sp>
        <p:nvSpPr>
          <p:cNvPr id="56" name="Kuvan paikkamerkki 3">
            <a:extLst>
              <a:ext uri="{FF2B5EF4-FFF2-40B4-BE49-F238E27FC236}">
                <a16:creationId xmlns="" xmlns:a16="http://schemas.microsoft.com/office/drawing/2014/main" id="{EDC8357D-393F-3544-948D-FF036A2B596E}"/>
              </a:ext>
            </a:extLst>
          </p:cNvPr>
          <p:cNvSpPr>
            <a:spLocks noGrp="1"/>
          </p:cNvSpPr>
          <p:nvPr>
            <p:ph type="pic" sz="quarter" idx="74"/>
          </p:nvPr>
        </p:nvSpPr>
        <p:spPr>
          <a:xfrm>
            <a:off x="807825"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2" name="Title 1">
            <a:extLst>
              <a:ext uri="{FF2B5EF4-FFF2-40B4-BE49-F238E27FC236}">
                <a16:creationId xmlns="" xmlns:a16="http://schemas.microsoft.com/office/drawing/2014/main" id="{FD3A2FC2-9CA4-2144-827E-C3EDB44C2C0E}"/>
              </a:ext>
            </a:extLst>
          </p:cNvPr>
          <p:cNvSpPr>
            <a:spLocks noGrp="1"/>
          </p:cNvSpPr>
          <p:nvPr>
            <p:ph type="ctrTitle" hasCustomPrompt="1"/>
          </p:nvPr>
        </p:nvSpPr>
        <p:spPr>
          <a:xfrm>
            <a:off x="803275" y="800100"/>
            <a:ext cx="5076825" cy="661475"/>
          </a:xfrm>
          <a:prstGeom prst="rect">
            <a:avLst/>
          </a:prstGeom>
        </p:spPr>
        <p:txBody>
          <a:bodyPr anchor="t">
            <a:noAutofit/>
          </a:bodyPr>
          <a:lstStyle>
            <a:lvl1pPr algn="l">
              <a:defRPr sz="2400"/>
            </a:lvl1pPr>
          </a:lstStyle>
          <a:p>
            <a:r>
              <a:rPr lang="en-GB" dirty="0"/>
              <a:t>Title</a:t>
            </a:r>
            <a:endParaRPr lang="en-US" dirty="0"/>
          </a:p>
        </p:txBody>
      </p:sp>
      <p:sp>
        <p:nvSpPr>
          <p:cNvPr id="4" name="Text Placeholder 3">
            <a:extLst>
              <a:ext uri="{FF2B5EF4-FFF2-40B4-BE49-F238E27FC236}">
                <a16:creationId xmlns="" xmlns:a16="http://schemas.microsoft.com/office/drawing/2014/main" id="{8809B02D-F6D4-9745-9A4C-3592656F6863}"/>
              </a:ext>
            </a:extLst>
          </p:cNvPr>
          <p:cNvSpPr>
            <a:spLocks noGrp="1"/>
          </p:cNvSpPr>
          <p:nvPr>
            <p:ph type="body" sz="quarter" idx="27" hasCustomPrompt="1"/>
          </p:nvPr>
        </p:nvSpPr>
        <p:spPr>
          <a:xfrm>
            <a:off x="6271844" y="813164"/>
            <a:ext cx="5137520" cy="648412"/>
          </a:xfrm>
          <a:prstGeom prst="rect">
            <a:avLst/>
          </a:prstGeom>
        </p:spPr>
        <p:txBody>
          <a:bodyPr vert="horz" lIns="0" tIns="0" rIns="0" bIns="0" rtlCol="0" anchor="t">
            <a:noAutofit/>
          </a:bodyPr>
          <a:lstStyle>
            <a:lvl1pPr>
              <a:defRPr lang="en-GB" sz="2400" smtClean="0">
                <a:ea typeface="+mj-ea"/>
              </a:defRPr>
            </a:lvl1pPr>
            <a:lvl2pPr>
              <a:defRPr lang="en-GB" smtClean="0"/>
            </a:lvl2pPr>
            <a:lvl3pPr>
              <a:defRPr lang="en-GB" smtClean="0"/>
            </a:lvl3pPr>
            <a:lvl4pPr>
              <a:defRPr lang="en-GB" smtClean="0"/>
            </a:lvl4pPr>
            <a:lvl5pPr>
              <a:defRPr lang="fi-FI"/>
            </a:lvl5pPr>
          </a:lstStyle>
          <a:p>
            <a:pPr lvl="0">
              <a:spcBef>
                <a:spcPct val="0"/>
              </a:spcBef>
            </a:pPr>
            <a:r>
              <a:rPr lang="en-GB" dirty="0"/>
              <a:t>Title</a:t>
            </a:r>
            <a:endParaRPr lang="fi-FI" dirty="0"/>
          </a:p>
        </p:txBody>
      </p:sp>
      <p:sp>
        <p:nvSpPr>
          <p:cNvPr id="123" name="Kuvan paikkamerkki 3">
            <a:extLst>
              <a:ext uri="{FF2B5EF4-FFF2-40B4-BE49-F238E27FC236}">
                <a16:creationId xmlns="" xmlns:a16="http://schemas.microsoft.com/office/drawing/2014/main" id="{881CAD3B-CC01-D744-8623-F40096D029E8}"/>
              </a:ext>
            </a:extLst>
          </p:cNvPr>
          <p:cNvSpPr>
            <a:spLocks noGrp="1"/>
          </p:cNvSpPr>
          <p:nvPr>
            <p:ph type="pic" sz="quarter" idx="46"/>
          </p:nvPr>
        </p:nvSpPr>
        <p:spPr>
          <a:xfrm>
            <a:off x="807825"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0" name="Kuvan paikkamerkki 3">
            <a:extLst>
              <a:ext uri="{FF2B5EF4-FFF2-40B4-BE49-F238E27FC236}">
                <a16:creationId xmlns="" xmlns:a16="http://schemas.microsoft.com/office/drawing/2014/main" id="{CC6123CC-EF55-E74C-A231-6473E23E4F78}"/>
              </a:ext>
            </a:extLst>
          </p:cNvPr>
          <p:cNvSpPr>
            <a:spLocks noGrp="1"/>
          </p:cNvSpPr>
          <p:nvPr>
            <p:ph type="pic" sz="quarter" idx="77"/>
          </p:nvPr>
        </p:nvSpPr>
        <p:spPr>
          <a:xfrm>
            <a:off x="2146936"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2" name="Kuvan paikkamerkki 3">
            <a:extLst>
              <a:ext uri="{FF2B5EF4-FFF2-40B4-BE49-F238E27FC236}">
                <a16:creationId xmlns="" xmlns:a16="http://schemas.microsoft.com/office/drawing/2014/main" id="{543AE85F-5811-D74F-AD33-0735CE23E99D}"/>
              </a:ext>
            </a:extLst>
          </p:cNvPr>
          <p:cNvSpPr>
            <a:spLocks noGrp="1"/>
          </p:cNvSpPr>
          <p:nvPr>
            <p:ph type="pic" sz="quarter" idx="79"/>
          </p:nvPr>
        </p:nvSpPr>
        <p:spPr>
          <a:xfrm>
            <a:off x="2146936"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4" name="Kuvan paikkamerkki 3">
            <a:extLst>
              <a:ext uri="{FF2B5EF4-FFF2-40B4-BE49-F238E27FC236}">
                <a16:creationId xmlns="" xmlns:a16="http://schemas.microsoft.com/office/drawing/2014/main" id="{999C93D2-A350-A94D-9182-F95260982071}"/>
              </a:ext>
            </a:extLst>
          </p:cNvPr>
          <p:cNvSpPr>
            <a:spLocks noGrp="1"/>
          </p:cNvSpPr>
          <p:nvPr>
            <p:ph type="pic" sz="quarter" idx="81"/>
          </p:nvPr>
        </p:nvSpPr>
        <p:spPr>
          <a:xfrm>
            <a:off x="347858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6" name="Kuvan paikkamerkki 3">
            <a:extLst>
              <a:ext uri="{FF2B5EF4-FFF2-40B4-BE49-F238E27FC236}">
                <a16:creationId xmlns="" xmlns:a16="http://schemas.microsoft.com/office/drawing/2014/main" id="{44B9CE9B-C397-F049-BBA1-55F370E8C6BA}"/>
              </a:ext>
            </a:extLst>
          </p:cNvPr>
          <p:cNvSpPr>
            <a:spLocks noGrp="1"/>
          </p:cNvSpPr>
          <p:nvPr>
            <p:ph type="pic" sz="quarter" idx="83"/>
          </p:nvPr>
        </p:nvSpPr>
        <p:spPr>
          <a:xfrm>
            <a:off x="347858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78" name="Kuvan paikkamerkki 3">
            <a:extLst>
              <a:ext uri="{FF2B5EF4-FFF2-40B4-BE49-F238E27FC236}">
                <a16:creationId xmlns="" xmlns:a16="http://schemas.microsoft.com/office/drawing/2014/main" id="{C45328AF-D028-F045-B1BB-0B25A3FE9692}"/>
              </a:ext>
            </a:extLst>
          </p:cNvPr>
          <p:cNvSpPr>
            <a:spLocks noGrp="1"/>
          </p:cNvSpPr>
          <p:nvPr>
            <p:ph type="pic" sz="quarter" idx="85"/>
          </p:nvPr>
        </p:nvSpPr>
        <p:spPr>
          <a:xfrm>
            <a:off x="4817690"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0" name="Kuvan paikkamerkki 3">
            <a:extLst>
              <a:ext uri="{FF2B5EF4-FFF2-40B4-BE49-F238E27FC236}">
                <a16:creationId xmlns="" xmlns:a16="http://schemas.microsoft.com/office/drawing/2014/main" id="{E72B3318-79FE-A64B-AB34-8EF9A0A37025}"/>
              </a:ext>
            </a:extLst>
          </p:cNvPr>
          <p:cNvSpPr>
            <a:spLocks noGrp="1"/>
          </p:cNvSpPr>
          <p:nvPr>
            <p:ph type="pic" sz="quarter" idx="87"/>
          </p:nvPr>
        </p:nvSpPr>
        <p:spPr>
          <a:xfrm>
            <a:off x="4817690"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2" name="Kuvan paikkamerkki 3">
            <a:extLst>
              <a:ext uri="{FF2B5EF4-FFF2-40B4-BE49-F238E27FC236}">
                <a16:creationId xmlns="" xmlns:a16="http://schemas.microsoft.com/office/drawing/2014/main" id="{BB616B2A-4428-974B-BBBA-C9E609313EEA}"/>
              </a:ext>
            </a:extLst>
          </p:cNvPr>
          <p:cNvSpPr>
            <a:spLocks noGrp="1"/>
          </p:cNvSpPr>
          <p:nvPr>
            <p:ph type="pic" sz="quarter" idx="89"/>
          </p:nvPr>
        </p:nvSpPr>
        <p:spPr>
          <a:xfrm>
            <a:off x="627184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4" name="Kuvan paikkamerkki 3">
            <a:extLst>
              <a:ext uri="{FF2B5EF4-FFF2-40B4-BE49-F238E27FC236}">
                <a16:creationId xmlns="" xmlns:a16="http://schemas.microsoft.com/office/drawing/2014/main" id="{61CE0560-DFD6-E14C-940F-53A3A92FB510}"/>
              </a:ext>
            </a:extLst>
          </p:cNvPr>
          <p:cNvSpPr>
            <a:spLocks noGrp="1"/>
          </p:cNvSpPr>
          <p:nvPr>
            <p:ph type="pic" sz="quarter" idx="91"/>
          </p:nvPr>
        </p:nvSpPr>
        <p:spPr>
          <a:xfrm>
            <a:off x="627184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6" name="Kuvan paikkamerkki 3">
            <a:extLst>
              <a:ext uri="{FF2B5EF4-FFF2-40B4-BE49-F238E27FC236}">
                <a16:creationId xmlns="" xmlns:a16="http://schemas.microsoft.com/office/drawing/2014/main" id="{D2351F9B-03D9-364E-B7B3-F9A14B413BE0}"/>
              </a:ext>
            </a:extLst>
          </p:cNvPr>
          <p:cNvSpPr>
            <a:spLocks noGrp="1"/>
          </p:cNvSpPr>
          <p:nvPr>
            <p:ph type="pic" sz="quarter" idx="93"/>
          </p:nvPr>
        </p:nvSpPr>
        <p:spPr>
          <a:xfrm>
            <a:off x="7610952"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88" name="Kuvan paikkamerkki 3">
            <a:extLst>
              <a:ext uri="{FF2B5EF4-FFF2-40B4-BE49-F238E27FC236}">
                <a16:creationId xmlns="" xmlns:a16="http://schemas.microsoft.com/office/drawing/2014/main" id="{A626956E-804E-9146-A180-E68733A98CF5}"/>
              </a:ext>
            </a:extLst>
          </p:cNvPr>
          <p:cNvSpPr>
            <a:spLocks noGrp="1"/>
          </p:cNvSpPr>
          <p:nvPr>
            <p:ph type="pic" sz="quarter" idx="95"/>
          </p:nvPr>
        </p:nvSpPr>
        <p:spPr>
          <a:xfrm>
            <a:off x="7610952"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0" name="Kuvan paikkamerkki 3">
            <a:extLst>
              <a:ext uri="{FF2B5EF4-FFF2-40B4-BE49-F238E27FC236}">
                <a16:creationId xmlns="" xmlns:a16="http://schemas.microsoft.com/office/drawing/2014/main" id="{D5B3B583-63B2-C145-B088-525AF3B108B4}"/>
              </a:ext>
            </a:extLst>
          </p:cNvPr>
          <p:cNvSpPr>
            <a:spLocks noGrp="1"/>
          </p:cNvSpPr>
          <p:nvPr>
            <p:ph type="pic" sz="quarter" idx="97"/>
          </p:nvPr>
        </p:nvSpPr>
        <p:spPr>
          <a:xfrm>
            <a:off x="8957523"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2" name="Kuvan paikkamerkki 3">
            <a:extLst>
              <a:ext uri="{FF2B5EF4-FFF2-40B4-BE49-F238E27FC236}">
                <a16:creationId xmlns="" xmlns:a16="http://schemas.microsoft.com/office/drawing/2014/main" id="{3C43847E-E02A-BA45-BBE5-E9B281740C5D}"/>
              </a:ext>
            </a:extLst>
          </p:cNvPr>
          <p:cNvSpPr>
            <a:spLocks noGrp="1"/>
          </p:cNvSpPr>
          <p:nvPr>
            <p:ph type="pic" sz="quarter" idx="99"/>
          </p:nvPr>
        </p:nvSpPr>
        <p:spPr>
          <a:xfrm>
            <a:off x="8957523"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98" name="Kuvan paikkamerkki 3">
            <a:extLst>
              <a:ext uri="{FF2B5EF4-FFF2-40B4-BE49-F238E27FC236}">
                <a16:creationId xmlns="" xmlns:a16="http://schemas.microsoft.com/office/drawing/2014/main" id="{FDE666EA-36FF-644B-AAD7-FC6B5F4CBCD0}"/>
              </a:ext>
            </a:extLst>
          </p:cNvPr>
          <p:cNvSpPr>
            <a:spLocks noGrp="1"/>
          </p:cNvSpPr>
          <p:nvPr>
            <p:ph type="pic" sz="quarter" idx="101"/>
          </p:nvPr>
        </p:nvSpPr>
        <p:spPr>
          <a:xfrm>
            <a:off x="10289169" y="3886563"/>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100" name="Kuvan paikkamerkki 3">
            <a:extLst>
              <a:ext uri="{FF2B5EF4-FFF2-40B4-BE49-F238E27FC236}">
                <a16:creationId xmlns="" xmlns:a16="http://schemas.microsoft.com/office/drawing/2014/main" id="{81E0FA09-449F-034B-83C4-F91CEF1DE68F}"/>
              </a:ext>
            </a:extLst>
          </p:cNvPr>
          <p:cNvSpPr>
            <a:spLocks noGrp="1"/>
          </p:cNvSpPr>
          <p:nvPr>
            <p:ph type="pic" sz="quarter" idx="103"/>
          </p:nvPr>
        </p:nvSpPr>
        <p:spPr>
          <a:xfrm>
            <a:off x="10289169" y="1597019"/>
            <a:ext cx="1099556" cy="798131"/>
          </a:xfrm>
          <a:prstGeom prst="rect">
            <a:avLst/>
          </a:prstGeom>
          <a:pattFill prst="pct5">
            <a:fgClr>
              <a:schemeClr val="tx1"/>
            </a:fgClr>
            <a:bgClr>
              <a:schemeClr val="bg1"/>
            </a:bgClr>
          </a:pattFill>
        </p:spPr>
        <p:txBody>
          <a:bodyPr>
            <a:noAutofit/>
          </a:bodyPr>
          <a:lstStyle>
            <a:lvl1pPr marL="0" indent="0">
              <a:buNone/>
              <a:defRPr/>
            </a:lvl1pPr>
          </a:lstStyle>
          <a:p>
            <a:endParaRPr lang="fi-FI"/>
          </a:p>
        </p:txBody>
      </p:sp>
      <p:sp>
        <p:nvSpPr>
          <p:cNvPr id="37" name="Text Placeholder 3">
            <a:extLst>
              <a:ext uri="{FF2B5EF4-FFF2-40B4-BE49-F238E27FC236}">
                <a16:creationId xmlns="" xmlns:a16="http://schemas.microsoft.com/office/drawing/2014/main" id="{9AF72178-3ED3-2344-A39C-832B243989C9}"/>
              </a:ext>
            </a:extLst>
          </p:cNvPr>
          <p:cNvSpPr>
            <a:spLocks noGrp="1"/>
          </p:cNvSpPr>
          <p:nvPr>
            <p:ph type="body" sz="quarter" idx="72" hasCustomPrompt="1"/>
          </p:nvPr>
        </p:nvSpPr>
        <p:spPr>
          <a:xfrm>
            <a:off x="811210" y="2508362"/>
            <a:ext cx="1096171" cy="139327"/>
          </a:xfrm>
          <a:prstGeom prst="rect">
            <a:avLst/>
          </a:prstGeom>
          <a:ln>
            <a:noFill/>
          </a:ln>
        </p:spPr>
        <p:txBody>
          <a:bodyPr lIns="0" tIns="0" rIns="0" bIns="0" anchor="t">
            <a:noAutofit/>
          </a:bodyPr>
          <a:lstStyle>
            <a:lvl1pPr>
              <a:defRPr lang="fi-FI" sz="900" b="1" spc="30" dirty="0">
                <a:solidFill>
                  <a:schemeClr val="tx1"/>
                </a:solidFill>
              </a:defRPr>
            </a:lvl1pPr>
          </a:lstStyle>
          <a:p>
            <a:pPr lvl="0">
              <a:lnSpc>
                <a:spcPts val="950"/>
              </a:lnSpc>
            </a:pPr>
            <a:r>
              <a:rPr lang="en-GB" dirty="0"/>
              <a:t>Insert name</a:t>
            </a:r>
            <a:endParaRPr lang="fi-FI" dirty="0"/>
          </a:p>
        </p:txBody>
      </p:sp>
      <p:sp>
        <p:nvSpPr>
          <p:cNvPr id="38" name="Text Placeholder 3">
            <a:extLst>
              <a:ext uri="{FF2B5EF4-FFF2-40B4-BE49-F238E27FC236}">
                <a16:creationId xmlns="" xmlns:a16="http://schemas.microsoft.com/office/drawing/2014/main" id="{BDF1D025-B367-0F41-9C2A-C9BC4BEAF061}"/>
              </a:ext>
            </a:extLst>
          </p:cNvPr>
          <p:cNvSpPr>
            <a:spLocks noGrp="1"/>
          </p:cNvSpPr>
          <p:nvPr>
            <p:ph type="body" sz="quarter" idx="73" hasCustomPrompt="1"/>
          </p:nvPr>
        </p:nvSpPr>
        <p:spPr>
          <a:xfrm>
            <a:off x="811210" y="2783133"/>
            <a:ext cx="1096171" cy="172172"/>
          </a:xfrm>
          <a:prstGeom prst="rect">
            <a:avLst/>
          </a:prstGeom>
          <a:ln>
            <a:noFill/>
          </a:ln>
        </p:spPr>
        <p:txBody>
          <a:bodyPr lIns="0" tIns="0" rIns="0" bIns="0" anchor="t">
            <a:noAutofit/>
          </a:bodyPr>
          <a:lstStyle>
            <a:lvl1pPr>
              <a:defRPr lang="fi-FI" sz="900" b="0" spc="30" dirty="0">
                <a:solidFill>
                  <a:schemeClr val="tx1"/>
                </a:solidFill>
              </a:defRPr>
            </a:lvl1pPr>
          </a:lstStyle>
          <a:p>
            <a:pPr lvl="0">
              <a:lnSpc>
                <a:spcPts val="950"/>
              </a:lnSpc>
            </a:pPr>
            <a:r>
              <a:rPr lang="en-GB" dirty="0"/>
              <a:t>Insert title</a:t>
            </a:r>
            <a:endParaRPr lang="fi-FI" dirty="0"/>
          </a:p>
        </p:txBody>
      </p:sp>
      <p:sp>
        <p:nvSpPr>
          <p:cNvPr id="39" name="Text Placeholder 3">
            <a:extLst>
              <a:ext uri="{FF2B5EF4-FFF2-40B4-BE49-F238E27FC236}">
                <a16:creationId xmlns="" xmlns:a16="http://schemas.microsoft.com/office/drawing/2014/main" id="{A004EA1E-22FA-5047-A779-C5A421095FC6}"/>
              </a:ext>
            </a:extLst>
          </p:cNvPr>
          <p:cNvSpPr>
            <a:spLocks noGrp="1"/>
          </p:cNvSpPr>
          <p:nvPr>
            <p:ph type="body" sz="quarter" idx="76" hasCustomPrompt="1"/>
          </p:nvPr>
        </p:nvSpPr>
        <p:spPr>
          <a:xfrm>
            <a:off x="81121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0" name="Text Placeholder 3">
            <a:extLst>
              <a:ext uri="{FF2B5EF4-FFF2-40B4-BE49-F238E27FC236}">
                <a16:creationId xmlns="" xmlns:a16="http://schemas.microsoft.com/office/drawing/2014/main" id="{BA0AEF21-5648-1248-A982-BF63EB4A7776}"/>
              </a:ext>
            </a:extLst>
          </p:cNvPr>
          <p:cNvSpPr>
            <a:spLocks noGrp="1"/>
          </p:cNvSpPr>
          <p:nvPr>
            <p:ph type="body" sz="quarter" idx="104" hasCustomPrompt="1"/>
          </p:nvPr>
        </p:nvSpPr>
        <p:spPr>
          <a:xfrm>
            <a:off x="2150321"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1" name="Text Placeholder 3">
            <a:extLst>
              <a:ext uri="{FF2B5EF4-FFF2-40B4-BE49-F238E27FC236}">
                <a16:creationId xmlns="" xmlns:a16="http://schemas.microsoft.com/office/drawing/2014/main" id="{06C2C921-E6A4-D044-9030-8E4618E4ACBE}"/>
              </a:ext>
            </a:extLst>
          </p:cNvPr>
          <p:cNvSpPr>
            <a:spLocks noGrp="1"/>
          </p:cNvSpPr>
          <p:nvPr>
            <p:ph type="body" sz="quarter" idx="105" hasCustomPrompt="1"/>
          </p:nvPr>
        </p:nvSpPr>
        <p:spPr>
          <a:xfrm>
            <a:off x="2150321"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2" name="Text Placeholder 3">
            <a:extLst>
              <a:ext uri="{FF2B5EF4-FFF2-40B4-BE49-F238E27FC236}">
                <a16:creationId xmlns="" xmlns:a16="http://schemas.microsoft.com/office/drawing/2014/main" id="{FF727D92-0879-FA4B-9F61-C29E1DD7C875}"/>
              </a:ext>
            </a:extLst>
          </p:cNvPr>
          <p:cNvSpPr>
            <a:spLocks noGrp="1"/>
          </p:cNvSpPr>
          <p:nvPr>
            <p:ph type="body" sz="quarter" idx="106" hasCustomPrompt="1"/>
          </p:nvPr>
        </p:nvSpPr>
        <p:spPr>
          <a:xfrm>
            <a:off x="2150321"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3" name="Text Placeholder 3">
            <a:extLst>
              <a:ext uri="{FF2B5EF4-FFF2-40B4-BE49-F238E27FC236}">
                <a16:creationId xmlns="" xmlns:a16="http://schemas.microsoft.com/office/drawing/2014/main" id="{F42BAF27-54BF-BA49-9BC8-D146F88D429F}"/>
              </a:ext>
            </a:extLst>
          </p:cNvPr>
          <p:cNvSpPr>
            <a:spLocks noGrp="1"/>
          </p:cNvSpPr>
          <p:nvPr>
            <p:ph type="body" sz="quarter" idx="107" hasCustomPrompt="1"/>
          </p:nvPr>
        </p:nvSpPr>
        <p:spPr>
          <a:xfrm>
            <a:off x="348196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4" name="Text Placeholder 3">
            <a:extLst>
              <a:ext uri="{FF2B5EF4-FFF2-40B4-BE49-F238E27FC236}">
                <a16:creationId xmlns="" xmlns:a16="http://schemas.microsoft.com/office/drawing/2014/main" id="{87B023D3-40F6-9649-A2BA-2B4A5580FD70}"/>
              </a:ext>
            </a:extLst>
          </p:cNvPr>
          <p:cNvSpPr>
            <a:spLocks noGrp="1"/>
          </p:cNvSpPr>
          <p:nvPr>
            <p:ph type="body" sz="quarter" idx="108" hasCustomPrompt="1"/>
          </p:nvPr>
        </p:nvSpPr>
        <p:spPr>
          <a:xfrm>
            <a:off x="348196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5" name="Text Placeholder 3">
            <a:extLst>
              <a:ext uri="{FF2B5EF4-FFF2-40B4-BE49-F238E27FC236}">
                <a16:creationId xmlns="" xmlns:a16="http://schemas.microsoft.com/office/drawing/2014/main" id="{F4DDDB68-F155-E849-A884-613FFF0FCAF4}"/>
              </a:ext>
            </a:extLst>
          </p:cNvPr>
          <p:cNvSpPr>
            <a:spLocks noGrp="1"/>
          </p:cNvSpPr>
          <p:nvPr>
            <p:ph type="body" sz="quarter" idx="109" hasCustomPrompt="1"/>
          </p:nvPr>
        </p:nvSpPr>
        <p:spPr>
          <a:xfrm>
            <a:off x="348196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6" name="Text Placeholder 3">
            <a:extLst>
              <a:ext uri="{FF2B5EF4-FFF2-40B4-BE49-F238E27FC236}">
                <a16:creationId xmlns="" xmlns:a16="http://schemas.microsoft.com/office/drawing/2014/main" id="{14F9C256-43E9-BC44-91D8-B8D238DEAA03}"/>
              </a:ext>
            </a:extLst>
          </p:cNvPr>
          <p:cNvSpPr>
            <a:spLocks noGrp="1"/>
          </p:cNvSpPr>
          <p:nvPr>
            <p:ph type="body" sz="quarter" idx="110" hasCustomPrompt="1"/>
          </p:nvPr>
        </p:nvSpPr>
        <p:spPr>
          <a:xfrm>
            <a:off x="4821075"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47" name="Text Placeholder 3">
            <a:extLst>
              <a:ext uri="{FF2B5EF4-FFF2-40B4-BE49-F238E27FC236}">
                <a16:creationId xmlns="" xmlns:a16="http://schemas.microsoft.com/office/drawing/2014/main" id="{C0ADBAD7-311C-E444-8549-E68513D4E725}"/>
              </a:ext>
            </a:extLst>
          </p:cNvPr>
          <p:cNvSpPr>
            <a:spLocks noGrp="1"/>
          </p:cNvSpPr>
          <p:nvPr>
            <p:ph type="body" sz="quarter" idx="111" hasCustomPrompt="1"/>
          </p:nvPr>
        </p:nvSpPr>
        <p:spPr>
          <a:xfrm>
            <a:off x="4821075"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48" name="Text Placeholder 3">
            <a:extLst>
              <a:ext uri="{FF2B5EF4-FFF2-40B4-BE49-F238E27FC236}">
                <a16:creationId xmlns="" xmlns:a16="http://schemas.microsoft.com/office/drawing/2014/main" id="{25423791-9684-7946-A9A9-27E90978381F}"/>
              </a:ext>
            </a:extLst>
          </p:cNvPr>
          <p:cNvSpPr>
            <a:spLocks noGrp="1"/>
          </p:cNvSpPr>
          <p:nvPr>
            <p:ph type="body" sz="quarter" idx="112" hasCustomPrompt="1"/>
          </p:nvPr>
        </p:nvSpPr>
        <p:spPr>
          <a:xfrm>
            <a:off x="4821075"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49" name="Text Placeholder 3">
            <a:extLst>
              <a:ext uri="{FF2B5EF4-FFF2-40B4-BE49-F238E27FC236}">
                <a16:creationId xmlns="" xmlns:a16="http://schemas.microsoft.com/office/drawing/2014/main" id="{C2D3506A-3EB5-E049-92E7-68A34A115F39}"/>
              </a:ext>
            </a:extLst>
          </p:cNvPr>
          <p:cNvSpPr>
            <a:spLocks noGrp="1"/>
          </p:cNvSpPr>
          <p:nvPr>
            <p:ph type="body" sz="quarter" idx="113" hasCustomPrompt="1"/>
          </p:nvPr>
        </p:nvSpPr>
        <p:spPr>
          <a:xfrm>
            <a:off x="6282689"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0" name="Text Placeholder 3">
            <a:extLst>
              <a:ext uri="{FF2B5EF4-FFF2-40B4-BE49-F238E27FC236}">
                <a16:creationId xmlns="" xmlns:a16="http://schemas.microsoft.com/office/drawing/2014/main" id="{3C01F257-2F6A-204E-8CDA-8A4C7A2DC12F}"/>
              </a:ext>
            </a:extLst>
          </p:cNvPr>
          <p:cNvSpPr>
            <a:spLocks noGrp="1"/>
          </p:cNvSpPr>
          <p:nvPr>
            <p:ph type="body" sz="quarter" idx="114" hasCustomPrompt="1"/>
          </p:nvPr>
        </p:nvSpPr>
        <p:spPr>
          <a:xfrm>
            <a:off x="6282689"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1" name="Text Placeholder 3">
            <a:extLst>
              <a:ext uri="{FF2B5EF4-FFF2-40B4-BE49-F238E27FC236}">
                <a16:creationId xmlns="" xmlns:a16="http://schemas.microsoft.com/office/drawing/2014/main" id="{78093572-EAF9-A649-AA0D-D172D538CE7B}"/>
              </a:ext>
            </a:extLst>
          </p:cNvPr>
          <p:cNvSpPr>
            <a:spLocks noGrp="1"/>
          </p:cNvSpPr>
          <p:nvPr>
            <p:ph type="body" sz="quarter" idx="115" hasCustomPrompt="1"/>
          </p:nvPr>
        </p:nvSpPr>
        <p:spPr>
          <a:xfrm>
            <a:off x="6282689"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2" name="Text Placeholder 3">
            <a:extLst>
              <a:ext uri="{FF2B5EF4-FFF2-40B4-BE49-F238E27FC236}">
                <a16:creationId xmlns="" xmlns:a16="http://schemas.microsoft.com/office/drawing/2014/main" id="{A77AC86F-144E-524F-BA46-BD5C4BBBE9A1}"/>
              </a:ext>
            </a:extLst>
          </p:cNvPr>
          <p:cNvSpPr>
            <a:spLocks noGrp="1"/>
          </p:cNvSpPr>
          <p:nvPr>
            <p:ph type="body" sz="quarter" idx="116" hasCustomPrompt="1"/>
          </p:nvPr>
        </p:nvSpPr>
        <p:spPr>
          <a:xfrm>
            <a:off x="7621800"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3" name="Text Placeholder 3">
            <a:extLst>
              <a:ext uri="{FF2B5EF4-FFF2-40B4-BE49-F238E27FC236}">
                <a16:creationId xmlns="" xmlns:a16="http://schemas.microsoft.com/office/drawing/2014/main" id="{5AB42742-64E4-5343-95C7-79910A538597}"/>
              </a:ext>
            </a:extLst>
          </p:cNvPr>
          <p:cNvSpPr>
            <a:spLocks noGrp="1"/>
          </p:cNvSpPr>
          <p:nvPr>
            <p:ph type="body" sz="quarter" idx="117" hasCustomPrompt="1"/>
          </p:nvPr>
        </p:nvSpPr>
        <p:spPr>
          <a:xfrm>
            <a:off x="7621800"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4" name="Text Placeholder 3">
            <a:extLst>
              <a:ext uri="{FF2B5EF4-FFF2-40B4-BE49-F238E27FC236}">
                <a16:creationId xmlns="" xmlns:a16="http://schemas.microsoft.com/office/drawing/2014/main" id="{CB4996F0-1691-554C-B587-2E7140C97C52}"/>
              </a:ext>
            </a:extLst>
          </p:cNvPr>
          <p:cNvSpPr>
            <a:spLocks noGrp="1"/>
          </p:cNvSpPr>
          <p:nvPr>
            <p:ph type="body" sz="quarter" idx="118" hasCustomPrompt="1"/>
          </p:nvPr>
        </p:nvSpPr>
        <p:spPr>
          <a:xfrm>
            <a:off x="7621800"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55" name="Text Placeholder 3">
            <a:extLst>
              <a:ext uri="{FF2B5EF4-FFF2-40B4-BE49-F238E27FC236}">
                <a16:creationId xmlns="" xmlns:a16="http://schemas.microsoft.com/office/drawing/2014/main" id="{76E035F7-E9C7-DE4E-AD6D-764A6070A7B0}"/>
              </a:ext>
            </a:extLst>
          </p:cNvPr>
          <p:cNvSpPr>
            <a:spLocks noGrp="1"/>
          </p:cNvSpPr>
          <p:nvPr>
            <p:ph type="body" sz="quarter" idx="119" hasCustomPrompt="1"/>
          </p:nvPr>
        </p:nvSpPr>
        <p:spPr>
          <a:xfrm>
            <a:off x="8953443"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58" name="Text Placeholder 3">
            <a:extLst>
              <a:ext uri="{FF2B5EF4-FFF2-40B4-BE49-F238E27FC236}">
                <a16:creationId xmlns="" xmlns:a16="http://schemas.microsoft.com/office/drawing/2014/main" id="{8764B532-F9A0-014C-A71A-09243DD52D99}"/>
              </a:ext>
            </a:extLst>
          </p:cNvPr>
          <p:cNvSpPr>
            <a:spLocks noGrp="1"/>
          </p:cNvSpPr>
          <p:nvPr>
            <p:ph type="body" sz="quarter" idx="120" hasCustomPrompt="1"/>
          </p:nvPr>
        </p:nvSpPr>
        <p:spPr>
          <a:xfrm>
            <a:off x="8953443"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59" name="Text Placeholder 3">
            <a:extLst>
              <a:ext uri="{FF2B5EF4-FFF2-40B4-BE49-F238E27FC236}">
                <a16:creationId xmlns="" xmlns:a16="http://schemas.microsoft.com/office/drawing/2014/main" id="{897509F6-8933-4A41-BEC0-04F3CC0C7463}"/>
              </a:ext>
            </a:extLst>
          </p:cNvPr>
          <p:cNvSpPr>
            <a:spLocks noGrp="1"/>
          </p:cNvSpPr>
          <p:nvPr>
            <p:ph type="body" sz="quarter" idx="121" hasCustomPrompt="1"/>
          </p:nvPr>
        </p:nvSpPr>
        <p:spPr>
          <a:xfrm>
            <a:off x="8953443"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0" name="Text Placeholder 3">
            <a:extLst>
              <a:ext uri="{FF2B5EF4-FFF2-40B4-BE49-F238E27FC236}">
                <a16:creationId xmlns="" xmlns:a16="http://schemas.microsoft.com/office/drawing/2014/main" id="{F1944449-E5BD-4540-A818-8445A1315FAA}"/>
              </a:ext>
            </a:extLst>
          </p:cNvPr>
          <p:cNvSpPr>
            <a:spLocks noGrp="1"/>
          </p:cNvSpPr>
          <p:nvPr>
            <p:ph type="body" sz="quarter" idx="122" hasCustomPrompt="1"/>
          </p:nvPr>
        </p:nvSpPr>
        <p:spPr>
          <a:xfrm>
            <a:off x="10292554" y="2508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1" name="Text Placeholder 3">
            <a:extLst>
              <a:ext uri="{FF2B5EF4-FFF2-40B4-BE49-F238E27FC236}">
                <a16:creationId xmlns="" xmlns:a16="http://schemas.microsoft.com/office/drawing/2014/main" id="{632CADF5-E821-6540-B341-CEC28F38CB36}"/>
              </a:ext>
            </a:extLst>
          </p:cNvPr>
          <p:cNvSpPr>
            <a:spLocks noGrp="1"/>
          </p:cNvSpPr>
          <p:nvPr>
            <p:ph type="body" sz="quarter" idx="123" hasCustomPrompt="1"/>
          </p:nvPr>
        </p:nvSpPr>
        <p:spPr>
          <a:xfrm>
            <a:off x="10292554" y="2783133"/>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2" name="Text Placeholder 3">
            <a:extLst>
              <a:ext uri="{FF2B5EF4-FFF2-40B4-BE49-F238E27FC236}">
                <a16:creationId xmlns="" xmlns:a16="http://schemas.microsoft.com/office/drawing/2014/main" id="{EBBBDB5E-3C68-6644-BCAE-D5BBD4FB83C7}"/>
              </a:ext>
            </a:extLst>
          </p:cNvPr>
          <p:cNvSpPr>
            <a:spLocks noGrp="1"/>
          </p:cNvSpPr>
          <p:nvPr>
            <p:ph type="body" sz="quarter" idx="124" hasCustomPrompt="1"/>
          </p:nvPr>
        </p:nvSpPr>
        <p:spPr>
          <a:xfrm>
            <a:off x="10292554" y="3088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3" name="Text Placeholder 3">
            <a:extLst>
              <a:ext uri="{FF2B5EF4-FFF2-40B4-BE49-F238E27FC236}">
                <a16:creationId xmlns="" xmlns:a16="http://schemas.microsoft.com/office/drawing/2014/main" id="{756C2AF8-3C6A-6A4B-B94A-417FACD7FB2D}"/>
              </a:ext>
            </a:extLst>
          </p:cNvPr>
          <p:cNvSpPr>
            <a:spLocks noGrp="1"/>
          </p:cNvSpPr>
          <p:nvPr>
            <p:ph type="body" sz="quarter" idx="125" hasCustomPrompt="1"/>
          </p:nvPr>
        </p:nvSpPr>
        <p:spPr>
          <a:xfrm>
            <a:off x="81121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4" name="Text Placeholder 3">
            <a:extLst>
              <a:ext uri="{FF2B5EF4-FFF2-40B4-BE49-F238E27FC236}">
                <a16:creationId xmlns="" xmlns:a16="http://schemas.microsoft.com/office/drawing/2014/main" id="{ADD14D83-5464-C646-9946-B35CD2995F17}"/>
              </a:ext>
            </a:extLst>
          </p:cNvPr>
          <p:cNvSpPr>
            <a:spLocks noGrp="1"/>
          </p:cNvSpPr>
          <p:nvPr>
            <p:ph type="body" sz="quarter" idx="126" hasCustomPrompt="1"/>
          </p:nvPr>
        </p:nvSpPr>
        <p:spPr>
          <a:xfrm>
            <a:off x="81121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5" name="Text Placeholder 3">
            <a:extLst>
              <a:ext uri="{FF2B5EF4-FFF2-40B4-BE49-F238E27FC236}">
                <a16:creationId xmlns="" xmlns:a16="http://schemas.microsoft.com/office/drawing/2014/main" id="{ABDE9305-F929-F54F-90B5-A3CE5B33293E}"/>
              </a:ext>
            </a:extLst>
          </p:cNvPr>
          <p:cNvSpPr>
            <a:spLocks noGrp="1"/>
          </p:cNvSpPr>
          <p:nvPr>
            <p:ph type="body" sz="quarter" idx="127" hasCustomPrompt="1"/>
          </p:nvPr>
        </p:nvSpPr>
        <p:spPr>
          <a:xfrm>
            <a:off x="81121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6" name="Text Placeholder 3">
            <a:extLst>
              <a:ext uri="{FF2B5EF4-FFF2-40B4-BE49-F238E27FC236}">
                <a16:creationId xmlns="" xmlns:a16="http://schemas.microsoft.com/office/drawing/2014/main" id="{7B080DC8-BEA4-0347-96C1-DA481363E42F}"/>
              </a:ext>
            </a:extLst>
          </p:cNvPr>
          <p:cNvSpPr>
            <a:spLocks noGrp="1"/>
          </p:cNvSpPr>
          <p:nvPr>
            <p:ph type="body" sz="quarter" idx="128" hasCustomPrompt="1"/>
          </p:nvPr>
        </p:nvSpPr>
        <p:spPr>
          <a:xfrm>
            <a:off x="2150321"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67" name="Text Placeholder 3">
            <a:extLst>
              <a:ext uri="{FF2B5EF4-FFF2-40B4-BE49-F238E27FC236}">
                <a16:creationId xmlns="" xmlns:a16="http://schemas.microsoft.com/office/drawing/2014/main" id="{857914F4-3314-2747-89D0-E019D8FAD8E0}"/>
              </a:ext>
            </a:extLst>
          </p:cNvPr>
          <p:cNvSpPr>
            <a:spLocks noGrp="1"/>
          </p:cNvSpPr>
          <p:nvPr>
            <p:ph type="body" sz="quarter" idx="129" hasCustomPrompt="1"/>
          </p:nvPr>
        </p:nvSpPr>
        <p:spPr>
          <a:xfrm>
            <a:off x="2150321"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68" name="Text Placeholder 3">
            <a:extLst>
              <a:ext uri="{FF2B5EF4-FFF2-40B4-BE49-F238E27FC236}">
                <a16:creationId xmlns="" xmlns:a16="http://schemas.microsoft.com/office/drawing/2014/main" id="{80F7A7F3-2B8D-8F48-849D-1D9660790250}"/>
              </a:ext>
            </a:extLst>
          </p:cNvPr>
          <p:cNvSpPr>
            <a:spLocks noGrp="1"/>
          </p:cNvSpPr>
          <p:nvPr>
            <p:ph type="body" sz="quarter" idx="130" hasCustomPrompt="1"/>
          </p:nvPr>
        </p:nvSpPr>
        <p:spPr>
          <a:xfrm>
            <a:off x="2150321"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69" name="Text Placeholder 3">
            <a:extLst>
              <a:ext uri="{FF2B5EF4-FFF2-40B4-BE49-F238E27FC236}">
                <a16:creationId xmlns="" xmlns:a16="http://schemas.microsoft.com/office/drawing/2014/main" id="{74C1B682-B592-6F4F-BE87-57DE9BBE5D4F}"/>
              </a:ext>
            </a:extLst>
          </p:cNvPr>
          <p:cNvSpPr>
            <a:spLocks noGrp="1"/>
          </p:cNvSpPr>
          <p:nvPr>
            <p:ph type="body" sz="quarter" idx="131" hasCustomPrompt="1"/>
          </p:nvPr>
        </p:nvSpPr>
        <p:spPr>
          <a:xfrm>
            <a:off x="348196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4" name="Text Placeholder 3">
            <a:extLst>
              <a:ext uri="{FF2B5EF4-FFF2-40B4-BE49-F238E27FC236}">
                <a16:creationId xmlns="" xmlns:a16="http://schemas.microsoft.com/office/drawing/2014/main" id="{8870C61E-49A4-DC48-A7DE-F0FF610FA228}"/>
              </a:ext>
            </a:extLst>
          </p:cNvPr>
          <p:cNvSpPr>
            <a:spLocks noGrp="1"/>
          </p:cNvSpPr>
          <p:nvPr>
            <p:ph type="body" sz="quarter" idx="132" hasCustomPrompt="1"/>
          </p:nvPr>
        </p:nvSpPr>
        <p:spPr>
          <a:xfrm>
            <a:off x="348196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95" name="Text Placeholder 3">
            <a:extLst>
              <a:ext uri="{FF2B5EF4-FFF2-40B4-BE49-F238E27FC236}">
                <a16:creationId xmlns="" xmlns:a16="http://schemas.microsoft.com/office/drawing/2014/main" id="{A1291EE9-74BA-B94A-A6D2-AFE57DE3B4F4}"/>
              </a:ext>
            </a:extLst>
          </p:cNvPr>
          <p:cNvSpPr>
            <a:spLocks noGrp="1"/>
          </p:cNvSpPr>
          <p:nvPr>
            <p:ph type="body" sz="quarter" idx="133" hasCustomPrompt="1"/>
          </p:nvPr>
        </p:nvSpPr>
        <p:spPr>
          <a:xfrm>
            <a:off x="348196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96" name="Text Placeholder 3">
            <a:extLst>
              <a:ext uri="{FF2B5EF4-FFF2-40B4-BE49-F238E27FC236}">
                <a16:creationId xmlns="" xmlns:a16="http://schemas.microsoft.com/office/drawing/2014/main" id="{054F8DA9-682F-AE4F-A34E-C6F23756CDC9}"/>
              </a:ext>
            </a:extLst>
          </p:cNvPr>
          <p:cNvSpPr>
            <a:spLocks noGrp="1"/>
          </p:cNvSpPr>
          <p:nvPr>
            <p:ph type="body" sz="quarter" idx="134" hasCustomPrompt="1"/>
          </p:nvPr>
        </p:nvSpPr>
        <p:spPr>
          <a:xfrm>
            <a:off x="4821075"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97" name="Text Placeholder 3">
            <a:extLst>
              <a:ext uri="{FF2B5EF4-FFF2-40B4-BE49-F238E27FC236}">
                <a16:creationId xmlns="" xmlns:a16="http://schemas.microsoft.com/office/drawing/2014/main" id="{40FA1CA7-95BA-4642-9133-C096E8AE4D44}"/>
              </a:ext>
            </a:extLst>
          </p:cNvPr>
          <p:cNvSpPr>
            <a:spLocks noGrp="1"/>
          </p:cNvSpPr>
          <p:nvPr>
            <p:ph type="body" sz="quarter" idx="135" hasCustomPrompt="1"/>
          </p:nvPr>
        </p:nvSpPr>
        <p:spPr>
          <a:xfrm>
            <a:off x="4821075"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2" name="Text Placeholder 3">
            <a:extLst>
              <a:ext uri="{FF2B5EF4-FFF2-40B4-BE49-F238E27FC236}">
                <a16:creationId xmlns="" xmlns:a16="http://schemas.microsoft.com/office/drawing/2014/main" id="{C7D1310E-A45E-014A-88FA-0AC894F8B5C0}"/>
              </a:ext>
            </a:extLst>
          </p:cNvPr>
          <p:cNvSpPr>
            <a:spLocks noGrp="1"/>
          </p:cNvSpPr>
          <p:nvPr>
            <p:ph type="body" sz="quarter" idx="136" hasCustomPrompt="1"/>
          </p:nvPr>
        </p:nvSpPr>
        <p:spPr>
          <a:xfrm>
            <a:off x="4821075"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3" name="Text Placeholder 3">
            <a:extLst>
              <a:ext uri="{FF2B5EF4-FFF2-40B4-BE49-F238E27FC236}">
                <a16:creationId xmlns="" xmlns:a16="http://schemas.microsoft.com/office/drawing/2014/main" id="{85169D22-256E-5046-A93D-6D3ABDCE32A5}"/>
              </a:ext>
            </a:extLst>
          </p:cNvPr>
          <p:cNvSpPr>
            <a:spLocks noGrp="1"/>
          </p:cNvSpPr>
          <p:nvPr>
            <p:ph type="body" sz="quarter" idx="137" hasCustomPrompt="1"/>
          </p:nvPr>
        </p:nvSpPr>
        <p:spPr>
          <a:xfrm>
            <a:off x="6282689"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4" name="Text Placeholder 3">
            <a:extLst>
              <a:ext uri="{FF2B5EF4-FFF2-40B4-BE49-F238E27FC236}">
                <a16:creationId xmlns="" xmlns:a16="http://schemas.microsoft.com/office/drawing/2014/main" id="{5157FE09-220E-A54F-A198-DE411B1F4F4D}"/>
              </a:ext>
            </a:extLst>
          </p:cNvPr>
          <p:cNvSpPr>
            <a:spLocks noGrp="1"/>
          </p:cNvSpPr>
          <p:nvPr>
            <p:ph type="body" sz="quarter" idx="138" hasCustomPrompt="1"/>
          </p:nvPr>
        </p:nvSpPr>
        <p:spPr>
          <a:xfrm>
            <a:off x="6282689"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5" name="Text Placeholder 3">
            <a:extLst>
              <a:ext uri="{FF2B5EF4-FFF2-40B4-BE49-F238E27FC236}">
                <a16:creationId xmlns="" xmlns:a16="http://schemas.microsoft.com/office/drawing/2014/main" id="{9D3B3602-5556-1343-8131-A61B9FE0EE10}"/>
              </a:ext>
            </a:extLst>
          </p:cNvPr>
          <p:cNvSpPr>
            <a:spLocks noGrp="1"/>
          </p:cNvSpPr>
          <p:nvPr>
            <p:ph type="body" sz="quarter" idx="139" hasCustomPrompt="1"/>
          </p:nvPr>
        </p:nvSpPr>
        <p:spPr>
          <a:xfrm>
            <a:off x="6282689"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6" name="Text Placeholder 3">
            <a:extLst>
              <a:ext uri="{FF2B5EF4-FFF2-40B4-BE49-F238E27FC236}">
                <a16:creationId xmlns="" xmlns:a16="http://schemas.microsoft.com/office/drawing/2014/main" id="{6B1C531D-28D0-5A4E-934E-4FC9FFFC245E}"/>
              </a:ext>
            </a:extLst>
          </p:cNvPr>
          <p:cNvSpPr>
            <a:spLocks noGrp="1"/>
          </p:cNvSpPr>
          <p:nvPr>
            <p:ph type="body" sz="quarter" idx="140" hasCustomPrompt="1"/>
          </p:nvPr>
        </p:nvSpPr>
        <p:spPr>
          <a:xfrm>
            <a:off x="7621800"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07" name="Text Placeholder 3">
            <a:extLst>
              <a:ext uri="{FF2B5EF4-FFF2-40B4-BE49-F238E27FC236}">
                <a16:creationId xmlns="" xmlns:a16="http://schemas.microsoft.com/office/drawing/2014/main" id="{719677E7-0B36-F746-A8F7-F4ACE3A9F30A}"/>
              </a:ext>
            </a:extLst>
          </p:cNvPr>
          <p:cNvSpPr>
            <a:spLocks noGrp="1"/>
          </p:cNvSpPr>
          <p:nvPr>
            <p:ph type="body" sz="quarter" idx="141" hasCustomPrompt="1"/>
          </p:nvPr>
        </p:nvSpPr>
        <p:spPr>
          <a:xfrm>
            <a:off x="7621800"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08" name="Text Placeholder 3">
            <a:extLst>
              <a:ext uri="{FF2B5EF4-FFF2-40B4-BE49-F238E27FC236}">
                <a16:creationId xmlns="" xmlns:a16="http://schemas.microsoft.com/office/drawing/2014/main" id="{BCC8024B-DA19-3944-89C7-5B7DB2B4FF92}"/>
              </a:ext>
            </a:extLst>
          </p:cNvPr>
          <p:cNvSpPr>
            <a:spLocks noGrp="1"/>
          </p:cNvSpPr>
          <p:nvPr>
            <p:ph type="body" sz="quarter" idx="142" hasCustomPrompt="1"/>
          </p:nvPr>
        </p:nvSpPr>
        <p:spPr>
          <a:xfrm>
            <a:off x="7621800"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09" name="Text Placeholder 3">
            <a:extLst>
              <a:ext uri="{FF2B5EF4-FFF2-40B4-BE49-F238E27FC236}">
                <a16:creationId xmlns="" xmlns:a16="http://schemas.microsoft.com/office/drawing/2014/main" id="{5A7D5B58-03EC-A549-9AAF-65346E81CEA6}"/>
              </a:ext>
            </a:extLst>
          </p:cNvPr>
          <p:cNvSpPr>
            <a:spLocks noGrp="1"/>
          </p:cNvSpPr>
          <p:nvPr>
            <p:ph type="body" sz="quarter" idx="143" hasCustomPrompt="1"/>
          </p:nvPr>
        </p:nvSpPr>
        <p:spPr>
          <a:xfrm>
            <a:off x="8953443"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0" name="Text Placeholder 3">
            <a:extLst>
              <a:ext uri="{FF2B5EF4-FFF2-40B4-BE49-F238E27FC236}">
                <a16:creationId xmlns="" xmlns:a16="http://schemas.microsoft.com/office/drawing/2014/main" id="{26D1B8DF-EAF2-D845-8091-2BA25367C534}"/>
              </a:ext>
            </a:extLst>
          </p:cNvPr>
          <p:cNvSpPr>
            <a:spLocks noGrp="1"/>
          </p:cNvSpPr>
          <p:nvPr>
            <p:ph type="body" sz="quarter" idx="144" hasCustomPrompt="1"/>
          </p:nvPr>
        </p:nvSpPr>
        <p:spPr>
          <a:xfrm>
            <a:off x="8953443"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1" name="Text Placeholder 3">
            <a:extLst>
              <a:ext uri="{FF2B5EF4-FFF2-40B4-BE49-F238E27FC236}">
                <a16:creationId xmlns="" xmlns:a16="http://schemas.microsoft.com/office/drawing/2014/main" id="{5CC1E71D-983A-5742-97B6-5E93B4265F7E}"/>
              </a:ext>
            </a:extLst>
          </p:cNvPr>
          <p:cNvSpPr>
            <a:spLocks noGrp="1"/>
          </p:cNvSpPr>
          <p:nvPr>
            <p:ph type="body" sz="quarter" idx="145" hasCustomPrompt="1"/>
          </p:nvPr>
        </p:nvSpPr>
        <p:spPr>
          <a:xfrm>
            <a:off x="8953443"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sp>
        <p:nvSpPr>
          <p:cNvPr id="115" name="Text Placeholder 3">
            <a:extLst>
              <a:ext uri="{FF2B5EF4-FFF2-40B4-BE49-F238E27FC236}">
                <a16:creationId xmlns="" xmlns:a16="http://schemas.microsoft.com/office/drawing/2014/main" id="{50761173-DB2F-8847-9A48-9090BC2D2EC1}"/>
              </a:ext>
            </a:extLst>
          </p:cNvPr>
          <p:cNvSpPr>
            <a:spLocks noGrp="1"/>
          </p:cNvSpPr>
          <p:nvPr>
            <p:ph type="body" sz="quarter" idx="146" hasCustomPrompt="1"/>
          </p:nvPr>
        </p:nvSpPr>
        <p:spPr>
          <a:xfrm>
            <a:off x="10292554" y="4794362"/>
            <a:ext cx="1096171" cy="139327"/>
          </a:xfrm>
          <a:prstGeom prst="rect">
            <a:avLst/>
          </a:prstGeom>
          <a:ln>
            <a:noFill/>
          </a:ln>
        </p:spPr>
        <p:txBody>
          <a:bodyPr lIns="0" tIns="0" rIns="0" bIns="0" anchor="t">
            <a:noAutofit/>
          </a:bodyPr>
          <a:lstStyle>
            <a:lvl1pPr>
              <a:defRPr lang="fi-FI" sz="900" b="1" spc="30" dirty="0"/>
            </a:lvl1pPr>
          </a:lstStyle>
          <a:p>
            <a:pPr lvl="0">
              <a:lnSpc>
                <a:spcPts val="950"/>
              </a:lnSpc>
            </a:pPr>
            <a:r>
              <a:rPr lang="en-GB" dirty="0"/>
              <a:t>Insert name</a:t>
            </a:r>
            <a:endParaRPr lang="fi-FI" dirty="0"/>
          </a:p>
        </p:txBody>
      </p:sp>
      <p:sp>
        <p:nvSpPr>
          <p:cNvPr id="116" name="Text Placeholder 3">
            <a:extLst>
              <a:ext uri="{FF2B5EF4-FFF2-40B4-BE49-F238E27FC236}">
                <a16:creationId xmlns="" xmlns:a16="http://schemas.microsoft.com/office/drawing/2014/main" id="{48FAAF5A-5BD1-5841-B62F-C817C8F667AE}"/>
              </a:ext>
            </a:extLst>
          </p:cNvPr>
          <p:cNvSpPr>
            <a:spLocks noGrp="1"/>
          </p:cNvSpPr>
          <p:nvPr>
            <p:ph type="body" sz="quarter" idx="147" hasCustomPrompt="1"/>
          </p:nvPr>
        </p:nvSpPr>
        <p:spPr>
          <a:xfrm>
            <a:off x="10292554" y="5069131"/>
            <a:ext cx="1096171" cy="172172"/>
          </a:xfrm>
          <a:prstGeom prst="rect">
            <a:avLst/>
          </a:prstGeom>
          <a:ln>
            <a:noFill/>
          </a:ln>
        </p:spPr>
        <p:txBody>
          <a:bodyPr lIns="0" tIns="0" rIns="0" bIns="0" anchor="t">
            <a:noAutofit/>
          </a:bodyPr>
          <a:lstStyle>
            <a:lvl1pPr>
              <a:defRPr lang="fi-FI" sz="900" b="0" spc="30" dirty="0"/>
            </a:lvl1pPr>
          </a:lstStyle>
          <a:p>
            <a:pPr lvl="0">
              <a:lnSpc>
                <a:spcPts val="950"/>
              </a:lnSpc>
            </a:pPr>
            <a:r>
              <a:rPr lang="en-GB" dirty="0"/>
              <a:t>Insert title</a:t>
            </a:r>
            <a:endParaRPr lang="fi-FI" dirty="0"/>
          </a:p>
        </p:txBody>
      </p:sp>
      <p:sp>
        <p:nvSpPr>
          <p:cNvPr id="117" name="Text Placeholder 3">
            <a:extLst>
              <a:ext uri="{FF2B5EF4-FFF2-40B4-BE49-F238E27FC236}">
                <a16:creationId xmlns="" xmlns:a16="http://schemas.microsoft.com/office/drawing/2014/main" id="{F86EC3EC-AC4D-734A-B021-6B3467A5120C}"/>
              </a:ext>
            </a:extLst>
          </p:cNvPr>
          <p:cNvSpPr>
            <a:spLocks noGrp="1"/>
          </p:cNvSpPr>
          <p:nvPr>
            <p:ph type="body" sz="quarter" idx="148" hasCustomPrompt="1"/>
          </p:nvPr>
        </p:nvSpPr>
        <p:spPr>
          <a:xfrm>
            <a:off x="10292554" y="5374433"/>
            <a:ext cx="1096171" cy="576648"/>
          </a:xfrm>
          <a:prstGeom prst="rect">
            <a:avLst/>
          </a:prstGeom>
        </p:spPr>
        <p:txBody>
          <a:bodyPr lIns="0" tIns="0" rIns="0" bIns="0" numCol="1" spcCol="180000" anchor="t">
            <a:noAutofit/>
          </a:bodyPr>
          <a:lstStyle>
            <a:lvl1pPr>
              <a:defRPr lang="fi-FI" sz="900" kern="1200" spc="30" baseline="0" dirty="0">
                <a:solidFill>
                  <a:schemeClr val="tx1"/>
                </a:solidFill>
                <a:latin typeface="Arial" panose="020B0604020202020204" pitchFamily="34" charset="0"/>
                <a:ea typeface="+mn-ea"/>
                <a:cs typeface="Arial" panose="020B0604020202020204" pitchFamily="34" charset="0"/>
              </a:defRPr>
            </a:lvl1pPr>
          </a:lstStyle>
          <a:p>
            <a:pPr lvl="0">
              <a:lnSpc>
                <a:spcPts val="950"/>
              </a:lnSpc>
            </a:pPr>
            <a:r>
              <a:rPr lang="en-GB" dirty="0"/>
              <a:t>Insert practices</a:t>
            </a:r>
            <a:endParaRPr lang="fi-FI" dirty="0"/>
          </a:p>
        </p:txBody>
      </p:sp>
      <p:cxnSp>
        <p:nvCxnSpPr>
          <p:cNvPr id="71" name="Straight Connector 70">
            <a:extLst>
              <a:ext uri="{FF2B5EF4-FFF2-40B4-BE49-F238E27FC236}">
                <a16:creationId xmlns="" xmlns:a16="http://schemas.microsoft.com/office/drawing/2014/main" id="{22D92785-2ED5-E343-8DB7-F2EB620FB4C8}"/>
              </a:ext>
            </a:extLst>
          </p:cNvPr>
          <p:cNvCxnSpPr>
            <a:cxnSpLocks/>
          </p:cNvCxnSpPr>
          <p:nvPr userDrawn="1"/>
        </p:nvCxnSpPr>
        <p:spPr>
          <a:xfrm>
            <a:off x="800371"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959C7C5E-8ABA-A14E-A740-977DE788D167}"/>
              </a:ext>
            </a:extLst>
          </p:cNvPr>
          <p:cNvCxnSpPr>
            <a:cxnSpLocks/>
          </p:cNvCxnSpPr>
          <p:nvPr userDrawn="1"/>
        </p:nvCxnSpPr>
        <p:spPr>
          <a:xfrm>
            <a:off x="800371"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5C23E27A-46E4-9448-9E2C-139751B3A140}"/>
              </a:ext>
            </a:extLst>
          </p:cNvPr>
          <p:cNvCxnSpPr>
            <a:cxnSpLocks/>
          </p:cNvCxnSpPr>
          <p:nvPr userDrawn="1"/>
        </p:nvCxnSpPr>
        <p:spPr>
          <a:xfrm>
            <a:off x="803275"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F0A8D86C-6FF8-104A-B806-64944A7B42B0}"/>
              </a:ext>
            </a:extLst>
          </p:cNvPr>
          <p:cNvCxnSpPr>
            <a:cxnSpLocks/>
          </p:cNvCxnSpPr>
          <p:nvPr userDrawn="1"/>
        </p:nvCxnSpPr>
        <p:spPr>
          <a:xfrm>
            <a:off x="6271850" y="6057900"/>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8E657E98-58DA-9C45-B51B-750CDF55CEA3}"/>
              </a:ext>
            </a:extLst>
          </p:cNvPr>
          <p:cNvCxnSpPr>
            <a:cxnSpLocks/>
          </p:cNvCxnSpPr>
          <p:nvPr userDrawn="1"/>
        </p:nvCxnSpPr>
        <p:spPr>
          <a:xfrm>
            <a:off x="6271850" y="1485718"/>
            <a:ext cx="51168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6572F709-42A5-3B40-B868-5E3981DE021A}"/>
              </a:ext>
            </a:extLst>
          </p:cNvPr>
          <p:cNvCxnSpPr>
            <a:cxnSpLocks/>
          </p:cNvCxnSpPr>
          <p:nvPr userDrawn="1"/>
        </p:nvCxnSpPr>
        <p:spPr>
          <a:xfrm>
            <a:off x="6274754" y="3771809"/>
            <a:ext cx="5113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91"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93"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19779033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4C65320-ACB4-3344-A701-F117B99AC3C4}"/>
              </a:ext>
            </a:extLst>
          </p:cNvPr>
          <p:cNvSpPr>
            <a:spLocks noGrp="1"/>
          </p:cNvSpPr>
          <p:nvPr>
            <p:ph type="dt" sz="half" idx="2"/>
          </p:nvPr>
        </p:nvSpPr>
        <p:spPr>
          <a:xfrm>
            <a:off x="9500116" y="6068110"/>
            <a:ext cx="998334" cy="800050"/>
          </a:xfrm>
          <a:prstGeom prst="rect">
            <a:avLst/>
          </a:prstGeom>
        </p:spPr>
        <p:txBody>
          <a:bodyPr vert="horz" lIns="0" tIns="0" rIns="0" bIns="36000" rtlCol="0" anchor="ctr">
            <a:noAutofit/>
          </a:bodyPr>
          <a:lstStyle>
            <a:lvl1pPr>
              <a:defRPr lang="x-none" sz="1000" kern="800" spc="30" baseline="0" smtClean="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a:extLst>
              <a:ext uri="{FF2B5EF4-FFF2-40B4-BE49-F238E27FC236}">
                <a16:creationId xmlns="" xmlns:a16="http://schemas.microsoft.com/office/drawing/2014/main" id="{DBAE5DA4-82F2-F742-B933-A6938DFF64CB}"/>
              </a:ext>
            </a:extLst>
          </p:cNvPr>
          <p:cNvSpPr>
            <a:spLocks noGrp="1"/>
          </p:cNvSpPr>
          <p:nvPr>
            <p:ph type="ftr" sz="quarter" idx="3"/>
          </p:nvPr>
        </p:nvSpPr>
        <p:spPr>
          <a:xfrm>
            <a:off x="1351096" y="6068060"/>
            <a:ext cx="3504158" cy="796105"/>
          </a:xfrm>
          <a:prstGeom prst="rect">
            <a:avLst/>
          </a:prstGeom>
        </p:spPr>
        <p:txBody>
          <a:bodyPr vert="horz" lIns="0" tIns="0" rIns="0" bIns="36000" rtlCol="0" anchor="ctr">
            <a:noAutofit/>
          </a:bodyPr>
          <a:lstStyle>
            <a:lvl1pPr>
              <a:defRPr lang="x-none" sz="1000" kern="800" spc="30" baseline="0" dirty="0">
                <a:solidFill>
                  <a:schemeClr val="tx1"/>
                </a:solidFill>
                <a:ea typeface="+mj-ea"/>
                <a:cs typeface="Arial" panose="020B0604020202020204" pitchFamily="34" charset="0"/>
              </a:defRPr>
            </a:lvl1p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a:extLst>
              <a:ext uri="{FF2B5EF4-FFF2-40B4-BE49-F238E27FC236}">
                <a16:creationId xmlns="" xmlns:a16="http://schemas.microsoft.com/office/drawing/2014/main" id="{73793F8D-0342-7D41-914A-DDC8EBBD19E8}"/>
              </a:ext>
            </a:extLst>
          </p:cNvPr>
          <p:cNvSpPr>
            <a:spLocks noGrp="1"/>
          </p:cNvSpPr>
          <p:nvPr>
            <p:ph type="sldNum" sz="quarter" idx="4"/>
          </p:nvPr>
        </p:nvSpPr>
        <p:spPr>
          <a:xfrm>
            <a:off x="803275" y="6057900"/>
            <a:ext cx="547821" cy="800099"/>
          </a:xfrm>
          <a:prstGeom prst="rect">
            <a:avLst/>
          </a:prstGeom>
        </p:spPr>
        <p:txBody>
          <a:bodyPr vert="horz" lIns="0" tIns="0" rIns="0" bIns="0" rtlCol="0" anchor="ctr">
            <a:noAutofit/>
          </a:bodyPr>
          <a:lstStyle>
            <a:lvl1pPr>
              <a:defRPr lang="x-none" sz="1000" spc="30" baseline="0" smtClean="0">
                <a:latin typeface="Arial" panose="020B0604020202020204" pitchFamily="34" charset="0"/>
                <a:ea typeface="+mj-ea"/>
                <a:cs typeface="Arial" panose="020B0604020202020204" pitchFamily="34" charset="0"/>
              </a:defRPr>
            </a:lvl1p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a:t>
            </a:fld>
            <a:endParaRPr dirty="0">
              <a:solidFill>
                <a:srgbClr val="000000"/>
              </a:solidFill>
            </a:endParaRPr>
          </a:p>
        </p:txBody>
      </p:sp>
    </p:spTree>
    <p:extLst>
      <p:ext uri="{BB962C8B-B14F-4D97-AF65-F5344CB8AC3E}">
        <p14:creationId xmlns:p14="http://schemas.microsoft.com/office/powerpoint/2010/main" val="3020275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emf"/><Relationship Id="rId5" Type="http://schemas.openxmlformats.org/officeDocument/2006/relationships/theme" Target="../theme/theme10.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emf"/><Relationship Id="rId4" Type="http://schemas.openxmlformats.org/officeDocument/2006/relationships/slideLayout" Target="../slideLayouts/slideLayout4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1.emf"/><Relationship Id="rId4" Type="http://schemas.openxmlformats.org/officeDocument/2006/relationships/slideLayout" Target="../slideLayouts/slideLayout5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emf"/><Relationship Id="rId5" Type="http://schemas.openxmlformats.org/officeDocument/2006/relationships/slideLayout" Target="../slideLayouts/slideLayout65.xml"/><Relationship Id="rId10" Type="http://schemas.openxmlformats.org/officeDocument/2006/relationships/theme" Target="../theme/theme13.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emf"/><Relationship Id="rId5" Type="http://schemas.openxmlformats.org/officeDocument/2006/relationships/theme" Target="../theme/theme14.xml"/><Relationship Id="rId4" Type="http://schemas.openxmlformats.org/officeDocument/2006/relationships/slideLayout" Target="../slideLayouts/slideLayout7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theme" Target="../theme/theme15.xml"/><Relationship Id="rId4" Type="http://schemas.openxmlformats.org/officeDocument/2006/relationships/slideLayout" Target="../slideLayouts/slideLayout7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emf"/><Relationship Id="rId5" Type="http://schemas.openxmlformats.org/officeDocument/2006/relationships/theme" Target="../theme/theme16.xml"/><Relationship Id="rId4" Type="http://schemas.openxmlformats.org/officeDocument/2006/relationships/slideLayout" Target="../slideLayouts/slideLayout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1.emf"/><Relationship Id="rId4" Type="http://schemas.openxmlformats.org/officeDocument/2006/relationships/slideLayout" Target="../slideLayouts/slideLayout85.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1.emf"/><Relationship Id="rId5" Type="http://schemas.openxmlformats.org/officeDocument/2006/relationships/slideLayout" Target="../slideLayouts/slideLayout94.xml"/><Relationship Id="rId10" Type="http://schemas.openxmlformats.org/officeDocument/2006/relationships/theme" Target="../theme/theme18.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1.emf"/><Relationship Id="rId4" Type="http://schemas.openxmlformats.org/officeDocument/2006/relationships/slideLayout" Target="../slideLayouts/slideLayout10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1.emf"/><Relationship Id="rId5" Type="http://schemas.openxmlformats.org/officeDocument/2006/relationships/slideLayout" Target="../slideLayouts/slideLayout111.xml"/><Relationship Id="rId10" Type="http://schemas.openxmlformats.org/officeDocument/2006/relationships/theme" Target="../theme/theme20.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image" Target="../media/image1.emf"/><Relationship Id="rId5" Type="http://schemas.openxmlformats.org/officeDocument/2006/relationships/theme" Target="../theme/theme21.xml"/><Relationship Id="rId4" Type="http://schemas.openxmlformats.org/officeDocument/2006/relationships/slideLayout" Target="../slideLayouts/slideLayout119.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22.xml"/><Relationship Id="rId7" Type="http://schemas.openxmlformats.org/officeDocument/2006/relationships/image" Target="../media/image1.emf"/><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theme" Target="../theme/theme22.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5" Type="http://schemas.openxmlformats.org/officeDocument/2006/relationships/theme" Target="../theme/theme23.xml"/><Relationship Id="rId4" Type="http://schemas.openxmlformats.org/officeDocument/2006/relationships/slideLayout" Target="../slideLayouts/slideLayout128.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image" Target="../media/image1.emf"/><Relationship Id="rId5" Type="http://schemas.openxmlformats.org/officeDocument/2006/relationships/theme" Target="../theme/theme24.xml"/><Relationship Id="rId4" Type="http://schemas.openxmlformats.org/officeDocument/2006/relationships/slideLayout" Target="../slideLayouts/slideLayout13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1.emf"/><Relationship Id="rId5" Type="http://schemas.openxmlformats.org/officeDocument/2006/relationships/slideLayout" Target="../slideLayouts/slideLayout137.xml"/><Relationship Id="rId10" Type="http://schemas.openxmlformats.org/officeDocument/2006/relationships/theme" Target="../theme/theme25.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image" Target="../media/image1.emf"/><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theme" Target="../theme/theme26.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10" Type="http://schemas.openxmlformats.org/officeDocument/2006/relationships/image" Target="../media/image1.emf"/><Relationship Id="rId4" Type="http://schemas.openxmlformats.org/officeDocument/2006/relationships/slideLayout" Target="../slideLayouts/slideLayout155.xml"/><Relationship Id="rId9"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image" Target="../media/image1.emf"/><Relationship Id="rId5" Type="http://schemas.openxmlformats.org/officeDocument/2006/relationships/slideLayout" Target="../slideLayouts/slideLayout164.xml"/><Relationship Id="rId10" Type="http://schemas.openxmlformats.org/officeDocument/2006/relationships/theme" Target="../theme/theme28.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image" Target="../media/image1.emf"/><Relationship Id="rId5" Type="http://schemas.openxmlformats.org/officeDocument/2006/relationships/theme" Target="../theme/theme29.xml"/><Relationship Id="rId4" Type="http://schemas.openxmlformats.org/officeDocument/2006/relationships/slideLayout" Target="../slideLayouts/slideLayout1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7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5" Type="http://schemas.openxmlformats.org/officeDocument/2006/relationships/theme" Target="../theme/theme30.xml"/><Relationship Id="rId4" Type="http://schemas.openxmlformats.org/officeDocument/2006/relationships/slideLayout" Target="../slideLayouts/slideLayout17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10" Type="http://schemas.openxmlformats.org/officeDocument/2006/relationships/image" Target="../media/image1.emf"/><Relationship Id="rId4" Type="http://schemas.openxmlformats.org/officeDocument/2006/relationships/slideLayout" Target="../slideLayouts/slideLayout18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8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5" Type="http://schemas.openxmlformats.org/officeDocument/2006/relationships/theme" Target="../theme/theme32.xml"/><Relationship Id="rId4" Type="http://schemas.openxmlformats.org/officeDocument/2006/relationships/slideLayout" Target="../slideLayouts/slideLayout18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image" Target="../media/image1.emf"/><Relationship Id="rId5" Type="http://schemas.openxmlformats.org/officeDocument/2006/relationships/slideLayout" Target="../slideLayouts/slideLayout193.xml"/><Relationship Id="rId10" Type="http://schemas.openxmlformats.org/officeDocument/2006/relationships/theme" Target="../theme/theme33.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5" Type="http://schemas.openxmlformats.org/officeDocument/2006/relationships/slideLayout" Target="../slideLayouts/slideLayout202.xml"/><Relationship Id="rId10" Type="http://schemas.openxmlformats.org/officeDocument/2006/relationships/image" Target="../media/image1.emf"/><Relationship Id="rId4" Type="http://schemas.openxmlformats.org/officeDocument/2006/relationships/slideLayout" Target="../slideLayouts/slideLayout201.xml"/><Relationship Id="rId9" Type="http://schemas.openxmlformats.org/officeDocument/2006/relationships/theme" Target="../theme/theme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emf"/><Relationship Id="rId5" Type="http://schemas.openxmlformats.org/officeDocument/2006/relationships/slideLayout" Target="../slideLayouts/slideLayout34.xml"/><Relationship Id="rId10" Type="http://schemas.openxmlformats.org/officeDocument/2006/relationships/theme" Target="../theme/theme8.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2235201"/>
            <a:ext cx="10585450" cy="2387600"/>
          </a:xfrm>
          <a:prstGeom prst="rect">
            <a:avLst/>
          </a:prstGeom>
        </p:spPr>
        <p:txBody>
          <a:bodyPr vert="horz" lIns="0" tIns="0" rIns="0" bIns="0" rtlCol="0" anchor="ctr">
            <a:noAutofit/>
          </a:bodyPr>
          <a:lstStyle/>
          <a:p>
            <a:r>
              <a:rPr lang="en-GB" dirty="0"/>
              <a:t>Click to edit Master title style</a:t>
            </a:r>
            <a:endParaRPr lang="en-US" dirty="0"/>
          </a:p>
        </p:txBody>
      </p:sp>
      <p:pic>
        <p:nvPicPr>
          <p:cNvPr id="19" name="Picture 18">
            <a:extLst>
              <a:ext uri="{FF2B5EF4-FFF2-40B4-BE49-F238E27FC236}">
                <a16:creationId xmlns="" xmlns:a16="http://schemas.microsoft.com/office/drawing/2014/main" id="{719F9DCF-0159-8146-B3AD-5B7E574E2B5F}"/>
              </a:ext>
            </a:extLst>
          </p:cNvPr>
          <p:cNvPicPr>
            <a:picLocks noChangeAspect="1"/>
          </p:cNvPicPr>
          <p:nvPr/>
        </p:nvPicPr>
        <p:blipFill>
          <a:blip r:embed="rId6"/>
          <a:stretch>
            <a:fillRect/>
          </a:stretch>
        </p:blipFill>
        <p:spPr>
          <a:xfrm>
            <a:off x="803275" y="800100"/>
            <a:ext cx="2010603" cy="406908"/>
          </a:xfrm>
          <a:prstGeom prst="rect">
            <a:avLst/>
          </a:prstGeom>
        </p:spPr>
      </p:pic>
      <p:sp>
        <p:nvSpPr>
          <p:cNvPr id="7" name="Text Placeholder 3">
            <a:extLst>
              <a:ext uri="{FF2B5EF4-FFF2-40B4-BE49-F238E27FC236}">
                <a16:creationId xmlns="" xmlns:a16="http://schemas.microsoft.com/office/drawing/2014/main" id="{3A406120-B017-3F48-95CC-8227E542677A}"/>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2767728475"/>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760" r:id="rId3"/>
    <p:sldLayoutId id="2147483685" r:id="rId4"/>
  </p:sldLayoutIdLst>
  <p:hf sldNum="0" hdr="0" ft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F53502BE-921B-7048-930F-1F5ABC113121}"/>
              </a:ext>
            </a:extLst>
          </p:cNvPr>
          <p:cNvPicPr>
            <a:picLocks noChangeAspect="1"/>
          </p:cNvPicPr>
          <p:nvPr/>
        </p:nvPicPr>
        <p:blipFill>
          <a:blip r:embed="rId6"/>
          <a:stretch>
            <a:fillRect/>
          </a:stretch>
        </p:blipFill>
        <p:spPr>
          <a:xfrm>
            <a:off x="803276" y="800100"/>
            <a:ext cx="1643146" cy="332542"/>
          </a:xfrm>
          <a:prstGeom prst="rect">
            <a:avLst/>
          </a:prstGeom>
        </p:spPr>
      </p:pic>
    </p:spTree>
    <p:extLst>
      <p:ext uri="{BB962C8B-B14F-4D97-AF65-F5344CB8AC3E}">
        <p14:creationId xmlns:p14="http://schemas.microsoft.com/office/powerpoint/2010/main" val="2507613217"/>
      </p:ext>
    </p:extLst>
  </p:cSld>
  <p:clrMap bg1="lt1" tx1="dk1" bg2="lt2" tx2="dk2" accent1="accent1" accent2="accent2" accent3="accent3" accent4="accent4" accent5="accent5" accent6="accent6" hlink="hlink" folHlink="folHlink"/>
  <p:sldLayoutIdLst>
    <p:sldLayoutId id="2147483683" r:id="rId1"/>
    <p:sldLayoutId id="2147483701" r:id="rId2"/>
    <p:sldLayoutId id="2147483699" r:id="rId3"/>
    <p:sldLayoutId id="2147483697" r:id="rId4"/>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4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368" userDrawn="1">
          <p15:clr>
            <a:srgbClr val="F26B43"/>
          </p15:clr>
        </p15:guide>
        <p15:guide id="11" pos="347" userDrawn="1">
          <p15:clr>
            <a:srgbClr val="F26B43"/>
          </p15:clr>
        </p15:guide>
        <p15:guide id="12" pos="733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 xmlns:a16="http://schemas.microsoft.com/office/drawing/2014/main" id="{103F6851-39F6-FC44-B31B-EEAD6B95C2E3}"/>
              </a:ext>
            </a:extLst>
          </p:cNvPr>
          <p:cNvPicPr>
            <a:picLocks noChangeAspect="1"/>
          </p:cNvPicPr>
          <p:nvPr/>
        </p:nvPicPr>
        <p:blipFill>
          <a:blip r:embed="rId10"/>
          <a:stretch>
            <a:fillRect/>
          </a:stretch>
        </p:blipFill>
        <p:spPr>
          <a:xfrm>
            <a:off x="803276" y="800100"/>
            <a:ext cx="1643146" cy="332542"/>
          </a:xfrm>
          <a:prstGeom prst="rect">
            <a:avLst/>
          </a:prstGeom>
        </p:spPr>
      </p:pic>
    </p:spTree>
    <p:extLst>
      <p:ext uri="{BB962C8B-B14F-4D97-AF65-F5344CB8AC3E}">
        <p14:creationId xmlns:p14="http://schemas.microsoft.com/office/powerpoint/2010/main" val="1712164620"/>
      </p:ext>
    </p:extLst>
  </p:cSld>
  <p:clrMap bg1="lt1" tx1="dk1" bg2="lt2" tx2="dk2" accent1="accent1" accent2="accent2" accent3="accent3" accent4="accent4" accent5="accent5" accent6="accent6" hlink="hlink" folHlink="folHlink"/>
  <p:sldLayoutIdLst>
    <p:sldLayoutId id="2147483689" r:id="rId1"/>
    <p:sldLayoutId id="2147483806" r:id="rId2"/>
    <p:sldLayoutId id="2147483691" r:id="rId3"/>
    <p:sldLayoutId id="2147483807" r:id="rId4"/>
    <p:sldLayoutId id="2147483695" r:id="rId5"/>
    <p:sldLayoutId id="2147483808" r:id="rId6"/>
    <p:sldLayoutId id="2147483693" r:id="rId7"/>
    <p:sldLayoutId id="2147483809" r:id="rId8"/>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4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368">
          <p15:clr>
            <a:srgbClr val="F26B43"/>
          </p15:clr>
        </p15:guide>
        <p15:guide id="11" pos="347">
          <p15:clr>
            <a:srgbClr val="F26B43"/>
          </p15:clr>
        </p15:guide>
        <p15:guide id="12" pos="733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a16="http://schemas.microsoft.com/office/drawing/2014/main" xmlns=""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a16="http://schemas.microsoft.com/office/drawing/2014/main" xmlns="" id="{9C366405-9A33-4B47-9244-D3D253378975}"/>
              </a:ext>
            </a:extLst>
          </p:cNvPr>
          <p:cNvPicPr>
            <a:picLocks noChangeAspect="1"/>
          </p:cNvPicPr>
          <p:nvPr/>
        </p:nvPicPr>
        <p:blipFill>
          <a:blip r:embed="rId10"/>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94581716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685591"/>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a16="http://schemas.microsoft.com/office/drawing/2014/main" xmlns="" id="{95C6E58F-DB28-514E-88B8-A788333A0128}"/>
              </a:ext>
            </a:extLst>
          </p:cNvPr>
          <p:cNvPicPr>
            <a:picLocks noChangeAspect="1"/>
          </p:cNvPicPr>
          <p:nvPr/>
        </p:nvPicPr>
        <p:blipFill>
          <a:blip r:embed="rId11"/>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325918621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2235201"/>
            <a:ext cx="10585450" cy="1856352"/>
          </a:xfrm>
          <a:prstGeom prst="rect">
            <a:avLst/>
          </a:prstGeom>
        </p:spPr>
        <p:txBody>
          <a:bodyPr vert="horz" lIns="0" tIns="0" rIns="0" bIns="0" rtlCol="0" anchor="b">
            <a:noAutofit/>
          </a:bodyPr>
          <a:lstStyle/>
          <a:p>
            <a:r>
              <a:rPr lang="en-GB" dirty="0"/>
              <a:t>Click to edit Master title style</a:t>
            </a:r>
            <a:endParaRPr lang="en-US" dirty="0"/>
          </a:p>
        </p:txBody>
      </p:sp>
      <p:pic>
        <p:nvPicPr>
          <p:cNvPr id="19" name="Picture 18">
            <a:extLst>
              <a:ext uri="{FF2B5EF4-FFF2-40B4-BE49-F238E27FC236}">
                <a16:creationId xmlns:a16="http://schemas.microsoft.com/office/drawing/2014/main" xmlns="" id="{719F9DCF-0159-8146-B3AD-5B7E574E2B5F}"/>
              </a:ext>
            </a:extLst>
          </p:cNvPr>
          <p:cNvPicPr>
            <a:picLocks noChangeAspect="1"/>
          </p:cNvPicPr>
          <p:nvPr/>
        </p:nvPicPr>
        <p:blipFill>
          <a:blip r:embed="rId6"/>
          <a:stretch>
            <a:fillRect/>
          </a:stretch>
        </p:blipFill>
        <p:spPr>
          <a:xfrm>
            <a:off x="803275" y="800100"/>
            <a:ext cx="2010603" cy="406908"/>
          </a:xfrm>
          <a:prstGeom prst="rect">
            <a:avLst/>
          </a:prstGeom>
        </p:spPr>
      </p:pic>
    </p:spTree>
    <p:extLst>
      <p:ext uri="{BB962C8B-B14F-4D97-AF65-F5344CB8AC3E}">
        <p14:creationId xmlns:p14="http://schemas.microsoft.com/office/powerpoint/2010/main" val="320507011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hf hd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61411" cy="768447"/>
          </a:xfrm>
          <a:prstGeom prst="rect">
            <a:avLst/>
          </a:prstGeom>
        </p:spPr>
        <p:txBody>
          <a:bodyPr vert="horz" lIns="0" tIns="0" rIns="0" bIns="0" rtlCol="0" anchor="t">
            <a:noAutofit/>
          </a:bodyPr>
          <a:lstStyle/>
          <a:p>
            <a:r>
              <a:rPr lang="en-GB" dirty="0"/>
              <a:t>Title</a:t>
            </a:r>
            <a:endParaRPr lang="en-US" dirty="0"/>
          </a:p>
        </p:txBody>
      </p:sp>
      <p:sp>
        <p:nvSpPr>
          <p:cNvPr id="8" name="Text Placeholder 24">
            <a:extLst>
              <a:ext uri="{FF2B5EF4-FFF2-40B4-BE49-F238E27FC236}">
                <a16:creationId xmlns="" xmlns:a16="http://schemas.microsoft.com/office/drawing/2014/main" id="{9DB63027-4A96-FC4E-8F67-2DC60A7D3C74}"/>
              </a:ext>
            </a:extLst>
          </p:cNvPr>
          <p:cNvSpPr>
            <a:spLocks noGrp="1"/>
          </p:cNvSpPr>
          <p:nvPr>
            <p:ph type="body" idx="1"/>
          </p:nvPr>
        </p:nvSpPr>
        <p:spPr>
          <a:xfrm>
            <a:off x="803274" y="1596257"/>
            <a:ext cx="5076825" cy="4433934"/>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Tree>
    <p:extLst>
      <p:ext uri="{BB962C8B-B14F-4D97-AF65-F5344CB8AC3E}">
        <p14:creationId xmlns:p14="http://schemas.microsoft.com/office/powerpoint/2010/main" val="409216559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ts val="1800"/>
        </a:lnSpc>
        <a:spcBef>
          <a:spcPts val="1000"/>
        </a:spcBef>
        <a:buFont typeface="Arial" panose="020B0604020202020204" pitchFamily="34" charset="0"/>
        <a:buChar char="•"/>
        <a:defRPr sz="1400" kern="800" spc="30" baseline="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2235201"/>
            <a:ext cx="10585450" cy="1856352"/>
          </a:xfrm>
          <a:prstGeom prst="rect">
            <a:avLst/>
          </a:prstGeom>
        </p:spPr>
        <p:txBody>
          <a:bodyPr vert="horz" lIns="0" tIns="0" rIns="0" bIns="0" rtlCol="0" anchor="b">
            <a:noAutofit/>
          </a:bodyPr>
          <a:lstStyle/>
          <a:p>
            <a:r>
              <a:rPr lang="en-GB" dirty="0"/>
              <a:t>Click to edit Master title style</a:t>
            </a:r>
            <a:endParaRPr lang="en-US" dirty="0"/>
          </a:p>
        </p:txBody>
      </p:sp>
      <p:pic>
        <p:nvPicPr>
          <p:cNvPr id="19" name="Picture 18">
            <a:extLst>
              <a:ext uri="{FF2B5EF4-FFF2-40B4-BE49-F238E27FC236}">
                <a16:creationId xmlns="" xmlns:a16="http://schemas.microsoft.com/office/drawing/2014/main" id="{719F9DCF-0159-8146-B3AD-5B7E574E2B5F}"/>
              </a:ext>
            </a:extLst>
          </p:cNvPr>
          <p:cNvPicPr>
            <a:picLocks noChangeAspect="1"/>
          </p:cNvPicPr>
          <p:nvPr userDrawn="1"/>
        </p:nvPicPr>
        <p:blipFill>
          <a:blip r:embed="rId6"/>
          <a:stretch>
            <a:fillRect/>
          </a:stretch>
        </p:blipFill>
        <p:spPr>
          <a:xfrm>
            <a:off x="803275" y="800100"/>
            <a:ext cx="2010603" cy="406908"/>
          </a:xfrm>
          <a:prstGeom prst="rect">
            <a:avLst/>
          </a:prstGeom>
        </p:spPr>
      </p:pic>
    </p:spTree>
    <p:extLst>
      <p:ext uri="{BB962C8B-B14F-4D97-AF65-F5344CB8AC3E}">
        <p14:creationId xmlns:p14="http://schemas.microsoft.com/office/powerpoint/2010/main" val="61644374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Lst>
  <p:hf hd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 xmlns:a16="http://schemas.microsoft.com/office/drawing/2014/main"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 xmlns:a16="http://schemas.microsoft.com/office/drawing/2014/main" id="{9C366405-9A33-4B47-9244-D3D253378975}"/>
              </a:ext>
            </a:extLst>
          </p:cNvPr>
          <p:cNvPicPr>
            <a:picLocks noChangeAspect="1"/>
          </p:cNvPicPr>
          <p:nvPr userDrawn="1"/>
        </p:nvPicPr>
        <p:blipFill>
          <a:blip r:embed="rId10"/>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152620088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userDrawn="1">
            <p:ph type="title"/>
          </p:nvPr>
        </p:nvSpPr>
        <p:spPr>
          <a:xfrm>
            <a:off x="803275" y="800101"/>
            <a:ext cx="10585450" cy="685591"/>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 xmlns:a16="http://schemas.microsoft.com/office/drawing/2014/main" id="{95C6E58F-DB28-514E-88B8-A788333A0128}"/>
              </a:ext>
            </a:extLst>
          </p:cNvPr>
          <p:cNvPicPr>
            <a:picLocks noChangeAspect="1"/>
          </p:cNvPicPr>
          <p:nvPr userDrawn="1"/>
        </p:nvPicPr>
        <p:blipFill>
          <a:blip r:embed="rId11"/>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87748573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 xmlns:a16="http://schemas.microsoft.com/office/drawing/2014/main"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 xmlns:a16="http://schemas.microsoft.com/office/drawing/2014/main" id="{9C366405-9A33-4B47-9244-D3D253378975}"/>
              </a:ext>
            </a:extLst>
          </p:cNvPr>
          <p:cNvPicPr>
            <a:picLocks noChangeAspect="1"/>
          </p:cNvPicPr>
          <p:nvPr/>
        </p:nvPicPr>
        <p:blipFill>
          <a:blip r:embed="rId10"/>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116036113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 xmlns:a16="http://schemas.microsoft.com/office/drawing/2014/main" id="{DA3043FE-9536-B842-8771-1880AA30987C}"/>
              </a:ext>
            </a:extLst>
          </p:cNvPr>
          <p:cNvSpPr>
            <a:spLocks noGrp="1"/>
          </p:cNvSpPr>
          <p:nvPr>
            <p:ph type="body" idx="1"/>
          </p:nvPr>
        </p:nvSpPr>
        <p:spPr>
          <a:xfrm>
            <a:off x="803274" y="1596258"/>
            <a:ext cx="10585450" cy="4461641"/>
          </a:xfrm>
          <a:prstGeom prst="rect">
            <a:avLst/>
          </a:prstGeom>
        </p:spPr>
        <p:txBody>
          <a:bodyPr rIns="0">
            <a:normAutofit/>
          </a:bodyPr>
          <a:lstStyle/>
          <a:p>
            <a:pPr lvl="0"/>
            <a:r>
              <a:rPr lang="en-GB" dirty="0"/>
              <a:t>Click to edit text</a:t>
            </a:r>
          </a:p>
        </p:txBody>
      </p:sp>
      <p:pic>
        <p:nvPicPr>
          <p:cNvPr id="6" name="Picture 5">
            <a:extLst>
              <a:ext uri="{FF2B5EF4-FFF2-40B4-BE49-F238E27FC236}">
                <a16:creationId xmlns="" xmlns:a16="http://schemas.microsoft.com/office/drawing/2014/main" id="{9C366405-9A33-4B47-9244-D3D253378975}"/>
              </a:ext>
            </a:extLst>
          </p:cNvPr>
          <p:cNvPicPr>
            <a:picLocks noChangeAspect="1"/>
          </p:cNvPicPr>
          <p:nvPr/>
        </p:nvPicPr>
        <p:blipFill>
          <a:blip r:embed="rId8"/>
          <a:stretch>
            <a:fillRect/>
          </a:stretch>
        </p:blipFill>
        <p:spPr>
          <a:xfrm>
            <a:off x="10573230" y="6375430"/>
            <a:ext cx="815494" cy="165041"/>
          </a:xfrm>
          <a:prstGeom prst="rect">
            <a:avLst/>
          </a:prstGeom>
        </p:spPr>
      </p:pic>
      <p:sp>
        <p:nvSpPr>
          <p:cNvPr id="8" name="Text Placeholder 3">
            <a:extLst>
              <a:ext uri="{FF2B5EF4-FFF2-40B4-BE49-F238E27FC236}">
                <a16:creationId xmlns="" xmlns:a16="http://schemas.microsoft.com/office/drawing/2014/main" id="{617229E9-68FC-F34E-A666-0C9B7094A50D}"/>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4146164005"/>
      </p:ext>
    </p:extLst>
  </p:cSld>
  <p:clrMap bg1="lt1" tx1="dk1" bg2="lt2" tx2="dk2" accent1="accent1" accent2="accent2" accent3="accent3" accent4="accent4" accent5="accent5" accent6="accent6" hlink="hlink" folHlink="folHlink"/>
  <p:sldLayoutIdLst>
    <p:sldLayoutId id="2147483815" r:id="rId1"/>
    <p:sldLayoutId id="2147483789" r:id="rId2"/>
    <p:sldLayoutId id="2147483675" r:id="rId3"/>
    <p:sldLayoutId id="2147483798" r:id="rId4"/>
    <p:sldLayoutId id="2147483790" r:id="rId5"/>
    <p:sldLayoutId id="2147483799" r:id="rId6"/>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1200" spc="30" baseline="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685591"/>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 xmlns:a16="http://schemas.microsoft.com/office/drawing/2014/main" id="{95C6E58F-DB28-514E-88B8-A788333A0128}"/>
              </a:ext>
            </a:extLst>
          </p:cNvPr>
          <p:cNvPicPr>
            <a:picLocks noChangeAspect="1"/>
          </p:cNvPicPr>
          <p:nvPr/>
        </p:nvPicPr>
        <p:blipFill>
          <a:blip r:embed="rId11"/>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211101233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2235201"/>
            <a:ext cx="10585450" cy="1856352"/>
          </a:xfrm>
          <a:prstGeom prst="rect">
            <a:avLst/>
          </a:prstGeom>
        </p:spPr>
        <p:txBody>
          <a:bodyPr vert="horz" lIns="0" tIns="0" rIns="0" bIns="0" rtlCol="0" anchor="b">
            <a:noAutofit/>
          </a:bodyPr>
          <a:lstStyle/>
          <a:p>
            <a:r>
              <a:rPr lang="en-GB" dirty="0"/>
              <a:t>Click to edit Master title style</a:t>
            </a:r>
            <a:endParaRPr lang="en-US" dirty="0"/>
          </a:p>
        </p:txBody>
      </p:sp>
      <p:pic>
        <p:nvPicPr>
          <p:cNvPr id="19" name="Picture 18">
            <a:extLst>
              <a:ext uri="{FF2B5EF4-FFF2-40B4-BE49-F238E27FC236}">
                <a16:creationId xmlns="" xmlns:a16="http://schemas.microsoft.com/office/drawing/2014/main" id="{719F9DCF-0159-8146-B3AD-5B7E574E2B5F}"/>
              </a:ext>
            </a:extLst>
          </p:cNvPr>
          <p:cNvPicPr>
            <a:picLocks noChangeAspect="1"/>
          </p:cNvPicPr>
          <p:nvPr/>
        </p:nvPicPr>
        <p:blipFill>
          <a:blip r:embed="rId6"/>
          <a:stretch>
            <a:fillRect/>
          </a:stretch>
        </p:blipFill>
        <p:spPr>
          <a:xfrm>
            <a:off x="803275" y="800100"/>
            <a:ext cx="2010603" cy="406908"/>
          </a:xfrm>
          <a:prstGeom prst="rect">
            <a:avLst/>
          </a:prstGeom>
        </p:spPr>
      </p:pic>
    </p:spTree>
    <p:extLst>
      <p:ext uri="{BB962C8B-B14F-4D97-AF65-F5344CB8AC3E}">
        <p14:creationId xmlns:p14="http://schemas.microsoft.com/office/powerpoint/2010/main" val="11390096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Lst>
  <p:hf hd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2080060"/>
            <a:ext cx="4547839" cy="2011493"/>
          </a:xfrm>
          <a:prstGeom prst="rect">
            <a:avLst/>
          </a:prstGeom>
        </p:spPr>
        <p:txBody>
          <a:bodyPr vert="horz" lIns="0" tIns="0" rIns="0" bIns="0" rtlCol="0" anchor="b">
            <a:noAutofit/>
          </a:bodyPr>
          <a:lstStyle/>
          <a:p>
            <a:r>
              <a:rPr lang="en-GB" dirty="0"/>
              <a:t>Title</a:t>
            </a:r>
            <a:endParaRPr lang="en-US" dirty="0"/>
          </a:p>
        </p:txBody>
      </p:sp>
      <p:pic>
        <p:nvPicPr>
          <p:cNvPr id="19" name="Picture 18">
            <a:extLst>
              <a:ext uri="{FF2B5EF4-FFF2-40B4-BE49-F238E27FC236}">
                <a16:creationId xmlns:a16="http://schemas.microsoft.com/office/drawing/2014/main" xmlns="" id="{719F9DCF-0159-8146-B3AD-5B7E574E2B5F}"/>
              </a:ext>
            </a:extLst>
          </p:cNvPr>
          <p:cNvPicPr>
            <a:picLocks noChangeAspect="1"/>
          </p:cNvPicPr>
          <p:nvPr userDrawn="1"/>
        </p:nvPicPr>
        <p:blipFill>
          <a:blip r:embed="rId7"/>
          <a:stretch>
            <a:fillRect/>
          </a:stretch>
        </p:blipFill>
        <p:spPr>
          <a:xfrm>
            <a:off x="803275" y="800100"/>
            <a:ext cx="2010603" cy="406908"/>
          </a:xfrm>
          <a:prstGeom prst="rect">
            <a:avLst/>
          </a:prstGeom>
        </p:spPr>
      </p:pic>
    </p:spTree>
    <p:extLst>
      <p:ext uri="{BB962C8B-B14F-4D97-AF65-F5344CB8AC3E}">
        <p14:creationId xmlns:p14="http://schemas.microsoft.com/office/powerpoint/2010/main" val="84559875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Lst>
  <p:hf hd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61411" cy="768447"/>
          </a:xfrm>
          <a:prstGeom prst="rect">
            <a:avLst/>
          </a:prstGeom>
        </p:spPr>
        <p:txBody>
          <a:bodyPr vert="horz" lIns="0" tIns="0" rIns="0" bIns="0" rtlCol="0" anchor="t">
            <a:noAutofit/>
          </a:bodyPr>
          <a:lstStyle/>
          <a:p>
            <a:r>
              <a:rPr lang="en-GB" dirty="0"/>
              <a:t>Title</a:t>
            </a:r>
            <a:endParaRPr lang="en-US" dirty="0"/>
          </a:p>
        </p:txBody>
      </p:sp>
      <p:sp>
        <p:nvSpPr>
          <p:cNvPr id="8" name="Text Placeholder 24">
            <a:extLst>
              <a:ext uri="{FF2B5EF4-FFF2-40B4-BE49-F238E27FC236}">
                <a16:creationId xmlns:a16="http://schemas.microsoft.com/office/drawing/2014/main" xmlns="" id="{9DB63027-4A96-FC4E-8F67-2DC60A7D3C74}"/>
              </a:ext>
            </a:extLst>
          </p:cNvPr>
          <p:cNvSpPr>
            <a:spLocks noGrp="1"/>
          </p:cNvSpPr>
          <p:nvPr>
            <p:ph type="body" idx="1"/>
          </p:nvPr>
        </p:nvSpPr>
        <p:spPr>
          <a:xfrm>
            <a:off x="803274" y="1596257"/>
            <a:ext cx="5076825" cy="4433934"/>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Tree>
    <p:extLst>
      <p:ext uri="{BB962C8B-B14F-4D97-AF65-F5344CB8AC3E}">
        <p14:creationId xmlns:p14="http://schemas.microsoft.com/office/powerpoint/2010/main" val="121269502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ts val="1800"/>
        </a:lnSpc>
        <a:spcBef>
          <a:spcPts val="1000"/>
        </a:spcBef>
        <a:buFont typeface="Arial" panose="020B0604020202020204" pitchFamily="34" charset="0"/>
        <a:buChar char="•"/>
        <a:defRPr sz="1400" kern="800" spc="30" baseline="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2235201"/>
            <a:ext cx="10585450" cy="1856352"/>
          </a:xfrm>
          <a:prstGeom prst="rect">
            <a:avLst/>
          </a:prstGeom>
        </p:spPr>
        <p:txBody>
          <a:bodyPr vert="horz" lIns="0" tIns="0" rIns="0" bIns="0" rtlCol="0" anchor="b">
            <a:noAutofit/>
          </a:bodyPr>
          <a:lstStyle/>
          <a:p>
            <a:r>
              <a:rPr lang="en-GB" dirty="0"/>
              <a:t>Click to edit Master title style</a:t>
            </a:r>
            <a:endParaRPr lang="en-US" dirty="0"/>
          </a:p>
        </p:txBody>
      </p:sp>
      <p:pic>
        <p:nvPicPr>
          <p:cNvPr id="19" name="Picture 18">
            <a:extLst>
              <a:ext uri="{FF2B5EF4-FFF2-40B4-BE49-F238E27FC236}">
                <a16:creationId xmlns:a16="http://schemas.microsoft.com/office/drawing/2014/main" xmlns="" id="{719F9DCF-0159-8146-B3AD-5B7E574E2B5F}"/>
              </a:ext>
            </a:extLst>
          </p:cNvPr>
          <p:cNvPicPr>
            <a:picLocks noChangeAspect="1"/>
          </p:cNvPicPr>
          <p:nvPr userDrawn="1"/>
        </p:nvPicPr>
        <p:blipFill>
          <a:blip r:embed="rId6"/>
          <a:stretch>
            <a:fillRect/>
          </a:stretch>
        </p:blipFill>
        <p:spPr>
          <a:xfrm>
            <a:off x="803275" y="800100"/>
            <a:ext cx="2010603" cy="406908"/>
          </a:xfrm>
          <a:prstGeom prst="rect">
            <a:avLst/>
          </a:prstGeom>
        </p:spPr>
      </p:pic>
    </p:spTree>
    <p:extLst>
      <p:ext uri="{BB962C8B-B14F-4D97-AF65-F5344CB8AC3E}">
        <p14:creationId xmlns:p14="http://schemas.microsoft.com/office/powerpoint/2010/main" val="320251812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Lst>
  <p:hf hd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a16="http://schemas.microsoft.com/office/drawing/2014/main" xmlns=""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a16="http://schemas.microsoft.com/office/drawing/2014/main" xmlns="" id="{9C366405-9A33-4B47-9244-D3D253378975}"/>
              </a:ext>
            </a:extLst>
          </p:cNvPr>
          <p:cNvPicPr>
            <a:picLocks noChangeAspect="1"/>
          </p:cNvPicPr>
          <p:nvPr userDrawn="1"/>
        </p:nvPicPr>
        <p:blipFill>
          <a:blip r:embed="rId11"/>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94476041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96"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userDrawn="1">
            <p:ph type="title"/>
          </p:nvPr>
        </p:nvSpPr>
        <p:spPr>
          <a:xfrm>
            <a:off x="803275" y="800101"/>
            <a:ext cx="10585450" cy="685591"/>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a16="http://schemas.microsoft.com/office/drawing/2014/main" xmlns="" id="{95C6E58F-DB28-514E-88B8-A788333A0128}"/>
              </a:ext>
            </a:extLst>
          </p:cNvPr>
          <p:cNvPicPr>
            <a:picLocks noChangeAspect="1"/>
          </p:cNvPicPr>
          <p:nvPr userDrawn="1"/>
        </p:nvPicPr>
        <p:blipFill>
          <a:blip r:embed="rId12"/>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366105430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a16="http://schemas.microsoft.com/office/drawing/2014/main" xmlns=""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a16="http://schemas.microsoft.com/office/drawing/2014/main" xmlns="" id="{9C366405-9A33-4B47-9244-D3D253378975}"/>
              </a:ext>
            </a:extLst>
          </p:cNvPr>
          <p:cNvPicPr>
            <a:picLocks noChangeAspect="1"/>
          </p:cNvPicPr>
          <p:nvPr/>
        </p:nvPicPr>
        <p:blipFill>
          <a:blip r:embed="rId10"/>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49420762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685591"/>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a16="http://schemas.microsoft.com/office/drawing/2014/main" xmlns="" id="{95C6E58F-DB28-514E-88B8-A788333A0128}"/>
              </a:ext>
            </a:extLst>
          </p:cNvPr>
          <p:cNvPicPr>
            <a:picLocks noChangeAspect="1"/>
          </p:cNvPicPr>
          <p:nvPr/>
        </p:nvPicPr>
        <p:blipFill>
          <a:blip r:embed="rId11"/>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26352153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2235201"/>
            <a:ext cx="10585450" cy="1856352"/>
          </a:xfrm>
          <a:prstGeom prst="rect">
            <a:avLst/>
          </a:prstGeom>
        </p:spPr>
        <p:txBody>
          <a:bodyPr vert="horz" lIns="0" tIns="0" rIns="0" bIns="0" rtlCol="0" anchor="b">
            <a:noAutofit/>
          </a:bodyPr>
          <a:lstStyle/>
          <a:p>
            <a:r>
              <a:rPr lang="en-GB" dirty="0"/>
              <a:t>Click to edit Master title style</a:t>
            </a:r>
            <a:endParaRPr lang="en-US" dirty="0"/>
          </a:p>
        </p:txBody>
      </p:sp>
      <p:pic>
        <p:nvPicPr>
          <p:cNvPr id="19" name="Picture 18">
            <a:extLst>
              <a:ext uri="{FF2B5EF4-FFF2-40B4-BE49-F238E27FC236}">
                <a16:creationId xmlns:a16="http://schemas.microsoft.com/office/drawing/2014/main" xmlns="" id="{719F9DCF-0159-8146-B3AD-5B7E574E2B5F}"/>
              </a:ext>
            </a:extLst>
          </p:cNvPr>
          <p:cNvPicPr>
            <a:picLocks noChangeAspect="1"/>
          </p:cNvPicPr>
          <p:nvPr/>
        </p:nvPicPr>
        <p:blipFill>
          <a:blip r:embed="rId6"/>
          <a:stretch>
            <a:fillRect/>
          </a:stretch>
        </p:blipFill>
        <p:spPr>
          <a:xfrm>
            <a:off x="803275" y="800100"/>
            <a:ext cx="2010603" cy="406908"/>
          </a:xfrm>
          <a:prstGeom prst="rect">
            <a:avLst/>
          </a:prstGeom>
        </p:spPr>
      </p:pic>
    </p:spTree>
    <p:extLst>
      <p:ext uri="{BB962C8B-B14F-4D97-AF65-F5344CB8AC3E}">
        <p14:creationId xmlns:p14="http://schemas.microsoft.com/office/powerpoint/2010/main" val="28609523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Lst>
  <p:hf hdr="0"/>
  <p:txStyles>
    <p:titleStyle>
      <a:lvl1pPr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49" cy="796156"/>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 xmlns:a16="http://schemas.microsoft.com/office/drawing/2014/main" id="{DA3043FE-9536-B842-8771-1880AA30987C}"/>
              </a:ext>
            </a:extLst>
          </p:cNvPr>
          <p:cNvSpPr>
            <a:spLocks noGrp="1"/>
          </p:cNvSpPr>
          <p:nvPr>
            <p:ph type="body" idx="1"/>
          </p:nvPr>
        </p:nvSpPr>
        <p:spPr>
          <a:xfrm>
            <a:off x="803274" y="1596257"/>
            <a:ext cx="5076825" cy="4433934"/>
          </a:xfrm>
          <a:prstGeom prst="rect">
            <a:avLst/>
          </a:prstGeom>
        </p:spPr>
        <p:txBody>
          <a:bodyPr rIns="0">
            <a:normAutofit/>
          </a:bodyPr>
          <a:lstStyle/>
          <a:p>
            <a:pPr lvl="0"/>
            <a:r>
              <a:rPr lang="en-GB" dirty="0"/>
              <a:t>Click to edit text</a:t>
            </a:r>
          </a:p>
        </p:txBody>
      </p:sp>
      <p:pic>
        <p:nvPicPr>
          <p:cNvPr id="6" name="Picture 5">
            <a:extLst>
              <a:ext uri="{FF2B5EF4-FFF2-40B4-BE49-F238E27FC236}">
                <a16:creationId xmlns="" xmlns:a16="http://schemas.microsoft.com/office/drawing/2014/main" id="{9C366405-9A33-4B47-9244-D3D253378975}"/>
              </a:ext>
            </a:extLst>
          </p:cNvPr>
          <p:cNvPicPr>
            <a:picLocks noChangeAspect="1"/>
          </p:cNvPicPr>
          <p:nvPr/>
        </p:nvPicPr>
        <p:blipFill>
          <a:blip r:embed="rId10"/>
          <a:stretch>
            <a:fillRect/>
          </a:stretch>
        </p:blipFill>
        <p:spPr>
          <a:xfrm>
            <a:off x="10573230" y="6375430"/>
            <a:ext cx="815494" cy="165041"/>
          </a:xfrm>
          <a:prstGeom prst="rect">
            <a:avLst/>
          </a:prstGeom>
        </p:spPr>
      </p:pic>
      <p:sp>
        <p:nvSpPr>
          <p:cNvPr id="8" name="Text Placeholder 3">
            <a:extLst>
              <a:ext uri="{FF2B5EF4-FFF2-40B4-BE49-F238E27FC236}">
                <a16:creationId xmlns="" xmlns:a16="http://schemas.microsoft.com/office/drawing/2014/main" id="{1BD5C39F-AFE9-2C4B-883F-8A5D864F4C65}"/>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505593617"/>
      </p:ext>
    </p:extLst>
  </p:cSld>
  <p:clrMap bg1="lt1" tx1="dk1" bg2="lt2" tx2="dk2" accent1="accent1" accent2="accent2" accent3="accent3" accent4="accent4" accent5="accent5" accent6="accent6" hlink="hlink" folHlink="folHlink"/>
  <p:sldLayoutIdLst>
    <p:sldLayoutId id="2147483791" r:id="rId1"/>
    <p:sldLayoutId id="2147483794" r:id="rId2"/>
    <p:sldLayoutId id="2147483793" r:id="rId3"/>
    <p:sldLayoutId id="2147483795" r:id="rId4"/>
    <p:sldLayoutId id="2147483705" r:id="rId5"/>
    <p:sldLayoutId id="2147483796" r:id="rId6"/>
    <p:sldLayoutId id="2147483792" r:id="rId7"/>
    <p:sldLayoutId id="2147483797" r:id="rId8"/>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1200" spc="30" baseline="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61411" cy="768447"/>
          </a:xfrm>
          <a:prstGeom prst="rect">
            <a:avLst/>
          </a:prstGeom>
        </p:spPr>
        <p:txBody>
          <a:bodyPr vert="horz" lIns="0" tIns="0" rIns="0" bIns="0" rtlCol="0" anchor="t">
            <a:noAutofit/>
          </a:bodyPr>
          <a:lstStyle/>
          <a:p>
            <a:r>
              <a:rPr lang="en-GB" dirty="0"/>
              <a:t>Title</a:t>
            </a:r>
            <a:endParaRPr lang="en-US" dirty="0"/>
          </a:p>
        </p:txBody>
      </p:sp>
      <p:sp>
        <p:nvSpPr>
          <p:cNvPr id="8" name="Text Placeholder 24">
            <a:extLst>
              <a:ext uri="{FF2B5EF4-FFF2-40B4-BE49-F238E27FC236}">
                <a16:creationId xmlns="" xmlns:a16="http://schemas.microsoft.com/office/drawing/2014/main" id="{9DB63027-4A96-FC4E-8F67-2DC60A7D3C74}"/>
              </a:ext>
            </a:extLst>
          </p:cNvPr>
          <p:cNvSpPr>
            <a:spLocks noGrp="1"/>
          </p:cNvSpPr>
          <p:nvPr>
            <p:ph type="body" idx="1"/>
          </p:nvPr>
        </p:nvSpPr>
        <p:spPr>
          <a:xfrm>
            <a:off x="803274" y="1596257"/>
            <a:ext cx="5076825" cy="4433934"/>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Tree>
    <p:extLst>
      <p:ext uri="{BB962C8B-B14F-4D97-AF65-F5344CB8AC3E}">
        <p14:creationId xmlns:p14="http://schemas.microsoft.com/office/powerpoint/2010/main" val="227112268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ts val="1800"/>
        </a:lnSpc>
        <a:spcBef>
          <a:spcPts val="1000"/>
        </a:spcBef>
        <a:buFont typeface="Arial" panose="020B0604020202020204" pitchFamily="34" charset="0"/>
        <a:buChar char="•"/>
        <a:defRPr sz="1400" kern="800" spc="30" baseline="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 xmlns:a16="http://schemas.microsoft.com/office/drawing/2014/main"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 xmlns:a16="http://schemas.microsoft.com/office/drawing/2014/main" id="{9C366405-9A33-4B47-9244-D3D253378975}"/>
              </a:ext>
            </a:extLst>
          </p:cNvPr>
          <p:cNvPicPr>
            <a:picLocks noChangeAspect="1"/>
          </p:cNvPicPr>
          <p:nvPr userDrawn="1"/>
        </p:nvPicPr>
        <p:blipFill>
          <a:blip r:embed="rId10"/>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172697175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61411" cy="768447"/>
          </a:xfrm>
          <a:prstGeom prst="rect">
            <a:avLst/>
          </a:prstGeom>
        </p:spPr>
        <p:txBody>
          <a:bodyPr vert="horz" lIns="0" tIns="0" rIns="0" bIns="0" rtlCol="0" anchor="t">
            <a:noAutofit/>
          </a:bodyPr>
          <a:lstStyle/>
          <a:p>
            <a:r>
              <a:rPr lang="en-GB" dirty="0"/>
              <a:t>Title</a:t>
            </a:r>
            <a:endParaRPr lang="en-US" dirty="0"/>
          </a:p>
        </p:txBody>
      </p:sp>
      <p:sp>
        <p:nvSpPr>
          <p:cNvPr id="8" name="Text Placeholder 24">
            <a:extLst>
              <a:ext uri="{FF2B5EF4-FFF2-40B4-BE49-F238E27FC236}">
                <a16:creationId xmlns="" xmlns:a16="http://schemas.microsoft.com/office/drawing/2014/main" id="{9DB63027-4A96-FC4E-8F67-2DC60A7D3C74}"/>
              </a:ext>
            </a:extLst>
          </p:cNvPr>
          <p:cNvSpPr>
            <a:spLocks noGrp="1"/>
          </p:cNvSpPr>
          <p:nvPr>
            <p:ph type="body" idx="1"/>
          </p:nvPr>
        </p:nvSpPr>
        <p:spPr>
          <a:xfrm>
            <a:off x="803274" y="1596257"/>
            <a:ext cx="5076825" cy="4433934"/>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spTree>
    <p:extLst>
      <p:ext uri="{BB962C8B-B14F-4D97-AF65-F5344CB8AC3E}">
        <p14:creationId xmlns:p14="http://schemas.microsoft.com/office/powerpoint/2010/main" val="216492902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ts val="1800"/>
        </a:lnSpc>
        <a:spcBef>
          <a:spcPts val="1000"/>
        </a:spcBef>
        <a:buFont typeface="Arial" panose="020B0604020202020204" pitchFamily="34" charset="0"/>
        <a:buChar char="•"/>
        <a:defRPr sz="1400" kern="800" spc="30" baseline="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a16="http://schemas.microsoft.com/office/drawing/2014/main" xmlns=""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a16="http://schemas.microsoft.com/office/drawing/2014/main" xmlns="" id="{9C366405-9A33-4B47-9244-D3D253378975}"/>
              </a:ext>
            </a:extLst>
          </p:cNvPr>
          <p:cNvPicPr>
            <a:picLocks noChangeAspect="1"/>
          </p:cNvPicPr>
          <p:nvPr userDrawn="1"/>
        </p:nvPicPr>
        <p:blipFill>
          <a:blip r:embed="rId11"/>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352205198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34" r:id="rId9"/>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F01855-1FBF-874E-89DB-984C077DE4DD}"/>
              </a:ext>
            </a:extLst>
          </p:cNvPr>
          <p:cNvSpPr>
            <a:spLocks noGrp="1"/>
          </p:cNvSpPr>
          <p:nvPr>
            <p:ph type="title"/>
          </p:nvPr>
        </p:nvSpPr>
        <p:spPr>
          <a:xfrm>
            <a:off x="803275" y="800101"/>
            <a:ext cx="10585450" cy="796155"/>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a16="http://schemas.microsoft.com/office/drawing/2014/main" xmlns="" id="{DA3043FE-9536-B842-8771-1880AA30987C}"/>
              </a:ext>
            </a:extLst>
          </p:cNvPr>
          <p:cNvSpPr>
            <a:spLocks noGrp="1"/>
          </p:cNvSpPr>
          <p:nvPr>
            <p:ph type="body" idx="1"/>
          </p:nvPr>
        </p:nvSpPr>
        <p:spPr>
          <a:xfrm>
            <a:off x="803274" y="1596258"/>
            <a:ext cx="10585450" cy="4461641"/>
          </a:xfrm>
          <a:prstGeom prst="rect">
            <a:avLst/>
          </a:prstGeom>
        </p:spPr>
        <p:txBody>
          <a:bodyPr lIns="0" rIns="0">
            <a:noAutofit/>
          </a:bodyPr>
          <a:lstStyle/>
          <a:p>
            <a:pPr lvl="0"/>
            <a:r>
              <a:rPr lang="en-GB" dirty="0"/>
              <a:t>Insert text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dirty="0"/>
              <a:t>Fifth level</a:t>
            </a:r>
          </a:p>
        </p:txBody>
      </p:sp>
      <p:pic>
        <p:nvPicPr>
          <p:cNvPr id="6" name="Picture 5">
            <a:extLst>
              <a:ext uri="{FF2B5EF4-FFF2-40B4-BE49-F238E27FC236}">
                <a16:creationId xmlns:a16="http://schemas.microsoft.com/office/drawing/2014/main" xmlns="" id="{9C366405-9A33-4B47-9244-D3D253378975}"/>
              </a:ext>
            </a:extLst>
          </p:cNvPr>
          <p:cNvPicPr>
            <a:picLocks noChangeAspect="1"/>
          </p:cNvPicPr>
          <p:nvPr userDrawn="1"/>
        </p:nvPicPr>
        <p:blipFill>
          <a:blip r:embed="rId10"/>
          <a:stretch>
            <a:fillRect/>
          </a:stretch>
        </p:blipFill>
        <p:spPr>
          <a:xfrm>
            <a:off x="10573230" y="6375430"/>
            <a:ext cx="815494" cy="165041"/>
          </a:xfrm>
          <a:prstGeom prst="rect">
            <a:avLst/>
          </a:prstGeom>
        </p:spPr>
      </p:pic>
    </p:spTree>
    <p:extLst>
      <p:ext uri="{BB962C8B-B14F-4D97-AF65-F5344CB8AC3E}">
        <p14:creationId xmlns:p14="http://schemas.microsoft.com/office/powerpoint/2010/main" val="32338823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Lst>
  <p:hf hd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ts val="1800"/>
        </a:lnSpc>
        <a:spcBef>
          <a:spcPts val="1000"/>
        </a:spcBef>
        <a:buFont typeface="Arial" panose="020B0604020202020204" pitchFamily="34" charset="0"/>
        <a:buChar char="•"/>
        <a:defRPr lang="en-GB" sz="1400" kern="800" spc="30" baseline="0" dirty="0">
          <a:solidFill>
            <a:schemeClr val="tx1"/>
          </a:solidFill>
          <a:latin typeface="+mn-lt"/>
          <a:ea typeface="+mn-ea"/>
          <a:cs typeface="Arial" panose="020B0604020202020204" pitchFamily="34" charset="0"/>
        </a:defRPr>
      </a:lvl1pPr>
      <a:lvl2pPr marL="7429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kern="800" spc="3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guide id="10"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61411" cy="768447"/>
          </a:xfrm>
          <a:prstGeom prst="rect">
            <a:avLst/>
          </a:prstGeom>
        </p:spPr>
        <p:txBody>
          <a:bodyPr vert="horz" lIns="0" tIns="0" rIns="0" bIns="0" rtlCol="0" anchor="t">
            <a:noAutofit/>
          </a:bodyPr>
          <a:lstStyle/>
          <a:p>
            <a:r>
              <a:rPr lang="en-GB" dirty="0"/>
              <a:t>Title</a:t>
            </a:r>
            <a:endParaRPr lang="en-US" dirty="0"/>
          </a:p>
        </p:txBody>
      </p:sp>
      <p:sp>
        <p:nvSpPr>
          <p:cNvPr id="6" name="Text Placeholder 3">
            <a:extLst>
              <a:ext uri="{FF2B5EF4-FFF2-40B4-BE49-F238E27FC236}">
                <a16:creationId xmlns="" xmlns:a16="http://schemas.microsoft.com/office/drawing/2014/main" id="{31E52F29-40FD-344D-BFB6-8771F9EDEA76}"/>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
        <p:nvSpPr>
          <p:cNvPr id="8" name="Text Placeholder 24">
            <a:extLst>
              <a:ext uri="{FF2B5EF4-FFF2-40B4-BE49-F238E27FC236}">
                <a16:creationId xmlns="" xmlns:a16="http://schemas.microsoft.com/office/drawing/2014/main" id="{9DB63027-4A96-FC4E-8F67-2DC60A7D3C74}"/>
              </a:ext>
            </a:extLst>
          </p:cNvPr>
          <p:cNvSpPr>
            <a:spLocks noGrp="1"/>
          </p:cNvSpPr>
          <p:nvPr>
            <p:ph type="body" idx="1"/>
          </p:nvPr>
        </p:nvSpPr>
        <p:spPr>
          <a:xfrm>
            <a:off x="803274" y="1596257"/>
            <a:ext cx="5076825" cy="4433934"/>
          </a:xfrm>
          <a:prstGeom prst="rect">
            <a:avLst/>
          </a:prstGeom>
        </p:spPr>
        <p:txBody>
          <a:bodyPr rIns="0">
            <a:normAutofit/>
          </a:bodyPr>
          <a:lstStyle/>
          <a:p>
            <a:pPr lvl="0"/>
            <a:r>
              <a:rPr lang="en-GB" dirty="0"/>
              <a:t>Click to edit text</a:t>
            </a:r>
          </a:p>
        </p:txBody>
      </p:sp>
    </p:spTree>
    <p:extLst>
      <p:ext uri="{BB962C8B-B14F-4D97-AF65-F5344CB8AC3E}">
        <p14:creationId xmlns:p14="http://schemas.microsoft.com/office/powerpoint/2010/main" val="3250854388"/>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3" r:id="rId3"/>
    <p:sldLayoutId id="2147483677" r:id="rId4"/>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ts val="1800"/>
        </a:lnSpc>
        <a:spcBef>
          <a:spcPts val="1000"/>
        </a:spcBef>
        <a:buFont typeface="Arial" panose="020B0604020202020204" pitchFamily="34" charset="0"/>
        <a:buChar char="•"/>
        <a:defRPr sz="1400" kern="1200" spc="3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C366405-9A33-4B47-9244-D3D253378975}"/>
              </a:ext>
            </a:extLst>
          </p:cNvPr>
          <p:cNvPicPr>
            <a:picLocks noChangeAspect="1"/>
          </p:cNvPicPr>
          <p:nvPr/>
        </p:nvPicPr>
        <p:blipFill>
          <a:blip r:embed="rId2"/>
          <a:stretch>
            <a:fillRect/>
          </a:stretch>
        </p:blipFill>
        <p:spPr>
          <a:xfrm>
            <a:off x="10573230" y="6375430"/>
            <a:ext cx="815494" cy="165041"/>
          </a:xfrm>
          <a:prstGeom prst="rect">
            <a:avLst/>
          </a:prstGeom>
        </p:spPr>
      </p:pic>
      <p:sp>
        <p:nvSpPr>
          <p:cNvPr id="5" name="Text Placeholder 3">
            <a:extLst>
              <a:ext uri="{FF2B5EF4-FFF2-40B4-BE49-F238E27FC236}">
                <a16:creationId xmlns="" xmlns:a16="http://schemas.microsoft.com/office/drawing/2014/main" id="{6B5A1062-2B4E-6643-9E1A-BEB0AFA7E733}"/>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4229099888"/>
      </p:ext>
    </p:extLst>
  </p:cSld>
  <p:clrMap bg1="lt1" tx1="dk1" bg2="lt2" tx2="dk2" accent1="accent1" accent2="accent2" accent3="accent3" accent4="accent4" accent5="accent5" accent6="accent6" hlink="hlink" folHlink="folHlink"/>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14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786243"/>
          </a:xfrm>
          <a:prstGeom prst="rect">
            <a:avLst/>
          </a:prstGeom>
        </p:spPr>
        <p:txBody>
          <a:bodyPr vert="horz" lIns="0" tIns="0" rIns="0" bIns="0" rtlCol="0" anchor="t">
            <a:noAutofit/>
          </a:bodyPr>
          <a:lstStyle/>
          <a:p>
            <a:r>
              <a:rPr lang="en-GB" dirty="0"/>
              <a:t>Title</a:t>
            </a:r>
            <a:endParaRPr lang="en-US" dirty="0"/>
          </a:p>
        </p:txBody>
      </p:sp>
      <p:sp>
        <p:nvSpPr>
          <p:cNvPr id="25" name="Text Placeholder 24">
            <a:extLst>
              <a:ext uri="{FF2B5EF4-FFF2-40B4-BE49-F238E27FC236}">
                <a16:creationId xmlns="" xmlns:a16="http://schemas.microsoft.com/office/drawing/2014/main" id="{DA3043FE-9536-B842-8771-1880AA30987C}"/>
              </a:ext>
            </a:extLst>
          </p:cNvPr>
          <p:cNvSpPr>
            <a:spLocks noGrp="1"/>
          </p:cNvSpPr>
          <p:nvPr>
            <p:ph type="body" idx="1"/>
          </p:nvPr>
        </p:nvSpPr>
        <p:spPr>
          <a:xfrm>
            <a:off x="803274" y="1586345"/>
            <a:ext cx="10585450" cy="4471554"/>
          </a:xfrm>
          <a:prstGeom prst="rect">
            <a:avLst/>
          </a:prstGeom>
        </p:spPr>
        <p:txBody>
          <a:bodyPr rIns="0">
            <a:normAutofit/>
          </a:bodyPr>
          <a:lstStyle/>
          <a:p>
            <a:pPr lvl="0"/>
            <a:r>
              <a:rPr lang="en-GB" dirty="0"/>
              <a:t>Click to edit text</a:t>
            </a:r>
          </a:p>
        </p:txBody>
      </p:sp>
      <p:pic>
        <p:nvPicPr>
          <p:cNvPr id="6" name="Picture 5">
            <a:extLst>
              <a:ext uri="{FF2B5EF4-FFF2-40B4-BE49-F238E27FC236}">
                <a16:creationId xmlns="" xmlns:a16="http://schemas.microsoft.com/office/drawing/2014/main" id="{9C366405-9A33-4B47-9244-D3D253378975}"/>
              </a:ext>
            </a:extLst>
          </p:cNvPr>
          <p:cNvPicPr>
            <a:picLocks noChangeAspect="1"/>
          </p:cNvPicPr>
          <p:nvPr/>
        </p:nvPicPr>
        <p:blipFill>
          <a:blip r:embed="rId2"/>
          <a:stretch>
            <a:fillRect/>
          </a:stretch>
        </p:blipFill>
        <p:spPr>
          <a:xfrm>
            <a:off x="10573230" y="6375430"/>
            <a:ext cx="815494" cy="165041"/>
          </a:xfrm>
          <a:prstGeom prst="rect">
            <a:avLst/>
          </a:prstGeom>
        </p:spPr>
      </p:pic>
      <p:sp>
        <p:nvSpPr>
          <p:cNvPr id="8" name="Text Placeholder 3">
            <a:extLst>
              <a:ext uri="{FF2B5EF4-FFF2-40B4-BE49-F238E27FC236}">
                <a16:creationId xmlns="" xmlns:a16="http://schemas.microsoft.com/office/drawing/2014/main" id="{2C492D34-4534-D944-9C0D-78A224C15771}"/>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1167911958"/>
      </p:ext>
    </p:extLst>
  </p:cSld>
  <p:clrMap bg1="lt1" tx1="dk1" bg2="lt2" tx2="dk2" accent1="accent1" accent2="accent2" accent3="accent3" accent4="accent4" accent5="accent5" accent6="accent6" hlink="hlink" folHlink="folHlink"/>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lang="en-GB" sz="1400" kern="1200" spc="50" baseline="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49" cy="822396"/>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 xmlns:a16="http://schemas.microsoft.com/office/drawing/2014/main" id="{95C6E58F-DB28-514E-88B8-A788333A0128}"/>
              </a:ext>
            </a:extLst>
          </p:cNvPr>
          <p:cNvPicPr>
            <a:picLocks noChangeAspect="1"/>
          </p:cNvPicPr>
          <p:nvPr/>
        </p:nvPicPr>
        <p:blipFill>
          <a:blip r:embed="rId9"/>
          <a:stretch>
            <a:fillRect/>
          </a:stretch>
        </p:blipFill>
        <p:spPr>
          <a:xfrm>
            <a:off x="10573230" y="6375430"/>
            <a:ext cx="815494" cy="165041"/>
          </a:xfrm>
          <a:prstGeom prst="rect">
            <a:avLst/>
          </a:prstGeom>
        </p:spPr>
      </p:pic>
      <p:sp>
        <p:nvSpPr>
          <p:cNvPr id="18" name="Text Placeholder 3">
            <a:extLst>
              <a:ext uri="{FF2B5EF4-FFF2-40B4-BE49-F238E27FC236}">
                <a16:creationId xmlns="" xmlns:a16="http://schemas.microsoft.com/office/drawing/2014/main" id="{FEF4612F-445D-5A46-A891-94113014C9FD}"/>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759336317"/>
      </p:ext>
    </p:extLst>
  </p:cSld>
  <p:clrMap bg1="lt1" tx1="dk1" bg2="lt2" tx2="dk2" accent1="accent1" accent2="accent2" accent3="accent3" accent4="accent4" accent5="accent5" accent6="accent6" hlink="hlink" folHlink="folHlink"/>
  <p:sldLayoutIdLst>
    <p:sldLayoutId id="2147483774" r:id="rId1"/>
    <p:sldLayoutId id="2147483772" r:id="rId2"/>
    <p:sldLayoutId id="2147483770" r:id="rId3"/>
    <p:sldLayoutId id="2147483768" r:id="rId4"/>
    <p:sldLayoutId id="2147483764" r:id="rId5"/>
    <p:sldLayoutId id="2147483766" r:id="rId6"/>
    <p:sldLayoutId id="2147483661" r:id="rId7"/>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50" cy="685591"/>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 xmlns:a16="http://schemas.microsoft.com/office/drawing/2014/main" id="{95C6E58F-DB28-514E-88B8-A788333A0128}"/>
              </a:ext>
            </a:extLst>
          </p:cNvPr>
          <p:cNvPicPr>
            <a:picLocks noChangeAspect="1"/>
          </p:cNvPicPr>
          <p:nvPr/>
        </p:nvPicPr>
        <p:blipFill>
          <a:blip r:embed="rId11"/>
          <a:stretch>
            <a:fillRect/>
          </a:stretch>
        </p:blipFill>
        <p:spPr>
          <a:xfrm>
            <a:off x="10573230" y="6375430"/>
            <a:ext cx="815494" cy="165041"/>
          </a:xfrm>
          <a:prstGeom prst="rect">
            <a:avLst/>
          </a:prstGeom>
        </p:spPr>
      </p:pic>
      <p:sp>
        <p:nvSpPr>
          <p:cNvPr id="11" name="Text Placeholder 3">
            <a:extLst>
              <a:ext uri="{FF2B5EF4-FFF2-40B4-BE49-F238E27FC236}">
                <a16:creationId xmlns="" xmlns:a16="http://schemas.microsoft.com/office/drawing/2014/main" id="{3C5777C2-3955-D042-87A0-CE076E0F16C7}"/>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3804306948"/>
      </p:ext>
    </p:extLst>
  </p:cSld>
  <p:clrMap bg1="lt1" tx1="dk1" bg2="lt2" tx2="dk2" accent1="accent1" accent2="accent2" accent3="accent3" accent4="accent4" accent5="accent5" accent6="accent6" hlink="hlink" folHlink="folHlink"/>
  <p:sldLayoutIdLst>
    <p:sldLayoutId id="2147483810" r:id="rId1"/>
    <p:sldLayoutId id="2147483743" r:id="rId2"/>
    <p:sldLayoutId id="2147483801" r:id="rId3"/>
    <p:sldLayoutId id="2147483739" r:id="rId4"/>
    <p:sldLayoutId id="2147483803" r:id="rId5"/>
    <p:sldLayoutId id="2147483741" r:id="rId6"/>
    <p:sldLayoutId id="2147483805" r:id="rId7"/>
    <p:sldLayoutId id="2147483737" r:id="rId8"/>
    <p:sldLayoutId id="2147483735" r:id="rId9"/>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F01855-1FBF-874E-89DB-984C077DE4DD}"/>
              </a:ext>
            </a:extLst>
          </p:cNvPr>
          <p:cNvSpPr>
            <a:spLocks noGrp="1"/>
          </p:cNvSpPr>
          <p:nvPr>
            <p:ph type="title"/>
          </p:nvPr>
        </p:nvSpPr>
        <p:spPr>
          <a:xfrm>
            <a:off x="803275" y="800101"/>
            <a:ext cx="10585449" cy="685608"/>
          </a:xfrm>
          <a:prstGeom prst="rect">
            <a:avLst/>
          </a:prstGeom>
        </p:spPr>
        <p:txBody>
          <a:bodyPr vert="horz" lIns="0" tIns="0" rIns="0" bIns="0" rtlCol="0" anchor="t">
            <a:noAutofit/>
          </a:bodyPr>
          <a:lstStyle/>
          <a:p>
            <a:r>
              <a:rPr lang="en-GB" dirty="0"/>
              <a:t>Title</a:t>
            </a:r>
            <a:endParaRPr lang="en-US" dirty="0"/>
          </a:p>
        </p:txBody>
      </p:sp>
      <p:pic>
        <p:nvPicPr>
          <p:cNvPr id="22" name="Picture 21">
            <a:extLst>
              <a:ext uri="{FF2B5EF4-FFF2-40B4-BE49-F238E27FC236}">
                <a16:creationId xmlns="" xmlns:a16="http://schemas.microsoft.com/office/drawing/2014/main" id="{95C6E58F-DB28-514E-88B8-A788333A0128}"/>
              </a:ext>
            </a:extLst>
          </p:cNvPr>
          <p:cNvPicPr>
            <a:picLocks noChangeAspect="1"/>
          </p:cNvPicPr>
          <p:nvPr/>
        </p:nvPicPr>
        <p:blipFill>
          <a:blip r:embed="rId4"/>
          <a:stretch>
            <a:fillRect/>
          </a:stretch>
        </p:blipFill>
        <p:spPr>
          <a:xfrm>
            <a:off x="10573230" y="6375430"/>
            <a:ext cx="815494" cy="165041"/>
          </a:xfrm>
          <a:prstGeom prst="rect">
            <a:avLst/>
          </a:prstGeom>
        </p:spPr>
      </p:pic>
      <p:cxnSp>
        <p:nvCxnSpPr>
          <p:cNvPr id="10" name="Straight Connector 9">
            <a:extLst>
              <a:ext uri="{FF2B5EF4-FFF2-40B4-BE49-F238E27FC236}">
                <a16:creationId xmlns="" xmlns:a16="http://schemas.microsoft.com/office/drawing/2014/main" id="{04676DD6-9620-574E-838D-0BA2C5EF0DF5}"/>
              </a:ext>
            </a:extLst>
          </p:cNvPr>
          <p:cNvCxnSpPr>
            <a:cxnSpLocks/>
          </p:cNvCxnSpPr>
          <p:nvPr/>
        </p:nvCxnSpPr>
        <p:spPr>
          <a:xfrm>
            <a:off x="803275"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83BAD10-F775-0A4F-9844-D7BBFBC36A9D}"/>
              </a:ext>
            </a:extLst>
          </p:cNvPr>
          <p:cNvCxnSpPr>
            <a:cxnSpLocks/>
          </p:cNvCxnSpPr>
          <p:nvPr/>
        </p:nvCxnSpPr>
        <p:spPr>
          <a:xfrm>
            <a:off x="803275"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DF0BC99B-43CE-D642-A4D9-8422FF4D48BD}"/>
              </a:ext>
            </a:extLst>
          </p:cNvPr>
          <p:cNvCxnSpPr>
            <a:cxnSpLocks/>
          </p:cNvCxnSpPr>
          <p:nvPr/>
        </p:nvCxnSpPr>
        <p:spPr>
          <a:xfrm>
            <a:off x="6311900" y="1485718"/>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FD04E16E-B689-3844-B4C7-3B2FA1B7F702}"/>
              </a:ext>
            </a:extLst>
          </p:cNvPr>
          <p:cNvCxnSpPr>
            <a:cxnSpLocks/>
          </p:cNvCxnSpPr>
          <p:nvPr/>
        </p:nvCxnSpPr>
        <p:spPr>
          <a:xfrm>
            <a:off x="6311900" y="6057900"/>
            <a:ext cx="50768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 xmlns:a16="http://schemas.microsoft.com/office/drawing/2014/main" id="{787B1611-B888-4340-AFC5-8198E93399C2}"/>
              </a:ext>
            </a:extLst>
          </p:cNvPr>
          <p:cNvSpPr txBox="1">
            <a:spLocks/>
          </p:cNvSpPr>
          <p:nvPr/>
        </p:nvSpPr>
        <p:spPr>
          <a:xfrm>
            <a:off x="803275" y="6057900"/>
            <a:ext cx="574333" cy="8001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kern="1200" spc="30" baseline="0" dirty="0" smtClean="0">
                <a:solidFill>
                  <a:schemeClr val="tx1"/>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x-none"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fld id="{5C351ED8-DB12-E249-8746-2147E01DDAFA}" type="slidenum">
              <a:rPr lang="fi-FI" smtClean="0"/>
              <a:t>‹#›</a:t>
            </a:fld>
            <a:endParaRPr lang="x-none" dirty="0"/>
          </a:p>
        </p:txBody>
      </p:sp>
    </p:spTree>
    <p:extLst>
      <p:ext uri="{BB962C8B-B14F-4D97-AF65-F5344CB8AC3E}">
        <p14:creationId xmlns:p14="http://schemas.microsoft.com/office/powerpoint/2010/main" val="874169427"/>
      </p:ext>
    </p:extLst>
  </p:cSld>
  <p:clrMap bg1="lt1" tx1="dk1" bg2="lt2" tx2="dk2" accent1="accent1" accent2="accent2" accent3="accent3" accent4="accent4" accent5="accent5" accent6="accent6" hlink="hlink" folHlink="folHlink"/>
  <p:sldLayoutIdLst>
    <p:sldLayoutId id="2147483745" r:id="rId1"/>
    <p:sldLayoutId id="2147483747" r:id="rId2"/>
  </p:sldLayoutIdLst>
  <p:hf sldNum="0" hdr="0" ftr="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800" kern="1200" spc="5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6">
          <p15:clr>
            <a:srgbClr val="F26B43"/>
          </p15:clr>
        </p15:guide>
        <p15:guide id="3" pos="7174">
          <p15:clr>
            <a:srgbClr val="F26B43"/>
          </p15:clr>
        </p15:guide>
        <p15:guide id="4" pos="3840">
          <p15:clr>
            <a:srgbClr val="F26B43"/>
          </p15:clr>
        </p15:guide>
        <p15:guide id="5" orient="horz" pos="504">
          <p15:clr>
            <a:srgbClr val="F26B43"/>
          </p15:clr>
        </p15:guide>
        <p15:guide id="6" orient="horz" pos="3816">
          <p15:clr>
            <a:srgbClr val="F26B43"/>
          </p15:clr>
        </p15:guide>
        <p15:guide id="7" pos="3704">
          <p15:clr>
            <a:srgbClr val="F26B43"/>
          </p15:clr>
        </p15:guide>
        <p15:guide id="8" pos="3976">
          <p15:clr>
            <a:srgbClr val="F26B43"/>
          </p15:clr>
        </p15:guide>
        <p15:guide id="9"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1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z="4000" dirty="0" smtClean="0"/>
              <a:t>Kokemuksia datan jakamisen sopimisesta</a:t>
            </a:r>
            <a:endParaRPr lang="fi-FI" sz="4000" dirty="0"/>
          </a:p>
        </p:txBody>
      </p:sp>
      <p:sp>
        <p:nvSpPr>
          <p:cNvPr id="6" name="Text Placeholder 5"/>
          <p:cNvSpPr>
            <a:spLocks noGrp="1"/>
          </p:cNvSpPr>
          <p:nvPr>
            <p:ph type="body" sz="quarter" idx="10"/>
          </p:nvPr>
        </p:nvSpPr>
        <p:spPr/>
        <p:txBody>
          <a:bodyPr/>
          <a:lstStyle/>
          <a:p>
            <a:r>
              <a:rPr lang="fi-FI" dirty="0" smtClean="0"/>
              <a:t>Datatalousfoorumi </a:t>
            </a:r>
          </a:p>
          <a:p>
            <a:r>
              <a:rPr lang="fi-FI" dirty="0" smtClean="0"/>
              <a:t>Liikenne- ja viestintäministeriö</a:t>
            </a:r>
            <a:endParaRPr lang="fi-FI" dirty="0"/>
          </a:p>
        </p:txBody>
      </p:sp>
      <p:sp>
        <p:nvSpPr>
          <p:cNvPr id="7" name="Text Placeholder 6"/>
          <p:cNvSpPr>
            <a:spLocks noGrp="1"/>
          </p:cNvSpPr>
          <p:nvPr>
            <p:ph type="body" sz="quarter" idx="11"/>
          </p:nvPr>
        </p:nvSpPr>
        <p:spPr/>
        <p:txBody>
          <a:bodyPr/>
          <a:lstStyle/>
          <a:p>
            <a:r>
              <a:rPr lang="fi-FI" dirty="0" smtClean="0"/>
              <a:t>8.6.2021</a:t>
            </a:r>
            <a:endParaRPr lang="fi-FI" dirty="0"/>
          </a:p>
        </p:txBody>
      </p:sp>
      <p:sp>
        <p:nvSpPr>
          <p:cNvPr id="8" name="Text Placeholder 7"/>
          <p:cNvSpPr>
            <a:spLocks noGrp="1"/>
          </p:cNvSpPr>
          <p:nvPr>
            <p:ph type="body" sz="quarter" idx="12"/>
          </p:nvPr>
        </p:nvSpPr>
        <p:spPr/>
        <p:txBody>
          <a:bodyPr/>
          <a:lstStyle/>
          <a:p>
            <a:r>
              <a:rPr lang="fi-FI" dirty="0" smtClean="0"/>
              <a:t>Kalle Hynönen</a:t>
            </a:r>
            <a:endParaRPr lang="fi-FI" dirty="0"/>
          </a:p>
        </p:txBody>
      </p:sp>
    </p:spTree>
    <p:extLst>
      <p:ext uri="{BB962C8B-B14F-4D97-AF65-F5344CB8AC3E}">
        <p14:creationId xmlns:p14="http://schemas.microsoft.com/office/powerpoint/2010/main" val="264257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dirty="0"/>
              <a:t>Oikeudet jatkohyödynnettyyn </a:t>
            </a:r>
            <a:r>
              <a:rPr lang="fi-FI" dirty="0" smtClean="0"/>
              <a:t>dataan:</a:t>
            </a:r>
            <a:br>
              <a:rPr lang="fi-FI" dirty="0" smtClean="0"/>
            </a:br>
            <a:r>
              <a:rPr lang="fi-FI" dirty="0"/>
              <a:t>E</a:t>
            </a:r>
            <a:r>
              <a:rPr lang="fi-FI" dirty="0" smtClean="0"/>
              <a:t>simerkkejä</a:t>
            </a:r>
            <a:endParaRPr lang="fi-FI" dirty="0"/>
          </a:p>
        </p:txBody>
      </p:sp>
      <p:sp>
        <p:nvSpPr>
          <p:cNvPr id="9" name="Text Placeholder 8"/>
          <p:cNvSpPr>
            <a:spLocks noGrp="1"/>
          </p:cNvSpPr>
          <p:nvPr>
            <p:ph type="body" sz="quarter" idx="13"/>
          </p:nvPr>
        </p:nvSpPr>
        <p:spPr/>
        <p:txBody>
          <a:bodyPr/>
          <a:lstStyle/>
          <a:p>
            <a:endParaRPr lang="fi-FI"/>
          </a:p>
        </p:txBody>
      </p:sp>
      <p:sp>
        <p:nvSpPr>
          <p:cNvPr id="10" name="Text Placeholder 9"/>
          <p:cNvSpPr>
            <a:spLocks noGrp="1"/>
          </p:cNvSpPr>
          <p:nvPr>
            <p:ph type="body" sz="quarter" idx="14"/>
          </p:nvPr>
        </p:nvSpPr>
        <p:spPr/>
        <p:txBody>
          <a:bodyPr/>
          <a:lstStyle/>
          <a:p>
            <a:endParaRPr lang="fi-FI"/>
          </a:p>
        </p:txBody>
      </p:sp>
      <p:sp>
        <p:nvSpPr>
          <p:cNvPr id="11" name="Text Placeholder 10"/>
          <p:cNvSpPr>
            <a:spLocks noGrp="1"/>
          </p:cNvSpPr>
          <p:nvPr>
            <p:ph type="body" sz="quarter" idx="15"/>
          </p:nvPr>
        </p:nvSpPr>
        <p:spPr/>
        <p:txBody>
          <a:bodyPr/>
          <a:lstStyle/>
          <a:p>
            <a:r>
              <a:rPr lang="fi-FI" dirty="0"/>
              <a:t>Osapuolella ei </a:t>
            </a:r>
            <a:r>
              <a:rPr lang="fi-FI" dirty="0" smtClean="0"/>
              <a:t>ole </a:t>
            </a:r>
            <a:r>
              <a:rPr lang="fi-FI" dirty="0"/>
              <a:t>oikeuksia toisen osapuolen luomaan ”johdettuun dataan”</a:t>
            </a:r>
          </a:p>
          <a:p>
            <a:pPr marL="742950" lvl="1" indent="-285750" algn="just">
              <a:buFont typeface="Arial" panose="020B0604020202020204" pitchFamily="34" charset="0"/>
              <a:buChar char="•"/>
            </a:pPr>
            <a:r>
              <a:rPr lang="fi-FI" dirty="0"/>
              <a:t>Tarkoittaa sellaista informaatiota tai aineistoja, jotka osapuoli on kehittänyt, johdattanut tai muutoin luonut käyttämällä </a:t>
            </a:r>
            <a:r>
              <a:rPr lang="fi-FI" dirty="0" smtClean="0"/>
              <a:t>Dataa </a:t>
            </a:r>
            <a:r>
              <a:rPr lang="fi-FI" dirty="0"/>
              <a:t>ehtojen </a:t>
            </a:r>
            <a:r>
              <a:rPr lang="fi-FI" dirty="0" smtClean="0"/>
              <a:t>mukaisesti</a:t>
            </a:r>
          </a:p>
          <a:p>
            <a:pPr marL="742950" lvl="1" indent="-285750" algn="just">
              <a:buFont typeface="Arial" panose="020B0604020202020204" pitchFamily="34" charset="0"/>
              <a:buChar char="•"/>
            </a:pPr>
            <a:r>
              <a:rPr lang="fi-FI" dirty="0" smtClean="0"/>
              <a:t>Johdannaisaineiston luonut osapuoli voi käyttää ja jakaa tällaista aineistoa vapaasti (edellyttäen lähtökohtaisesti, että toista </a:t>
            </a:r>
            <a:r>
              <a:rPr lang="fi-FI" dirty="0"/>
              <a:t>osapuolta tai sen luottamuksellisia tietoja ei voida siitä </a:t>
            </a:r>
            <a:r>
              <a:rPr lang="fi-FI" dirty="0" smtClean="0"/>
              <a:t>tunnistaa)</a:t>
            </a:r>
            <a:endParaRPr lang="fi-FI" dirty="0"/>
          </a:p>
          <a:p>
            <a:pPr marL="742950" lvl="1" indent="-285750" algn="just">
              <a:buFont typeface="Arial" panose="020B0604020202020204" pitchFamily="34" charset="0"/>
              <a:buChar char="•"/>
            </a:pPr>
            <a:endParaRPr lang="fi-FI" dirty="0"/>
          </a:p>
          <a:p>
            <a:endParaRPr lang="fi-FI" dirty="0"/>
          </a:p>
        </p:txBody>
      </p:sp>
      <p:sp>
        <p:nvSpPr>
          <p:cNvPr id="12" name="Text Placeholder 11"/>
          <p:cNvSpPr>
            <a:spLocks noGrp="1"/>
          </p:cNvSpPr>
          <p:nvPr>
            <p:ph type="body" sz="quarter" idx="17"/>
          </p:nvPr>
        </p:nvSpPr>
        <p:spPr/>
        <p:txBody>
          <a:bodyPr/>
          <a:lstStyle/>
          <a:p>
            <a:r>
              <a:rPr lang="fi-FI" dirty="0" smtClean="0"/>
              <a:t>Takaisinlisensointia ei säännelty – ei velvoitetta?</a:t>
            </a:r>
          </a:p>
          <a:p>
            <a:r>
              <a:rPr lang="fi-FI" dirty="0" smtClean="0"/>
              <a:t>Osapuolilla </a:t>
            </a:r>
            <a:r>
              <a:rPr lang="fi-FI" dirty="0"/>
              <a:t>on oikeus jakaa Johdannaisaineistoja edelleen mille tahansa Kolmannen osapuolen loppukäyttäjälle, jollei tätä nimenomaisesti kielletä sovellettavissa Datajoukon käyttöehdoissa, edellyttäen, että Datalähteen Aineettomat oikeudet eivät rajoita tällaista jakamista </a:t>
            </a:r>
            <a:r>
              <a:rPr lang="fi-FI" dirty="0" smtClean="0"/>
              <a:t>edelleen</a:t>
            </a:r>
          </a:p>
          <a:p>
            <a:pPr marL="742950" lvl="1" indent="-285750">
              <a:buFont typeface="Arial" panose="020B0604020202020204" pitchFamily="34" charset="0"/>
              <a:buChar char="•"/>
            </a:pPr>
            <a:r>
              <a:rPr lang="fi-FI" dirty="0" smtClean="0"/>
              <a:t>Johdannaisaineiston määritelmä edellyttää myös, että yksittäisiä datalähteitä ei voida tunnistaa johdannaisaineistoista eikä se sisällä toisten datalähteiden luottamuksellisia tietoja</a:t>
            </a:r>
          </a:p>
        </p:txBody>
      </p:sp>
      <p:sp>
        <p:nvSpPr>
          <p:cNvPr id="8" name="Text Placeholder 7"/>
          <p:cNvSpPr>
            <a:spLocks noGrp="1"/>
          </p:cNvSpPr>
          <p:nvPr>
            <p:ph type="body" sz="quarter" idx="11"/>
          </p:nvPr>
        </p:nvSpPr>
        <p:spPr/>
        <p:txBody>
          <a:bodyPr/>
          <a:lstStyle/>
          <a:p>
            <a:r>
              <a:rPr lang="fi-FI" dirty="0" smtClean="0"/>
              <a:t>Teknologiateollisuuden ehdot:</a:t>
            </a:r>
            <a:endParaRPr lang="fi-FI" dirty="0"/>
          </a:p>
        </p:txBody>
      </p:sp>
      <p:sp>
        <p:nvSpPr>
          <p:cNvPr id="13" name="Text Placeholder 12"/>
          <p:cNvSpPr>
            <a:spLocks noGrp="1"/>
          </p:cNvSpPr>
          <p:nvPr>
            <p:ph type="body" sz="quarter" idx="19"/>
          </p:nvPr>
        </p:nvSpPr>
        <p:spPr/>
        <p:txBody>
          <a:bodyPr/>
          <a:lstStyle/>
          <a:p>
            <a:r>
              <a:rPr lang="fi-FI" dirty="0"/>
              <a:t>Sitran reilun datatalouden sääntökirja: </a:t>
            </a:r>
          </a:p>
          <a:p>
            <a:endParaRPr lang="fi-FI" dirty="0"/>
          </a:p>
        </p:txBody>
      </p:sp>
    </p:spTree>
    <p:extLst>
      <p:ext uri="{BB962C8B-B14F-4D97-AF65-F5344CB8AC3E}">
        <p14:creationId xmlns:p14="http://schemas.microsoft.com/office/powerpoint/2010/main" val="76925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dirty="0" smtClean="0"/>
              <a:t>Vastuu datasta: </a:t>
            </a:r>
            <a:br>
              <a:rPr lang="fi-FI" dirty="0" smtClean="0"/>
            </a:br>
            <a:r>
              <a:rPr lang="fi-FI" dirty="0"/>
              <a:t>E</a:t>
            </a:r>
            <a:r>
              <a:rPr lang="fi-FI" dirty="0" smtClean="0"/>
              <a:t>simerkkejä</a:t>
            </a:r>
            <a:endParaRPr lang="fi-FI" dirty="0"/>
          </a:p>
        </p:txBody>
      </p:sp>
      <p:sp>
        <p:nvSpPr>
          <p:cNvPr id="9" name="Text Placeholder 8"/>
          <p:cNvSpPr>
            <a:spLocks noGrp="1"/>
          </p:cNvSpPr>
          <p:nvPr>
            <p:ph type="body" sz="quarter" idx="13"/>
          </p:nvPr>
        </p:nvSpPr>
        <p:spPr/>
        <p:txBody>
          <a:bodyPr/>
          <a:lstStyle/>
          <a:p>
            <a:endParaRPr lang="fi-FI"/>
          </a:p>
        </p:txBody>
      </p:sp>
      <p:sp>
        <p:nvSpPr>
          <p:cNvPr id="10" name="Text Placeholder 9"/>
          <p:cNvSpPr>
            <a:spLocks noGrp="1"/>
          </p:cNvSpPr>
          <p:nvPr>
            <p:ph type="body" sz="quarter" idx="14"/>
          </p:nvPr>
        </p:nvSpPr>
        <p:spPr/>
        <p:txBody>
          <a:bodyPr/>
          <a:lstStyle/>
          <a:p>
            <a:endParaRPr lang="fi-FI"/>
          </a:p>
        </p:txBody>
      </p:sp>
      <p:sp>
        <p:nvSpPr>
          <p:cNvPr id="11" name="Content Placeholder 10"/>
          <p:cNvSpPr>
            <a:spLocks noGrp="1"/>
          </p:cNvSpPr>
          <p:nvPr>
            <p:ph sz="quarter" idx="15"/>
          </p:nvPr>
        </p:nvSpPr>
        <p:spPr/>
        <p:txBody>
          <a:bodyPr/>
          <a:lstStyle/>
          <a:p>
            <a:r>
              <a:rPr lang="fi-FI" dirty="0"/>
              <a:t>Datan hyödyntäminen tapahtuu </a:t>
            </a:r>
            <a:r>
              <a:rPr lang="fi-FI" dirty="0" smtClean="0"/>
              <a:t>osapuolen </a:t>
            </a:r>
            <a:r>
              <a:rPr lang="fi-FI" dirty="0"/>
              <a:t>omalla </a:t>
            </a:r>
            <a:r>
              <a:rPr lang="fi-FI" dirty="0" smtClean="0"/>
              <a:t>vastuulla</a:t>
            </a:r>
          </a:p>
          <a:p>
            <a:r>
              <a:rPr lang="fi-FI" dirty="0" smtClean="0"/>
              <a:t>Kumpikaan </a:t>
            </a:r>
            <a:r>
              <a:rPr lang="fi-FI" dirty="0"/>
              <a:t>o</a:t>
            </a:r>
            <a:r>
              <a:rPr lang="fi-FI" dirty="0" smtClean="0"/>
              <a:t>sapuoli </a:t>
            </a:r>
            <a:r>
              <a:rPr lang="fi-FI" dirty="0"/>
              <a:t>ei vastaa </a:t>
            </a:r>
            <a:r>
              <a:rPr lang="fi-FI" dirty="0" smtClean="0"/>
              <a:t>datan </a:t>
            </a:r>
            <a:r>
              <a:rPr lang="fi-FI" dirty="0"/>
              <a:t>virheettömyydestä tai loukkaamattomuudesta taikka </a:t>
            </a:r>
            <a:r>
              <a:rPr lang="fi-FI" dirty="0" smtClean="0"/>
              <a:t>dataa </a:t>
            </a:r>
            <a:r>
              <a:rPr lang="fi-FI" dirty="0"/>
              <a:t>hyödyntävälle </a:t>
            </a:r>
            <a:r>
              <a:rPr lang="fi-FI" dirty="0" smtClean="0"/>
              <a:t>osapuolelle datan </a:t>
            </a:r>
            <a:r>
              <a:rPr lang="fi-FI" dirty="0"/>
              <a:t>hyödyntämisestä aiheutuvista </a:t>
            </a:r>
            <a:r>
              <a:rPr lang="fi-FI" dirty="0" smtClean="0"/>
              <a:t>vahingoista </a:t>
            </a:r>
          </a:p>
          <a:p>
            <a:r>
              <a:rPr lang="fi-FI" dirty="0" smtClean="0"/>
              <a:t>Jos </a:t>
            </a:r>
            <a:r>
              <a:rPr lang="fi-FI" dirty="0"/>
              <a:t>kuitenkin </a:t>
            </a:r>
            <a:r>
              <a:rPr lang="fi-FI" dirty="0" smtClean="0"/>
              <a:t>osapuoli dataa </a:t>
            </a:r>
            <a:r>
              <a:rPr lang="fi-FI" dirty="0"/>
              <a:t>hyödyntäessään tai muuten toimii </a:t>
            </a:r>
            <a:r>
              <a:rPr lang="fi-FI" dirty="0" smtClean="0"/>
              <a:t>ehtojen </a:t>
            </a:r>
            <a:r>
              <a:rPr lang="fi-FI" dirty="0"/>
              <a:t>vastaisesti, määräytyy </a:t>
            </a:r>
            <a:r>
              <a:rPr lang="fi-FI" dirty="0" smtClean="0"/>
              <a:t>osapuolen </a:t>
            </a:r>
            <a:r>
              <a:rPr lang="fi-FI" dirty="0"/>
              <a:t>vastuu toiselle </a:t>
            </a:r>
            <a:r>
              <a:rPr lang="fi-FI" dirty="0" smtClean="0"/>
              <a:t>osapuolelle </a:t>
            </a:r>
            <a:r>
              <a:rPr lang="fi-FI" dirty="0"/>
              <a:t>aiheutuvista vahingoista </a:t>
            </a:r>
            <a:r>
              <a:rPr lang="fi-FI" dirty="0" smtClean="0"/>
              <a:t>sopimuksen mukaisesti</a:t>
            </a:r>
            <a:endParaRPr lang="fi-FI" dirty="0"/>
          </a:p>
        </p:txBody>
      </p:sp>
      <p:sp>
        <p:nvSpPr>
          <p:cNvPr id="12" name="Content Placeholder 11"/>
          <p:cNvSpPr>
            <a:spLocks noGrp="1"/>
          </p:cNvSpPr>
          <p:nvPr>
            <p:ph sz="quarter" idx="16"/>
          </p:nvPr>
        </p:nvSpPr>
        <p:spPr/>
        <p:txBody>
          <a:bodyPr/>
          <a:lstStyle/>
          <a:p>
            <a:r>
              <a:rPr lang="fi-FI" dirty="0"/>
              <a:t>3.5	Datalähteen tulee varmistaa datan laillisuus ja alkuperä sekä esittää ja taata, ettei data loukkaa </a:t>
            </a:r>
            <a:r>
              <a:rPr lang="fi-FI" dirty="0" smtClean="0"/>
              <a:t>aineettomia </a:t>
            </a:r>
            <a:r>
              <a:rPr lang="fi-FI" dirty="0"/>
              <a:t>oikeuksia tai </a:t>
            </a:r>
            <a:r>
              <a:rPr lang="fi-FI" dirty="0" smtClean="0"/>
              <a:t>luottamukselliseen </a:t>
            </a:r>
            <a:r>
              <a:rPr lang="fi-FI" dirty="0"/>
              <a:t>tietoon liittyviä vaatimuksia maassa, jossa Datalähde on </a:t>
            </a:r>
            <a:r>
              <a:rPr lang="fi-FI" dirty="0" smtClean="0"/>
              <a:t>rekisteröity</a:t>
            </a:r>
          </a:p>
          <a:p>
            <a:r>
              <a:rPr lang="fi-FI" dirty="0"/>
              <a:t>11.4	Datalähteen on korvattava </a:t>
            </a:r>
            <a:r>
              <a:rPr lang="fi-FI" i="1" dirty="0" smtClean="0"/>
              <a:t>maksaville osapuolille</a:t>
            </a:r>
            <a:r>
              <a:rPr lang="fi-FI" dirty="0" smtClean="0"/>
              <a:t> </a:t>
            </a:r>
            <a:r>
              <a:rPr lang="fi-FI" dirty="0"/>
              <a:t>vahingot, jotka aiheutuvat siitä, että sen Data loukkaa </a:t>
            </a:r>
            <a:r>
              <a:rPr lang="fi-FI" dirty="0" smtClean="0"/>
              <a:t>aineettomia </a:t>
            </a:r>
            <a:r>
              <a:rPr lang="fi-FI" dirty="0"/>
              <a:t>oikeuksia</a:t>
            </a:r>
          </a:p>
        </p:txBody>
      </p:sp>
      <p:sp>
        <p:nvSpPr>
          <p:cNvPr id="8" name="Text Placeholder 7"/>
          <p:cNvSpPr>
            <a:spLocks noGrp="1"/>
          </p:cNvSpPr>
          <p:nvPr>
            <p:ph type="body" sz="quarter" idx="11"/>
          </p:nvPr>
        </p:nvSpPr>
        <p:spPr/>
        <p:txBody>
          <a:bodyPr/>
          <a:lstStyle/>
          <a:p>
            <a:r>
              <a:rPr lang="fi-FI" dirty="0" smtClean="0"/>
              <a:t>Teknologiateollisuuden ehdot:</a:t>
            </a:r>
            <a:endParaRPr lang="fi-FI" dirty="0"/>
          </a:p>
        </p:txBody>
      </p:sp>
      <p:sp>
        <p:nvSpPr>
          <p:cNvPr id="13" name="Text Placeholder 12"/>
          <p:cNvSpPr>
            <a:spLocks noGrp="1"/>
          </p:cNvSpPr>
          <p:nvPr>
            <p:ph type="body" sz="quarter" idx="19"/>
          </p:nvPr>
        </p:nvSpPr>
        <p:spPr/>
        <p:txBody>
          <a:bodyPr/>
          <a:lstStyle/>
          <a:p>
            <a:r>
              <a:rPr lang="fi-FI" dirty="0"/>
              <a:t>Sitran reilun datatalouden sääntökirja: </a:t>
            </a:r>
          </a:p>
          <a:p>
            <a:endParaRPr lang="fi-FI" dirty="0"/>
          </a:p>
        </p:txBody>
      </p:sp>
    </p:spTree>
    <p:extLst>
      <p:ext uri="{BB962C8B-B14F-4D97-AF65-F5344CB8AC3E}">
        <p14:creationId xmlns:p14="http://schemas.microsoft.com/office/powerpoint/2010/main" val="2561933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Muita keskeisiä ehtoja ja näkökohtia:</a:t>
            </a:r>
            <a:br>
              <a:rPr lang="fi-FI" dirty="0" smtClean="0"/>
            </a:br>
            <a:r>
              <a:rPr lang="fi-FI" dirty="0" smtClean="0"/>
              <a:t>Teknologiateollisuuden malliehdot esimerkkinä</a:t>
            </a:r>
            <a:endParaRPr lang="fi-FI" dirty="0"/>
          </a:p>
        </p:txBody>
      </p:sp>
      <p:sp>
        <p:nvSpPr>
          <p:cNvPr id="3" name="Text Placeholder 2"/>
          <p:cNvSpPr>
            <a:spLocks noGrp="1"/>
          </p:cNvSpPr>
          <p:nvPr>
            <p:ph type="body" sz="quarter" idx="13"/>
          </p:nvPr>
        </p:nvSpPr>
        <p:spPr/>
        <p:txBody>
          <a:bodyPr/>
          <a:lstStyle/>
          <a:p>
            <a:endParaRPr lang="fi-FI"/>
          </a:p>
        </p:txBody>
      </p:sp>
      <p:sp>
        <p:nvSpPr>
          <p:cNvPr id="4" name="Text Placeholder 3"/>
          <p:cNvSpPr>
            <a:spLocks noGrp="1"/>
          </p:cNvSpPr>
          <p:nvPr>
            <p:ph type="body" sz="quarter" idx="14"/>
          </p:nvPr>
        </p:nvSpPr>
        <p:spPr/>
        <p:txBody>
          <a:bodyPr/>
          <a:lstStyle/>
          <a:p>
            <a:endParaRPr lang="fi-FI"/>
          </a:p>
        </p:txBody>
      </p:sp>
      <p:sp>
        <p:nvSpPr>
          <p:cNvPr id="5" name="Content Placeholder 4"/>
          <p:cNvSpPr>
            <a:spLocks noGrp="1"/>
          </p:cNvSpPr>
          <p:nvPr>
            <p:ph sz="quarter" idx="15"/>
          </p:nvPr>
        </p:nvSpPr>
        <p:spPr/>
        <p:txBody>
          <a:bodyPr/>
          <a:lstStyle/>
          <a:p>
            <a:r>
              <a:rPr lang="fi-FI" dirty="0" smtClean="0"/>
              <a:t>Yleinen oppinen ja ammattitaito</a:t>
            </a:r>
            <a:r>
              <a:rPr lang="fi-FI" dirty="0" smtClean="0">
                <a:solidFill>
                  <a:srgbClr val="FF0000"/>
                </a:solidFill>
              </a:rPr>
              <a:t>:</a:t>
            </a:r>
          </a:p>
          <a:p>
            <a:pPr lvl="1"/>
            <a:r>
              <a:rPr lang="fi-FI" dirty="0" smtClean="0"/>
              <a:t>Osapuolen oikeutta käyttää sopimuspuolen sopimuksen aikana saamaa ammattitaitoa ja kokemusta ei ole rajoitettu</a:t>
            </a:r>
          </a:p>
          <a:p>
            <a:r>
              <a:rPr lang="fi-FI" dirty="0" smtClean="0"/>
              <a:t>IPR:ien omistus: </a:t>
            </a:r>
          </a:p>
          <a:p>
            <a:pPr lvl="1"/>
            <a:r>
              <a:rPr lang="fi-FI" dirty="0" smtClean="0"/>
              <a:t>Ehdoilla </a:t>
            </a:r>
            <a:r>
              <a:rPr lang="fi-FI" dirty="0"/>
              <a:t>ei siirretä tai myönnetä </a:t>
            </a:r>
            <a:r>
              <a:rPr lang="fi-FI" dirty="0" smtClean="0"/>
              <a:t>osapuolelle </a:t>
            </a:r>
            <a:r>
              <a:rPr lang="fi-FI" dirty="0"/>
              <a:t>mitään oikeuksia toisen </a:t>
            </a:r>
            <a:r>
              <a:rPr lang="fi-FI" dirty="0" smtClean="0"/>
              <a:t>osapuolen IPR:iin</a:t>
            </a:r>
          </a:p>
          <a:p>
            <a:r>
              <a:rPr lang="fi-FI" dirty="0" smtClean="0">
                <a:solidFill>
                  <a:schemeClr val="accent4"/>
                </a:solidFill>
              </a:rPr>
              <a:t>Tosiasiallinen pääsy dataan: </a:t>
            </a:r>
          </a:p>
          <a:p>
            <a:pPr lvl="1"/>
            <a:r>
              <a:rPr lang="fi-FI" dirty="0" smtClean="0">
                <a:solidFill>
                  <a:schemeClr val="accent4"/>
                </a:solidFill>
              </a:rPr>
              <a:t>Mahdollisesta pääsystä toisen osapuolen laitteisiin, ohjelmistoihin tai teknisiin ympäristöihin sekä rajapintoihin ja tietoturvavaatimuksista </a:t>
            </a:r>
            <a:r>
              <a:rPr lang="fi-FI" b="1" dirty="0" smtClean="0">
                <a:solidFill>
                  <a:schemeClr val="accent4"/>
                </a:solidFill>
              </a:rPr>
              <a:t>sovittava erikseen</a:t>
            </a:r>
          </a:p>
          <a:p>
            <a:r>
              <a:rPr lang="fi-FI" dirty="0" smtClean="0">
                <a:solidFill>
                  <a:schemeClr val="accent4"/>
                </a:solidFill>
              </a:rPr>
              <a:t>Etusijajärjestys (erityisesti salassapidon osalta):</a:t>
            </a:r>
          </a:p>
          <a:p>
            <a:pPr lvl="1"/>
            <a:r>
              <a:rPr lang="fi-FI" dirty="0" smtClean="0">
                <a:solidFill>
                  <a:schemeClr val="accent4"/>
                </a:solidFill>
              </a:rPr>
              <a:t>Jos malliehtojen ehdot ovat ristiriidassa pääsopimuksen ehtojen kanssa, malliehtojen oikeudet ja velvollisuudet ovat etusijalla Dataa koskien</a:t>
            </a:r>
          </a:p>
          <a:p>
            <a:pPr lvl="1"/>
            <a:r>
              <a:rPr lang="fi-FI" dirty="0" smtClean="0">
                <a:solidFill>
                  <a:schemeClr val="accent4"/>
                </a:solidFill>
              </a:rPr>
              <a:t>Osapuolten tulisi varmistaa, että malliehdot ja pääsopimus toimivat yhdessä</a:t>
            </a:r>
          </a:p>
          <a:p>
            <a:r>
              <a:rPr lang="fi-FI" dirty="0" smtClean="0">
                <a:solidFill>
                  <a:schemeClr val="accent4"/>
                </a:solidFill>
              </a:rPr>
              <a:t>Kilpailulainsäädännön vaikutukset tulee analysoida kussakin tapauksessa malliehtoja käytettäess</a:t>
            </a:r>
            <a:r>
              <a:rPr lang="fi-FI" dirty="0">
                <a:solidFill>
                  <a:schemeClr val="accent4"/>
                </a:solidFill>
              </a:rPr>
              <a:t>ä</a:t>
            </a:r>
          </a:p>
        </p:txBody>
      </p:sp>
    </p:spTree>
    <p:extLst>
      <p:ext uri="{BB962C8B-B14F-4D97-AF65-F5344CB8AC3E}">
        <p14:creationId xmlns:p14="http://schemas.microsoft.com/office/powerpoint/2010/main" val="2983677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Luovutetaanko henkilötietoja?</a:t>
            </a:r>
            <a:endParaRPr lang="fi-FI" dirty="0"/>
          </a:p>
        </p:txBody>
      </p:sp>
      <p:sp>
        <p:nvSpPr>
          <p:cNvPr id="3" name="Content Placeholder 2"/>
          <p:cNvSpPr>
            <a:spLocks noGrp="1"/>
          </p:cNvSpPr>
          <p:nvPr>
            <p:ph idx="1"/>
          </p:nvPr>
        </p:nvSpPr>
        <p:spPr/>
        <p:txBody>
          <a:bodyPr/>
          <a:lstStyle/>
          <a:p>
            <a:r>
              <a:rPr lang="fi-FI" dirty="0" smtClean="0"/>
              <a:t>Sisältääkö data henkilötietoja eli soveltuuko </a:t>
            </a:r>
            <a:r>
              <a:rPr lang="fi-FI" dirty="0"/>
              <a:t>yleinen tietosuoja-asetus? </a:t>
            </a:r>
            <a:endParaRPr lang="fi-FI" dirty="0" smtClean="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pPr marL="0" indent="0">
              <a:buNone/>
            </a:pPr>
            <a:endParaRPr lang="fi-FI" dirty="0" smtClean="0"/>
          </a:p>
          <a:p>
            <a:r>
              <a:rPr lang="fi-FI" dirty="0" smtClean="0"/>
              <a:t>Lisenssin </a:t>
            </a:r>
            <a:r>
              <a:rPr lang="fi-FI" dirty="0"/>
              <a:t>saajan intressissä voi olla edellyttää, että data ei sisällä henkilötiedoksi katsottavaa tietoa </a:t>
            </a:r>
          </a:p>
          <a:p>
            <a:pPr lvl="1"/>
            <a:r>
              <a:rPr lang="fi-FI" dirty="0"/>
              <a:t>Onko data oikeasti </a:t>
            </a:r>
            <a:r>
              <a:rPr lang="fi-FI" dirty="0" smtClean="0"/>
              <a:t>anonyymia?</a:t>
            </a:r>
          </a:p>
          <a:p>
            <a:pPr lvl="1"/>
            <a:r>
              <a:rPr lang="fi-FI" dirty="0" smtClean="0"/>
              <a:t>Suorien tunnistetietojen poistaminen ei </a:t>
            </a:r>
            <a:r>
              <a:rPr lang="fi-FI" dirty="0" smtClean="0"/>
              <a:t>välttämättä riitä </a:t>
            </a:r>
            <a:r>
              <a:rPr lang="fi-FI" dirty="0" smtClean="0"/>
              <a:t>varmistamaan, että rekisteröidyn tunnistaminen ei ole mahdollista</a:t>
            </a:r>
          </a:p>
        </p:txBody>
      </p:sp>
      <p:sp>
        <p:nvSpPr>
          <p:cNvPr id="4" name="Date Placeholder 3"/>
          <p:cNvSpPr>
            <a:spLocks noGrp="1"/>
          </p:cNvSpPr>
          <p:nvPr>
            <p:ph type="dt" sz="half" idx="2"/>
          </p:nvPr>
        </p:nvSpPr>
        <p:spPr/>
        <p:txBody>
          <a:body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p:cNvSpPr>
            <a:spLocks noGrp="1"/>
          </p:cNvSpPr>
          <p:nvPr>
            <p:ph type="ftr" sz="quarter" idx="3"/>
          </p:nvPr>
        </p:nvSpPr>
        <p:spPr/>
        <p:txBody>
          <a:body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p:cNvSpPr>
            <a:spLocks noGrp="1"/>
          </p:cNvSpPr>
          <p:nvPr>
            <p:ph type="sldNum" sz="quarter" idx="4"/>
          </p:nvPr>
        </p:nvSpPr>
        <p:spPr/>
        <p:txBody>
          <a:body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13</a:t>
            </a:fld>
            <a:endParaRPr dirty="0">
              <a:solidFill>
                <a:srgbClr val="000000"/>
              </a:solidFill>
            </a:endParaRPr>
          </a:p>
        </p:txBody>
      </p:sp>
      <p:sp>
        <p:nvSpPr>
          <p:cNvPr id="8" name="Oval 7"/>
          <p:cNvSpPr/>
          <p:nvPr/>
        </p:nvSpPr>
        <p:spPr>
          <a:xfrm>
            <a:off x="2177358" y="2021751"/>
            <a:ext cx="2779414" cy="265266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u="sng" dirty="0" smtClean="0">
                <a:solidFill>
                  <a:srgbClr val="FFFFFF"/>
                </a:solidFill>
              </a:rPr>
              <a:t>Henkilötiedot</a:t>
            </a:r>
          </a:p>
          <a:p>
            <a:pPr algn="ctr"/>
            <a:endParaRPr lang="fi-FI" dirty="0" smtClean="0">
              <a:solidFill>
                <a:srgbClr val="FFFFFF"/>
              </a:solidFill>
            </a:endParaRPr>
          </a:p>
          <a:p>
            <a:pPr algn="ctr"/>
            <a:r>
              <a:rPr lang="fi-FI" sz="1300" dirty="0" smtClean="0">
                <a:solidFill>
                  <a:srgbClr val="FFFFFF"/>
                </a:solidFill>
              </a:rPr>
              <a:t>Kaikki </a:t>
            </a:r>
            <a:r>
              <a:rPr lang="fi-FI" sz="1300" dirty="0">
                <a:solidFill>
                  <a:srgbClr val="FFFFFF"/>
                </a:solidFill>
              </a:rPr>
              <a:t>tunnistettuun tai tunnistettavissa olevaan luonnolliseen henkilöön liittyvät </a:t>
            </a:r>
            <a:r>
              <a:rPr lang="fi-FI" sz="1300" dirty="0" smtClean="0">
                <a:solidFill>
                  <a:srgbClr val="FFFFFF"/>
                </a:solidFill>
              </a:rPr>
              <a:t>tiedot.</a:t>
            </a:r>
          </a:p>
        </p:txBody>
      </p:sp>
      <p:sp>
        <p:nvSpPr>
          <p:cNvPr id="10" name="Oval 9"/>
          <p:cNvSpPr/>
          <p:nvPr/>
        </p:nvSpPr>
        <p:spPr>
          <a:xfrm>
            <a:off x="6539620" y="2021751"/>
            <a:ext cx="2779414" cy="265266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u="sng" dirty="0" smtClean="0">
                <a:solidFill>
                  <a:srgbClr val="FFFFFF"/>
                </a:solidFill>
              </a:rPr>
              <a:t>Anonyymit tiedot</a:t>
            </a:r>
          </a:p>
          <a:p>
            <a:pPr algn="ctr"/>
            <a:endParaRPr lang="fi-FI" sz="1300" dirty="0" smtClean="0">
              <a:solidFill>
                <a:srgbClr val="FFFFFF"/>
              </a:solidFill>
            </a:endParaRPr>
          </a:p>
          <a:p>
            <a:pPr algn="ctr"/>
            <a:r>
              <a:rPr lang="fi-FI" sz="1300" dirty="0" smtClean="0">
                <a:solidFill>
                  <a:srgbClr val="FFFFFF"/>
                </a:solidFill>
              </a:rPr>
              <a:t>Tunnistetiedot poistettu peruuttamattomasti. </a:t>
            </a:r>
          </a:p>
        </p:txBody>
      </p:sp>
    </p:spTree>
    <p:extLst>
      <p:ext uri="{BB962C8B-B14F-4D97-AF65-F5344CB8AC3E}">
        <p14:creationId xmlns:p14="http://schemas.microsoft.com/office/powerpoint/2010/main" val="4112538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64"/>
          </p:nvPr>
        </p:nvSpPr>
        <p:spPr/>
        <p:txBody>
          <a:bodyPr/>
          <a:lstStyle/>
          <a:p>
            <a:pPr marL="171450" indent="-171450">
              <a:buFont typeface="Arial" panose="020B0604020202020204" pitchFamily="34" charset="0"/>
              <a:buChar char="•"/>
            </a:pPr>
            <a:r>
              <a:rPr lang="fi-FI" sz="1200" dirty="0"/>
              <a:t>Immateriaalioikeudet</a:t>
            </a:r>
          </a:p>
          <a:p>
            <a:pPr marL="171450" indent="-171450"/>
            <a:r>
              <a:rPr lang="fi-FI" sz="1200" dirty="0"/>
              <a:t>Teknologia ja tietosuoja</a:t>
            </a:r>
          </a:p>
          <a:p>
            <a:pPr marL="171450" indent="-171450">
              <a:buFont typeface="Arial" panose="020B0604020202020204" pitchFamily="34" charset="0"/>
              <a:buChar char="•"/>
            </a:pPr>
            <a:r>
              <a:rPr lang="fi-FI" sz="1200" dirty="0" smtClean="0"/>
              <a:t>Kaupalliset </a:t>
            </a:r>
            <a:r>
              <a:rPr lang="fi-FI" sz="1200" dirty="0"/>
              <a:t>sopimukset ja ulkoistamishankkeet</a:t>
            </a:r>
          </a:p>
          <a:p>
            <a:pPr marL="171450" indent="-171450">
              <a:buFont typeface="Arial" panose="020B0604020202020204" pitchFamily="34" charset="0"/>
              <a:buChar char="•"/>
            </a:pPr>
            <a:endParaRPr lang="en-US" dirty="0"/>
          </a:p>
        </p:txBody>
      </p:sp>
      <p:pic>
        <p:nvPicPr>
          <p:cNvPr id="13" name="Picture Placeholder 12"/>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3622" r="3622"/>
          <a:stretch>
            <a:fillRect/>
          </a:stretch>
        </p:blipFill>
        <p:spPr>
          <a:xfrm>
            <a:off x="800371" y="1769891"/>
            <a:ext cx="4292998" cy="3308018"/>
          </a:xfrm>
        </p:spPr>
      </p:pic>
      <p:sp>
        <p:nvSpPr>
          <p:cNvPr id="5" name="Text Placeholder 4"/>
          <p:cNvSpPr>
            <a:spLocks noGrp="1"/>
          </p:cNvSpPr>
          <p:nvPr>
            <p:ph type="body" sz="quarter" idx="82"/>
          </p:nvPr>
        </p:nvSpPr>
        <p:spPr/>
        <p:txBody>
          <a:bodyPr/>
          <a:lstStyle/>
          <a:p>
            <a:r>
              <a:rPr lang="fi-FI" sz="1200" dirty="0"/>
              <a:t>kalle.hynonen@krogerus.com</a:t>
            </a:r>
          </a:p>
          <a:p>
            <a:endParaRPr lang="fi-FI" dirty="0"/>
          </a:p>
        </p:txBody>
      </p:sp>
      <p:sp>
        <p:nvSpPr>
          <p:cNvPr id="6" name="Text Placeholder 5"/>
          <p:cNvSpPr>
            <a:spLocks noGrp="1"/>
          </p:cNvSpPr>
          <p:nvPr>
            <p:ph type="body" sz="quarter" idx="83"/>
          </p:nvPr>
        </p:nvSpPr>
        <p:spPr/>
        <p:txBody>
          <a:bodyPr/>
          <a:lstStyle/>
          <a:p>
            <a:r>
              <a:rPr lang="fi-FI" sz="1200" dirty="0" smtClean="0"/>
              <a:t>Kalle Hynönen</a:t>
            </a:r>
            <a:endParaRPr lang="fi-FI" sz="1200" dirty="0"/>
          </a:p>
        </p:txBody>
      </p:sp>
      <p:sp>
        <p:nvSpPr>
          <p:cNvPr id="7" name="Text Placeholder 6"/>
          <p:cNvSpPr>
            <a:spLocks noGrp="1"/>
          </p:cNvSpPr>
          <p:nvPr>
            <p:ph type="body" sz="quarter" idx="84"/>
          </p:nvPr>
        </p:nvSpPr>
        <p:spPr/>
        <p:txBody>
          <a:bodyPr/>
          <a:lstStyle/>
          <a:p>
            <a:r>
              <a:rPr lang="fi-FI" sz="1200" dirty="0" smtClean="0"/>
              <a:t>Osakas</a:t>
            </a:r>
            <a:endParaRPr lang="fi-FI" sz="1200" dirty="0"/>
          </a:p>
        </p:txBody>
      </p:sp>
      <p:sp>
        <p:nvSpPr>
          <p:cNvPr id="8" name="Text Placeholder 7"/>
          <p:cNvSpPr>
            <a:spLocks noGrp="1"/>
          </p:cNvSpPr>
          <p:nvPr>
            <p:ph type="body" sz="quarter" idx="85"/>
          </p:nvPr>
        </p:nvSpPr>
        <p:spPr/>
        <p:txBody>
          <a:bodyPr/>
          <a:lstStyle/>
          <a:p>
            <a:r>
              <a:rPr lang="fr-FR" sz="1200" dirty="0"/>
              <a:t>050 544 8981</a:t>
            </a:r>
            <a:endParaRPr lang="fi-FI" sz="1200" dirty="0"/>
          </a:p>
          <a:p>
            <a:endParaRPr lang="fi-FI" dirty="0"/>
          </a:p>
        </p:txBody>
      </p:sp>
      <p:sp>
        <p:nvSpPr>
          <p:cNvPr id="9" name="Text Placeholder 8"/>
          <p:cNvSpPr>
            <a:spLocks noGrp="1"/>
          </p:cNvSpPr>
          <p:nvPr>
            <p:ph type="body" sz="quarter" idx="75"/>
          </p:nvPr>
        </p:nvSpPr>
        <p:spPr/>
        <p:txBody>
          <a:bodyPr/>
          <a:lstStyle/>
          <a:p>
            <a:r>
              <a:rPr lang="fi-FI" sz="1200" dirty="0"/>
              <a:t>029 000 6245</a:t>
            </a:r>
          </a:p>
          <a:p>
            <a:endParaRPr lang="fi-FI" dirty="0"/>
          </a:p>
        </p:txBody>
      </p:sp>
      <p:sp>
        <p:nvSpPr>
          <p:cNvPr id="10" name="Date Placeholder 9"/>
          <p:cNvSpPr>
            <a:spLocks noGrp="1"/>
          </p:cNvSpPr>
          <p:nvPr>
            <p:ph type="dt" sz="half" idx="2"/>
          </p:nvPr>
        </p:nvSpPr>
        <p:spPr/>
        <p:txBody>
          <a:bodyPr/>
          <a:lstStyle/>
          <a:p>
            <a:pPr>
              <a:lnSpc>
                <a:spcPts val="1800"/>
              </a:lnSpc>
              <a:spcBef>
                <a:spcPct val="0"/>
              </a:spcBef>
              <a:buFont typeface="Arial" panose="020B0604020202020204" pitchFamily="34" charset="0"/>
              <a:buNone/>
            </a:pPr>
            <a:endParaRPr lang="en-GB" dirty="0"/>
          </a:p>
        </p:txBody>
      </p:sp>
      <p:sp>
        <p:nvSpPr>
          <p:cNvPr id="11" name="Footer Placeholder 10"/>
          <p:cNvSpPr>
            <a:spLocks noGrp="1"/>
          </p:cNvSpPr>
          <p:nvPr>
            <p:ph type="ftr" sz="quarter" idx="3"/>
          </p:nvPr>
        </p:nvSpPr>
        <p:spPr/>
        <p:txBody>
          <a:bodyPr/>
          <a:lstStyle/>
          <a:p>
            <a:pPr>
              <a:lnSpc>
                <a:spcPts val="1800"/>
              </a:lnSpc>
              <a:spcBef>
                <a:spcPct val="0"/>
              </a:spcBef>
              <a:buFont typeface="Arial" panose="020B0604020202020204" pitchFamily="34" charset="0"/>
              <a:buNone/>
            </a:pPr>
            <a:endParaRPr lang="en-GB" dirty="0"/>
          </a:p>
        </p:txBody>
      </p:sp>
      <p:sp>
        <p:nvSpPr>
          <p:cNvPr id="12" name="Slide Number Placeholder 11"/>
          <p:cNvSpPr>
            <a:spLocks noGrp="1"/>
          </p:cNvSpPr>
          <p:nvPr>
            <p:ph type="sldNum" sz="quarter" idx="4"/>
          </p:nvPr>
        </p:nvSpPr>
        <p:spPr/>
        <p:txBody>
          <a:bodyPr/>
          <a:lstStyle/>
          <a:p>
            <a:pPr>
              <a:lnSpc>
                <a:spcPct val="90000"/>
              </a:lnSpc>
              <a:spcBef>
                <a:spcPct val="0"/>
              </a:spcBef>
              <a:buFont typeface="Arial" panose="020B0604020202020204" pitchFamily="34" charset="0"/>
              <a:buNone/>
            </a:pPr>
            <a:fld id="{3E7A8529-88C2-7542-9C03-9E3059B5475B}" type="slidenum">
              <a:rPr lang="aa-ET" smtClean="0"/>
              <a:pPr>
                <a:lnSpc>
                  <a:spcPct val="90000"/>
                </a:lnSpc>
                <a:spcBef>
                  <a:spcPct val="0"/>
                </a:spcBef>
                <a:buFont typeface="Arial" panose="020B0604020202020204" pitchFamily="34" charset="0"/>
                <a:buNone/>
              </a:pPr>
              <a:t>14</a:t>
            </a:fld>
            <a:endParaRPr lang="aa-ET" dirty="0"/>
          </a:p>
        </p:txBody>
      </p:sp>
    </p:spTree>
    <p:extLst>
      <p:ext uri="{BB962C8B-B14F-4D97-AF65-F5344CB8AC3E}">
        <p14:creationId xmlns:p14="http://schemas.microsoft.com/office/powerpoint/2010/main" val="289586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521" r="5521"/>
          <a:stretch>
            <a:fillRect/>
          </a:stretch>
        </p:blipFill>
        <p:spPr/>
      </p:pic>
      <p:sp>
        <p:nvSpPr>
          <p:cNvPr id="3" name="Title 2"/>
          <p:cNvSpPr>
            <a:spLocks noGrp="1"/>
          </p:cNvSpPr>
          <p:nvPr>
            <p:ph type="ctrTitle"/>
          </p:nvPr>
        </p:nvSpPr>
        <p:spPr/>
        <p:txBody>
          <a:bodyPr/>
          <a:lstStyle/>
          <a:p>
            <a:r>
              <a:rPr lang="fi-FI" dirty="0" smtClean="0"/>
              <a:t>Dataan liittyviä sopimusrelaatioita</a:t>
            </a:r>
            <a:endParaRPr lang="fi-FI" dirty="0"/>
          </a:p>
        </p:txBody>
      </p:sp>
      <p:graphicFrame>
        <p:nvGraphicFramePr>
          <p:cNvPr id="9" name="Diagram 8"/>
          <p:cNvGraphicFramePr/>
          <p:nvPr>
            <p:extLst>
              <p:ext uri="{D42A27DB-BD31-4B8C-83A1-F6EECF244321}">
                <p14:modId xmlns:p14="http://schemas.microsoft.com/office/powerpoint/2010/main" val="3228840049"/>
              </p:ext>
            </p:extLst>
          </p:nvPr>
        </p:nvGraphicFramePr>
        <p:xfrm>
          <a:off x="6311899" y="1596257"/>
          <a:ext cx="5076825" cy="4461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6" name="Footer Placeholder 5"/>
          <p:cNvSpPr>
            <a:spLocks noGrp="1"/>
          </p:cNvSpPr>
          <p:nvPr>
            <p:ph type="ftr" sz="quarter" idx="3"/>
          </p:nvPr>
        </p:nvSpPr>
        <p:spPr/>
        <p:txBody>
          <a:bodyPr/>
          <a:lstStyle/>
          <a:p>
            <a:pPr>
              <a:lnSpc>
                <a:spcPts val="1800"/>
              </a:lnSpc>
              <a:spcBef>
                <a:spcPct val="0"/>
              </a:spcBef>
              <a:buFont typeface="Arial" panose="020B0604020202020204" pitchFamily="34" charset="0"/>
              <a:buNone/>
            </a:pPr>
            <a:endParaRPr lang="en-GB">
              <a:solidFill>
                <a:srgbClr val="000000"/>
              </a:solidFill>
            </a:endParaRPr>
          </a:p>
        </p:txBody>
      </p:sp>
      <p:sp>
        <p:nvSpPr>
          <p:cNvPr id="7" name="Slide Number Placeholder 6"/>
          <p:cNvSpPr>
            <a:spLocks noGrp="1"/>
          </p:cNvSpPr>
          <p:nvPr>
            <p:ph type="sldNum" sz="quarter" idx="4"/>
          </p:nvPr>
        </p:nvSpPr>
        <p:spPr/>
        <p:txBody>
          <a:bodyPr/>
          <a:lstStyle/>
          <a:p>
            <a:pPr>
              <a:lnSpc>
                <a:spcPct val="90000"/>
              </a:lnSpc>
              <a:spcBef>
                <a:spcPct val="0"/>
              </a:spcBef>
              <a:buFont typeface="Arial" panose="020B0604020202020204" pitchFamily="34" charset="0"/>
              <a:buNone/>
            </a:pPr>
            <a:fld id="{3E7A8529-88C2-7542-9C03-9E3059B5475B}" type="slidenum">
              <a:rPr lang="fi-FI" smtClean="0">
                <a:solidFill>
                  <a:srgbClr val="000000"/>
                </a:solidFill>
              </a:rPr>
              <a:pPr>
                <a:lnSpc>
                  <a:spcPct val="90000"/>
                </a:lnSpc>
                <a:spcBef>
                  <a:spcPct val="0"/>
                </a:spcBef>
                <a:buFont typeface="Arial" panose="020B0604020202020204" pitchFamily="34" charset="0"/>
                <a:buNone/>
              </a:pPr>
              <a:t>2</a:t>
            </a:fld>
            <a:endParaRPr lang="fi-FI" dirty="0">
              <a:solidFill>
                <a:srgbClr val="000000"/>
              </a:solidFill>
            </a:endParaRPr>
          </a:p>
        </p:txBody>
      </p:sp>
    </p:spTree>
    <p:extLst>
      <p:ext uri="{BB962C8B-B14F-4D97-AF65-F5344CB8AC3E}">
        <p14:creationId xmlns:p14="http://schemas.microsoft.com/office/powerpoint/2010/main" val="291625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275" y="689004"/>
            <a:ext cx="5076825" cy="796155"/>
          </a:xfrm>
        </p:spPr>
        <p:txBody>
          <a:bodyPr>
            <a:normAutofit fontScale="90000"/>
          </a:bodyPr>
          <a:lstStyle/>
          <a:p>
            <a:r>
              <a:rPr lang="fi-FI" dirty="0" smtClean="0"/>
              <a:t>Sopimusmallien kehitys:</a:t>
            </a:r>
            <a:br>
              <a:rPr lang="fi-FI" dirty="0" smtClean="0"/>
            </a:br>
            <a:r>
              <a:rPr lang="fi-FI" dirty="0" smtClean="0"/>
              <a:t>Teknologiateollisuuden datan jakamisen malliehdot (9/2019)</a:t>
            </a:r>
            <a:endParaRPr lang="fi-FI" dirty="0"/>
          </a:p>
        </p:txBody>
      </p:sp>
      <p:sp>
        <p:nvSpPr>
          <p:cNvPr id="3" name="Content Placeholder 2"/>
          <p:cNvSpPr>
            <a:spLocks noGrp="1"/>
          </p:cNvSpPr>
          <p:nvPr>
            <p:ph type="body" sz="quarter" idx="13"/>
          </p:nvPr>
        </p:nvSpPr>
        <p:spPr/>
        <p:txBody>
          <a:bodyPr/>
          <a:lstStyle/>
          <a:p>
            <a:endParaRPr lang="fi-FI" dirty="0"/>
          </a:p>
        </p:txBody>
      </p:sp>
      <p:sp>
        <p:nvSpPr>
          <p:cNvPr id="8" name="Text Placeholder 7"/>
          <p:cNvSpPr>
            <a:spLocks noGrp="1"/>
          </p:cNvSpPr>
          <p:nvPr>
            <p:ph type="body" sz="quarter" idx="14"/>
          </p:nvPr>
        </p:nvSpPr>
        <p:spPr/>
        <p:txBody>
          <a:bodyPr/>
          <a:lstStyle/>
          <a:p>
            <a:endParaRPr lang="fi-FI"/>
          </a:p>
        </p:txBody>
      </p:sp>
      <p:sp>
        <p:nvSpPr>
          <p:cNvPr id="9" name="Text Placeholder 8"/>
          <p:cNvSpPr>
            <a:spLocks noGrp="1"/>
          </p:cNvSpPr>
          <p:nvPr>
            <p:ph type="body" sz="quarter" idx="15"/>
          </p:nvPr>
        </p:nvSpPr>
        <p:spPr/>
        <p:txBody>
          <a:bodyPr>
            <a:normAutofit fontScale="92500" lnSpcReduction="10000"/>
          </a:bodyPr>
          <a:lstStyle/>
          <a:p>
            <a:r>
              <a:rPr lang="fi-FI" dirty="0" smtClean="0"/>
              <a:t>Miksi? </a:t>
            </a:r>
          </a:p>
          <a:p>
            <a:pPr marL="742950" lvl="1" indent="-285750">
              <a:buFont typeface="Arial" panose="020B0604020202020204" pitchFamily="34" charset="0"/>
              <a:buChar char="•"/>
            </a:pPr>
            <a:r>
              <a:rPr lang="fi-FI" dirty="0" smtClean="0"/>
              <a:t>Yrityksillä on hallussaan yhä enemmän dataa – datalla on </a:t>
            </a:r>
            <a:r>
              <a:rPr lang="fi-FI" dirty="0"/>
              <a:t>arvoa vain silloin, kun sitä käytetään</a:t>
            </a:r>
          </a:p>
          <a:p>
            <a:pPr marL="742950" lvl="1" indent="-285750">
              <a:buFont typeface="Arial" panose="020B0604020202020204" pitchFamily="34" charset="0"/>
              <a:buChar char="•"/>
            </a:pPr>
            <a:r>
              <a:rPr lang="fi-FI" dirty="0"/>
              <a:t>Datan keräämistä varten on olemassa teknisiä ratkaisuja, ja datan vaihtoa varten kehitetään liiketoimintamalleja</a:t>
            </a:r>
          </a:p>
          <a:p>
            <a:pPr marL="742950" lvl="1" indent="-285750">
              <a:buFont typeface="Arial" panose="020B0604020202020204" pitchFamily="34" charset="0"/>
              <a:buChar char="•"/>
            </a:pPr>
            <a:r>
              <a:rPr lang="fi-FI" dirty="0"/>
              <a:t>Olemassa ei kuitenkaan ole ollut vakiintuneita oikeudellisia välineitä, joiden avulla voitaisiin sopia teollisen </a:t>
            </a:r>
            <a:r>
              <a:rPr lang="fi-FI" dirty="0" smtClean="0"/>
              <a:t>datan </a:t>
            </a:r>
            <a:r>
              <a:rPr lang="fi-FI" dirty="0"/>
              <a:t>jakamisesta</a:t>
            </a:r>
          </a:p>
          <a:p>
            <a:pPr marL="742950" lvl="1" indent="-285750">
              <a:buFont typeface="Arial" panose="020B0604020202020204" pitchFamily="34" charset="0"/>
              <a:buChar char="•"/>
            </a:pPr>
            <a:r>
              <a:rPr lang="fi-FI" dirty="0" smtClean="0"/>
              <a:t>Neuvottelukulttuurin kehittäminen: sopiminen yritysten </a:t>
            </a:r>
            <a:r>
              <a:rPr lang="fi-FI" dirty="0"/>
              <a:t>välillä edelleen varsin usein esimerkiksi sopimusten salassapito- tai immateriaalioikeuslausekkeissa</a:t>
            </a:r>
          </a:p>
          <a:p>
            <a:r>
              <a:rPr lang="fi-FI" dirty="0" smtClean="0"/>
              <a:t>Mihin tarkoitukseen?</a:t>
            </a:r>
          </a:p>
          <a:p>
            <a:pPr marL="742950" lvl="1" indent="-285750">
              <a:buFont typeface="Arial" panose="020B0604020202020204" pitchFamily="34" charset="0"/>
              <a:buChar char="•"/>
            </a:pPr>
            <a:r>
              <a:rPr lang="fi-FI" dirty="0" smtClean="0"/>
              <a:t>Teollisen </a:t>
            </a:r>
            <a:r>
              <a:rPr lang="fi-FI" dirty="0"/>
              <a:t>datan jakamiseen - eivät sellaisenaan sovellu </a:t>
            </a:r>
            <a:r>
              <a:rPr lang="fi-FI" dirty="0" smtClean="0"/>
              <a:t>henkilötietoihin (tarvittaessa täydennettävä liitteellä)</a:t>
            </a:r>
          </a:p>
          <a:p>
            <a:pPr marL="742950" lvl="1" indent="-285750">
              <a:buFont typeface="Arial" panose="020B0604020202020204" pitchFamily="34" charset="0"/>
              <a:buChar char="•"/>
            </a:pPr>
            <a:r>
              <a:rPr lang="fi-FI" dirty="0" smtClean="0"/>
              <a:t>Ensisijaisesti </a:t>
            </a:r>
            <a:r>
              <a:rPr lang="fi-FI" dirty="0"/>
              <a:t>(mutta ei yksinomaan) tarkoitettu käytettäväksi yritysten olemassaolevissa toimitus- ja </a:t>
            </a:r>
            <a:r>
              <a:rPr lang="fi-FI" dirty="0" smtClean="0"/>
              <a:t>alihankintasuhteissa osana </a:t>
            </a:r>
            <a:r>
              <a:rPr lang="fi-FI" dirty="0"/>
              <a:t>pääsopimusta</a:t>
            </a:r>
          </a:p>
          <a:p>
            <a:pPr marL="742950" lvl="1" indent="-285750">
              <a:buFont typeface="Arial" panose="020B0604020202020204" pitchFamily="34" charset="0"/>
              <a:buChar char="•"/>
            </a:pPr>
            <a:r>
              <a:rPr lang="fi-FI" dirty="0"/>
              <a:t>Osapuolet: ”Toimittaja” ja ”Asiakas”</a:t>
            </a:r>
          </a:p>
          <a:p>
            <a:pPr marL="742950" lvl="1" indent="-285750">
              <a:buFont typeface="Arial" panose="020B0604020202020204" pitchFamily="34" charset="0"/>
              <a:buChar char="•"/>
            </a:pPr>
            <a:r>
              <a:rPr lang="fi-FI" dirty="0"/>
              <a:t>Voidaan käyttää sekä laitteiden että palvelujen toimittamisen </a:t>
            </a:r>
            <a:r>
              <a:rPr lang="fi-FI" dirty="0" smtClean="0"/>
              <a:t>yhteydessä</a:t>
            </a:r>
          </a:p>
          <a:p>
            <a:pPr marL="742950" lvl="1" indent="-285750">
              <a:buFont typeface="Arial" panose="020B0604020202020204" pitchFamily="34" charset="0"/>
              <a:buChar char="•"/>
            </a:pPr>
            <a:r>
              <a:rPr lang="fi-FI" dirty="0" smtClean="0"/>
              <a:t>Tiiviit ja melko abstraktit ehdot – voivat edellyttää tapauskohtaista muokkausta</a:t>
            </a:r>
            <a:endParaRPr lang="fi-FI" dirty="0"/>
          </a:p>
        </p:txBody>
      </p:sp>
      <p:pic>
        <p:nvPicPr>
          <p:cNvPr id="10" name="Picture Placeholder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4782" r="34782"/>
          <a:stretch>
            <a:fillRect/>
          </a:stretch>
        </p:blipFill>
        <p:spPr>
          <a:prstGeom prst="rect">
            <a:avLst/>
          </a:prstGeom>
        </p:spPr>
      </p:pic>
    </p:spTree>
    <p:extLst>
      <p:ext uri="{BB962C8B-B14F-4D97-AF65-F5344CB8AC3E}">
        <p14:creationId xmlns:p14="http://schemas.microsoft.com/office/powerpoint/2010/main" val="771811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521" r="5521"/>
          <a:stretch>
            <a:fillRect/>
          </a:stretch>
        </p:blipFill>
        <p:spPr/>
      </p:pic>
      <p:sp>
        <p:nvSpPr>
          <p:cNvPr id="3" name="Title 2"/>
          <p:cNvSpPr>
            <a:spLocks noGrp="1"/>
          </p:cNvSpPr>
          <p:nvPr>
            <p:ph type="ctrTitle"/>
          </p:nvPr>
        </p:nvSpPr>
        <p:spPr/>
        <p:txBody>
          <a:bodyPr>
            <a:normAutofit fontScale="90000"/>
          </a:bodyPr>
          <a:lstStyle/>
          <a:p>
            <a:r>
              <a:rPr lang="fi-FI" dirty="0" smtClean="0"/>
              <a:t>Sopimusmallien kehitys: </a:t>
            </a:r>
            <a:br>
              <a:rPr lang="fi-FI" dirty="0" smtClean="0"/>
            </a:br>
            <a:r>
              <a:rPr lang="fi-FI" dirty="0" smtClean="0"/>
              <a:t>Sitran reilun datatalouden sääntökirja (12/2019)</a:t>
            </a:r>
            <a:endParaRPr lang="fi-FI" dirty="0"/>
          </a:p>
        </p:txBody>
      </p:sp>
      <p:sp>
        <p:nvSpPr>
          <p:cNvPr id="4" name="Text Placeholder 3"/>
          <p:cNvSpPr>
            <a:spLocks noGrp="1"/>
          </p:cNvSpPr>
          <p:nvPr>
            <p:ph type="body" sz="quarter" idx="13"/>
          </p:nvPr>
        </p:nvSpPr>
        <p:spPr/>
        <p:txBody>
          <a:bodyPr/>
          <a:lstStyle/>
          <a:p>
            <a:endParaRPr lang="fi-FI"/>
          </a:p>
        </p:txBody>
      </p:sp>
      <p:sp>
        <p:nvSpPr>
          <p:cNvPr id="5" name="Text Placeholder 4"/>
          <p:cNvSpPr>
            <a:spLocks noGrp="1"/>
          </p:cNvSpPr>
          <p:nvPr>
            <p:ph type="body" sz="quarter" idx="16"/>
          </p:nvPr>
        </p:nvSpPr>
        <p:spPr/>
        <p:txBody>
          <a:bodyPr/>
          <a:lstStyle/>
          <a:p>
            <a:endParaRPr lang="fi-FI"/>
          </a:p>
        </p:txBody>
      </p:sp>
      <p:sp>
        <p:nvSpPr>
          <p:cNvPr id="6" name="Text Placeholder 5"/>
          <p:cNvSpPr>
            <a:spLocks noGrp="1"/>
          </p:cNvSpPr>
          <p:nvPr>
            <p:ph type="body" sz="quarter" idx="15"/>
          </p:nvPr>
        </p:nvSpPr>
        <p:spPr>
          <a:xfrm>
            <a:off x="6311899" y="1681715"/>
            <a:ext cx="5076825" cy="4461642"/>
          </a:xfrm>
        </p:spPr>
        <p:txBody>
          <a:bodyPr/>
          <a:lstStyle/>
          <a:p>
            <a:r>
              <a:rPr lang="fi-FI" dirty="0"/>
              <a:t>Sääntökirjan ensimmäinen versio tarjoaa raamit uusille </a:t>
            </a:r>
            <a:r>
              <a:rPr lang="fi-FI" i="1" dirty="0"/>
              <a:t>dataverkostoille</a:t>
            </a:r>
            <a:r>
              <a:rPr lang="fi-FI" dirty="0"/>
              <a:t>, joissa dataa voidaan jakaa nykyistä helpommin, läpinäkyvämmin ja </a:t>
            </a:r>
            <a:r>
              <a:rPr lang="fi-FI" dirty="0" smtClean="0"/>
              <a:t>turvallisemmin</a:t>
            </a:r>
          </a:p>
          <a:p>
            <a:r>
              <a:rPr lang="fi-FI" dirty="0" smtClean="0"/>
              <a:t>Sisältää kontrollikysymyksiä, mallisopimuspohjia (yleiset ehdot, perustamissopimusmalli, liittymissopimuksen malli, datajoukon käyttöehtojen malli, </a:t>
            </a:r>
            <a:r>
              <a:rPr lang="fi-FI" dirty="0" err="1" smtClean="0"/>
              <a:t>code</a:t>
            </a:r>
            <a:r>
              <a:rPr lang="fi-FI" dirty="0" smtClean="0"/>
              <a:t> of </a:t>
            </a:r>
            <a:r>
              <a:rPr lang="fi-FI" dirty="0" err="1" smtClean="0"/>
              <a:t>conduct</a:t>
            </a:r>
            <a:r>
              <a:rPr lang="fi-FI" dirty="0" smtClean="0"/>
              <a:t> –luonnos ja muita työkaluja)</a:t>
            </a:r>
          </a:p>
          <a:p>
            <a:pPr marL="742950" lvl="1" indent="-285750">
              <a:buFont typeface="Arial" panose="020B0604020202020204" pitchFamily="34" charset="0"/>
              <a:buChar char="•"/>
            </a:pPr>
            <a:r>
              <a:rPr lang="fi-FI" dirty="0" smtClean="0"/>
              <a:t>Edellyttävät muokkausta tapauskohtaisesti</a:t>
            </a:r>
          </a:p>
          <a:p>
            <a:pPr marL="742950" lvl="1" indent="-285750">
              <a:buFont typeface="Arial" panose="020B0604020202020204" pitchFamily="34" charset="0"/>
              <a:buChar char="•"/>
            </a:pPr>
            <a:r>
              <a:rPr lang="fi-FI" dirty="0"/>
              <a:t>K</a:t>
            </a:r>
            <a:r>
              <a:rPr lang="fi-FI" dirty="0" smtClean="0"/>
              <a:t>äytettävissä CCA-lisenssillä</a:t>
            </a:r>
          </a:p>
          <a:p>
            <a:pPr lvl="1"/>
            <a:endParaRPr lang="fi-FI" dirty="0"/>
          </a:p>
        </p:txBody>
      </p:sp>
    </p:spTree>
    <p:extLst>
      <p:ext uri="{BB962C8B-B14F-4D97-AF65-F5344CB8AC3E}">
        <p14:creationId xmlns:p14="http://schemas.microsoft.com/office/powerpoint/2010/main" val="265508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Mitä ”datalla” tarkoitetaan sopimuksessa </a:t>
            </a:r>
            <a:r>
              <a:rPr lang="fi-FI" dirty="0" smtClean="0"/>
              <a:t>ja kenelle se kuuluu?</a:t>
            </a:r>
            <a:endParaRPr lang="fi-FI" dirty="0"/>
          </a:p>
        </p:txBody>
      </p:sp>
      <p:sp>
        <p:nvSpPr>
          <p:cNvPr id="3" name="Content Placeholder 2"/>
          <p:cNvSpPr>
            <a:spLocks noGrp="1"/>
          </p:cNvSpPr>
          <p:nvPr>
            <p:ph idx="1"/>
          </p:nvPr>
        </p:nvSpPr>
        <p:spPr/>
        <p:txBody>
          <a:bodyPr/>
          <a:lstStyle/>
          <a:p>
            <a:r>
              <a:rPr lang="fi-FI" dirty="0"/>
              <a:t>Sopimuksen </a:t>
            </a:r>
            <a:r>
              <a:rPr lang="fi-FI" dirty="0" smtClean="0"/>
              <a:t>kohteen (”datan”) </a:t>
            </a:r>
            <a:r>
              <a:rPr lang="fi-FI" dirty="0"/>
              <a:t>selkeä </a:t>
            </a:r>
            <a:r>
              <a:rPr lang="fi-FI" dirty="0" smtClean="0"/>
              <a:t>ja mielekäs määrittely </a:t>
            </a:r>
            <a:r>
              <a:rPr lang="fi-FI" dirty="0"/>
              <a:t>tärkeää (ja tyypillistä IPR-lisenssiä haastavampaa)</a:t>
            </a:r>
          </a:p>
          <a:p>
            <a:pPr lvl="1"/>
            <a:r>
              <a:rPr lang="fi-FI" dirty="0"/>
              <a:t>Sopimuksen kohde voi olla luonteeltaan vähemmän ”tarkkarajainen</a:t>
            </a:r>
            <a:r>
              <a:rPr lang="fi-FI" dirty="0" smtClean="0"/>
              <a:t>” ja varsin abstrakti</a:t>
            </a:r>
            <a:endParaRPr lang="fi-FI" dirty="0"/>
          </a:p>
          <a:p>
            <a:pPr lvl="1"/>
            <a:r>
              <a:rPr lang="fi-FI" dirty="0"/>
              <a:t>Esim. onko kohteena tietty tietokanta, tietyn laitteen/laitteiden keräämä </a:t>
            </a:r>
            <a:r>
              <a:rPr lang="fi-FI" dirty="0" smtClean="0"/>
              <a:t>tieto tai </a:t>
            </a:r>
            <a:r>
              <a:rPr lang="fi-FI" dirty="0" err="1" smtClean="0"/>
              <a:t>tietyssä</a:t>
            </a:r>
            <a:r>
              <a:rPr lang="fi-FI" dirty="0" smtClean="0"/>
              <a:t> yhteistyössä </a:t>
            </a:r>
            <a:r>
              <a:rPr lang="fi-FI" dirty="0" err="1" smtClean="0"/>
              <a:t>tiettynä</a:t>
            </a:r>
            <a:r>
              <a:rPr lang="fi-FI" dirty="0" smtClean="0"/>
              <a:t> ajanjaksona tuotettu tai siihen tuotu data </a:t>
            </a:r>
            <a:r>
              <a:rPr lang="fi-FI" dirty="0" smtClean="0"/>
              <a:t>jne</a:t>
            </a:r>
            <a:r>
              <a:rPr lang="fi-FI" dirty="0" smtClean="0"/>
              <a:t>.</a:t>
            </a:r>
          </a:p>
          <a:p>
            <a:pPr lvl="1"/>
            <a:r>
              <a:rPr lang="fi-FI" dirty="0" smtClean="0"/>
              <a:t>Data / Informaatio / Tieto? </a:t>
            </a:r>
            <a:endParaRPr lang="fi-FI" dirty="0"/>
          </a:p>
          <a:p>
            <a:r>
              <a:rPr lang="fi-FI" dirty="0" smtClean="0"/>
              <a:t>Halutaanko määritellä, kuka </a:t>
            </a:r>
            <a:r>
              <a:rPr lang="fi-FI" dirty="0"/>
              <a:t>on ns. ”omistaja”, eli millä osapuolella on lähtökohtaisesti yksinoikeus määrätä </a:t>
            </a:r>
            <a:r>
              <a:rPr lang="fi-FI" dirty="0" smtClean="0"/>
              <a:t>datan käyttämisestä</a:t>
            </a:r>
            <a:r>
              <a:rPr lang="fi-FI" dirty="0"/>
              <a:t>?</a:t>
            </a:r>
          </a:p>
          <a:p>
            <a:r>
              <a:rPr lang="fi-FI" dirty="0" smtClean="0"/>
              <a:t>Onko </a:t>
            </a:r>
            <a:r>
              <a:rPr lang="fi-FI" dirty="0"/>
              <a:t>datan ”omistaminen” olennaista </a:t>
            </a:r>
            <a:r>
              <a:rPr lang="fi-FI" dirty="0" smtClean="0"/>
              <a:t>(ja onko siitä keskustelu mielekästä) </a:t>
            </a:r>
            <a:r>
              <a:rPr lang="fi-FI" dirty="0"/>
              <a:t>vai olisiko olennaisempaa keskittyä riittävän käyttöoikeuden turvaamiseen?</a:t>
            </a:r>
          </a:p>
          <a:p>
            <a:pPr lvl="1"/>
            <a:r>
              <a:rPr lang="fi-FI" dirty="0"/>
              <a:t>Jos suoja on joka tapauksessa olennaisilta osin sopimuksellista, olisiko tämä myös luonnollisin tapa lähestyä asiaa?</a:t>
            </a:r>
          </a:p>
          <a:p>
            <a:endParaRPr lang="fi-FI" dirty="0"/>
          </a:p>
        </p:txBody>
      </p:sp>
      <p:sp>
        <p:nvSpPr>
          <p:cNvPr id="4" name="Date Placeholder 3"/>
          <p:cNvSpPr>
            <a:spLocks noGrp="1"/>
          </p:cNvSpPr>
          <p:nvPr>
            <p:ph type="dt" sz="half" idx="2"/>
          </p:nvPr>
        </p:nvSpPr>
        <p:spPr/>
        <p:txBody>
          <a:body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p:cNvSpPr>
            <a:spLocks noGrp="1"/>
          </p:cNvSpPr>
          <p:nvPr>
            <p:ph type="ftr" sz="quarter" idx="3"/>
          </p:nvPr>
        </p:nvSpPr>
        <p:spPr/>
        <p:txBody>
          <a:body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p:cNvSpPr>
            <a:spLocks noGrp="1"/>
          </p:cNvSpPr>
          <p:nvPr>
            <p:ph type="sldNum" sz="quarter" idx="4"/>
          </p:nvPr>
        </p:nvSpPr>
        <p:spPr/>
        <p:txBody>
          <a:body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5</a:t>
            </a:fld>
            <a:endParaRPr dirty="0">
              <a:solidFill>
                <a:srgbClr val="000000"/>
              </a:solidFill>
            </a:endParaRPr>
          </a:p>
        </p:txBody>
      </p:sp>
    </p:spTree>
    <p:extLst>
      <p:ext uri="{BB962C8B-B14F-4D97-AF65-F5344CB8AC3E}">
        <p14:creationId xmlns:p14="http://schemas.microsoft.com/office/powerpoint/2010/main" val="77114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dirty="0" smtClean="0"/>
              <a:t>Datan määritelmä:</a:t>
            </a:r>
            <a:br>
              <a:rPr lang="fi-FI" dirty="0" smtClean="0"/>
            </a:br>
            <a:r>
              <a:rPr lang="fi-FI" dirty="0"/>
              <a:t>E</a:t>
            </a:r>
            <a:r>
              <a:rPr lang="fi-FI" dirty="0" smtClean="0"/>
              <a:t>simerkkejä</a:t>
            </a:r>
            <a:endParaRPr lang="fi-FI" dirty="0"/>
          </a:p>
        </p:txBody>
      </p:sp>
      <p:sp>
        <p:nvSpPr>
          <p:cNvPr id="8" name="Text Placeholder 7"/>
          <p:cNvSpPr>
            <a:spLocks noGrp="1"/>
          </p:cNvSpPr>
          <p:nvPr>
            <p:ph type="body" sz="quarter" idx="10"/>
          </p:nvPr>
        </p:nvSpPr>
        <p:spPr/>
        <p:txBody>
          <a:bodyPr>
            <a:normAutofit fontScale="92500" lnSpcReduction="10000"/>
          </a:bodyPr>
          <a:lstStyle/>
          <a:p>
            <a:pPr marL="0" indent="0">
              <a:buNone/>
            </a:pPr>
            <a:r>
              <a:rPr lang="fi-FI" b="1" dirty="0" smtClean="0"/>
              <a:t>Teknologiateollisuuden ehdot</a:t>
            </a:r>
            <a:r>
              <a:rPr lang="fi-FI" dirty="0" smtClean="0"/>
              <a:t>:</a:t>
            </a:r>
          </a:p>
          <a:p>
            <a:pPr lvl="1"/>
            <a:r>
              <a:rPr lang="fi-FI" dirty="0" smtClean="0"/>
              <a:t>”</a:t>
            </a:r>
            <a:r>
              <a:rPr lang="fi-FI" i="1" dirty="0" smtClean="0"/>
              <a:t>2.1.1</a:t>
            </a:r>
            <a:r>
              <a:rPr lang="fi-FI" i="1" dirty="0"/>
              <a:t>	Datana pidetään Sopimuksen aikana ja sen mukaisen toiminnan perusteella Osapuolen haltuun tullutta tai tulevaa tietoa, jota muodostuu tai käsitellään Toimittajan toimittamaan laitteeseen, ohjelmistoon tai palveluun, taikka näiden muodostamaan kokonaisuuteen liittyen, kuten kohdassa 2.1.2 voidaan tarkemmin määritellä</a:t>
            </a:r>
            <a:r>
              <a:rPr lang="fi-FI" dirty="0" smtClean="0"/>
              <a:t>.”</a:t>
            </a:r>
          </a:p>
          <a:p>
            <a:pPr marL="742950" lvl="1" indent="-285750">
              <a:buFont typeface="Arial" panose="020B0604020202020204" pitchFamily="34" charset="0"/>
              <a:buChar char="•"/>
            </a:pPr>
            <a:r>
              <a:rPr lang="fi-FI" dirty="0" smtClean="0"/>
              <a:t>Määritelmää </a:t>
            </a:r>
            <a:r>
              <a:rPr lang="fi-FI" dirty="0"/>
              <a:t>voidaan täsmentää/rajoittaa useilla tavoilla:</a:t>
            </a:r>
          </a:p>
          <a:p>
            <a:pPr marL="742950" lvl="1" indent="-285750">
              <a:buFont typeface="Arial" panose="020B0604020202020204" pitchFamily="34" charset="0"/>
              <a:buChar char="•"/>
            </a:pPr>
            <a:r>
              <a:rPr lang="fi-FI" dirty="0"/>
              <a:t>Esim. koskemaan vain sellaista dataa, joka koskee (i) kyseisen laitteen, ohjelmiston tai palvelun tai niiden muodostaman kokonaisuuden toimintaa ja (ii) niiden toiminnan kannalta tarpeellisia ympäristö-, käyttöolosuhde- tai muita samankaltaisia tietoja, kuten tietoja kolmannen osapuolen tai asiakkaan laitteen, ohjelmiston tai palvelun taikka näiden muodostaman kokonaisuuden toiminnasta ja käyttöympäristöstä</a:t>
            </a:r>
          </a:p>
          <a:p>
            <a:pPr marL="742950" lvl="1" indent="-285750">
              <a:buFont typeface="Arial" panose="020B0604020202020204" pitchFamily="34" charset="0"/>
              <a:buChar char="•"/>
            </a:pPr>
            <a:r>
              <a:rPr lang="fi-FI" dirty="0"/>
              <a:t>Ja/tai: osapuolten yksityiskohtaisemmin määrittelemien laitteiden, ohjelmistojen tai palvelujen taikka niiden yhdistelmien vastaanottamat, tallentamat tai lähettämät tiedot </a:t>
            </a:r>
          </a:p>
          <a:p>
            <a:pPr marL="742950" lvl="1" indent="-285750">
              <a:buFont typeface="Arial" panose="020B0604020202020204" pitchFamily="34" charset="0"/>
              <a:buChar char="•"/>
            </a:pPr>
            <a:r>
              <a:rPr lang="fi-FI" dirty="0"/>
              <a:t>Erityiset rajaukset osapuolten välillä </a:t>
            </a:r>
            <a:r>
              <a:rPr lang="fi-FI" dirty="0" smtClean="0"/>
              <a:t>mahdollisia</a:t>
            </a:r>
          </a:p>
          <a:p>
            <a:pPr marL="742950" lvl="1" indent="-285750">
              <a:buFont typeface="Arial" panose="020B0604020202020204" pitchFamily="34" charset="0"/>
              <a:buChar char="•"/>
            </a:pPr>
            <a:r>
              <a:rPr lang="fi-FI" b="1" dirty="0" smtClean="0"/>
              <a:t>HUOM</a:t>
            </a:r>
            <a:r>
              <a:rPr lang="fi-FI" dirty="0" smtClean="0"/>
              <a:t>: Teknologiateollisuuden ehdot eivät ota mitään kantaa datan ”omistajuuteen”</a:t>
            </a:r>
            <a:endParaRPr lang="fi-FI" dirty="0"/>
          </a:p>
          <a:p>
            <a:pPr lvl="1"/>
            <a:endParaRPr lang="fi-FI" dirty="0"/>
          </a:p>
        </p:txBody>
      </p:sp>
      <p:sp>
        <p:nvSpPr>
          <p:cNvPr id="9" name="Text Placeholder 8"/>
          <p:cNvSpPr>
            <a:spLocks noGrp="1"/>
          </p:cNvSpPr>
          <p:nvPr>
            <p:ph type="body" sz="quarter" idx="13"/>
          </p:nvPr>
        </p:nvSpPr>
        <p:spPr/>
        <p:txBody>
          <a:bodyPr/>
          <a:lstStyle/>
          <a:p>
            <a:endParaRPr lang="fi-FI"/>
          </a:p>
        </p:txBody>
      </p:sp>
      <p:sp>
        <p:nvSpPr>
          <p:cNvPr id="10" name="Text Placeholder 9"/>
          <p:cNvSpPr>
            <a:spLocks noGrp="1"/>
          </p:cNvSpPr>
          <p:nvPr>
            <p:ph type="body" sz="quarter" idx="14"/>
          </p:nvPr>
        </p:nvSpPr>
        <p:spPr/>
        <p:txBody>
          <a:bodyPr/>
          <a:lstStyle/>
          <a:p>
            <a:endParaRPr lang="fi-FI"/>
          </a:p>
        </p:txBody>
      </p:sp>
      <p:sp>
        <p:nvSpPr>
          <p:cNvPr id="11" name="Text Placeholder 10"/>
          <p:cNvSpPr>
            <a:spLocks noGrp="1"/>
          </p:cNvSpPr>
          <p:nvPr>
            <p:ph type="body" sz="quarter" idx="15"/>
          </p:nvPr>
        </p:nvSpPr>
        <p:spPr/>
        <p:txBody>
          <a:bodyPr>
            <a:normAutofit/>
          </a:bodyPr>
          <a:lstStyle/>
          <a:p>
            <a:pPr marL="0" indent="0">
              <a:buNone/>
            </a:pPr>
            <a:r>
              <a:rPr lang="fi-FI" sz="1300" b="1" dirty="0" smtClean="0"/>
              <a:t>Sitran reilun datatalouden sääntökirja (yleiset ehdot): </a:t>
            </a:r>
          </a:p>
          <a:p>
            <a:pPr lvl="1"/>
            <a:r>
              <a:rPr lang="fi-FI" sz="1300" i="1" dirty="0" smtClean="0"/>
              <a:t>”</a:t>
            </a:r>
            <a:r>
              <a:rPr lang="fi-FI" sz="1300" i="1" dirty="0"/>
              <a:t>Data” tarkoittaa mitä tahansa tietoa, jonka Datalähteet ovat levittäneet, välittäneet, jakaneet tai muulla tavoin tuoneet Dataverkoston saataville Perustamissopimuksen nojalla ja sen voimassaolon aikana asianomaisissa Datajoukon käyttöehdoissa kuvatulla tavalla</a:t>
            </a:r>
            <a:r>
              <a:rPr lang="fi-FI" sz="1300" i="1" dirty="0" smtClean="0"/>
              <a:t>.</a:t>
            </a:r>
            <a:endParaRPr lang="fi-FI" sz="1300" dirty="0">
              <a:solidFill>
                <a:srgbClr val="FF0000"/>
              </a:solidFill>
            </a:endParaRPr>
          </a:p>
        </p:txBody>
      </p:sp>
    </p:spTree>
    <p:extLst>
      <p:ext uri="{BB962C8B-B14F-4D97-AF65-F5344CB8AC3E}">
        <p14:creationId xmlns:p14="http://schemas.microsoft.com/office/powerpoint/2010/main" val="258282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275" y="800100"/>
            <a:ext cx="5247147" cy="796155"/>
          </a:xfrm>
        </p:spPr>
        <p:txBody>
          <a:bodyPr/>
          <a:lstStyle/>
          <a:p>
            <a:r>
              <a:rPr lang="fi-FI" dirty="0"/>
              <a:t>Datan käytöstä sopiminen: </a:t>
            </a:r>
            <a:br>
              <a:rPr lang="fi-FI" dirty="0"/>
            </a:br>
            <a:r>
              <a:rPr lang="fi-FI" dirty="0"/>
              <a:t>Käyttöoikeuksien laajuuden määrittely</a:t>
            </a: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2" b="52"/>
          <a:stretch>
            <a:fillRect/>
          </a:stretch>
        </p:blipFill>
        <p:spPr/>
      </p:pic>
      <p:sp>
        <p:nvSpPr>
          <p:cNvPr id="4" name="Text Placeholder 3"/>
          <p:cNvSpPr>
            <a:spLocks noGrp="1"/>
          </p:cNvSpPr>
          <p:nvPr>
            <p:ph type="body" sz="quarter" idx="13"/>
          </p:nvPr>
        </p:nvSpPr>
        <p:spPr/>
        <p:txBody>
          <a:bodyPr/>
          <a:lstStyle/>
          <a:p>
            <a:endParaRPr lang="fi-FI"/>
          </a:p>
        </p:txBody>
      </p:sp>
      <p:sp>
        <p:nvSpPr>
          <p:cNvPr id="5" name="Text Placeholder 4"/>
          <p:cNvSpPr>
            <a:spLocks noGrp="1"/>
          </p:cNvSpPr>
          <p:nvPr>
            <p:ph type="body" sz="quarter" idx="14"/>
          </p:nvPr>
        </p:nvSpPr>
        <p:spPr/>
        <p:txBody>
          <a:bodyPr/>
          <a:lstStyle/>
          <a:p>
            <a:endParaRPr lang="fi-FI"/>
          </a:p>
        </p:txBody>
      </p:sp>
      <p:sp>
        <p:nvSpPr>
          <p:cNvPr id="6" name="Text Placeholder 5"/>
          <p:cNvSpPr>
            <a:spLocks noGrp="1"/>
          </p:cNvSpPr>
          <p:nvPr>
            <p:ph type="body" sz="quarter" idx="15"/>
          </p:nvPr>
        </p:nvSpPr>
        <p:spPr>
          <a:xfrm>
            <a:off x="803274" y="1792811"/>
            <a:ext cx="5076825" cy="4461642"/>
          </a:xfrm>
        </p:spPr>
        <p:txBody>
          <a:bodyPr/>
          <a:lstStyle/>
          <a:p>
            <a:r>
              <a:rPr lang="fi-FI" dirty="0"/>
              <a:t>Millaisen käyttöoikeuden toinen osapuoli saa: </a:t>
            </a:r>
          </a:p>
          <a:p>
            <a:pPr lvl="1"/>
            <a:r>
              <a:rPr lang="fi-FI" dirty="0"/>
              <a:t>Yksinoikeus?</a:t>
            </a:r>
          </a:p>
          <a:p>
            <a:pPr lvl="1"/>
            <a:r>
              <a:rPr lang="fi-FI" dirty="0"/>
              <a:t>Ajallinen ulottuvuus</a:t>
            </a:r>
          </a:p>
          <a:p>
            <a:pPr lvl="1"/>
            <a:r>
              <a:rPr lang="fi-FI" dirty="0"/>
              <a:t>Maantieteellinen ulottuvuus</a:t>
            </a:r>
          </a:p>
          <a:p>
            <a:pPr lvl="1"/>
            <a:r>
              <a:rPr lang="fi-FI" dirty="0"/>
              <a:t>Henkilöllinen ulottuvuus</a:t>
            </a:r>
          </a:p>
          <a:p>
            <a:pPr lvl="1"/>
            <a:r>
              <a:rPr lang="fi-FI" dirty="0"/>
              <a:t>Mahdollinen oikeus myöntää alilisenssejä</a:t>
            </a:r>
          </a:p>
          <a:p>
            <a:pPr lvl="1"/>
            <a:r>
              <a:rPr lang="fi-FI" dirty="0"/>
              <a:t>Määrällinen ulottuvuus</a:t>
            </a:r>
          </a:p>
          <a:p>
            <a:pPr lvl="1"/>
            <a:r>
              <a:rPr lang="fi-FI" dirty="0"/>
              <a:t>Laite- tai ohjelmistosidonnaisuus</a:t>
            </a:r>
          </a:p>
          <a:p>
            <a:pPr lvl="1"/>
            <a:r>
              <a:rPr lang="fi-FI" dirty="0"/>
              <a:t>Käyttötarkoitus</a:t>
            </a:r>
          </a:p>
          <a:p>
            <a:pPr lvl="1"/>
            <a:r>
              <a:rPr lang="fi-FI" dirty="0"/>
              <a:t>Käyttöoikeudesta maksettavat lisenssimaksut</a:t>
            </a:r>
          </a:p>
          <a:p>
            <a:r>
              <a:rPr lang="fi-FI" dirty="0"/>
              <a:t>Eli sinänsä tyypilliset IPR-lisenssiin liittyvät seikat</a:t>
            </a:r>
          </a:p>
          <a:p>
            <a:endParaRPr lang="fi-FI" dirty="0"/>
          </a:p>
        </p:txBody>
      </p:sp>
    </p:spTree>
    <p:extLst>
      <p:ext uri="{BB962C8B-B14F-4D97-AF65-F5344CB8AC3E}">
        <p14:creationId xmlns:p14="http://schemas.microsoft.com/office/powerpoint/2010/main" val="161593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dirty="0" smtClean="0"/>
              <a:t>Datan käyttöoikeuden määrittely: </a:t>
            </a:r>
            <a:br>
              <a:rPr lang="fi-FI" dirty="0" smtClean="0"/>
            </a:br>
            <a:r>
              <a:rPr lang="fi-FI" dirty="0"/>
              <a:t>E</a:t>
            </a:r>
            <a:r>
              <a:rPr lang="fi-FI" dirty="0" smtClean="0"/>
              <a:t>simerkkejä</a:t>
            </a:r>
            <a:endParaRPr lang="fi-FI" dirty="0"/>
          </a:p>
        </p:txBody>
      </p:sp>
      <p:sp>
        <p:nvSpPr>
          <p:cNvPr id="9" name="Content Placeholder 8"/>
          <p:cNvSpPr>
            <a:spLocks noGrp="1"/>
          </p:cNvSpPr>
          <p:nvPr>
            <p:ph sz="quarter" idx="15"/>
          </p:nvPr>
        </p:nvSpPr>
        <p:spPr/>
        <p:txBody>
          <a:bodyPr>
            <a:normAutofit fontScale="92500" lnSpcReduction="10000"/>
          </a:bodyPr>
          <a:lstStyle/>
          <a:p>
            <a:r>
              <a:rPr lang="fi-FI" dirty="0"/>
              <a:t>Datan </a:t>
            </a:r>
            <a:r>
              <a:rPr lang="fi-FI" i="1" dirty="0"/>
              <a:t>käytön</a:t>
            </a:r>
            <a:r>
              <a:rPr lang="fi-FI" dirty="0"/>
              <a:t> käsite ehdoissa on laaja ja kattaa käytännössä kaikenlaisen </a:t>
            </a:r>
            <a:r>
              <a:rPr lang="fi-FI" dirty="0" smtClean="0"/>
              <a:t>datan </a:t>
            </a:r>
            <a:r>
              <a:rPr lang="fi-FI" dirty="0"/>
              <a:t>käsittelyn, käytön ja muokkauksen</a:t>
            </a:r>
          </a:p>
          <a:p>
            <a:r>
              <a:rPr lang="fi-FI" dirty="0"/>
              <a:t>Osapuoli voi lähtökohtaisesi käyttää </a:t>
            </a:r>
            <a:r>
              <a:rPr lang="fi-FI" dirty="0" smtClean="0"/>
              <a:t>dataa </a:t>
            </a:r>
            <a:r>
              <a:rPr lang="fi-FI" dirty="0"/>
              <a:t>kaikissa nykyisissä ja tulevissa toiminnoissaan, joissa </a:t>
            </a:r>
            <a:r>
              <a:rPr lang="fi-FI" dirty="0" smtClean="0"/>
              <a:t>dataa </a:t>
            </a:r>
            <a:r>
              <a:rPr lang="fi-FI" dirty="0"/>
              <a:t>ei </a:t>
            </a:r>
            <a:r>
              <a:rPr lang="fi-FI" i="1" dirty="0"/>
              <a:t>sellaisenaan</a:t>
            </a:r>
            <a:r>
              <a:rPr lang="fi-FI" dirty="0"/>
              <a:t> luovuteta tai paljasteta kolmansille </a:t>
            </a:r>
            <a:r>
              <a:rPr lang="fi-FI" dirty="0" smtClean="0"/>
              <a:t>osapuolille</a:t>
            </a:r>
          </a:p>
          <a:p>
            <a:pPr lvl="1"/>
            <a:r>
              <a:rPr lang="fi-FI" dirty="0"/>
              <a:t>P</a:t>
            </a:r>
            <a:r>
              <a:rPr lang="fi-FI" dirty="0" smtClean="0"/>
              <a:t>l. omat alihankkijat ja konserniyhtiöt, joille jakamisessa ei rajoitteita</a:t>
            </a:r>
            <a:endParaRPr lang="fi-FI" dirty="0"/>
          </a:p>
          <a:p>
            <a:r>
              <a:rPr lang="fi-FI" dirty="0"/>
              <a:t>Ellei toisin sovita, käyttöoikeus on ikuinen</a:t>
            </a:r>
          </a:p>
          <a:p>
            <a:r>
              <a:rPr lang="fi-FI" dirty="0"/>
              <a:t>Jos osapuoli haluaa luovuttaa </a:t>
            </a:r>
            <a:r>
              <a:rPr lang="fi-FI" dirty="0" smtClean="0"/>
              <a:t>dataa </a:t>
            </a:r>
            <a:r>
              <a:rPr lang="fi-FI" dirty="0"/>
              <a:t>kolmansille osapuolille, </a:t>
            </a:r>
            <a:r>
              <a:rPr lang="fi-FI" dirty="0" smtClean="0"/>
              <a:t>dataa </a:t>
            </a:r>
            <a:r>
              <a:rPr lang="fi-FI" dirty="0"/>
              <a:t>on lähtökohtaisesti muutettava siten, että toista osapuolta tai sen luottamuksellisia tietoja ei voida siitä </a:t>
            </a:r>
            <a:r>
              <a:rPr lang="fi-FI" dirty="0" smtClean="0"/>
              <a:t>tunnistaa</a:t>
            </a:r>
          </a:p>
          <a:p>
            <a:r>
              <a:rPr lang="fi-FI" dirty="0" smtClean="0"/>
              <a:t>Lisäehdoista ja rajoituksista voidaan sopia erikseen kirjallisesti </a:t>
            </a:r>
            <a:endParaRPr lang="fi-FI" dirty="0"/>
          </a:p>
          <a:p>
            <a:endParaRPr lang="fi-FI" dirty="0"/>
          </a:p>
        </p:txBody>
      </p:sp>
      <p:sp>
        <p:nvSpPr>
          <p:cNvPr id="10" name="Content Placeholder 9"/>
          <p:cNvSpPr>
            <a:spLocks noGrp="1"/>
          </p:cNvSpPr>
          <p:nvPr>
            <p:ph sz="quarter" idx="16"/>
          </p:nvPr>
        </p:nvSpPr>
        <p:spPr/>
        <p:txBody>
          <a:bodyPr>
            <a:normAutofit/>
          </a:bodyPr>
          <a:lstStyle/>
          <a:p>
            <a:r>
              <a:rPr lang="fi-FI" sz="1300" dirty="0" smtClean="0"/>
              <a:t>Käyttöoikeus on riippuvainen osapuolen roolista, oikeuden laajuus määritellään roolikohtaisesti tarkemmin perustamissopimuksessa ja datajoukon käyttöehdoissa</a:t>
            </a:r>
          </a:p>
          <a:p>
            <a:r>
              <a:rPr lang="fi-FI" sz="1300" dirty="0" smtClean="0"/>
              <a:t>Datajoukon käyttöehdoissa oletuksena on: </a:t>
            </a:r>
          </a:p>
          <a:p>
            <a:pPr lvl="1"/>
            <a:r>
              <a:rPr lang="fi-FI" sz="1300" dirty="0"/>
              <a:t>E</a:t>
            </a:r>
            <a:r>
              <a:rPr lang="fi-FI" sz="1300" dirty="0" smtClean="0"/>
              <a:t>i-yksinomainen käyttöoikeus dataan (sisältäen datan vastaanottamisen, käsittelyn ja jäljentämisen; jalostamisen ja muokkaamisen sekä määrätyin ehdoin myös edelleenjakamisen) </a:t>
            </a:r>
          </a:p>
          <a:p>
            <a:pPr lvl="1"/>
            <a:r>
              <a:rPr lang="fi-FI" sz="1300" dirty="0" smtClean="0"/>
              <a:t>Erikseen määriteltyjä käyttötarkoituksia varten (määrittely jätetty auki)</a:t>
            </a:r>
          </a:p>
          <a:p>
            <a:pPr lvl="1"/>
            <a:r>
              <a:rPr lang="fi-FI" sz="1300" dirty="0"/>
              <a:t>M</a:t>
            </a:r>
            <a:r>
              <a:rPr lang="fi-FI" sz="1300" dirty="0" smtClean="0"/>
              <a:t>ainittu erikseen myös mahdollisuus käyttää ohjelmistorobotteja ja muita tekoälyn muotoja datan käsittelyssä edellyttäen, että salassapitovelvoitteita ei loukata</a:t>
            </a:r>
            <a:endParaRPr lang="fi-FI" sz="1300" dirty="0"/>
          </a:p>
        </p:txBody>
      </p:sp>
      <p:sp>
        <p:nvSpPr>
          <p:cNvPr id="8" name="Text Placeholder 7"/>
          <p:cNvSpPr>
            <a:spLocks noGrp="1"/>
          </p:cNvSpPr>
          <p:nvPr>
            <p:ph type="body" sz="quarter" idx="11"/>
          </p:nvPr>
        </p:nvSpPr>
        <p:spPr/>
        <p:txBody>
          <a:bodyPr/>
          <a:lstStyle/>
          <a:p>
            <a:r>
              <a:rPr lang="fi-FI" dirty="0"/>
              <a:t>Teknologiateollisuuden ehdot:</a:t>
            </a:r>
          </a:p>
          <a:p>
            <a:endParaRPr lang="fi-FI" dirty="0"/>
          </a:p>
        </p:txBody>
      </p:sp>
      <p:sp>
        <p:nvSpPr>
          <p:cNvPr id="11" name="Text Placeholder 10"/>
          <p:cNvSpPr>
            <a:spLocks noGrp="1"/>
          </p:cNvSpPr>
          <p:nvPr>
            <p:ph type="body" sz="quarter" idx="19"/>
          </p:nvPr>
        </p:nvSpPr>
        <p:spPr/>
        <p:txBody>
          <a:bodyPr/>
          <a:lstStyle/>
          <a:p>
            <a:r>
              <a:rPr lang="fi-FI" dirty="0"/>
              <a:t>Sitran reilun datatalouden </a:t>
            </a:r>
            <a:r>
              <a:rPr lang="fi-FI" dirty="0" smtClean="0"/>
              <a:t>sääntökirja: </a:t>
            </a:r>
            <a:endParaRPr lang="fi-FI" dirty="0"/>
          </a:p>
          <a:p>
            <a:endParaRPr lang="fi-FI" dirty="0"/>
          </a:p>
        </p:txBody>
      </p:sp>
      <p:sp>
        <p:nvSpPr>
          <p:cNvPr id="4" name="Date Placeholder 3"/>
          <p:cNvSpPr>
            <a:spLocks noGrp="1"/>
          </p:cNvSpPr>
          <p:nvPr>
            <p:ph type="dt" sz="half" idx="2"/>
          </p:nvPr>
        </p:nvSpPr>
        <p:spPr/>
        <p:txBody>
          <a:body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p:cNvSpPr>
            <a:spLocks noGrp="1"/>
          </p:cNvSpPr>
          <p:nvPr>
            <p:ph type="ftr" sz="quarter" idx="3"/>
          </p:nvPr>
        </p:nvSpPr>
        <p:spPr/>
        <p:txBody>
          <a:body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p:cNvSpPr>
            <a:spLocks noGrp="1"/>
          </p:cNvSpPr>
          <p:nvPr>
            <p:ph type="sldNum" sz="quarter" idx="4"/>
          </p:nvPr>
        </p:nvSpPr>
        <p:spPr/>
        <p:txBody>
          <a:bodyPr/>
          <a:lstStyle/>
          <a:p>
            <a:pPr>
              <a:lnSpc>
                <a:spcPct val="90000"/>
              </a:lnSpc>
              <a:spcBef>
                <a:spcPct val="0"/>
              </a:spcBef>
              <a:buFont typeface="Arial" panose="020B0604020202020204" pitchFamily="34" charset="0"/>
              <a:buNone/>
            </a:pPr>
            <a:fld id="{3E7A8529-88C2-7542-9C03-9E3059B5475B}" type="slidenum">
              <a:rPr lang="fi-FI" smtClean="0">
                <a:solidFill>
                  <a:srgbClr val="000000"/>
                </a:solidFill>
              </a:rPr>
              <a:pPr>
                <a:lnSpc>
                  <a:spcPct val="90000"/>
                </a:lnSpc>
                <a:spcBef>
                  <a:spcPct val="0"/>
                </a:spcBef>
                <a:buFont typeface="Arial" panose="020B0604020202020204" pitchFamily="34" charset="0"/>
                <a:buNone/>
              </a:pPr>
              <a:t>8</a:t>
            </a:fld>
            <a:endParaRPr lang="fi-FI" dirty="0">
              <a:solidFill>
                <a:srgbClr val="000000"/>
              </a:solidFill>
            </a:endParaRPr>
          </a:p>
        </p:txBody>
      </p:sp>
    </p:spTree>
    <p:extLst>
      <p:ext uri="{BB962C8B-B14F-4D97-AF65-F5344CB8AC3E}">
        <p14:creationId xmlns:p14="http://schemas.microsoft.com/office/powerpoint/2010/main" val="321541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Datan käytöstä sopiminen: </a:t>
            </a:r>
            <a:r>
              <a:rPr lang="fi-FI" dirty="0" smtClean="0"/>
              <a:t>Oikeudet </a:t>
            </a:r>
            <a:r>
              <a:rPr lang="fi-FI" dirty="0"/>
              <a:t>jatkohyödynnettyyn dataan</a:t>
            </a:r>
          </a:p>
        </p:txBody>
      </p:sp>
      <p:sp>
        <p:nvSpPr>
          <p:cNvPr id="3" name="Content Placeholder 2"/>
          <p:cNvSpPr>
            <a:spLocks noGrp="1"/>
          </p:cNvSpPr>
          <p:nvPr>
            <p:ph idx="1"/>
          </p:nvPr>
        </p:nvSpPr>
        <p:spPr/>
        <p:txBody>
          <a:bodyPr/>
          <a:lstStyle/>
          <a:p>
            <a:r>
              <a:rPr lang="fi-FI" dirty="0"/>
              <a:t>Datan jatkohyödyntäminen ja oikeudet jatkohyödyntämisen tuloksiin</a:t>
            </a:r>
          </a:p>
          <a:p>
            <a:pPr lvl="1"/>
            <a:r>
              <a:rPr lang="fi-FI" dirty="0"/>
              <a:t>Jos dataa käytetään ja siitä muodostuu jatkojalostettua dataa, tietokanta tai teos: kenelle kuuluvat oikeudet tällaiseen aineistoon?</a:t>
            </a:r>
          </a:p>
          <a:p>
            <a:pPr lvl="1"/>
            <a:r>
              <a:rPr lang="fi-FI" dirty="0"/>
              <a:t>Onko lisenssin saajalla ylipäänsä oikeutta yhdistellä dataa omaan dataansa tai kolmansilta osapuolilta lisensoituun dataan?</a:t>
            </a:r>
          </a:p>
          <a:p>
            <a:pPr lvl="1"/>
            <a:r>
              <a:rPr lang="fi-FI" dirty="0" smtClean="0"/>
              <a:t>Millaiset käyttöoikeudet – jos mitään – toisen luomaan jatkojalostettuun aineistoon toinen osapuoli saa: </a:t>
            </a:r>
            <a:endParaRPr lang="fi-FI" dirty="0"/>
          </a:p>
          <a:p>
            <a:pPr lvl="2"/>
            <a:r>
              <a:rPr lang="fi-FI" dirty="0" smtClean="0"/>
              <a:t>Saako lisenssin antaja ylipäänsä käyttöoikeuksia jatkojalostuksen </a:t>
            </a:r>
            <a:r>
              <a:rPr lang="fi-FI" dirty="0"/>
              <a:t>tuloksiin? </a:t>
            </a:r>
            <a:endParaRPr lang="fi-FI" dirty="0" smtClean="0"/>
          </a:p>
          <a:p>
            <a:pPr lvl="2"/>
            <a:r>
              <a:rPr lang="fi-FI" dirty="0" smtClean="0"/>
              <a:t>Onko </a:t>
            </a:r>
            <a:r>
              <a:rPr lang="fi-FI" dirty="0"/>
              <a:t>lisenssin antajalla/saajalla oikeus luovuttaa tällaista jatkohyödynnettyä dataa kolmansille osapuolille?</a:t>
            </a:r>
          </a:p>
          <a:p>
            <a:pPr lvl="2"/>
            <a:r>
              <a:rPr lang="fi-FI" dirty="0"/>
              <a:t>Mahdolliset liikesalaisuuksiin liittyvät näkökulmat sekä lisenssin saajan että lisenssin antajan kannalta</a:t>
            </a:r>
          </a:p>
          <a:p>
            <a:pPr lvl="2"/>
            <a:endParaRPr lang="fi-FI" dirty="0"/>
          </a:p>
          <a:p>
            <a:pPr marL="0" indent="0">
              <a:buNone/>
            </a:pPr>
            <a:endParaRPr lang="fi-FI" dirty="0"/>
          </a:p>
        </p:txBody>
      </p:sp>
      <p:sp>
        <p:nvSpPr>
          <p:cNvPr id="4" name="Date Placeholder 3"/>
          <p:cNvSpPr>
            <a:spLocks noGrp="1"/>
          </p:cNvSpPr>
          <p:nvPr>
            <p:ph type="dt" sz="half" idx="2"/>
          </p:nvPr>
        </p:nvSpPr>
        <p:spPr/>
        <p:txBody>
          <a:bodyPr/>
          <a:lstStyle/>
          <a:p>
            <a:pPr>
              <a:lnSpc>
                <a:spcPts val="1800"/>
              </a:lnSpc>
              <a:spcBef>
                <a:spcPct val="0"/>
              </a:spcBef>
              <a:buFont typeface="Arial" panose="020B0604020202020204" pitchFamily="34" charset="0"/>
              <a:buNone/>
            </a:pPr>
            <a:endParaRPr lang="en-GB" dirty="0">
              <a:solidFill>
                <a:srgbClr val="000000"/>
              </a:solidFill>
            </a:endParaRPr>
          </a:p>
        </p:txBody>
      </p:sp>
      <p:sp>
        <p:nvSpPr>
          <p:cNvPr id="5" name="Footer Placeholder 4"/>
          <p:cNvSpPr>
            <a:spLocks noGrp="1"/>
          </p:cNvSpPr>
          <p:nvPr>
            <p:ph type="ftr" sz="quarter" idx="3"/>
          </p:nvPr>
        </p:nvSpPr>
        <p:spPr/>
        <p:txBody>
          <a:bodyPr/>
          <a:lstStyle/>
          <a:p>
            <a:pPr>
              <a:lnSpc>
                <a:spcPts val="1800"/>
              </a:lnSpc>
              <a:spcBef>
                <a:spcPct val="0"/>
              </a:spcBef>
              <a:buFont typeface="Arial" panose="020B0604020202020204" pitchFamily="34" charset="0"/>
              <a:buNone/>
            </a:pPr>
            <a:endParaRPr lang="en-GB">
              <a:solidFill>
                <a:srgbClr val="000000"/>
              </a:solidFill>
            </a:endParaRPr>
          </a:p>
        </p:txBody>
      </p:sp>
      <p:sp>
        <p:nvSpPr>
          <p:cNvPr id="6" name="Slide Number Placeholder 5"/>
          <p:cNvSpPr>
            <a:spLocks noGrp="1"/>
          </p:cNvSpPr>
          <p:nvPr>
            <p:ph type="sldNum" sz="quarter" idx="4"/>
          </p:nvPr>
        </p:nvSpPr>
        <p:spPr/>
        <p:txBody>
          <a:bodyPr/>
          <a:lstStyle/>
          <a:p>
            <a:pPr>
              <a:lnSpc>
                <a:spcPct val="90000"/>
              </a:lnSpc>
              <a:spcBef>
                <a:spcPct val="0"/>
              </a:spcBef>
              <a:buFont typeface="Arial" panose="020B0604020202020204" pitchFamily="34" charset="0"/>
              <a:buNone/>
            </a:pPr>
            <a:fld id="{3E7A8529-88C2-7542-9C03-9E3059B5475B}" type="slidenum">
              <a:rPr>
                <a:solidFill>
                  <a:srgbClr val="000000"/>
                </a:solidFill>
              </a:rPr>
              <a:pPr>
                <a:lnSpc>
                  <a:spcPct val="90000"/>
                </a:lnSpc>
                <a:spcBef>
                  <a:spcPct val="0"/>
                </a:spcBef>
                <a:buFont typeface="Arial" panose="020B0604020202020204" pitchFamily="34" charset="0"/>
                <a:buNone/>
              </a:pPr>
              <a:t>9</a:t>
            </a:fld>
            <a:endParaRPr dirty="0">
              <a:solidFill>
                <a:srgbClr val="000000"/>
              </a:solidFill>
            </a:endParaRPr>
          </a:p>
        </p:txBody>
      </p:sp>
    </p:spTree>
    <p:extLst>
      <p:ext uri="{BB962C8B-B14F-4D97-AF65-F5344CB8AC3E}">
        <p14:creationId xmlns:p14="http://schemas.microsoft.com/office/powerpoint/2010/main" val="310755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 Cover 1">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chor="ctr">
        <a:noAutofit/>
      </a:bodyPr>
      <a:lstStyle>
        <a:defPPr algn="l">
          <a:defRPr sz="1200" dirty="0" smtClean="0"/>
        </a:defPPr>
      </a:lstStyle>
    </a:txDef>
  </a:objectDefaults>
  <a:extraClrSchemeLst/>
  <a:extLst>
    <a:ext uri="{05A4C25C-085E-4340-85A3-A5531E510DB2}">
      <thm15:themeFamily xmlns:thm15="http://schemas.microsoft.com/office/thememl/2012/main" name="Blank.potx" id="{247C3CEA-D3A6-449F-AB7E-26A1D14C1E66}" vid="{7F89E4BC-D43A-48A2-9A6E-188F0C00A73C}"/>
    </a:ext>
  </a:extLst>
</a:theme>
</file>

<file path=ppt/theme/theme10.xml><?xml version="1.0" encoding="utf-8"?>
<a:theme xmlns:a="http://schemas.openxmlformats.org/drawingml/2006/main" name="Thank you">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736A5176-4DEC-421C-8980-355984ADCCF0}"/>
    </a:ext>
  </a:extLst>
</a:theme>
</file>

<file path=ppt/theme/theme11.xml><?xml version="1.0" encoding="utf-8"?>
<a:theme xmlns:a="http://schemas.openxmlformats.org/drawingml/2006/main" name="End Slide">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EE94C2C5-9D01-48D7-B34E-F054C505B25F}"/>
    </a:ext>
  </a:extLst>
</a:theme>
</file>

<file path=ppt/theme/theme12.xml><?xml version="1.0" encoding="utf-8"?>
<a:theme xmlns:a="http://schemas.openxmlformats.org/drawingml/2006/main" name="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C7B20890-B498-4A2A-A44F-6F0F6277F644}"/>
    </a:ext>
  </a:extLst>
</a:theme>
</file>

<file path=ppt/theme/theme13.xml><?xml version="1.0" encoding="utf-8"?>
<a:theme xmlns:a="http://schemas.openxmlformats.org/drawingml/2006/main" name="1_Contact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90A01AA0-B9CB-4697-864F-7BA39EB95AAF}"/>
    </a:ext>
  </a:extLst>
</a:theme>
</file>

<file path=ppt/theme/theme14.xml><?xml version="1.0" encoding="utf-8"?>
<a:theme xmlns:a="http://schemas.openxmlformats.org/drawingml/2006/main" name="Text Cover">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E338A112-3EDF-4E2F-9EB2-0DD840A56487}"/>
    </a:ext>
  </a:extLst>
</a:theme>
</file>

<file path=ppt/theme/theme15.xml><?xml version="1.0" encoding="utf-8"?>
<a:theme xmlns:a="http://schemas.openxmlformats.org/drawingml/2006/main" name="1_Picture with Caption">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46D29D3A-DBDF-4455-B0F8-FD1F7F8ED514}"/>
    </a:ext>
  </a:extLst>
</a:theme>
</file>

<file path=ppt/theme/theme16.xml><?xml version="1.0" encoding="utf-8"?>
<a:theme xmlns:a="http://schemas.openxmlformats.org/drawingml/2006/main" name="1_Text Cover">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E338A112-3EDF-4E2F-9EB2-0DD840A56487}"/>
    </a:ext>
  </a:extLst>
</a:theme>
</file>

<file path=ppt/theme/theme17.xml><?xml version="1.0" encoding="utf-8"?>
<a:theme xmlns:a="http://schemas.openxmlformats.org/drawingml/2006/main" name="1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C7B20890-B498-4A2A-A44F-6F0F6277F644}"/>
    </a:ext>
  </a:extLst>
</a:theme>
</file>

<file path=ppt/theme/theme18.xml><?xml version="1.0" encoding="utf-8"?>
<a:theme xmlns:a="http://schemas.openxmlformats.org/drawingml/2006/main" name="2_Contact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90A01AA0-B9CB-4697-864F-7BA39EB95AAF}"/>
    </a:ext>
  </a:extLst>
</a:theme>
</file>

<file path=ppt/theme/theme19.xml><?xml version="1.0" encoding="utf-8"?>
<a:theme xmlns:a="http://schemas.openxmlformats.org/drawingml/2006/main" name="2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C7B20890-B498-4A2A-A44F-6F0F6277F644}"/>
    </a:ext>
  </a:extLst>
</a:theme>
</file>

<file path=ppt/theme/theme2.xml><?xml version="1.0" encoding="utf-8"?>
<a:theme xmlns:a="http://schemas.openxmlformats.org/drawingml/2006/main" name="Title and Content, 1 Column">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605BCF7A-C8C8-45A2-9125-E46FBD75CBD4}"/>
    </a:ext>
  </a:extLst>
</a:theme>
</file>

<file path=ppt/theme/theme20.xml><?xml version="1.0" encoding="utf-8"?>
<a:theme xmlns:a="http://schemas.openxmlformats.org/drawingml/2006/main" name="3_Contact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90A01AA0-B9CB-4697-864F-7BA39EB95AAF}"/>
    </a:ext>
  </a:extLst>
</a:theme>
</file>

<file path=ppt/theme/theme21.xml><?xml version="1.0" encoding="utf-8"?>
<a:theme xmlns:a="http://schemas.openxmlformats.org/drawingml/2006/main" name="2_Text Cover">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E338A112-3EDF-4E2F-9EB2-0DD840A56487}"/>
    </a:ext>
  </a:extLst>
</a:theme>
</file>

<file path=ppt/theme/theme22.xml><?xml version="1.0" encoding="utf-8"?>
<a:theme xmlns:a="http://schemas.openxmlformats.org/drawingml/2006/main" name="Cover Slide">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3658D88F-8827-4C2E-8096-37CB97A73016}"/>
    </a:ext>
  </a:extLst>
</a:theme>
</file>

<file path=ppt/theme/theme23.xml><?xml version="1.0" encoding="utf-8"?>
<a:theme xmlns:a="http://schemas.openxmlformats.org/drawingml/2006/main" name="2_Picture with Caption">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46D29D3A-DBDF-4455-B0F8-FD1F7F8ED514}"/>
    </a:ext>
  </a:extLst>
</a:theme>
</file>

<file path=ppt/theme/theme24.xml><?xml version="1.0" encoding="utf-8"?>
<a:theme xmlns:a="http://schemas.openxmlformats.org/drawingml/2006/main" name="3_Text Cover">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E338A112-3EDF-4E2F-9EB2-0DD840A56487}"/>
    </a:ext>
  </a:extLst>
</a:theme>
</file>

<file path=ppt/theme/theme25.xml><?xml version="1.0" encoding="utf-8"?>
<a:theme xmlns:a="http://schemas.openxmlformats.org/drawingml/2006/main" name="3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C7B20890-B498-4A2A-A44F-6F0F6277F644}"/>
    </a:ext>
  </a:extLst>
</a:theme>
</file>

<file path=ppt/theme/theme26.xml><?xml version="1.0" encoding="utf-8"?>
<a:theme xmlns:a="http://schemas.openxmlformats.org/drawingml/2006/main" name="4_Contact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90A01AA0-B9CB-4697-864F-7BA39EB95AAF}"/>
    </a:ext>
  </a:extLst>
</a:theme>
</file>

<file path=ppt/theme/theme27.xml><?xml version="1.0" encoding="utf-8"?>
<a:theme xmlns:a="http://schemas.openxmlformats.org/drawingml/2006/main" name="4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C7B20890-B498-4A2A-A44F-6F0F6277F644}"/>
    </a:ext>
  </a:extLst>
</a:theme>
</file>

<file path=ppt/theme/theme28.xml><?xml version="1.0" encoding="utf-8"?>
<a:theme xmlns:a="http://schemas.openxmlformats.org/drawingml/2006/main" name="5_Contact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90A01AA0-B9CB-4697-864F-7BA39EB95AAF}"/>
    </a:ext>
  </a:extLst>
</a:theme>
</file>

<file path=ppt/theme/theme29.xml><?xml version="1.0" encoding="utf-8"?>
<a:theme xmlns:a="http://schemas.openxmlformats.org/drawingml/2006/main" name="4_Text Cover">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Krogerus Template v5_AKII.potx" id="{0B0CDD94-C373-497C-A12A-DC46862DE793}" vid="{E338A112-3EDF-4E2F-9EB2-0DD840A56487}"/>
    </a:ext>
  </a:extLst>
</a:theme>
</file>

<file path=ppt/theme/theme3.xml><?xml version="1.0" encoding="utf-8"?>
<a:theme xmlns:a="http://schemas.openxmlformats.org/drawingml/2006/main" name="Title and Content, 2 Column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2A1C5DB2-3D13-4DA5-A545-90F211A299D4}"/>
    </a:ext>
  </a:extLst>
</a:theme>
</file>

<file path=ppt/theme/theme30.xml><?xml version="1.0" encoding="utf-8"?>
<a:theme xmlns:a="http://schemas.openxmlformats.org/drawingml/2006/main" name="3_Picture with Caption">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Blank.potx" id="{B148168E-06B9-4774-B4B1-6ED7BD06CD66}" vid="{680CF64B-C74A-4BB6-A1C5-E56DAB9C2773}"/>
    </a:ext>
  </a:extLst>
</a:theme>
</file>

<file path=ppt/theme/theme31.xml><?xml version="1.0" encoding="utf-8"?>
<a:theme xmlns:a="http://schemas.openxmlformats.org/drawingml/2006/main" name="5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Blank.potx" id="{B148168E-06B9-4774-B4B1-6ED7BD06CD66}" vid="{9183D2A2-A84D-4817-9AB1-A6CA2F501985}"/>
    </a:ext>
  </a:extLst>
</a:theme>
</file>

<file path=ppt/theme/theme32.xml><?xml version="1.0" encoding="utf-8"?>
<a:theme xmlns:a="http://schemas.openxmlformats.org/drawingml/2006/main" name="4_Picture with Caption">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Blank.potx" id="{B148168E-06B9-4774-B4B1-6ED7BD06CD66}" vid="{680CF64B-C74A-4BB6-A1C5-E56DAB9C2773}"/>
    </a:ext>
  </a:extLst>
</a:theme>
</file>

<file path=ppt/theme/theme33.xml><?xml version="1.0" encoding="utf-8"?>
<a:theme xmlns:a="http://schemas.openxmlformats.org/drawingml/2006/main" name="6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Blank.potx" id="{B148168E-06B9-4774-B4B1-6ED7BD06CD66}" vid="{9183D2A2-A84D-4817-9AB1-A6CA2F501985}"/>
    </a:ext>
  </a:extLst>
</a:theme>
</file>

<file path=ppt/theme/theme34.xml><?xml version="1.0" encoding="utf-8"?>
<a:theme xmlns:a="http://schemas.openxmlformats.org/drawingml/2006/main" name="7_Title and Content">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noAutofit/>
      </a:bodyPr>
      <a:lstStyle>
        <a:defPPr algn="l">
          <a:defRPr dirty="0" smtClean="0"/>
        </a:defPPr>
      </a:lstStyle>
    </a:txDef>
  </a:objectDefaults>
  <a:extraClrSchemeLst/>
  <a:extLst>
    <a:ext uri="{05A4C25C-085E-4340-85A3-A5531E510DB2}">
      <thm15:themeFamily xmlns:thm15="http://schemas.microsoft.com/office/thememl/2012/main" name="Blank.potx" id="{B148168E-06B9-4774-B4B1-6ED7BD06CD66}" vid="{9183D2A2-A84D-4817-9AB1-A6CA2F501985}"/>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icture with Caption">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D854953D-7171-4907-B9F1-3ED7C66A1BA4}"/>
    </a:ext>
  </a:extLst>
</a:theme>
</file>

<file path=ppt/theme/theme5.xml><?xml version="1.0" encoding="utf-8"?>
<a:theme xmlns:a="http://schemas.openxmlformats.org/drawingml/2006/main" name="Blank">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97CA0DAF-55F1-459D-887B-AD29717C136E}"/>
    </a:ext>
  </a:extLst>
</a:theme>
</file>

<file path=ppt/theme/theme6.xml><?xml version="1.0" encoding="utf-8"?>
<a:theme xmlns:a="http://schemas.openxmlformats.org/drawingml/2006/main" name="Table">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BE618411-10BD-4DB4-9BC7-9D9A382D3A6B}"/>
    </a:ext>
  </a:extLst>
</a:theme>
</file>

<file path=ppt/theme/theme7.xml><?xml version="1.0" encoding="utf-8"?>
<a:theme xmlns:a="http://schemas.openxmlformats.org/drawingml/2006/main" name="Reference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4FACDF21-DE39-4423-B9FD-F2B8EE3A8011}"/>
    </a:ext>
  </a:extLst>
</a:theme>
</file>

<file path=ppt/theme/theme8.xml><?xml version="1.0" encoding="utf-8"?>
<a:theme xmlns:a="http://schemas.openxmlformats.org/drawingml/2006/main" name="Contacts">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33246B0E-2FE0-46D0-B57A-78FE4D7DE191}"/>
    </a:ext>
  </a:extLst>
</a:theme>
</file>

<file path=ppt/theme/theme9.xml><?xml version="1.0" encoding="utf-8"?>
<a:theme xmlns:a="http://schemas.openxmlformats.org/drawingml/2006/main" name="CV">
  <a:themeElements>
    <a:clrScheme name="KROGERUS">
      <a:dk1>
        <a:srgbClr val="000000"/>
      </a:dk1>
      <a:lt1>
        <a:srgbClr val="FFFFFF"/>
      </a:lt1>
      <a:dk2>
        <a:srgbClr val="000000"/>
      </a:dk2>
      <a:lt2>
        <a:srgbClr val="FFFFFF"/>
      </a:lt2>
      <a:accent1>
        <a:srgbClr val="FFCB2B"/>
      </a:accent1>
      <a:accent2>
        <a:srgbClr val="B6B2AE"/>
      </a:accent2>
      <a:accent3>
        <a:srgbClr val="EF8F8F"/>
      </a:accent3>
      <a:accent4>
        <a:srgbClr val="000000"/>
      </a:accent4>
      <a:accent5>
        <a:srgbClr val="FEE9A8"/>
      </a:accent5>
      <a:accent6>
        <a:srgbClr val="F7D0D2"/>
      </a:accent6>
      <a:hlink>
        <a:srgbClr val="000000"/>
      </a:hlink>
      <a:folHlink>
        <a:srgbClr val="FFCB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247C3CEA-D3A6-449F-AB7E-26A1D14C1E66}" vid="{FA481A27-4369-49E0-A003-F5BC364EEAC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oulutuksen_x0020_kuvaus xmlns="81916239-e4f6-4857-a7c5-0b425090157c" xsi:nil="true"/>
    <jeuj xmlns="81916239-e4f6-4857-a7c5-0b425090157c">Mika Puittinen, Kalle Hynönen</jeuj>
    <mwcy xmlns="81916239-e4f6-4857-a7c5-0b425090157c">20.1.2021</mwcy>
    <szvx xmlns="81916239-e4f6-4857-a7c5-0b425090157c">2021</szvx>
    <Koulutustyyppi xmlns="81916239-e4f6-4857-a7c5-0b425090157c">Koulutus asiakkaalle</Koulutustyyppi>
    <Praktiikkaryhm_x00e4_ xmlns="81916239-e4f6-4857-a7c5-0b425090157c">Technology, Media &amp; Telecommunication, Intellectual Property</Praktiikkaryhm_x00e4_>
    <bidw xmlns="81916239-e4f6-4857-a7c5-0b425090157c">Data sopimisen kohteena - Orion Oyj</bidw>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0FC472072E341A5E5B93EDB915D82" ma:contentTypeVersion="13" ma:contentTypeDescription="Create a new document." ma:contentTypeScope="" ma:versionID="43f9de39ebf312d24554d50ad9090fe9">
  <xsd:schema xmlns:xsd="http://www.w3.org/2001/XMLSchema" xmlns:xs="http://www.w3.org/2001/XMLSchema" xmlns:p="http://schemas.microsoft.com/office/2006/metadata/properties" xmlns:ns2="81916239-e4f6-4857-a7c5-0b425090157c" xmlns:ns3="eae38912-423f-4145-8af3-22e4e8e8915c" targetNamespace="http://schemas.microsoft.com/office/2006/metadata/properties" ma:root="true" ma:fieldsID="6bc45c825305c2901dd9c90bf01419ee" ns2:_="" ns3:_="">
    <xsd:import namespace="81916239-e4f6-4857-a7c5-0b425090157c"/>
    <xsd:import namespace="eae38912-423f-4145-8af3-22e4e8e8915c"/>
    <xsd:element name="properties">
      <xsd:complexType>
        <xsd:sequence>
          <xsd:element name="documentManagement">
            <xsd:complexType>
              <xsd:all>
                <xsd:element ref="ns2:Koulutustyyppi" minOccurs="0"/>
                <xsd:element ref="ns2:bidw" minOccurs="0"/>
                <xsd:element ref="ns2:mwcy" minOccurs="0"/>
                <xsd:element ref="ns2:szvx" minOccurs="0"/>
                <xsd:element ref="ns2:Koulutuksen_x0020_kuvaus" minOccurs="0"/>
                <xsd:element ref="ns2:jeuj" minOccurs="0"/>
                <xsd:element ref="ns2:Praktiikkaryhm_x00e4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16239-e4f6-4857-a7c5-0b425090157c" elementFormDefault="qualified">
    <xsd:import namespace="http://schemas.microsoft.com/office/2006/documentManagement/types"/>
    <xsd:import namespace="http://schemas.microsoft.com/office/infopath/2007/PartnerControls"/>
    <xsd:element name="Koulutustyyppi" ma:index="8" nillable="true" ma:displayName="Koulutustyyppi" ma:format="Dropdown" ma:internalName="Koulutustyyppi">
      <xsd:simpleType>
        <xsd:restriction base="dms:Choice">
          <xsd:enumeration value="Sisäinen koulutus"/>
          <xsd:enumeration value="Ulkoinen koulutus"/>
          <xsd:enumeration value="Koulutus asiakkaalle"/>
          <xsd:enumeration value="Krogerus Academy"/>
        </xsd:restriction>
      </xsd:simpleType>
    </xsd:element>
    <xsd:element name="bidw" ma:index="9" nillable="true" ma:displayName="Koulutuksen nimi" ma:internalName="bidw">
      <xsd:simpleType>
        <xsd:restriction base="dms:Text"/>
      </xsd:simpleType>
    </xsd:element>
    <xsd:element name="mwcy" ma:index="10" nillable="true" ma:displayName="Koulutuksen päivämäärä" ma:internalName="mwcy">
      <xsd:simpleType>
        <xsd:restriction base="dms:Text"/>
      </xsd:simpleType>
    </xsd:element>
    <xsd:element name="szvx" ma:index="11" nillable="true" ma:displayName="Vuosi" ma:internalName="szvx">
      <xsd:simpleType>
        <xsd:restriction base="dms:Text"/>
      </xsd:simpleType>
    </xsd:element>
    <xsd:element name="Koulutuksen_x0020_kuvaus" ma:index="12" nillable="true" ma:displayName="Koulutuksen kuvaus" ma:internalName="Koulutuksen_x0020_kuvaus">
      <xsd:simpleType>
        <xsd:restriction base="dms:Note">
          <xsd:maxLength value="255"/>
        </xsd:restriction>
      </xsd:simpleType>
    </xsd:element>
    <xsd:element name="jeuj" ma:index="13" nillable="true" ma:displayName="Kouluttaja" ma:internalName="jeuj">
      <xsd:simpleType>
        <xsd:restriction base="dms:Text"/>
      </xsd:simpleType>
    </xsd:element>
    <xsd:element name="Praktiikkaryhm_x00e4_" ma:index="14" nillable="true" ma:displayName="Aihepiiri" ma:format="Dropdown" ma:internalName="Praktiikkaryhm_x00e4_">
      <xsd:simpleType>
        <xsd:restriction base="dms:Choice">
          <xsd:enumeration value="Banking &amp; Finance"/>
          <xsd:enumeration value="Capital Markets &amp; Corporate Governance"/>
          <xsd:enumeration value="Competition Law"/>
          <xsd:enumeration value="Dispute Resolution"/>
          <xsd:enumeration value="Energy"/>
          <xsd:enumeration value="Employment &amp; Benefits"/>
          <xsd:enumeration value="Insolvency &amp; Restructuring"/>
          <xsd:enumeration value="Mergers &amp; Acquisitions"/>
          <xsd:enumeration value="Real Estate"/>
          <xsd:enumeration value="Tax"/>
          <xsd:enumeration value="Technology, Media &amp; Telecommunication, Intellectual Property"/>
          <xsd:enumeration value="Esiintymis- ja neuvottelutaidot"/>
          <xsd:enumeration value="Kielikoulutus"/>
          <xsd:enumeration value="Talous- ja liiketoimintaosaaminen"/>
          <xsd:enumeration value="Järjestelmät ja ohjelmistot"/>
          <xsd:enumeration value="Asianajotoiminta"/>
          <xsd:enumeration value="Työelämätaidot"/>
          <xsd:enumeration value="Videotallenteet sisäisistä koulutuksista"/>
        </xsd:restriction>
      </xsd:simpleType>
    </xsd:element>
  </xsd:schema>
  <xsd:schema xmlns:xsd="http://www.w3.org/2001/XMLSchema" xmlns:xs="http://www.w3.org/2001/XMLSchema" xmlns:dms="http://schemas.microsoft.com/office/2006/documentManagement/types" xmlns:pc="http://schemas.microsoft.com/office/infopath/2007/PartnerControls" targetNamespace="eae38912-423f-4145-8af3-22e4e8e8915c"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FBBFD1-6443-47FD-B1E4-245DF8BCF499}">
  <ds:schemaRef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81916239-e4f6-4857-a7c5-0b425090157c"/>
    <ds:schemaRef ds:uri="http://purl.org/dc/terms/"/>
    <ds:schemaRef ds:uri="eae38912-423f-4145-8af3-22e4e8e8915c"/>
  </ds:schemaRefs>
</ds:datastoreItem>
</file>

<file path=customXml/itemProps2.xml><?xml version="1.0" encoding="utf-8"?>
<ds:datastoreItem xmlns:ds="http://schemas.openxmlformats.org/officeDocument/2006/customXml" ds:itemID="{DC009DD4-8C24-4AAB-AA59-979919097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16239-e4f6-4857-a7c5-0b425090157c"/>
    <ds:schemaRef ds:uri="eae38912-423f-4145-8af3-22e4e8e89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D9CFCB-BCDC-4713-B5F0-4CCADB969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1097</Words>
  <Application>Microsoft Office PowerPoint</Application>
  <PresentationFormat>Widescreen</PresentationFormat>
  <Paragraphs>151</Paragraphs>
  <Slides>14</Slides>
  <Notes>1</Notes>
  <HiddenSlides>0</HiddenSlides>
  <MMClips>0</MMClips>
  <ScaleCrop>false</ScaleCrop>
  <HeadingPairs>
    <vt:vector size="6" baseType="variant">
      <vt:variant>
        <vt:lpstr>Fonts Used</vt:lpstr>
      </vt:variant>
      <vt:variant>
        <vt:i4>2</vt:i4>
      </vt:variant>
      <vt:variant>
        <vt:lpstr>Theme</vt:lpstr>
      </vt:variant>
      <vt:variant>
        <vt:i4>34</vt:i4>
      </vt:variant>
      <vt:variant>
        <vt:lpstr>Slide Titles</vt:lpstr>
      </vt:variant>
      <vt:variant>
        <vt:i4>14</vt:i4>
      </vt:variant>
    </vt:vector>
  </HeadingPairs>
  <TitlesOfParts>
    <vt:vector size="50" baseType="lpstr">
      <vt:lpstr>Arial</vt:lpstr>
      <vt:lpstr>Calibri</vt:lpstr>
      <vt:lpstr>Text Cover 1</vt:lpstr>
      <vt:lpstr>Title and Content, 1 Column</vt:lpstr>
      <vt:lpstr>Title and Content, 2 Columns</vt:lpstr>
      <vt:lpstr>Picture with Caption</vt:lpstr>
      <vt:lpstr>Blank</vt:lpstr>
      <vt:lpstr>Table</vt:lpstr>
      <vt:lpstr>References</vt:lpstr>
      <vt:lpstr>Contacts</vt:lpstr>
      <vt:lpstr>CV</vt:lpstr>
      <vt:lpstr>Thank you</vt:lpstr>
      <vt:lpstr>End Slide</vt:lpstr>
      <vt:lpstr>Title and Content</vt:lpstr>
      <vt:lpstr>1_Contacts</vt:lpstr>
      <vt:lpstr>Text Cover</vt:lpstr>
      <vt:lpstr>1_Picture with Caption</vt:lpstr>
      <vt:lpstr>1_Text Cover</vt:lpstr>
      <vt:lpstr>1_Title and Content</vt:lpstr>
      <vt:lpstr>2_Contacts</vt:lpstr>
      <vt:lpstr>2_Title and Content</vt:lpstr>
      <vt:lpstr>3_Contacts</vt:lpstr>
      <vt:lpstr>2_Text Cover</vt:lpstr>
      <vt:lpstr>Cover Slide</vt:lpstr>
      <vt:lpstr>2_Picture with Caption</vt:lpstr>
      <vt:lpstr>3_Text Cover</vt:lpstr>
      <vt:lpstr>3_Title and Content</vt:lpstr>
      <vt:lpstr>4_Contacts</vt:lpstr>
      <vt:lpstr>4_Title and Content</vt:lpstr>
      <vt:lpstr>5_Contacts</vt:lpstr>
      <vt:lpstr>4_Text Cover</vt:lpstr>
      <vt:lpstr>3_Picture with Caption</vt:lpstr>
      <vt:lpstr>5_Title and Content</vt:lpstr>
      <vt:lpstr>4_Picture with Caption</vt:lpstr>
      <vt:lpstr>6_Title and Content</vt:lpstr>
      <vt:lpstr>7_Title and Content</vt:lpstr>
      <vt:lpstr>Kokemuksia datan jakamisen sopimisesta</vt:lpstr>
      <vt:lpstr>Dataan liittyviä sopimusrelaatioita</vt:lpstr>
      <vt:lpstr>Sopimusmallien kehitys: Teknologiateollisuuden datan jakamisen malliehdot (9/2019)</vt:lpstr>
      <vt:lpstr>Sopimusmallien kehitys:  Sitran reilun datatalouden sääntökirja (12/2019)</vt:lpstr>
      <vt:lpstr>Mitä ”datalla” tarkoitetaan sopimuksessa ja kenelle se kuuluu?</vt:lpstr>
      <vt:lpstr>Datan määritelmä: Esimerkkejä</vt:lpstr>
      <vt:lpstr>Datan käytöstä sopiminen:  Käyttöoikeuksien laajuuden määrittely</vt:lpstr>
      <vt:lpstr>Datan käyttöoikeuden määrittely:  Esimerkkejä</vt:lpstr>
      <vt:lpstr>Datan käytöstä sopiminen: Oikeudet jatkohyödynnettyyn dataan</vt:lpstr>
      <vt:lpstr>Oikeudet jatkohyödynnettyyn dataan: Esimerkkejä</vt:lpstr>
      <vt:lpstr>Vastuu datasta:  Esimerkkejä</vt:lpstr>
      <vt:lpstr>Muita keskeisiä ehtoja ja näkökohtia: Teknologiateollisuuden malliehdot esimerkkinä</vt:lpstr>
      <vt:lpstr>Luovutetaanko henkilötietoja?</vt:lpstr>
      <vt:lpstr>PowerPoint Presentation</vt:lpstr>
    </vt:vector>
  </TitlesOfParts>
  <Company>Krogerus Attorneys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sopimisen kohteena</dc:title>
  <dc:creator>Miia Puro</dc:creator>
  <cp:lastModifiedBy>Kalle Hynönen</cp:lastModifiedBy>
  <cp:revision>122</cp:revision>
  <dcterms:created xsi:type="dcterms:W3CDTF">2020-02-10T07:54:23Z</dcterms:created>
  <dcterms:modified xsi:type="dcterms:W3CDTF">2021-06-07T16:08:21Z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866151060</vt:i4>
  </property>
  <property fmtid="{D5CDD505-2E9C-101B-9397-08002B2CF9AE}" pid="3" name="_NewReviewCycle">
    <vt:lpwstr/>
  </property>
  <property fmtid="{D5CDD505-2E9C-101B-9397-08002B2CF9AE}" pid="4" name="_EmailSubject">
    <vt:lpwstr>Datatalousfoorumi tiistaina 8.6.2021 klo 12-15</vt:lpwstr>
  </property>
  <property fmtid="{D5CDD505-2E9C-101B-9397-08002B2CF9AE}" pid="5" name="_AuthorEmail">
    <vt:lpwstr>kalle.hynonen@krogerus.com</vt:lpwstr>
  </property>
  <property fmtid="{D5CDD505-2E9C-101B-9397-08002B2CF9AE}" pid="6" name="_AuthorEmailDisplayName">
    <vt:lpwstr>Kalle Hynönen</vt:lpwstr>
  </property>
  <property fmtid="{D5CDD505-2E9C-101B-9397-08002B2CF9AE}" pid="7" name="_PreviousAdHocReviewCycleID">
    <vt:i4>-958131770</vt:i4>
  </property>
  <property fmtid="{D5CDD505-2E9C-101B-9397-08002B2CF9AE}" pid="8" name="ContentTypeId">
    <vt:lpwstr>0x0101008A40FC472072E341A5E5B93EDB915D82</vt:lpwstr>
  </property>
</Properties>
</file>