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 varScale="1">
        <p:scale>
          <a:sx n="75" d="100"/>
          <a:sy n="75" d="100"/>
        </p:scale>
        <p:origin x="-12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F3CFA-3A1C-479E-8CF0-EB1CC2288DAC}" type="datetimeFigureOut">
              <a:rPr lang="fi-FI" smtClean="0"/>
              <a:pPr/>
              <a:t>11.6.2012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A078F-68C9-402C-A703-38F8ACEEB43D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596900" y="0"/>
            <a:ext cx="7959725" cy="72237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dirty="0" err="1" smtClean="0"/>
              <a:t>VaTu-toimeenpano</a:t>
            </a:r>
            <a:r>
              <a:rPr lang="fi-FI" dirty="0" smtClean="0"/>
              <a:t> 4/2012 – 3/2013 </a:t>
            </a:r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1403648" y="1094020"/>
            <a:ext cx="6119210" cy="4813737"/>
            <a:chOff x="795" y="651"/>
            <a:chExt cx="4003" cy="3149"/>
          </a:xfrm>
        </p:grpSpPr>
        <p:sp>
          <p:nvSpPr>
            <p:cNvPr id="4101" name="AutoShape 5"/>
            <p:cNvSpPr>
              <a:spLocks noChangeAspect="1" noChangeArrowheads="1" noTextEdit="1"/>
            </p:cNvSpPr>
            <p:nvPr/>
          </p:nvSpPr>
          <p:spPr bwMode="auto">
            <a:xfrm>
              <a:off x="795" y="651"/>
              <a:ext cx="4003" cy="3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auto">
            <a:xfrm>
              <a:off x="2545" y="1978"/>
              <a:ext cx="463" cy="442"/>
            </a:xfrm>
            <a:custGeom>
              <a:avLst/>
              <a:gdLst/>
              <a:ahLst/>
              <a:cxnLst>
                <a:cxn ang="0">
                  <a:pos x="0" y="64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1280" y="640"/>
                </a:cxn>
                <a:cxn ang="0">
                  <a:pos x="1280" y="640"/>
                </a:cxn>
                <a:cxn ang="0">
                  <a:pos x="1280" y="640"/>
                </a:cxn>
                <a:cxn ang="0">
                  <a:pos x="640" y="1280"/>
                </a:cxn>
                <a:cxn ang="0">
                  <a:pos x="640" y="1280"/>
                </a:cxn>
                <a:cxn ang="0">
                  <a:pos x="640" y="1280"/>
                </a:cxn>
                <a:cxn ang="0">
                  <a:pos x="0" y="640"/>
                </a:cxn>
                <a:cxn ang="0">
                  <a:pos x="0" y="640"/>
                </a:cxn>
              </a:cxnLst>
              <a:rect l="0" t="0" r="r" b="b"/>
              <a:pathLst>
                <a:path w="1280" h="1280">
                  <a:moveTo>
                    <a:pt x="0" y="640"/>
                  </a:moveTo>
                  <a:cubicBezTo>
                    <a:pt x="0" y="287"/>
                    <a:pt x="287" y="0"/>
                    <a:pt x="640" y="0"/>
                  </a:cubicBezTo>
                  <a:cubicBezTo>
                    <a:pt x="640" y="0"/>
                    <a:pt x="640" y="0"/>
                    <a:pt x="640" y="0"/>
                  </a:cubicBezTo>
                  <a:lnTo>
                    <a:pt x="640" y="0"/>
                  </a:lnTo>
                  <a:cubicBezTo>
                    <a:pt x="994" y="0"/>
                    <a:pt x="1280" y="287"/>
                    <a:pt x="1280" y="640"/>
                  </a:cubicBezTo>
                  <a:cubicBezTo>
                    <a:pt x="1280" y="640"/>
                    <a:pt x="1280" y="640"/>
                    <a:pt x="1280" y="640"/>
                  </a:cubicBezTo>
                  <a:lnTo>
                    <a:pt x="1280" y="640"/>
                  </a:lnTo>
                  <a:cubicBezTo>
                    <a:pt x="1280" y="994"/>
                    <a:pt x="994" y="1280"/>
                    <a:pt x="640" y="1280"/>
                  </a:cubicBezTo>
                  <a:cubicBezTo>
                    <a:pt x="640" y="1280"/>
                    <a:pt x="640" y="1280"/>
                    <a:pt x="640" y="1280"/>
                  </a:cubicBezTo>
                  <a:lnTo>
                    <a:pt x="640" y="1280"/>
                  </a:lnTo>
                  <a:cubicBezTo>
                    <a:pt x="287" y="1280"/>
                    <a:pt x="0" y="994"/>
                    <a:pt x="0" y="640"/>
                  </a:cubicBezTo>
                  <a:cubicBezTo>
                    <a:pt x="0" y="640"/>
                    <a:pt x="0" y="640"/>
                    <a:pt x="0" y="64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04" name="Freeform 8"/>
            <p:cNvSpPr>
              <a:spLocks noEditPoints="1"/>
            </p:cNvSpPr>
            <p:nvPr/>
          </p:nvSpPr>
          <p:spPr bwMode="auto">
            <a:xfrm>
              <a:off x="2536" y="1970"/>
              <a:ext cx="481" cy="459"/>
            </a:xfrm>
            <a:custGeom>
              <a:avLst/>
              <a:gdLst/>
              <a:ahLst/>
              <a:cxnLst>
                <a:cxn ang="0">
                  <a:pos x="14" y="532"/>
                </a:cxn>
                <a:cxn ang="0">
                  <a:pos x="53" y="404"/>
                </a:cxn>
                <a:cxn ang="0">
                  <a:pos x="194" y="197"/>
                </a:cxn>
                <a:cxn ang="0">
                  <a:pos x="295" y="112"/>
                </a:cxn>
                <a:cxn ang="0">
                  <a:pos x="466" y="31"/>
                </a:cxn>
                <a:cxn ang="0">
                  <a:pos x="663" y="0"/>
                </a:cxn>
                <a:cxn ang="0">
                  <a:pos x="861" y="30"/>
                </a:cxn>
                <a:cxn ang="0">
                  <a:pos x="1034" y="112"/>
                </a:cxn>
                <a:cxn ang="0">
                  <a:pos x="1136" y="197"/>
                </a:cxn>
                <a:cxn ang="0">
                  <a:pos x="1276" y="404"/>
                </a:cxn>
                <a:cxn ang="0">
                  <a:pos x="1315" y="529"/>
                </a:cxn>
                <a:cxn ang="0">
                  <a:pos x="1325" y="732"/>
                </a:cxn>
                <a:cxn ang="0">
                  <a:pos x="1277" y="922"/>
                </a:cxn>
                <a:cxn ang="0">
                  <a:pos x="1214" y="1038"/>
                </a:cxn>
                <a:cxn ang="0">
                  <a:pos x="1038" y="1214"/>
                </a:cxn>
                <a:cxn ang="0">
                  <a:pos x="922" y="1277"/>
                </a:cxn>
                <a:cxn ang="0">
                  <a:pos x="734" y="1325"/>
                </a:cxn>
                <a:cxn ang="0">
                  <a:pos x="532" y="1315"/>
                </a:cxn>
                <a:cxn ang="0">
                  <a:pos x="404" y="1276"/>
                </a:cxn>
                <a:cxn ang="0">
                  <a:pos x="197" y="1136"/>
                </a:cxn>
                <a:cxn ang="0">
                  <a:pos x="112" y="1034"/>
                </a:cxn>
                <a:cxn ang="0">
                  <a:pos x="31" y="864"/>
                </a:cxn>
                <a:cxn ang="0">
                  <a:pos x="0" y="666"/>
                </a:cxn>
                <a:cxn ang="0">
                  <a:pos x="76" y="847"/>
                </a:cxn>
                <a:cxn ang="0">
                  <a:pos x="155" y="1011"/>
                </a:cxn>
                <a:cxn ang="0">
                  <a:pos x="228" y="1099"/>
                </a:cxn>
                <a:cxn ang="0">
                  <a:pos x="427" y="1233"/>
                </a:cxn>
                <a:cxn ang="0">
                  <a:pos x="539" y="1268"/>
                </a:cxn>
                <a:cxn ang="0">
                  <a:pos x="727" y="1278"/>
                </a:cxn>
                <a:cxn ang="0">
                  <a:pos x="905" y="1232"/>
                </a:cxn>
                <a:cxn ang="0">
                  <a:pos x="1007" y="1177"/>
                </a:cxn>
                <a:cxn ang="0">
                  <a:pos x="1177" y="1007"/>
                </a:cxn>
                <a:cxn ang="0">
                  <a:pos x="1232" y="905"/>
                </a:cxn>
                <a:cxn ang="0">
                  <a:pos x="1277" y="729"/>
                </a:cxn>
                <a:cxn ang="0">
                  <a:pos x="1268" y="542"/>
                </a:cxn>
                <a:cxn ang="0">
                  <a:pos x="1233" y="427"/>
                </a:cxn>
                <a:cxn ang="0">
                  <a:pos x="1099" y="228"/>
                </a:cxn>
                <a:cxn ang="0">
                  <a:pos x="1011" y="155"/>
                </a:cxn>
                <a:cxn ang="0">
                  <a:pos x="849" y="77"/>
                </a:cxn>
                <a:cxn ang="0">
                  <a:pos x="666" y="48"/>
                </a:cxn>
                <a:cxn ang="0">
                  <a:pos x="483" y="76"/>
                </a:cxn>
                <a:cxn ang="0">
                  <a:pos x="318" y="155"/>
                </a:cxn>
                <a:cxn ang="0">
                  <a:pos x="231" y="228"/>
                </a:cxn>
                <a:cxn ang="0">
                  <a:pos x="96" y="427"/>
                </a:cxn>
                <a:cxn ang="0">
                  <a:pos x="61" y="539"/>
                </a:cxn>
                <a:cxn ang="0">
                  <a:pos x="51" y="727"/>
                </a:cxn>
              </a:cxnLst>
              <a:rect l="0" t="0" r="r" b="b"/>
              <a:pathLst>
                <a:path w="1328" h="1328">
                  <a:moveTo>
                    <a:pt x="0" y="666"/>
                  </a:moveTo>
                  <a:lnTo>
                    <a:pt x="3" y="598"/>
                  </a:lnTo>
                  <a:lnTo>
                    <a:pt x="14" y="532"/>
                  </a:lnTo>
                  <a:lnTo>
                    <a:pt x="30" y="468"/>
                  </a:lnTo>
                  <a:lnTo>
                    <a:pt x="52" y="407"/>
                  </a:lnTo>
                  <a:cubicBezTo>
                    <a:pt x="52" y="406"/>
                    <a:pt x="53" y="405"/>
                    <a:pt x="53" y="404"/>
                  </a:cubicBezTo>
                  <a:lnTo>
                    <a:pt x="112" y="295"/>
                  </a:lnTo>
                  <a:cubicBezTo>
                    <a:pt x="113" y="294"/>
                    <a:pt x="114" y="292"/>
                    <a:pt x="115" y="291"/>
                  </a:cubicBezTo>
                  <a:lnTo>
                    <a:pt x="194" y="197"/>
                  </a:lnTo>
                  <a:cubicBezTo>
                    <a:pt x="195" y="196"/>
                    <a:pt x="196" y="195"/>
                    <a:pt x="197" y="194"/>
                  </a:cubicBezTo>
                  <a:lnTo>
                    <a:pt x="291" y="115"/>
                  </a:lnTo>
                  <a:cubicBezTo>
                    <a:pt x="292" y="114"/>
                    <a:pt x="294" y="113"/>
                    <a:pt x="295" y="112"/>
                  </a:cubicBezTo>
                  <a:lnTo>
                    <a:pt x="404" y="53"/>
                  </a:lnTo>
                  <a:cubicBezTo>
                    <a:pt x="405" y="53"/>
                    <a:pt x="406" y="52"/>
                    <a:pt x="407" y="52"/>
                  </a:cubicBezTo>
                  <a:lnTo>
                    <a:pt x="466" y="31"/>
                  </a:lnTo>
                  <a:lnTo>
                    <a:pt x="529" y="14"/>
                  </a:lnTo>
                  <a:lnTo>
                    <a:pt x="596" y="4"/>
                  </a:lnTo>
                  <a:lnTo>
                    <a:pt x="663" y="0"/>
                  </a:lnTo>
                  <a:lnTo>
                    <a:pt x="732" y="3"/>
                  </a:lnTo>
                  <a:lnTo>
                    <a:pt x="797" y="14"/>
                  </a:lnTo>
                  <a:lnTo>
                    <a:pt x="861" y="30"/>
                  </a:lnTo>
                  <a:lnTo>
                    <a:pt x="922" y="52"/>
                  </a:lnTo>
                  <a:cubicBezTo>
                    <a:pt x="923" y="52"/>
                    <a:pt x="924" y="53"/>
                    <a:pt x="925" y="53"/>
                  </a:cubicBezTo>
                  <a:lnTo>
                    <a:pt x="1034" y="112"/>
                  </a:lnTo>
                  <a:cubicBezTo>
                    <a:pt x="1035" y="113"/>
                    <a:pt x="1037" y="114"/>
                    <a:pt x="1038" y="115"/>
                  </a:cubicBezTo>
                  <a:lnTo>
                    <a:pt x="1133" y="194"/>
                  </a:lnTo>
                  <a:cubicBezTo>
                    <a:pt x="1134" y="195"/>
                    <a:pt x="1135" y="196"/>
                    <a:pt x="1136" y="197"/>
                  </a:cubicBezTo>
                  <a:lnTo>
                    <a:pt x="1214" y="291"/>
                  </a:lnTo>
                  <a:cubicBezTo>
                    <a:pt x="1215" y="292"/>
                    <a:pt x="1216" y="294"/>
                    <a:pt x="1217" y="295"/>
                  </a:cubicBezTo>
                  <a:lnTo>
                    <a:pt x="1276" y="404"/>
                  </a:lnTo>
                  <a:cubicBezTo>
                    <a:pt x="1276" y="405"/>
                    <a:pt x="1277" y="406"/>
                    <a:pt x="1277" y="407"/>
                  </a:cubicBezTo>
                  <a:lnTo>
                    <a:pt x="1298" y="466"/>
                  </a:lnTo>
                  <a:lnTo>
                    <a:pt x="1315" y="529"/>
                  </a:lnTo>
                  <a:lnTo>
                    <a:pt x="1325" y="596"/>
                  </a:lnTo>
                  <a:lnTo>
                    <a:pt x="1328" y="663"/>
                  </a:lnTo>
                  <a:lnTo>
                    <a:pt x="1325" y="732"/>
                  </a:lnTo>
                  <a:lnTo>
                    <a:pt x="1315" y="797"/>
                  </a:lnTo>
                  <a:lnTo>
                    <a:pt x="1299" y="861"/>
                  </a:lnTo>
                  <a:lnTo>
                    <a:pt x="1277" y="922"/>
                  </a:lnTo>
                  <a:cubicBezTo>
                    <a:pt x="1277" y="923"/>
                    <a:pt x="1276" y="924"/>
                    <a:pt x="1276" y="925"/>
                  </a:cubicBezTo>
                  <a:lnTo>
                    <a:pt x="1217" y="1034"/>
                  </a:lnTo>
                  <a:cubicBezTo>
                    <a:pt x="1216" y="1035"/>
                    <a:pt x="1215" y="1037"/>
                    <a:pt x="1214" y="1038"/>
                  </a:cubicBezTo>
                  <a:lnTo>
                    <a:pt x="1136" y="1133"/>
                  </a:lnTo>
                  <a:cubicBezTo>
                    <a:pt x="1135" y="1134"/>
                    <a:pt x="1134" y="1135"/>
                    <a:pt x="1133" y="1136"/>
                  </a:cubicBezTo>
                  <a:lnTo>
                    <a:pt x="1038" y="1214"/>
                  </a:lnTo>
                  <a:cubicBezTo>
                    <a:pt x="1037" y="1215"/>
                    <a:pt x="1035" y="1216"/>
                    <a:pt x="1034" y="1217"/>
                  </a:cubicBezTo>
                  <a:lnTo>
                    <a:pt x="925" y="1276"/>
                  </a:lnTo>
                  <a:cubicBezTo>
                    <a:pt x="924" y="1276"/>
                    <a:pt x="923" y="1277"/>
                    <a:pt x="922" y="1277"/>
                  </a:cubicBezTo>
                  <a:lnTo>
                    <a:pt x="864" y="1298"/>
                  </a:lnTo>
                  <a:lnTo>
                    <a:pt x="799" y="1315"/>
                  </a:lnTo>
                  <a:lnTo>
                    <a:pt x="734" y="1325"/>
                  </a:lnTo>
                  <a:lnTo>
                    <a:pt x="666" y="1328"/>
                  </a:lnTo>
                  <a:lnTo>
                    <a:pt x="598" y="1325"/>
                  </a:lnTo>
                  <a:lnTo>
                    <a:pt x="532" y="1315"/>
                  </a:lnTo>
                  <a:lnTo>
                    <a:pt x="468" y="1299"/>
                  </a:lnTo>
                  <a:lnTo>
                    <a:pt x="407" y="1277"/>
                  </a:lnTo>
                  <a:cubicBezTo>
                    <a:pt x="406" y="1277"/>
                    <a:pt x="405" y="1276"/>
                    <a:pt x="404" y="1276"/>
                  </a:cubicBezTo>
                  <a:lnTo>
                    <a:pt x="295" y="1217"/>
                  </a:lnTo>
                  <a:cubicBezTo>
                    <a:pt x="294" y="1216"/>
                    <a:pt x="292" y="1215"/>
                    <a:pt x="291" y="1214"/>
                  </a:cubicBezTo>
                  <a:lnTo>
                    <a:pt x="197" y="1136"/>
                  </a:lnTo>
                  <a:cubicBezTo>
                    <a:pt x="196" y="1135"/>
                    <a:pt x="195" y="1134"/>
                    <a:pt x="194" y="1133"/>
                  </a:cubicBezTo>
                  <a:lnTo>
                    <a:pt x="115" y="1038"/>
                  </a:lnTo>
                  <a:cubicBezTo>
                    <a:pt x="114" y="1037"/>
                    <a:pt x="113" y="1035"/>
                    <a:pt x="112" y="1034"/>
                  </a:cubicBezTo>
                  <a:lnTo>
                    <a:pt x="53" y="925"/>
                  </a:lnTo>
                  <a:cubicBezTo>
                    <a:pt x="53" y="924"/>
                    <a:pt x="52" y="923"/>
                    <a:pt x="52" y="922"/>
                  </a:cubicBezTo>
                  <a:lnTo>
                    <a:pt x="31" y="864"/>
                  </a:lnTo>
                  <a:lnTo>
                    <a:pt x="14" y="799"/>
                  </a:lnTo>
                  <a:lnTo>
                    <a:pt x="4" y="734"/>
                  </a:lnTo>
                  <a:lnTo>
                    <a:pt x="0" y="666"/>
                  </a:lnTo>
                  <a:close/>
                  <a:moveTo>
                    <a:pt x="51" y="727"/>
                  </a:moveTo>
                  <a:lnTo>
                    <a:pt x="61" y="787"/>
                  </a:lnTo>
                  <a:lnTo>
                    <a:pt x="76" y="847"/>
                  </a:lnTo>
                  <a:lnTo>
                    <a:pt x="97" y="905"/>
                  </a:lnTo>
                  <a:lnTo>
                    <a:pt x="96" y="902"/>
                  </a:lnTo>
                  <a:lnTo>
                    <a:pt x="155" y="1011"/>
                  </a:lnTo>
                  <a:lnTo>
                    <a:pt x="152" y="1007"/>
                  </a:lnTo>
                  <a:lnTo>
                    <a:pt x="231" y="1102"/>
                  </a:lnTo>
                  <a:lnTo>
                    <a:pt x="228" y="1099"/>
                  </a:lnTo>
                  <a:lnTo>
                    <a:pt x="322" y="1177"/>
                  </a:lnTo>
                  <a:lnTo>
                    <a:pt x="318" y="1174"/>
                  </a:lnTo>
                  <a:lnTo>
                    <a:pt x="427" y="1233"/>
                  </a:lnTo>
                  <a:lnTo>
                    <a:pt x="424" y="1232"/>
                  </a:lnTo>
                  <a:lnTo>
                    <a:pt x="481" y="1252"/>
                  </a:lnTo>
                  <a:lnTo>
                    <a:pt x="539" y="1268"/>
                  </a:lnTo>
                  <a:lnTo>
                    <a:pt x="601" y="1277"/>
                  </a:lnTo>
                  <a:lnTo>
                    <a:pt x="663" y="1280"/>
                  </a:lnTo>
                  <a:lnTo>
                    <a:pt x="727" y="1278"/>
                  </a:lnTo>
                  <a:lnTo>
                    <a:pt x="787" y="1268"/>
                  </a:lnTo>
                  <a:lnTo>
                    <a:pt x="847" y="1253"/>
                  </a:lnTo>
                  <a:lnTo>
                    <a:pt x="905" y="1232"/>
                  </a:lnTo>
                  <a:lnTo>
                    <a:pt x="902" y="1233"/>
                  </a:lnTo>
                  <a:lnTo>
                    <a:pt x="1011" y="1174"/>
                  </a:lnTo>
                  <a:lnTo>
                    <a:pt x="1007" y="1177"/>
                  </a:lnTo>
                  <a:lnTo>
                    <a:pt x="1102" y="1099"/>
                  </a:lnTo>
                  <a:lnTo>
                    <a:pt x="1099" y="1102"/>
                  </a:lnTo>
                  <a:lnTo>
                    <a:pt x="1177" y="1007"/>
                  </a:lnTo>
                  <a:lnTo>
                    <a:pt x="1174" y="1011"/>
                  </a:lnTo>
                  <a:lnTo>
                    <a:pt x="1233" y="902"/>
                  </a:lnTo>
                  <a:lnTo>
                    <a:pt x="1232" y="905"/>
                  </a:lnTo>
                  <a:lnTo>
                    <a:pt x="1252" y="849"/>
                  </a:lnTo>
                  <a:lnTo>
                    <a:pt x="1268" y="790"/>
                  </a:lnTo>
                  <a:lnTo>
                    <a:pt x="1277" y="729"/>
                  </a:lnTo>
                  <a:lnTo>
                    <a:pt x="1280" y="666"/>
                  </a:lnTo>
                  <a:lnTo>
                    <a:pt x="1278" y="603"/>
                  </a:lnTo>
                  <a:lnTo>
                    <a:pt x="1268" y="542"/>
                  </a:lnTo>
                  <a:lnTo>
                    <a:pt x="1253" y="483"/>
                  </a:lnTo>
                  <a:lnTo>
                    <a:pt x="1232" y="424"/>
                  </a:lnTo>
                  <a:lnTo>
                    <a:pt x="1233" y="427"/>
                  </a:lnTo>
                  <a:lnTo>
                    <a:pt x="1174" y="318"/>
                  </a:lnTo>
                  <a:lnTo>
                    <a:pt x="1177" y="322"/>
                  </a:lnTo>
                  <a:lnTo>
                    <a:pt x="1099" y="228"/>
                  </a:lnTo>
                  <a:lnTo>
                    <a:pt x="1102" y="231"/>
                  </a:lnTo>
                  <a:lnTo>
                    <a:pt x="1007" y="152"/>
                  </a:lnTo>
                  <a:lnTo>
                    <a:pt x="1011" y="155"/>
                  </a:lnTo>
                  <a:lnTo>
                    <a:pt x="902" y="96"/>
                  </a:lnTo>
                  <a:lnTo>
                    <a:pt x="905" y="97"/>
                  </a:lnTo>
                  <a:lnTo>
                    <a:pt x="849" y="77"/>
                  </a:lnTo>
                  <a:lnTo>
                    <a:pt x="790" y="61"/>
                  </a:lnTo>
                  <a:lnTo>
                    <a:pt x="729" y="51"/>
                  </a:lnTo>
                  <a:lnTo>
                    <a:pt x="666" y="48"/>
                  </a:lnTo>
                  <a:lnTo>
                    <a:pt x="603" y="51"/>
                  </a:lnTo>
                  <a:lnTo>
                    <a:pt x="542" y="61"/>
                  </a:lnTo>
                  <a:lnTo>
                    <a:pt x="483" y="76"/>
                  </a:lnTo>
                  <a:lnTo>
                    <a:pt x="424" y="97"/>
                  </a:lnTo>
                  <a:lnTo>
                    <a:pt x="427" y="96"/>
                  </a:lnTo>
                  <a:lnTo>
                    <a:pt x="318" y="155"/>
                  </a:lnTo>
                  <a:lnTo>
                    <a:pt x="322" y="152"/>
                  </a:lnTo>
                  <a:lnTo>
                    <a:pt x="228" y="231"/>
                  </a:lnTo>
                  <a:lnTo>
                    <a:pt x="231" y="228"/>
                  </a:lnTo>
                  <a:lnTo>
                    <a:pt x="152" y="322"/>
                  </a:lnTo>
                  <a:lnTo>
                    <a:pt x="155" y="318"/>
                  </a:lnTo>
                  <a:lnTo>
                    <a:pt x="96" y="427"/>
                  </a:lnTo>
                  <a:lnTo>
                    <a:pt x="97" y="424"/>
                  </a:lnTo>
                  <a:lnTo>
                    <a:pt x="77" y="481"/>
                  </a:lnTo>
                  <a:lnTo>
                    <a:pt x="61" y="539"/>
                  </a:lnTo>
                  <a:lnTo>
                    <a:pt x="51" y="601"/>
                  </a:lnTo>
                  <a:lnTo>
                    <a:pt x="48" y="663"/>
                  </a:lnTo>
                  <a:lnTo>
                    <a:pt x="51" y="727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2768" y="1313"/>
              <a:ext cx="18" cy="665"/>
            </a:xfrm>
            <a:prstGeom prst="rect">
              <a:avLst/>
            </a:pr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auto">
            <a:xfrm>
              <a:off x="2545" y="878"/>
              <a:ext cx="463" cy="436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1280" y="632"/>
                </a:cxn>
                <a:cxn ang="0">
                  <a:pos x="1280" y="632"/>
                </a:cxn>
                <a:cxn ang="0">
                  <a:pos x="1280" y="632"/>
                </a:cxn>
                <a:cxn ang="0">
                  <a:pos x="640" y="1264"/>
                </a:cxn>
                <a:cxn ang="0">
                  <a:pos x="640" y="1264"/>
                </a:cxn>
                <a:cxn ang="0">
                  <a:pos x="640" y="1264"/>
                </a:cxn>
                <a:cxn ang="0">
                  <a:pos x="0" y="632"/>
                </a:cxn>
                <a:cxn ang="0">
                  <a:pos x="0" y="632"/>
                </a:cxn>
              </a:cxnLst>
              <a:rect l="0" t="0" r="r" b="b"/>
              <a:pathLst>
                <a:path w="1280" h="1264">
                  <a:moveTo>
                    <a:pt x="0" y="632"/>
                  </a:moveTo>
                  <a:cubicBezTo>
                    <a:pt x="0" y="283"/>
                    <a:pt x="287" y="0"/>
                    <a:pt x="640" y="0"/>
                  </a:cubicBezTo>
                  <a:cubicBezTo>
                    <a:pt x="640" y="0"/>
                    <a:pt x="640" y="0"/>
                    <a:pt x="640" y="0"/>
                  </a:cubicBezTo>
                  <a:lnTo>
                    <a:pt x="640" y="0"/>
                  </a:lnTo>
                  <a:cubicBezTo>
                    <a:pt x="994" y="0"/>
                    <a:pt x="1280" y="283"/>
                    <a:pt x="1280" y="632"/>
                  </a:cubicBezTo>
                  <a:cubicBezTo>
                    <a:pt x="1280" y="632"/>
                    <a:pt x="1280" y="632"/>
                    <a:pt x="1280" y="632"/>
                  </a:cubicBezTo>
                  <a:lnTo>
                    <a:pt x="1280" y="632"/>
                  </a:lnTo>
                  <a:cubicBezTo>
                    <a:pt x="1280" y="982"/>
                    <a:pt x="994" y="1264"/>
                    <a:pt x="640" y="1264"/>
                  </a:cubicBezTo>
                  <a:cubicBezTo>
                    <a:pt x="640" y="1264"/>
                    <a:pt x="640" y="1264"/>
                    <a:pt x="640" y="1264"/>
                  </a:cubicBezTo>
                  <a:lnTo>
                    <a:pt x="640" y="1264"/>
                  </a:lnTo>
                  <a:cubicBezTo>
                    <a:pt x="287" y="1264"/>
                    <a:pt x="0" y="982"/>
                    <a:pt x="0" y="632"/>
                  </a:cubicBezTo>
                  <a:cubicBezTo>
                    <a:pt x="0" y="632"/>
                    <a:pt x="0" y="632"/>
                    <a:pt x="0" y="632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07" name="Freeform 11"/>
            <p:cNvSpPr>
              <a:spLocks noEditPoints="1"/>
            </p:cNvSpPr>
            <p:nvPr/>
          </p:nvSpPr>
          <p:spPr bwMode="auto">
            <a:xfrm>
              <a:off x="2536" y="869"/>
              <a:ext cx="481" cy="454"/>
            </a:xfrm>
            <a:custGeom>
              <a:avLst/>
              <a:gdLst/>
              <a:ahLst/>
              <a:cxnLst>
                <a:cxn ang="0">
                  <a:pos x="14" y="526"/>
                </a:cxn>
                <a:cxn ang="0">
                  <a:pos x="53" y="399"/>
                </a:cxn>
                <a:cxn ang="0">
                  <a:pos x="194" y="194"/>
                </a:cxn>
                <a:cxn ang="0">
                  <a:pos x="295" y="111"/>
                </a:cxn>
                <a:cxn ang="0">
                  <a:pos x="528" y="15"/>
                </a:cxn>
                <a:cxn ang="0">
                  <a:pos x="663" y="0"/>
                </a:cxn>
                <a:cxn ang="0">
                  <a:pos x="801" y="15"/>
                </a:cxn>
                <a:cxn ang="0">
                  <a:pos x="1034" y="111"/>
                </a:cxn>
                <a:cxn ang="0">
                  <a:pos x="1136" y="194"/>
                </a:cxn>
                <a:cxn ang="0">
                  <a:pos x="1275" y="399"/>
                </a:cxn>
                <a:cxn ang="0">
                  <a:pos x="1315" y="523"/>
                </a:cxn>
                <a:cxn ang="0">
                  <a:pos x="1325" y="723"/>
                </a:cxn>
                <a:cxn ang="0">
                  <a:pos x="1277" y="911"/>
                </a:cxn>
                <a:cxn ang="0">
                  <a:pos x="1214" y="1026"/>
                </a:cxn>
                <a:cxn ang="0">
                  <a:pos x="1038" y="1199"/>
                </a:cxn>
                <a:cxn ang="0">
                  <a:pos x="921" y="1261"/>
                </a:cxn>
                <a:cxn ang="0">
                  <a:pos x="734" y="1309"/>
                </a:cxn>
                <a:cxn ang="0">
                  <a:pos x="532" y="1299"/>
                </a:cxn>
                <a:cxn ang="0">
                  <a:pos x="404" y="1260"/>
                </a:cxn>
                <a:cxn ang="0">
                  <a:pos x="197" y="1122"/>
                </a:cxn>
                <a:cxn ang="0">
                  <a:pos x="112" y="1022"/>
                </a:cxn>
                <a:cxn ang="0">
                  <a:pos x="31" y="853"/>
                </a:cxn>
                <a:cxn ang="0">
                  <a:pos x="0" y="658"/>
                </a:cxn>
                <a:cxn ang="0">
                  <a:pos x="76" y="836"/>
                </a:cxn>
                <a:cxn ang="0">
                  <a:pos x="155" y="999"/>
                </a:cxn>
                <a:cxn ang="0">
                  <a:pos x="228" y="1085"/>
                </a:cxn>
                <a:cxn ang="0">
                  <a:pos x="427" y="1217"/>
                </a:cxn>
                <a:cxn ang="0">
                  <a:pos x="539" y="1252"/>
                </a:cxn>
                <a:cxn ang="0">
                  <a:pos x="727" y="1262"/>
                </a:cxn>
                <a:cxn ang="0">
                  <a:pos x="906" y="1216"/>
                </a:cxn>
                <a:cxn ang="0">
                  <a:pos x="1007" y="1162"/>
                </a:cxn>
                <a:cxn ang="0">
                  <a:pos x="1177" y="995"/>
                </a:cxn>
                <a:cxn ang="0">
                  <a:pos x="1232" y="894"/>
                </a:cxn>
                <a:cxn ang="0">
                  <a:pos x="1277" y="720"/>
                </a:cxn>
                <a:cxn ang="0">
                  <a:pos x="1268" y="536"/>
                </a:cxn>
                <a:cxn ang="0">
                  <a:pos x="1233" y="422"/>
                </a:cxn>
                <a:cxn ang="0">
                  <a:pos x="1099" y="225"/>
                </a:cxn>
                <a:cxn ang="0">
                  <a:pos x="1011" y="154"/>
                </a:cxn>
                <a:cxn ang="0">
                  <a:pos x="786" y="60"/>
                </a:cxn>
                <a:cxn ang="0">
                  <a:pos x="666" y="48"/>
                </a:cxn>
                <a:cxn ang="0">
                  <a:pos x="543" y="60"/>
                </a:cxn>
                <a:cxn ang="0">
                  <a:pos x="318" y="154"/>
                </a:cxn>
                <a:cxn ang="0">
                  <a:pos x="231" y="225"/>
                </a:cxn>
                <a:cxn ang="0">
                  <a:pos x="95" y="422"/>
                </a:cxn>
                <a:cxn ang="0">
                  <a:pos x="61" y="533"/>
                </a:cxn>
                <a:cxn ang="0">
                  <a:pos x="51" y="718"/>
                </a:cxn>
              </a:cxnLst>
              <a:rect l="0" t="0" r="r" b="b"/>
              <a:pathLst>
                <a:path w="1328" h="1312">
                  <a:moveTo>
                    <a:pt x="0" y="658"/>
                  </a:moveTo>
                  <a:lnTo>
                    <a:pt x="3" y="590"/>
                  </a:lnTo>
                  <a:lnTo>
                    <a:pt x="14" y="526"/>
                  </a:lnTo>
                  <a:lnTo>
                    <a:pt x="30" y="462"/>
                  </a:lnTo>
                  <a:lnTo>
                    <a:pt x="52" y="402"/>
                  </a:lnTo>
                  <a:cubicBezTo>
                    <a:pt x="52" y="401"/>
                    <a:pt x="53" y="400"/>
                    <a:pt x="53" y="399"/>
                  </a:cubicBezTo>
                  <a:lnTo>
                    <a:pt x="112" y="292"/>
                  </a:lnTo>
                  <a:cubicBezTo>
                    <a:pt x="113" y="291"/>
                    <a:pt x="114" y="289"/>
                    <a:pt x="115" y="288"/>
                  </a:cubicBezTo>
                  <a:lnTo>
                    <a:pt x="194" y="194"/>
                  </a:lnTo>
                  <a:cubicBezTo>
                    <a:pt x="195" y="193"/>
                    <a:pt x="196" y="192"/>
                    <a:pt x="197" y="191"/>
                  </a:cubicBezTo>
                  <a:lnTo>
                    <a:pt x="291" y="114"/>
                  </a:lnTo>
                  <a:cubicBezTo>
                    <a:pt x="292" y="113"/>
                    <a:pt x="294" y="112"/>
                    <a:pt x="295" y="111"/>
                  </a:cubicBezTo>
                  <a:lnTo>
                    <a:pt x="404" y="53"/>
                  </a:lnTo>
                  <a:cubicBezTo>
                    <a:pt x="406" y="53"/>
                    <a:pt x="407" y="52"/>
                    <a:pt x="408" y="52"/>
                  </a:cubicBezTo>
                  <a:lnTo>
                    <a:pt x="528" y="15"/>
                  </a:lnTo>
                  <a:cubicBezTo>
                    <a:pt x="529" y="14"/>
                    <a:pt x="531" y="14"/>
                    <a:pt x="532" y="14"/>
                  </a:cubicBezTo>
                  <a:lnTo>
                    <a:pt x="596" y="4"/>
                  </a:lnTo>
                  <a:lnTo>
                    <a:pt x="663" y="0"/>
                  </a:lnTo>
                  <a:lnTo>
                    <a:pt x="732" y="3"/>
                  </a:lnTo>
                  <a:lnTo>
                    <a:pt x="797" y="14"/>
                  </a:lnTo>
                  <a:cubicBezTo>
                    <a:pt x="798" y="14"/>
                    <a:pt x="799" y="14"/>
                    <a:pt x="801" y="15"/>
                  </a:cubicBezTo>
                  <a:lnTo>
                    <a:pt x="921" y="52"/>
                  </a:lnTo>
                  <a:cubicBezTo>
                    <a:pt x="922" y="52"/>
                    <a:pt x="923" y="53"/>
                    <a:pt x="925" y="53"/>
                  </a:cubicBezTo>
                  <a:lnTo>
                    <a:pt x="1034" y="111"/>
                  </a:lnTo>
                  <a:cubicBezTo>
                    <a:pt x="1035" y="112"/>
                    <a:pt x="1036" y="113"/>
                    <a:pt x="1038" y="114"/>
                  </a:cubicBezTo>
                  <a:lnTo>
                    <a:pt x="1133" y="191"/>
                  </a:lnTo>
                  <a:cubicBezTo>
                    <a:pt x="1134" y="192"/>
                    <a:pt x="1135" y="193"/>
                    <a:pt x="1136" y="194"/>
                  </a:cubicBezTo>
                  <a:lnTo>
                    <a:pt x="1214" y="288"/>
                  </a:lnTo>
                  <a:cubicBezTo>
                    <a:pt x="1215" y="289"/>
                    <a:pt x="1216" y="291"/>
                    <a:pt x="1216" y="292"/>
                  </a:cubicBezTo>
                  <a:lnTo>
                    <a:pt x="1275" y="399"/>
                  </a:lnTo>
                  <a:cubicBezTo>
                    <a:pt x="1276" y="400"/>
                    <a:pt x="1277" y="401"/>
                    <a:pt x="1277" y="402"/>
                  </a:cubicBezTo>
                  <a:lnTo>
                    <a:pt x="1298" y="460"/>
                  </a:lnTo>
                  <a:lnTo>
                    <a:pt x="1315" y="523"/>
                  </a:lnTo>
                  <a:lnTo>
                    <a:pt x="1325" y="588"/>
                  </a:lnTo>
                  <a:lnTo>
                    <a:pt x="1328" y="655"/>
                  </a:lnTo>
                  <a:lnTo>
                    <a:pt x="1325" y="723"/>
                  </a:lnTo>
                  <a:lnTo>
                    <a:pt x="1315" y="788"/>
                  </a:lnTo>
                  <a:lnTo>
                    <a:pt x="1299" y="851"/>
                  </a:lnTo>
                  <a:lnTo>
                    <a:pt x="1277" y="911"/>
                  </a:lnTo>
                  <a:cubicBezTo>
                    <a:pt x="1277" y="912"/>
                    <a:pt x="1276" y="913"/>
                    <a:pt x="1276" y="914"/>
                  </a:cubicBezTo>
                  <a:lnTo>
                    <a:pt x="1217" y="1022"/>
                  </a:lnTo>
                  <a:cubicBezTo>
                    <a:pt x="1216" y="1023"/>
                    <a:pt x="1215" y="1025"/>
                    <a:pt x="1214" y="1026"/>
                  </a:cubicBezTo>
                  <a:lnTo>
                    <a:pt x="1136" y="1119"/>
                  </a:lnTo>
                  <a:cubicBezTo>
                    <a:pt x="1135" y="1120"/>
                    <a:pt x="1134" y="1121"/>
                    <a:pt x="1133" y="1122"/>
                  </a:cubicBezTo>
                  <a:lnTo>
                    <a:pt x="1038" y="1199"/>
                  </a:lnTo>
                  <a:cubicBezTo>
                    <a:pt x="1036" y="1200"/>
                    <a:pt x="1035" y="1201"/>
                    <a:pt x="1034" y="1202"/>
                  </a:cubicBezTo>
                  <a:lnTo>
                    <a:pt x="925" y="1260"/>
                  </a:lnTo>
                  <a:cubicBezTo>
                    <a:pt x="923" y="1260"/>
                    <a:pt x="922" y="1261"/>
                    <a:pt x="921" y="1261"/>
                  </a:cubicBezTo>
                  <a:lnTo>
                    <a:pt x="801" y="1298"/>
                  </a:lnTo>
                  <a:cubicBezTo>
                    <a:pt x="799" y="1299"/>
                    <a:pt x="798" y="1299"/>
                    <a:pt x="797" y="1299"/>
                  </a:cubicBezTo>
                  <a:lnTo>
                    <a:pt x="734" y="1309"/>
                  </a:lnTo>
                  <a:lnTo>
                    <a:pt x="666" y="1312"/>
                  </a:lnTo>
                  <a:lnTo>
                    <a:pt x="598" y="1309"/>
                  </a:lnTo>
                  <a:lnTo>
                    <a:pt x="532" y="1299"/>
                  </a:lnTo>
                  <a:cubicBezTo>
                    <a:pt x="531" y="1299"/>
                    <a:pt x="529" y="1299"/>
                    <a:pt x="528" y="1298"/>
                  </a:cubicBezTo>
                  <a:lnTo>
                    <a:pt x="408" y="1261"/>
                  </a:lnTo>
                  <a:cubicBezTo>
                    <a:pt x="407" y="1261"/>
                    <a:pt x="406" y="1260"/>
                    <a:pt x="404" y="1260"/>
                  </a:cubicBezTo>
                  <a:lnTo>
                    <a:pt x="295" y="1202"/>
                  </a:lnTo>
                  <a:cubicBezTo>
                    <a:pt x="294" y="1201"/>
                    <a:pt x="292" y="1200"/>
                    <a:pt x="291" y="1199"/>
                  </a:cubicBezTo>
                  <a:lnTo>
                    <a:pt x="197" y="1122"/>
                  </a:lnTo>
                  <a:cubicBezTo>
                    <a:pt x="196" y="1121"/>
                    <a:pt x="195" y="1120"/>
                    <a:pt x="194" y="1119"/>
                  </a:cubicBezTo>
                  <a:lnTo>
                    <a:pt x="115" y="1026"/>
                  </a:lnTo>
                  <a:cubicBezTo>
                    <a:pt x="114" y="1025"/>
                    <a:pt x="113" y="1023"/>
                    <a:pt x="112" y="1022"/>
                  </a:cubicBezTo>
                  <a:lnTo>
                    <a:pt x="53" y="914"/>
                  </a:lnTo>
                  <a:cubicBezTo>
                    <a:pt x="53" y="913"/>
                    <a:pt x="52" y="912"/>
                    <a:pt x="52" y="911"/>
                  </a:cubicBezTo>
                  <a:lnTo>
                    <a:pt x="31" y="853"/>
                  </a:lnTo>
                  <a:lnTo>
                    <a:pt x="14" y="791"/>
                  </a:lnTo>
                  <a:lnTo>
                    <a:pt x="4" y="725"/>
                  </a:lnTo>
                  <a:lnTo>
                    <a:pt x="0" y="658"/>
                  </a:lnTo>
                  <a:close/>
                  <a:moveTo>
                    <a:pt x="51" y="718"/>
                  </a:moveTo>
                  <a:lnTo>
                    <a:pt x="61" y="778"/>
                  </a:lnTo>
                  <a:lnTo>
                    <a:pt x="76" y="836"/>
                  </a:lnTo>
                  <a:lnTo>
                    <a:pt x="97" y="894"/>
                  </a:lnTo>
                  <a:lnTo>
                    <a:pt x="96" y="891"/>
                  </a:lnTo>
                  <a:lnTo>
                    <a:pt x="155" y="999"/>
                  </a:lnTo>
                  <a:lnTo>
                    <a:pt x="152" y="995"/>
                  </a:lnTo>
                  <a:lnTo>
                    <a:pt x="231" y="1088"/>
                  </a:lnTo>
                  <a:lnTo>
                    <a:pt x="228" y="1085"/>
                  </a:lnTo>
                  <a:lnTo>
                    <a:pt x="322" y="1162"/>
                  </a:lnTo>
                  <a:lnTo>
                    <a:pt x="318" y="1159"/>
                  </a:lnTo>
                  <a:lnTo>
                    <a:pt x="427" y="1217"/>
                  </a:lnTo>
                  <a:lnTo>
                    <a:pt x="423" y="1216"/>
                  </a:lnTo>
                  <a:lnTo>
                    <a:pt x="543" y="1253"/>
                  </a:lnTo>
                  <a:lnTo>
                    <a:pt x="539" y="1252"/>
                  </a:lnTo>
                  <a:lnTo>
                    <a:pt x="601" y="1261"/>
                  </a:lnTo>
                  <a:lnTo>
                    <a:pt x="663" y="1264"/>
                  </a:lnTo>
                  <a:lnTo>
                    <a:pt x="727" y="1262"/>
                  </a:lnTo>
                  <a:lnTo>
                    <a:pt x="790" y="1252"/>
                  </a:lnTo>
                  <a:lnTo>
                    <a:pt x="786" y="1253"/>
                  </a:lnTo>
                  <a:lnTo>
                    <a:pt x="906" y="1216"/>
                  </a:lnTo>
                  <a:lnTo>
                    <a:pt x="902" y="1217"/>
                  </a:lnTo>
                  <a:lnTo>
                    <a:pt x="1011" y="1159"/>
                  </a:lnTo>
                  <a:lnTo>
                    <a:pt x="1007" y="1162"/>
                  </a:lnTo>
                  <a:lnTo>
                    <a:pt x="1102" y="1085"/>
                  </a:lnTo>
                  <a:lnTo>
                    <a:pt x="1099" y="1088"/>
                  </a:lnTo>
                  <a:lnTo>
                    <a:pt x="1177" y="995"/>
                  </a:lnTo>
                  <a:lnTo>
                    <a:pt x="1174" y="999"/>
                  </a:lnTo>
                  <a:lnTo>
                    <a:pt x="1233" y="891"/>
                  </a:lnTo>
                  <a:lnTo>
                    <a:pt x="1232" y="894"/>
                  </a:lnTo>
                  <a:lnTo>
                    <a:pt x="1252" y="838"/>
                  </a:lnTo>
                  <a:lnTo>
                    <a:pt x="1268" y="781"/>
                  </a:lnTo>
                  <a:lnTo>
                    <a:pt x="1277" y="720"/>
                  </a:lnTo>
                  <a:lnTo>
                    <a:pt x="1280" y="658"/>
                  </a:lnTo>
                  <a:lnTo>
                    <a:pt x="1278" y="595"/>
                  </a:lnTo>
                  <a:lnTo>
                    <a:pt x="1268" y="536"/>
                  </a:lnTo>
                  <a:lnTo>
                    <a:pt x="1253" y="477"/>
                  </a:lnTo>
                  <a:lnTo>
                    <a:pt x="1232" y="419"/>
                  </a:lnTo>
                  <a:lnTo>
                    <a:pt x="1233" y="422"/>
                  </a:lnTo>
                  <a:lnTo>
                    <a:pt x="1174" y="315"/>
                  </a:lnTo>
                  <a:lnTo>
                    <a:pt x="1177" y="319"/>
                  </a:lnTo>
                  <a:lnTo>
                    <a:pt x="1099" y="225"/>
                  </a:lnTo>
                  <a:lnTo>
                    <a:pt x="1102" y="228"/>
                  </a:lnTo>
                  <a:lnTo>
                    <a:pt x="1007" y="151"/>
                  </a:lnTo>
                  <a:lnTo>
                    <a:pt x="1011" y="154"/>
                  </a:lnTo>
                  <a:lnTo>
                    <a:pt x="902" y="96"/>
                  </a:lnTo>
                  <a:lnTo>
                    <a:pt x="906" y="97"/>
                  </a:lnTo>
                  <a:lnTo>
                    <a:pt x="786" y="60"/>
                  </a:lnTo>
                  <a:lnTo>
                    <a:pt x="790" y="61"/>
                  </a:lnTo>
                  <a:lnTo>
                    <a:pt x="729" y="51"/>
                  </a:lnTo>
                  <a:lnTo>
                    <a:pt x="666" y="48"/>
                  </a:lnTo>
                  <a:lnTo>
                    <a:pt x="603" y="51"/>
                  </a:lnTo>
                  <a:lnTo>
                    <a:pt x="539" y="61"/>
                  </a:lnTo>
                  <a:lnTo>
                    <a:pt x="543" y="60"/>
                  </a:lnTo>
                  <a:lnTo>
                    <a:pt x="423" y="97"/>
                  </a:lnTo>
                  <a:lnTo>
                    <a:pt x="427" y="96"/>
                  </a:lnTo>
                  <a:lnTo>
                    <a:pt x="318" y="154"/>
                  </a:lnTo>
                  <a:lnTo>
                    <a:pt x="322" y="151"/>
                  </a:lnTo>
                  <a:lnTo>
                    <a:pt x="228" y="228"/>
                  </a:lnTo>
                  <a:lnTo>
                    <a:pt x="231" y="225"/>
                  </a:lnTo>
                  <a:lnTo>
                    <a:pt x="152" y="319"/>
                  </a:lnTo>
                  <a:lnTo>
                    <a:pt x="154" y="315"/>
                  </a:lnTo>
                  <a:lnTo>
                    <a:pt x="95" y="422"/>
                  </a:lnTo>
                  <a:lnTo>
                    <a:pt x="97" y="419"/>
                  </a:lnTo>
                  <a:lnTo>
                    <a:pt x="77" y="475"/>
                  </a:lnTo>
                  <a:lnTo>
                    <a:pt x="61" y="533"/>
                  </a:lnTo>
                  <a:lnTo>
                    <a:pt x="51" y="593"/>
                  </a:lnTo>
                  <a:lnTo>
                    <a:pt x="48" y="655"/>
                  </a:lnTo>
                  <a:lnTo>
                    <a:pt x="51" y="718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2659" y="1041"/>
              <a:ext cx="284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Joulu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auto">
            <a:xfrm>
              <a:off x="2882" y="1428"/>
              <a:ext cx="361" cy="583"/>
            </a:xfrm>
            <a:custGeom>
              <a:avLst/>
              <a:gdLst/>
              <a:ahLst/>
              <a:cxnLst>
                <a:cxn ang="0">
                  <a:pos x="0" y="576"/>
                </a:cxn>
                <a:cxn ang="0">
                  <a:pos x="348" y="0"/>
                </a:cxn>
                <a:cxn ang="0">
                  <a:pos x="361" y="7"/>
                </a:cxn>
                <a:cxn ang="0">
                  <a:pos x="13" y="583"/>
                </a:cxn>
                <a:cxn ang="0">
                  <a:pos x="0" y="576"/>
                </a:cxn>
              </a:cxnLst>
              <a:rect l="0" t="0" r="r" b="b"/>
              <a:pathLst>
                <a:path w="361" h="583">
                  <a:moveTo>
                    <a:pt x="0" y="576"/>
                  </a:moveTo>
                  <a:lnTo>
                    <a:pt x="348" y="0"/>
                  </a:lnTo>
                  <a:lnTo>
                    <a:pt x="361" y="7"/>
                  </a:lnTo>
                  <a:lnTo>
                    <a:pt x="13" y="583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auto">
            <a:xfrm>
              <a:off x="3124" y="1027"/>
              <a:ext cx="457" cy="437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1264" y="632"/>
                </a:cxn>
                <a:cxn ang="0">
                  <a:pos x="1264" y="632"/>
                </a:cxn>
                <a:cxn ang="0">
                  <a:pos x="1264" y="632"/>
                </a:cxn>
                <a:cxn ang="0">
                  <a:pos x="632" y="1264"/>
                </a:cxn>
                <a:cxn ang="0">
                  <a:pos x="632" y="1264"/>
                </a:cxn>
                <a:cxn ang="0">
                  <a:pos x="632" y="1264"/>
                </a:cxn>
                <a:cxn ang="0">
                  <a:pos x="0" y="632"/>
                </a:cxn>
                <a:cxn ang="0">
                  <a:pos x="0" y="632"/>
                </a:cxn>
              </a:cxnLst>
              <a:rect l="0" t="0" r="r" b="b"/>
              <a:pathLst>
                <a:path w="1264" h="1264">
                  <a:moveTo>
                    <a:pt x="0" y="632"/>
                  </a:moveTo>
                  <a:cubicBezTo>
                    <a:pt x="0" y="283"/>
                    <a:pt x="283" y="0"/>
                    <a:pt x="632" y="0"/>
                  </a:cubicBezTo>
                  <a:cubicBezTo>
                    <a:pt x="632" y="0"/>
                    <a:pt x="632" y="0"/>
                    <a:pt x="632" y="0"/>
                  </a:cubicBezTo>
                  <a:lnTo>
                    <a:pt x="632" y="0"/>
                  </a:lnTo>
                  <a:cubicBezTo>
                    <a:pt x="982" y="0"/>
                    <a:pt x="1264" y="283"/>
                    <a:pt x="1264" y="632"/>
                  </a:cubicBezTo>
                  <a:cubicBezTo>
                    <a:pt x="1264" y="632"/>
                    <a:pt x="1264" y="632"/>
                    <a:pt x="1264" y="632"/>
                  </a:cubicBezTo>
                  <a:lnTo>
                    <a:pt x="1264" y="632"/>
                  </a:lnTo>
                  <a:cubicBezTo>
                    <a:pt x="1264" y="982"/>
                    <a:pt x="982" y="1264"/>
                    <a:pt x="632" y="1264"/>
                  </a:cubicBezTo>
                  <a:cubicBezTo>
                    <a:pt x="632" y="1264"/>
                    <a:pt x="632" y="1264"/>
                    <a:pt x="632" y="1264"/>
                  </a:cubicBezTo>
                  <a:lnTo>
                    <a:pt x="632" y="1264"/>
                  </a:lnTo>
                  <a:cubicBezTo>
                    <a:pt x="283" y="1264"/>
                    <a:pt x="0" y="982"/>
                    <a:pt x="0" y="632"/>
                  </a:cubicBezTo>
                  <a:cubicBezTo>
                    <a:pt x="0" y="632"/>
                    <a:pt x="0" y="632"/>
                    <a:pt x="0" y="632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11" name="Freeform 15"/>
            <p:cNvSpPr>
              <a:spLocks noEditPoints="1"/>
            </p:cNvSpPr>
            <p:nvPr/>
          </p:nvSpPr>
          <p:spPr bwMode="auto">
            <a:xfrm>
              <a:off x="3115" y="1019"/>
              <a:ext cx="475" cy="453"/>
            </a:xfrm>
            <a:custGeom>
              <a:avLst/>
              <a:gdLst/>
              <a:ahLst/>
              <a:cxnLst>
                <a:cxn ang="0">
                  <a:pos x="14" y="526"/>
                </a:cxn>
                <a:cxn ang="0">
                  <a:pos x="111" y="292"/>
                </a:cxn>
                <a:cxn ang="0">
                  <a:pos x="194" y="191"/>
                </a:cxn>
                <a:cxn ang="0">
                  <a:pos x="399" y="53"/>
                </a:cxn>
                <a:cxn ang="0">
                  <a:pos x="588" y="4"/>
                </a:cxn>
                <a:cxn ang="0">
                  <a:pos x="788" y="14"/>
                </a:cxn>
                <a:cxn ang="0">
                  <a:pos x="914" y="53"/>
                </a:cxn>
                <a:cxn ang="0">
                  <a:pos x="1119" y="191"/>
                </a:cxn>
                <a:cxn ang="0">
                  <a:pos x="1202" y="292"/>
                </a:cxn>
                <a:cxn ang="0">
                  <a:pos x="1298" y="522"/>
                </a:cxn>
                <a:cxn ang="0">
                  <a:pos x="1309" y="723"/>
                </a:cxn>
                <a:cxn ang="0">
                  <a:pos x="1261" y="910"/>
                </a:cxn>
                <a:cxn ang="0">
                  <a:pos x="1199" y="1026"/>
                </a:cxn>
                <a:cxn ang="0">
                  <a:pos x="1026" y="1199"/>
                </a:cxn>
                <a:cxn ang="0">
                  <a:pos x="910" y="1261"/>
                </a:cxn>
                <a:cxn ang="0">
                  <a:pos x="725" y="1309"/>
                </a:cxn>
                <a:cxn ang="0">
                  <a:pos x="526" y="1299"/>
                </a:cxn>
                <a:cxn ang="0">
                  <a:pos x="292" y="1202"/>
                </a:cxn>
                <a:cxn ang="0">
                  <a:pos x="191" y="1119"/>
                </a:cxn>
                <a:cxn ang="0">
                  <a:pos x="53" y="914"/>
                </a:cxn>
                <a:cxn ang="0">
                  <a:pos x="14" y="788"/>
                </a:cxn>
                <a:cxn ang="0">
                  <a:pos x="51" y="718"/>
                </a:cxn>
                <a:cxn ang="0">
                  <a:pos x="97" y="895"/>
                </a:cxn>
                <a:cxn ang="0">
                  <a:pos x="151" y="995"/>
                </a:cxn>
                <a:cxn ang="0">
                  <a:pos x="319" y="1162"/>
                </a:cxn>
                <a:cxn ang="0">
                  <a:pos x="418" y="1216"/>
                </a:cxn>
                <a:cxn ang="0">
                  <a:pos x="655" y="1264"/>
                </a:cxn>
                <a:cxn ang="0">
                  <a:pos x="777" y="1253"/>
                </a:cxn>
                <a:cxn ang="0">
                  <a:pos x="999" y="1159"/>
                </a:cxn>
                <a:cxn ang="0">
                  <a:pos x="1085" y="1088"/>
                </a:cxn>
                <a:cxn ang="0">
                  <a:pos x="1217" y="891"/>
                </a:cxn>
                <a:cxn ang="0">
                  <a:pos x="1252" y="781"/>
                </a:cxn>
                <a:cxn ang="0">
                  <a:pos x="1262" y="595"/>
                </a:cxn>
                <a:cxn ang="0">
                  <a:pos x="1217" y="422"/>
                </a:cxn>
                <a:cxn ang="0">
                  <a:pos x="1085" y="225"/>
                </a:cxn>
                <a:cxn ang="0">
                  <a:pos x="999" y="154"/>
                </a:cxn>
                <a:cxn ang="0">
                  <a:pos x="777" y="60"/>
                </a:cxn>
                <a:cxn ang="0">
                  <a:pos x="658" y="48"/>
                </a:cxn>
                <a:cxn ang="0">
                  <a:pos x="418" y="97"/>
                </a:cxn>
                <a:cxn ang="0">
                  <a:pos x="319" y="151"/>
                </a:cxn>
                <a:cxn ang="0">
                  <a:pos x="151" y="319"/>
                </a:cxn>
                <a:cxn ang="0">
                  <a:pos x="97" y="418"/>
                </a:cxn>
                <a:cxn ang="0">
                  <a:pos x="48" y="655"/>
                </a:cxn>
              </a:cxnLst>
              <a:rect l="0" t="0" r="r" b="b"/>
              <a:pathLst>
                <a:path w="1312" h="1312">
                  <a:moveTo>
                    <a:pt x="0" y="658"/>
                  </a:moveTo>
                  <a:lnTo>
                    <a:pt x="3" y="590"/>
                  </a:lnTo>
                  <a:lnTo>
                    <a:pt x="14" y="526"/>
                  </a:lnTo>
                  <a:lnTo>
                    <a:pt x="52" y="403"/>
                  </a:lnTo>
                  <a:cubicBezTo>
                    <a:pt x="52" y="402"/>
                    <a:pt x="53" y="400"/>
                    <a:pt x="53" y="399"/>
                  </a:cubicBezTo>
                  <a:lnTo>
                    <a:pt x="111" y="292"/>
                  </a:lnTo>
                  <a:cubicBezTo>
                    <a:pt x="112" y="291"/>
                    <a:pt x="113" y="289"/>
                    <a:pt x="114" y="288"/>
                  </a:cubicBezTo>
                  <a:lnTo>
                    <a:pt x="191" y="194"/>
                  </a:lnTo>
                  <a:cubicBezTo>
                    <a:pt x="192" y="193"/>
                    <a:pt x="193" y="192"/>
                    <a:pt x="194" y="191"/>
                  </a:cubicBezTo>
                  <a:lnTo>
                    <a:pt x="288" y="114"/>
                  </a:lnTo>
                  <a:cubicBezTo>
                    <a:pt x="289" y="113"/>
                    <a:pt x="291" y="112"/>
                    <a:pt x="292" y="111"/>
                  </a:cubicBezTo>
                  <a:lnTo>
                    <a:pt x="399" y="53"/>
                  </a:lnTo>
                  <a:cubicBezTo>
                    <a:pt x="400" y="53"/>
                    <a:pt x="402" y="52"/>
                    <a:pt x="403" y="52"/>
                  </a:cubicBezTo>
                  <a:lnTo>
                    <a:pt x="522" y="15"/>
                  </a:lnTo>
                  <a:lnTo>
                    <a:pt x="588" y="4"/>
                  </a:lnTo>
                  <a:lnTo>
                    <a:pt x="655" y="0"/>
                  </a:lnTo>
                  <a:lnTo>
                    <a:pt x="723" y="3"/>
                  </a:lnTo>
                  <a:lnTo>
                    <a:pt x="788" y="14"/>
                  </a:lnTo>
                  <a:cubicBezTo>
                    <a:pt x="789" y="14"/>
                    <a:pt x="791" y="14"/>
                    <a:pt x="792" y="15"/>
                  </a:cubicBezTo>
                  <a:lnTo>
                    <a:pt x="910" y="52"/>
                  </a:lnTo>
                  <a:cubicBezTo>
                    <a:pt x="911" y="52"/>
                    <a:pt x="912" y="53"/>
                    <a:pt x="914" y="53"/>
                  </a:cubicBezTo>
                  <a:lnTo>
                    <a:pt x="1022" y="111"/>
                  </a:lnTo>
                  <a:cubicBezTo>
                    <a:pt x="1023" y="112"/>
                    <a:pt x="1025" y="113"/>
                    <a:pt x="1026" y="114"/>
                  </a:cubicBezTo>
                  <a:lnTo>
                    <a:pt x="1119" y="191"/>
                  </a:lnTo>
                  <a:cubicBezTo>
                    <a:pt x="1120" y="192"/>
                    <a:pt x="1121" y="193"/>
                    <a:pt x="1122" y="194"/>
                  </a:cubicBezTo>
                  <a:lnTo>
                    <a:pt x="1199" y="288"/>
                  </a:lnTo>
                  <a:cubicBezTo>
                    <a:pt x="1200" y="289"/>
                    <a:pt x="1201" y="291"/>
                    <a:pt x="1202" y="292"/>
                  </a:cubicBezTo>
                  <a:lnTo>
                    <a:pt x="1260" y="399"/>
                  </a:lnTo>
                  <a:cubicBezTo>
                    <a:pt x="1260" y="400"/>
                    <a:pt x="1261" y="402"/>
                    <a:pt x="1261" y="403"/>
                  </a:cubicBezTo>
                  <a:lnTo>
                    <a:pt x="1298" y="522"/>
                  </a:lnTo>
                  <a:lnTo>
                    <a:pt x="1309" y="588"/>
                  </a:lnTo>
                  <a:lnTo>
                    <a:pt x="1312" y="655"/>
                  </a:lnTo>
                  <a:lnTo>
                    <a:pt x="1309" y="723"/>
                  </a:lnTo>
                  <a:lnTo>
                    <a:pt x="1299" y="788"/>
                  </a:lnTo>
                  <a:cubicBezTo>
                    <a:pt x="1299" y="789"/>
                    <a:pt x="1299" y="791"/>
                    <a:pt x="1298" y="792"/>
                  </a:cubicBezTo>
                  <a:lnTo>
                    <a:pt x="1261" y="910"/>
                  </a:lnTo>
                  <a:cubicBezTo>
                    <a:pt x="1261" y="911"/>
                    <a:pt x="1260" y="912"/>
                    <a:pt x="1260" y="914"/>
                  </a:cubicBezTo>
                  <a:lnTo>
                    <a:pt x="1202" y="1022"/>
                  </a:lnTo>
                  <a:cubicBezTo>
                    <a:pt x="1201" y="1023"/>
                    <a:pt x="1200" y="1025"/>
                    <a:pt x="1199" y="1026"/>
                  </a:cubicBezTo>
                  <a:lnTo>
                    <a:pt x="1122" y="1119"/>
                  </a:lnTo>
                  <a:cubicBezTo>
                    <a:pt x="1121" y="1120"/>
                    <a:pt x="1120" y="1121"/>
                    <a:pt x="1119" y="1122"/>
                  </a:cubicBezTo>
                  <a:lnTo>
                    <a:pt x="1026" y="1199"/>
                  </a:lnTo>
                  <a:cubicBezTo>
                    <a:pt x="1025" y="1200"/>
                    <a:pt x="1023" y="1201"/>
                    <a:pt x="1022" y="1202"/>
                  </a:cubicBezTo>
                  <a:lnTo>
                    <a:pt x="914" y="1260"/>
                  </a:lnTo>
                  <a:cubicBezTo>
                    <a:pt x="912" y="1260"/>
                    <a:pt x="911" y="1261"/>
                    <a:pt x="910" y="1261"/>
                  </a:cubicBezTo>
                  <a:lnTo>
                    <a:pt x="792" y="1298"/>
                  </a:lnTo>
                  <a:cubicBezTo>
                    <a:pt x="791" y="1299"/>
                    <a:pt x="789" y="1299"/>
                    <a:pt x="788" y="1299"/>
                  </a:cubicBezTo>
                  <a:lnTo>
                    <a:pt x="725" y="1309"/>
                  </a:lnTo>
                  <a:lnTo>
                    <a:pt x="658" y="1312"/>
                  </a:lnTo>
                  <a:lnTo>
                    <a:pt x="590" y="1309"/>
                  </a:lnTo>
                  <a:lnTo>
                    <a:pt x="526" y="1299"/>
                  </a:lnTo>
                  <a:lnTo>
                    <a:pt x="403" y="1261"/>
                  </a:lnTo>
                  <a:cubicBezTo>
                    <a:pt x="402" y="1261"/>
                    <a:pt x="400" y="1260"/>
                    <a:pt x="399" y="1260"/>
                  </a:cubicBezTo>
                  <a:lnTo>
                    <a:pt x="292" y="1202"/>
                  </a:lnTo>
                  <a:cubicBezTo>
                    <a:pt x="291" y="1201"/>
                    <a:pt x="289" y="1200"/>
                    <a:pt x="288" y="1199"/>
                  </a:cubicBezTo>
                  <a:lnTo>
                    <a:pt x="194" y="1122"/>
                  </a:lnTo>
                  <a:cubicBezTo>
                    <a:pt x="193" y="1121"/>
                    <a:pt x="192" y="1120"/>
                    <a:pt x="191" y="1119"/>
                  </a:cubicBezTo>
                  <a:lnTo>
                    <a:pt x="114" y="1026"/>
                  </a:lnTo>
                  <a:cubicBezTo>
                    <a:pt x="113" y="1025"/>
                    <a:pt x="112" y="1023"/>
                    <a:pt x="111" y="1022"/>
                  </a:cubicBezTo>
                  <a:lnTo>
                    <a:pt x="53" y="914"/>
                  </a:lnTo>
                  <a:cubicBezTo>
                    <a:pt x="53" y="912"/>
                    <a:pt x="52" y="911"/>
                    <a:pt x="52" y="910"/>
                  </a:cubicBezTo>
                  <a:lnTo>
                    <a:pt x="15" y="792"/>
                  </a:lnTo>
                  <a:cubicBezTo>
                    <a:pt x="14" y="791"/>
                    <a:pt x="14" y="789"/>
                    <a:pt x="14" y="788"/>
                  </a:cubicBezTo>
                  <a:lnTo>
                    <a:pt x="4" y="725"/>
                  </a:lnTo>
                  <a:lnTo>
                    <a:pt x="0" y="658"/>
                  </a:lnTo>
                  <a:close/>
                  <a:moveTo>
                    <a:pt x="51" y="718"/>
                  </a:moveTo>
                  <a:lnTo>
                    <a:pt x="61" y="781"/>
                  </a:lnTo>
                  <a:lnTo>
                    <a:pt x="60" y="777"/>
                  </a:lnTo>
                  <a:lnTo>
                    <a:pt x="97" y="895"/>
                  </a:lnTo>
                  <a:lnTo>
                    <a:pt x="96" y="891"/>
                  </a:lnTo>
                  <a:lnTo>
                    <a:pt x="154" y="999"/>
                  </a:lnTo>
                  <a:lnTo>
                    <a:pt x="151" y="995"/>
                  </a:lnTo>
                  <a:lnTo>
                    <a:pt x="228" y="1088"/>
                  </a:lnTo>
                  <a:lnTo>
                    <a:pt x="225" y="1085"/>
                  </a:lnTo>
                  <a:lnTo>
                    <a:pt x="319" y="1162"/>
                  </a:lnTo>
                  <a:lnTo>
                    <a:pt x="315" y="1159"/>
                  </a:lnTo>
                  <a:lnTo>
                    <a:pt x="422" y="1217"/>
                  </a:lnTo>
                  <a:lnTo>
                    <a:pt x="418" y="1216"/>
                  </a:lnTo>
                  <a:lnTo>
                    <a:pt x="533" y="1252"/>
                  </a:lnTo>
                  <a:lnTo>
                    <a:pt x="593" y="1261"/>
                  </a:lnTo>
                  <a:lnTo>
                    <a:pt x="655" y="1264"/>
                  </a:lnTo>
                  <a:lnTo>
                    <a:pt x="718" y="1262"/>
                  </a:lnTo>
                  <a:lnTo>
                    <a:pt x="781" y="1252"/>
                  </a:lnTo>
                  <a:lnTo>
                    <a:pt x="777" y="1253"/>
                  </a:lnTo>
                  <a:lnTo>
                    <a:pt x="895" y="1216"/>
                  </a:lnTo>
                  <a:lnTo>
                    <a:pt x="891" y="1217"/>
                  </a:lnTo>
                  <a:lnTo>
                    <a:pt x="999" y="1159"/>
                  </a:lnTo>
                  <a:lnTo>
                    <a:pt x="995" y="1162"/>
                  </a:lnTo>
                  <a:lnTo>
                    <a:pt x="1088" y="1085"/>
                  </a:lnTo>
                  <a:lnTo>
                    <a:pt x="1085" y="1088"/>
                  </a:lnTo>
                  <a:lnTo>
                    <a:pt x="1162" y="995"/>
                  </a:lnTo>
                  <a:lnTo>
                    <a:pt x="1159" y="999"/>
                  </a:lnTo>
                  <a:lnTo>
                    <a:pt x="1217" y="891"/>
                  </a:lnTo>
                  <a:lnTo>
                    <a:pt x="1216" y="895"/>
                  </a:lnTo>
                  <a:lnTo>
                    <a:pt x="1253" y="777"/>
                  </a:lnTo>
                  <a:lnTo>
                    <a:pt x="1252" y="781"/>
                  </a:lnTo>
                  <a:lnTo>
                    <a:pt x="1261" y="720"/>
                  </a:lnTo>
                  <a:lnTo>
                    <a:pt x="1264" y="658"/>
                  </a:lnTo>
                  <a:lnTo>
                    <a:pt x="1262" y="595"/>
                  </a:lnTo>
                  <a:lnTo>
                    <a:pt x="1253" y="537"/>
                  </a:lnTo>
                  <a:lnTo>
                    <a:pt x="1216" y="418"/>
                  </a:lnTo>
                  <a:lnTo>
                    <a:pt x="1217" y="422"/>
                  </a:lnTo>
                  <a:lnTo>
                    <a:pt x="1159" y="315"/>
                  </a:lnTo>
                  <a:lnTo>
                    <a:pt x="1162" y="319"/>
                  </a:lnTo>
                  <a:lnTo>
                    <a:pt x="1085" y="225"/>
                  </a:lnTo>
                  <a:lnTo>
                    <a:pt x="1088" y="228"/>
                  </a:lnTo>
                  <a:lnTo>
                    <a:pt x="995" y="151"/>
                  </a:lnTo>
                  <a:lnTo>
                    <a:pt x="999" y="154"/>
                  </a:lnTo>
                  <a:lnTo>
                    <a:pt x="891" y="96"/>
                  </a:lnTo>
                  <a:lnTo>
                    <a:pt x="895" y="97"/>
                  </a:lnTo>
                  <a:lnTo>
                    <a:pt x="777" y="60"/>
                  </a:lnTo>
                  <a:lnTo>
                    <a:pt x="781" y="61"/>
                  </a:lnTo>
                  <a:lnTo>
                    <a:pt x="720" y="51"/>
                  </a:lnTo>
                  <a:lnTo>
                    <a:pt x="658" y="48"/>
                  </a:lnTo>
                  <a:lnTo>
                    <a:pt x="595" y="51"/>
                  </a:lnTo>
                  <a:lnTo>
                    <a:pt x="537" y="60"/>
                  </a:lnTo>
                  <a:lnTo>
                    <a:pt x="418" y="97"/>
                  </a:lnTo>
                  <a:lnTo>
                    <a:pt x="422" y="96"/>
                  </a:lnTo>
                  <a:lnTo>
                    <a:pt x="315" y="154"/>
                  </a:lnTo>
                  <a:lnTo>
                    <a:pt x="319" y="151"/>
                  </a:lnTo>
                  <a:lnTo>
                    <a:pt x="225" y="228"/>
                  </a:lnTo>
                  <a:lnTo>
                    <a:pt x="228" y="225"/>
                  </a:lnTo>
                  <a:lnTo>
                    <a:pt x="151" y="319"/>
                  </a:lnTo>
                  <a:lnTo>
                    <a:pt x="154" y="315"/>
                  </a:lnTo>
                  <a:lnTo>
                    <a:pt x="96" y="422"/>
                  </a:lnTo>
                  <a:lnTo>
                    <a:pt x="97" y="418"/>
                  </a:lnTo>
                  <a:lnTo>
                    <a:pt x="61" y="533"/>
                  </a:lnTo>
                  <a:lnTo>
                    <a:pt x="51" y="593"/>
                  </a:lnTo>
                  <a:lnTo>
                    <a:pt x="48" y="655"/>
                  </a:lnTo>
                  <a:lnTo>
                    <a:pt x="51" y="718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3208" y="1189"/>
              <a:ext cx="348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Tammi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2968" y="1749"/>
              <a:ext cx="611" cy="345"/>
            </a:xfrm>
            <a:custGeom>
              <a:avLst/>
              <a:gdLst/>
              <a:ahLst/>
              <a:cxnLst>
                <a:cxn ang="0">
                  <a:pos x="0" y="332"/>
                </a:cxn>
                <a:cxn ang="0">
                  <a:pos x="603" y="0"/>
                </a:cxn>
                <a:cxn ang="0">
                  <a:pos x="611" y="13"/>
                </a:cxn>
                <a:cxn ang="0">
                  <a:pos x="8" y="345"/>
                </a:cxn>
                <a:cxn ang="0">
                  <a:pos x="0" y="332"/>
                </a:cxn>
              </a:cxnLst>
              <a:rect l="0" t="0" r="r" b="b"/>
              <a:pathLst>
                <a:path w="611" h="345">
                  <a:moveTo>
                    <a:pt x="0" y="332"/>
                  </a:moveTo>
                  <a:lnTo>
                    <a:pt x="603" y="0"/>
                  </a:lnTo>
                  <a:lnTo>
                    <a:pt x="611" y="13"/>
                  </a:lnTo>
                  <a:lnTo>
                    <a:pt x="8" y="345"/>
                  </a:lnTo>
                  <a:lnTo>
                    <a:pt x="0" y="332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3547" y="1431"/>
              <a:ext cx="457" cy="436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1264" y="632"/>
                </a:cxn>
                <a:cxn ang="0">
                  <a:pos x="1264" y="632"/>
                </a:cxn>
                <a:cxn ang="0">
                  <a:pos x="1264" y="632"/>
                </a:cxn>
                <a:cxn ang="0">
                  <a:pos x="632" y="1264"/>
                </a:cxn>
                <a:cxn ang="0">
                  <a:pos x="632" y="1264"/>
                </a:cxn>
                <a:cxn ang="0">
                  <a:pos x="632" y="1264"/>
                </a:cxn>
                <a:cxn ang="0">
                  <a:pos x="0" y="632"/>
                </a:cxn>
                <a:cxn ang="0">
                  <a:pos x="0" y="632"/>
                </a:cxn>
              </a:cxnLst>
              <a:rect l="0" t="0" r="r" b="b"/>
              <a:pathLst>
                <a:path w="1264" h="1264">
                  <a:moveTo>
                    <a:pt x="0" y="632"/>
                  </a:moveTo>
                  <a:cubicBezTo>
                    <a:pt x="0" y="283"/>
                    <a:pt x="283" y="0"/>
                    <a:pt x="632" y="0"/>
                  </a:cubicBezTo>
                  <a:cubicBezTo>
                    <a:pt x="632" y="0"/>
                    <a:pt x="632" y="0"/>
                    <a:pt x="632" y="0"/>
                  </a:cubicBezTo>
                  <a:lnTo>
                    <a:pt x="632" y="0"/>
                  </a:lnTo>
                  <a:cubicBezTo>
                    <a:pt x="982" y="0"/>
                    <a:pt x="1264" y="283"/>
                    <a:pt x="1264" y="632"/>
                  </a:cubicBezTo>
                  <a:cubicBezTo>
                    <a:pt x="1264" y="632"/>
                    <a:pt x="1264" y="632"/>
                    <a:pt x="1264" y="632"/>
                  </a:cubicBezTo>
                  <a:lnTo>
                    <a:pt x="1264" y="632"/>
                  </a:lnTo>
                  <a:cubicBezTo>
                    <a:pt x="1264" y="982"/>
                    <a:pt x="982" y="1264"/>
                    <a:pt x="632" y="1264"/>
                  </a:cubicBezTo>
                  <a:cubicBezTo>
                    <a:pt x="632" y="1264"/>
                    <a:pt x="632" y="1264"/>
                    <a:pt x="632" y="1264"/>
                  </a:cubicBezTo>
                  <a:lnTo>
                    <a:pt x="632" y="1264"/>
                  </a:lnTo>
                  <a:cubicBezTo>
                    <a:pt x="283" y="1264"/>
                    <a:pt x="0" y="982"/>
                    <a:pt x="0" y="632"/>
                  </a:cubicBezTo>
                  <a:cubicBezTo>
                    <a:pt x="0" y="632"/>
                    <a:pt x="0" y="632"/>
                    <a:pt x="0" y="632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15" name="Freeform 19"/>
            <p:cNvSpPr>
              <a:spLocks noEditPoints="1"/>
            </p:cNvSpPr>
            <p:nvPr/>
          </p:nvSpPr>
          <p:spPr bwMode="auto">
            <a:xfrm>
              <a:off x="3538" y="1422"/>
              <a:ext cx="475" cy="454"/>
            </a:xfrm>
            <a:custGeom>
              <a:avLst/>
              <a:gdLst/>
              <a:ahLst/>
              <a:cxnLst>
                <a:cxn ang="0">
                  <a:pos x="14" y="526"/>
                </a:cxn>
                <a:cxn ang="0">
                  <a:pos x="53" y="399"/>
                </a:cxn>
                <a:cxn ang="0">
                  <a:pos x="191" y="194"/>
                </a:cxn>
                <a:cxn ang="0">
                  <a:pos x="292" y="111"/>
                </a:cxn>
                <a:cxn ang="0">
                  <a:pos x="522" y="15"/>
                </a:cxn>
                <a:cxn ang="0">
                  <a:pos x="723" y="3"/>
                </a:cxn>
                <a:cxn ang="0">
                  <a:pos x="910" y="52"/>
                </a:cxn>
                <a:cxn ang="0">
                  <a:pos x="1026" y="114"/>
                </a:cxn>
                <a:cxn ang="0">
                  <a:pos x="1199" y="288"/>
                </a:cxn>
                <a:cxn ang="0">
                  <a:pos x="1261" y="403"/>
                </a:cxn>
                <a:cxn ang="0">
                  <a:pos x="1312" y="655"/>
                </a:cxn>
                <a:cxn ang="0">
                  <a:pos x="1298" y="792"/>
                </a:cxn>
                <a:cxn ang="0">
                  <a:pos x="1202" y="1022"/>
                </a:cxn>
                <a:cxn ang="0">
                  <a:pos x="1119" y="1122"/>
                </a:cxn>
                <a:cxn ang="0">
                  <a:pos x="914" y="1260"/>
                </a:cxn>
                <a:cxn ang="0">
                  <a:pos x="788" y="1299"/>
                </a:cxn>
                <a:cxn ang="0">
                  <a:pos x="590" y="1309"/>
                </a:cxn>
                <a:cxn ang="0">
                  <a:pos x="399" y="1260"/>
                </a:cxn>
                <a:cxn ang="0">
                  <a:pos x="194" y="1122"/>
                </a:cxn>
                <a:cxn ang="0">
                  <a:pos x="111" y="1022"/>
                </a:cxn>
                <a:cxn ang="0">
                  <a:pos x="15" y="792"/>
                </a:cxn>
                <a:cxn ang="0">
                  <a:pos x="0" y="658"/>
                </a:cxn>
                <a:cxn ang="0">
                  <a:pos x="60" y="777"/>
                </a:cxn>
                <a:cxn ang="0">
                  <a:pos x="154" y="999"/>
                </a:cxn>
                <a:cxn ang="0">
                  <a:pos x="225" y="1085"/>
                </a:cxn>
                <a:cxn ang="0">
                  <a:pos x="422" y="1217"/>
                </a:cxn>
                <a:cxn ang="0">
                  <a:pos x="593" y="1261"/>
                </a:cxn>
                <a:cxn ang="0">
                  <a:pos x="781" y="1252"/>
                </a:cxn>
                <a:cxn ang="0">
                  <a:pos x="891" y="1217"/>
                </a:cxn>
                <a:cxn ang="0">
                  <a:pos x="1088" y="1085"/>
                </a:cxn>
                <a:cxn ang="0">
                  <a:pos x="1159" y="999"/>
                </a:cxn>
                <a:cxn ang="0">
                  <a:pos x="1253" y="777"/>
                </a:cxn>
                <a:cxn ang="0">
                  <a:pos x="1264" y="658"/>
                </a:cxn>
                <a:cxn ang="0">
                  <a:pos x="1216" y="418"/>
                </a:cxn>
                <a:cxn ang="0">
                  <a:pos x="1162" y="319"/>
                </a:cxn>
                <a:cxn ang="0">
                  <a:pos x="995" y="151"/>
                </a:cxn>
                <a:cxn ang="0">
                  <a:pos x="895" y="97"/>
                </a:cxn>
                <a:cxn ang="0">
                  <a:pos x="720" y="51"/>
                </a:cxn>
                <a:cxn ang="0">
                  <a:pos x="537" y="60"/>
                </a:cxn>
                <a:cxn ang="0">
                  <a:pos x="315" y="154"/>
                </a:cxn>
                <a:cxn ang="0">
                  <a:pos x="228" y="225"/>
                </a:cxn>
                <a:cxn ang="0">
                  <a:pos x="96" y="422"/>
                </a:cxn>
                <a:cxn ang="0">
                  <a:pos x="61" y="533"/>
                </a:cxn>
                <a:cxn ang="0">
                  <a:pos x="51" y="718"/>
                </a:cxn>
              </a:cxnLst>
              <a:rect l="0" t="0" r="r" b="b"/>
              <a:pathLst>
                <a:path w="1312" h="1312">
                  <a:moveTo>
                    <a:pt x="0" y="658"/>
                  </a:moveTo>
                  <a:lnTo>
                    <a:pt x="3" y="590"/>
                  </a:lnTo>
                  <a:lnTo>
                    <a:pt x="14" y="526"/>
                  </a:lnTo>
                  <a:cubicBezTo>
                    <a:pt x="14" y="525"/>
                    <a:pt x="14" y="523"/>
                    <a:pt x="15" y="522"/>
                  </a:cubicBezTo>
                  <a:lnTo>
                    <a:pt x="52" y="403"/>
                  </a:lnTo>
                  <a:cubicBezTo>
                    <a:pt x="52" y="402"/>
                    <a:pt x="53" y="400"/>
                    <a:pt x="53" y="399"/>
                  </a:cubicBezTo>
                  <a:lnTo>
                    <a:pt x="111" y="292"/>
                  </a:lnTo>
                  <a:cubicBezTo>
                    <a:pt x="112" y="291"/>
                    <a:pt x="113" y="289"/>
                    <a:pt x="114" y="288"/>
                  </a:cubicBezTo>
                  <a:lnTo>
                    <a:pt x="191" y="194"/>
                  </a:lnTo>
                  <a:cubicBezTo>
                    <a:pt x="192" y="193"/>
                    <a:pt x="193" y="192"/>
                    <a:pt x="194" y="191"/>
                  </a:cubicBezTo>
                  <a:lnTo>
                    <a:pt x="288" y="114"/>
                  </a:lnTo>
                  <a:cubicBezTo>
                    <a:pt x="289" y="113"/>
                    <a:pt x="291" y="112"/>
                    <a:pt x="292" y="111"/>
                  </a:cubicBezTo>
                  <a:lnTo>
                    <a:pt x="399" y="53"/>
                  </a:lnTo>
                  <a:cubicBezTo>
                    <a:pt x="400" y="53"/>
                    <a:pt x="402" y="52"/>
                    <a:pt x="403" y="52"/>
                  </a:cubicBezTo>
                  <a:lnTo>
                    <a:pt x="522" y="15"/>
                  </a:lnTo>
                  <a:lnTo>
                    <a:pt x="588" y="4"/>
                  </a:lnTo>
                  <a:lnTo>
                    <a:pt x="655" y="0"/>
                  </a:lnTo>
                  <a:lnTo>
                    <a:pt x="723" y="3"/>
                  </a:lnTo>
                  <a:lnTo>
                    <a:pt x="788" y="14"/>
                  </a:lnTo>
                  <a:cubicBezTo>
                    <a:pt x="789" y="14"/>
                    <a:pt x="791" y="14"/>
                    <a:pt x="792" y="15"/>
                  </a:cubicBezTo>
                  <a:lnTo>
                    <a:pt x="910" y="52"/>
                  </a:lnTo>
                  <a:cubicBezTo>
                    <a:pt x="911" y="52"/>
                    <a:pt x="912" y="53"/>
                    <a:pt x="914" y="53"/>
                  </a:cubicBezTo>
                  <a:lnTo>
                    <a:pt x="1022" y="111"/>
                  </a:lnTo>
                  <a:cubicBezTo>
                    <a:pt x="1023" y="112"/>
                    <a:pt x="1025" y="113"/>
                    <a:pt x="1026" y="114"/>
                  </a:cubicBezTo>
                  <a:lnTo>
                    <a:pt x="1119" y="191"/>
                  </a:lnTo>
                  <a:cubicBezTo>
                    <a:pt x="1120" y="192"/>
                    <a:pt x="1121" y="193"/>
                    <a:pt x="1122" y="194"/>
                  </a:cubicBezTo>
                  <a:lnTo>
                    <a:pt x="1199" y="288"/>
                  </a:lnTo>
                  <a:cubicBezTo>
                    <a:pt x="1200" y="289"/>
                    <a:pt x="1201" y="291"/>
                    <a:pt x="1202" y="292"/>
                  </a:cubicBezTo>
                  <a:lnTo>
                    <a:pt x="1260" y="399"/>
                  </a:lnTo>
                  <a:cubicBezTo>
                    <a:pt x="1260" y="400"/>
                    <a:pt x="1261" y="402"/>
                    <a:pt x="1261" y="403"/>
                  </a:cubicBezTo>
                  <a:lnTo>
                    <a:pt x="1298" y="522"/>
                  </a:lnTo>
                  <a:lnTo>
                    <a:pt x="1309" y="588"/>
                  </a:lnTo>
                  <a:lnTo>
                    <a:pt x="1312" y="655"/>
                  </a:lnTo>
                  <a:lnTo>
                    <a:pt x="1309" y="723"/>
                  </a:lnTo>
                  <a:lnTo>
                    <a:pt x="1299" y="788"/>
                  </a:lnTo>
                  <a:cubicBezTo>
                    <a:pt x="1299" y="789"/>
                    <a:pt x="1299" y="791"/>
                    <a:pt x="1298" y="792"/>
                  </a:cubicBezTo>
                  <a:lnTo>
                    <a:pt x="1261" y="910"/>
                  </a:lnTo>
                  <a:cubicBezTo>
                    <a:pt x="1261" y="911"/>
                    <a:pt x="1260" y="912"/>
                    <a:pt x="1260" y="914"/>
                  </a:cubicBezTo>
                  <a:lnTo>
                    <a:pt x="1202" y="1022"/>
                  </a:lnTo>
                  <a:cubicBezTo>
                    <a:pt x="1201" y="1023"/>
                    <a:pt x="1200" y="1025"/>
                    <a:pt x="1199" y="1026"/>
                  </a:cubicBezTo>
                  <a:lnTo>
                    <a:pt x="1122" y="1119"/>
                  </a:lnTo>
                  <a:cubicBezTo>
                    <a:pt x="1121" y="1120"/>
                    <a:pt x="1120" y="1121"/>
                    <a:pt x="1119" y="1122"/>
                  </a:cubicBezTo>
                  <a:lnTo>
                    <a:pt x="1026" y="1199"/>
                  </a:lnTo>
                  <a:cubicBezTo>
                    <a:pt x="1025" y="1200"/>
                    <a:pt x="1023" y="1201"/>
                    <a:pt x="1022" y="1202"/>
                  </a:cubicBezTo>
                  <a:lnTo>
                    <a:pt x="914" y="1260"/>
                  </a:lnTo>
                  <a:cubicBezTo>
                    <a:pt x="912" y="1260"/>
                    <a:pt x="911" y="1261"/>
                    <a:pt x="910" y="1261"/>
                  </a:cubicBezTo>
                  <a:lnTo>
                    <a:pt x="792" y="1298"/>
                  </a:lnTo>
                  <a:cubicBezTo>
                    <a:pt x="791" y="1299"/>
                    <a:pt x="789" y="1299"/>
                    <a:pt x="788" y="1299"/>
                  </a:cubicBezTo>
                  <a:lnTo>
                    <a:pt x="725" y="1309"/>
                  </a:lnTo>
                  <a:lnTo>
                    <a:pt x="658" y="1312"/>
                  </a:lnTo>
                  <a:lnTo>
                    <a:pt x="590" y="1309"/>
                  </a:lnTo>
                  <a:lnTo>
                    <a:pt x="526" y="1299"/>
                  </a:lnTo>
                  <a:lnTo>
                    <a:pt x="403" y="1261"/>
                  </a:lnTo>
                  <a:cubicBezTo>
                    <a:pt x="402" y="1261"/>
                    <a:pt x="400" y="1260"/>
                    <a:pt x="399" y="1260"/>
                  </a:cubicBezTo>
                  <a:lnTo>
                    <a:pt x="292" y="1202"/>
                  </a:lnTo>
                  <a:cubicBezTo>
                    <a:pt x="291" y="1201"/>
                    <a:pt x="289" y="1200"/>
                    <a:pt x="288" y="1199"/>
                  </a:cubicBezTo>
                  <a:lnTo>
                    <a:pt x="194" y="1122"/>
                  </a:lnTo>
                  <a:cubicBezTo>
                    <a:pt x="193" y="1121"/>
                    <a:pt x="192" y="1120"/>
                    <a:pt x="191" y="1119"/>
                  </a:cubicBezTo>
                  <a:lnTo>
                    <a:pt x="114" y="1026"/>
                  </a:lnTo>
                  <a:cubicBezTo>
                    <a:pt x="113" y="1025"/>
                    <a:pt x="112" y="1023"/>
                    <a:pt x="111" y="1022"/>
                  </a:cubicBezTo>
                  <a:lnTo>
                    <a:pt x="53" y="914"/>
                  </a:lnTo>
                  <a:cubicBezTo>
                    <a:pt x="53" y="912"/>
                    <a:pt x="52" y="911"/>
                    <a:pt x="52" y="910"/>
                  </a:cubicBezTo>
                  <a:lnTo>
                    <a:pt x="15" y="792"/>
                  </a:lnTo>
                  <a:cubicBezTo>
                    <a:pt x="14" y="791"/>
                    <a:pt x="14" y="789"/>
                    <a:pt x="14" y="788"/>
                  </a:cubicBezTo>
                  <a:lnTo>
                    <a:pt x="4" y="725"/>
                  </a:lnTo>
                  <a:lnTo>
                    <a:pt x="0" y="658"/>
                  </a:lnTo>
                  <a:close/>
                  <a:moveTo>
                    <a:pt x="51" y="718"/>
                  </a:moveTo>
                  <a:lnTo>
                    <a:pt x="61" y="781"/>
                  </a:lnTo>
                  <a:lnTo>
                    <a:pt x="60" y="777"/>
                  </a:lnTo>
                  <a:lnTo>
                    <a:pt x="97" y="895"/>
                  </a:lnTo>
                  <a:lnTo>
                    <a:pt x="96" y="891"/>
                  </a:lnTo>
                  <a:lnTo>
                    <a:pt x="154" y="999"/>
                  </a:lnTo>
                  <a:lnTo>
                    <a:pt x="151" y="995"/>
                  </a:lnTo>
                  <a:lnTo>
                    <a:pt x="228" y="1088"/>
                  </a:lnTo>
                  <a:lnTo>
                    <a:pt x="225" y="1085"/>
                  </a:lnTo>
                  <a:lnTo>
                    <a:pt x="319" y="1162"/>
                  </a:lnTo>
                  <a:lnTo>
                    <a:pt x="315" y="1159"/>
                  </a:lnTo>
                  <a:lnTo>
                    <a:pt x="422" y="1217"/>
                  </a:lnTo>
                  <a:lnTo>
                    <a:pt x="418" y="1216"/>
                  </a:lnTo>
                  <a:lnTo>
                    <a:pt x="533" y="1252"/>
                  </a:lnTo>
                  <a:lnTo>
                    <a:pt x="593" y="1261"/>
                  </a:lnTo>
                  <a:lnTo>
                    <a:pt x="655" y="1264"/>
                  </a:lnTo>
                  <a:lnTo>
                    <a:pt x="718" y="1262"/>
                  </a:lnTo>
                  <a:lnTo>
                    <a:pt x="781" y="1252"/>
                  </a:lnTo>
                  <a:lnTo>
                    <a:pt x="777" y="1253"/>
                  </a:lnTo>
                  <a:lnTo>
                    <a:pt x="895" y="1216"/>
                  </a:lnTo>
                  <a:lnTo>
                    <a:pt x="891" y="1217"/>
                  </a:lnTo>
                  <a:lnTo>
                    <a:pt x="999" y="1159"/>
                  </a:lnTo>
                  <a:lnTo>
                    <a:pt x="995" y="1162"/>
                  </a:lnTo>
                  <a:lnTo>
                    <a:pt x="1088" y="1085"/>
                  </a:lnTo>
                  <a:lnTo>
                    <a:pt x="1085" y="1088"/>
                  </a:lnTo>
                  <a:lnTo>
                    <a:pt x="1162" y="995"/>
                  </a:lnTo>
                  <a:lnTo>
                    <a:pt x="1159" y="999"/>
                  </a:lnTo>
                  <a:lnTo>
                    <a:pt x="1217" y="891"/>
                  </a:lnTo>
                  <a:lnTo>
                    <a:pt x="1216" y="895"/>
                  </a:lnTo>
                  <a:lnTo>
                    <a:pt x="1253" y="777"/>
                  </a:lnTo>
                  <a:lnTo>
                    <a:pt x="1252" y="781"/>
                  </a:lnTo>
                  <a:lnTo>
                    <a:pt x="1261" y="720"/>
                  </a:lnTo>
                  <a:lnTo>
                    <a:pt x="1264" y="658"/>
                  </a:lnTo>
                  <a:lnTo>
                    <a:pt x="1262" y="595"/>
                  </a:lnTo>
                  <a:lnTo>
                    <a:pt x="1253" y="537"/>
                  </a:lnTo>
                  <a:lnTo>
                    <a:pt x="1216" y="418"/>
                  </a:lnTo>
                  <a:lnTo>
                    <a:pt x="1217" y="422"/>
                  </a:lnTo>
                  <a:lnTo>
                    <a:pt x="1159" y="315"/>
                  </a:lnTo>
                  <a:lnTo>
                    <a:pt x="1162" y="319"/>
                  </a:lnTo>
                  <a:lnTo>
                    <a:pt x="1085" y="225"/>
                  </a:lnTo>
                  <a:lnTo>
                    <a:pt x="1088" y="228"/>
                  </a:lnTo>
                  <a:lnTo>
                    <a:pt x="995" y="151"/>
                  </a:lnTo>
                  <a:lnTo>
                    <a:pt x="999" y="154"/>
                  </a:lnTo>
                  <a:lnTo>
                    <a:pt x="891" y="96"/>
                  </a:lnTo>
                  <a:lnTo>
                    <a:pt x="895" y="97"/>
                  </a:lnTo>
                  <a:lnTo>
                    <a:pt x="777" y="60"/>
                  </a:lnTo>
                  <a:lnTo>
                    <a:pt x="781" y="61"/>
                  </a:lnTo>
                  <a:lnTo>
                    <a:pt x="720" y="51"/>
                  </a:lnTo>
                  <a:lnTo>
                    <a:pt x="658" y="48"/>
                  </a:lnTo>
                  <a:lnTo>
                    <a:pt x="595" y="51"/>
                  </a:lnTo>
                  <a:lnTo>
                    <a:pt x="537" y="60"/>
                  </a:lnTo>
                  <a:lnTo>
                    <a:pt x="418" y="97"/>
                  </a:lnTo>
                  <a:lnTo>
                    <a:pt x="422" y="96"/>
                  </a:lnTo>
                  <a:lnTo>
                    <a:pt x="315" y="154"/>
                  </a:lnTo>
                  <a:lnTo>
                    <a:pt x="319" y="151"/>
                  </a:lnTo>
                  <a:lnTo>
                    <a:pt x="225" y="228"/>
                  </a:lnTo>
                  <a:lnTo>
                    <a:pt x="228" y="225"/>
                  </a:lnTo>
                  <a:lnTo>
                    <a:pt x="151" y="319"/>
                  </a:lnTo>
                  <a:lnTo>
                    <a:pt x="154" y="315"/>
                  </a:lnTo>
                  <a:lnTo>
                    <a:pt x="96" y="422"/>
                  </a:lnTo>
                  <a:lnTo>
                    <a:pt x="97" y="418"/>
                  </a:lnTo>
                  <a:lnTo>
                    <a:pt x="60" y="537"/>
                  </a:lnTo>
                  <a:lnTo>
                    <a:pt x="61" y="533"/>
                  </a:lnTo>
                  <a:lnTo>
                    <a:pt x="51" y="593"/>
                  </a:lnTo>
                  <a:lnTo>
                    <a:pt x="48" y="655"/>
                  </a:lnTo>
                  <a:lnTo>
                    <a:pt x="51" y="718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3649" y="1593"/>
              <a:ext cx="301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Helmi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3008" y="2192"/>
              <a:ext cx="696" cy="16"/>
            </a:xfrm>
            <a:prstGeom prst="rect">
              <a:avLst/>
            </a:pr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auto">
            <a:xfrm>
              <a:off x="3703" y="1978"/>
              <a:ext cx="458" cy="442"/>
            </a:xfrm>
            <a:custGeom>
              <a:avLst/>
              <a:gdLst/>
              <a:ahLst/>
              <a:cxnLst>
                <a:cxn ang="0">
                  <a:pos x="0" y="64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1264" y="640"/>
                </a:cxn>
                <a:cxn ang="0">
                  <a:pos x="1264" y="640"/>
                </a:cxn>
                <a:cxn ang="0">
                  <a:pos x="1264" y="640"/>
                </a:cxn>
                <a:cxn ang="0">
                  <a:pos x="632" y="1280"/>
                </a:cxn>
                <a:cxn ang="0">
                  <a:pos x="632" y="1280"/>
                </a:cxn>
                <a:cxn ang="0">
                  <a:pos x="632" y="1280"/>
                </a:cxn>
                <a:cxn ang="0">
                  <a:pos x="0" y="640"/>
                </a:cxn>
                <a:cxn ang="0">
                  <a:pos x="0" y="640"/>
                </a:cxn>
              </a:cxnLst>
              <a:rect l="0" t="0" r="r" b="b"/>
              <a:pathLst>
                <a:path w="1264" h="1280">
                  <a:moveTo>
                    <a:pt x="0" y="640"/>
                  </a:moveTo>
                  <a:cubicBezTo>
                    <a:pt x="0" y="287"/>
                    <a:pt x="283" y="0"/>
                    <a:pt x="632" y="0"/>
                  </a:cubicBezTo>
                  <a:cubicBezTo>
                    <a:pt x="632" y="0"/>
                    <a:pt x="632" y="0"/>
                    <a:pt x="632" y="0"/>
                  </a:cubicBezTo>
                  <a:lnTo>
                    <a:pt x="632" y="0"/>
                  </a:lnTo>
                  <a:cubicBezTo>
                    <a:pt x="982" y="0"/>
                    <a:pt x="1264" y="287"/>
                    <a:pt x="1264" y="640"/>
                  </a:cubicBezTo>
                  <a:cubicBezTo>
                    <a:pt x="1264" y="640"/>
                    <a:pt x="1264" y="640"/>
                    <a:pt x="1264" y="640"/>
                  </a:cubicBezTo>
                  <a:lnTo>
                    <a:pt x="1264" y="640"/>
                  </a:lnTo>
                  <a:cubicBezTo>
                    <a:pt x="1264" y="994"/>
                    <a:pt x="982" y="1280"/>
                    <a:pt x="632" y="1280"/>
                  </a:cubicBezTo>
                  <a:cubicBezTo>
                    <a:pt x="632" y="1280"/>
                    <a:pt x="632" y="1280"/>
                    <a:pt x="632" y="1280"/>
                  </a:cubicBezTo>
                  <a:lnTo>
                    <a:pt x="632" y="1280"/>
                  </a:lnTo>
                  <a:cubicBezTo>
                    <a:pt x="283" y="1280"/>
                    <a:pt x="0" y="994"/>
                    <a:pt x="0" y="640"/>
                  </a:cubicBezTo>
                  <a:cubicBezTo>
                    <a:pt x="0" y="640"/>
                    <a:pt x="0" y="640"/>
                    <a:pt x="0" y="640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19" name="Freeform 23"/>
            <p:cNvSpPr>
              <a:spLocks noEditPoints="1"/>
            </p:cNvSpPr>
            <p:nvPr/>
          </p:nvSpPr>
          <p:spPr bwMode="auto">
            <a:xfrm>
              <a:off x="3694" y="1970"/>
              <a:ext cx="475" cy="459"/>
            </a:xfrm>
            <a:custGeom>
              <a:avLst/>
              <a:gdLst/>
              <a:ahLst/>
              <a:cxnLst>
                <a:cxn ang="0">
                  <a:pos x="14" y="532"/>
                </a:cxn>
                <a:cxn ang="0">
                  <a:pos x="53" y="404"/>
                </a:cxn>
                <a:cxn ang="0">
                  <a:pos x="191" y="197"/>
                </a:cxn>
                <a:cxn ang="0">
                  <a:pos x="292" y="112"/>
                </a:cxn>
                <a:cxn ang="0">
                  <a:pos x="460" y="31"/>
                </a:cxn>
                <a:cxn ang="0">
                  <a:pos x="655" y="0"/>
                </a:cxn>
                <a:cxn ang="0">
                  <a:pos x="851" y="30"/>
                </a:cxn>
                <a:cxn ang="0">
                  <a:pos x="1022" y="112"/>
                </a:cxn>
                <a:cxn ang="0">
                  <a:pos x="1122" y="197"/>
                </a:cxn>
                <a:cxn ang="0">
                  <a:pos x="1260" y="404"/>
                </a:cxn>
                <a:cxn ang="0">
                  <a:pos x="1299" y="532"/>
                </a:cxn>
                <a:cxn ang="0">
                  <a:pos x="1309" y="732"/>
                </a:cxn>
                <a:cxn ang="0">
                  <a:pos x="1261" y="921"/>
                </a:cxn>
                <a:cxn ang="0">
                  <a:pos x="1199" y="1038"/>
                </a:cxn>
                <a:cxn ang="0">
                  <a:pos x="1026" y="1214"/>
                </a:cxn>
                <a:cxn ang="0">
                  <a:pos x="911" y="1277"/>
                </a:cxn>
                <a:cxn ang="0">
                  <a:pos x="725" y="1325"/>
                </a:cxn>
                <a:cxn ang="0">
                  <a:pos x="526" y="1315"/>
                </a:cxn>
                <a:cxn ang="0">
                  <a:pos x="399" y="1275"/>
                </a:cxn>
                <a:cxn ang="0">
                  <a:pos x="194" y="1136"/>
                </a:cxn>
                <a:cxn ang="0">
                  <a:pos x="111" y="1034"/>
                </a:cxn>
                <a:cxn ang="0">
                  <a:pos x="15" y="801"/>
                </a:cxn>
                <a:cxn ang="0">
                  <a:pos x="0" y="666"/>
                </a:cxn>
                <a:cxn ang="0">
                  <a:pos x="60" y="786"/>
                </a:cxn>
                <a:cxn ang="0">
                  <a:pos x="154" y="1011"/>
                </a:cxn>
                <a:cxn ang="0">
                  <a:pos x="225" y="1099"/>
                </a:cxn>
                <a:cxn ang="0">
                  <a:pos x="422" y="1233"/>
                </a:cxn>
                <a:cxn ang="0">
                  <a:pos x="533" y="1268"/>
                </a:cxn>
                <a:cxn ang="0">
                  <a:pos x="718" y="1278"/>
                </a:cxn>
                <a:cxn ang="0">
                  <a:pos x="894" y="1232"/>
                </a:cxn>
                <a:cxn ang="0">
                  <a:pos x="995" y="1177"/>
                </a:cxn>
                <a:cxn ang="0">
                  <a:pos x="1162" y="1007"/>
                </a:cxn>
                <a:cxn ang="0">
                  <a:pos x="1216" y="906"/>
                </a:cxn>
                <a:cxn ang="0">
                  <a:pos x="1261" y="729"/>
                </a:cxn>
                <a:cxn ang="0">
                  <a:pos x="1252" y="539"/>
                </a:cxn>
                <a:cxn ang="0">
                  <a:pos x="1217" y="427"/>
                </a:cxn>
                <a:cxn ang="0">
                  <a:pos x="1085" y="228"/>
                </a:cxn>
                <a:cxn ang="0">
                  <a:pos x="999" y="155"/>
                </a:cxn>
                <a:cxn ang="0">
                  <a:pos x="838" y="77"/>
                </a:cxn>
                <a:cxn ang="0">
                  <a:pos x="658" y="48"/>
                </a:cxn>
                <a:cxn ang="0">
                  <a:pos x="477" y="76"/>
                </a:cxn>
                <a:cxn ang="0">
                  <a:pos x="315" y="154"/>
                </a:cxn>
                <a:cxn ang="0">
                  <a:pos x="228" y="228"/>
                </a:cxn>
                <a:cxn ang="0">
                  <a:pos x="96" y="427"/>
                </a:cxn>
                <a:cxn ang="0">
                  <a:pos x="61" y="539"/>
                </a:cxn>
                <a:cxn ang="0">
                  <a:pos x="51" y="727"/>
                </a:cxn>
              </a:cxnLst>
              <a:rect l="0" t="0" r="r" b="b"/>
              <a:pathLst>
                <a:path w="1312" h="1328">
                  <a:moveTo>
                    <a:pt x="0" y="666"/>
                  </a:moveTo>
                  <a:lnTo>
                    <a:pt x="3" y="598"/>
                  </a:lnTo>
                  <a:lnTo>
                    <a:pt x="14" y="532"/>
                  </a:lnTo>
                  <a:cubicBezTo>
                    <a:pt x="14" y="531"/>
                    <a:pt x="14" y="529"/>
                    <a:pt x="15" y="528"/>
                  </a:cubicBezTo>
                  <a:lnTo>
                    <a:pt x="52" y="408"/>
                  </a:lnTo>
                  <a:cubicBezTo>
                    <a:pt x="52" y="407"/>
                    <a:pt x="53" y="406"/>
                    <a:pt x="53" y="404"/>
                  </a:cubicBezTo>
                  <a:lnTo>
                    <a:pt x="111" y="295"/>
                  </a:lnTo>
                  <a:cubicBezTo>
                    <a:pt x="112" y="294"/>
                    <a:pt x="113" y="292"/>
                    <a:pt x="114" y="291"/>
                  </a:cubicBezTo>
                  <a:lnTo>
                    <a:pt x="191" y="197"/>
                  </a:lnTo>
                  <a:cubicBezTo>
                    <a:pt x="192" y="196"/>
                    <a:pt x="193" y="195"/>
                    <a:pt x="194" y="194"/>
                  </a:cubicBezTo>
                  <a:lnTo>
                    <a:pt x="288" y="115"/>
                  </a:lnTo>
                  <a:cubicBezTo>
                    <a:pt x="289" y="114"/>
                    <a:pt x="291" y="113"/>
                    <a:pt x="292" y="112"/>
                  </a:cubicBezTo>
                  <a:lnTo>
                    <a:pt x="399" y="53"/>
                  </a:lnTo>
                  <a:cubicBezTo>
                    <a:pt x="400" y="53"/>
                    <a:pt x="401" y="52"/>
                    <a:pt x="402" y="52"/>
                  </a:cubicBezTo>
                  <a:lnTo>
                    <a:pt x="460" y="31"/>
                  </a:lnTo>
                  <a:lnTo>
                    <a:pt x="523" y="14"/>
                  </a:lnTo>
                  <a:lnTo>
                    <a:pt x="588" y="4"/>
                  </a:lnTo>
                  <a:lnTo>
                    <a:pt x="655" y="0"/>
                  </a:lnTo>
                  <a:lnTo>
                    <a:pt x="723" y="3"/>
                  </a:lnTo>
                  <a:lnTo>
                    <a:pt x="788" y="14"/>
                  </a:lnTo>
                  <a:lnTo>
                    <a:pt x="851" y="30"/>
                  </a:lnTo>
                  <a:lnTo>
                    <a:pt x="911" y="52"/>
                  </a:lnTo>
                  <a:cubicBezTo>
                    <a:pt x="912" y="52"/>
                    <a:pt x="913" y="53"/>
                    <a:pt x="914" y="53"/>
                  </a:cubicBezTo>
                  <a:lnTo>
                    <a:pt x="1022" y="112"/>
                  </a:lnTo>
                  <a:cubicBezTo>
                    <a:pt x="1023" y="113"/>
                    <a:pt x="1025" y="114"/>
                    <a:pt x="1026" y="115"/>
                  </a:cubicBezTo>
                  <a:lnTo>
                    <a:pt x="1119" y="194"/>
                  </a:lnTo>
                  <a:cubicBezTo>
                    <a:pt x="1120" y="195"/>
                    <a:pt x="1121" y="196"/>
                    <a:pt x="1122" y="197"/>
                  </a:cubicBezTo>
                  <a:lnTo>
                    <a:pt x="1199" y="291"/>
                  </a:lnTo>
                  <a:cubicBezTo>
                    <a:pt x="1200" y="292"/>
                    <a:pt x="1201" y="294"/>
                    <a:pt x="1202" y="295"/>
                  </a:cubicBezTo>
                  <a:lnTo>
                    <a:pt x="1260" y="404"/>
                  </a:lnTo>
                  <a:cubicBezTo>
                    <a:pt x="1260" y="406"/>
                    <a:pt x="1261" y="407"/>
                    <a:pt x="1261" y="408"/>
                  </a:cubicBezTo>
                  <a:lnTo>
                    <a:pt x="1298" y="528"/>
                  </a:lnTo>
                  <a:cubicBezTo>
                    <a:pt x="1299" y="529"/>
                    <a:pt x="1299" y="531"/>
                    <a:pt x="1299" y="532"/>
                  </a:cubicBezTo>
                  <a:lnTo>
                    <a:pt x="1309" y="596"/>
                  </a:lnTo>
                  <a:lnTo>
                    <a:pt x="1312" y="663"/>
                  </a:lnTo>
                  <a:lnTo>
                    <a:pt x="1309" y="732"/>
                  </a:lnTo>
                  <a:lnTo>
                    <a:pt x="1299" y="797"/>
                  </a:lnTo>
                  <a:cubicBezTo>
                    <a:pt x="1299" y="798"/>
                    <a:pt x="1299" y="799"/>
                    <a:pt x="1298" y="801"/>
                  </a:cubicBezTo>
                  <a:lnTo>
                    <a:pt x="1261" y="921"/>
                  </a:lnTo>
                  <a:cubicBezTo>
                    <a:pt x="1261" y="922"/>
                    <a:pt x="1260" y="923"/>
                    <a:pt x="1260" y="925"/>
                  </a:cubicBezTo>
                  <a:lnTo>
                    <a:pt x="1202" y="1034"/>
                  </a:lnTo>
                  <a:cubicBezTo>
                    <a:pt x="1201" y="1035"/>
                    <a:pt x="1200" y="1036"/>
                    <a:pt x="1199" y="1038"/>
                  </a:cubicBezTo>
                  <a:lnTo>
                    <a:pt x="1122" y="1133"/>
                  </a:lnTo>
                  <a:cubicBezTo>
                    <a:pt x="1121" y="1134"/>
                    <a:pt x="1120" y="1135"/>
                    <a:pt x="1119" y="1136"/>
                  </a:cubicBezTo>
                  <a:lnTo>
                    <a:pt x="1026" y="1214"/>
                  </a:lnTo>
                  <a:cubicBezTo>
                    <a:pt x="1025" y="1215"/>
                    <a:pt x="1023" y="1216"/>
                    <a:pt x="1022" y="1217"/>
                  </a:cubicBezTo>
                  <a:lnTo>
                    <a:pt x="914" y="1276"/>
                  </a:lnTo>
                  <a:cubicBezTo>
                    <a:pt x="913" y="1276"/>
                    <a:pt x="912" y="1277"/>
                    <a:pt x="911" y="1277"/>
                  </a:cubicBezTo>
                  <a:lnTo>
                    <a:pt x="853" y="1298"/>
                  </a:lnTo>
                  <a:lnTo>
                    <a:pt x="791" y="1315"/>
                  </a:lnTo>
                  <a:lnTo>
                    <a:pt x="725" y="1325"/>
                  </a:lnTo>
                  <a:lnTo>
                    <a:pt x="658" y="1328"/>
                  </a:lnTo>
                  <a:lnTo>
                    <a:pt x="590" y="1325"/>
                  </a:lnTo>
                  <a:lnTo>
                    <a:pt x="526" y="1315"/>
                  </a:lnTo>
                  <a:lnTo>
                    <a:pt x="462" y="1299"/>
                  </a:lnTo>
                  <a:lnTo>
                    <a:pt x="402" y="1277"/>
                  </a:lnTo>
                  <a:cubicBezTo>
                    <a:pt x="401" y="1277"/>
                    <a:pt x="400" y="1276"/>
                    <a:pt x="399" y="1275"/>
                  </a:cubicBezTo>
                  <a:lnTo>
                    <a:pt x="292" y="1216"/>
                  </a:lnTo>
                  <a:cubicBezTo>
                    <a:pt x="291" y="1216"/>
                    <a:pt x="289" y="1215"/>
                    <a:pt x="288" y="1214"/>
                  </a:cubicBezTo>
                  <a:lnTo>
                    <a:pt x="194" y="1136"/>
                  </a:lnTo>
                  <a:cubicBezTo>
                    <a:pt x="193" y="1135"/>
                    <a:pt x="192" y="1134"/>
                    <a:pt x="191" y="1133"/>
                  </a:cubicBezTo>
                  <a:lnTo>
                    <a:pt x="114" y="1038"/>
                  </a:lnTo>
                  <a:cubicBezTo>
                    <a:pt x="113" y="1036"/>
                    <a:pt x="112" y="1035"/>
                    <a:pt x="111" y="1034"/>
                  </a:cubicBezTo>
                  <a:lnTo>
                    <a:pt x="53" y="925"/>
                  </a:lnTo>
                  <a:cubicBezTo>
                    <a:pt x="53" y="923"/>
                    <a:pt x="52" y="922"/>
                    <a:pt x="52" y="921"/>
                  </a:cubicBezTo>
                  <a:lnTo>
                    <a:pt x="15" y="801"/>
                  </a:lnTo>
                  <a:cubicBezTo>
                    <a:pt x="14" y="799"/>
                    <a:pt x="14" y="798"/>
                    <a:pt x="14" y="797"/>
                  </a:cubicBezTo>
                  <a:lnTo>
                    <a:pt x="4" y="734"/>
                  </a:lnTo>
                  <a:lnTo>
                    <a:pt x="0" y="666"/>
                  </a:lnTo>
                  <a:close/>
                  <a:moveTo>
                    <a:pt x="51" y="727"/>
                  </a:moveTo>
                  <a:lnTo>
                    <a:pt x="61" y="790"/>
                  </a:lnTo>
                  <a:lnTo>
                    <a:pt x="60" y="786"/>
                  </a:lnTo>
                  <a:lnTo>
                    <a:pt x="97" y="906"/>
                  </a:lnTo>
                  <a:lnTo>
                    <a:pt x="96" y="902"/>
                  </a:lnTo>
                  <a:lnTo>
                    <a:pt x="154" y="1011"/>
                  </a:lnTo>
                  <a:lnTo>
                    <a:pt x="151" y="1007"/>
                  </a:lnTo>
                  <a:lnTo>
                    <a:pt x="228" y="1102"/>
                  </a:lnTo>
                  <a:lnTo>
                    <a:pt x="225" y="1099"/>
                  </a:lnTo>
                  <a:lnTo>
                    <a:pt x="319" y="1177"/>
                  </a:lnTo>
                  <a:lnTo>
                    <a:pt x="315" y="1174"/>
                  </a:lnTo>
                  <a:lnTo>
                    <a:pt x="422" y="1233"/>
                  </a:lnTo>
                  <a:lnTo>
                    <a:pt x="419" y="1232"/>
                  </a:lnTo>
                  <a:lnTo>
                    <a:pt x="475" y="1252"/>
                  </a:lnTo>
                  <a:lnTo>
                    <a:pt x="533" y="1268"/>
                  </a:lnTo>
                  <a:lnTo>
                    <a:pt x="593" y="1277"/>
                  </a:lnTo>
                  <a:lnTo>
                    <a:pt x="655" y="1280"/>
                  </a:lnTo>
                  <a:lnTo>
                    <a:pt x="718" y="1278"/>
                  </a:lnTo>
                  <a:lnTo>
                    <a:pt x="778" y="1268"/>
                  </a:lnTo>
                  <a:lnTo>
                    <a:pt x="836" y="1253"/>
                  </a:lnTo>
                  <a:lnTo>
                    <a:pt x="894" y="1232"/>
                  </a:lnTo>
                  <a:lnTo>
                    <a:pt x="891" y="1233"/>
                  </a:lnTo>
                  <a:lnTo>
                    <a:pt x="999" y="1174"/>
                  </a:lnTo>
                  <a:lnTo>
                    <a:pt x="995" y="1177"/>
                  </a:lnTo>
                  <a:lnTo>
                    <a:pt x="1088" y="1099"/>
                  </a:lnTo>
                  <a:lnTo>
                    <a:pt x="1085" y="1102"/>
                  </a:lnTo>
                  <a:lnTo>
                    <a:pt x="1162" y="1007"/>
                  </a:lnTo>
                  <a:lnTo>
                    <a:pt x="1159" y="1011"/>
                  </a:lnTo>
                  <a:lnTo>
                    <a:pt x="1217" y="902"/>
                  </a:lnTo>
                  <a:lnTo>
                    <a:pt x="1216" y="906"/>
                  </a:lnTo>
                  <a:lnTo>
                    <a:pt x="1253" y="786"/>
                  </a:lnTo>
                  <a:lnTo>
                    <a:pt x="1252" y="790"/>
                  </a:lnTo>
                  <a:lnTo>
                    <a:pt x="1261" y="729"/>
                  </a:lnTo>
                  <a:lnTo>
                    <a:pt x="1264" y="666"/>
                  </a:lnTo>
                  <a:lnTo>
                    <a:pt x="1262" y="603"/>
                  </a:lnTo>
                  <a:lnTo>
                    <a:pt x="1252" y="539"/>
                  </a:lnTo>
                  <a:lnTo>
                    <a:pt x="1253" y="543"/>
                  </a:lnTo>
                  <a:lnTo>
                    <a:pt x="1216" y="423"/>
                  </a:lnTo>
                  <a:lnTo>
                    <a:pt x="1217" y="427"/>
                  </a:lnTo>
                  <a:lnTo>
                    <a:pt x="1159" y="318"/>
                  </a:lnTo>
                  <a:lnTo>
                    <a:pt x="1162" y="322"/>
                  </a:lnTo>
                  <a:lnTo>
                    <a:pt x="1085" y="228"/>
                  </a:lnTo>
                  <a:lnTo>
                    <a:pt x="1088" y="231"/>
                  </a:lnTo>
                  <a:lnTo>
                    <a:pt x="995" y="152"/>
                  </a:lnTo>
                  <a:lnTo>
                    <a:pt x="999" y="155"/>
                  </a:lnTo>
                  <a:lnTo>
                    <a:pt x="891" y="96"/>
                  </a:lnTo>
                  <a:lnTo>
                    <a:pt x="894" y="97"/>
                  </a:lnTo>
                  <a:lnTo>
                    <a:pt x="838" y="77"/>
                  </a:lnTo>
                  <a:lnTo>
                    <a:pt x="781" y="61"/>
                  </a:lnTo>
                  <a:lnTo>
                    <a:pt x="720" y="51"/>
                  </a:lnTo>
                  <a:lnTo>
                    <a:pt x="658" y="48"/>
                  </a:lnTo>
                  <a:lnTo>
                    <a:pt x="595" y="51"/>
                  </a:lnTo>
                  <a:lnTo>
                    <a:pt x="536" y="61"/>
                  </a:lnTo>
                  <a:lnTo>
                    <a:pt x="477" y="76"/>
                  </a:lnTo>
                  <a:lnTo>
                    <a:pt x="419" y="97"/>
                  </a:lnTo>
                  <a:lnTo>
                    <a:pt x="422" y="95"/>
                  </a:lnTo>
                  <a:lnTo>
                    <a:pt x="315" y="154"/>
                  </a:lnTo>
                  <a:lnTo>
                    <a:pt x="319" y="152"/>
                  </a:lnTo>
                  <a:lnTo>
                    <a:pt x="225" y="231"/>
                  </a:lnTo>
                  <a:lnTo>
                    <a:pt x="228" y="228"/>
                  </a:lnTo>
                  <a:lnTo>
                    <a:pt x="151" y="322"/>
                  </a:lnTo>
                  <a:lnTo>
                    <a:pt x="154" y="318"/>
                  </a:lnTo>
                  <a:lnTo>
                    <a:pt x="96" y="427"/>
                  </a:lnTo>
                  <a:lnTo>
                    <a:pt x="97" y="423"/>
                  </a:lnTo>
                  <a:lnTo>
                    <a:pt x="60" y="543"/>
                  </a:lnTo>
                  <a:lnTo>
                    <a:pt x="61" y="539"/>
                  </a:lnTo>
                  <a:lnTo>
                    <a:pt x="51" y="601"/>
                  </a:lnTo>
                  <a:lnTo>
                    <a:pt x="48" y="663"/>
                  </a:lnTo>
                  <a:lnTo>
                    <a:pt x="51" y="727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20" name="Rectangle 24"/>
            <p:cNvSpPr>
              <a:spLocks noChangeArrowheads="1"/>
            </p:cNvSpPr>
            <p:nvPr/>
          </p:nvSpPr>
          <p:spPr bwMode="auto">
            <a:xfrm>
              <a:off x="3786" y="2145"/>
              <a:ext cx="331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Maalis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auto">
            <a:xfrm>
              <a:off x="2968" y="2301"/>
              <a:ext cx="611" cy="34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611" y="332"/>
                </a:cxn>
                <a:cxn ang="0">
                  <a:pos x="603" y="345"/>
                </a:cxn>
                <a:cxn ang="0">
                  <a:pos x="0" y="13"/>
                </a:cxn>
                <a:cxn ang="0">
                  <a:pos x="8" y="0"/>
                </a:cxn>
              </a:cxnLst>
              <a:rect l="0" t="0" r="r" b="b"/>
              <a:pathLst>
                <a:path w="611" h="345">
                  <a:moveTo>
                    <a:pt x="8" y="0"/>
                  </a:moveTo>
                  <a:lnTo>
                    <a:pt x="611" y="332"/>
                  </a:lnTo>
                  <a:lnTo>
                    <a:pt x="603" y="345"/>
                  </a:lnTo>
                  <a:lnTo>
                    <a:pt x="0" y="1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auto">
            <a:xfrm>
              <a:off x="3547" y="2531"/>
              <a:ext cx="457" cy="442"/>
            </a:xfrm>
            <a:custGeom>
              <a:avLst/>
              <a:gdLst/>
              <a:ahLst/>
              <a:cxnLst>
                <a:cxn ang="0">
                  <a:pos x="0" y="64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1264" y="640"/>
                </a:cxn>
                <a:cxn ang="0">
                  <a:pos x="1264" y="640"/>
                </a:cxn>
                <a:cxn ang="0">
                  <a:pos x="1264" y="640"/>
                </a:cxn>
                <a:cxn ang="0">
                  <a:pos x="632" y="1280"/>
                </a:cxn>
                <a:cxn ang="0">
                  <a:pos x="632" y="1280"/>
                </a:cxn>
                <a:cxn ang="0">
                  <a:pos x="632" y="1280"/>
                </a:cxn>
                <a:cxn ang="0">
                  <a:pos x="0" y="640"/>
                </a:cxn>
                <a:cxn ang="0">
                  <a:pos x="0" y="640"/>
                </a:cxn>
              </a:cxnLst>
              <a:rect l="0" t="0" r="r" b="b"/>
              <a:pathLst>
                <a:path w="1264" h="1280">
                  <a:moveTo>
                    <a:pt x="0" y="640"/>
                  </a:moveTo>
                  <a:cubicBezTo>
                    <a:pt x="0" y="287"/>
                    <a:pt x="283" y="0"/>
                    <a:pt x="632" y="0"/>
                  </a:cubicBezTo>
                  <a:cubicBezTo>
                    <a:pt x="632" y="0"/>
                    <a:pt x="632" y="0"/>
                    <a:pt x="632" y="0"/>
                  </a:cubicBezTo>
                  <a:lnTo>
                    <a:pt x="632" y="0"/>
                  </a:lnTo>
                  <a:cubicBezTo>
                    <a:pt x="982" y="0"/>
                    <a:pt x="1264" y="287"/>
                    <a:pt x="1264" y="640"/>
                  </a:cubicBezTo>
                  <a:cubicBezTo>
                    <a:pt x="1264" y="640"/>
                    <a:pt x="1264" y="640"/>
                    <a:pt x="1264" y="640"/>
                  </a:cubicBezTo>
                  <a:lnTo>
                    <a:pt x="1264" y="640"/>
                  </a:lnTo>
                  <a:cubicBezTo>
                    <a:pt x="1264" y="994"/>
                    <a:pt x="982" y="1280"/>
                    <a:pt x="632" y="1280"/>
                  </a:cubicBezTo>
                  <a:cubicBezTo>
                    <a:pt x="632" y="1280"/>
                    <a:pt x="632" y="1280"/>
                    <a:pt x="632" y="1280"/>
                  </a:cubicBezTo>
                  <a:lnTo>
                    <a:pt x="632" y="1280"/>
                  </a:lnTo>
                  <a:cubicBezTo>
                    <a:pt x="283" y="1280"/>
                    <a:pt x="0" y="994"/>
                    <a:pt x="0" y="640"/>
                  </a:cubicBezTo>
                  <a:cubicBezTo>
                    <a:pt x="0" y="640"/>
                    <a:pt x="0" y="640"/>
                    <a:pt x="0" y="640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23" name="Freeform 27"/>
            <p:cNvSpPr>
              <a:spLocks noEditPoints="1"/>
            </p:cNvSpPr>
            <p:nvPr/>
          </p:nvSpPr>
          <p:spPr bwMode="auto">
            <a:xfrm>
              <a:off x="3538" y="2523"/>
              <a:ext cx="475" cy="459"/>
            </a:xfrm>
            <a:custGeom>
              <a:avLst/>
              <a:gdLst/>
              <a:ahLst/>
              <a:cxnLst>
                <a:cxn ang="0">
                  <a:pos x="14" y="532"/>
                </a:cxn>
                <a:cxn ang="0">
                  <a:pos x="53" y="404"/>
                </a:cxn>
                <a:cxn ang="0">
                  <a:pos x="191" y="197"/>
                </a:cxn>
                <a:cxn ang="0">
                  <a:pos x="292" y="112"/>
                </a:cxn>
                <a:cxn ang="0">
                  <a:pos x="460" y="31"/>
                </a:cxn>
                <a:cxn ang="0">
                  <a:pos x="655" y="0"/>
                </a:cxn>
                <a:cxn ang="0">
                  <a:pos x="851" y="30"/>
                </a:cxn>
                <a:cxn ang="0">
                  <a:pos x="1022" y="112"/>
                </a:cxn>
                <a:cxn ang="0">
                  <a:pos x="1122" y="197"/>
                </a:cxn>
                <a:cxn ang="0">
                  <a:pos x="1260" y="404"/>
                </a:cxn>
                <a:cxn ang="0">
                  <a:pos x="1299" y="532"/>
                </a:cxn>
                <a:cxn ang="0">
                  <a:pos x="1309" y="732"/>
                </a:cxn>
                <a:cxn ang="0">
                  <a:pos x="1261" y="921"/>
                </a:cxn>
                <a:cxn ang="0">
                  <a:pos x="1199" y="1038"/>
                </a:cxn>
                <a:cxn ang="0">
                  <a:pos x="1026" y="1214"/>
                </a:cxn>
                <a:cxn ang="0">
                  <a:pos x="911" y="1277"/>
                </a:cxn>
                <a:cxn ang="0">
                  <a:pos x="725" y="1325"/>
                </a:cxn>
                <a:cxn ang="0">
                  <a:pos x="526" y="1315"/>
                </a:cxn>
                <a:cxn ang="0">
                  <a:pos x="399" y="1275"/>
                </a:cxn>
                <a:cxn ang="0">
                  <a:pos x="194" y="1136"/>
                </a:cxn>
                <a:cxn ang="0">
                  <a:pos x="111" y="1034"/>
                </a:cxn>
                <a:cxn ang="0">
                  <a:pos x="15" y="801"/>
                </a:cxn>
                <a:cxn ang="0">
                  <a:pos x="0" y="666"/>
                </a:cxn>
                <a:cxn ang="0">
                  <a:pos x="60" y="786"/>
                </a:cxn>
                <a:cxn ang="0">
                  <a:pos x="154" y="1011"/>
                </a:cxn>
                <a:cxn ang="0">
                  <a:pos x="225" y="1099"/>
                </a:cxn>
                <a:cxn ang="0">
                  <a:pos x="422" y="1233"/>
                </a:cxn>
                <a:cxn ang="0">
                  <a:pos x="533" y="1268"/>
                </a:cxn>
                <a:cxn ang="0">
                  <a:pos x="718" y="1278"/>
                </a:cxn>
                <a:cxn ang="0">
                  <a:pos x="894" y="1232"/>
                </a:cxn>
                <a:cxn ang="0">
                  <a:pos x="995" y="1177"/>
                </a:cxn>
                <a:cxn ang="0">
                  <a:pos x="1162" y="1007"/>
                </a:cxn>
                <a:cxn ang="0">
                  <a:pos x="1216" y="906"/>
                </a:cxn>
                <a:cxn ang="0">
                  <a:pos x="1261" y="729"/>
                </a:cxn>
                <a:cxn ang="0">
                  <a:pos x="1252" y="539"/>
                </a:cxn>
                <a:cxn ang="0">
                  <a:pos x="1217" y="427"/>
                </a:cxn>
                <a:cxn ang="0">
                  <a:pos x="1085" y="228"/>
                </a:cxn>
                <a:cxn ang="0">
                  <a:pos x="999" y="155"/>
                </a:cxn>
                <a:cxn ang="0">
                  <a:pos x="838" y="77"/>
                </a:cxn>
                <a:cxn ang="0">
                  <a:pos x="658" y="48"/>
                </a:cxn>
                <a:cxn ang="0">
                  <a:pos x="477" y="76"/>
                </a:cxn>
                <a:cxn ang="0">
                  <a:pos x="315" y="154"/>
                </a:cxn>
                <a:cxn ang="0">
                  <a:pos x="228" y="228"/>
                </a:cxn>
                <a:cxn ang="0">
                  <a:pos x="96" y="427"/>
                </a:cxn>
                <a:cxn ang="0">
                  <a:pos x="61" y="539"/>
                </a:cxn>
                <a:cxn ang="0">
                  <a:pos x="51" y="727"/>
                </a:cxn>
              </a:cxnLst>
              <a:rect l="0" t="0" r="r" b="b"/>
              <a:pathLst>
                <a:path w="1312" h="1328">
                  <a:moveTo>
                    <a:pt x="0" y="666"/>
                  </a:moveTo>
                  <a:lnTo>
                    <a:pt x="3" y="598"/>
                  </a:lnTo>
                  <a:lnTo>
                    <a:pt x="14" y="532"/>
                  </a:lnTo>
                  <a:cubicBezTo>
                    <a:pt x="14" y="531"/>
                    <a:pt x="14" y="529"/>
                    <a:pt x="15" y="528"/>
                  </a:cubicBezTo>
                  <a:lnTo>
                    <a:pt x="52" y="408"/>
                  </a:lnTo>
                  <a:cubicBezTo>
                    <a:pt x="52" y="407"/>
                    <a:pt x="53" y="406"/>
                    <a:pt x="53" y="404"/>
                  </a:cubicBezTo>
                  <a:lnTo>
                    <a:pt x="111" y="295"/>
                  </a:lnTo>
                  <a:cubicBezTo>
                    <a:pt x="112" y="294"/>
                    <a:pt x="113" y="292"/>
                    <a:pt x="114" y="291"/>
                  </a:cubicBezTo>
                  <a:lnTo>
                    <a:pt x="191" y="197"/>
                  </a:lnTo>
                  <a:cubicBezTo>
                    <a:pt x="192" y="196"/>
                    <a:pt x="193" y="195"/>
                    <a:pt x="194" y="194"/>
                  </a:cubicBezTo>
                  <a:lnTo>
                    <a:pt x="288" y="115"/>
                  </a:lnTo>
                  <a:cubicBezTo>
                    <a:pt x="289" y="114"/>
                    <a:pt x="291" y="113"/>
                    <a:pt x="292" y="112"/>
                  </a:cubicBezTo>
                  <a:lnTo>
                    <a:pt x="399" y="53"/>
                  </a:lnTo>
                  <a:cubicBezTo>
                    <a:pt x="400" y="53"/>
                    <a:pt x="401" y="52"/>
                    <a:pt x="402" y="52"/>
                  </a:cubicBezTo>
                  <a:lnTo>
                    <a:pt x="460" y="31"/>
                  </a:lnTo>
                  <a:lnTo>
                    <a:pt x="523" y="14"/>
                  </a:lnTo>
                  <a:lnTo>
                    <a:pt x="588" y="4"/>
                  </a:lnTo>
                  <a:lnTo>
                    <a:pt x="655" y="0"/>
                  </a:lnTo>
                  <a:lnTo>
                    <a:pt x="723" y="3"/>
                  </a:lnTo>
                  <a:lnTo>
                    <a:pt x="788" y="14"/>
                  </a:lnTo>
                  <a:lnTo>
                    <a:pt x="851" y="30"/>
                  </a:lnTo>
                  <a:lnTo>
                    <a:pt x="911" y="52"/>
                  </a:lnTo>
                  <a:cubicBezTo>
                    <a:pt x="912" y="52"/>
                    <a:pt x="913" y="53"/>
                    <a:pt x="914" y="53"/>
                  </a:cubicBezTo>
                  <a:lnTo>
                    <a:pt x="1022" y="112"/>
                  </a:lnTo>
                  <a:cubicBezTo>
                    <a:pt x="1023" y="113"/>
                    <a:pt x="1025" y="114"/>
                    <a:pt x="1026" y="115"/>
                  </a:cubicBezTo>
                  <a:lnTo>
                    <a:pt x="1119" y="194"/>
                  </a:lnTo>
                  <a:cubicBezTo>
                    <a:pt x="1120" y="195"/>
                    <a:pt x="1121" y="196"/>
                    <a:pt x="1122" y="197"/>
                  </a:cubicBezTo>
                  <a:lnTo>
                    <a:pt x="1199" y="291"/>
                  </a:lnTo>
                  <a:cubicBezTo>
                    <a:pt x="1200" y="292"/>
                    <a:pt x="1201" y="294"/>
                    <a:pt x="1202" y="295"/>
                  </a:cubicBezTo>
                  <a:lnTo>
                    <a:pt x="1260" y="404"/>
                  </a:lnTo>
                  <a:cubicBezTo>
                    <a:pt x="1260" y="406"/>
                    <a:pt x="1261" y="407"/>
                    <a:pt x="1261" y="408"/>
                  </a:cubicBezTo>
                  <a:lnTo>
                    <a:pt x="1298" y="528"/>
                  </a:lnTo>
                  <a:cubicBezTo>
                    <a:pt x="1299" y="529"/>
                    <a:pt x="1299" y="531"/>
                    <a:pt x="1299" y="532"/>
                  </a:cubicBezTo>
                  <a:lnTo>
                    <a:pt x="1309" y="596"/>
                  </a:lnTo>
                  <a:lnTo>
                    <a:pt x="1312" y="663"/>
                  </a:lnTo>
                  <a:lnTo>
                    <a:pt x="1309" y="732"/>
                  </a:lnTo>
                  <a:lnTo>
                    <a:pt x="1299" y="797"/>
                  </a:lnTo>
                  <a:cubicBezTo>
                    <a:pt x="1299" y="798"/>
                    <a:pt x="1299" y="799"/>
                    <a:pt x="1298" y="801"/>
                  </a:cubicBezTo>
                  <a:lnTo>
                    <a:pt x="1261" y="921"/>
                  </a:lnTo>
                  <a:cubicBezTo>
                    <a:pt x="1261" y="922"/>
                    <a:pt x="1260" y="923"/>
                    <a:pt x="1260" y="925"/>
                  </a:cubicBezTo>
                  <a:lnTo>
                    <a:pt x="1202" y="1034"/>
                  </a:lnTo>
                  <a:cubicBezTo>
                    <a:pt x="1201" y="1035"/>
                    <a:pt x="1200" y="1036"/>
                    <a:pt x="1199" y="1038"/>
                  </a:cubicBezTo>
                  <a:lnTo>
                    <a:pt x="1122" y="1133"/>
                  </a:lnTo>
                  <a:cubicBezTo>
                    <a:pt x="1121" y="1134"/>
                    <a:pt x="1120" y="1135"/>
                    <a:pt x="1119" y="1136"/>
                  </a:cubicBezTo>
                  <a:lnTo>
                    <a:pt x="1026" y="1214"/>
                  </a:lnTo>
                  <a:cubicBezTo>
                    <a:pt x="1025" y="1215"/>
                    <a:pt x="1023" y="1216"/>
                    <a:pt x="1022" y="1217"/>
                  </a:cubicBezTo>
                  <a:lnTo>
                    <a:pt x="914" y="1276"/>
                  </a:lnTo>
                  <a:cubicBezTo>
                    <a:pt x="913" y="1276"/>
                    <a:pt x="912" y="1277"/>
                    <a:pt x="911" y="1277"/>
                  </a:cubicBezTo>
                  <a:lnTo>
                    <a:pt x="853" y="1298"/>
                  </a:lnTo>
                  <a:lnTo>
                    <a:pt x="791" y="1315"/>
                  </a:lnTo>
                  <a:lnTo>
                    <a:pt x="725" y="1325"/>
                  </a:lnTo>
                  <a:lnTo>
                    <a:pt x="658" y="1328"/>
                  </a:lnTo>
                  <a:lnTo>
                    <a:pt x="590" y="1325"/>
                  </a:lnTo>
                  <a:lnTo>
                    <a:pt x="526" y="1315"/>
                  </a:lnTo>
                  <a:lnTo>
                    <a:pt x="462" y="1299"/>
                  </a:lnTo>
                  <a:lnTo>
                    <a:pt x="402" y="1277"/>
                  </a:lnTo>
                  <a:cubicBezTo>
                    <a:pt x="401" y="1277"/>
                    <a:pt x="400" y="1276"/>
                    <a:pt x="399" y="1275"/>
                  </a:cubicBezTo>
                  <a:lnTo>
                    <a:pt x="292" y="1216"/>
                  </a:lnTo>
                  <a:cubicBezTo>
                    <a:pt x="291" y="1216"/>
                    <a:pt x="289" y="1215"/>
                    <a:pt x="288" y="1214"/>
                  </a:cubicBezTo>
                  <a:lnTo>
                    <a:pt x="194" y="1136"/>
                  </a:lnTo>
                  <a:cubicBezTo>
                    <a:pt x="193" y="1135"/>
                    <a:pt x="192" y="1134"/>
                    <a:pt x="191" y="1133"/>
                  </a:cubicBezTo>
                  <a:lnTo>
                    <a:pt x="114" y="1038"/>
                  </a:lnTo>
                  <a:cubicBezTo>
                    <a:pt x="113" y="1036"/>
                    <a:pt x="112" y="1035"/>
                    <a:pt x="111" y="1034"/>
                  </a:cubicBezTo>
                  <a:lnTo>
                    <a:pt x="53" y="925"/>
                  </a:lnTo>
                  <a:cubicBezTo>
                    <a:pt x="53" y="923"/>
                    <a:pt x="52" y="922"/>
                    <a:pt x="52" y="921"/>
                  </a:cubicBezTo>
                  <a:lnTo>
                    <a:pt x="15" y="801"/>
                  </a:lnTo>
                  <a:cubicBezTo>
                    <a:pt x="14" y="799"/>
                    <a:pt x="14" y="798"/>
                    <a:pt x="14" y="797"/>
                  </a:cubicBezTo>
                  <a:lnTo>
                    <a:pt x="4" y="734"/>
                  </a:lnTo>
                  <a:lnTo>
                    <a:pt x="0" y="666"/>
                  </a:lnTo>
                  <a:close/>
                  <a:moveTo>
                    <a:pt x="51" y="727"/>
                  </a:moveTo>
                  <a:lnTo>
                    <a:pt x="61" y="790"/>
                  </a:lnTo>
                  <a:lnTo>
                    <a:pt x="60" y="786"/>
                  </a:lnTo>
                  <a:lnTo>
                    <a:pt x="97" y="906"/>
                  </a:lnTo>
                  <a:lnTo>
                    <a:pt x="96" y="902"/>
                  </a:lnTo>
                  <a:lnTo>
                    <a:pt x="154" y="1011"/>
                  </a:lnTo>
                  <a:lnTo>
                    <a:pt x="151" y="1007"/>
                  </a:lnTo>
                  <a:lnTo>
                    <a:pt x="228" y="1102"/>
                  </a:lnTo>
                  <a:lnTo>
                    <a:pt x="225" y="1099"/>
                  </a:lnTo>
                  <a:lnTo>
                    <a:pt x="319" y="1177"/>
                  </a:lnTo>
                  <a:lnTo>
                    <a:pt x="315" y="1174"/>
                  </a:lnTo>
                  <a:lnTo>
                    <a:pt x="422" y="1233"/>
                  </a:lnTo>
                  <a:lnTo>
                    <a:pt x="419" y="1232"/>
                  </a:lnTo>
                  <a:lnTo>
                    <a:pt x="475" y="1252"/>
                  </a:lnTo>
                  <a:lnTo>
                    <a:pt x="533" y="1268"/>
                  </a:lnTo>
                  <a:lnTo>
                    <a:pt x="593" y="1277"/>
                  </a:lnTo>
                  <a:lnTo>
                    <a:pt x="655" y="1280"/>
                  </a:lnTo>
                  <a:lnTo>
                    <a:pt x="718" y="1278"/>
                  </a:lnTo>
                  <a:lnTo>
                    <a:pt x="778" y="1268"/>
                  </a:lnTo>
                  <a:lnTo>
                    <a:pt x="836" y="1253"/>
                  </a:lnTo>
                  <a:lnTo>
                    <a:pt x="894" y="1232"/>
                  </a:lnTo>
                  <a:lnTo>
                    <a:pt x="891" y="1233"/>
                  </a:lnTo>
                  <a:lnTo>
                    <a:pt x="999" y="1174"/>
                  </a:lnTo>
                  <a:lnTo>
                    <a:pt x="995" y="1177"/>
                  </a:lnTo>
                  <a:lnTo>
                    <a:pt x="1088" y="1099"/>
                  </a:lnTo>
                  <a:lnTo>
                    <a:pt x="1085" y="1102"/>
                  </a:lnTo>
                  <a:lnTo>
                    <a:pt x="1162" y="1007"/>
                  </a:lnTo>
                  <a:lnTo>
                    <a:pt x="1159" y="1011"/>
                  </a:lnTo>
                  <a:lnTo>
                    <a:pt x="1217" y="902"/>
                  </a:lnTo>
                  <a:lnTo>
                    <a:pt x="1216" y="906"/>
                  </a:lnTo>
                  <a:lnTo>
                    <a:pt x="1253" y="786"/>
                  </a:lnTo>
                  <a:lnTo>
                    <a:pt x="1252" y="790"/>
                  </a:lnTo>
                  <a:lnTo>
                    <a:pt x="1261" y="729"/>
                  </a:lnTo>
                  <a:lnTo>
                    <a:pt x="1264" y="666"/>
                  </a:lnTo>
                  <a:lnTo>
                    <a:pt x="1262" y="603"/>
                  </a:lnTo>
                  <a:lnTo>
                    <a:pt x="1252" y="539"/>
                  </a:lnTo>
                  <a:lnTo>
                    <a:pt x="1253" y="543"/>
                  </a:lnTo>
                  <a:lnTo>
                    <a:pt x="1216" y="423"/>
                  </a:lnTo>
                  <a:lnTo>
                    <a:pt x="1217" y="427"/>
                  </a:lnTo>
                  <a:lnTo>
                    <a:pt x="1159" y="318"/>
                  </a:lnTo>
                  <a:lnTo>
                    <a:pt x="1162" y="322"/>
                  </a:lnTo>
                  <a:lnTo>
                    <a:pt x="1085" y="228"/>
                  </a:lnTo>
                  <a:lnTo>
                    <a:pt x="1088" y="231"/>
                  </a:lnTo>
                  <a:lnTo>
                    <a:pt x="995" y="152"/>
                  </a:lnTo>
                  <a:lnTo>
                    <a:pt x="999" y="155"/>
                  </a:lnTo>
                  <a:lnTo>
                    <a:pt x="891" y="96"/>
                  </a:lnTo>
                  <a:lnTo>
                    <a:pt x="894" y="97"/>
                  </a:lnTo>
                  <a:lnTo>
                    <a:pt x="838" y="77"/>
                  </a:lnTo>
                  <a:lnTo>
                    <a:pt x="781" y="61"/>
                  </a:lnTo>
                  <a:lnTo>
                    <a:pt x="720" y="51"/>
                  </a:lnTo>
                  <a:lnTo>
                    <a:pt x="658" y="48"/>
                  </a:lnTo>
                  <a:lnTo>
                    <a:pt x="595" y="51"/>
                  </a:lnTo>
                  <a:lnTo>
                    <a:pt x="536" y="61"/>
                  </a:lnTo>
                  <a:lnTo>
                    <a:pt x="477" y="76"/>
                  </a:lnTo>
                  <a:lnTo>
                    <a:pt x="419" y="97"/>
                  </a:lnTo>
                  <a:lnTo>
                    <a:pt x="422" y="95"/>
                  </a:lnTo>
                  <a:lnTo>
                    <a:pt x="315" y="154"/>
                  </a:lnTo>
                  <a:lnTo>
                    <a:pt x="319" y="152"/>
                  </a:lnTo>
                  <a:lnTo>
                    <a:pt x="225" y="231"/>
                  </a:lnTo>
                  <a:lnTo>
                    <a:pt x="228" y="228"/>
                  </a:lnTo>
                  <a:lnTo>
                    <a:pt x="151" y="322"/>
                  </a:lnTo>
                  <a:lnTo>
                    <a:pt x="154" y="318"/>
                  </a:lnTo>
                  <a:lnTo>
                    <a:pt x="96" y="427"/>
                  </a:lnTo>
                  <a:lnTo>
                    <a:pt x="97" y="423"/>
                  </a:lnTo>
                  <a:lnTo>
                    <a:pt x="60" y="543"/>
                  </a:lnTo>
                  <a:lnTo>
                    <a:pt x="61" y="539"/>
                  </a:lnTo>
                  <a:lnTo>
                    <a:pt x="51" y="601"/>
                  </a:lnTo>
                  <a:lnTo>
                    <a:pt x="48" y="663"/>
                  </a:lnTo>
                  <a:lnTo>
                    <a:pt x="51" y="727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24" name="Rectangle 28"/>
            <p:cNvSpPr>
              <a:spLocks noChangeArrowheads="1"/>
            </p:cNvSpPr>
            <p:nvPr/>
          </p:nvSpPr>
          <p:spPr bwMode="auto">
            <a:xfrm>
              <a:off x="3660" y="2696"/>
              <a:ext cx="278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Huhti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auto">
            <a:xfrm>
              <a:off x="2882" y="2384"/>
              <a:ext cx="361" cy="583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361" y="575"/>
                </a:cxn>
                <a:cxn ang="0">
                  <a:pos x="348" y="583"/>
                </a:cxn>
                <a:cxn ang="0">
                  <a:pos x="0" y="7"/>
                </a:cxn>
                <a:cxn ang="0">
                  <a:pos x="13" y="0"/>
                </a:cxn>
              </a:cxnLst>
              <a:rect l="0" t="0" r="r" b="b"/>
              <a:pathLst>
                <a:path w="361" h="583">
                  <a:moveTo>
                    <a:pt x="13" y="0"/>
                  </a:moveTo>
                  <a:lnTo>
                    <a:pt x="361" y="575"/>
                  </a:lnTo>
                  <a:lnTo>
                    <a:pt x="348" y="583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auto">
            <a:xfrm>
              <a:off x="3124" y="2935"/>
              <a:ext cx="457" cy="442"/>
            </a:xfrm>
            <a:custGeom>
              <a:avLst/>
              <a:gdLst/>
              <a:ahLst/>
              <a:cxnLst>
                <a:cxn ang="0">
                  <a:pos x="0" y="64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1264" y="640"/>
                </a:cxn>
                <a:cxn ang="0">
                  <a:pos x="1264" y="640"/>
                </a:cxn>
                <a:cxn ang="0">
                  <a:pos x="1264" y="640"/>
                </a:cxn>
                <a:cxn ang="0">
                  <a:pos x="632" y="1280"/>
                </a:cxn>
                <a:cxn ang="0">
                  <a:pos x="632" y="1280"/>
                </a:cxn>
                <a:cxn ang="0">
                  <a:pos x="632" y="1280"/>
                </a:cxn>
                <a:cxn ang="0">
                  <a:pos x="0" y="640"/>
                </a:cxn>
                <a:cxn ang="0">
                  <a:pos x="0" y="640"/>
                </a:cxn>
              </a:cxnLst>
              <a:rect l="0" t="0" r="r" b="b"/>
              <a:pathLst>
                <a:path w="1264" h="1280">
                  <a:moveTo>
                    <a:pt x="0" y="640"/>
                  </a:moveTo>
                  <a:cubicBezTo>
                    <a:pt x="0" y="287"/>
                    <a:pt x="283" y="0"/>
                    <a:pt x="632" y="0"/>
                  </a:cubicBezTo>
                  <a:cubicBezTo>
                    <a:pt x="632" y="0"/>
                    <a:pt x="632" y="0"/>
                    <a:pt x="632" y="0"/>
                  </a:cubicBezTo>
                  <a:lnTo>
                    <a:pt x="632" y="0"/>
                  </a:lnTo>
                  <a:cubicBezTo>
                    <a:pt x="982" y="0"/>
                    <a:pt x="1264" y="287"/>
                    <a:pt x="1264" y="640"/>
                  </a:cubicBezTo>
                  <a:cubicBezTo>
                    <a:pt x="1264" y="640"/>
                    <a:pt x="1264" y="640"/>
                    <a:pt x="1264" y="640"/>
                  </a:cubicBezTo>
                  <a:lnTo>
                    <a:pt x="1264" y="640"/>
                  </a:lnTo>
                  <a:cubicBezTo>
                    <a:pt x="1264" y="994"/>
                    <a:pt x="982" y="1280"/>
                    <a:pt x="632" y="1280"/>
                  </a:cubicBezTo>
                  <a:cubicBezTo>
                    <a:pt x="632" y="1280"/>
                    <a:pt x="632" y="1280"/>
                    <a:pt x="632" y="1280"/>
                  </a:cubicBezTo>
                  <a:lnTo>
                    <a:pt x="632" y="1280"/>
                  </a:lnTo>
                  <a:cubicBezTo>
                    <a:pt x="283" y="1280"/>
                    <a:pt x="0" y="994"/>
                    <a:pt x="0" y="640"/>
                  </a:cubicBezTo>
                  <a:cubicBezTo>
                    <a:pt x="0" y="640"/>
                    <a:pt x="0" y="640"/>
                    <a:pt x="0" y="640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27" name="Freeform 31"/>
            <p:cNvSpPr>
              <a:spLocks noEditPoints="1"/>
            </p:cNvSpPr>
            <p:nvPr/>
          </p:nvSpPr>
          <p:spPr bwMode="auto">
            <a:xfrm>
              <a:off x="3115" y="2926"/>
              <a:ext cx="475" cy="459"/>
            </a:xfrm>
            <a:custGeom>
              <a:avLst/>
              <a:gdLst/>
              <a:ahLst/>
              <a:cxnLst>
                <a:cxn ang="0">
                  <a:pos x="14" y="532"/>
                </a:cxn>
                <a:cxn ang="0">
                  <a:pos x="53" y="404"/>
                </a:cxn>
                <a:cxn ang="0">
                  <a:pos x="191" y="197"/>
                </a:cxn>
                <a:cxn ang="0">
                  <a:pos x="292" y="112"/>
                </a:cxn>
                <a:cxn ang="0">
                  <a:pos x="460" y="31"/>
                </a:cxn>
                <a:cxn ang="0">
                  <a:pos x="655" y="0"/>
                </a:cxn>
                <a:cxn ang="0">
                  <a:pos x="851" y="30"/>
                </a:cxn>
                <a:cxn ang="0">
                  <a:pos x="1022" y="112"/>
                </a:cxn>
                <a:cxn ang="0">
                  <a:pos x="1122" y="197"/>
                </a:cxn>
                <a:cxn ang="0">
                  <a:pos x="1260" y="404"/>
                </a:cxn>
                <a:cxn ang="0">
                  <a:pos x="1299" y="532"/>
                </a:cxn>
                <a:cxn ang="0">
                  <a:pos x="1309" y="732"/>
                </a:cxn>
                <a:cxn ang="0">
                  <a:pos x="1261" y="921"/>
                </a:cxn>
                <a:cxn ang="0">
                  <a:pos x="1199" y="1038"/>
                </a:cxn>
                <a:cxn ang="0">
                  <a:pos x="1026" y="1214"/>
                </a:cxn>
                <a:cxn ang="0">
                  <a:pos x="911" y="1277"/>
                </a:cxn>
                <a:cxn ang="0">
                  <a:pos x="725" y="1325"/>
                </a:cxn>
                <a:cxn ang="0">
                  <a:pos x="526" y="1315"/>
                </a:cxn>
                <a:cxn ang="0">
                  <a:pos x="399" y="1275"/>
                </a:cxn>
                <a:cxn ang="0">
                  <a:pos x="194" y="1136"/>
                </a:cxn>
                <a:cxn ang="0">
                  <a:pos x="111" y="1034"/>
                </a:cxn>
                <a:cxn ang="0">
                  <a:pos x="15" y="801"/>
                </a:cxn>
                <a:cxn ang="0">
                  <a:pos x="0" y="666"/>
                </a:cxn>
                <a:cxn ang="0">
                  <a:pos x="60" y="786"/>
                </a:cxn>
                <a:cxn ang="0">
                  <a:pos x="154" y="1011"/>
                </a:cxn>
                <a:cxn ang="0">
                  <a:pos x="225" y="1099"/>
                </a:cxn>
                <a:cxn ang="0">
                  <a:pos x="422" y="1233"/>
                </a:cxn>
                <a:cxn ang="0">
                  <a:pos x="533" y="1268"/>
                </a:cxn>
                <a:cxn ang="0">
                  <a:pos x="718" y="1278"/>
                </a:cxn>
                <a:cxn ang="0">
                  <a:pos x="894" y="1232"/>
                </a:cxn>
                <a:cxn ang="0">
                  <a:pos x="995" y="1177"/>
                </a:cxn>
                <a:cxn ang="0">
                  <a:pos x="1162" y="1007"/>
                </a:cxn>
                <a:cxn ang="0">
                  <a:pos x="1216" y="906"/>
                </a:cxn>
                <a:cxn ang="0">
                  <a:pos x="1261" y="729"/>
                </a:cxn>
                <a:cxn ang="0">
                  <a:pos x="1252" y="539"/>
                </a:cxn>
                <a:cxn ang="0">
                  <a:pos x="1217" y="427"/>
                </a:cxn>
                <a:cxn ang="0">
                  <a:pos x="1085" y="228"/>
                </a:cxn>
                <a:cxn ang="0">
                  <a:pos x="999" y="155"/>
                </a:cxn>
                <a:cxn ang="0">
                  <a:pos x="838" y="77"/>
                </a:cxn>
                <a:cxn ang="0">
                  <a:pos x="658" y="48"/>
                </a:cxn>
                <a:cxn ang="0">
                  <a:pos x="477" y="76"/>
                </a:cxn>
                <a:cxn ang="0">
                  <a:pos x="315" y="154"/>
                </a:cxn>
                <a:cxn ang="0">
                  <a:pos x="228" y="228"/>
                </a:cxn>
                <a:cxn ang="0">
                  <a:pos x="96" y="427"/>
                </a:cxn>
                <a:cxn ang="0">
                  <a:pos x="61" y="539"/>
                </a:cxn>
                <a:cxn ang="0">
                  <a:pos x="51" y="727"/>
                </a:cxn>
              </a:cxnLst>
              <a:rect l="0" t="0" r="r" b="b"/>
              <a:pathLst>
                <a:path w="1312" h="1328">
                  <a:moveTo>
                    <a:pt x="0" y="666"/>
                  </a:moveTo>
                  <a:lnTo>
                    <a:pt x="3" y="598"/>
                  </a:lnTo>
                  <a:lnTo>
                    <a:pt x="14" y="532"/>
                  </a:lnTo>
                  <a:cubicBezTo>
                    <a:pt x="14" y="531"/>
                    <a:pt x="14" y="529"/>
                    <a:pt x="15" y="528"/>
                  </a:cubicBezTo>
                  <a:lnTo>
                    <a:pt x="52" y="408"/>
                  </a:lnTo>
                  <a:cubicBezTo>
                    <a:pt x="52" y="407"/>
                    <a:pt x="53" y="406"/>
                    <a:pt x="53" y="404"/>
                  </a:cubicBezTo>
                  <a:lnTo>
                    <a:pt x="111" y="295"/>
                  </a:lnTo>
                  <a:cubicBezTo>
                    <a:pt x="112" y="294"/>
                    <a:pt x="113" y="292"/>
                    <a:pt x="114" y="291"/>
                  </a:cubicBezTo>
                  <a:lnTo>
                    <a:pt x="191" y="197"/>
                  </a:lnTo>
                  <a:cubicBezTo>
                    <a:pt x="192" y="196"/>
                    <a:pt x="193" y="195"/>
                    <a:pt x="194" y="194"/>
                  </a:cubicBezTo>
                  <a:lnTo>
                    <a:pt x="288" y="115"/>
                  </a:lnTo>
                  <a:cubicBezTo>
                    <a:pt x="289" y="114"/>
                    <a:pt x="291" y="113"/>
                    <a:pt x="292" y="112"/>
                  </a:cubicBezTo>
                  <a:lnTo>
                    <a:pt x="399" y="53"/>
                  </a:lnTo>
                  <a:cubicBezTo>
                    <a:pt x="400" y="53"/>
                    <a:pt x="401" y="52"/>
                    <a:pt x="402" y="52"/>
                  </a:cubicBezTo>
                  <a:lnTo>
                    <a:pt x="460" y="31"/>
                  </a:lnTo>
                  <a:lnTo>
                    <a:pt x="523" y="14"/>
                  </a:lnTo>
                  <a:lnTo>
                    <a:pt x="588" y="4"/>
                  </a:lnTo>
                  <a:lnTo>
                    <a:pt x="655" y="0"/>
                  </a:lnTo>
                  <a:lnTo>
                    <a:pt x="723" y="3"/>
                  </a:lnTo>
                  <a:lnTo>
                    <a:pt x="788" y="14"/>
                  </a:lnTo>
                  <a:lnTo>
                    <a:pt x="851" y="30"/>
                  </a:lnTo>
                  <a:lnTo>
                    <a:pt x="911" y="52"/>
                  </a:lnTo>
                  <a:cubicBezTo>
                    <a:pt x="912" y="52"/>
                    <a:pt x="913" y="53"/>
                    <a:pt x="914" y="53"/>
                  </a:cubicBezTo>
                  <a:lnTo>
                    <a:pt x="1022" y="112"/>
                  </a:lnTo>
                  <a:cubicBezTo>
                    <a:pt x="1023" y="113"/>
                    <a:pt x="1025" y="114"/>
                    <a:pt x="1026" y="115"/>
                  </a:cubicBezTo>
                  <a:lnTo>
                    <a:pt x="1119" y="194"/>
                  </a:lnTo>
                  <a:cubicBezTo>
                    <a:pt x="1120" y="195"/>
                    <a:pt x="1121" y="196"/>
                    <a:pt x="1122" y="197"/>
                  </a:cubicBezTo>
                  <a:lnTo>
                    <a:pt x="1199" y="291"/>
                  </a:lnTo>
                  <a:cubicBezTo>
                    <a:pt x="1200" y="292"/>
                    <a:pt x="1201" y="294"/>
                    <a:pt x="1202" y="295"/>
                  </a:cubicBezTo>
                  <a:lnTo>
                    <a:pt x="1260" y="404"/>
                  </a:lnTo>
                  <a:cubicBezTo>
                    <a:pt x="1260" y="406"/>
                    <a:pt x="1261" y="407"/>
                    <a:pt x="1261" y="408"/>
                  </a:cubicBezTo>
                  <a:lnTo>
                    <a:pt x="1298" y="528"/>
                  </a:lnTo>
                  <a:cubicBezTo>
                    <a:pt x="1299" y="529"/>
                    <a:pt x="1299" y="531"/>
                    <a:pt x="1299" y="532"/>
                  </a:cubicBezTo>
                  <a:lnTo>
                    <a:pt x="1309" y="596"/>
                  </a:lnTo>
                  <a:lnTo>
                    <a:pt x="1312" y="663"/>
                  </a:lnTo>
                  <a:lnTo>
                    <a:pt x="1309" y="732"/>
                  </a:lnTo>
                  <a:lnTo>
                    <a:pt x="1299" y="797"/>
                  </a:lnTo>
                  <a:cubicBezTo>
                    <a:pt x="1299" y="798"/>
                    <a:pt x="1299" y="799"/>
                    <a:pt x="1298" y="801"/>
                  </a:cubicBezTo>
                  <a:lnTo>
                    <a:pt x="1261" y="921"/>
                  </a:lnTo>
                  <a:cubicBezTo>
                    <a:pt x="1261" y="922"/>
                    <a:pt x="1260" y="923"/>
                    <a:pt x="1260" y="925"/>
                  </a:cubicBezTo>
                  <a:lnTo>
                    <a:pt x="1202" y="1034"/>
                  </a:lnTo>
                  <a:cubicBezTo>
                    <a:pt x="1201" y="1035"/>
                    <a:pt x="1200" y="1036"/>
                    <a:pt x="1199" y="1038"/>
                  </a:cubicBezTo>
                  <a:lnTo>
                    <a:pt x="1122" y="1133"/>
                  </a:lnTo>
                  <a:cubicBezTo>
                    <a:pt x="1121" y="1134"/>
                    <a:pt x="1120" y="1135"/>
                    <a:pt x="1119" y="1136"/>
                  </a:cubicBezTo>
                  <a:lnTo>
                    <a:pt x="1026" y="1214"/>
                  </a:lnTo>
                  <a:cubicBezTo>
                    <a:pt x="1025" y="1215"/>
                    <a:pt x="1023" y="1216"/>
                    <a:pt x="1022" y="1217"/>
                  </a:cubicBezTo>
                  <a:lnTo>
                    <a:pt x="914" y="1276"/>
                  </a:lnTo>
                  <a:cubicBezTo>
                    <a:pt x="913" y="1276"/>
                    <a:pt x="912" y="1277"/>
                    <a:pt x="911" y="1277"/>
                  </a:cubicBezTo>
                  <a:lnTo>
                    <a:pt x="853" y="1298"/>
                  </a:lnTo>
                  <a:lnTo>
                    <a:pt x="791" y="1315"/>
                  </a:lnTo>
                  <a:lnTo>
                    <a:pt x="725" y="1325"/>
                  </a:lnTo>
                  <a:lnTo>
                    <a:pt x="658" y="1328"/>
                  </a:lnTo>
                  <a:lnTo>
                    <a:pt x="590" y="1325"/>
                  </a:lnTo>
                  <a:lnTo>
                    <a:pt x="526" y="1315"/>
                  </a:lnTo>
                  <a:lnTo>
                    <a:pt x="462" y="1299"/>
                  </a:lnTo>
                  <a:lnTo>
                    <a:pt x="402" y="1277"/>
                  </a:lnTo>
                  <a:cubicBezTo>
                    <a:pt x="401" y="1277"/>
                    <a:pt x="400" y="1276"/>
                    <a:pt x="399" y="1275"/>
                  </a:cubicBezTo>
                  <a:lnTo>
                    <a:pt x="292" y="1216"/>
                  </a:lnTo>
                  <a:cubicBezTo>
                    <a:pt x="291" y="1216"/>
                    <a:pt x="289" y="1215"/>
                    <a:pt x="288" y="1214"/>
                  </a:cubicBezTo>
                  <a:lnTo>
                    <a:pt x="194" y="1136"/>
                  </a:lnTo>
                  <a:cubicBezTo>
                    <a:pt x="193" y="1135"/>
                    <a:pt x="192" y="1134"/>
                    <a:pt x="191" y="1133"/>
                  </a:cubicBezTo>
                  <a:lnTo>
                    <a:pt x="114" y="1038"/>
                  </a:lnTo>
                  <a:cubicBezTo>
                    <a:pt x="113" y="1036"/>
                    <a:pt x="112" y="1035"/>
                    <a:pt x="111" y="1034"/>
                  </a:cubicBezTo>
                  <a:lnTo>
                    <a:pt x="53" y="925"/>
                  </a:lnTo>
                  <a:cubicBezTo>
                    <a:pt x="53" y="923"/>
                    <a:pt x="52" y="922"/>
                    <a:pt x="52" y="921"/>
                  </a:cubicBezTo>
                  <a:lnTo>
                    <a:pt x="15" y="801"/>
                  </a:lnTo>
                  <a:cubicBezTo>
                    <a:pt x="14" y="799"/>
                    <a:pt x="14" y="798"/>
                    <a:pt x="14" y="797"/>
                  </a:cubicBezTo>
                  <a:lnTo>
                    <a:pt x="4" y="734"/>
                  </a:lnTo>
                  <a:lnTo>
                    <a:pt x="0" y="666"/>
                  </a:lnTo>
                  <a:close/>
                  <a:moveTo>
                    <a:pt x="51" y="727"/>
                  </a:moveTo>
                  <a:lnTo>
                    <a:pt x="61" y="790"/>
                  </a:lnTo>
                  <a:lnTo>
                    <a:pt x="60" y="786"/>
                  </a:lnTo>
                  <a:lnTo>
                    <a:pt x="97" y="906"/>
                  </a:lnTo>
                  <a:lnTo>
                    <a:pt x="96" y="902"/>
                  </a:lnTo>
                  <a:lnTo>
                    <a:pt x="154" y="1011"/>
                  </a:lnTo>
                  <a:lnTo>
                    <a:pt x="151" y="1007"/>
                  </a:lnTo>
                  <a:lnTo>
                    <a:pt x="228" y="1102"/>
                  </a:lnTo>
                  <a:lnTo>
                    <a:pt x="225" y="1099"/>
                  </a:lnTo>
                  <a:lnTo>
                    <a:pt x="319" y="1177"/>
                  </a:lnTo>
                  <a:lnTo>
                    <a:pt x="315" y="1174"/>
                  </a:lnTo>
                  <a:lnTo>
                    <a:pt x="422" y="1233"/>
                  </a:lnTo>
                  <a:lnTo>
                    <a:pt x="419" y="1232"/>
                  </a:lnTo>
                  <a:lnTo>
                    <a:pt x="475" y="1252"/>
                  </a:lnTo>
                  <a:lnTo>
                    <a:pt x="533" y="1268"/>
                  </a:lnTo>
                  <a:lnTo>
                    <a:pt x="593" y="1277"/>
                  </a:lnTo>
                  <a:lnTo>
                    <a:pt x="655" y="1280"/>
                  </a:lnTo>
                  <a:lnTo>
                    <a:pt x="718" y="1278"/>
                  </a:lnTo>
                  <a:lnTo>
                    <a:pt x="778" y="1268"/>
                  </a:lnTo>
                  <a:lnTo>
                    <a:pt x="836" y="1253"/>
                  </a:lnTo>
                  <a:lnTo>
                    <a:pt x="894" y="1232"/>
                  </a:lnTo>
                  <a:lnTo>
                    <a:pt x="891" y="1233"/>
                  </a:lnTo>
                  <a:lnTo>
                    <a:pt x="999" y="1174"/>
                  </a:lnTo>
                  <a:lnTo>
                    <a:pt x="995" y="1177"/>
                  </a:lnTo>
                  <a:lnTo>
                    <a:pt x="1088" y="1099"/>
                  </a:lnTo>
                  <a:lnTo>
                    <a:pt x="1085" y="1102"/>
                  </a:lnTo>
                  <a:lnTo>
                    <a:pt x="1162" y="1007"/>
                  </a:lnTo>
                  <a:lnTo>
                    <a:pt x="1159" y="1011"/>
                  </a:lnTo>
                  <a:lnTo>
                    <a:pt x="1217" y="902"/>
                  </a:lnTo>
                  <a:lnTo>
                    <a:pt x="1216" y="906"/>
                  </a:lnTo>
                  <a:lnTo>
                    <a:pt x="1253" y="786"/>
                  </a:lnTo>
                  <a:lnTo>
                    <a:pt x="1252" y="790"/>
                  </a:lnTo>
                  <a:lnTo>
                    <a:pt x="1261" y="729"/>
                  </a:lnTo>
                  <a:lnTo>
                    <a:pt x="1264" y="666"/>
                  </a:lnTo>
                  <a:lnTo>
                    <a:pt x="1262" y="603"/>
                  </a:lnTo>
                  <a:lnTo>
                    <a:pt x="1252" y="539"/>
                  </a:lnTo>
                  <a:lnTo>
                    <a:pt x="1253" y="543"/>
                  </a:lnTo>
                  <a:lnTo>
                    <a:pt x="1216" y="423"/>
                  </a:lnTo>
                  <a:lnTo>
                    <a:pt x="1217" y="427"/>
                  </a:lnTo>
                  <a:lnTo>
                    <a:pt x="1159" y="318"/>
                  </a:lnTo>
                  <a:lnTo>
                    <a:pt x="1162" y="322"/>
                  </a:lnTo>
                  <a:lnTo>
                    <a:pt x="1085" y="228"/>
                  </a:lnTo>
                  <a:lnTo>
                    <a:pt x="1088" y="231"/>
                  </a:lnTo>
                  <a:lnTo>
                    <a:pt x="995" y="152"/>
                  </a:lnTo>
                  <a:lnTo>
                    <a:pt x="999" y="155"/>
                  </a:lnTo>
                  <a:lnTo>
                    <a:pt x="891" y="96"/>
                  </a:lnTo>
                  <a:lnTo>
                    <a:pt x="894" y="97"/>
                  </a:lnTo>
                  <a:lnTo>
                    <a:pt x="838" y="77"/>
                  </a:lnTo>
                  <a:lnTo>
                    <a:pt x="781" y="61"/>
                  </a:lnTo>
                  <a:lnTo>
                    <a:pt x="720" y="51"/>
                  </a:lnTo>
                  <a:lnTo>
                    <a:pt x="658" y="48"/>
                  </a:lnTo>
                  <a:lnTo>
                    <a:pt x="595" y="51"/>
                  </a:lnTo>
                  <a:lnTo>
                    <a:pt x="536" y="61"/>
                  </a:lnTo>
                  <a:lnTo>
                    <a:pt x="477" y="76"/>
                  </a:lnTo>
                  <a:lnTo>
                    <a:pt x="419" y="97"/>
                  </a:lnTo>
                  <a:lnTo>
                    <a:pt x="422" y="95"/>
                  </a:lnTo>
                  <a:lnTo>
                    <a:pt x="315" y="154"/>
                  </a:lnTo>
                  <a:lnTo>
                    <a:pt x="319" y="152"/>
                  </a:lnTo>
                  <a:lnTo>
                    <a:pt x="225" y="231"/>
                  </a:lnTo>
                  <a:lnTo>
                    <a:pt x="228" y="228"/>
                  </a:lnTo>
                  <a:lnTo>
                    <a:pt x="151" y="322"/>
                  </a:lnTo>
                  <a:lnTo>
                    <a:pt x="154" y="318"/>
                  </a:lnTo>
                  <a:lnTo>
                    <a:pt x="96" y="427"/>
                  </a:lnTo>
                  <a:lnTo>
                    <a:pt x="97" y="423"/>
                  </a:lnTo>
                  <a:lnTo>
                    <a:pt x="60" y="543"/>
                  </a:lnTo>
                  <a:lnTo>
                    <a:pt x="61" y="539"/>
                  </a:lnTo>
                  <a:lnTo>
                    <a:pt x="51" y="601"/>
                  </a:lnTo>
                  <a:lnTo>
                    <a:pt x="48" y="663"/>
                  </a:lnTo>
                  <a:lnTo>
                    <a:pt x="51" y="727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28" name="Rectangle 32"/>
            <p:cNvSpPr>
              <a:spLocks noChangeArrowheads="1"/>
            </p:cNvSpPr>
            <p:nvPr/>
          </p:nvSpPr>
          <p:spPr bwMode="auto">
            <a:xfrm>
              <a:off x="3220" y="3100"/>
              <a:ext cx="319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Touko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2767" y="2420"/>
              <a:ext cx="18" cy="665"/>
            </a:xfrm>
            <a:prstGeom prst="rect">
              <a:avLst/>
            </a:pr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auto">
            <a:xfrm>
              <a:off x="2545" y="3084"/>
              <a:ext cx="463" cy="437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1280" y="632"/>
                </a:cxn>
                <a:cxn ang="0">
                  <a:pos x="1280" y="632"/>
                </a:cxn>
                <a:cxn ang="0">
                  <a:pos x="1280" y="632"/>
                </a:cxn>
                <a:cxn ang="0">
                  <a:pos x="640" y="1264"/>
                </a:cxn>
                <a:cxn ang="0">
                  <a:pos x="640" y="1264"/>
                </a:cxn>
                <a:cxn ang="0">
                  <a:pos x="640" y="1264"/>
                </a:cxn>
                <a:cxn ang="0">
                  <a:pos x="0" y="632"/>
                </a:cxn>
                <a:cxn ang="0">
                  <a:pos x="0" y="632"/>
                </a:cxn>
              </a:cxnLst>
              <a:rect l="0" t="0" r="r" b="b"/>
              <a:pathLst>
                <a:path w="1280" h="1264">
                  <a:moveTo>
                    <a:pt x="0" y="632"/>
                  </a:moveTo>
                  <a:cubicBezTo>
                    <a:pt x="0" y="283"/>
                    <a:pt x="287" y="0"/>
                    <a:pt x="640" y="0"/>
                  </a:cubicBezTo>
                  <a:cubicBezTo>
                    <a:pt x="640" y="0"/>
                    <a:pt x="640" y="0"/>
                    <a:pt x="640" y="0"/>
                  </a:cubicBezTo>
                  <a:lnTo>
                    <a:pt x="640" y="0"/>
                  </a:lnTo>
                  <a:cubicBezTo>
                    <a:pt x="994" y="0"/>
                    <a:pt x="1280" y="283"/>
                    <a:pt x="1280" y="632"/>
                  </a:cubicBezTo>
                  <a:cubicBezTo>
                    <a:pt x="1280" y="632"/>
                    <a:pt x="1280" y="632"/>
                    <a:pt x="1280" y="632"/>
                  </a:cubicBezTo>
                  <a:lnTo>
                    <a:pt x="1280" y="632"/>
                  </a:lnTo>
                  <a:cubicBezTo>
                    <a:pt x="1280" y="982"/>
                    <a:pt x="994" y="1264"/>
                    <a:pt x="640" y="1264"/>
                  </a:cubicBezTo>
                  <a:cubicBezTo>
                    <a:pt x="640" y="1264"/>
                    <a:pt x="640" y="1264"/>
                    <a:pt x="640" y="1264"/>
                  </a:cubicBezTo>
                  <a:lnTo>
                    <a:pt x="640" y="1264"/>
                  </a:lnTo>
                  <a:cubicBezTo>
                    <a:pt x="287" y="1264"/>
                    <a:pt x="0" y="982"/>
                    <a:pt x="0" y="632"/>
                  </a:cubicBezTo>
                  <a:cubicBezTo>
                    <a:pt x="0" y="632"/>
                    <a:pt x="0" y="632"/>
                    <a:pt x="0" y="632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31" name="Freeform 35"/>
            <p:cNvSpPr>
              <a:spLocks noEditPoints="1"/>
            </p:cNvSpPr>
            <p:nvPr/>
          </p:nvSpPr>
          <p:spPr bwMode="auto">
            <a:xfrm>
              <a:off x="2536" y="3076"/>
              <a:ext cx="481" cy="453"/>
            </a:xfrm>
            <a:custGeom>
              <a:avLst/>
              <a:gdLst/>
              <a:ahLst/>
              <a:cxnLst>
                <a:cxn ang="0">
                  <a:pos x="14" y="526"/>
                </a:cxn>
                <a:cxn ang="0">
                  <a:pos x="53" y="399"/>
                </a:cxn>
                <a:cxn ang="0">
                  <a:pos x="194" y="194"/>
                </a:cxn>
                <a:cxn ang="0">
                  <a:pos x="295" y="111"/>
                </a:cxn>
                <a:cxn ang="0">
                  <a:pos x="528" y="15"/>
                </a:cxn>
                <a:cxn ang="0">
                  <a:pos x="663" y="0"/>
                </a:cxn>
                <a:cxn ang="0">
                  <a:pos x="801" y="15"/>
                </a:cxn>
                <a:cxn ang="0">
                  <a:pos x="1034" y="111"/>
                </a:cxn>
                <a:cxn ang="0">
                  <a:pos x="1136" y="194"/>
                </a:cxn>
                <a:cxn ang="0">
                  <a:pos x="1275" y="399"/>
                </a:cxn>
                <a:cxn ang="0">
                  <a:pos x="1315" y="523"/>
                </a:cxn>
                <a:cxn ang="0">
                  <a:pos x="1325" y="723"/>
                </a:cxn>
                <a:cxn ang="0">
                  <a:pos x="1277" y="911"/>
                </a:cxn>
                <a:cxn ang="0">
                  <a:pos x="1214" y="1026"/>
                </a:cxn>
                <a:cxn ang="0">
                  <a:pos x="1038" y="1199"/>
                </a:cxn>
                <a:cxn ang="0">
                  <a:pos x="921" y="1261"/>
                </a:cxn>
                <a:cxn ang="0">
                  <a:pos x="734" y="1309"/>
                </a:cxn>
                <a:cxn ang="0">
                  <a:pos x="532" y="1299"/>
                </a:cxn>
                <a:cxn ang="0">
                  <a:pos x="404" y="1260"/>
                </a:cxn>
                <a:cxn ang="0">
                  <a:pos x="197" y="1122"/>
                </a:cxn>
                <a:cxn ang="0">
                  <a:pos x="112" y="1022"/>
                </a:cxn>
                <a:cxn ang="0">
                  <a:pos x="31" y="853"/>
                </a:cxn>
                <a:cxn ang="0">
                  <a:pos x="0" y="658"/>
                </a:cxn>
                <a:cxn ang="0">
                  <a:pos x="76" y="836"/>
                </a:cxn>
                <a:cxn ang="0">
                  <a:pos x="155" y="999"/>
                </a:cxn>
                <a:cxn ang="0">
                  <a:pos x="228" y="1085"/>
                </a:cxn>
                <a:cxn ang="0">
                  <a:pos x="427" y="1217"/>
                </a:cxn>
                <a:cxn ang="0">
                  <a:pos x="539" y="1252"/>
                </a:cxn>
                <a:cxn ang="0">
                  <a:pos x="727" y="1262"/>
                </a:cxn>
                <a:cxn ang="0">
                  <a:pos x="906" y="1216"/>
                </a:cxn>
                <a:cxn ang="0">
                  <a:pos x="1007" y="1162"/>
                </a:cxn>
                <a:cxn ang="0">
                  <a:pos x="1177" y="995"/>
                </a:cxn>
                <a:cxn ang="0">
                  <a:pos x="1232" y="894"/>
                </a:cxn>
                <a:cxn ang="0">
                  <a:pos x="1277" y="720"/>
                </a:cxn>
                <a:cxn ang="0">
                  <a:pos x="1268" y="536"/>
                </a:cxn>
                <a:cxn ang="0">
                  <a:pos x="1233" y="422"/>
                </a:cxn>
                <a:cxn ang="0">
                  <a:pos x="1099" y="225"/>
                </a:cxn>
                <a:cxn ang="0">
                  <a:pos x="1011" y="154"/>
                </a:cxn>
                <a:cxn ang="0">
                  <a:pos x="786" y="60"/>
                </a:cxn>
                <a:cxn ang="0">
                  <a:pos x="666" y="48"/>
                </a:cxn>
                <a:cxn ang="0">
                  <a:pos x="543" y="60"/>
                </a:cxn>
                <a:cxn ang="0">
                  <a:pos x="318" y="154"/>
                </a:cxn>
                <a:cxn ang="0">
                  <a:pos x="231" y="225"/>
                </a:cxn>
                <a:cxn ang="0">
                  <a:pos x="95" y="422"/>
                </a:cxn>
                <a:cxn ang="0">
                  <a:pos x="61" y="533"/>
                </a:cxn>
                <a:cxn ang="0">
                  <a:pos x="51" y="718"/>
                </a:cxn>
              </a:cxnLst>
              <a:rect l="0" t="0" r="r" b="b"/>
              <a:pathLst>
                <a:path w="1328" h="1312">
                  <a:moveTo>
                    <a:pt x="0" y="658"/>
                  </a:moveTo>
                  <a:lnTo>
                    <a:pt x="3" y="590"/>
                  </a:lnTo>
                  <a:lnTo>
                    <a:pt x="14" y="526"/>
                  </a:lnTo>
                  <a:lnTo>
                    <a:pt x="30" y="462"/>
                  </a:lnTo>
                  <a:lnTo>
                    <a:pt x="52" y="402"/>
                  </a:lnTo>
                  <a:cubicBezTo>
                    <a:pt x="52" y="401"/>
                    <a:pt x="53" y="400"/>
                    <a:pt x="53" y="399"/>
                  </a:cubicBezTo>
                  <a:lnTo>
                    <a:pt x="112" y="292"/>
                  </a:lnTo>
                  <a:cubicBezTo>
                    <a:pt x="113" y="291"/>
                    <a:pt x="114" y="289"/>
                    <a:pt x="115" y="288"/>
                  </a:cubicBezTo>
                  <a:lnTo>
                    <a:pt x="194" y="194"/>
                  </a:lnTo>
                  <a:cubicBezTo>
                    <a:pt x="195" y="193"/>
                    <a:pt x="196" y="192"/>
                    <a:pt x="197" y="191"/>
                  </a:cubicBezTo>
                  <a:lnTo>
                    <a:pt x="291" y="114"/>
                  </a:lnTo>
                  <a:cubicBezTo>
                    <a:pt x="292" y="113"/>
                    <a:pt x="294" y="112"/>
                    <a:pt x="295" y="111"/>
                  </a:cubicBezTo>
                  <a:lnTo>
                    <a:pt x="404" y="53"/>
                  </a:lnTo>
                  <a:cubicBezTo>
                    <a:pt x="406" y="53"/>
                    <a:pt x="407" y="52"/>
                    <a:pt x="408" y="52"/>
                  </a:cubicBezTo>
                  <a:lnTo>
                    <a:pt x="528" y="15"/>
                  </a:lnTo>
                  <a:cubicBezTo>
                    <a:pt x="529" y="14"/>
                    <a:pt x="531" y="14"/>
                    <a:pt x="532" y="14"/>
                  </a:cubicBezTo>
                  <a:lnTo>
                    <a:pt x="596" y="4"/>
                  </a:lnTo>
                  <a:lnTo>
                    <a:pt x="663" y="0"/>
                  </a:lnTo>
                  <a:lnTo>
                    <a:pt x="732" y="3"/>
                  </a:lnTo>
                  <a:lnTo>
                    <a:pt x="797" y="14"/>
                  </a:lnTo>
                  <a:cubicBezTo>
                    <a:pt x="798" y="14"/>
                    <a:pt x="799" y="14"/>
                    <a:pt x="801" y="15"/>
                  </a:cubicBezTo>
                  <a:lnTo>
                    <a:pt x="921" y="52"/>
                  </a:lnTo>
                  <a:cubicBezTo>
                    <a:pt x="922" y="52"/>
                    <a:pt x="923" y="53"/>
                    <a:pt x="925" y="53"/>
                  </a:cubicBezTo>
                  <a:lnTo>
                    <a:pt x="1034" y="111"/>
                  </a:lnTo>
                  <a:cubicBezTo>
                    <a:pt x="1035" y="112"/>
                    <a:pt x="1036" y="113"/>
                    <a:pt x="1038" y="114"/>
                  </a:cubicBezTo>
                  <a:lnTo>
                    <a:pt x="1133" y="191"/>
                  </a:lnTo>
                  <a:cubicBezTo>
                    <a:pt x="1134" y="192"/>
                    <a:pt x="1135" y="193"/>
                    <a:pt x="1136" y="194"/>
                  </a:cubicBezTo>
                  <a:lnTo>
                    <a:pt x="1214" y="288"/>
                  </a:lnTo>
                  <a:cubicBezTo>
                    <a:pt x="1215" y="289"/>
                    <a:pt x="1216" y="291"/>
                    <a:pt x="1216" y="292"/>
                  </a:cubicBezTo>
                  <a:lnTo>
                    <a:pt x="1275" y="399"/>
                  </a:lnTo>
                  <a:cubicBezTo>
                    <a:pt x="1276" y="400"/>
                    <a:pt x="1277" y="401"/>
                    <a:pt x="1277" y="402"/>
                  </a:cubicBezTo>
                  <a:lnTo>
                    <a:pt x="1298" y="460"/>
                  </a:lnTo>
                  <a:lnTo>
                    <a:pt x="1315" y="523"/>
                  </a:lnTo>
                  <a:lnTo>
                    <a:pt x="1325" y="588"/>
                  </a:lnTo>
                  <a:lnTo>
                    <a:pt x="1328" y="655"/>
                  </a:lnTo>
                  <a:lnTo>
                    <a:pt x="1325" y="723"/>
                  </a:lnTo>
                  <a:lnTo>
                    <a:pt x="1315" y="788"/>
                  </a:lnTo>
                  <a:lnTo>
                    <a:pt x="1299" y="851"/>
                  </a:lnTo>
                  <a:lnTo>
                    <a:pt x="1277" y="911"/>
                  </a:lnTo>
                  <a:cubicBezTo>
                    <a:pt x="1277" y="912"/>
                    <a:pt x="1276" y="913"/>
                    <a:pt x="1276" y="914"/>
                  </a:cubicBezTo>
                  <a:lnTo>
                    <a:pt x="1217" y="1022"/>
                  </a:lnTo>
                  <a:cubicBezTo>
                    <a:pt x="1216" y="1023"/>
                    <a:pt x="1215" y="1025"/>
                    <a:pt x="1214" y="1026"/>
                  </a:cubicBezTo>
                  <a:lnTo>
                    <a:pt x="1136" y="1119"/>
                  </a:lnTo>
                  <a:cubicBezTo>
                    <a:pt x="1135" y="1120"/>
                    <a:pt x="1134" y="1121"/>
                    <a:pt x="1133" y="1122"/>
                  </a:cubicBezTo>
                  <a:lnTo>
                    <a:pt x="1038" y="1199"/>
                  </a:lnTo>
                  <a:cubicBezTo>
                    <a:pt x="1036" y="1200"/>
                    <a:pt x="1035" y="1201"/>
                    <a:pt x="1034" y="1202"/>
                  </a:cubicBezTo>
                  <a:lnTo>
                    <a:pt x="925" y="1260"/>
                  </a:lnTo>
                  <a:cubicBezTo>
                    <a:pt x="923" y="1260"/>
                    <a:pt x="922" y="1261"/>
                    <a:pt x="921" y="1261"/>
                  </a:cubicBezTo>
                  <a:lnTo>
                    <a:pt x="801" y="1298"/>
                  </a:lnTo>
                  <a:cubicBezTo>
                    <a:pt x="799" y="1299"/>
                    <a:pt x="798" y="1299"/>
                    <a:pt x="797" y="1299"/>
                  </a:cubicBezTo>
                  <a:lnTo>
                    <a:pt x="734" y="1309"/>
                  </a:lnTo>
                  <a:lnTo>
                    <a:pt x="666" y="1312"/>
                  </a:lnTo>
                  <a:lnTo>
                    <a:pt x="598" y="1309"/>
                  </a:lnTo>
                  <a:lnTo>
                    <a:pt x="532" y="1299"/>
                  </a:lnTo>
                  <a:cubicBezTo>
                    <a:pt x="531" y="1299"/>
                    <a:pt x="529" y="1299"/>
                    <a:pt x="528" y="1298"/>
                  </a:cubicBezTo>
                  <a:lnTo>
                    <a:pt x="408" y="1261"/>
                  </a:lnTo>
                  <a:cubicBezTo>
                    <a:pt x="407" y="1261"/>
                    <a:pt x="406" y="1260"/>
                    <a:pt x="404" y="1260"/>
                  </a:cubicBezTo>
                  <a:lnTo>
                    <a:pt x="295" y="1202"/>
                  </a:lnTo>
                  <a:cubicBezTo>
                    <a:pt x="294" y="1201"/>
                    <a:pt x="292" y="1200"/>
                    <a:pt x="291" y="1199"/>
                  </a:cubicBezTo>
                  <a:lnTo>
                    <a:pt x="197" y="1122"/>
                  </a:lnTo>
                  <a:cubicBezTo>
                    <a:pt x="196" y="1121"/>
                    <a:pt x="195" y="1120"/>
                    <a:pt x="194" y="1119"/>
                  </a:cubicBezTo>
                  <a:lnTo>
                    <a:pt x="115" y="1026"/>
                  </a:lnTo>
                  <a:cubicBezTo>
                    <a:pt x="114" y="1025"/>
                    <a:pt x="113" y="1023"/>
                    <a:pt x="112" y="1022"/>
                  </a:cubicBezTo>
                  <a:lnTo>
                    <a:pt x="53" y="914"/>
                  </a:lnTo>
                  <a:cubicBezTo>
                    <a:pt x="53" y="913"/>
                    <a:pt x="52" y="912"/>
                    <a:pt x="52" y="911"/>
                  </a:cubicBezTo>
                  <a:lnTo>
                    <a:pt x="31" y="853"/>
                  </a:lnTo>
                  <a:lnTo>
                    <a:pt x="14" y="791"/>
                  </a:lnTo>
                  <a:lnTo>
                    <a:pt x="4" y="725"/>
                  </a:lnTo>
                  <a:lnTo>
                    <a:pt x="0" y="658"/>
                  </a:lnTo>
                  <a:close/>
                  <a:moveTo>
                    <a:pt x="51" y="718"/>
                  </a:moveTo>
                  <a:lnTo>
                    <a:pt x="61" y="778"/>
                  </a:lnTo>
                  <a:lnTo>
                    <a:pt x="76" y="836"/>
                  </a:lnTo>
                  <a:lnTo>
                    <a:pt x="97" y="894"/>
                  </a:lnTo>
                  <a:lnTo>
                    <a:pt x="96" y="891"/>
                  </a:lnTo>
                  <a:lnTo>
                    <a:pt x="155" y="999"/>
                  </a:lnTo>
                  <a:lnTo>
                    <a:pt x="152" y="995"/>
                  </a:lnTo>
                  <a:lnTo>
                    <a:pt x="231" y="1088"/>
                  </a:lnTo>
                  <a:lnTo>
                    <a:pt x="228" y="1085"/>
                  </a:lnTo>
                  <a:lnTo>
                    <a:pt x="322" y="1162"/>
                  </a:lnTo>
                  <a:lnTo>
                    <a:pt x="318" y="1159"/>
                  </a:lnTo>
                  <a:lnTo>
                    <a:pt x="427" y="1217"/>
                  </a:lnTo>
                  <a:lnTo>
                    <a:pt x="423" y="1216"/>
                  </a:lnTo>
                  <a:lnTo>
                    <a:pt x="543" y="1253"/>
                  </a:lnTo>
                  <a:lnTo>
                    <a:pt x="539" y="1252"/>
                  </a:lnTo>
                  <a:lnTo>
                    <a:pt x="601" y="1261"/>
                  </a:lnTo>
                  <a:lnTo>
                    <a:pt x="663" y="1264"/>
                  </a:lnTo>
                  <a:lnTo>
                    <a:pt x="727" y="1262"/>
                  </a:lnTo>
                  <a:lnTo>
                    <a:pt x="790" y="1252"/>
                  </a:lnTo>
                  <a:lnTo>
                    <a:pt x="786" y="1253"/>
                  </a:lnTo>
                  <a:lnTo>
                    <a:pt x="906" y="1216"/>
                  </a:lnTo>
                  <a:lnTo>
                    <a:pt x="902" y="1217"/>
                  </a:lnTo>
                  <a:lnTo>
                    <a:pt x="1011" y="1159"/>
                  </a:lnTo>
                  <a:lnTo>
                    <a:pt x="1007" y="1162"/>
                  </a:lnTo>
                  <a:lnTo>
                    <a:pt x="1102" y="1085"/>
                  </a:lnTo>
                  <a:lnTo>
                    <a:pt x="1099" y="1088"/>
                  </a:lnTo>
                  <a:lnTo>
                    <a:pt x="1177" y="995"/>
                  </a:lnTo>
                  <a:lnTo>
                    <a:pt x="1174" y="999"/>
                  </a:lnTo>
                  <a:lnTo>
                    <a:pt x="1233" y="891"/>
                  </a:lnTo>
                  <a:lnTo>
                    <a:pt x="1232" y="894"/>
                  </a:lnTo>
                  <a:lnTo>
                    <a:pt x="1252" y="838"/>
                  </a:lnTo>
                  <a:lnTo>
                    <a:pt x="1268" y="781"/>
                  </a:lnTo>
                  <a:lnTo>
                    <a:pt x="1277" y="720"/>
                  </a:lnTo>
                  <a:lnTo>
                    <a:pt x="1280" y="658"/>
                  </a:lnTo>
                  <a:lnTo>
                    <a:pt x="1278" y="595"/>
                  </a:lnTo>
                  <a:lnTo>
                    <a:pt x="1268" y="536"/>
                  </a:lnTo>
                  <a:lnTo>
                    <a:pt x="1253" y="477"/>
                  </a:lnTo>
                  <a:lnTo>
                    <a:pt x="1232" y="419"/>
                  </a:lnTo>
                  <a:lnTo>
                    <a:pt x="1233" y="422"/>
                  </a:lnTo>
                  <a:lnTo>
                    <a:pt x="1174" y="315"/>
                  </a:lnTo>
                  <a:lnTo>
                    <a:pt x="1177" y="319"/>
                  </a:lnTo>
                  <a:lnTo>
                    <a:pt x="1099" y="225"/>
                  </a:lnTo>
                  <a:lnTo>
                    <a:pt x="1102" y="228"/>
                  </a:lnTo>
                  <a:lnTo>
                    <a:pt x="1007" y="151"/>
                  </a:lnTo>
                  <a:lnTo>
                    <a:pt x="1011" y="154"/>
                  </a:lnTo>
                  <a:lnTo>
                    <a:pt x="902" y="96"/>
                  </a:lnTo>
                  <a:lnTo>
                    <a:pt x="906" y="97"/>
                  </a:lnTo>
                  <a:lnTo>
                    <a:pt x="786" y="60"/>
                  </a:lnTo>
                  <a:lnTo>
                    <a:pt x="790" y="61"/>
                  </a:lnTo>
                  <a:lnTo>
                    <a:pt x="729" y="51"/>
                  </a:lnTo>
                  <a:lnTo>
                    <a:pt x="666" y="48"/>
                  </a:lnTo>
                  <a:lnTo>
                    <a:pt x="603" y="51"/>
                  </a:lnTo>
                  <a:lnTo>
                    <a:pt x="539" y="61"/>
                  </a:lnTo>
                  <a:lnTo>
                    <a:pt x="543" y="60"/>
                  </a:lnTo>
                  <a:lnTo>
                    <a:pt x="423" y="97"/>
                  </a:lnTo>
                  <a:lnTo>
                    <a:pt x="427" y="96"/>
                  </a:lnTo>
                  <a:lnTo>
                    <a:pt x="318" y="154"/>
                  </a:lnTo>
                  <a:lnTo>
                    <a:pt x="322" y="151"/>
                  </a:lnTo>
                  <a:lnTo>
                    <a:pt x="228" y="228"/>
                  </a:lnTo>
                  <a:lnTo>
                    <a:pt x="231" y="225"/>
                  </a:lnTo>
                  <a:lnTo>
                    <a:pt x="152" y="319"/>
                  </a:lnTo>
                  <a:lnTo>
                    <a:pt x="154" y="315"/>
                  </a:lnTo>
                  <a:lnTo>
                    <a:pt x="95" y="422"/>
                  </a:lnTo>
                  <a:lnTo>
                    <a:pt x="97" y="419"/>
                  </a:lnTo>
                  <a:lnTo>
                    <a:pt x="77" y="475"/>
                  </a:lnTo>
                  <a:lnTo>
                    <a:pt x="61" y="533"/>
                  </a:lnTo>
                  <a:lnTo>
                    <a:pt x="51" y="593"/>
                  </a:lnTo>
                  <a:lnTo>
                    <a:pt x="48" y="655"/>
                  </a:lnTo>
                  <a:lnTo>
                    <a:pt x="51" y="718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32" name="Rectangle 36"/>
            <p:cNvSpPr>
              <a:spLocks noChangeArrowheads="1"/>
            </p:cNvSpPr>
            <p:nvPr/>
          </p:nvSpPr>
          <p:spPr bwMode="auto">
            <a:xfrm>
              <a:off x="2665" y="3248"/>
              <a:ext cx="273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Kesä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auto">
            <a:xfrm>
              <a:off x="2303" y="2384"/>
              <a:ext cx="362" cy="583"/>
            </a:xfrm>
            <a:custGeom>
              <a:avLst/>
              <a:gdLst/>
              <a:ahLst/>
              <a:cxnLst>
                <a:cxn ang="0">
                  <a:pos x="362" y="7"/>
                </a:cxn>
                <a:cxn ang="0">
                  <a:pos x="14" y="583"/>
                </a:cxn>
                <a:cxn ang="0">
                  <a:pos x="0" y="575"/>
                </a:cxn>
                <a:cxn ang="0">
                  <a:pos x="349" y="0"/>
                </a:cxn>
                <a:cxn ang="0">
                  <a:pos x="362" y="7"/>
                </a:cxn>
              </a:cxnLst>
              <a:rect l="0" t="0" r="r" b="b"/>
              <a:pathLst>
                <a:path w="362" h="583">
                  <a:moveTo>
                    <a:pt x="362" y="7"/>
                  </a:moveTo>
                  <a:lnTo>
                    <a:pt x="14" y="583"/>
                  </a:lnTo>
                  <a:lnTo>
                    <a:pt x="0" y="575"/>
                  </a:lnTo>
                  <a:lnTo>
                    <a:pt x="349" y="0"/>
                  </a:lnTo>
                  <a:lnTo>
                    <a:pt x="362" y="7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auto">
            <a:xfrm>
              <a:off x="1965" y="2935"/>
              <a:ext cx="464" cy="442"/>
            </a:xfrm>
            <a:custGeom>
              <a:avLst/>
              <a:gdLst/>
              <a:ahLst/>
              <a:cxnLst>
                <a:cxn ang="0">
                  <a:pos x="0" y="64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1280" y="640"/>
                </a:cxn>
                <a:cxn ang="0">
                  <a:pos x="1280" y="640"/>
                </a:cxn>
                <a:cxn ang="0">
                  <a:pos x="1280" y="640"/>
                </a:cxn>
                <a:cxn ang="0">
                  <a:pos x="640" y="1280"/>
                </a:cxn>
                <a:cxn ang="0">
                  <a:pos x="640" y="1280"/>
                </a:cxn>
                <a:cxn ang="0">
                  <a:pos x="640" y="1280"/>
                </a:cxn>
                <a:cxn ang="0">
                  <a:pos x="0" y="640"/>
                </a:cxn>
                <a:cxn ang="0">
                  <a:pos x="0" y="640"/>
                </a:cxn>
              </a:cxnLst>
              <a:rect l="0" t="0" r="r" b="b"/>
              <a:pathLst>
                <a:path w="1280" h="1280">
                  <a:moveTo>
                    <a:pt x="0" y="640"/>
                  </a:moveTo>
                  <a:cubicBezTo>
                    <a:pt x="0" y="287"/>
                    <a:pt x="287" y="0"/>
                    <a:pt x="640" y="0"/>
                  </a:cubicBezTo>
                  <a:cubicBezTo>
                    <a:pt x="640" y="0"/>
                    <a:pt x="640" y="0"/>
                    <a:pt x="640" y="0"/>
                  </a:cubicBezTo>
                  <a:lnTo>
                    <a:pt x="640" y="0"/>
                  </a:lnTo>
                  <a:cubicBezTo>
                    <a:pt x="994" y="0"/>
                    <a:pt x="1280" y="287"/>
                    <a:pt x="1280" y="640"/>
                  </a:cubicBezTo>
                  <a:cubicBezTo>
                    <a:pt x="1280" y="640"/>
                    <a:pt x="1280" y="640"/>
                    <a:pt x="1280" y="640"/>
                  </a:cubicBezTo>
                  <a:lnTo>
                    <a:pt x="1280" y="640"/>
                  </a:lnTo>
                  <a:cubicBezTo>
                    <a:pt x="1280" y="994"/>
                    <a:pt x="994" y="1280"/>
                    <a:pt x="640" y="1280"/>
                  </a:cubicBezTo>
                  <a:cubicBezTo>
                    <a:pt x="640" y="1280"/>
                    <a:pt x="640" y="1280"/>
                    <a:pt x="640" y="1280"/>
                  </a:cubicBezTo>
                  <a:lnTo>
                    <a:pt x="640" y="1280"/>
                  </a:lnTo>
                  <a:cubicBezTo>
                    <a:pt x="287" y="1280"/>
                    <a:pt x="0" y="994"/>
                    <a:pt x="0" y="640"/>
                  </a:cubicBezTo>
                  <a:cubicBezTo>
                    <a:pt x="0" y="640"/>
                    <a:pt x="0" y="640"/>
                    <a:pt x="0" y="640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35" name="Freeform 39"/>
            <p:cNvSpPr>
              <a:spLocks noEditPoints="1"/>
            </p:cNvSpPr>
            <p:nvPr/>
          </p:nvSpPr>
          <p:spPr bwMode="auto">
            <a:xfrm>
              <a:off x="1957" y="2926"/>
              <a:ext cx="480" cy="459"/>
            </a:xfrm>
            <a:custGeom>
              <a:avLst/>
              <a:gdLst/>
              <a:ahLst/>
              <a:cxnLst>
                <a:cxn ang="0">
                  <a:pos x="14" y="532"/>
                </a:cxn>
                <a:cxn ang="0">
                  <a:pos x="53" y="404"/>
                </a:cxn>
                <a:cxn ang="0">
                  <a:pos x="194" y="197"/>
                </a:cxn>
                <a:cxn ang="0">
                  <a:pos x="295" y="112"/>
                </a:cxn>
                <a:cxn ang="0">
                  <a:pos x="466" y="31"/>
                </a:cxn>
                <a:cxn ang="0">
                  <a:pos x="663" y="0"/>
                </a:cxn>
                <a:cxn ang="0">
                  <a:pos x="861" y="30"/>
                </a:cxn>
                <a:cxn ang="0">
                  <a:pos x="1034" y="112"/>
                </a:cxn>
                <a:cxn ang="0">
                  <a:pos x="1136" y="197"/>
                </a:cxn>
                <a:cxn ang="0">
                  <a:pos x="1276" y="404"/>
                </a:cxn>
                <a:cxn ang="0">
                  <a:pos x="1315" y="529"/>
                </a:cxn>
                <a:cxn ang="0">
                  <a:pos x="1325" y="732"/>
                </a:cxn>
                <a:cxn ang="0">
                  <a:pos x="1277" y="922"/>
                </a:cxn>
                <a:cxn ang="0">
                  <a:pos x="1214" y="1038"/>
                </a:cxn>
                <a:cxn ang="0">
                  <a:pos x="1038" y="1214"/>
                </a:cxn>
                <a:cxn ang="0">
                  <a:pos x="922" y="1277"/>
                </a:cxn>
                <a:cxn ang="0">
                  <a:pos x="734" y="1325"/>
                </a:cxn>
                <a:cxn ang="0">
                  <a:pos x="532" y="1315"/>
                </a:cxn>
                <a:cxn ang="0">
                  <a:pos x="404" y="1276"/>
                </a:cxn>
                <a:cxn ang="0">
                  <a:pos x="197" y="1136"/>
                </a:cxn>
                <a:cxn ang="0">
                  <a:pos x="112" y="1034"/>
                </a:cxn>
                <a:cxn ang="0">
                  <a:pos x="31" y="864"/>
                </a:cxn>
                <a:cxn ang="0">
                  <a:pos x="0" y="666"/>
                </a:cxn>
                <a:cxn ang="0">
                  <a:pos x="76" y="847"/>
                </a:cxn>
                <a:cxn ang="0">
                  <a:pos x="155" y="1011"/>
                </a:cxn>
                <a:cxn ang="0">
                  <a:pos x="228" y="1099"/>
                </a:cxn>
                <a:cxn ang="0">
                  <a:pos x="427" y="1233"/>
                </a:cxn>
                <a:cxn ang="0">
                  <a:pos x="539" y="1268"/>
                </a:cxn>
                <a:cxn ang="0">
                  <a:pos x="727" y="1278"/>
                </a:cxn>
                <a:cxn ang="0">
                  <a:pos x="905" y="1232"/>
                </a:cxn>
                <a:cxn ang="0">
                  <a:pos x="1007" y="1177"/>
                </a:cxn>
                <a:cxn ang="0">
                  <a:pos x="1177" y="1007"/>
                </a:cxn>
                <a:cxn ang="0">
                  <a:pos x="1232" y="905"/>
                </a:cxn>
                <a:cxn ang="0">
                  <a:pos x="1277" y="729"/>
                </a:cxn>
                <a:cxn ang="0">
                  <a:pos x="1268" y="542"/>
                </a:cxn>
                <a:cxn ang="0">
                  <a:pos x="1233" y="427"/>
                </a:cxn>
                <a:cxn ang="0">
                  <a:pos x="1099" y="228"/>
                </a:cxn>
                <a:cxn ang="0">
                  <a:pos x="1011" y="155"/>
                </a:cxn>
                <a:cxn ang="0">
                  <a:pos x="849" y="77"/>
                </a:cxn>
                <a:cxn ang="0">
                  <a:pos x="666" y="48"/>
                </a:cxn>
                <a:cxn ang="0">
                  <a:pos x="483" y="76"/>
                </a:cxn>
                <a:cxn ang="0">
                  <a:pos x="318" y="155"/>
                </a:cxn>
                <a:cxn ang="0">
                  <a:pos x="231" y="228"/>
                </a:cxn>
                <a:cxn ang="0">
                  <a:pos x="96" y="427"/>
                </a:cxn>
                <a:cxn ang="0">
                  <a:pos x="61" y="539"/>
                </a:cxn>
                <a:cxn ang="0">
                  <a:pos x="51" y="727"/>
                </a:cxn>
              </a:cxnLst>
              <a:rect l="0" t="0" r="r" b="b"/>
              <a:pathLst>
                <a:path w="1328" h="1328">
                  <a:moveTo>
                    <a:pt x="0" y="666"/>
                  </a:moveTo>
                  <a:lnTo>
                    <a:pt x="3" y="598"/>
                  </a:lnTo>
                  <a:lnTo>
                    <a:pt x="14" y="532"/>
                  </a:lnTo>
                  <a:lnTo>
                    <a:pt x="30" y="468"/>
                  </a:lnTo>
                  <a:lnTo>
                    <a:pt x="52" y="407"/>
                  </a:lnTo>
                  <a:cubicBezTo>
                    <a:pt x="52" y="406"/>
                    <a:pt x="53" y="405"/>
                    <a:pt x="53" y="404"/>
                  </a:cubicBezTo>
                  <a:lnTo>
                    <a:pt x="112" y="295"/>
                  </a:lnTo>
                  <a:cubicBezTo>
                    <a:pt x="113" y="294"/>
                    <a:pt x="114" y="292"/>
                    <a:pt x="115" y="291"/>
                  </a:cubicBezTo>
                  <a:lnTo>
                    <a:pt x="194" y="197"/>
                  </a:lnTo>
                  <a:cubicBezTo>
                    <a:pt x="195" y="196"/>
                    <a:pt x="196" y="195"/>
                    <a:pt x="197" y="194"/>
                  </a:cubicBezTo>
                  <a:lnTo>
                    <a:pt x="291" y="115"/>
                  </a:lnTo>
                  <a:cubicBezTo>
                    <a:pt x="292" y="114"/>
                    <a:pt x="294" y="113"/>
                    <a:pt x="295" y="112"/>
                  </a:cubicBezTo>
                  <a:lnTo>
                    <a:pt x="404" y="53"/>
                  </a:lnTo>
                  <a:cubicBezTo>
                    <a:pt x="405" y="53"/>
                    <a:pt x="406" y="52"/>
                    <a:pt x="407" y="52"/>
                  </a:cubicBezTo>
                  <a:lnTo>
                    <a:pt x="466" y="31"/>
                  </a:lnTo>
                  <a:lnTo>
                    <a:pt x="529" y="14"/>
                  </a:lnTo>
                  <a:lnTo>
                    <a:pt x="596" y="4"/>
                  </a:lnTo>
                  <a:lnTo>
                    <a:pt x="663" y="0"/>
                  </a:lnTo>
                  <a:lnTo>
                    <a:pt x="732" y="3"/>
                  </a:lnTo>
                  <a:lnTo>
                    <a:pt x="797" y="14"/>
                  </a:lnTo>
                  <a:lnTo>
                    <a:pt x="861" y="30"/>
                  </a:lnTo>
                  <a:lnTo>
                    <a:pt x="922" y="52"/>
                  </a:lnTo>
                  <a:cubicBezTo>
                    <a:pt x="923" y="52"/>
                    <a:pt x="924" y="53"/>
                    <a:pt x="925" y="53"/>
                  </a:cubicBezTo>
                  <a:lnTo>
                    <a:pt x="1034" y="112"/>
                  </a:lnTo>
                  <a:cubicBezTo>
                    <a:pt x="1035" y="113"/>
                    <a:pt x="1037" y="114"/>
                    <a:pt x="1038" y="115"/>
                  </a:cubicBezTo>
                  <a:lnTo>
                    <a:pt x="1133" y="194"/>
                  </a:lnTo>
                  <a:cubicBezTo>
                    <a:pt x="1134" y="195"/>
                    <a:pt x="1135" y="196"/>
                    <a:pt x="1136" y="197"/>
                  </a:cubicBezTo>
                  <a:lnTo>
                    <a:pt x="1214" y="291"/>
                  </a:lnTo>
                  <a:cubicBezTo>
                    <a:pt x="1215" y="292"/>
                    <a:pt x="1216" y="294"/>
                    <a:pt x="1217" y="295"/>
                  </a:cubicBezTo>
                  <a:lnTo>
                    <a:pt x="1276" y="404"/>
                  </a:lnTo>
                  <a:cubicBezTo>
                    <a:pt x="1276" y="405"/>
                    <a:pt x="1277" y="406"/>
                    <a:pt x="1277" y="407"/>
                  </a:cubicBezTo>
                  <a:lnTo>
                    <a:pt x="1298" y="466"/>
                  </a:lnTo>
                  <a:lnTo>
                    <a:pt x="1315" y="529"/>
                  </a:lnTo>
                  <a:lnTo>
                    <a:pt x="1325" y="596"/>
                  </a:lnTo>
                  <a:lnTo>
                    <a:pt x="1328" y="663"/>
                  </a:lnTo>
                  <a:lnTo>
                    <a:pt x="1325" y="732"/>
                  </a:lnTo>
                  <a:lnTo>
                    <a:pt x="1315" y="797"/>
                  </a:lnTo>
                  <a:lnTo>
                    <a:pt x="1299" y="861"/>
                  </a:lnTo>
                  <a:lnTo>
                    <a:pt x="1277" y="922"/>
                  </a:lnTo>
                  <a:cubicBezTo>
                    <a:pt x="1277" y="923"/>
                    <a:pt x="1276" y="924"/>
                    <a:pt x="1276" y="925"/>
                  </a:cubicBezTo>
                  <a:lnTo>
                    <a:pt x="1217" y="1034"/>
                  </a:lnTo>
                  <a:cubicBezTo>
                    <a:pt x="1216" y="1035"/>
                    <a:pt x="1215" y="1037"/>
                    <a:pt x="1214" y="1038"/>
                  </a:cubicBezTo>
                  <a:lnTo>
                    <a:pt x="1136" y="1133"/>
                  </a:lnTo>
                  <a:cubicBezTo>
                    <a:pt x="1135" y="1134"/>
                    <a:pt x="1134" y="1135"/>
                    <a:pt x="1133" y="1136"/>
                  </a:cubicBezTo>
                  <a:lnTo>
                    <a:pt x="1038" y="1214"/>
                  </a:lnTo>
                  <a:cubicBezTo>
                    <a:pt x="1037" y="1215"/>
                    <a:pt x="1035" y="1216"/>
                    <a:pt x="1034" y="1217"/>
                  </a:cubicBezTo>
                  <a:lnTo>
                    <a:pt x="925" y="1276"/>
                  </a:lnTo>
                  <a:cubicBezTo>
                    <a:pt x="924" y="1276"/>
                    <a:pt x="923" y="1277"/>
                    <a:pt x="922" y="1277"/>
                  </a:cubicBezTo>
                  <a:lnTo>
                    <a:pt x="864" y="1298"/>
                  </a:lnTo>
                  <a:lnTo>
                    <a:pt x="799" y="1315"/>
                  </a:lnTo>
                  <a:lnTo>
                    <a:pt x="734" y="1325"/>
                  </a:lnTo>
                  <a:lnTo>
                    <a:pt x="666" y="1328"/>
                  </a:lnTo>
                  <a:lnTo>
                    <a:pt x="598" y="1325"/>
                  </a:lnTo>
                  <a:lnTo>
                    <a:pt x="532" y="1315"/>
                  </a:lnTo>
                  <a:lnTo>
                    <a:pt x="468" y="1299"/>
                  </a:lnTo>
                  <a:lnTo>
                    <a:pt x="407" y="1277"/>
                  </a:lnTo>
                  <a:cubicBezTo>
                    <a:pt x="406" y="1277"/>
                    <a:pt x="405" y="1276"/>
                    <a:pt x="404" y="1276"/>
                  </a:cubicBezTo>
                  <a:lnTo>
                    <a:pt x="295" y="1217"/>
                  </a:lnTo>
                  <a:cubicBezTo>
                    <a:pt x="294" y="1216"/>
                    <a:pt x="292" y="1215"/>
                    <a:pt x="291" y="1214"/>
                  </a:cubicBezTo>
                  <a:lnTo>
                    <a:pt x="197" y="1136"/>
                  </a:lnTo>
                  <a:cubicBezTo>
                    <a:pt x="196" y="1135"/>
                    <a:pt x="195" y="1134"/>
                    <a:pt x="194" y="1133"/>
                  </a:cubicBezTo>
                  <a:lnTo>
                    <a:pt x="115" y="1038"/>
                  </a:lnTo>
                  <a:cubicBezTo>
                    <a:pt x="114" y="1037"/>
                    <a:pt x="113" y="1035"/>
                    <a:pt x="112" y="1034"/>
                  </a:cubicBezTo>
                  <a:lnTo>
                    <a:pt x="53" y="925"/>
                  </a:lnTo>
                  <a:cubicBezTo>
                    <a:pt x="53" y="924"/>
                    <a:pt x="52" y="923"/>
                    <a:pt x="52" y="922"/>
                  </a:cubicBezTo>
                  <a:lnTo>
                    <a:pt x="31" y="864"/>
                  </a:lnTo>
                  <a:lnTo>
                    <a:pt x="14" y="799"/>
                  </a:lnTo>
                  <a:lnTo>
                    <a:pt x="4" y="734"/>
                  </a:lnTo>
                  <a:lnTo>
                    <a:pt x="0" y="666"/>
                  </a:lnTo>
                  <a:close/>
                  <a:moveTo>
                    <a:pt x="51" y="727"/>
                  </a:moveTo>
                  <a:lnTo>
                    <a:pt x="61" y="787"/>
                  </a:lnTo>
                  <a:lnTo>
                    <a:pt x="76" y="847"/>
                  </a:lnTo>
                  <a:lnTo>
                    <a:pt x="97" y="905"/>
                  </a:lnTo>
                  <a:lnTo>
                    <a:pt x="96" y="902"/>
                  </a:lnTo>
                  <a:lnTo>
                    <a:pt x="155" y="1011"/>
                  </a:lnTo>
                  <a:lnTo>
                    <a:pt x="152" y="1007"/>
                  </a:lnTo>
                  <a:lnTo>
                    <a:pt x="231" y="1102"/>
                  </a:lnTo>
                  <a:lnTo>
                    <a:pt x="228" y="1099"/>
                  </a:lnTo>
                  <a:lnTo>
                    <a:pt x="322" y="1177"/>
                  </a:lnTo>
                  <a:lnTo>
                    <a:pt x="318" y="1174"/>
                  </a:lnTo>
                  <a:lnTo>
                    <a:pt x="427" y="1233"/>
                  </a:lnTo>
                  <a:lnTo>
                    <a:pt x="424" y="1232"/>
                  </a:lnTo>
                  <a:lnTo>
                    <a:pt x="481" y="1252"/>
                  </a:lnTo>
                  <a:lnTo>
                    <a:pt x="539" y="1268"/>
                  </a:lnTo>
                  <a:lnTo>
                    <a:pt x="601" y="1277"/>
                  </a:lnTo>
                  <a:lnTo>
                    <a:pt x="663" y="1280"/>
                  </a:lnTo>
                  <a:lnTo>
                    <a:pt x="727" y="1278"/>
                  </a:lnTo>
                  <a:lnTo>
                    <a:pt x="787" y="1268"/>
                  </a:lnTo>
                  <a:lnTo>
                    <a:pt x="847" y="1253"/>
                  </a:lnTo>
                  <a:lnTo>
                    <a:pt x="905" y="1232"/>
                  </a:lnTo>
                  <a:lnTo>
                    <a:pt x="902" y="1233"/>
                  </a:lnTo>
                  <a:lnTo>
                    <a:pt x="1011" y="1174"/>
                  </a:lnTo>
                  <a:lnTo>
                    <a:pt x="1007" y="1177"/>
                  </a:lnTo>
                  <a:lnTo>
                    <a:pt x="1102" y="1099"/>
                  </a:lnTo>
                  <a:lnTo>
                    <a:pt x="1099" y="1102"/>
                  </a:lnTo>
                  <a:lnTo>
                    <a:pt x="1177" y="1007"/>
                  </a:lnTo>
                  <a:lnTo>
                    <a:pt x="1174" y="1011"/>
                  </a:lnTo>
                  <a:lnTo>
                    <a:pt x="1233" y="902"/>
                  </a:lnTo>
                  <a:lnTo>
                    <a:pt x="1232" y="905"/>
                  </a:lnTo>
                  <a:lnTo>
                    <a:pt x="1252" y="849"/>
                  </a:lnTo>
                  <a:lnTo>
                    <a:pt x="1268" y="790"/>
                  </a:lnTo>
                  <a:lnTo>
                    <a:pt x="1277" y="729"/>
                  </a:lnTo>
                  <a:lnTo>
                    <a:pt x="1280" y="666"/>
                  </a:lnTo>
                  <a:lnTo>
                    <a:pt x="1278" y="603"/>
                  </a:lnTo>
                  <a:lnTo>
                    <a:pt x="1268" y="542"/>
                  </a:lnTo>
                  <a:lnTo>
                    <a:pt x="1253" y="483"/>
                  </a:lnTo>
                  <a:lnTo>
                    <a:pt x="1232" y="424"/>
                  </a:lnTo>
                  <a:lnTo>
                    <a:pt x="1233" y="427"/>
                  </a:lnTo>
                  <a:lnTo>
                    <a:pt x="1174" y="318"/>
                  </a:lnTo>
                  <a:lnTo>
                    <a:pt x="1177" y="322"/>
                  </a:lnTo>
                  <a:lnTo>
                    <a:pt x="1099" y="228"/>
                  </a:lnTo>
                  <a:lnTo>
                    <a:pt x="1102" y="231"/>
                  </a:lnTo>
                  <a:lnTo>
                    <a:pt x="1007" y="152"/>
                  </a:lnTo>
                  <a:lnTo>
                    <a:pt x="1011" y="155"/>
                  </a:lnTo>
                  <a:lnTo>
                    <a:pt x="902" y="96"/>
                  </a:lnTo>
                  <a:lnTo>
                    <a:pt x="905" y="97"/>
                  </a:lnTo>
                  <a:lnTo>
                    <a:pt x="849" y="77"/>
                  </a:lnTo>
                  <a:lnTo>
                    <a:pt x="790" y="61"/>
                  </a:lnTo>
                  <a:lnTo>
                    <a:pt x="729" y="51"/>
                  </a:lnTo>
                  <a:lnTo>
                    <a:pt x="666" y="48"/>
                  </a:lnTo>
                  <a:lnTo>
                    <a:pt x="603" y="51"/>
                  </a:lnTo>
                  <a:lnTo>
                    <a:pt x="542" y="61"/>
                  </a:lnTo>
                  <a:lnTo>
                    <a:pt x="483" y="76"/>
                  </a:lnTo>
                  <a:lnTo>
                    <a:pt x="424" y="97"/>
                  </a:lnTo>
                  <a:lnTo>
                    <a:pt x="427" y="96"/>
                  </a:lnTo>
                  <a:lnTo>
                    <a:pt x="318" y="155"/>
                  </a:lnTo>
                  <a:lnTo>
                    <a:pt x="322" y="152"/>
                  </a:lnTo>
                  <a:lnTo>
                    <a:pt x="228" y="231"/>
                  </a:lnTo>
                  <a:lnTo>
                    <a:pt x="231" y="228"/>
                  </a:lnTo>
                  <a:lnTo>
                    <a:pt x="152" y="322"/>
                  </a:lnTo>
                  <a:lnTo>
                    <a:pt x="155" y="318"/>
                  </a:lnTo>
                  <a:lnTo>
                    <a:pt x="96" y="427"/>
                  </a:lnTo>
                  <a:lnTo>
                    <a:pt x="97" y="424"/>
                  </a:lnTo>
                  <a:lnTo>
                    <a:pt x="77" y="481"/>
                  </a:lnTo>
                  <a:lnTo>
                    <a:pt x="61" y="539"/>
                  </a:lnTo>
                  <a:lnTo>
                    <a:pt x="51" y="601"/>
                  </a:lnTo>
                  <a:lnTo>
                    <a:pt x="48" y="663"/>
                  </a:lnTo>
                  <a:lnTo>
                    <a:pt x="51" y="727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36" name="Rectangle 40"/>
            <p:cNvSpPr>
              <a:spLocks noChangeArrowheads="1"/>
            </p:cNvSpPr>
            <p:nvPr/>
          </p:nvSpPr>
          <p:spPr bwMode="auto">
            <a:xfrm>
              <a:off x="2069" y="3100"/>
              <a:ext cx="307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Heinä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7" name="Freeform 41"/>
            <p:cNvSpPr>
              <a:spLocks/>
            </p:cNvSpPr>
            <p:nvPr/>
          </p:nvSpPr>
          <p:spPr bwMode="auto">
            <a:xfrm>
              <a:off x="1967" y="2301"/>
              <a:ext cx="611" cy="345"/>
            </a:xfrm>
            <a:custGeom>
              <a:avLst/>
              <a:gdLst/>
              <a:ahLst/>
              <a:cxnLst>
                <a:cxn ang="0">
                  <a:pos x="611" y="13"/>
                </a:cxn>
                <a:cxn ang="0">
                  <a:pos x="8" y="345"/>
                </a:cxn>
                <a:cxn ang="0">
                  <a:pos x="0" y="332"/>
                </a:cxn>
                <a:cxn ang="0">
                  <a:pos x="603" y="0"/>
                </a:cxn>
                <a:cxn ang="0">
                  <a:pos x="611" y="13"/>
                </a:cxn>
              </a:cxnLst>
              <a:rect l="0" t="0" r="r" b="b"/>
              <a:pathLst>
                <a:path w="611" h="345">
                  <a:moveTo>
                    <a:pt x="611" y="13"/>
                  </a:moveTo>
                  <a:lnTo>
                    <a:pt x="8" y="345"/>
                  </a:lnTo>
                  <a:lnTo>
                    <a:pt x="0" y="332"/>
                  </a:lnTo>
                  <a:lnTo>
                    <a:pt x="603" y="0"/>
                  </a:lnTo>
                  <a:lnTo>
                    <a:pt x="611" y="1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38" name="Freeform 42"/>
            <p:cNvSpPr>
              <a:spLocks/>
            </p:cNvSpPr>
            <p:nvPr/>
          </p:nvSpPr>
          <p:spPr bwMode="auto">
            <a:xfrm>
              <a:off x="1542" y="2531"/>
              <a:ext cx="464" cy="442"/>
            </a:xfrm>
            <a:custGeom>
              <a:avLst/>
              <a:gdLst/>
              <a:ahLst/>
              <a:cxnLst>
                <a:cxn ang="0">
                  <a:pos x="0" y="64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1280" y="640"/>
                </a:cxn>
                <a:cxn ang="0">
                  <a:pos x="1280" y="640"/>
                </a:cxn>
                <a:cxn ang="0">
                  <a:pos x="1280" y="640"/>
                </a:cxn>
                <a:cxn ang="0">
                  <a:pos x="640" y="1280"/>
                </a:cxn>
                <a:cxn ang="0">
                  <a:pos x="640" y="1280"/>
                </a:cxn>
                <a:cxn ang="0">
                  <a:pos x="640" y="1280"/>
                </a:cxn>
                <a:cxn ang="0">
                  <a:pos x="0" y="640"/>
                </a:cxn>
                <a:cxn ang="0">
                  <a:pos x="0" y="640"/>
                </a:cxn>
              </a:cxnLst>
              <a:rect l="0" t="0" r="r" b="b"/>
              <a:pathLst>
                <a:path w="1280" h="1280">
                  <a:moveTo>
                    <a:pt x="0" y="640"/>
                  </a:moveTo>
                  <a:cubicBezTo>
                    <a:pt x="0" y="287"/>
                    <a:pt x="287" y="0"/>
                    <a:pt x="640" y="0"/>
                  </a:cubicBezTo>
                  <a:cubicBezTo>
                    <a:pt x="640" y="0"/>
                    <a:pt x="640" y="0"/>
                    <a:pt x="640" y="0"/>
                  </a:cubicBezTo>
                  <a:lnTo>
                    <a:pt x="640" y="0"/>
                  </a:lnTo>
                  <a:cubicBezTo>
                    <a:pt x="994" y="0"/>
                    <a:pt x="1280" y="287"/>
                    <a:pt x="1280" y="640"/>
                  </a:cubicBezTo>
                  <a:cubicBezTo>
                    <a:pt x="1280" y="640"/>
                    <a:pt x="1280" y="640"/>
                    <a:pt x="1280" y="640"/>
                  </a:cubicBezTo>
                  <a:lnTo>
                    <a:pt x="1280" y="640"/>
                  </a:lnTo>
                  <a:cubicBezTo>
                    <a:pt x="1280" y="994"/>
                    <a:pt x="994" y="1280"/>
                    <a:pt x="640" y="1280"/>
                  </a:cubicBezTo>
                  <a:cubicBezTo>
                    <a:pt x="640" y="1280"/>
                    <a:pt x="640" y="1280"/>
                    <a:pt x="640" y="1280"/>
                  </a:cubicBezTo>
                  <a:lnTo>
                    <a:pt x="640" y="1280"/>
                  </a:lnTo>
                  <a:cubicBezTo>
                    <a:pt x="287" y="1280"/>
                    <a:pt x="0" y="994"/>
                    <a:pt x="0" y="640"/>
                  </a:cubicBezTo>
                  <a:cubicBezTo>
                    <a:pt x="0" y="640"/>
                    <a:pt x="0" y="640"/>
                    <a:pt x="0" y="640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39" name="Freeform 43"/>
            <p:cNvSpPr>
              <a:spLocks noEditPoints="1"/>
            </p:cNvSpPr>
            <p:nvPr/>
          </p:nvSpPr>
          <p:spPr bwMode="auto">
            <a:xfrm>
              <a:off x="1534" y="2523"/>
              <a:ext cx="480" cy="459"/>
            </a:xfrm>
            <a:custGeom>
              <a:avLst/>
              <a:gdLst/>
              <a:ahLst/>
              <a:cxnLst>
                <a:cxn ang="0">
                  <a:pos x="14" y="532"/>
                </a:cxn>
                <a:cxn ang="0">
                  <a:pos x="53" y="404"/>
                </a:cxn>
                <a:cxn ang="0">
                  <a:pos x="194" y="197"/>
                </a:cxn>
                <a:cxn ang="0">
                  <a:pos x="295" y="112"/>
                </a:cxn>
                <a:cxn ang="0">
                  <a:pos x="466" y="31"/>
                </a:cxn>
                <a:cxn ang="0">
                  <a:pos x="663" y="0"/>
                </a:cxn>
                <a:cxn ang="0">
                  <a:pos x="861" y="30"/>
                </a:cxn>
                <a:cxn ang="0">
                  <a:pos x="1034" y="112"/>
                </a:cxn>
                <a:cxn ang="0">
                  <a:pos x="1136" y="197"/>
                </a:cxn>
                <a:cxn ang="0">
                  <a:pos x="1276" y="404"/>
                </a:cxn>
                <a:cxn ang="0">
                  <a:pos x="1315" y="529"/>
                </a:cxn>
                <a:cxn ang="0">
                  <a:pos x="1325" y="732"/>
                </a:cxn>
                <a:cxn ang="0">
                  <a:pos x="1277" y="922"/>
                </a:cxn>
                <a:cxn ang="0">
                  <a:pos x="1214" y="1038"/>
                </a:cxn>
                <a:cxn ang="0">
                  <a:pos x="1038" y="1214"/>
                </a:cxn>
                <a:cxn ang="0">
                  <a:pos x="922" y="1277"/>
                </a:cxn>
                <a:cxn ang="0">
                  <a:pos x="734" y="1325"/>
                </a:cxn>
                <a:cxn ang="0">
                  <a:pos x="532" y="1315"/>
                </a:cxn>
                <a:cxn ang="0">
                  <a:pos x="404" y="1276"/>
                </a:cxn>
                <a:cxn ang="0">
                  <a:pos x="197" y="1136"/>
                </a:cxn>
                <a:cxn ang="0">
                  <a:pos x="112" y="1034"/>
                </a:cxn>
                <a:cxn ang="0">
                  <a:pos x="31" y="864"/>
                </a:cxn>
                <a:cxn ang="0">
                  <a:pos x="0" y="666"/>
                </a:cxn>
                <a:cxn ang="0">
                  <a:pos x="76" y="847"/>
                </a:cxn>
                <a:cxn ang="0">
                  <a:pos x="155" y="1011"/>
                </a:cxn>
                <a:cxn ang="0">
                  <a:pos x="228" y="1099"/>
                </a:cxn>
                <a:cxn ang="0">
                  <a:pos x="427" y="1233"/>
                </a:cxn>
                <a:cxn ang="0">
                  <a:pos x="539" y="1268"/>
                </a:cxn>
                <a:cxn ang="0">
                  <a:pos x="727" y="1278"/>
                </a:cxn>
                <a:cxn ang="0">
                  <a:pos x="905" y="1232"/>
                </a:cxn>
                <a:cxn ang="0">
                  <a:pos x="1007" y="1177"/>
                </a:cxn>
                <a:cxn ang="0">
                  <a:pos x="1177" y="1007"/>
                </a:cxn>
                <a:cxn ang="0">
                  <a:pos x="1232" y="905"/>
                </a:cxn>
                <a:cxn ang="0">
                  <a:pos x="1277" y="729"/>
                </a:cxn>
                <a:cxn ang="0">
                  <a:pos x="1268" y="542"/>
                </a:cxn>
                <a:cxn ang="0">
                  <a:pos x="1233" y="427"/>
                </a:cxn>
                <a:cxn ang="0">
                  <a:pos x="1099" y="228"/>
                </a:cxn>
                <a:cxn ang="0">
                  <a:pos x="1011" y="155"/>
                </a:cxn>
                <a:cxn ang="0">
                  <a:pos x="849" y="77"/>
                </a:cxn>
                <a:cxn ang="0">
                  <a:pos x="666" y="48"/>
                </a:cxn>
                <a:cxn ang="0">
                  <a:pos x="483" y="76"/>
                </a:cxn>
                <a:cxn ang="0">
                  <a:pos x="318" y="155"/>
                </a:cxn>
                <a:cxn ang="0">
                  <a:pos x="231" y="228"/>
                </a:cxn>
                <a:cxn ang="0">
                  <a:pos x="96" y="427"/>
                </a:cxn>
                <a:cxn ang="0">
                  <a:pos x="61" y="539"/>
                </a:cxn>
                <a:cxn ang="0">
                  <a:pos x="51" y="727"/>
                </a:cxn>
              </a:cxnLst>
              <a:rect l="0" t="0" r="r" b="b"/>
              <a:pathLst>
                <a:path w="1328" h="1328">
                  <a:moveTo>
                    <a:pt x="0" y="666"/>
                  </a:moveTo>
                  <a:lnTo>
                    <a:pt x="3" y="598"/>
                  </a:lnTo>
                  <a:lnTo>
                    <a:pt x="14" y="532"/>
                  </a:lnTo>
                  <a:lnTo>
                    <a:pt x="30" y="468"/>
                  </a:lnTo>
                  <a:lnTo>
                    <a:pt x="52" y="407"/>
                  </a:lnTo>
                  <a:cubicBezTo>
                    <a:pt x="52" y="406"/>
                    <a:pt x="53" y="405"/>
                    <a:pt x="53" y="404"/>
                  </a:cubicBezTo>
                  <a:lnTo>
                    <a:pt x="112" y="295"/>
                  </a:lnTo>
                  <a:cubicBezTo>
                    <a:pt x="113" y="294"/>
                    <a:pt x="114" y="292"/>
                    <a:pt x="115" y="291"/>
                  </a:cubicBezTo>
                  <a:lnTo>
                    <a:pt x="194" y="197"/>
                  </a:lnTo>
                  <a:cubicBezTo>
                    <a:pt x="195" y="196"/>
                    <a:pt x="196" y="195"/>
                    <a:pt x="197" y="194"/>
                  </a:cubicBezTo>
                  <a:lnTo>
                    <a:pt x="291" y="115"/>
                  </a:lnTo>
                  <a:cubicBezTo>
                    <a:pt x="292" y="114"/>
                    <a:pt x="294" y="113"/>
                    <a:pt x="295" y="112"/>
                  </a:cubicBezTo>
                  <a:lnTo>
                    <a:pt x="404" y="53"/>
                  </a:lnTo>
                  <a:cubicBezTo>
                    <a:pt x="405" y="53"/>
                    <a:pt x="406" y="52"/>
                    <a:pt x="407" y="52"/>
                  </a:cubicBezTo>
                  <a:lnTo>
                    <a:pt x="466" y="31"/>
                  </a:lnTo>
                  <a:lnTo>
                    <a:pt x="529" y="14"/>
                  </a:lnTo>
                  <a:lnTo>
                    <a:pt x="596" y="4"/>
                  </a:lnTo>
                  <a:lnTo>
                    <a:pt x="663" y="0"/>
                  </a:lnTo>
                  <a:lnTo>
                    <a:pt x="732" y="3"/>
                  </a:lnTo>
                  <a:lnTo>
                    <a:pt x="797" y="14"/>
                  </a:lnTo>
                  <a:lnTo>
                    <a:pt x="861" y="30"/>
                  </a:lnTo>
                  <a:lnTo>
                    <a:pt x="922" y="52"/>
                  </a:lnTo>
                  <a:cubicBezTo>
                    <a:pt x="923" y="52"/>
                    <a:pt x="924" y="53"/>
                    <a:pt x="925" y="53"/>
                  </a:cubicBezTo>
                  <a:lnTo>
                    <a:pt x="1034" y="112"/>
                  </a:lnTo>
                  <a:cubicBezTo>
                    <a:pt x="1035" y="113"/>
                    <a:pt x="1037" y="114"/>
                    <a:pt x="1038" y="115"/>
                  </a:cubicBezTo>
                  <a:lnTo>
                    <a:pt x="1133" y="194"/>
                  </a:lnTo>
                  <a:cubicBezTo>
                    <a:pt x="1134" y="195"/>
                    <a:pt x="1135" y="196"/>
                    <a:pt x="1136" y="197"/>
                  </a:cubicBezTo>
                  <a:lnTo>
                    <a:pt x="1214" y="291"/>
                  </a:lnTo>
                  <a:cubicBezTo>
                    <a:pt x="1215" y="292"/>
                    <a:pt x="1216" y="294"/>
                    <a:pt x="1217" y="295"/>
                  </a:cubicBezTo>
                  <a:lnTo>
                    <a:pt x="1276" y="404"/>
                  </a:lnTo>
                  <a:cubicBezTo>
                    <a:pt x="1276" y="405"/>
                    <a:pt x="1277" y="406"/>
                    <a:pt x="1277" y="407"/>
                  </a:cubicBezTo>
                  <a:lnTo>
                    <a:pt x="1298" y="466"/>
                  </a:lnTo>
                  <a:lnTo>
                    <a:pt x="1315" y="529"/>
                  </a:lnTo>
                  <a:lnTo>
                    <a:pt x="1325" y="596"/>
                  </a:lnTo>
                  <a:lnTo>
                    <a:pt x="1328" y="663"/>
                  </a:lnTo>
                  <a:lnTo>
                    <a:pt x="1325" y="732"/>
                  </a:lnTo>
                  <a:lnTo>
                    <a:pt x="1315" y="797"/>
                  </a:lnTo>
                  <a:lnTo>
                    <a:pt x="1299" y="861"/>
                  </a:lnTo>
                  <a:lnTo>
                    <a:pt x="1277" y="922"/>
                  </a:lnTo>
                  <a:cubicBezTo>
                    <a:pt x="1277" y="923"/>
                    <a:pt x="1276" y="924"/>
                    <a:pt x="1276" y="925"/>
                  </a:cubicBezTo>
                  <a:lnTo>
                    <a:pt x="1217" y="1034"/>
                  </a:lnTo>
                  <a:cubicBezTo>
                    <a:pt x="1216" y="1035"/>
                    <a:pt x="1215" y="1037"/>
                    <a:pt x="1214" y="1038"/>
                  </a:cubicBezTo>
                  <a:lnTo>
                    <a:pt x="1136" y="1133"/>
                  </a:lnTo>
                  <a:cubicBezTo>
                    <a:pt x="1135" y="1134"/>
                    <a:pt x="1134" y="1135"/>
                    <a:pt x="1133" y="1136"/>
                  </a:cubicBezTo>
                  <a:lnTo>
                    <a:pt x="1038" y="1214"/>
                  </a:lnTo>
                  <a:cubicBezTo>
                    <a:pt x="1037" y="1215"/>
                    <a:pt x="1035" y="1216"/>
                    <a:pt x="1034" y="1217"/>
                  </a:cubicBezTo>
                  <a:lnTo>
                    <a:pt x="925" y="1276"/>
                  </a:lnTo>
                  <a:cubicBezTo>
                    <a:pt x="924" y="1276"/>
                    <a:pt x="923" y="1277"/>
                    <a:pt x="922" y="1277"/>
                  </a:cubicBezTo>
                  <a:lnTo>
                    <a:pt x="864" y="1298"/>
                  </a:lnTo>
                  <a:lnTo>
                    <a:pt x="799" y="1315"/>
                  </a:lnTo>
                  <a:lnTo>
                    <a:pt x="734" y="1325"/>
                  </a:lnTo>
                  <a:lnTo>
                    <a:pt x="666" y="1328"/>
                  </a:lnTo>
                  <a:lnTo>
                    <a:pt x="598" y="1325"/>
                  </a:lnTo>
                  <a:lnTo>
                    <a:pt x="532" y="1315"/>
                  </a:lnTo>
                  <a:lnTo>
                    <a:pt x="468" y="1299"/>
                  </a:lnTo>
                  <a:lnTo>
                    <a:pt x="407" y="1277"/>
                  </a:lnTo>
                  <a:cubicBezTo>
                    <a:pt x="406" y="1277"/>
                    <a:pt x="405" y="1276"/>
                    <a:pt x="404" y="1276"/>
                  </a:cubicBezTo>
                  <a:lnTo>
                    <a:pt x="295" y="1217"/>
                  </a:lnTo>
                  <a:cubicBezTo>
                    <a:pt x="294" y="1216"/>
                    <a:pt x="292" y="1215"/>
                    <a:pt x="291" y="1214"/>
                  </a:cubicBezTo>
                  <a:lnTo>
                    <a:pt x="197" y="1136"/>
                  </a:lnTo>
                  <a:cubicBezTo>
                    <a:pt x="196" y="1135"/>
                    <a:pt x="195" y="1134"/>
                    <a:pt x="194" y="1133"/>
                  </a:cubicBezTo>
                  <a:lnTo>
                    <a:pt x="115" y="1038"/>
                  </a:lnTo>
                  <a:cubicBezTo>
                    <a:pt x="114" y="1037"/>
                    <a:pt x="113" y="1035"/>
                    <a:pt x="112" y="1034"/>
                  </a:cubicBezTo>
                  <a:lnTo>
                    <a:pt x="53" y="925"/>
                  </a:lnTo>
                  <a:cubicBezTo>
                    <a:pt x="53" y="924"/>
                    <a:pt x="52" y="923"/>
                    <a:pt x="52" y="922"/>
                  </a:cubicBezTo>
                  <a:lnTo>
                    <a:pt x="31" y="864"/>
                  </a:lnTo>
                  <a:lnTo>
                    <a:pt x="14" y="799"/>
                  </a:lnTo>
                  <a:lnTo>
                    <a:pt x="4" y="734"/>
                  </a:lnTo>
                  <a:lnTo>
                    <a:pt x="0" y="666"/>
                  </a:lnTo>
                  <a:close/>
                  <a:moveTo>
                    <a:pt x="51" y="727"/>
                  </a:moveTo>
                  <a:lnTo>
                    <a:pt x="61" y="787"/>
                  </a:lnTo>
                  <a:lnTo>
                    <a:pt x="76" y="847"/>
                  </a:lnTo>
                  <a:lnTo>
                    <a:pt x="97" y="905"/>
                  </a:lnTo>
                  <a:lnTo>
                    <a:pt x="96" y="902"/>
                  </a:lnTo>
                  <a:lnTo>
                    <a:pt x="155" y="1011"/>
                  </a:lnTo>
                  <a:lnTo>
                    <a:pt x="152" y="1007"/>
                  </a:lnTo>
                  <a:lnTo>
                    <a:pt x="231" y="1102"/>
                  </a:lnTo>
                  <a:lnTo>
                    <a:pt x="228" y="1099"/>
                  </a:lnTo>
                  <a:lnTo>
                    <a:pt x="322" y="1177"/>
                  </a:lnTo>
                  <a:lnTo>
                    <a:pt x="318" y="1174"/>
                  </a:lnTo>
                  <a:lnTo>
                    <a:pt x="427" y="1233"/>
                  </a:lnTo>
                  <a:lnTo>
                    <a:pt x="424" y="1232"/>
                  </a:lnTo>
                  <a:lnTo>
                    <a:pt x="481" y="1252"/>
                  </a:lnTo>
                  <a:lnTo>
                    <a:pt x="539" y="1268"/>
                  </a:lnTo>
                  <a:lnTo>
                    <a:pt x="601" y="1277"/>
                  </a:lnTo>
                  <a:lnTo>
                    <a:pt x="663" y="1280"/>
                  </a:lnTo>
                  <a:lnTo>
                    <a:pt x="727" y="1278"/>
                  </a:lnTo>
                  <a:lnTo>
                    <a:pt x="787" y="1268"/>
                  </a:lnTo>
                  <a:lnTo>
                    <a:pt x="847" y="1253"/>
                  </a:lnTo>
                  <a:lnTo>
                    <a:pt x="905" y="1232"/>
                  </a:lnTo>
                  <a:lnTo>
                    <a:pt x="902" y="1233"/>
                  </a:lnTo>
                  <a:lnTo>
                    <a:pt x="1011" y="1174"/>
                  </a:lnTo>
                  <a:lnTo>
                    <a:pt x="1007" y="1177"/>
                  </a:lnTo>
                  <a:lnTo>
                    <a:pt x="1102" y="1099"/>
                  </a:lnTo>
                  <a:lnTo>
                    <a:pt x="1099" y="1102"/>
                  </a:lnTo>
                  <a:lnTo>
                    <a:pt x="1177" y="1007"/>
                  </a:lnTo>
                  <a:lnTo>
                    <a:pt x="1174" y="1011"/>
                  </a:lnTo>
                  <a:lnTo>
                    <a:pt x="1233" y="902"/>
                  </a:lnTo>
                  <a:lnTo>
                    <a:pt x="1232" y="905"/>
                  </a:lnTo>
                  <a:lnTo>
                    <a:pt x="1252" y="849"/>
                  </a:lnTo>
                  <a:lnTo>
                    <a:pt x="1268" y="790"/>
                  </a:lnTo>
                  <a:lnTo>
                    <a:pt x="1277" y="729"/>
                  </a:lnTo>
                  <a:lnTo>
                    <a:pt x="1280" y="666"/>
                  </a:lnTo>
                  <a:lnTo>
                    <a:pt x="1278" y="603"/>
                  </a:lnTo>
                  <a:lnTo>
                    <a:pt x="1268" y="542"/>
                  </a:lnTo>
                  <a:lnTo>
                    <a:pt x="1253" y="483"/>
                  </a:lnTo>
                  <a:lnTo>
                    <a:pt x="1232" y="424"/>
                  </a:lnTo>
                  <a:lnTo>
                    <a:pt x="1233" y="427"/>
                  </a:lnTo>
                  <a:lnTo>
                    <a:pt x="1174" y="318"/>
                  </a:lnTo>
                  <a:lnTo>
                    <a:pt x="1177" y="322"/>
                  </a:lnTo>
                  <a:lnTo>
                    <a:pt x="1099" y="228"/>
                  </a:lnTo>
                  <a:lnTo>
                    <a:pt x="1102" y="231"/>
                  </a:lnTo>
                  <a:lnTo>
                    <a:pt x="1007" y="152"/>
                  </a:lnTo>
                  <a:lnTo>
                    <a:pt x="1011" y="155"/>
                  </a:lnTo>
                  <a:lnTo>
                    <a:pt x="902" y="96"/>
                  </a:lnTo>
                  <a:lnTo>
                    <a:pt x="905" y="97"/>
                  </a:lnTo>
                  <a:lnTo>
                    <a:pt x="849" y="77"/>
                  </a:lnTo>
                  <a:lnTo>
                    <a:pt x="790" y="61"/>
                  </a:lnTo>
                  <a:lnTo>
                    <a:pt x="729" y="51"/>
                  </a:lnTo>
                  <a:lnTo>
                    <a:pt x="666" y="48"/>
                  </a:lnTo>
                  <a:lnTo>
                    <a:pt x="603" y="51"/>
                  </a:lnTo>
                  <a:lnTo>
                    <a:pt x="542" y="61"/>
                  </a:lnTo>
                  <a:lnTo>
                    <a:pt x="483" y="76"/>
                  </a:lnTo>
                  <a:lnTo>
                    <a:pt x="424" y="97"/>
                  </a:lnTo>
                  <a:lnTo>
                    <a:pt x="427" y="96"/>
                  </a:lnTo>
                  <a:lnTo>
                    <a:pt x="318" y="155"/>
                  </a:lnTo>
                  <a:lnTo>
                    <a:pt x="322" y="152"/>
                  </a:lnTo>
                  <a:lnTo>
                    <a:pt x="228" y="231"/>
                  </a:lnTo>
                  <a:lnTo>
                    <a:pt x="231" y="228"/>
                  </a:lnTo>
                  <a:lnTo>
                    <a:pt x="152" y="322"/>
                  </a:lnTo>
                  <a:lnTo>
                    <a:pt x="155" y="318"/>
                  </a:lnTo>
                  <a:lnTo>
                    <a:pt x="96" y="427"/>
                  </a:lnTo>
                  <a:lnTo>
                    <a:pt x="97" y="424"/>
                  </a:lnTo>
                  <a:lnTo>
                    <a:pt x="77" y="481"/>
                  </a:lnTo>
                  <a:lnTo>
                    <a:pt x="61" y="539"/>
                  </a:lnTo>
                  <a:lnTo>
                    <a:pt x="51" y="601"/>
                  </a:lnTo>
                  <a:lnTo>
                    <a:pt x="48" y="663"/>
                  </a:lnTo>
                  <a:lnTo>
                    <a:pt x="51" y="727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40" name="Rectangle 44"/>
            <p:cNvSpPr>
              <a:spLocks noChangeArrowheads="1"/>
            </p:cNvSpPr>
            <p:nvPr/>
          </p:nvSpPr>
          <p:spPr bwMode="auto">
            <a:xfrm>
              <a:off x="1704" y="2696"/>
              <a:ext cx="191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Elo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1" name="Rectangle 45"/>
            <p:cNvSpPr>
              <a:spLocks noChangeArrowheads="1"/>
            </p:cNvSpPr>
            <p:nvPr/>
          </p:nvSpPr>
          <p:spPr bwMode="auto">
            <a:xfrm>
              <a:off x="1848" y="2191"/>
              <a:ext cx="697" cy="16"/>
            </a:xfrm>
            <a:prstGeom prst="rect">
              <a:avLst/>
            </a:pr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1392" y="1978"/>
              <a:ext cx="457" cy="442"/>
            </a:xfrm>
            <a:custGeom>
              <a:avLst/>
              <a:gdLst/>
              <a:ahLst/>
              <a:cxnLst>
                <a:cxn ang="0">
                  <a:pos x="0" y="64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632" y="0"/>
                </a:cxn>
                <a:cxn ang="0">
                  <a:pos x="1264" y="640"/>
                </a:cxn>
                <a:cxn ang="0">
                  <a:pos x="1264" y="640"/>
                </a:cxn>
                <a:cxn ang="0">
                  <a:pos x="1264" y="640"/>
                </a:cxn>
                <a:cxn ang="0">
                  <a:pos x="632" y="1280"/>
                </a:cxn>
                <a:cxn ang="0">
                  <a:pos x="632" y="1280"/>
                </a:cxn>
                <a:cxn ang="0">
                  <a:pos x="632" y="1280"/>
                </a:cxn>
                <a:cxn ang="0">
                  <a:pos x="0" y="640"/>
                </a:cxn>
                <a:cxn ang="0">
                  <a:pos x="0" y="640"/>
                </a:cxn>
              </a:cxnLst>
              <a:rect l="0" t="0" r="r" b="b"/>
              <a:pathLst>
                <a:path w="1264" h="1280">
                  <a:moveTo>
                    <a:pt x="0" y="640"/>
                  </a:moveTo>
                  <a:cubicBezTo>
                    <a:pt x="0" y="287"/>
                    <a:pt x="283" y="0"/>
                    <a:pt x="632" y="0"/>
                  </a:cubicBezTo>
                  <a:cubicBezTo>
                    <a:pt x="632" y="0"/>
                    <a:pt x="632" y="0"/>
                    <a:pt x="632" y="0"/>
                  </a:cubicBezTo>
                  <a:lnTo>
                    <a:pt x="632" y="0"/>
                  </a:lnTo>
                  <a:cubicBezTo>
                    <a:pt x="982" y="0"/>
                    <a:pt x="1264" y="287"/>
                    <a:pt x="1264" y="640"/>
                  </a:cubicBezTo>
                  <a:cubicBezTo>
                    <a:pt x="1264" y="640"/>
                    <a:pt x="1264" y="640"/>
                    <a:pt x="1264" y="640"/>
                  </a:cubicBezTo>
                  <a:lnTo>
                    <a:pt x="1264" y="640"/>
                  </a:lnTo>
                  <a:cubicBezTo>
                    <a:pt x="1264" y="994"/>
                    <a:pt x="982" y="1280"/>
                    <a:pt x="632" y="1280"/>
                  </a:cubicBezTo>
                  <a:cubicBezTo>
                    <a:pt x="632" y="1280"/>
                    <a:pt x="632" y="1280"/>
                    <a:pt x="632" y="1280"/>
                  </a:cubicBezTo>
                  <a:lnTo>
                    <a:pt x="632" y="1280"/>
                  </a:lnTo>
                  <a:cubicBezTo>
                    <a:pt x="283" y="1280"/>
                    <a:pt x="0" y="994"/>
                    <a:pt x="0" y="640"/>
                  </a:cubicBezTo>
                  <a:cubicBezTo>
                    <a:pt x="0" y="640"/>
                    <a:pt x="0" y="640"/>
                    <a:pt x="0" y="640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43" name="Freeform 47"/>
            <p:cNvSpPr>
              <a:spLocks noEditPoints="1"/>
            </p:cNvSpPr>
            <p:nvPr/>
          </p:nvSpPr>
          <p:spPr bwMode="auto">
            <a:xfrm>
              <a:off x="1383" y="1970"/>
              <a:ext cx="475" cy="459"/>
            </a:xfrm>
            <a:custGeom>
              <a:avLst/>
              <a:gdLst/>
              <a:ahLst/>
              <a:cxnLst>
                <a:cxn ang="0">
                  <a:pos x="14" y="532"/>
                </a:cxn>
                <a:cxn ang="0">
                  <a:pos x="53" y="404"/>
                </a:cxn>
                <a:cxn ang="0">
                  <a:pos x="191" y="197"/>
                </a:cxn>
                <a:cxn ang="0">
                  <a:pos x="292" y="112"/>
                </a:cxn>
                <a:cxn ang="0">
                  <a:pos x="460" y="31"/>
                </a:cxn>
                <a:cxn ang="0">
                  <a:pos x="655" y="0"/>
                </a:cxn>
                <a:cxn ang="0">
                  <a:pos x="851" y="30"/>
                </a:cxn>
                <a:cxn ang="0">
                  <a:pos x="1022" y="112"/>
                </a:cxn>
                <a:cxn ang="0">
                  <a:pos x="1122" y="197"/>
                </a:cxn>
                <a:cxn ang="0">
                  <a:pos x="1260" y="404"/>
                </a:cxn>
                <a:cxn ang="0">
                  <a:pos x="1299" y="532"/>
                </a:cxn>
                <a:cxn ang="0">
                  <a:pos x="1309" y="732"/>
                </a:cxn>
                <a:cxn ang="0">
                  <a:pos x="1261" y="921"/>
                </a:cxn>
                <a:cxn ang="0">
                  <a:pos x="1199" y="1038"/>
                </a:cxn>
                <a:cxn ang="0">
                  <a:pos x="1026" y="1214"/>
                </a:cxn>
                <a:cxn ang="0">
                  <a:pos x="911" y="1277"/>
                </a:cxn>
                <a:cxn ang="0">
                  <a:pos x="725" y="1325"/>
                </a:cxn>
                <a:cxn ang="0">
                  <a:pos x="526" y="1315"/>
                </a:cxn>
                <a:cxn ang="0">
                  <a:pos x="399" y="1275"/>
                </a:cxn>
                <a:cxn ang="0">
                  <a:pos x="194" y="1136"/>
                </a:cxn>
                <a:cxn ang="0">
                  <a:pos x="111" y="1034"/>
                </a:cxn>
                <a:cxn ang="0">
                  <a:pos x="15" y="801"/>
                </a:cxn>
                <a:cxn ang="0">
                  <a:pos x="0" y="666"/>
                </a:cxn>
                <a:cxn ang="0">
                  <a:pos x="60" y="786"/>
                </a:cxn>
                <a:cxn ang="0">
                  <a:pos x="154" y="1011"/>
                </a:cxn>
                <a:cxn ang="0">
                  <a:pos x="225" y="1099"/>
                </a:cxn>
                <a:cxn ang="0">
                  <a:pos x="422" y="1233"/>
                </a:cxn>
                <a:cxn ang="0">
                  <a:pos x="533" y="1268"/>
                </a:cxn>
                <a:cxn ang="0">
                  <a:pos x="718" y="1278"/>
                </a:cxn>
                <a:cxn ang="0">
                  <a:pos x="894" y="1232"/>
                </a:cxn>
                <a:cxn ang="0">
                  <a:pos x="995" y="1177"/>
                </a:cxn>
                <a:cxn ang="0">
                  <a:pos x="1162" y="1007"/>
                </a:cxn>
                <a:cxn ang="0">
                  <a:pos x="1216" y="906"/>
                </a:cxn>
                <a:cxn ang="0">
                  <a:pos x="1261" y="729"/>
                </a:cxn>
                <a:cxn ang="0">
                  <a:pos x="1252" y="539"/>
                </a:cxn>
                <a:cxn ang="0">
                  <a:pos x="1217" y="427"/>
                </a:cxn>
                <a:cxn ang="0">
                  <a:pos x="1085" y="228"/>
                </a:cxn>
                <a:cxn ang="0">
                  <a:pos x="999" y="155"/>
                </a:cxn>
                <a:cxn ang="0">
                  <a:pos x="838" y="77"/>
                </a:cxn>
                <a:cxn ang="0">
                  <a:pos x="658" y="48"/>
                </a:cxn>
                <a:cxn ang="0">
                  <a:pos x="477" y="76"/>
                </a:cxn>
                <a:cxn ang="0">
                  <a:pos x="315" y="154"/>
                </a:cxn>
                <a:cxn ang="0">
                  <a:pos x="228" y="228"/>
                </a:cxn>
                <a:cxn ang="0">
                  <a:pos x="96" y="427"/>
                </a:cxn>
                <a:cxn ang="0">
                  <a:pos x="61" y="539"/>
                </a:cxn>
                <a:cxn ang="0">
                  <a:pos x="51" y="727"/>
                </a:cxn>
              </a:cxnLst>
              <a:rect l="0" t="0" r="r" b="b"/>
              <a:pathLst>
                <a:path w="1312" h="1328">
                  <a:moveTo>
                    <a:pt x="0" y="666"/>
                  </a:moveTo>
                  <a:lnTo>
                    <a:pt x="3" y="598"/>
                  </a:lnTo>
                  <a:lnTo>
                    <a:pt x="14" y="532"/>
                  </a:lnTo>
                  <a:cubicBezTo>
                    <a:pt x="14" y="531"/>
                    <a:pt x="14" y="529"/>
                    <a:pt x="15" y="528"/>
                  </a:cubicBezTo>
                  <a:lnTo>
                    <a:pt x="52" y="408"/>
                  </a:lnTo>
                  <a:cubicBezTo>
                    <a:pt x="52" y="407"/>
                    <a:pt x="53" y="406"/>
                    <a:pt x="53" y="404"/>
                  </a:cubicBezTo>
                  <a:lnTo>
                    <a:pt x="111" y="295"/>
                  </a:lnTo>
                  <a:cubicBezTo>
                    <a:pt x="112" y="294"/>
                    <a:pt x="113" y="292"/>
                    <a:pt x="114" y="291"/>
                  </a:cubicBezTo>
                  <a:lnTo>
                    <a:pt x="191" y="197"/>
                  </a:lnTo>
                  <a:cubicBezTo>
                    <a:pt x="192" y="196"/>
                    <a:pt x="193" y="195"/>
                    <a:pt x="194" y="194"/>
                  </a:cubicBezTo>
                  <a:lnTo>
                    <a:pt x="288" y="115"/>
                  </a:lnTo>
                  <a:cubicBezTo>
                    <a:pt x="289" y="114"/>
                    <a:pt x="291" y="113"/>
                    <a:pt x="292" y="112"/>
                  </a:cubicBezTo>
                  <a:lnTo>
                    <a:pt x="399" y="53"/>
                  </a:lnTo>
                  <a:cubicBezTo>
                    <a:pt x="400" y="53"/>
                    <a:pt x="401" y="52"/>
                    <a:pt x="402" y="52"/>
                  </a:cubicBezTo>
                  <a:lnTo>
                    <a:pt x="460" y="31"/>
                  </a:lnTo>
                  <a:lnTo>
                    <a:pt x="523" y="14"/>
                  </a:lnTo>
                  <a:lnTo>
                    <a:pt x="588" y="4"/>
                  </a:lnTo>
                  <a:lnTo>
                    <a:pt x="655" y="0"/>
                  </a:lnTo>
                  <a:lnTo>
                    <a:pt x="723" y="3"/>
                  </a:lnTo>
                  <a:lnTo>
                    <a:pt x="788" y="14"/>
                  </a:lnTo>
                  <a:lnTo>
                    <a:pt x="851" y="30"/>
                  </a:lnTo>
                  <a:lnTo>
                    <a:pt x="911" y="52"/>
                  </a:lnTo>
                  <a:cubicBezTo>
                    <a:pt x="912" y="52"/>
                    <a:pt x="913" y="53"/>
                    <a:pt x="914" y="53"/>
                  </a:cubicBezTo>
                  <a:lnTo>
                    <a:pt x="1022" y="112"/>
                  </a:lnTo>
                  <a:cubicBezTo>
                    <a:pt x="1023" y="113"/>
                    <a:pt x="1025" y="114"/>
                    <a:pt x="1026" y="115"/>
                  </a:cubicBezTo>
                  <a:lnTo>
                    <a:pt x="1119" y="194"/>
                  </a:lnTo>
                  <a:cubicBezTo>
                    <a:pt x="1120" y="195"/>
                    <a:pt x="1121" y="196"/>
                    <a:pt x="1122" y="197"/>
                  </a:cubicBezTo>
                  <a:lnTo>
                    <a:pt x="1199" y="291"/>
                  </a:lnTo>
                  <a:cubicBezTo>
                    <a:pt x="1200" y="292"/>
                    <a:pt x="1201" y="294"/>
                    <a:pt x="1202" y="295"/>
                  </a:cubicBezTo>
                  <a:lnTo>
                    <a:pt x="1260" y="404"/>
                  </a:lnTo>
                  <a:cubicBezTo>
                    <a:pt x="1260" y="406"/>
                    <a:pt x="1261" y="407"/>
                    <a:pt x="1261" y="408"/>
                  </a:cubicBezTo>
                  <a:lnTo>
                    <a:pt x="1298" y="528"/>
                  </a:lnTo>
                  <a:cubicBezTo>
                    <a:pt x="1299" y="529"/>
                    <a:pt x="1299" y="531"/>
                    <a:pt x="1299" y="532"/>
                  </a:cubicBezTo>
                  <a:lnTo>
                    <a:pt x="1309" y="596"/>
                  </a:lnTo>
                  <a:lnTo>
                    <a:pt x="1312" y="663"/>
                  </a:lnTo>
                  <a:lnTo>
                    <a:pt x="1309" y="732"/>
                  </a:lnTo>
                  <a:lnTo>
                    <a:pt x="1299" y="797"/>
                  </a:lnTo>
                  <a:cubicBezTo>
                    <a:pt x="1299" y="798"/>
                    <a:pt x="1299" y="799"/>
                    <a:pt x="1298" y="801"/>
                  </a:cubicBezTo>
                  <a:lnTo>
                    <a:pt x="1261" y="921"/>
                  </a:lnTo>
                  <a:cubicBezTo>
                    <a:pt x="1261" y="922"/>
                    <a:pt x="1260" y="923"/>
                    <a:pt x="1260" y="925"/>
                  </a:cubicBezTo>
                  <a:lnTo>
                    <a:pt x="1202" y="1034"/>
                  </a:lnTo>
                  <a:cubicBezTo>
                    <a:pt x="1201" y="1035"/>
                    <a:pt x="1200" y="1036"/>
                    <a:pt x="1199" y="1038"/>
                  </a:cubicBezTo>
                  <a:lnTo>
                    <a:pt x="1122" y="1133"/>
                  </a:lnTo>
                  <a:cubicBezTo>
                    <a:pt x="1121" y="1134"/>
                    <a:pt x="1120" y="1135"/>
                    <a:pt x="1119" y="1136"/>
                  </a:cubicBezTo>
                  <a:lnTo>
                    <a:pt x="1026" y="1214"/>
                  </a:lnTo>
                  <a:cubicBezTo>
                    <a:pt x="1025" y="1215"/>
                    <a:pt x="1023" y="1216"/>
                    <a:pt x="1022" y="1217"/>
                  </a:cubicBezTo>
                  <a:lnTo>
                    <a:pt x="914" y="1276"/>
                  </a:lnTo>
                  <a:cubicBezTo>
                    <a:pt x="913" y="1276"/>
                    <a:pt x="912" y="1277"/>
                    <a:pt x="911" y="1277"/>
                  </a:cubicBezTo>
                  <a:lnTo>
                    <a:pt x="853" y="1298"/>
                  </a:lnTo>
                  <a:lnTo>
                    <a:pt x="791" y="1315"/>
                  </a:lnTo>
                  <a:lnTo>
                    <a:pt x="725" y="1325"/>
                  </a:lnTo>
                  <a:lnTo>
                    <a:pt x="658" y="1328"/>
                  </a:lnTo>
                  <a:lnTo>
                    <a:pt x="590" y="1325"/>
                  </a:lnTo>
                  <a:lnTo>
                    <a:pt x="526" y="1315"/>
                  </a:lnTo>
                  <a:lnTo>
                    <a:pt x="462" y="1299"/>
                  </a:lnTo>
                  <a:lnTo>
                    <a:pt x="402" y="1277"/>
                  </a:lnTo>
                  <a:cubicBezTo>
                    <a:pt x="401" y="1277"/>
                    <a:pt x="400" y="1276"/>
                    <a:pt x="399" y="1275"/>
                  </a:cubicBezTo>
                  <a:lnTo>
                    <a:pt x="292" y="1216"/>
                  </a:lnTo>
                  <a:cubicBezTo>
                    <a:pt x="291" y="1216"/>
                    <a:pt x="289" y="1215"/>
                    <a:pt x="288" y="1214"/>
                  </a:cubicBezTo>
                  <a:lnTo>
                    <a:pt x="194" y="1136"/>
                  </a:lnTo>
                  <a:cubicBezTo>
                    <a:pt x="193" y="1135"/>
                    <a:pt x="192" y="1134"/>
                    <a:pt x="191" y="1133"/>
                  </a:cubicBezTo>
                  <a:lnTo>
                    <a:pt x="114" y="1038"/>
                  </a:lnTo>
                  <a:cubicBezTo>
                    <a:pt x="113" y="1036"/>
                    <a:pt x="112" y="1035"/>
                    <a:pt x="111" y="1034"/>
                  </a:cubicBezTo>
                  <a:lnTo>
                    <a:pt x="53" y="925"/>
                  </a:lnTo>
                  <a:cubicBezTo>
                    <a:pt x="53" y="923"/>
                    <a:pt x="52" y="922"/>
                    <a:pt x="52" y="921"/>
                  </a:cubicBezTo>
                  <a:lnTo>
                    <a:pt x="15" y="801"/>
                  </a:lnTo>
                  <a:cubicBezTo>
                    <a:pt x="14" y="799"/>
                    <a:pt x="14" y="798"/>
                    <a:pt x="14" y="797"/>
                  </a:cubicBezTo>
                  <a:lnTo>
                    <a:pt x="4" y="734"/>
                  </a:lnTo>
                  <a:lnTo>
                    <a:pt x="0" y="666"/>
                  </a:lnTo>
                  <a:close/>
                  <a:moveTo>
                    <a:pt x="51" y="727"/>
                  </a:moveTo>
                  <a:lnTo>
                    <a:pt x="61" y="790"/>
                  </a:lnTo>
                  <a:lnTo>
                    <a:pt x="60" y="786"/>
                  </a:lnTo>
                  <a:lnTo>
                    <a:pt x="97" y="906"/>
                  </a:lnTo>
                  <a:lnTo>
                    <a:pt x="96" y="902"/>
                  </a:lnTo>
                  <a:lnTo>
                    <a:pt x="154" y="1011"/>
                  </a:lnTo>
                  <a:lnTo>
                    <a:pt x="151" y="1007"/>
                  </a:lnTo>
                  <a:lnTo>
                    <a:pt x="228" y="1102"/>
                  </a:lnTo>
                  <a:lnTo>
                    <a:pt x="225" y="1099"/>
                  </a:lnTo>
                  <a:lnTo>
                    <a:pt x="319" y="1177"/>
                  </a:lnTo>
                  <a:lnTo>
                    <a:pt x="315" y="1174"/>
                  </a:lnTo>
                  <a:lnTo>
                    <a:pt x="422" y="1233"/>
                  </a:lnTo>
                  <a:lnTo>
                    <a:pt x="419" y="1232"/>
                  </a:lnTo>
                  <a:lnTo>
                    <a:pt x="475" y="1252"/>
                  </a:lnTo>
                  <a:lnTo>
                    <a:pt x="533" y="1268"/>
                  </a:lnTo>
                  <a:lnTo>
                    <a:pt x="593" y="1277"/>
                  </a:lnTo>
                  <a:lnTo>
                    <a:pt x="655" y="1280"/>
                  </a:lnTo>
                  <a:lnTo>
                    <a:pt x="718" y="1278"/>
                  </a:lnTo>
                  <a:lnTo>
                    <a:pt x="778" y="1268"/>
                  </a:lnTo>
                  <a:lnTo>
                    <a:pt x="836" y="1253"/>
                  </a:lnTo>
                  <a:lnTo>
                    <a:pt x="894" y="1232"/>
                  </a:lnTo>
                  <a:lnTo>
                    <a:pt x="891" y="1233"/>
                  </a:lnTo>
                  <a:lnTo>
                    <a:pt x="999" y="1174"/>
                  </a:lnTo>
                  <a:lnTo>
                    <a:pt x="995" y="1177"/>
                  </a:lnTo>
                  <a:lnTo>
                    <a:pt x="1088" y="1099"/>
                  </a:lnTo>
                  <a:lnTo>
                    <a:pt x="1085" y="1102"/>
                  </a:lnTo>
                  <a:lnTo>
                    <a:pt x="1162" y="1007"/>
                  </a:lnTo>
                  <a:lnTo>
                    <a:pt x="1159" y="1011"/>
                  </a:lnTo>
                  <a:lnTo>
                    <a:pt x="1217" y="902"/>
                  </a:lnTo>
                  <a:lnTo>
                    <a:pt x="1216" y="906"/>
                  </a:lnTo>
                  <a:lnTo>
                    <a:pt x="1253" y="786"/>
                  </a:lnTo>
                  <a:lnTo>
                    <a:pt x="1252" y="790"/>
                  </a:lnTo>
                  <a:lnTo>
                    <a:pt x="1261" y="729"/>
                  </a:lnTo>
                  <a:lnTo>
                    <a:pt x="1264" y="666"/>
                  </a:lnTo>
                  <a:lnTo>
                    <a:pt x="1262" y="603"/>
                  </a:lnTo>
                  <a:lnTo>
                    <a:pt x="1252" y="539"/>
                  </a:lnTo>
                  <a:lnTo>
                    <a:pt x="1253" y="543"/>
                  </a:lnTo>
                  <a:lnTo>
                    <a:pt x="1216" y="423"/>
                  </a:lnTo>
                  <a:lnTo>
                    <a:pt x="1217" y="427"/>
                  </a:lnTo>
                  <a:lnTo>
                    <a:pt x="1159" y="318"/>
                  </a:lnTo>
                  <a:lnTo>
                    <a:pt x="1162" y="322"/>
                  </a:lnTo>
                  <a:lnTo>
                    <a:pt x="1085" y="228"/>
                  </a:lnTo>
                  <a:lnTo>
                    <a:pt x="1088" y="231"/>
                  </a:lnTo>
                  <a:lnTo>
                    <a:pt x="995" y="152"/>
                  </a:lnTo>
                  <a:lnTo>
                    <a:pt x="999" y="155"/>
                  </a:lnTo>
                  <a:lnTo>
                    <a:pt x="891" y="96"/>
                  </a:lnTo>
                  <a:lnTo>
                    <a:pt x="894" y="97"/>
                  </a:lnTo>
                  <a:lnTo>
                    <a:pt x="838" y="77"/>
                  </a:lnTo>
                  <a:lnTo>
                    <a:pt x="781" y="61"/>
                  </a:lnTo>
                  <a:lnTo>
                    <a:pt x="720" y="51"/>
                  </a:lnTo>
                  <a:lnTo>
                    <a:pt x="658" y="48"/>
                  </a:lnTo>
                  <a:lnTo>
                    <a:pt x="595" y="51"/>
                  </a:lnTo>
                  <a:lnTo>
                    <a:pt x="536" y="61"/>
                  </a:lnTo>
                  <a:lnTo>
                    <a:pt x="477" y="76"/>
                  </a:lnTo>
                  <a:lnTo>
                    <a:pt x="419" y="97"/>
                  </a:lnTo>
                  <a:lnTo>
                    <a:pt x="422" y="95"/>
                  </a:lnTo>
                  <a:lnTo>
                    <a:pt x="315" y="154"/>
                  </a:lnTo>
                  <a:lnTo>
                    <a:pt x="319" y="152"/>
                  </a:lnTo>
                  <a:lnTo>
                    <a:pt x="225" y="231"/>
                  </a:lnTo>
                  <a:lnTo>
                    <a:pt x="228" y="228"/>
                  </a:lnTo>
                  <a:lnTo>
                    <a:pt x="151" y="322"/>
                  </a:lnTo>
                  <a:lnTo>
                    <a:pt x="154" y="318"/>
                  </a:lnTo>
                  <a:lnTo>
                    <a:pt x="96" y="427"/>
                  </a:lnTo>
                  <a:lnTo>
                    <a:pt x="97" y="423"/>
                  </a:lnTo>
                  <a:lnTo>
                    <a:pt x="60" y="543"/>
                  </a:lnTo>
                  <a:lnTo>
                    <a:pt x="61" y="539"/>
                  </a:lnTo>
                  <a:lnTo>
                    <a:pt x="51" y="601"/>
                  </a:lnTo>
                  <a:lnTo>
                    <a:pt x="48" y="663"/>
                  </a:lnTo>
                  <a:lnTo>
                    <a:pt x="51" y="727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44" name="Rectangle 48"/>
            <p:cNvSpPr>
              <a:spLocks noChangeArrowheads="1"/>
            </p:cNvSpPr>
            <p:nvPr/>
          </p:nvSpPr>
          <p:spPr bwMode="auto">
            <a:xfrm>
              <a:off x="1509" y="2145"/>
              <a:ext cx="261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Syys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5" name="Freeform 49"/>
            <p:cNvSpPr>
              <a:spLocks/>
            </p:cNvSpPr>
            <p:nvPr/>
          </p:nvSpPr>
          <p:spPr bwMode="auto">
            <a:xfrm>
              <a:off x="1967" y="1749"/>
              <a:ext cx="611" cy="345"/>
            </a:xfrm>
            <a:custGeom>
              <a:avLst/>
              <a:gdLst/>
              <a:ahLst/>
              <a:cxnLst>
                <a:cxn ang="0">
                  <a:pos x="603" y="345"/>
                </a:cxn>
                <a:cxn ang="0">
                  <a:pos x="0" y="13"/>
                </a:cxn>
                <a:cxn ang="0">
                  <a:pos x="8" y="0"/>
                </a:cxn>
                <a:cxn ang="0">
                  <a:pos x="611" y="332"/>
                </a:cxn>
                <a:cxn ang="0">
                  <a:pos x="603" y="345"/>
                </a:cxn>
              </a:cxnLst>
              <a:rect l="0" t="0" r="r" b="b"/>
              <a:pathLst>
                <a:path w="611" h="345">
                  <a:moveTo>
                    <a:pt x="603" y="345"/>
                  </a:moveTo>
                  <a:lnTo>
                    <a:pt x="0" y="13"/>
                  </a:lnTo>
                  <a:lnTo>
                    <a:pt x="8" y="0"/>
                  </a:lnTo>
                  <a:lnTo>
                    <a:pt x="611" y="332"/>
                  </a:lnTo>
                  <a:lnTo>
                    <a:pt x="603" y="345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46" name="Freeform 50"/>
            <p:cNvSpPr>
              <a:spLocks/>
            </p:cNvSpPr>
            <p:nvPr/>
          </p:nvSpPr>
          <p:spPr bwMode="auto">
            <a:xfrm>
              <a:off x="1542" y="1431"/>
              <a:ext cx="464" cy="436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1280" y="632"/>
                </a:cxn>
                <a:cxn ang="0">
                  <a:pos x="1280" y="632"/>
                </a:cxn>
                <a:cxn ang="0">
                  <a:pos x="1280" y="632"/>
                </a:cxn>
                <a:cxn ang="0">
                  <a:pos x="640" y="1264"/>
                </a:cxn>
                <a:cxn ang="0">
                  <a:pos x="640" y="1264"/>
                </a:cxn>
                <a:cxn ang="0">
                  <a:pos x="640" y="1264"/>
                </a:cxn>
                <a:cxn ang="0">
                  <a:pos x="0" y="632"/>
                </a:cxn>
                <a:cxn ang="0">
                  <a:pos x="0" y="632"/>
                </a:cxn>
              </a:cxnLst>
              <a:rect l="0" t="0" r="r" b="b"/>
              <a:pathLst>
                <a:path w="1280" h="1264">
                  <a:moveTo>
                    <a:pt x="0" y="632"/>
                  </a:moveTo>
                  <a:cubicBezTo>
                    <a:pt x="0" y="283"/>
                    <a:pt x="287" y="0"/>
                    <a:pt x="640" y="0"/>
                  </a:cubicBezTo>
                  <a:cubicBezTo>
                    <a:pt x="640" y="0"/>
                    <a:pt x="640" y="0"/>
                    <a:pt x="640" y="0"/>
                  </a:cubicBezTo>
                  <a:lnTo>
                    <a:pt x="640" y="0"/>
                  </a:lnTo>
                  <a:cubicBezTo>
                    <a:pt x="994" y="0"/>
                    <a:pt x="1280" y="283"/>
                    <a:pt x="1280" y="632"/>
                  </a:cubicBezTo>
                  <a:cubicBezTo>
                    <a:pt x="1280" y="632"/>
                    <a:pt x="1280" y="632"/>
                    <a:pt x="1280" y="632"/>
                  </a:cubicBezTo>
                  <a:lnTo>
                    <a:pt x="1280" y="632"/>
                  </a:lnTo>
                  <a:cubicBezTo>
                    <a:pt x="1280" y="982"/>
                    <a:pt x="994" y="1264"/>
                    <a:pt x="640" y="1264"/>
                  </a:cubicBezTo>
                  <a:cubicBezTo>
                    <a:pt x="640" y="1264"/>
                    <a:pt x="640" y="1264"/>
                    <a:pt x="640" y="1264"/>
                  </a:cubicBezTo>
                  <a:lnTo>
                    <a:pt x="640" y="1264"/>
                  </a:lnTo>
                  <a:cubicBezTo>
                    <a:pt x="287" y="1264"/>
                    <a:pt x="0" y="982"/>
                    <a:pt x="0" y="632"/>
                  </a:cubicBezTo>
                  <a:cubicBezTo>
                    <a:pt x="0" y="632"/>
                    <a:pt x="0" y="632"/>
                    <a:pt x="0" y="632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47" name="Freeform 51"/>
            <p:cNvSpPr>
              <a:spLocks noEditPoints="1"/>
            </p:cNvSpPr>
            <p:nvPr/>
          </p:nvSpPr>
          <p:spPr bwMode="auto">
            <a:xfrm>
              <a:off x="1534" y="1422"/>
              <a:ext cx="480" cy="454"/>
            </a:xfrm>
            <a:custGeom>
              <a:avLst/>
              <a:gdLst/>
              <a:ahLst/>
              <a:cxnLst>
                <a:cxn ang="0">
                  <a:pos x="14" y="526"/>
                </a:cxn>
                <a:cxn ang="0">
                  <a:pos x="53" y="399"/>
                </a:cxn>
                <a:cxn ang="0">
                  <a:pos x="194" y="194"/>
                </a:cxn>
                <a:cxn ang="0">
                  <a:pos x="295" y="111"/>
                </a:cxn>
                <a:cxn ang="0">
                  <a:pos x="528" y="15"/>
                </a:cxn>
                <a:cxn ang="0">
                  <a:pos x="663" y="0"/>
                </a:cxn>
                <a:cxn ang="0">
                  <a:pos x="801" y="15"/>
                </a:cxn>
                <a:cxn ang="0">
                  <a:pos x="1034" y="111"/>
                </a:cxn>
                <a:cxn ang="0">
                  <a:pos x="1136" y="194"/>
                </a:cxn>
                <a:cxn ang="0">
                  <a:pos x="1275" y="399"/>
                </a:cxn>
                <a:cxn ang="0">
                  <a:pos x="1315" y="523"/>
                </a:cxn>
                <a:cxn ang="0">
                  <a:pos x="1325" y="723"/>
                </a:cxn>
                <a:cxn ang="0">
                  <a:pos x="1277" y="911"/>
                </a:cxn>
                <a:cxn ang="0">
                  <a:pos x="1214" y="1026"/>
                </a:cxn>
                <a:cxn ang="0">
                  <a:pos x="1038" y="1199"/>
                </a:cxn>
                <a:cxn ang="0">
                  <a:pos x="921" y="1261"/>
                </a:cxn>
                <a:cxn ang="0">
                  <a:pos x="734" y="1309"/>
                </a:cxn>
                <a:cxn ang="0">
                  <a:pos x="532" y="1299"/>
                </a:cxn>
                <a:cxn ang="0">
                  <a:pos x="404" y="1260"/>
                </a:cxn>
                <a:cxn ang="0">
                  <a:pos x="197" y="1122"/>
                </a:cxn>
                <a:cxn ang="0">
                  <a:pos x="112" y="1022"/>
                </a:cxn>
                <a:cxn ang="0">
                  <a:pos x="31" y="853"/>
                </a:cxn>
                <a:cxn ang="0">
                  <a:pos x="0" y="658"/>
                </a:cxn>
                <a:cxn ang="0">
                  <a:pos x="76" y="836"/>
                </a:cxn>
                <a:cxn ang="0">
                  <a:pos x="155" y="999"/>
                </a:cxn>
                <a:cxn ang="0">
                  <a:pos x="228" y="1085"/>
                </a:cxn>
                <a:cxn ang="0">
                  <a:pos x="427" y="1217"/>
                </a:cxn>
                <a:cxn ang="0">
                  <a:pos x="539" y="1252"/>
                </a:cxn>
                <a:cxn ang="0">
                  <a:pos x="727" y="1262"/>
                </a:cxn>
                <a:cxn ang="0">
                  <a:pos x="906" y="1216"/>
                </a:cxn>
                <a:cxn ang="0">
                  <a:pos x="1007" y="1162"/>
                </a:cxn>
                <a:cxn ang="0">
                  <a:pos x="1177" y="995"/>
                </a:cxn>
                <a:cxn ang="0">
                  <a:pos x="1232" y="894"/>
                </a:cxn>
                <a:cxn ang="0">
                  <a:pos x="1277" y="720"/>
                </a:cxn>
                <a:cxn ang="0">
                  <a:pos x="1268" y="536"/>
                </a:cxn>
                <a:cxn ang="0">
                  <a:pos x="1233" y="422"/>
                </a:cxn>
                <a:cxn ang="0">
                  <a:pos x="1099" y="225"/>
                </a:cxn>
                <a:cxn ang="0">
                  <a:pos x="1011" y="154"/>
                </a:cxn>
                <a:cxn ang="0">
                  <a:pos x="786" y="60"/>
                </a:cxn>
                <a:cxn ang="0">
                  <a:pos x="666" y="48"/>
                </a:cxn>
                <a:cxn ang="0">
                  <a:pos x="543" y="60"/>
                </a:cxn>
                <a:cxn ang="0">
                  <a:pos x="318" y="154"/>
                </a:cxn>
                <a:cxn ang="0">
                  <a:pos x="231" y="225"/>
                </a:cxn>
                <a:cxn ang="0">
                  <a:pos x="95" y="422"/>
                </a:cxn>
                <a:cxn ang="0">
                  <a:pos x="61" y="533"/>
                </a:cxn>
                <a:cxn ang="0">
                  <a:pos x="51" y="718"/>
                </a:cxn>
              </a:cxnLst>
              <a:rect l="0" t="0" r="r" b="b"/>
              <a:pathLst>
                <a:path w="1328" h="1312">
                  <a:moveTo>
                    <a:pt x="0" y="658"/>
                  </a:moveTo>
                  <a:lnTo>
                    <a:pt x="3" y="590"/>
                  </a:lnTo>
                  <a:lnTo>
                    <a:pt x="14" y="526"/>
                  </a:lnTo>
                  <a:lnTo>
                    <a:pt x="30" y="462"/>
                  </a:lnTo>
                  <a:lnTo>
                    <a:pt x="52" y="402"/>
                  </a:lnTo>
                  <a:cubicBezTo>
                    <a:pt x="52" y="401"/>
                    <a:pt x="53" y="400"/>
                    <a:pt x="53" y="399"/>
                  </a:cubicBezTo>
                  <a:lnTo>
                    <a:pt x="112" y="292"/>
                  </a:lnTo>
                  <a:cubicBezTo>
                    <a:pt x="113" y="291"/>
                    <a:pt x="114" y="289"/>
                    <a:pt x="115" y="288"/>
                  </a:cubicBezTo>
                  <a:lnTo>
                    <a:pt x="194" y="194"/>
                  </a:lnTo>
                  <a:cubicBezTo>
                    <a:pt x="195" y="193"/>
                    <a:pt x="196" y="192"/>
                    <a:pt x="197" y="191"/>
                  </a:cubicBezTo>
                  <a:lnTo>
                    <a:pt x="291" y="114"/>
                  </a:lnTo>
                  <a:cubicBezTo>
                    <a:pt x="292" y="113"/>
                    <a:pt x="294" y="112"/>
                    <a:pt x="295" y="111"/>
                  </a:cubicBezTo>
                  <a:lnTo>
                    <a:pt x="404" y="53"/>
                  </a:lnTo>
                  <a:cubicBezTo>
                    <a:pt x="406" y="53"/>
                    <a:pt x="407" y="52"/>
                    <a:pt x="408" y="52"/>
                  </a:cubicBezTo>
                  <a:lnTo>
                    <a:pt x="528" y="15"/>
                  </a:lnTo>
                  <a:cubicBezTo>
                    <a:pt x="529" y="14"/>
                    <a:pt x="531" y="14"/>
                    <a:pt x="532" y="14"/>
                  </a:cubicBezTo>
                  <a:lnTo>
                    <a:pt x="596" y="4"/>
                  </a:lnTo>
                  <a:lnTo>
                    <a:pt x="663" y="0"/>
                  </a:lnTo>
                  <a:lnTo>
                    <a:pt x="732" y="3"/>
                  </a:lnTo>
                  <a:lnTo>
                    <a:pt x="797" y="14"/>
                  </a:lnTo>
                  <a:cubicBezTo>
                    <a:pt x="798" y="14"/>
                    <a:pt x="799" y="14"/>
                    <a:pt x="801" y="15"/>
                  </a:cubicBezTo>
                  <a:lnTo>
                    <a:pt x="921" y="52"/>
                  </a:lnTo>
                  <a:cubicBezTo>
                    <a:pt x="922" y="52"/>
                    <a:pt x="923" y="53"/>
                    <a:pt x="925" y="53"/>
                  </a:cubicBezTo>
                  <a:lnTo>
                    <a:pt x="1034" y="111"/>
                  </a:lnTo>
                  <a:cubicBezTo>
                    <a:pt x="1035" y="112"/>
                    <a:pt x="1036" y="113"/>
                    <a:pt x="1038" y="114"/>
                  </a:cubicBezTo>
                  <a:lnTo>
                    <a:pt x="1133" y="191"/>
                  </a:lnTo>
                  <a:cubicBezTo>
                    <a:pt x="1134" y="192"/>
                    <a:pt x="1135" y="193"/>
                    <a:pt x="1136" y="194"/>
                  </a:cubicBezTo>
                  <a:lnTo>
                    <a:pt x="1214" y="288"/>
                  </a:lnTo>
                  <a:cubicBezTo>
                    <a:pt x="1215" y="289"/>
                    <a:pt x="1216" y="291"/>
                    <a:pt x="1216" y="292"/>
                  </a:cubicBezTo>
                  <a:lnTo>
                    <a:pt x="1275" y="399"/>
                  </a:lnTo>
                  <a:cubicBezTo>
                    <a:pt x="1276" y="400"/>
                    <a:pt x="1277" y="401"/>
                    <a:pt x="1277" y="402"/>
                  </a:cubicBezTo>
                  <a:lnTo>
                    <a:pt x="1298" y="460"/>
                  </a:lnTo>
                  <a:lnTo>
                    <a:pt x="1315" y="523"/>
                  </a:lnTo>
                  <a:lnTo>
                    <a:pt x="1325" y="588"/>
                  </a:lnTo>
                  <a:lnTo>
                    <a:pt x="1328" y="655"/>
                  </a:lnTo>
                  <a:lnTo>
                    <a:pt x="1325" y="723"/>
                  </a:lnTo>
                  <a:lnTo>
                    <a:pt x="1315" y="788"/>
                  </a:lnTo>
                  <a:lnTo>
                    <a:pt x="1299" y="851"/>
                  </a:lnTo>
                  <a:lnTo>
                    <a:pt x="1277" y="911"/>
                  </a:lnTo>
                  <a:cubicBezTo>
                    <a:pt x="1277" y="912"/>
                    <a:pt x="1276" y="913"/>
                    <a:pt x="1276" y="914"/>
                  </a:cubicBezTo>
                  <a:lnTo>
                    <a:pt x="1217" y="1022"/>
                  </a:lnTo>
                  <a:cubicBezTo>
                    <a:pt x="1216" y="1023"/>
                    <a:pt x="1215" y="1025"/>
                    <a:pt x="1214" y="1026"/>
                  </a:cubicBezTo>
                  <a:lnTo>
                    <a:pt x="1136" y="1119"/>
                  </a:lnTo>
                  <a:cubicBezTo>
                    <a:pt x="1135" y="1120"/>
                    <a:pt x="1134" y="1121"/>
                    <a:pt x="1133" y="1122"/>
                  </a:cubicBezTo>
                  <a:lnTo>
                    <a:pt x="1038" y="1199"/>
                  </a:lnTo>
                  <a:cubicBezTo>
                    <a:pt x="1036" y="1200"/>
                    <a:pt x="1035" y="1201"/>
                    <a:pt x="1034" y="1202"/>
                  </a:cubicBezTo>
                  <a:lnTo>
                    <a:pt x="925" y="1260"/>
                  </a:lnTo>
                  <a:cubicBezTo>
                    <a:pt x="923" y="1260"/>
                    <a:pt x="922" y="1261"/>
                    <a:pt x="921" y="1261"/>
                  </a:cubicBezTo>
                  <a:lnTo>
                    <a:pt x="801" y="1298"/>
                  </a:lnTo>
                  <a:cubicBezTo>
                    <a:pt x="799" y="1299"/>
                    <a:pt x="798" y="1299"/>
                    <a:pt x="797" y="1299"/>
                  </a:cubicBezTo>
                  <a:lnTo>
                    <a:pt x="734" y="1309"/>
                  </a:lnTo>
                  <a:lnTo>
                    <a:pt x="666" y="1312"/>
                  </a:lnTo>
                  <a:lnTo>
                    <a:pt x="598" y="1309"/>
                  </a:lnTo>
                  <a:lnTo>
                    <a:pt x="532" y="1299"/>
                  </a:lnTo>
                  <a:cubicBezTo>
                    <a:pt x="531" y="1299"/>
                    <a:pt x="529" y="1299"/>
                    <a:pt x="528" y="1298"/>
                  </a:cubicBezTo>
                  <a:lnTo>
                    <a:pt x="408" y="1261"/>
                  </a:lnTo>
                  <a:cubicBezTo>
                    <a:pt x="407" y="1261"/>
                    <a:pt x="406" y="1260"/>
                    <a:pt x="404" y="1260"/>
                  </a:cubicBezTo>
                  <a:lnTo>
                    <a:pt x="295" y="1202"/>
                  </a:lnTo>
                  <a:cubicBezTo>
                    <a:pt x="294" y="1201"/>
                    <a:pt x="292" y="1200"/>
                    <a:pt x="291" y="1199"/>
                  </a:cubicBezTo>
                  <a:lnTo>
                    <a:pt x="197" y="1122"/>
                  </a:lnTo>
                  <a:cubicBezTo>
                    <a:pt x="196" y="1121"/>
                    <a:pt x="195" y="1120"/>
                    <a:pt x="194" y="1119"/>
                  </a:cubicBezTo>
                  <a:lnTo>
                    <a:pt x="115" y="1026"/>
                  </a:lnTo>
                  <a:cubicBezTo>
                    <a:pt x="114" y="1025"/>
                    <a:pt x="113" y="1023"/>
                    <a:pt x="112" y="1022"/>
                  </a:cubicBezTo>
                  <a:lnTo>
                    <a:pt x="53" y="914"/>
                  </a:lnTo>
                  <a:cubicBezTo>
                    <a:pt x="53" y="913"/>
                    <a:pt x="52" y="912"/>
                    <a:pt x="52" y="911"/>
                  </a:cubicBezTo>
                  <a:lnTo>
                    <a:pt x="31" y="853"/>
                  </a:lnTo>
                  <a:lnTo>
                    <a:pt x="14" y="791"/>
                  </a:lnTo>
                  <a:lnTo>
                    <a:pt x="4" y="725"/>
                  </a:lnTo>
                  <a:lnTo>
                    <a:pt x="0" y="658"/>
                  </a:lnTo>
                  <a:close/>
                  <a:moveTo>
                    <a:pt x="51" y="718"/>
                  </a:moveTo>
                  <a:lnTo>
                    <a:pt x="61" y="778"/>
                  </a:lnTo>
                  <a:lnTo>
                    <a:pt x="76" y="836"/>
                  </a:lnTo>
                  <a:lnTo>
                    <a:pt x="97" y="894"/>
                  </a:lnTo>
                  <a:lnTo>
                    <a:pt x="96" y="891"/>
                  </a:lnTo>
                  <a:lnTo>
                    <a:pt x="155" y="999"/>
                  </a:lnTo>
                  <a:lnTo>
                    <a:pt x="152" y="995"/>
                  </a:lnTo>
                  <a:lnTo>
                    <a:pt x="231" y="1088"/>
                  </a:lnTo>
                  <a:lnTo>
                    <a:pt x="228" y="1085"/>
                  </a:lnTo>
                  <a:lnTo>
                    <a:pt x="322" y="1162"/>
                  </a:lnTo>
                  <a:lnTo>
                    <a:pt x="318" y="1159"/>
                  </a:lnTo>
                  <a:lnTo>
                    <a:pt x="427" y="1217"/>
                  </a:lnTo>
                  <a:lnTo>
                    <a:pt x="423" y="1216"/>
                  </a:lnTo>
                  <a:lnTo>
                    <a:pt x="543" y="1253"/>
                  </a:lnTo>
                  <a:lnTo>
                    <a:pt x="539" y="1252"/>
                  </a:lnTo>
                  <a:lnTo>
                    <a:pt x="601" y="1261"/>
                  </a:lnTo>
                  <a:lnTo>
                    <a:pt x="663" y="1264"/>
                  </a:lnTo>
                  <a:lnTo>
                    <a:pt x="727" y="1262"/>
                  </a:lnTo>
                  <a:lnTo>
                    <a:pt x="790" y="1252"/>
                  </a:lnTo>
                  <a:lnTo>
                    <a:pt x="786" y="1253"/>
                  </a:lnTo>
                  <a:lnTo>
                    <a:pt x="906" y="1216"/>
                  </a:lnTo>
                  <a:lnTo>
                    <a:pt x="902" y="1217"/>
                  </a:lnTo>
                  <a:lnTo>
                    <a:pt x="1011" y="1159"/>
                  </a:lnTo>
                  <a:lnTo>
                    <a:pt x="1007" y="1162"/>
                  </a:lnTo>
                  <a:lnTo>
                    <a:pt x="1102" y="1085"/>
                  </a:lnTo>
                  <a:lnTo>
                    <a:pt x="1099" y="1088"/>
                  </a:lnTo>
                  <a:lnTo>
                    <a:pt x="1177" y="995"/>
                  </a:lnTo>
                  <a:lnTo>
                    <a:pt x="1174" y="999"/>
                  </a:lnTo>
                  <a:lnTo>
                    <a:pt x="1233" y="891"/>
                  </a:lnTo>
                  <a:lnTo>
                    <a:pt x="1232" y="894"/>
                  </a:lnTo>
                  <a:lnTo>
                    <a:pt x="1252" y="838"/>
                  </a:lnTo>
                  <a:lnTo>
                    <a:pt x="1268" y="781"/>
                  </a:lnTo>
                  <a:lnTo>
                    <a:pt x="1277" y="720"/>
                  </a:lnTo>
                  <a:lnTo>
                    <a:pt x="1280" y="658"/>
                  </a:lnTo>
                  <a:lnTo>
                    <a:pt x="1278" y="595"/>
                  </a:lnTo>
                  <a:lnTo>
                    <a:pt x="1268" y="536"/>
                  </a:lnTo>
                  <a:lnTo>
                    <a:pt x="1253" y="477"/>
                  </a:lnTo>
                  <a:lnTo>
                    <a:pt x="1232" y="419"/>
                  </a:lnTo>
                  <a:lnTo>
                    <a:pt x="1233" y="422"/>
                  </a:lnTo>
                  <a:lnTo>
                    <a:pt x="1174" y="315"/>
                  </a:lnTo>
                  <a:lnTo>
                    <a:pt x="1177" y="319"/>
                  </a:lnTo>
                  <a:lnTo>
                    <a:pt x="1099" y="225"/>
                  </a:lnTo>
                  <a:lnTo>
                    <a:pt x="1102" y="228"/>
                  </a:lnTo>
                  <a:lnTo>
                    <a:pt x="1007" y="151"/>
                  </a:lnTo>
                  <a:lnTo>
                    <a:pt x="1011" y="154"/>
                  </a:lnTo>
                  <a:lnTo>
                    <a:pt x="902" y="96"/>
                  </a:lnTo>
                  <a:lnTo>
                    <a:pt x="906" y="97"/>
                  </a:lnTo>
                  <a:lnTo>
                    <a:pt x="786" y="60"/>
                  </a:lnTo>
                  <a:lnTo>
                    <a:pt x="790" y="61"/>
                  </a:lnTo>
                  <a:lnTo>
                    <a:pt x="729" y="51"/>
                  </a:lnTo>
                  <a:lnTo>
                    <a:pt x="666" y="48"/>
                  </a:lnTo>
                  <a:lnTo>
                    <a:pt x="603" y="51"/>
                  </a:lnTo>
                  <a:lnTo>
                    <a:pt x="539" y="61"/>
                  </a:lnTo>
                  <a:lnTo>
                    <a:pt x="543" y="60"/>
                  </a:lnTo>
                  <a:lnTo>
                    <a:pt x="423" y="97"/>
                  </a:lnTo>
                  <a:lnTo>
                    <a:pt x="427" y="96"/>
                  </a:lnTo>
                  <a:lnTo>
                    <a:pt x="318" y="154"/>
                  </a:lnTo>
                  <a:lnTo>
                    <a:pt x="322" y="151"/>
                  </a:lnTo>
                  <a:lnTo>
                    <a:pt x="228" y="228"/>
                  </a:lnTo>
                  <a:lnTo>
                    <a:pt x="231" y="225"/>
                  </a:lnTo>
                  <a:lnTo>
                    <a:pt x="152" y="319"/>
                  </a:lnTo>
                  <a:lnTo>
                    <a:pt x="154" y="315"/>
                  </a:lnTo>
                  <a:lnTo>
                    <a:pt x="95" y="422"/>
                  </a:lnTo>
                  <a:lnTo>
                    <a:pt x="97" y="419"/>
                  </a:lnTo>
                  <a:lnTo>
                    <a:pt x="77" y="475"/>
                  </a:lnTo>
                  <a:lnTo>
                    <a:pt x="61" y="533"/>
                  </a:lnTo>
                  <a:lnTo>
                    <a:pt x="51" y="593"/>
                  </a:lnTo>
                  <a:lnTo>
                    <a:pt x="48" y="655"/>
                  </a:lnTo>
                  <a:lnTo>
                    <a:pt x="51" y="718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48" name="Rectangle 52"/>
            <p:cNvSpPr>
              <a:spLocks noChangeArrowheads="1"/>
            </p:cNvSpPr>
            <p:nvPr/>
          </p:nvSpPr>
          <p:spPr bwMode="auto">
            <a:xfrm>
              <a:off x="1669" y="1593"/>
              <a:ext cx="261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Loka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9" name="Freeform 53"/>
            <p:cNvSpPr>
              <a:spLocks/>
            </p:cNvSpPr>
            <p:nvPr/>
          </p:nvSpPr>
          <p:spPr bwMode="auto">
            <a:xfrm>
              <a:off x="2303" y="1428"/>
              <a:ext cx="362" cy="583"/>
            </a:xfrm>
            <a:custGeom>
              <a:avLst/>
              <a:gdLst/>
              <a:ahLst/>
              <a:cxnLst>
                <a:cxn ang="0">
                  <a:pos x="349" y="583"/>
                </a:cxn>
                <a:cxn ang="0">
                  <a:pos x="0" y="7"/>
                </a:cxn>
                <a:cxn ang="0">
                  <a:pos x="14" y="0"/>
                </a:cxn>
                <a:cxn ang="0">
                  <a:pos x="362" y="576"/>
                </a:cxn>
                <a:cxn ang="0">
                  <a:pos x="349" y="583"/>
                </a:cxn>
              </a:cxnLst>
              <a:rect l="0" t="0" r="r" b="b"/>
              <a:pathLst>
                <a:path w="362" h="583">
                  <a:moveTo>
                    <a:pt x="349" y="583"/>
                  </a:moveTo>
                  <a:lnTo>
                    <a:pt x="0" y="7"/>
                  </a:lnTo>
                  <a:lnTo>
                    <a:pt x="14" y="0"/>
                  </a:lnTo>
                  <a:lnTo>
                    <a:pt x="362" y="576"/>
                  </a:lnTo>
                  <a:lnTo>
                    <a:pt x="349" y="58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50" name="Freeform 54"/>
            <p:cNvSpPr>
              <a:spLocks/>
            </p:cNvSpPr>
            <p:nvPr/>
          </p:nvSpPr>
          <p:spPr bwMode="auto">
            <a:xfrm>
              <a:off x="1965" y="1027"/>
              <a:ext cx="464" cy="437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1280" y="632"/>
                </a:cxn>
                <a:cxn ang="0">
                  <a:pos x="1280" y="632"/>
                </a:cxn>
                <a:cxn ang="0">
                  <a:pos x="1280" y="632"/>
                </a:cxn>
                <a:cxn ang="0">
                  <a:pos x="640" y="1264"/>
                </a:cxn>
                <a:cxn ang="0">
                  <a:pos x="640" y="1264"/>
                </a:cxn>
                <a:cxn ang="0">
                  <a:pos x="640" y="1264"/>
                </a:cxn>
                <a:cxn ang="0">
                  <a:pos x="0" y="632"/>
                </a:cxn>
                <a:cxn ang="0">
                  <a:pos x="0" y="632"/>
                </a:cxn>
              </a:cxnLst>
              <a:rect l="0" t="0" r="r" b="b"/>
              <a:pathLst>
                <a:path w="1280" h="1264">
                  <a:moveTo>
                    <a:pt x="0" y="632"/>
                  </a:moveTo>
                  <a:cubicBezTo>
                    <a:pt x="0" y="283"/>
                    <a:pt x="287" y="0"/>
                    <a:pt x="640" y="0"/>
                  </a:cubicBezTo>
                  <a:cubicBezTo>
                    <a:pt x="640" y="0"/>
                    <a:pt x="640" y="0"/>
                    <a:pt x="640" y="0"/>
                  </a:cubicBezTo>
                  <a:lnTo>
                    <a:pt x="640" y="0"/>
                  </a:lnTo>
                  <a:cubicBezTo>
                    <a:pt x="994" y="0"/>
                    <a:pt x="1280" y="283"/>
                    <a:pt x="1280" y="632"/>
                  </a:cubicBezTo>
                  <a:cubicBezTo>
                    <a:pt x="1280" y="632"/>
                    <a:pt x="1280" y="632"/>
                    <a:pt x="1280" y="632"/>
                  </a:cubicBezTo>
                  <a:lnTo>
                    <a:pt x="1280" y="632"/>
                  </a:lnTo>
                  <a:cubicBezTo>
                    <a:pt x="1280" y="982"/>
                    <a:pt x="994" y="1264"/>
                    <a:pt x="640" y="1264"/>
                  </a:cubicBezTo>
                  <a:cubicBezTo>
                    <a:pt x="640" y="1264"/>
                    <a:pt x="640" y="1264"/>
                    <a:pt x="640" y="1264"/>
                  </a:cubicBezTo>
                  <a:lnTo>
                    <a:pt x="640" y="1264"/>
                  </a:lnTo>
                  <a:cubicBezTo>
                    <a:pt x="287" y="1264"/>
                    <a:pt x="0" y="982"/>
                    <a:pt x="0" y="632"/>
                  </a:cubicBezTo>
                  <a:cubicBezTo>
                    <a:pt x="0" y="632"/>
                    <a:pt x="0" y="632"/>
                    <a:pt x="0" y="632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51" name="Freeform 55"/>
            <p:cNvSpPr>
              <a:spLocks noEditPoints="1"/>
            </p:cNvSpPr>
            <p:nvPr/>
          </p:nvSpPr>
          <p:spPr bwMode="auto">
            <a:xfrm>
              <a:off x="1957" y="1019"/>
              <a:ext cx="480" cy="453"/>
            </a:xfrm>
            <a:custGeom>
              <a:avLst/>
              <a:gdLst/>
              <a:ahLst/>
              <a:cxnLst>
                <a:cxn ang="0">
                  <a:pos x="14" y="526"/>
                </a:cxn>
                <a:cxn ang="0">
                  <a:pos x="53" y="399"/>
                </a:cxn>
                <a:cxn ang="0">
                  <a:pos x="194" y="194"/>
                </a:cxn>
                <a:cxn ang="0">
                  <a:pos x="295" y="111"/>
                </a:cxn>
                <a:cxn ang="0">
                  <a:pos x="528" y="15"/>
                </a:cxn>
                <a:cxn ang="0">
                  <a:pos x="663" y="0"/>
                </a:cxn>
                <a:cxn ang="0">
                  <a:pos x="801" y="15"/>
                </a:cxn>
                <a:cxn ang="0">
                  <a:pos x="1034" y="111"/>
                </a:cxn>
                <a:cxn ang="0">
                  <a:pos x="1136" y="194"/>
                </a:cxn>
                <a:cxn ang="0">
                  <a:pos x="1275" y="399"/>
                </a:cxn>
                <a:cxn ang="0">
                  <a:pos x="1315" y="523"/>
                </a:cxn>
                <a:cxn ang="0">
                  <a:pos x="1325" y="723"/>
                </a:cxn>
                <a:cxn ang="0">
                  <a:pos x="1277" y="911"/>
                </a:cxn>
                <a:cxn ang="0">
                  <a:pos x="1214" y="1026"/>
                </a:cxn>
                <a:cxn ang="0">
                  <a:pos x="1038" y="1199"/>
                </a:cxn>
                <a:cxn ang="0">
                  <a:pos x="921" y="1261"/>
                </a:cxn>
                <a:cxn ang="0">
                  <a:pos x="734" y="1309"/>
                </a:cxn>
                <a:cxn ang="0">
                  <a:pos x="532" y="1299"/>
                </a:cxn>
                <a:cxn ang="0">
                  <a:pos x="404" y="1260"/>
                </a:cxn>
                <a:cxn ang="0">
                  <a:pos x="197" y="1122"/>
                </a:cxn>
                <a:cxn ang="0">
                  <a:pos x="112" y="1022"/>
                </a:cxn>
                <a:cxn ang="0">
                  <a:pos x="31" y="853"/>
                </a:cxn>
                <a:cxn ang="0">
                  <a:pos x="0" y="658"/>
                </a:cxn>
                <a:cxn ang="0">
                  <a:pos x="76" y="836"/>
                </a:cxn>
                <a:cxn ang="0">
                  <a:pos x="155" y="999"/>
                </a:cxn>
                <a:cxn ang="0">
                  <a:pos x="228" y="1085"/>
                </a:cxn>
                <a:cxn ang="0">
                  <a:pos x="427" y="1217"/>
                </a:cxn>
                <a:cxn ang="0">
                  <a:pos x="539" y="1252"/>
                </a:cxn>
                <a:cxn ang="0">
                  <a:pos x="727" y="1262"/>
                </a:cxn>
                <a:cxn ang="0">
                  <a:pos x="906" y="1216"/>
                </a:cxn>
                <a:cxn ang="0">
                  <a:pos x="1007" y="1162"/>
                </a:cxn>
                <a:cxn ang="0">
                  <a:pos x="1177" y="995"/>
                </a:cxn>
                <a:cxn ang="0">
                  <a:pos x="1232" y="894"/>
                </a:cxn>
                <a:cxn ang="0">
                  <a:pos x="1277" y="720"/>
                </a:cxn>
                <a:cxn ang="0">
                  <a:pos x="1268" y="536"/>
                </a:cxn>
                <a:cxn ang="0">
                  <a:pos x="1233" y="422"/>
                </a:cxn>
                <a:cxn ang="0">
                  <a:pos x="1099" y="225"/>
                </a:cxn>
                <a:cxn ang="0">
                  <a:pos x="1011" y="154"/>
                </a:cxn>
                <a:cxn ang="0">
                  <a:pos x="786" y="60"/>
                </a:cxn>
                <a:cxn ang="0">
                  <a:pos x="666" y="48"/>
                </a:cxn>
                <a:cxn ang="0">
                  <a:pos x="543" y="60"/>
                </a:cxn>
                <a:cxn ang="0">
                  <a:pos x="318" y="154"/>
                </a:cxn>
                <a:cxn ang="0">
                  <a:pos x="231" y="225"/>
                </a:cxn>
                <a:cxn ang="0">
                  <a:pos x="95" y="422"/>
                </a:cxn>
                <a:cxn ang="0">
                  <a:pos x="61" y="533"/>
                </a:cxn>
                <a:cxn ang="0">
                  <a:pos x="51" y="718"/>
                </a:cxn>
              </a:cxnLst>
              <a:rect l="0" t="0" r="r" b="b"/>
              <a:pathLst>
                <a:path w="1328" h="1312">
                  <a:moveTo>
                    <a:pt x="0" y="658"/>
                  </a:moveTo>
                  <a:lnTo>
                    <a:pt x="3" y="590"/>
                  </a:lnTo>
                  <a:lnTo>
                    <a:pt x="14" y="526"/>
                  </a:lnTo>
                  <a:lnTo>
                    <a:pt x="30" y="462"/>
                  </a:lnTo>
                  <a:lnTo>
                    <a:pt x="52" y="402"/>
                  </a:lnTo>
                  <a:cubicBezTo>
                    <a:pt x="52" y="401"/>
                    <a:pt x="53" y="400"/>
                    <a:pt x="53" y="399"/>
                  </a:cubicBezTo>
                  <a:lnTo>
                    <a:pt x="112" y="292"/>
                  </a:lnTo>
                  <a:cubicBezTo>
                    <a:pt x="113" y="291"/>
                    <a:pt x="114" y="289"/>
                    <a:pt x="115" y="288"/>
                  </a:cubicBezTo>
                  <a:lnTo>
                    <a:pt x="194" y="194"/>
                  </a:lnTo>
                  <a:cubicBezTo>
                    <a:pt x="195" y="193"/>
                    <a:pt x="196" y="192"/>
                    <a:pt x="197" y="191"/>
                  </a:cubicBezTo>
                  <a:lnTo>
                    <a:pt x="291" y="114"/>
                  </a:lnTo>
                  <a:cubicBezTo>
                    <a:pt x="292" y="113"/>
                    <a:pt x="294" y="112"/>
                    <a:pt x="295" y="111"/>
                  </a:cubicBezTo>
                  <a:lnTo>
                    <a:pt x="404" y="53"/>
                  </a:lnTo>
                  <a:cubicBezTo>
                    <a:pt x="406" y="53"/>
                    <a:pt x="407" y="52"/>
                    <a:pt x="408" y="52"/>
                  </a:cubicBezTo>
                  <a:lnTo>
                    <a:pt x="528" y="15"/>
                  </a:lnTo>
                  <a:cubicBezTo>
                    <a:pt x="529" y="14"/>
                    <a:pt x="531" y="14"/>
                    <a:pt x="532" y="14"/>
                  </a:cubicBezTo>
                  <a:lnTo>
                    <a:pt x="596" y="4"/>
                  </a:lnTo>
                  <a:lnTo>
                    <a:pt x="663" y="0"/>
                  </a:lnTo>
                  <a:lnTo>
                    <a:pt x="732" y="3"/>
                  </a:lnTo>
                  <a:lnTo>
                    <a:pt x="797" y="14"/>
                  </a:lnTo>
                  <a:cubicBezTo>
                    <a:pt x="798" y="14"/>
                    <a:pt x="799" y="14"/>
                    <a:pt x="801" y="15"/>
                  </a:cubicBezTo>
                  <a:lnTo>
                    <a:pt x="921" y="52"/>
                  </a:lnTo>
                  <a:cubicBezTo>
                    <a:pt x="922" y="52"/>
                    <a:pt x="923" y="53"/>
                    <a:pt x="925" y="53"/>
                  </a:cubicBezTo>
                  <a:lnTo>
                    <a:pt x="1034" y="111"/>
                  </a:lnTo>
                  <a:cubicBezTo>
                    <a:pt x="1035" y="112"/>
                    <a:pt x="1036" y="113"/>
                    <a:pt x="1038" y="114"/>
                  </a:cubicBezTo>
                  <a:lnTo>
                    <a:pt x="1133" y="191"/>
                  </a:lnTo>
                  <a:cubicBezTo>
                    <a:pt x="1134" y="192"/>
                    <a:pt x="1135" y="193"/>
                    <a:pt x="1136" y="194"/>
                  </a:cubicBezTo>
                  <a:lnTo>
                    <a:pt x="1214" y="288"/>
                  </a:lnTo>
                  <a:cubicBezTo>
                    <a:pt x="1215" y="289"/>
                    <a:pt x="1216" y="291"/>
                    <a:pt x="1216" y="292"/>
                  </a:cubicBezTo>
                  <a:lnTo>
                    <a:pt x="1275" y="399"/>
                  </a:lnTo>
                  <a:cubicBezTo>
                    <a:pt x="1276" y="400"/>
                    <a:pt x="1277" y="401"/>
                    <a:pt x="1277" y="402"/>
                  </a:cubicBezTo>
                  <a:lnTo>
                    <a:pt x="1298" y="460"/>
                  </a:lnTo>
                  <a:lnTo>
                    <a:pt x="1315" y="523"/>
                  </a:lnTo>
                  <a:lnTo>
                    <a:pt x="1325" y="588"/>
                  </a:lnTo>
                  <a:lnTo>
                    <a:pt x="1328" y="655"/>
                  </a:lnTo>
                  <a:lnTo>
                    <a:pt x="1325" y="723"/>
                  </a:lnTo>
                  <a:lnTo>
                    <a:pt x="1315" y="788"/>
                  </a:lnTo>
                  <a:lnTo>
                    <a:pt x="1299" y="851"/>
                  </a:lnTo>
                  <a:lnTo>
                    <a:pt x="1277" y="911"/>
                  </a:lnTo>
                  <a:cubicBezTo>
                    <a:pt x="1277" y="912"/>
                    <a:pt x="1276" y="913"/>
                    <a:pt x="1276" y="914"/>
                  </a:cubicBezTo>
                  <a:lnTo>
                    <a:pt x="1217" y="1022"/>
                  </a:lnTo>
                  <a:cubicBezTo>
                    <a:pt x="1216" y="1023"/>
                    <a:pt x="1215" y="1025"/>
                    <a:pt x="1214" y="1026"/>
                  </a:cubicBezTo>
                  <a:lnTo>
                    <a:pt x="1136" y="1119"/>
                  </a:lnTo>
                  <a:cubicBezTo>
                    <a:pt x="1135" y="1120"/>
                    <a:pt x="1134" y="1121"/>
                    <a:pt x="1133" y="1122"/>
                  </a:cubicBezTo>
                  <a:lnTo>
                    <a:pt x="1038" y="1199"/>
                  </a:lnTo>
                  <a:cubicBezTo>
                    <a:pt x="1036" y="1200"/>
                    <a:pt x="1035" y="1201"/>
                    <a:pt x="1034" y="1202"/>
                  </a:cubicBezTo>
                  <a:lnTo>
                    <a:pt x="925" y="1260"/>
                  </a:lnTo>
                  <a:cubicBezTo>
                    <a:pt x="923" y="1260"/>
                    <a:pt x="922" y="1261"/>
                    <a:pt x="921" y="1261"/>
                  </a:cubicBezTo>
                  <a:lnTo>
                    <a:pt x="801" y="1298"/>
                  </a:lnTo>
                  <a:cubicBezTo>
                    <a:pt x="799" y="1299"/>
                    <a:pt x="798" y="1299"/>
                    <a:pt x="797" y="1299"/>
                  </a:cubicBezTo>
                  <a:lnTo>
                    <a:pt x="734" y="1309"/>
                  </a:lnTo>
                  <a:lnTo>
                    <a:pt x="666" y="1312"/>
                  </a:lnTo>
                  <a:lnTo>
                    <a:pt x="598" y="1309"/>
                  </a:lnTo>
                  <a:lnTo>
                    <a:pt x="532" y="1299"/>
                  </a:lnTo>
                  <a:cubicBezTo>
                    <a:pt x="531" y="1299"/>
                    <a:pt x="529" y="1299"/>
                    <a:pt x="528" y="1298"/>
                  </a:cubicBezTo>
                  <a:lnTo>
                    <a:pt x="408" y="1261"/>
                  </a:lnTo>
                  <a:cubicBezTo>
                    <a:pt x="407" y="1261"/>
                    <a:pt x="406" y="1260"/>
                    <a:pt x="404" y="1260"/>
                  </a:cubicBezTo>
                  <a:lnTo>
                    <a:pt x="295" y="1202"/>
                  </a:lnTo>
                  <a:cubicBezTo>
                    <a:pt x="294" y="1201"/>
                    <a:pt x="292" y="1200"/>
                    <a:pt x="291" y="1199"/>
                  </a:cubicBezTo>
                  <a:lnTo>
                    <a:pt x="197" y="1122"/>
                  </a:lnTo>
                  <a:cubicBezTo>
                    <a:pt x="196" y="1121"/>
                    <a:pt x="195" y="1120"/>
                    <a:pt x="194" y="1119"/>
                  </a:cubicBezTo>
                  <a:lnTo>
                    <a:pt x="115" y="1026"/>
                  </a:lnTo>
                  <a:cubicBezTo>
                    <a:pt x="114" y="1025"/>
                    <a:pt x="113" y="1023"/>
                    <a:pt x="112" y="1022"/>
                  </a:cubicBezTo>
                  <a:lnTo>
                    <a:pt x="53" y="914"/>
                  </a:lnTo>
                  <a:cubicBezTo>
                    <a:pt x="53" y="913"/>
                    <a:pt x="52" y="912"/>
                    <a:pt x="52" y="911"/>
                  </a:cubicBezTo>
                  <a:lnTo>
                    <a:pt x="31" y="853"/>
                  </a:lnTo>
                  <a:lnTo>
                    <a:pt x="14" y="791"/>
                  </a:lnTo>
                  <a:lnTo>
                    <a:pt x="4" y="725"/>
                  </a:lnTo>
                  <a:lnTo>
                    <a:pt x="0" y="658"/>
                  </a:lnTo>
                  <a:close/>
                  <a:moveTo>
                    <a:pt x="51" y="718"/>
                  </a:moveTo>
                  <a:lnTo>
                    <a:pt x="61" y="778"/>
                  </a:lnTo>
                  <a:lnTo>
                    <a:pt x="76" y="836"/>
                  </a:lnTo>
                  <a:lnTo>
                    <a:pt x="97" y="894"/>
                  </a:lnTo>
                  <a:lnTo>
                    <a:pt x="96" y="891"/>
                  </a:lnTo>
                  <a:lnTo>
                    <a:pt x="155" y="999"/>
                  </a:lnTo>
                  <a:lnTo>
                    <a:pt x="152" y="995"/>
                  </a:lnTo>
                  <a:lnTo>
                    <a:pt x="231" y="1088"/>
                  </a:lnTo>
                  <a:lnTo>
                    <a:pt x="228" y="1085"/>
                  </a:lnTo>
                  <a:lnTo>
                    <a:pt x="322" y="1162"/>
                  </a:lnTo>
                  <a:lnTo>
                    <a:pt x="318" y="1159"/>
                  </a:lnTo>
                  <a:lnTo>
                    <a:pt x="427" y="1217"/>
                  </a:lnTo>
                  <a:lnTo>
                    <a:pt x="423" y="1216"/>
                  </a:lnTo>
                  <a:lnTo>
                    <a:pt x="543" y="1253"/>
                  </a:lnTo>
                  <a:lnTo>
                    <a:pt x="539" y="1252"/>
                  </a:lnTo>
                  <a:lnTo>
                    <a:pt x="601" y="1261"/>
                  </a:lnTo>
                  <a:lnTo>
                    <a:pt x="663" y="1264"/>
                  </a:lnTo>
                  <a:lnTo>
                    <a:pt x="727" y="1262"/>
                  </a:lnTo>
                  <a:lnTo>
                    <a:pt x="790" y="1252"/>
                  </a:lnTo>
                  <a:lnTo>
                    <a:pt x="786" y="1253"/>
                  </a:lnTo>
                  <a:lnTo>
                    <a:pt x="906" y="1216"/>
                  </a:lnTo>
                  <a:lnTo>
                    <a:pt x="902" y="1217"/>
                  </a:lnTo>
                  <a:lnTo>
                    <a:pt x="1011" y="1159"/>
                  </a:lnTo>
                  <a:lnTo>
                    <a:pt x="1007" y="1162"/>
                  </a:lnTo>
                  <a:lnTo>
                    <a:pt x="1102" y="1085"/>
                  </a:lnTo>
                  <a:lnTo>
                    <a:pt x="1099" y="1088"/>
                  </a:lnTo>
                  <a:lnTo>
                    <a:pt x="1177" y="995"/>
                  </a:lnTo>
                  <a:lnTo>
                    <a:pt x="1174" y="999"/>
                  </a:lnTo>
                  <a:lnTo>
                    <a:pt x="1233" y="891"/>
                  </a:lnTo>
                  <a:lnTo>
                    <a:pt x="1232" y="894"/>
                  </a:lnTo>
                  <a:lnTo>
                    <a:pt x="1252" y="838"/>
                  </a:lnTo>
                  <a:lnTo>
                    <a:pt x="1268" y="781"/>
                  </a:lnTo>
                  <a:lnTo>
                    <a:pt x="1277" y="720"/>
                  </a:lnTo>
                  <a:lnTo>
                    <a:pt x="1280" y="658"/>
                  </a:lnTo>
                  <a:lnTo>
                    <a:pt x="1278" y="595"/>
                  </a:lnTo>
                  <a:lnTo>
                    <a:pt x="1268" y="536"/>
                  </a:lnTo>
                  <a:lnTo>
                    <a:pt x="1253" y="477"/>
                  </a:lnTo>
                  <a:lnTo>
                    <a:pt x="1232" y="419"/>
                  </a:lnTo>
                  <a:lnTo>
                    <a:pt x="1233" y="422"/>
                  </a:lnTo>
                  <a:lnTo>
                    <a:pt x="1174" y="315"/>
                  </a:lnTo>
                  <a:lnTo>
                    <a:pt x="1177" y="319"/>
                  </a:lnTo>
                  <a:lnTo>
                    <a:pt x="1099" y="225"/>
                  </a:lnTo>
                  <a:lnTo>
                    <a:pt x="1102" y="228"/>
                  </a:lnTo>
                  <a:lnTo>
                    <a:pt x="1007" y="151"/>
                  </a:lnTo>
                  <a:lnTo>
                    <a:pt x="1011" y="154"/>
                  </a:lnTo>
                  <a:lnTo>
                    <a:pt x="902" y="96"/>
                  </a:lnTo>
                  <a:lnTo>
                    <a:pt x="906" y="97"/>
                  </a:lnTo>
                  <a:lnTo>
                    <a:pt x="786" y="60"/>
                  </a:lnTo>
                  <a:lnTo>
                    <a:pt x="790" y="61"/>
                  </a:lnTo>
                  <a:lnTo>
                    <a:pt x="729" y="51"/>
                  </a:lnTo>
                  <a:lnTo>
                    <a:pt x="666" y="48"/>
                  </a:lnTo>
                  <a:lnTo>
                    <a:pt x="603" y="51"/>
                  </a:lnTo>
                  <a:lnTo>
                    <a:pt x="539" y="61"/>
                  </a:lnTo>
                  <a:lnTo>
                    <a:pt x="543" y="60"/>
                  </a:lnTo>
                  <a:lnTo>
                    <a:pt x="423" y="97"/>
                  </a:lnTo>
                  <a:lnTo>
                    <a:pt x="427" y="96"/>
                  </a:lnTo>
                  <a:lnTo>
                    <a:pt x="318" y="154"/>
                  </a:lnTo>
                  <a:lnTo>
                    <a:pt x="322" y="151"/>
                  </a:lnTo>
                  <a:lnTo>
                    <a:pt x="228" y="228"/>
                  </a:lnTo>
                  <a:lnTo>
                    <a:pt x="231" y="225"/>
                  </a:lnTo>
                  <a:lnTo>
                    <a:pt x="152" y="319"/>
                  </a:lnTo>
                  <a:lnTo>
                    <a:pt x="154" y="315"/>
                  </a:lnTo>
                  <a:lnTo>
                    <a:pt x="95" y="422"/>
                  </a:lnTo>
                  <a:lnTo>
                    <a:pt x="97" y="419"/>
                  </a:lnTo>
                  <a:lnTo>
                    <a:pt x="77" y="475"/>
                  </a:lnTo>
                  <a:lnTo>
                    <a:pt x="61" y="533"/>
                  </a:lnTo>
                  <a:lnTo>
                    <a:pt x="51" y="593"/>
                  </a:lnTo>
                  <a:lnTo>
                    <a:pt x="48" y="655"/>
                  </a:lnTo>
                  <a:lnTo>
                    <a:pt x="51" y="718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52" name="Rectangle 56"/>
            <p:cNvSpPr>
              <a:spLocks noChangeArrowheads="1"/>
            </p:cNvSpPr>
            <p:nvPr/>
          </p:nvSpPr>
          <p:spPr bwMode="auto">
            <a:xfrm>
              <a:off x="2040" y="1189"/>
              <a:ext cx="354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0" i="0" u="none" strike="noStrike" cap="none" normalizeH="0" baseline="0" smtClean="0">
                  <a:ln>
                    <a:noFill/>
                  </a:ln>
                  <a:solidFill>
                    <a:srgbClr val="A6A6A6"/>
                  </a:solidFill>
                  <a:effectLst/>
                  <a:latin typeface="Arial" pitchFamily="34" charset="0"/>
                </a:rPr>
                <a:t>Marras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4153" name="Picture 5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49" y="1309"/>
              <a:ext cx="1900" cy="1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4" name="Picture 5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49" y="1309"/>
              <a:ext cx="1900" cy="1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5" name="Picture 5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253" y="778"/>
              <a:ext cx="3058" cy="2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6" name="Picture 6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253" y="778"/>
              <a:ext cx="3058" cy="2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57" name="Freeform 61"/>
            <p:cNvSpPr>
              <a:spLocks/>
            </p:cNvSpPr>
            <p:nvPr/>
          </p:nvSpPr>
          <p:spPr bwMode="auto">
            <a:xfrm>
              <a:off x="1783" y="1863"/>
              <a:ext cx="293" cy="287"/>
            </a:xfrm>
            <a:custGeom>
              <a:avLst/>
              <a:gdLst/>
              <a:ahLst/>
              <a:cxnLst>
                <a:cxn ang="0">
                  <a:pos x="0" y="222"/>
                </a:cxn>
                <a:cxn ang="0">
                  <a:pos x="46" y="61"/>
                </a:cxn>
                <a:cxn ang="0">
                  <a:pos x="197" y="0"/>
                </a:cxn>
                <a:cxn ang="0">
                  <a:pos x="293" y="125"/>
                </a:cxn>
                <a:cxn ang="0">
                  <a:pos x="247" y="287"/>
                </a:cxn>
                <a:cxn ang="0">
                  <a:pos x="150" y="161"/>
                </a:cxn>
                <a:cxn ang="0">
                  <a:pos x="0" y="222"/>
                </a:cxn>
              </a:cxnLst>
              <a:rect l="0" t="0" r="r" b="b"/>
              <a:pathLst>
                <a:path w="293" h="287">
                  <a:moveTo>
                    <a:pt x="0" y="222"/>
                  </a:moveTo>
                  <a:lnTo>
                    <a:pt x="46" y="61"/>
                  </a:lnTo>
                  <a:lnTo>
                    <a:pt x="197" y="0"/>
                  </a:lnTo>
                  <a:lnTo>
                    <a:pt x="293" y="125"/>
                  </a:lnTo>
                  <a:lnTo>
                    <a:pt x="247" y="287"/>
                  </a:lnTo>
                  <a:lnTo>
                    <a:pt x="150" y="161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58" name="Freeform 62"/>
            <p:cNvSpPr>
              <a:spLocks/>
            </p:cNvSpPr>
            <p:nvPr/>
          </p:nvSpPr>
          <p:spPr bwMode="auto">
            <a:xfrm>
              <a:off x="2064" y="1488"/>
              <a:ext cx="265" cy="261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93" y="0"/>
                </a:cxn>
                <a:cxn ang="0">
                  <a:pos x="240" y="37"/>
                </a:cxn>
                <a:cxn ang="0">
                  <a:pos x="265" y="180"/>
                </a:cxn>
                <a:cxn ang="0">
                  <a:pos x="172" y="261"/>
                </a:cxn>
                <a:cxn ang="0">
                  <a:pos x="147" y="117"/>
                </a:cxn>
                <a:cxn ang="0">
                  <a:pos x="0" y="80"/>
                </a:cxn>
              </a:cxnLst>
              <a:rect l="0" t="0" r="r" b="b"/>
              <a:pathLst>
                <a:path w="265" h="261">
                  <a:moveTo>
                    <a:pt x="0" y="80"/>
                  </a:moveTo>
                  <a:lnTo>
                    <a:pt x="93" y="0"/>
                  </a:lnTo>
                  <a:lnTo>
                    <a:pt x="240" y="37"/>
                  </a:lnTo>
                  <a:lnTo>
                    <a:pt x="265" y="180"/>
                  </a:lnTo>
                  <a:lnTo>
                    <a:pt x="172" y="261"/>
                  </a:lnTo>
                  <a:lnTo>
                    <a:pt x="147" y="11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59" name="Freeform 63"/>
            <p:cNvSpPr>
              <a:spLocks/>
            </p:cNvSpPr>
            <p:nvPr/>
          </p:nvSpPr>
          <p:spPr bwMode="auto">
            <a:xfrm>
              <a:off x="2517" y="1266"/>
              <a:ext cx="237" cy="267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23" y="0"/>
                </a:cxn>
                <a:cxn ang="0">
                  <a:pos x="237" y="98"/>
                </a:cxn>
                <a:cxn ang="0">
                  <a:pos x="188" y="237"/>
                </a:cxn>
                <a:cxn ang="0">
                  <a:pos x="64" y="267"/>
                </a:cxn>
                <a:cxn ang="0">
                  <a:pos x="113" y="129"/>
                </a:cxn>
                <a:cxn ang="0">
                  <a:pos x="0" y="31"/>
                </a:cxn>
              </a:cxnLst>
              <a:rect l="0" t="0" r="r" b="b"/>
              <a:pathLst>
                <a:path w="237" h="267">
                  <a:moveTo>
                    <a:pt x="0" y="31"/>
                  </a:moveTo>
                  <a:lnTo>
                    <a:pt x="123" y="0"/>
                  </a:lnTo>
                  <a:lnTo>
                    <a:pt x="237" y="98"/>
                  </a:lnTo>
                  <a:lnTo>
                    <a:pt x="188" y="237"/>
                  </a:lnTo>
                  <a:lnTo>
                    <a:pt x="64" y="267"/>
                  </a:lnTo>
                  <a:lnTo>
                    <a:pt x="113" y="129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60" name="Freeform 64"/>
            <p:cNvSpPr>
              <a:spLocks/>
            </p:cNvSpPr>
            <p:nvPr/>
          </p:nvSpPr>
          <p:spPr bwMode="auto">
            <a:xfrm>
              <a:off x="3284" y="1545"/>
              <a:ext cx="272" cy="245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72" y="87"/>
                </a:cxn>
                <a:cxn ang="0">
                  <a:pos x="225" y="223"/>
                </a:cxn>
                <a:cxn ang="0">
                  <a:pos x="77" y="245"/>
                </a:cxn>
                <a:cxn ang="0">
                  <a:pos x="0" y="158"/>
                </a:cxn>
                <a:cxn ang="0">
                  <a:pos x="148" y="136"/>
                </a:cxn>
                <a:cxn ang="0">
                  <a:pos x="196" y="0"/>
                </a:cxn>
              </a:cxnLst>
              <a:rect l="0" t="0" r="r" b="b"/>
              <a:pathLst>
                <a:path w="272" h="245">
                  <a:moveTo>
                    <a:pt x="196" y="0"/>
                  </a:moveTo>
                  <a:lnTo>
                    <a:pt x="272" y="87"/>
                  </a:lnTo>
                  <a:lnTo>
                    <a:pt x="225" y="223"/>
                  </a:lnTo>
                  <a:lnTo>
                    <a:pt x="77" y="245"/>
                  </a:lnTo>
                  <a:lnTo>
                    <a:pt x="0" y="158"/>
                  </a:lnTo>
                  <a:lnTo>
                    <a:pt x="148" y="136"/>
                  </a:lnTo>
                  <a:lnTo>
                    <a:pt x="1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61" name="Freeform 65"/>
            <p:cNvSpPr>
              <a:spLocks/>
            </p:cNvSpPr>
            <p:nvPr/>
          </p:nvSpPr>
          <p:spPr bwMode="auto">
            <a:xfrm>
              <a:off x="3467" y="1927"/>
              <a:ext cx="282" cy="233"/>
            </a:xfrm>
            <a:custGeom>
              <a:avLst/>
              <a:gdLst/>
              <a:ahLst/>
              <a:cxnLst>
                <a:cxn ang="0">
                  <a:pos x="247" y="0"/>
                </a:cxn>
                <a:cxn ang="0">
                  <a:pos x="282" y="122"/>
                </a:cxn>
                <a:cxn ang="0">
                  <a:pos x="180" y="233"/>
                </a:cxn>
                <a:cxn ang="0">
                  <a:pos x="34" y="185"/>
                </a:cxn>
                <a:cxn ang="0">
                  <a:pos x="0" y="64"/>
                </a:cxn>
                <a:cxn ang="0">
                  <a:pos x="146" y="112"/>
                </a:cxn>
                <a:cxn ang="0">
                  <a:pos x="247" y="0"/>
                </a:cxn>
              </a:cxnLst>
              <a:rect l="0" t="0" r="r" b="b"/>
              <a:pathLst>
                <a:path w="282" h="233">
                  <a:moveTo>
                    <a:pt x="247" y="0"/>
                  </a:moveTo>
                  <a:lnTo>
                    <a:pt x="282" y="122"/>
                  </a:lnTo>
                  <a:lnTo>
                    <a:pt x="180" y="233"/>
                  </a:lnTo>
                  <a:lnTo>
                    <a:pt x="34" y="185"/>
                  </a:lnTo>
                  <a:lnTo>
                    <a:pt x="0" y="64"/>
                  </a:lnTo>
                  <a:lnTo>
                    <a:pt x="146" y="112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62" name="Freeform 66"/>
            <p:cNvSpPr>
              <a:spLocks/>
            </p:cNvSpPr>
            <p:nvPr/>
          </p:nvSpPr>
          <p:spPr bwMode="auto">
            <a:xfrm>
              <a:off x="3458" y="2354"/>
              <a:ext cx="286" cy="238"/>
            </a:xfrm>
            <a:custGeom>
              <a:avLst/>
              <a:gdLst/>
              <a:ahLst/>
              <a:cxnLst>
                <a:cxn ang="0">
                  <a:pos x="286" y="82"/>
                </a:cxn>
                <a:cxn ang="0">
                  <a:pos x="241" y="201"/>
                </a:cxn>
                <a:cxn ang="0">
                  <a:pos x="91" y="238"/>
                </a:cxn>
                <a:cxn ang="0">
                  <a:pos x="0" y="119"/>
                </a:cxn>
                <a:cxn ang="0">
                  <a:pos x="45" y="0"/>
                </a:cxn>
                <a:cxn ang="0">
                  <a:pos x="136" y="119"/>
                </a:cxn>
                <a:cxn ang="0">
                  <a:pos x="286" y="82"/>
                </a:cxn>
              </a:cxnLst>
              <a:rect l="0" t="0" r="r" b="b"/>
              <a:pathLst>
                <a:path w="286" h="238">
                  <a:moveTo>
                    <a:pt x="286" y="82"/>
                  </a:moveTo>
                  <a:lnTo>
                    <a:pt x="241" y="201"/>
                  </a:lnTo>
                  <a:lnTo>
                    <a:pt x="91" y="238"/>
                  </a:lnTo>
                  <a:lnTo>
                    <a:pt x="0" y="119"/>
                  </a:lnTo>
                  <a:lnTo>
                    <a:pt x="45" y="0"/>
                  </a:lnTo>
                  <a:lnTo>
                    <a:pt x="136" y="119"/>
                  </a:lnTo>
                  <a:lnTo>
                    <a:pt x="286" y="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63" name="Rectangle 67"/>
            <p:cNvSpPr>
              <a:spLocks noChangeArrowheads="1"/>
            </p:cNvSpPr>
            <p:nvPr/>
          </p:nvSpPr>
          <p:spPr bwMode="auto">
            <a:xfrm>
              <a:off x="2679" y="2076"/>
              <a:ext cx="249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TTS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4" name="Rectangle 68"/>
            <p:cNvSpPr>
              <a:spLocks noChangeArrowheads="1"/>
            </p:cNvSpPr>
            <p:nvPr/>
          </p:nvSpPr>
          <p:spPr bwMode="auto">
            <a:xfrm>
              <a:off x="2563" y="2215"/>
              <a:ext cx="481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prosessi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5" name="Rectangle 69"/>
            <p:cNvSpPr>
              <a:spLocks noChangeArrowheads="1"/>
            </p:cNvSpPr>
            <p:nvPr/>
          </p:nvSpPr>
          <p:spPr bwMode="auto">
            <a:xfrm>
              <a:off x="1999" y="1982"/>
              <a:ext cx="31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TTS:ien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6" name="Rectangle 70"/>
            <p:cNvSpPr>
              <a:spLocks noChangeArrowheads="1"/>
            </p:cNvSpPr>
            <p:nvPr/>
          </p:nvSpPr>
          <p:spPr bwMode="auto">
            <a:xfrm>
              <a:off x="1918" y="2087"/>
              <a:ext cx="76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k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7" name="Rectangle 71"/>
            <p:cNvSpPr>
              <a:spLocks noChangeArrowheads="1"/>
            </p:cNvSpPr>
            <p:nvPr/>
          </p:nvSpPr>
          <p:spPr bwMode="auto">
            <a:xfrm>
              <a:off x="1958" y="2087"/>
              <a:ext cx="435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okoaminen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8" name="Rectangle 72"/>
            <p:cNvSpPr>
              <a:spLocks noChangeArrowheads="1"/>
            </p:cNvSpPr>
            <p:nvPr/>
          </p:nvSpPr>
          <p:spPr bwMode="auto">
            <a:xfrm>
              <a:off x="2339" y="1624"/>
              <a:ext cx="39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Hallinnon 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9" name="Rectangle 73"/>
            <p:cNvSpPr>
              <a:spLocks noChangeArrowheads="1"/>
            </p:cNvSpPr>
            <p:nvPr/>
          </p:nvSpPr>
          <p:spPr bwMode="auto">
            <a:xfrm>
              <a:off x="2322" y="1729"/>
              <a:ext cx="20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alan 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0" name="Rectangle 74"/>
            <p:cNvSpPr>
              <a:spLocks noChangeArrowheads="1"/>
            </p:cNvSpPr>
            <p:nvPr/>
          </p:nvSpPr>
          <p:spPr bwMode="auto">
            <a:xfrm>
              <a:off x="2490" y="1729"/>
              <a:ext cx="24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TTS:n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1" name="Rectangle 75"/>
            <p:cNvSpPr>
              <a:spLocks noChangeArrowheads="1"/>
            </p:cNvSpPr>
            <p:nvPr/>
          </p:nvSpPr>
          <p:spPr bwMode="auto">
            <a:xfrm>
              <a:off x="2328" y="1834"/>
              <a:ext cx="405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valmistelu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2" name="Rectangle 76"/>
            <p:cNvSpPr>
              <a:spLocks noChangeArrowheads="1"/>
            </p:cNvSpPr>
            <p:nvPr/>
          </p:nvSpPr>
          <p:spPr bwMode="auto">
            <a:xfrm>
              <a:off x="2891" y="1621"/>
              <a:ext cx="40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Hallinnon 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3" name="Rectangle 77"/>
            <p:cNvSpPr>
              <a:spLocks noChangeArrowheads="1"/>
            </p:cNvSpPr>
            <p:nvPr/>
          </p:nvSpPr>
          <p:spPr bwMode="auto">
            <a:xfrm>
              <a:off x="2874" y="1725"/>
              <a:ext cx="2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alan </a:t>
              </a: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4" name="Rectangle 78"/>
            <p:cNvSpPr>
              <a:spLocks noChangeArrowheads="1"/>
            </p:cNvSpPr>
            <p:nvPr/>
          </p:nvSpPr>
          <p:spPr bwMode="auto">
            <a:xfrm>
              <a:off x="3042" y="1725"/>
              <a:ext cx="24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TTS:n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5" name="Rectangle 79"/>
            <p:cNvSpPr>
              <a:spLocks noChangeArrowheads="1"/>
            </p:cNvSpPr>
            <p:nvPr/>
          </p:nvSpPr>
          <p:spPr bwMode="auto">
            <a:xfrm>
              <a:off x="2920" y="1830"/>
              <a:ext cx="336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käsittely</a:t>
              </a: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6" name="Rectangle 80"/>
            <p:cNvSpPr>
              <a:spLocks noChangeArrowheads="1"/>
            </p:cNvSpPr>
            <p:nvPr/>
          </p:nvSpPr>
          <p:spPr bwMode="auto">
            <a:xfrm>
              <a:off x="3195" y="1944"/>
              <a:ext cx="2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Kehys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7" name="Rectangle 81"/>
            <p:cNvSpPr>
              <a:spLocks noChangeArrowheads="1"/>
            </p:cNvSpPr>
            <p:nvPr/>
          </p:nvSpPr>
          <p:spPr bwMode="auto">
            <a:xfrm>
              <a:off x="3421" y="1944"/>
              <a:ext cx="5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-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8" name="Rectangle 82"/>
            <p:cNvSpPr>
              <a:spLocks noChangeArrowheads="1"/>
            </p:cNvSpPr>
            <p:nvPr/>
          </p:nvSpPr>
          <p:spPr bwMode="auto">
            <a:xfrm>
              <a:off x="3172" y="2049"/>
              <a:ext cx="33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ehdotus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9" name="Rectangle 83"/>
            <p:cNvSpPr>
              <a:spLocks noChangeArrowheads="1"/>
            </p:cNvSpPr>
            <p:nvPr/>
          </p:nvSpPr>
          <p:spPr bwMode="auto">
            <a:xfrm>
              <a:off x="3226" y="2260"/>
              <a:ext cx="26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Kehys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80" name="Rectangle 84"/>
            <p:cNvSpPr>
              <a:spLocks noChangeArrowheads="1"/>
            </p:cNvSpPr>
            <p:nvPr/>
          </p:nvSpPr>
          <p:spPr bwMode="auto">
            <a:xfrm>
              <a:off x="3452" y="2260"/>
              <a:ext cx="5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-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81" name="Rectangle 85"/>
            <p:cNvSpPr>
              <a:spLocks noChangeArrowheads="1"/>
            </p:cNvSpPr>
            <p:nvPr/>
          </p:nvSpPr>
          <p:spPr bwMode="auto">
            <a:xfrm>
              <a:off x="3232" y="2365"/>
              <a:ext cx="27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päätös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82" name="Freeform 86"/>
            <p:cNvSpPr>
              <a:spLocks/>
            </p:cNvSpPr>
            <p:nvPr/>
          </p:nvSpPr>
          <p:spPr bwMode="auto">
            <a:xfrm>
              <a:off x="2994" y="3385"/>
              <a:ext cx="297" cy="275"/>
            </a:xfrm>
            <a:custGeom>
              <a:avLst/>
              <a:gdLst/>
              <a:ahLst/>
              <a:cxnLst>
                <a:cxn ang="0">
                  <a:pos x="297" y="238"/>
                </a:cxn>
                <a:cxn ang="0">
                  <a:pos x="128" y="275"/>
                </a:cxn>
                <a:cxn ang="0">
                  <a:pos x="0" y="177"/>
                </a:cxn>
                <a:cxn ang="0">
                  <a:pos x="71" y="36"/>
                </a:cxn>
                <a:cxn ang="0">
                  <a:pos x="240" y="0"/>
                </a:cxn>
                <a:cxn ang="0">
                  <a:pos x="170" y="140"/>
                </a:cxn>
                <a:cxn ang="0">
                  <a:pos x="297" y="238"/>
                </a:cxn>
              </a:cxnLst>
              <a:rect l="0" t="0" r="r" b="b"/>
              <a:pathLst>
                <a:path w="297" h="275">
                  <a:moveTo>
                    <a:pt x="297" y="238"/>
                  </a:moveTo>
                  <a:lnTo>
                    <a:pt x="128" y="275"/>
                  </a:lnTo>
                  <a:lnTo>
                    <a:pt x="0" y="177"/>
                  </a:lnTo>
                  <a:lnTo>
                    <a:pt x="71" y="36"/>
                  </a:lnTo>
                  <a:lnTo>
                    <a:pt x="240" y="0"/>
                  </a:lnTo>
                  <a:lnTo>
                    <a:pt x="170" y="140"/>
                  </a:lnTo>
                  <a:lnTo>
                    <a:pt x="297" y="2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83" name="Freeform 87"/>
            <p:cNvSpPr>
              <a:spLocks/>
            </p:cNvSpPr>
            <p:nvPr/>
          </p:nvSpPr>
          <p:spPr bwMode="auto">
            <a:xfrm>
              <a:off x="1657" y="3048"/>
              <a:ext cx="304" cy="289"/>
            </a:xfrm>
            <a:custGeom>
              <a:avLst/>
              <a:gdLst/>
              <a:ahLst/>
              <a:cxnLst>
                <a:cxn ang="0">
                  <a:pos x="123" y="289"/>
                </a:cxn>
                <a:cxn ang="0">
                  <a:pos x="0" y="172"/>
                </a:cxn>
                <a:cxn ang="0">
                  <a:pos x="19" y="17"/>
                </a:cxn>
                <a:cxn ang="0">
                  <a:pos x="181" y="0"/>
                </a:cxn>
                <a:cxn ang="0">
                  <a:pos x="304" y="117"/>
                </a:cxn>
                <a:cxn ang="0">
                  <a:pos x="142" y="134"/>
                </a:cxn>
                <a:cxn ang="0">
                  <a:pos x="123" y="289"/>
                </a:cxn>
              </a:cxnLst>
              <a:rect l="0" t="0" r="r" b="b"/>
              <a:pathLst>
                <a:path w="304" h="289">
                  <a:moveTo>
                    <a:pt x="123" y="289"/>
                  </a:moveTo>
                  <a:lnTo>
                    <a:pt x="0" y="172"/>
                  </a:lnTo>
                  <a:lnTo>
                    <a:pt x="19" y="17"/>
                  </a:lnTo>
                  <a:lnTo>
                    <a:pt x="181" y="0"/>
                  </a:lnTo>
                  <a:lnTo>
                    <a:pt x="304" y="117"/>
                  </a:lnTo>
                  <a:lnTo>
                    <a:pt x="142" y="134"/>
                  </a:lnTo>
                  <a:lnTo>
                    <a:pt x="123" y="28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84" name="Freeform 88"/>
            <p:cNvSpPr>
              <a:spLocks/>
            </p:cNvSpPr>
            <p:nvPr/>
          </p:nvSpPr>
          <p:spPr bwMode="auto">
            <a:xfrm>
              <a:off x="1257" y="1704"/>
              <a:ext cx="292" cy="285"/>
            </a:xfrm>
            <a:custGeom>
              <a:avLst/>
              <a:gdLst/>
              <a:ahLst/>
              <a:cxnLst>
                <a:cxn ang="0">
                  <a:pos x="0" y="222"/>
                </a:cxn>
                <a:cxn ang="0">
                  <a:pos x="45" y="62"/>
                </a:cxn>
                <a:cxn ang="0">
                  <a:pos x="194" y="0"/>
                </a:cxn>
                <a:cxn ang="0">
                  <a:pos x="292" y="125"/>
                </a:cxn>
                <a:cxn ang="0">
                  <a:pos x="247" y="285"/>
                </a:cxn>
                <a:cxn ang="0">
                  <a:pos x="150" y="160"/>
                </a:cxn>
                <a:cxn ang="0">
                  <a:pos x="0" y="222"/>
                </a:cxn>
              </a:cxnLst>
              <a:rect l="0" t="0" r="r" b="b"/>
              <a:pathLst>
                <a:path w="292" h="285">
                  <a:moveTo>
                    <a:pt x="0" y="222"/>
                  </a:moveTo>
                  <a:lnTo>
                    <a:pt x="45" y="62"/>
                  </a:lnTo>
                  <a:lnTo>
                    <a:pt x="194" y="0"/>
                  </a:lnTo>
                  <a:lnTo>
                    <a:pt x="292" y="125"/>
                  </a:lnTo>
                  <a:lnTo>
                    <a:pt x="247" y="285"/>
                  </a:lnTo>
                  <a:lnTo>
                    <a:pt x="150" y="160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85" name="Freeform 89"/>
            <p:cNvSpPr>
              <a:spLocks/>
            </p:cNvSpPr>
            <p:nvPr/>
          </p:nvSpPr>
          <p:spPr bwMode="auto">
            <a:xfrm>
              <a:off x="2234" y="790"/>
              <a:ext cx="299" cy="279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167" y="0"/>
                </a:cxn>
                <a:cxn ang="0">
                  <a:pos x="299" y="93"/>
                </a:cxn>
                <a:cxn ang="0">
                  <a:pos x="234" y="236"/>
                </a:cxn>
                <a:cxn ang="0">
                  <a:pos x="66" y="279"/>
                </a:cxn>
                <a:cxn ang="0">
                  <a:pos x="131" y="136"/>
                </a:cxn>
                <a:cxn ang="0">
                  <a:pos x="0" y="43"/>
                </a:cxn>
              </a:cxnLst>
              <a:rect l="0" t="0" r="r" b="b"/>
              <a:pathLst>
                <a:path w="299" h="279">
                  <a:moveTo>
                    <a:pt x="0" y="43"/>
                  </a:moveTo>
                  <a:lnTo>
                    <a:pt x="167" y="0"/>
                  </a:lnTo>
                  <a:lnTo>
                    <a:pt x="299" y="93"/>
                  </a:lnTo>
                  <a:lnTo>
                    <a:pt x="234" y="236"/>
                  </a:lnTo>
                  <a:lnTo>
                    <a:pt x="66" y="279"/>
                  </a:lnTo>
                  <a:lnTo>
                    <a:pt x="131" y="136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86" name="Freeform 90"/>
            <p:cNvSpPr>
              <a:spLocks/>
            </p:cNvSpPr>
            <p:nvPr/>
          </p:nvSpPr>
          <p:spPr bwMode="auto">
            <a:xfrm>
              <a:off x="3621" y="1104"/>
              <a:ext cx="305" cy="289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305" y="120"/>
                </a:cxn>
                <a:cxn ang="0">
                  <a:pos x="282" y="274"/>
                </a:cxn>
                <a:cxn ang="0">
                  <a:pos x="119" y="289"/>
                </a:cxn>
                <a:cxn ang="0">
                  <a:pos x="0" y="169"/>
                </a:cxn>
                <a:cxn ang="0">
                  <a:pos x="162" y="155"/>
                </a:cxn>
                <a:cxn ang="0">
                  <a:pos x="185" y="0"/>
                </a:cxn>
              </a:cxnLst>
              <a:rect l="0" t="0" r="r" b="b"/>
              <a:pathLst>
                <a:path w="305" h="289">
                  <a:moveTo>
                    <a:pt x="185" y="0"/>
                  </a:moveTo>
                  <a:lnTo>
                    <a:pt x="305" y="120"/>
                  </a:lnTo>
                  <a:lnTo>
                    <a:pt x="282" y="274"/>
                  </a:lnTo>
                  <a:lnTo>
                    <a:pt x="119" y="289"/>
                  </a:lnTo>
                  <a:lnTo>
                    <a:pt x="0" y="169"/>
                  </a:lnTo>
                  <a:lnTo>
                    <a:pt x="162" y="155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87" name="Freeform 91"/>
            <p:cNvSpPr>
              <a:spLocks/>
            </p:cNvSpPr>
            <p:nvPr/>
          </p:nvSpPr>
          <p:spPr bwMode="auto">
            <a:xfrm>
              <a:off x="4033" y="2319"/>
              <a:ext cx="289" cy="284"/>
            </a:xfrm>
            <a:custGeom>
              <a:avLst/>
              <a:gdLst/>
              <a:ahLst/>
              <a:cxnLst>
                <a:cxn ang="0">
                  <a:pos x="289" y="58"/>
                </a:cxn>
                <a:cxn ang="0">
                  <a:pos x="248" y="219"/>
                </a:cxn>
                <a:cxn ang="0">
                  <a:pos x="100" y="284"/>
                </a:cxn>
                <a:cxn ang="0">
                  <a:pos x="0" y="161"/>
                </a:cxn>
                <a:cxn ang="0">
                  <a:pos x="41" y="0"/>
                </a:cxn>
                <a:cxn ang="0">
                  <a:pos x="141" y="123"/>
                </a:cxn>
                <a:cxn ang="0">
                  <a:pos x="289" y="58"/>
                </a:cxn>
              </a:cxnLst>
              <a:rect l="0" t="0" r="r" b="b"/>
              <a:pathLst>
                <a:path w="289" h="284">
                  <a:moveTo>
                    <a:pt x="289" y="58"/>
                  </a:moveTo>
                  <a:lnTo>
                    <a:pt x="248" y="219"/>
                  </a:lnTo>
                  <a:lnTo>
                    <a:pt x="100" y="284"/>
                  </a:lnTo>
                  <a:lnTo>
                    <a:pt x="0" y="161"/>
                  </a:lnTo>
                  <a:lnTo>
                    <a:pt x="41" y="0"/>
                  </a:lnTo>
                  <a:lnTo>
                    <a:pt x="141" y="123"/>
                  </a:lnTo>
                  <a:lnTo>
                    <a:pt x="289" y="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88" name="Freeform 92"/>
            <p:cNvSpPr>
              <a:spLocks/>
            </p:cNvSpPr>
            <p:nvPr/>
          </p:nvSpPr>
          <p:spPr bwMode="auto">
            <a:xfrm>
              <a:off x="3706" y="2949"/>
              <a:ext cx="307" cy="287"/>
            </a:xfrm>
            <a:custGeom>
              <a:avLst/>
              <a:gdLst/>
              <a:ahLst/>
              <a:cxnLst>
                <a:cxn ang="0">
                  <a:pos x="307" y="163"/>
                </a:cxn>
                <a:cxn ang="0">
                  <a:pos x="191" y="287"/>
                </a:cxn>
                <a:cxn ang="0">
                  <a:pos x="28" y="278"/>
                </a:cxn>
                <a:cxn ang="0">
                  <a:pos x="0" y="124"/>
                </a:cxn>
                <a:cxn ang="0">
                  <a:pos x="116" y="0"/>
                </a:cxn>
                <a:cxn ang="0">
                  <a:pos x="144" y="154"/>
                </a:cxn>
                <a:cxn ang="0">
                  <a:pos x="307" y="163"/>
                </a:cxn>
              </a:cxnLst>
              <a:rect l="0" t="0" r="r" b="b"/>
              <a:pathLst>
                <a:path w="307" h="287">
                  <a:moveTo>
                    <a:pt x="307" y="163"/>
                  </a:moveTo>
                  <a:lnTo>
                    <a:pt x="191" y="287"/>
                  </a:lnTo>
                  <a:lnTo>
                    <a:pt x="28" y="278"/>
                  </a:lnTo>
                  <a:lnTo>
                    <a:pt x="0" y="124"/>
                  </a:lnTo>
                  <a:lnTo>
                    <a:pt x="116" y="0"/>
                  </a:lnTo>
                  <a:lnTo>
                    <a:pt x="144" y="154"/>
                  </a:lnTo>
                  <a:lnTo>
                    <a:pt x="307" y="16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89" name="Rectangle 93"/>
            <p:cNvSpPr>
              <a:spLocks noChangeArrowheads="1"/>
            </p:cNvSpPr>
            <p:nvPr/>
          </p:nvSpPr>
          <p:spPr bwMode="auto">
            <a:xfrm>
              <a:off x="2083" y="3391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0" name="Rectangle 94"/>
            <p:cNvSpPr>
              <a:spLocks noChangeArrowheads="1"/>
            </p:cNvSpPr>
            <p:nvPr/>
          </p:nvSpPr>
          <p:spPr bwMode="auto">
            <a:xfrm>
              <a:off x="2535" y="3391"/>
              <a:ext cx="87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-</a:t>
              </a:r>
              <a:endParaRPr kumimoji="0" lang="fi-FI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1" name="Rectangle 95"/>
            <p:cNvSpPr>
              <a:spLocks noChangeArrowheads="1"/>
            </p:cNvSpPr>
            <p:nvPr/>
          </p:nvSpPr>
          <p:spPr bwMode="auto">
            <a:xfrm>
              <a:off x="2193" y="3529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2" name="Freeform 96"/>
            <p:cNvSpPr>
              <a:spLocks noEditPoints="1"/>
            </p:cNvSpPr>
            <p:nvPr/>
          </p:nvSpPr>
          <p:spPr bwMode="auto">
            <a:xfrm>
              <a:off x="3974" y="2465"/>
              <a:ext cx="726" cy="29"/>
            </a:xfrm>
            <a:custGeom>
              <a:avLst/>
              <a:gdLst/>
              <a:ahLst/>
              <a:cxnLst>
                <a:cxn ang="0">
                  <a:pos x="71" y="267"/>
                </a:cxn>
                <a:cxn ang="0">
                  <a:pos x="54" y="203"/>
                </a:cxn>
                <a:cxn ang="0">
                  <a:pos x="76" y="197"/>
                </a:cxn>
                <a:cxn ang="0">
                  <a:pos x="93" y="262"/>
                </a:cxn>
                <a:cxn ang="0">
                  <a:pos x="71" y="267"/>
                </a:cxn>
                <a:cxn ang="0">
                  <a:pos x="48" y="182"/>
                </a:cxn>
                <a:cxn ang="0">
                  <a:pos x="31" y="117"/>
                </a:cxn>
                <a:cxn ang="0">
                  <a:pos x="53" y="112"/>
                </a:cxn>
                <a:cxn ang="0">
                  <a:pos x="70" y="176"/>
                </a:cxn>
                <a:cxn ang="0">
                  <a:pos x="48" y="182"/>
                </a:cxn>
                <a:cxn ang="0">
                  <a:pos x="25" y="96"/>
                </a:cxn>
                <a:cxn ang="0">
                  <a:pos x="7" y="32"/>
                </a:cxn>
                <a:cxn ang="0">
                  <a:pos x="30" y="26"/>
                </a:cxn>
                <a:cxn ang="0">
                  <a:pos x="47" y="91"/>
                </a:cxn>
                <a:cxn ang="0">
                  <a:pos x="25" y="96"/>
                </a:cxn>
                <a:cxn ang="0">
                  <a:pos x="2" y="11"/>
                </a:cxn>
                <a:cxn ang="0">
                  <a:pos x="0" y="6"/>
                </a:cxn>
                <a:cxn ang="0">
                  <a:pos x="23" y="0"/>
                </a:cxn>
                <a:cxn ang="0">
                  <a:pos x="24" y="5"/>
                </a:cxn>
                <a:cxn ang="0">
                  <a:pos x="2" y="11"/>
                </a:cxn>
              </a:cxnLst>
              <a:rect l="0" t="0" r="r" b="b"/>
              <a:pathLst>
                <a:path w="93" h="267">
                  <a:moveTo>
                    <a:pt x="71" y="267"/>
                  </a:moveTo>
                  <a:lnTo>
                    <a:pt x="54" y="203"/>
                  </a:lnTo>
                  <a:lnTo>
                    <a:pt x="76" y="197"/>
                  </a:lnTo>
                  <a:lnTo>
                    <a:pt x="93" y="262"/>
                  </a:lnTo>
                  <a:lnTo>
                    <a:pt x="71" y="267"/>
                  </a:lnTo>
                  <a:close/>
                  <a:moveTo>
                    <a:pt x="48" y="182"/>
                  </a:moveTo>
                  <a:lnTo>
                    <a:pt x="31" y="117"/>
                  </a:lnTo>
                  <a:lnTo>
                    <a:pt x="53" y="112"/>
                  </a:lnTo>
                  <a:lnTo>
                    <a:pt x="70" y="176"/>
                  </a:lnTo>
                  <a:lnTo>
                    <a:pt x="48" y="182"/>
                  </a:lnTo>
                  <a:close/>
                  <a:moveTo>
                    <a:pt x="25" y="96"/>
                  </a:moveTo>
                  <a:lnTo>
                    <a:pt x="7" y="32"/>
                  </a:lnTo>
                  <a:lnTo>
                    <a:pt x="30" y="26"/>
                  </a:lnTo>
                  <a:lnTo>
                    <a:pt x="47" y="91"/>
                  </a:lnTo>
                  <a:lnTo>
                    <a:pt x="25" y="96"/>
                  </a:lnTo>
                  <a:close/>
                  <a:moveTo>
                    <a:pt x="2" y="11"/>
                  </a:moveTo>
                  <a:lnTo>
                    <a:pt x="0" y="6"/>
                  </a:lnTo>
                  <a:lnTo>
                    <a:pt x="23" y="0"/>
                  </a:lnTo>
                  <a:lnTo>
                    <a:pt x="24" y="5"/>
                  </a:lnTo>
                  <a:lnTo>
                    <a:pt x="2" y="11"/>
                  </a:lnTo>
                  <a:close/>
                </a:path>
              </a:pathLst>
            </a:custGeom>
            <a:solidFill>
              <a:srgbClr val="C00000"/>
            </a:solidFill>
            <a:ln w="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93" name="Rectangle 97"/>
            <p:cNvSpPr>
              <a:spLocks noChangeArrowheads="1"/>
            </p:cNvSpPr>
            <p:nvPr/>
          </p:nvSpPr>
          <p:spPr bwMode="auto">
            <a:xfrm>
              <a:off x="1090" y="2308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4" name="Rectangle 98"/>
            <p:cNvSpPr>
              <a:spLocks noChangeArrowheads="1"/>
            </p:cNvSpPr>
            <p:nvPr/>
          </p:nvSpPr>
          <p:spPr bwMode="auto">
            <a:xfrm>
              <a:off x="1148" y="2308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5" name="Rectangle 99"/>
            <p:cNvSpPr>
              <a:spLocks noChangeArrowheads="1"/>
            </p:cNvSpPr>
            <p:nvPr/>
          </p:nvSpPr>
          <p:spPr bwMode="auto">
            <a:xfrm>
              <a:off x="1536" y="2308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6" name="Rectangle 100"/>
            <p:cNvSpPr>
              <a:spLocks noChangeArrowheads="1"/>
            </p:cNvSpPr>
            <p:nvPr/>
          </p:nvSpPr>
          <p:spPr bwMode="auto">
            <a:xfrm>
              <a:off x="1188" y="2446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7" name="Rectangle 101"/>
            <p:cNvSpPr>
              <a:spLocks noChangeArrowheads="1"/>
            </p:cNvSpPr>
            <p:nvPr/>
          </p:nvSpPr>
          <p:spPr bwMode="auto">
            <a:xfrm>
              <a:off x="1473" y="1099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8" name="Rectangle 102"/>
            <p:cNvSpPr>
              <a:spLocks noChangeArrowheads="1"/>
            </p:cNvSpPr>
            <p:nvPr/>
          </p:nvSpPr>
          <p:spPr bwMode="auto">
            <a:xfrm>
              <a:off x="1427" y="1237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9" name="Rectangle 103"/>
            <p:cNvSpPr>
              <a:spLocks noChangeArrowheads="1"/>
            </p:cNvSpPr>
            <p:nvPr/>
          </p:nvSpPr>
          <p:spPr bwMode="auto">
            <a:xfrm>
              <a:off x="2722" y="699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0" name="Rectangle 104"/>
            <p:cNvSpPr>
              <a:spLocks noChangeArrowheads="1"/>
            </p:cNvSpPr>
            <p:nvPr/>
          </p:nvSpPr>
          <p:spPr bwMode="auto">
            <a:xfrm>
              <a:off x="3018" y="837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2" name="Rectangle 106"/>
            <p:cNvSpPr>
              <a:spLocks noChangeArrowheads="1"/>
            </p:cNvSpPr>
            <p:nvPr/>
          </p:nvSpPr>
          <p:spPr bwMode="auto">
            <a:xfrm>
              <a:off x="3975" y="1739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3" name="Rectangle 107"/>
            <p:cNvSpPr>
              <a:spLocks noChangeArrowheads="1"/>
            </p:cNvSpPr>
            <p:nvPr/>
          </p:nvSpPr>
          <p:spPr bwMode="auto">
            <a:xfrm>
              <a:off x="4485" y="1739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4" name="Rectangle 108"/>
            <p:cNvSpPr>
              <a:spLocks noChangeArrowheads="1"/>
            </p:cNvSpPr>
            <p:nvPr/>
          </p:nvSpPr>
          <p:spPr bwMode="auto">
            <a:xfrm>
              <a:off x="3917" y="1878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5" name="Rectangle 109"/>
            <p:cNvSpPr>
              <a:spLocks noChangeArrowheads="1"/>
            </p:cNvSpPr>
            <p:nvPr/>
          </p:nvSpPr>
          <p:spPr bwMode="auto">
            <a:xfrm>
              <a:off x="3878" y="2696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6" name="Rectangle 110"/>
            <p:cNvSpPr>
              <a:spLocks noChangeArrowheads="1"/>
            </p:cNvSpPr>
            <p:nvPr/>
          </p:nvSpPr>
          <p:spPr bwMode="auto">
            <a:xfrm>
              <a:off x="4266" y="2696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7" name="Rectangle 111"/>
            <p:cNvSpPr>
              <a:spLocks noChangeArrowheads="1"/>
            </p:cNvSpPr>
            <p:nvPr/>
          </p:nvSpPr>
          <p:spPr bwMode="auto">
            <a:xfrm>
              <a:off x="3878" y="2834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8" name="Rectangle 112"/>
            <p:cNvSpPr>
              <a:spLocks noChangeArrowheads="1"/>
            </p:cNvSpPr>
            <p:nvPr/>
          </p:nvSpPr>
          <p:spPr bwMode="auto">
            <a:xfrm>
              <a:off x="3291" y="3349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9" name="Rectangle 113"/>
            <p:cNvSpPr>
              <a:spLocks noChangeArrowheads="1"/>
            </p:cNvSpPr>
            <p:nvPr/>
          </p:nvSpPr>
          <p:spPr bwMode="auto">
            <a:xfrm>
              <a:off x="3348" y="3349"/>
              <a:ext cx="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14" name="Tekstikehys 113"/>
          <p:cNvSpPr txBox="1"/>
          <p:nvPr/>
        </p:nvSpPr>
        <p:spPr>
          <a:xfrm>
            <a:off x="6592824" y="4690872"/>
            <a:ext cx="23682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Talouspoliittisen ministerivaliokunnan linjaukset 10.4.</a:t>
            </a:r>
            <a:endParaRPr lang="fi-FI" sz="1600" dirty="0"/>
          </a:p>
        </p:txBody>
      </p:sp>
      <p:sp>
        <p:nvSpPr>
          <p:cNvPr id="115" name="Tekstikehys 114"/>
          <p:cNvSpPr txBox="1"/>
          <p:nvPr/>
        </p:nvSpPr>
        <p:spPr>
          <a:xfrm>
            <a:off x="2987824" y="5733256"/>
            <a:ext cx="16561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Hallinnonalojen</a:t>
            </a:r>
          </a:p>
          <a:p>
            <a:r>
              <a:rPr lang="fi-FI" sz="1600" dirty="0" smtClean="0"/>
              <a:t> </a:t>
            </a:r>
            <a:r>
              <a:rPr lang="fi-FI" sz="1600" dirty="0" err="1" smtClean="0"/>
              <a:t>VaTu-ohjelmien</a:t>
            </a:r>
            <a:r>
              <a:rPr lang="fi-FI" sz="1600" dirty="0" smtClean="0"/>
              <a:t> laadintaohjeet 06/2012</a:t>
            </a:r>
            <a:endParaRPr lang="fi-FI" sz="1600" dirty="0"/>
          </a:p>
        </p:txBody>
      </p:sp>
      <p:sp>
        <p:nvSpPr>
          <p:cNvPr id="116" name="Tekstikehys 115"/>
          <p:cNvSpPr txBox="1"/>
          <p:nvPr/>
        </p:nvSpPr>
        <p:spPr>
          <a:xfrm>
            <a:off x="539552" y="3933056"/>
            <a:ext cx="14663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 smtClean="0"/>
              <a:t>Yhteinen </a:t>
            </a:r>
          </a:p>
          <a:p>
            <a:r>
              <a:rPr lang="fi-FI" sz="1600" dirty="0" smtClean="0"/>
              <a:t>aloitustilaisuus </a:t>
            </a:r>
          </a:p>
          <a:p>
            <a:r>
              <a:rPr lang="fi-FI" sz="1600" dirty="0" smtClean="0"/>
              <a:t>20.8.2012</a:t>
            </a:r>
            <a:endParaRPr lang="fi-FI" sz="1600" dirty="0"/>
          </a:p>
        </p:txBody>
      </p:sp>
      <p:sp>
        <p:nvSpPr>
          <p:cNvPr id="117" name="Tekstikehys 116"/>
          <p:cNvSpPr txBox="1"/>
          <p:nvPr/>
        </p:nvSpPr>
        <p:spPr>
          <a:xfrm>
            <a:off x="3275856" y="692696"/>
            <a:ext cx="14394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 err="1" smtClean="0"/>
              <a:t>VaTu-ohjelmat</a:t>
            </a:r>
            <a:r>
              <a:rPr lang="fi-FI" sz="1600" dirty="0" smtClean="0"/>
              <a:t> </a:t>
            </a:r>
          </a:p>
          <a:p>
            <a:r>
              <a:rPr lang="fi-FI" sz="1600" dirty="0" err="1" smtClean="0"/>
              <a:t>VM:lle</a:t>
            </a:r>
            <a:r>
              <a:rPr lang="fi-FI" sz="1600" dirty="0" smtClean="0"/>
              <a:t> 7.12.</a:t>
            </a:r>
          </a:p>
        </p:txBody>
      </p:sp>
      <p:sp>
        <p:nvSpPr>
          <p:cNvPr id="118" name="Tekstikehys 117"/>
          <p:cNvSpPr txBox="1"/>
          <p:nvPr/>
        </p:nvSpPr>
        <p:spPr>
          <a:xfrm>
            <a:off x="4860032" y="764704"/>
            <a:ext cx="20714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 smtClean="0"/>
              <a:t>Ydintoiminta-analyysit </a:t>
            </a:r>
          </a:p>
          <a:p>
            <a:r>
              <a:rPr lang="fi-FI" sz="1600" dirty="0" err="1" smtClean="0"/>
              <a:t>VM:lle</a:t>
            </a:r>
            <a:r>
              <a:rPr lang="fi-FI" sz="1600" dirty="0" smtClean="0"/>
              <a:t> 31.12.</a:t>
            </a:r>
            <a:endParaRPr lang="fi-FI" sz="1600" dirty="0"/>
          </a:p>
        </p:txBody>
      </p:sp>
      <p:sp>
        <p:nvSpPr>
          <p:cNvPr id="120" name="Tekstikehys 119"/>
          <p:cNvSpPr txBox="1"/>
          <p:nvPr/>
        </p:nvSpPr>
        <p:spPr>
          <a:xfrm>
            <a:off x="251520" y="2924944"/>
            <a:ext cx="16495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 err="1" smtClean="0"/>
              <a:t>VaTu-hankkeiden</a:t>
            </a:r>
            <a:r>
              <a:rPr lang="fi-FI" sz="1600" dirty="0" smtClean="0"/>
              <a:t> </a:t>
            </a:r>
          </a:p>
          <a:p>
            <a:r>
              <a:rPr lang="fi-FI" sz="1600" dirty="0" smtClean="0"/>
              <a:t>nimeäminen</a:t>
            </a:r>
          </a:p>
          <a:p>
            <a:r>
              <a:rPr lang="fi-FI" sz="1600" dirty="0" err="1" smtClean="0"/>
              <a:t>VM:lle</a:t>
            </a:r>
            <a:r>
              <a:rPr lang="fi-FI" sz="1600" dirty="0" smtClean="0"/>
              <a:t> 28.9.</a:t>
            </a:r>
            <a:endParaRPr lang="fi-FI" sz="1600" dirty="0"/>
          </a:p>
        </p:txBody>
      </p:sp>
      <p:sp>
        <p:nvSpPr>
          <p:cNvPr id="121" name="Tekstikehys 120"/>
          <p:cNvSpPr txBox="1"/>
          <p:nvPr/>
        </p:nvSpPr>
        <p:spPr>
          <a:xfrm>
            <a:off x="251520" y="1772816"/>
            <a:ext cx="22002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Tavoiteasetannan </a:t>
            </a:r>
          </a:p>
          <a:p>
            <a:r>
              <a:rPr lang="fi-FI" sz="1600" dirty="0" smtClean="0"/>
              <a:t>tuki: konsultaatio ja yhteinen tilaisuus 9-11/2012</a:t>
            </a:r>
          </a:p>
        </p:txBody>
      </p:sp>
      <p:sp>
        <p:nvSpPr>
          <p:cNvPr id="122" name="Tekstikehys 121"/>
          <p:cNvSpPr txBox="1"/>
          <p:nvPr/>
        </p:nvSpPr>
        <p:spPr>
          <a:xfrm>
            <a:off x="6228184" y="1268760"/>
            <a:ext cx="2915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err="1" smtClean="0"/>
              <a:t>VaTu-käsittelyt</a:t>
            </a:r>
            <a:r>
              <a:rPr lang="fi-FI" sz="1600" dirty="0" smtClean="0"/>
              <a:t>,   kansliapäällikkökokous, </a:t>
            </a:r>
            <a:r>
              <a:rPr lang="fi-FI" sz="1600" dirty="0" err="1" smtClean="0"/>
              <a:t>talpol</a:t>
            </a:r>
            <a:r>
              <a:rPr lang="fi-FI" sz="1600" dirty="0" smtClean="0"/>
              <a:t> </a:t>
            </a:r>
          </a:p>
          <a:p>
            <a:r>
              <a:rPr lang="fi-FI" sz="1600" dirty="0" smtClean="0"/>
              <a:t> 01 - 03/2013</a:t>
            </a:r>
          </a:p>
        </p:txBody>
      </p:sp>
      <p:sp>
        <p:nvSpPr>
          <p:cNvPr id="124" name="Tekstikehys 123"/>
          <p:cNvSpPr txBox="1"/>
          <p:nvPr/>
        </p:nvSpPr>
        <p:spPr>
          <a:xfrm>
            <a:off x="7020272" y="2996952"/>
            <a:ext cx="1677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 smtClean="0"/>
              <a:t>Mahdolliset </a:t>
            </a:r>
            <a:r>
              <a:rPr lang="fi-FI" sz="1600" dirty="0" err="1" smtClean="0"/>
              <a:t>VaTu-</a:t>
            </a:r>
            <a:endParaRPr lang="fi-FI" sz="1600" dirty="0" smtClean="0"/>
          </a:p>
          <a:p>
            <a:r>
              <a:rPr lang="fi-FI" sz="1600" dirty="0" smtClean="0"/>
              <a:t> kehyslinjaukset </a:t>
            </a:r>
          </a:p>
          <a:p>
            <a:r>
              <a:rPr lang="fi-FI" sz="1600" dirty="0" smtClean="0"/>
              <a:t>03/2013 </a:t>
            </a:r>
            <a:endParaRPr lang="fi-FI" sz="1600" dirty="0"/>
          </a:p>
        </p:txBody>
      </p:sp>
      <p:sp>
        <p:nvSpPr>
          <p:cNvPr id="125" name="Tekstikehys 124"/>
          <p:cNvSpPr txBox="1"/>
          <p:nvPr/>
        </p:nvSpPr>
        <p:spPr>
          <a:xfrm>
            <a:off x="6695728" y="2204864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Hallituksen </a:t>
            </a:r>
          </a:p>
          <a:p>
            <a:r>
              <a:rPr lang="fi-FI" sz="1600" dirty="0" smtClean="0"/>
              <a:t>puolivälitarkastelu 02/2013 </a:t>
            </a:r>
            <a:endParaRPr lang="fi-FI" sz="1600" dirty="0"/>
          </a:p>
        </p:txBody>
      </p:sp>
      <p:sp>
        <p:nvSpPr>
          <p:cNvPr id="126" name="Tekstikehys 125"/>
          <p:cNvSpPr txBox="1"/>
          <p:nvPr/>
        </p:nvSpPr>
        <p:spPr>
          <a:xfrm>
            <a:off x="6802016" y="3993502"/>
            <a:ext cx="5245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2012</a:t>
            </a:r>
            <a:endParaRPr lang="fi-FI" sz="1200" dirty="0"/>
          </a:p>
        </p:txBody>
      </p:sp>
      <p:sp>
        <p:nvSpPr>
          <p:cNvPr id="130" name="Tekstikehys 129"/>
          <p:cNvSpPr txBox="1"/>
          <p:nvPr/>
        </p:nvSpPr>
        <p:spPr>
          <a:xfrm>
            <a:off x="755576" y="1052736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Laajennettu ohjausryhmä 29.10.</a:t>
            </a:r>
            <a:endParaRPr lang="fi-FI" sz="1600" dirty="0"/>
          </a:p>
        </p:txBody>
      </p:sp>
      <p:sp>
        <p:nvSpPr>
          <p:cNvPr id="132" name="Tekstikehys 131"/>
          <p:cNvSpPr txBox="1"/>
          <p:nvPr/>
        </p:nvSpPr>
        <p:spPr>
          <a:xfrm>
            <a:off x="1187624" y="4941168"/>
            <a:ext cx="155288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Tarkennetut ohjeet ydintoiminta-analyysista ja inhimillisestä pääomasta 08/2012</a:t>
            </a:r>
            <a:endParaRPr lang="fi-FI" sz="1600" dirty="0"/>
          </a:p>
        </p:txBody>
      </p:sp>
      <p:sp>
        <p:nvSpPr>
          <p:cNvPr id="133" name="Tekstikehys 132"/>
          <p:cNvSpPr txBox="1"/>
          <p:nvPr/>
        </p:nvSpPr>
        <p:spPr>
          <a:xfrm>
            <a:off x="4427984" y="5949280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”Yhdessä enemmän”</a:t>
            </a:r>
          </a:p>
          <a:p>
            <a:r>
              <a:rPr lang="fi-FI" sz="1600" dirty="0" smtClean="0"/>
              <a:t> - seminaari 14.6.</a:t>
            </a:r>
            <a:endParaRPr lang="fi-FI" sz="1600" dirty="0"/>
          </a:p>
        </p:txBody>
      </p:sp>
      <p:sp>
        <p:nvSpPr>
          <p:cNvPr id="127" name="Tekstikehys 126"/>
          <p:cNvSpPr txBox="1"/>
          <p:nvPr/>
        </p:nvSpPr>
        <p:spPr>
          <a:xfrm rot="5400000">
            <a:off x="8133171" y="5694027"/>
            <a:ext cx="1437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Ohjeen liite 3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111</Words>
  <Application>Microsoft Office PowerPoint</Application>
  <PresentationFormat>Näytössä katseltava diaesitys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VaTu-toimeenpano 4/2012 – 3/2013 </vt:lpstr>
    </vt:vector>
  </TitlesOfParts>
  <Company>VIP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VaTu-toimeenpano 2012</dc:title>
  <dc:creator>vmahlqvi</dc:creator>
  <cp:lastModifiedBy>vmahlqvi</cp:lastModifiedBy>
  <cp:revision>25</cp:revision>
  <dcterms:created xsi:type="dcterms:W3CDTF">2012-05-23T11:47:36Z</dcterms:created>
  <dcterms:modified xsi:type="dcterms:W3CDTF">2012-06-11T10:42:45Z</dcterms:modified>
</cp:coreProperties>
</file>