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863" r:id="rId5"/>
    <p:sldMasterId id="2147483890" r:id="rId6"/>
    <p:sldMasterId id="2147483903" r:id="rId7"/>
  </p:sldMasterIdLst>
  <p:notesMasterIdLst>
    <p:notesMasterId r:id="rId29"/>
  </p:notesMasterIdLst>
  <p:handoutMasterIdLst>
    <p:handoutMasterId r:id="rId30"/>
  </p:handoutMasterIdLst>
  <p:sldIdLst>
    <p:sldId id="256" r:id="rId8"/>
    <p:sldId id="511" r:id="rId9"/>
    <p:sldId id="580" r:id="rId10"/>
    <p:sldId id="592" r:id="rId11"/>
    <p:sldId id="588" r:id="rId12"/>
    <p:sldId id="625" r:id="rId13"/>
    <p:sldId id="632" r:id="rId14"/>
    <p:sldId id="628" r:id="rId15"/>
    <p:sldId id="631" r:id="rId16"/>
    <p:sldId id="634" r:id="rId17"/>
    <p:sldId id="635" r:id="rId18"/>
    <p:sldId id="636" r:id="rId19"/>
    <p:sldId id="637" r:id="rId20"/>
    <p:sldId id="639" r:id="rId21"/>
    <p:sldId id="530" r:id="rId22"/>
    <p:sldId id="640" r:id="rId23"/>
    <p:sldId id="641" r:id="rId24"/>
    <p:sldId id="642" r:id="rId25"/>
    <p:sldId id="643" r:id="rId26"/>
    <p:sldId id="630" r:id="rId27"/>
    <p:sldId id="445" r:id="rId28"/>
  </p:sldIdLst>
  <p:sldSz cx="9144000" cy="6858000" type="screen4x3"/>
  <p:notesSz cx="6888163" cy="100203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>
          <p15:clr>
            <a:srgbClr val="A4A3A4"/>
          </p15:clr>
        </p15:guide>
        <p15:guide id="2" orient="horz" pos="482">
          <p15:clr>
            <a:srgbClr val="A4A3A4"/>
          </p15:clr>
        </p15:guide>
        <p15:guide id="3" orient="horz" pos="3702">
          <p15:clr>
            <a:srgbClr val="A4A3A4"/>
          </p15:clr>
        </p15:guide>
        <p15:guide id="4" orient="horz" pos="1570">
          <p15:clr>
            <a:srgbClr val="A4A3A4"/>
          </p15:clr>
        </p15:guide>
        <p15:guide id="5" orient="horz" pos="1298">
          <p15:clr>
            <a:srgbClr val="A4A3A4"/>
          </p15:clr>
        </p15:guide>
        <p15:guide id="6" pos="3787">
          <p15:clr>
            <a:srgbClr val="A4A3A4"/>
          </p15:clr>
        </p15:guide>
        <p15:guide id="7" pos="5420">
          <p15:clr>
            <a:srgbClr val="A4A3A4"/>
          </p15:clr>
        </p15:guide>
        <p15:guide id="8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FF7"/>
    <a:srgbClr val="D2DEEF"/>
    <a:srgbClr val="B4C7E7"/>
    <a:srgbClr val="FFFFFF"/>
    <a:srgbClr val="5B9BD5"/>
    <a:srgbClr val="000000"/>
    <a:srgbClr val="8FAADC"/>
    <a:srgbClr val="4472C4"/>
    <a:srgbClr val="C00000"/>
    <a:srgbClr val="FF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Normaali tyyli 3 - Korostu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36" autoAdjust="0"/>
    <p:restoredTop sz="93295"/>
  </p:normalViewPr>
  <p:slideViewPr>
    <p:cSldViewPr showGuides="1">
      <p:cViewPr varScale="1">
        <p:scale>
          <a:sx n="75" d="100"/>
          <a:sy n="75" d="100"/>
        </p:scale>
        <p:origin x="1146" y="48"/>
      </p:cViewPr>
      <p:guideLst>
        <p:guide orient="horz" pos="210"/>
        <p:guide orient="horz" pos="482"/>
        <p:guide orient="horz" pos="3702"/>
        <p:guide orient="horz" pos="1570"/>
        <p:guide orient="horz" pos="1298"/>
        <p:guide pos="3787"/>
        <p:guide pos="5420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6F8CC-7B29-AC4E-8A14-1933CC512A38}" type="doc">
      <dgm:prSet loTypeId="urn:microsoft.com/office/officeart/2005/8/layout/radial6" loCatId="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endParaRPr lang="fi-FI"/>
        </a:p>
      </dgm:t>
    </dgm:pt>
    <dgm:pt modelId="{E56EA265-B7DC-D846-A8EF-C426B7231EE7}">
      <dgm:prSet phldrT="[Teksti]" custT="1"/>
      <dgm:spPr/>
      <dgm:t>
        <a:bodyPr/>
        <a:lstStyle/>
        <a:p>
          <a:pPr rtl="0"/>
          <a:r>
            <a:rPr lang="fi-FI" sz="1100" dirty="0"/>
            <a:t>Onnettomuuksien ehkäisyn jatkuva parantaminen</a:t>
          </a:r>
        </a:p>
      </dgm:t>
    </dgm:pt>
    <dgm:pt modelId="{E1E75E14-D10E-C547-B185-4079E14EC8EE}" type="parTrans" cxnId="{37B3E96B-2237-D24B-88B4-2E0AB4DB9732}">
      <dgm:prSet/>
      <dgm:spPr/>
      <dgm:t>
        <a:bodyPr/>
        <a:lstStyle/>
        <a:p>
          <a:endParaRPr lang="fi-FI" sz="3200"/>
        </a:p>
      </dgm:t>
    </dgm:pt>
    <dgm:pt modelId="{455F8ADD-29C6-514F-89A5-A3302B79C255}" type="sibTrans" cxnId="{37B3E96B-2237-D24B-88B4-2E0AB4DB9732}">
      <dgm:prSet/>
      <dgm:spPr/>
      <dgm:t>
        <a:bodyPr/>
        <a:lstStyle/>
        <a:p>
          <a:endParaRPr lang="fi-FI" sz="3200"/>
        </a:p>
      </dgm:t>
    </dgm:pt>
    <dgm:pt modelId="{1A466532-3BA0-FC4A-B17B-216AFB8641E8}">
      <dgm:prSet phldrT="[Teksti]" custT="1"/>
      <dgm:spPr/>
      <dgm:t>
        <a:bodyPr/>
        <a:lstStyle/>
        <a:p>
          <a:pPr rtl="0"/>
          <a:r>
            <a:rPr lang="fi-FI" sz="1100" dirty="0"/>
            <a:t>Koettu turvallisuus</a:t>
          </a:r>
        </a:p>
      </dgm:t>
    </dgm:pt>
    <dgm:pt modelId="{9F78F332-2870-9247-AA9B-F506214A6D2E}" type="parTrans" cxnId="{6DCA1C64-70B7-2648-BAA6-390C41379AF4}">
      <dgm:prSet/>
      <dgm:spPr/>
      <dgm:t>
        <a:bodyPr/>
        <a:lstStyle/>
        <a:p>
          <a:endParaRPr lang="fi-FI" sz="3200"/>
        </a:p>
      </dgm:t>
    </dgm:pt>
    <dgm:pt modelId="{03F7572E-6858-E34D-A391-0A9287847AE5}" type="sibTrans" cxnId="{6DCA1C64-70B7-2648-BAA6-390C41379AF4}">
      <dgm:prSet/>
      <dgm:spPr/>
      <dgm:t>
        <a:bodyPr/>
        <a:lstStyle/>
        <a:p>
          <a:endParaRPr lang="fi-FI" sz="3200"/>
        </a:p>
      </dgm:t>
    </dgm:pt>
    <dgm:pt modelId="{85DE5477-FDCA-1440-B171-6A5E25A380F0}">
      <dgm:prSet phldrT="[Teksti]" custT="1"/>
      <dgm:spPr/>
      <dgm:t>
        <a:bodyPr/>
        <a:lstStyle/>
        <a:p>
          <a:pPr rtl="0"/>
          <a:r>
            <a:rPr lang="fi-FI" sz="1100" dirty="0"/>
            <a:t>Palvelujen saatavuus</a:t>
          </a:r>
        </a:p>
      </dgm:t>
    </dgm:pt>
    <dgm:pt modelId="{10CDFE22-F30B-C542-B177-167984626E37}" type="parTrans" cxnId="{F7595D3C-A094-CD4B-B5A7-1AA43B8BFBFD}">
      <dgm:prSet/>
      <dgm:spPr/>
      <dgm:t>
        <a:bodyPr/>
        <a:lstStyle/>
        <a:p>
          <a:endParaRPr lang="fi-FI" sz="3200"/>
        </a:p>
      </dgm:t>
    </dgm:pt>
    <dgm:pt modelId="{04720E84-020D-2942-9F55-F6DFC67091A6}" type="sibTrans" cxnId="{F7595D3C-A094-CD4B-B5A7-1AA43B8BFBFD}">
      <dgm:prSet/>
      <dgm:spPr/>
      <dgm:t>
        <a:bodyPr/>
        <a:lstStyle/>
        <a:p>
          <a:endParaRPr lang="fi-FI" sz="3200"/>
        </a:p>
      </dgm:t>
    </dgm:pt>
    <dgm:pt modelId="{4A2C6C31-4449-F34A-976D-79DD7D0C8915}">
      <dgm:prSet phldrT="[Teksti]" custT="1"/>
      <dgm:spPr/>
      <dgm:t>
        <a:bodyPr/>
        <a:lstStyle/>
        <a:p>
          <a:pPr rtl="0"/>
          <a:r>
            <a:rPr lang="fi-FI" sz="1100" dirty="0"/>
            <a:t>Yhteinen työ</a:t>
          </a:r>
        </a:p>
      </dgm:t>
    </dgm:pt>
    <dgm:pt modelId="{3D17F196-E589-3444-AF1B-25D992508ECE}" type="parTrans" cxnId="{2AAB5980-6F78-A24C-B67B-BFB8BA57DEB2}">
      <dgm:prSet/>
      <dgm:spPr/>
      <dgm:t>
        <a:bodyPr/>
        <a:lstStyle/>
        <a:p>
          <a:endParaRPr lang="fi-FI" sz="3200"/>
        </a:p>
      </dgm:t>
    </dgm:pt>
    <dgm:pt modelId="{0D4C8B0B-0382-9947-964B-1D90FD28E309}" type="sibTrans" cxnId="{2AAB5980-6F78-A24C-B67B-BFB8BA57DEB2}">
      <dgm:prSet/>
      <dgm:spPr/>
      <dgm:t>
        <a:bodyPr/>
        <a:lstStyle/>
        <a:p>
          <a:endParaRPr lang="fi-FI" sz="3200"/>
        </a:p>
      </dgm:t>
    </dgm:pt>
    <dgm:pt modelId="{66438A76-96E3-F149-91DA-B3FEA01B0414}">
      <dgm:prSet phldrT="[Teksti]" custT="1"/>
      <dgm:spPr/>
      <dgm:t>
        <a:bodyPr/>
        <a:lstStyle/>
        <a:p>
          <a:pPr rtl="0"/>
          <a:r>
            <a:rPr lang="fi-FI" sz="1100" dirty="0"/>
            <a:t>Aktiivinen toimijuus</a:t>
          </a:r>
        </a:p>
      </dgm:t>
    </dgm:pt>
    <dgm:pt modelId="{067548BC-A442-FD4B-9D47-E4865714F78E}" type="parTrans" cxnId="{A774AE62-D377-4A45-92DB-2661ADDA51B5}">
      <dgm:prSet/>
      <dgm:spPr/>
      <dgm:t>
        <a:bodyPr/>
        <a:lstStyle/>
        <a:p>
          <a:endParaRPr lang="fi-FI" sz="3200"/>
        </a:p>
      </dgm:t>
    </dgm:pt>
    <dgm:pt modelId="{413CBEE5-7FAE-FD40-814F-6C129B7E245F}" type="sibTrans" cxnId="{A774AE62-D377-4A45-92DB-2661ADDA51B5}">
      <dgm:prSet/>
      <dgm:spPr/>
      <dgm:t>
        <a:bodyPr/>
        <a:lstStyle/>
        <a:p>
          <a:endParaRPr lang="fi-FI" sz="3200"/>
        </a:p>
      </dgm:t>
    </dgm:pt>
    <dgm:pt modelId="{0C833CA4-B5EE-B743-B61B-A09C993F4774}" type="pres">
      <dgm:prSet presAssocID="{1B76F8CC-7B29-AC4E-8A14-1933CC512A3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D5A1197-EB09-A642-B227-DFF190597E5F}" type="pres">
      <dgm:prSet presAssocID="{E56EA265-B7DC-D846-A8EF-C426B7231EE7}" presName="centerShape" presStyleLbl="node0" presStyleIdx="0" presStyleCnt="1" custScaleX="106722" custScaleY="107526"/>
      <dgm:spPr/>
    </dgm:pt>
    <dgm:pt modelId="{4CD7ED3A-68D3-684D-A977-A7703532C1A9}" type="pres">
      <dgm:prSet presAssocID="{1A466532-3BA0-FC4A-B17B-216AFB8641E8}" presName="node" presStyleLbl="node1" presStyleIdx="0" presStyleCnt="4">
        <dgm:presLayoutVars>
          <dgm:bulletEnabled val="1"/>
        </dgm:presLayoutVars>
      </dgm:prSet>
      <dgm:spPr/>
    </dgm:pt>
    <dgm:pt modelId="{BA98AA23-3DF8-5C44-9F5F-A262009E17C7}" type="pres">
      <dgm:prSet presAssocID="{1A466532-3BA0-FC4A-B17B-216AFB8641E8}" presName="dummy" presStyleCnt="0"/>
      <dgm:spPr/>
    </dgm:pt>
    <dgm:pt modelId="{4ECDEEB5-2D8A-7441-9237-5579B5937553}" type="pres">
      <dgm:prSet presAssocID="{03F7572E-6858-E34D-A391-0A9287847AE5}" presName="sibTrans" presStyleLbl="sibTrans2D1" presStyleIdx="0" presStyleCnt="4"/>
      <dgm:spPr/>
    </dgm:pt>
    <dgm:pt modelId="{36D49F9C-58D4-0342-9322-9F41518E9074}" type="pres">
      <dgm:prSet presAssocID="{85DE5477-FDCA-1440-B171-6A5E25A380F0}" presName="node" presStyleLbl="node1" presStyleIdx="1" presStyleCnt="4">
        <dgm:presLayoutVars>
          <dgm:bulletEnabled val="1"/>
        </dgm:presLayoutVars>
      </dgm:prSet>
      <dgm:spPr/>
    </dgm:pt>
    <dgm:pt modelId="{222F7050-E6D3-5949-A612-BD3DCB73823B}" type="pres">
      <dgm:prSet presAssocID="{85DE5477-FDCA-1440-B171-6A5E25A380F0}" presName="dummy" presStyleCnt="0"/>
      <dgm:spPr/>
    </dgm:pt>
    <dgm:pt modelId="{0CEB5528-68F9-3F4D-AD6F-95E6B0230A90}" type="pres">
      <dgm:prSet presAssocID="{04720E84-020D-2942-9F55-F6DFC67091A6}" presName="sibTrans" presStyleLbl="sibTrans2D1" presStyleIdx="1" presStyleCnt="4"/>
      <dgm:spPr/>
    </dgm:pt>
    <dgm:pt modelId="{2B239254-8B2D-C748-BC32-F8F6933185A2}" type="pres">
      <dgm:prSet presAssocID="{4A2C6C31-4449-F34A-976D-79DD7D0C8915}" presName="node" presStyleLbl="node1" presStyleIdx="2" presStyleCnt="4">
        <dgm:presLayoutVars>
          <dgm:bulletEnabled val="1"/>
        </dgm:presLayoutVars>
      </dgm:prSet>
      <dgm:spPr/>
    </dgm:pt>
    <dgm:pt modelId="{1B219CE8-2046-4147-8851-1A5D89C3CBFB}" type="pres">
      <dgm:prSet presAssocID="{4A2C6C31-4449-F34A-976D-79DD7D0C8915}" presName="dummy" presStyleCnt="0"/>
      <dgm:spPr/>
    </dgm:pt>
    <dgm:pt modelId="{1CEF50DD-BF37-D649-90D4-9C22660A0FAC}" type="pres">
      <dgm:prSet presAssocID="{0D4C8B0B-0382-9947-964B-1D90FD28E309}" presName="sibTrans" presStyleLbl="sibTrans2D1" presStyleIdx="2" presStyleCnt="4"/>
      <dgm:spPr/>
    </dgm:pt>
    <dgm:pt modelId="{ED33F7C0-4D8A-794A-9AB2-36EFC901EB35}" type="pres">
      <dgm:prSet presAssocID="{66438A76-96E3-F149-91DA-B3FEA01B0414}" presName="node" presStyleLbl="node1" presStyleIdx="3" presStyleCnt="4">
        <dgm:presLayoutVars>
          <dgm:bulletEnabled val="1"/>
        </dgm:presLayoutVars>
      </dgm:prSet>
      <dgm:spPr/>
    </dgm:pt>
    <dgm:pt modelId="{22EA8821-FF4C-184C-AE13-5A12D17EFB72}" type="pres">
      <dgm:prSet presAssocID="{66438A76-96E3-F149-91DA-B3FEA01B0414}" presName="dummy" presStyleCnt="0"/>
      <dgm:spPr/>
    </dgm:pt>
    <dgm:pt modelId="{D3D6E0AA-35F0-AE4E-808D-23A898F27D4E}" type="pres">
      <dgm:prSet presAssocID="{413CBEE5-7FAE-FD40-814F-6C129B7E245F}" presName="sibTrans" presStyleLbl="sibTrans2D1" presStyleIdx="3" presStyleCnt="4"/>
      <dgm:spPr/>
    </dgm:pt>
  </dgm:ptLst>
  <dgm:cxnLst>
    <dgm:cxn modelId="{6B03A305-4A73-B74D-9C42-02596A58D105}" type="presOf" srcId="{E56EA265-B7DC-D846-A8EF-C426B7231EE7}" destId="{CD5A1197-EB09-A642-B227-DFF190597E5F}" srcOrd="0" destOrd="0" presId="urn:microsoft.com/office/officeart/2005/8/layout/radial6"/>
    <dgm:cxn modelId="{CB166306-F35E-3742-BC02-CE84A79F5AE6}" type="presOf" srcId="{1A466532-3BA0-FC4A-B17B-216AFB8641E8}" destId="{4CD7ED3A-68D3-684D-A977-A7703532C1A9}" srcOrd="0" destOrd="0" presId="urn:microsoft.com/office/officeart/2005/8/layout/radial6"/>
    <dgm:cxn modelId="{AF11AE31-BD6F-9847-8C16-7C74F5263E3C}" type="presOf" srcId="{04720E84-020D-2942-9F55-F6DFC67091A6}" destId="{0CEB5528-68F9-3F4D-AD6F-95E6B0230A90}" srcOrd="0" destOrd="0" presId="urn:microsoft.com/office/officeart/2005/8/layout/radial6"/>
    <dgm:cxn modelId="{F7595D3C-A094-CD4B-B5A7-1AA43B8BFBFD}" srcId="{E56EA265-B7DC-D846-A8EF-C426B7231EE7}" destId="{85DE5477-FDCA-1440-B171-6A5E25A380F0}" srcOrd="1" destOrd="0" parTransId="{10CDFE22-F30B-C542-B177-167984626E37}" sibTransId="{04720E84-020D-2942-9F55-F6DFC67091A6}"/>
    <dgm:cxn modelId="{A774AE62-D377-4A45-92DB-2661ADDA51B5}" srcId="{E56EA265-B7DC-D846-A8EF-C426B7231EE7}" destId="{66438A76-96E3-F149-91DA-B3FEA01B0414}" srcOrd="3" destOrd="0" parTransId="{067548BC-A442-FD4B-9D47-E4865714F78E}" sibTransId="{413CBEE5-7FAE-FD40-814F-6C129B7E245F}"/>
    <dgm:cxn modelId="{7565A343-6C14-FB41-9063-6B4CA3600AA0}" type="presOf" srcId="{66438A76-96E3-F149-91DA-B3FEA01B0414}" destId="{ED33F7C0-4D8A-794A-9AB2-36EFC901EB35}" srcOrd="0" destOrd="0" presId="urn:microsoft.com/office/officeart/2005/8/layout/radial6"/>
    <dgm:cxn modelId="{6DCA1C64-70B7-2648-BAA6-390C41379AF4}" srcId="{E56EA265-B7DC-D846-A8EF-C426B7231EE7}" destId="{1A466532-3BA0-FC4A-B17B-216AFB8641E8}" srcOrd="0" destOrd="0" parTransId="{9F78F332-2870-9247-AA9B-F506214A6D2E}" sibTransId="{03F7572E-6858-E34D-A391-0A9287847AE5}"/>
    <dgm:cxn modelId="{72F2674B-FACD-4340-8837-E8A3A84B984E}" type="presOf" srcId="{03F7572E-6858-E34D-A391-0A9287847AE5}" destId="{4ECDEEB5-2D8A-7441-9237-5579B5937553}" srcOrd="0" destOrd="0" presId="urn:microsoft.com/office/officeart/2005/8/layout/radial6"/>
    <dgm:cxn modelId="{37B3E96B-2237-D24B-88B4-2E0AB4DB9732}" srcId="{1B76F8CC-7B29-AC4E-8A14-1933CC512A38}" destId="{E56EA265-B7DC-D846-A8EF-C426B7231EE7}" srcOrd="0" destOrd="0" parTransId="{E1E75E14-D10E-C547-B185-4079E14EC8EE}" sibTransId="{455F8ADD-29C6-514F-89A5-A3302B79C255}"/>
    <dgm:cxn modelId="{2AAB5980-6F78-A24C-B67B-BFB8BA57DEB2}" srcId="{E56EA265-B7DC-D846-A8EF-C426B7231EE7}" destId="{4A2C6C31-4449-F34A-976D-79DD7D0C8915}" srcOrd="2" destOrd="0" parTransId="{3D17F196-E589-3444-AF1B-25D992508ECE}" sibTransId="{0D4C8B0B-0382-9947-964B-1D90FD28E309}"/>
    <dgm:cxn modelId="{1D798480-F9F1-564C-ACF8-281AB61F1C68}" type="presOf" srcId="{413CBEE5-7FAE-FD40-814F-6C129B7E245F}" destId="{D3D6E0AA-35F0-AE4E-808D-23A898F27D4E}" srcOrd="0" destOrd="0" presId="urn:microsoft.com/office/officeart/2005/8/layout/radial6"/>
    <dgm:cxn modelId="{698A72C5-7A0D-B840-85F8-8DE730DEF389}" type="presOf" srcId="{1B76F8CC-7B29-AC4E-8A14-1933CC512A38}" destId="{0C833CA4-B5EE-B743-B61B-A09C993F4774}" srcOrd="0" destOrd="0" presId="urn:microsoft.com/office/officeart/2005/8/layout/radial6"/>
    <dgm:cxn modelId="{D8181DCD-B98F-E94B-817D-14E6CD9011A2}" type="presOf" srcId="{0D4C8B0B-0382-9947-964B-1D90FD28E309}" destId="{1CEF50DD-BF37-D649-90D4-9C22660A0FAC}" srcOrd="0" destOrd="0" presId="urn:microsoft.com/office/officeart/2005/8/layout/radial6"/>
    <dgm:cxn modelId="{C5C863E5-4723-774B-8108-7ECD86348714}" type="presOf" srcId="{85DE5477-FDCA-1440-B171-6A5E25A380F0}" destId="{36D49F9C-58D4-0342-9322-9F41518E9074}" srcOrd="0" destOrd="0" presId="urn:microsoft.com/office/officeart/2005/8/layout/radial6"/>
    <dgm:cxn modelId="{0F0269F8-4EDB-4642-B172-AE96A73DC871}" type="presOf" srcId="{4A2C6C31-4449-F34A-976D-79DD7D0C8915}" destId="{2B239254-8B2D-C748-BC32-F8F6933185A2}" srcOrd="0" destOrd="0" presId="urn:microsoft.com/office/officeart/2005/8/layout/radial6"/>
    <dgm:cxn modelId="{0024F8CB-CEE9-2945-B71F-95146CF5E79A}" type="presParOf" srcId="{0C833CA4-B5EE-B743-B61B-A09C993F4774}" destId="{CD5A1197-EB09-A642-B227-DFF190597E5F}" srcOrd="0" destOrd="0" presId="urn:microsoft.com/office/officeart/2005/8/layout/radial6"/>
    <dgm:cxn modelId="{6A584BBE-9A88-B346-8910-10677E163DE3}" type="presParOf" srcId="{0C833CA4-B5EE-B743-B61B-A09C993F4774}" destId="{4CD7ED3A-68D3-684D-A977-A7703532C1A9}" srcOrd="1" destOrd="0" presId="urn:microsoft.com/office/officeart/2005/8/layout/radial6"/>
    <dgm:cxn modelId="{DD7EEBBC-A009-5649-A6B5-ED6CBD86F5A8}" type="presParOf" srcId="{0C833CA4-B5EE-B743-B61B-A09C993F4774}" destId="{BA98AA23-3DF8-5C44-9F5F-A262009E17C7}" srcOrd="2" destOrd="0" presId="urn:microsoft.com/office/officeart/2005/8/layout/radial6"/>
    <dgm:cxn modelId="{6DE7C1DD-D394-584F-9BCE-5CAE1245FB53}" type="presParOf" srcId="{0C833CA4-B5EE-B743-B61B-A09C993F4774}" destId="{4ECDEEB5-2D8A-7441-9237-5579B5937553}" srcOrd="3" destOrd="0" presId="urn:microsoft.com/office/officeart/2005/8/layout/radial6"/>
    <dgm:cxn modelId="{06256F8F-44D5-0B4F-80F6-D925D2EABB6D}" type="presParOf" srcId="{0C833CA4-B5EE-B743-B61B-A09C993F4774}" destId="{36D49F9C-58D4-0342-9322-9F41518E9074}" srcOrd="4" destOrd="0" presId="urn:microsoft.com/office/officeart/2005/8/layout/radial6"/>
    <dgm:cxn modelId="{59B2FCCF-7FDC-804F-ABCD-DA654A4476AC}" type="presParOf" srcId="{0C833CA4-B5EE-B743-B61B-A09C993F4774}" destId="{222F7050-E6D3-5949-A612-BD3DCB73823B}" srcOrd="5" destOrd="0" presId="urn:microsoft.com/office/officeart/2005/8/layout/radial6"/>
    <dgm:cxn modelId="{D447E70B-2F0E-0C43-AF14-6366754DCBD2}" type="presParOf" srcId="{0C833CA4-B5EE-B743-B61B-A09C993F4774}" destId="{0CEB5528-68F9-3F4D-AD6F-95E6B0230A90}" srcOrd="6" destOrd="0" presId="urn:microsoft.com/office/officeart/2005/8/layout/radial6"/>
    <dgm:cxn modelId="{7D2A5B91-D235-404D-B0C3-566519D32FEC}" type="presParOf" srcId="{0C833CA4-B5EE-B743-B61B-A09C993F4774}" destId="{2B239254-8B2D-C748-BC32-F8F6933185A2}" srcOrd="7" destOrd="0" presId="urn:microsoft.com/office/officeart/2005/8/layout/radial6"/>
    <dgm:cxn modelId="{2694F7FC-373C-C347-B57D-DA67D2D5ED4E}" type="presParOf" srcId="{0C833CA4-B5EE-B743-B61B-A09C993F4774}" destId="{1B219CE8-2046-4147-8851-1A5D89C3CBFB}" srcOrd="8" destOrd="0" presId="urn:microsoft.com/office/officeart/2005/8/layout/radial6"/>
    <dgm:cxn modelId="{BB331910-DBD8-1443-9F71-62A451AE97C8}" type="presParOf" srcId="{0C833CA4-B5EE-B743-B61B-A09C993F4774}" destId="{1CEF50DD-BF37-D649-90D4-9C22660A0FAC}" srcOrd="9" destOrd="0" presId="urn:microsoft.com/office/officeart/2005/8/layout/radial6"/>
    <dgm:cxn modelId="{BBCA8FFB-F74D-5F4E-8DC8-2CF998D393E7}" type="presParOf" srcId="{0C833CA4-B5EE-B743-B61B-A09C993F4774}" destId="{ED33F7C0-4D8A-794A-9AB2-36EFC901EB35}" srcOrd="10" destOrd="0" presId="urn:microsoft.com/office/officeart/2005/8/layout/radial6"/>
    <dgm:cxn modelId="{9F025A97-A50D-8848-91D0-95B0A741CE40}" type="presParOf" srcId="{0C833CA4-B5EE-B743-B61B-A09C993F4774}" destId="{22EA8821-FF4C-184C-AE13-5A12D17EFB72}" srcOrd="11" destOrd="0" presId="urn:microsoft.com/office/officeart/2005/8/layout/radial6"/>
    <dgm:cxn modelId="{E8E51126-B908-5949-921C-C6D5D97DAB3B}" type="presParOf" srcId="{0C833CA4-B5EE-B743-B61B-A09C993F4774}" destId="{D3D6E0AA-35F0-AE4E-808D-23A898F27D4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6E0AA-35F0-AE4E-808D-23A898F27D4E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5">
            <a:shade val="90000"/>
            <a:hueOff val="207713"/>
            <a:satOff val="-4436"/>
            <a:lumOff val="1655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EF50DD-BF37-D649-90D4-9C22660A0FAC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5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EB5528-68F9-3F4D-AD6F-95E6B0230A90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5">
            <a:shade val="90000"/>
            <a:hueOff val="207713"/>
            <a:satOff val="-4436"/>
            <a:lumOff val="1655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CDEEB5-2D8A-7441-9237-5579B5937553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5A1197-EB09-A642-B227-DFF190597E5F}">
      <dsp:nvSpPr>
        <dsp:cNvPr id="0" name=""/>
        <dsp:cNvSpPr/>
      </dsp:nvSpPr>
      <dsp:spPr>
        <a:xfrm>
          <a:off x="2280045" y="1258260"/>
          <a:ext cx="1535908" cy="1547479"/>
        </a:xfrm>
        <a:prstGeom prst="ellipse">
          <a:avLst/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Onnettomuuksien ehkäisyn jatkuva parantaminen</a:t>
          </a:r>
        </a:p>
      </dsp:txBody>
      <dsp:txXfrm>
        <a:off x="2504974" y="1484883"/>
        <a:ext cx="1086050" cy="1094233"/>
      </dsp:txXfrm>
    </dsp:sp>
    <dsp:sp modelId="{4CD7ED3A-68D3-684D-A977-A7703532C1A9}">
      <dsp:nvSpPr>
        <dsp:cNvPr id="0" name=""/>
        <dsp:cNvSpPr/>
      </dsp:nvSpPr>
      <dsp:spPr>
        <a:xfrm>
          <a:off x="2544291" y="1843"/>
          <a:ext cx="1007417" cy="1007417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Koettu turvallisuus</a:t>
          </a:r>
        </a:p>
      </dsp:txBody>
      <dsp:txXfrm>
        <a:off x="2691824" y="149376"/>
        <a:ext cx="712351" cy="712351"/>
      </dsp:txXfrm>
    </dsp:sp>
    <dsp:sp modelId="{36D49F9C-58D4-0342-9322-9F41518E9074}">
      <dsp:nvSpPr>
        <dsp:cNvPr id="0" name=""/>
        <dsp:cNvSpPr/>
      </dsp:nvSpPr>
      <dsp:spPr>
        <a:xfrm>
          <a:off x="4070738" y="1528291"/>
          <a:ext cx="1007417" cy="1007417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201247"/>
                <a:satOff val="-4901"/>
                <a:lumOff val="2144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shade val="50000"/>
                <a:hueOff val="201247"/>
                <a:satOff val="-4901"/>
                <a:lumOff val="2144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shade val="50000"/>
                <a:hueOff val="201247"/>
                <a:satOff val="-4901"/>
                <a:lumOff val="2144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Palvelujen saatavuus</a:t>
          </a:r>
        </a:p>
      </dsp:txBody>
      <dsp:txXfrm>
        <a:off x="4218271" y="1675824"/>
        <a:ext cx="712351" cy="712351"/>
      </dsp:txXfrm>
    </dsp:sp>
    <dsp:sp modelId="{2B239254-8B2D-C748-BC32-F8F6933185A2}">
      <dsp:nvSpPr>
        <dsp:cNvPr id="0" name=""/>
        <dsp:cNvSpPr/>
      </dsp:nvSpPr>
      <dsp:spPr>
        <a:xfrm>
          <a:off x="2544291" y="3054738"/>
          <a:ext cx="1007417" cy="1007417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402493"/>
                <a:satOff val="-9802"/>
                <a:lumOff val="4289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shade val="50000"/>
                <a:hueOff val="402493"/>
                <a:satOff val="-9802"/>
                <a:lumOff val="4289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shade val="50000"/>
                <a:hueOff val="402493"/>
                <a:satOff val="-9802"/>
                <a:lumOff val="4289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Yhteinen työ</a:t>
          </a:r>
        </a:p>
      </dsp:txBody>
      <dsp:txXfrm>
        <a:off x="2691824" y="3202271"/>
        <a:ext cx="712351" cy="712351"/>
      </dsp:txXfrm>
    </dsp:sp>
    <dsp:sp modelId="{ED33F7C0-4D8A-794A-9AB2-36EFC901EB35}">
      <dsp:nvSpPr>
        <dsp:cNvPr id="0" name=""/>
        <dsp:cNvSpPr/>
      </dsp:nvSpPr>
      <dsp:spPr>
        <a:xfrm>
          <a:off x="1017843" y="1528291"/>
          <a:ext cx="1007417" cy="1007417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201247"/>
                <a:satOff val="-4901"/>
                <a:lumOff val="2144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shade val="50000"/>
                <a:hueOff val="201247"/>
                <a:satOff val="-4901"/>
                <a:lumOff val="2144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shade val="50000"/>
                <a:hueOff val="201247"/>
                <a:satOff val="-4901"/>
                <a:lumOff val="2144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Aktiivinen toimijuus</a:t>
          </a:r>
        </a:p>
      </dsp:txBody>
      <dsp:txXfrm>
        <a:off x="1165376" y="1675824"/>
        <a:ext cx="712351" cy="712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739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700" y="1739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328FD10D-159F-495B-8E43-50142C9A165E}" type="datetimeFigureOut">
              <a:rPr lang="fi-FI" sz="800"/>
              <a:t>4.6.2019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9285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839C98EF-2ACB-4704-A27F-789361D28FAF}" type="slidenum">
              <a:rPr lang="fi-FI" sz="80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930972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800"/>
            </a:lvl1pPr>
          </a:lstStyle>
          <a:p>
            <a:endParaRPr lang="fi-FI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800"/>
            </a:lvl1pPr>
          </a:lstStyle>
          <a:p>
            <a:fld id="{756C22F8-87C4-41CC-80B0-44FB1D151700}" type="datetimeFigureOut">
              <a:rPr lang="fi-FI" noProof="0" smtClean="0"/>
              <a:pPr/>
              <a:t>4.6.2019</a:t>
            </a:fld>
            <a:endParaRPr lang="fi-FI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800"/>
            </a:lvl1pPr>
          </a:lstStyle>
          <a:p>
            <a:endParaRPr lang="fi-F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800"/>
            </a:lvl1pPr>
          </a:lstStyle>
          <a:p>
            <a:fld id="{E2F49867-A1E2-44B8-8F6B-3130B4EDC7B6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6893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49867-A1E2-44B8-8F6B-3130B4EDC7B6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060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49867-A1E2-44B8-8F6B-3130B4EDC7B6}" type="slidenum">
              <a:rPr lang="fi-FI" noProof="0" smtClean="0"/>
              <a:pPr/>
              <a:t>6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17384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49867-A1E2-44B8-8F6B-3130B4EDC7B6}" type="slidenum">
              <a:rPr lang="fi-FI" noProof="0" smtClean="0"/>
              <a:pPr/>
              <a:t>7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52124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49867-A1E2-44B8-8F6B-3130B4EDC7B6}" type="slidenum">
              <a:rPr lang="fi-FI" noProof="0" smtClean="0"/>
              <a:pPr/>
              <a:t>8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3989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49867-A1E2-44B8-8F6B-3130B4EDC7B6}" type="slidenum">
              <a:rPr lang="fi-FI" noProof="0" smtClean="0"/>
              <a:pPr/>
              <a:t>13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70271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49867-A1E2-44B8-8F6B-3130B4EDC7B6}" type="slidenum">
              <a:rPr lang="fi-FI" noProof="0" smtClean="0"/>
              <a:pPr/>
              <a:t>18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564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286A-AB71-4FEF-A259-2564266B69DC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628800"/>
            <a:ext cx="6011863" cy="1581438"/>
          </a:xfrm>
          <a:solidFill>
            <a:schemeClr val="accent1"/>
          </a:solidFill>
        </p:spPr>
        <p:txBody>
          <a:bodyPr wrap="square" lIns="540000" tIns="234000" rIns="540000" bIns="180000">
            <a:spAutoFit/>
          </a:bodyPr>
          <a:lstStyle>
            <a:lvl1pPr>
              <a:lnSpc>
                <a:spcPct val="90000"/>
              </a:lnSpc>
              <a:defRPr sz="4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5472311" cy="1079500"/>
          </a:xfrm>
        </p:spPr>
        <p:txBody>
          <a:bodyPr anchor="t" anchorCtr="0"/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880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roduction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5175"/>
            <a:ext cx="6011863" cy="1307929"/>
          </a:xfrm>
          <a:solidFill>
            <a:schemeClr val="accent1">
              <a:alpha val="90000"/>
            </a:schemeClr>
          </a:solidFill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92897"/>
            <a:ext cx="6660232" cy="3168352"/>
          </a:xfrm>
          <a:solidFill>
            <a:srgbClr val="FFFFFF">
              <a:alpha val="89804"/>
            </a:srgbClr>
          </a:solidFill>
        </p:spPr>
        <p:txBody>
          <a:bodyPr lIns="540000" tIns="162000" rIns="540000" bIns="108000"/>
          <a:lstStyle>
            <a:lvl1pPr marL="0" indent="0">
              <a:buFontTx/>
              <a:buNone/>
              <a:defRPr b="0" spc="-30" baseline="0">
                <a:solidFill>
                  <a:schemeClr val="tx1"/>
                </a:solidFill>
              </a:defRPr>
            </a:lvl1pPr>
            <a:lvl2pPr marL="266700" indent="-266700">
              <a:buFont typeface="Arial" pitchFamily="34" charset="0"/>
              <a:buChar char="•"/>
              <a:defRPr spc="-3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fld id="{A2B59CE3-2295-4367-A0EE-B768117E4D8F}" type="datetime1">
              <a:rPr lang="fi-FI" smtClean="0"/>
              <a:t>4.6.2019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en-US"/>
              <a:t>© Aalto University Professional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6563991" y="332656"/>
            <a:ext cx="2256481" cy="270000"/>
            <a:chOff x="1258888" y="815975"/>
            <a:chExt cx="9950450" cy="1190625"/>
          </a:xfrm>
          <a:solidFill>
            <a:schemeClr val="bg1"/>
          </a:solidFill>
          <a:effectLst>
            <a:outerShdw blurRad="127000" algn="ctr" rotWithShape="0">
              <a:prstClr val="black">
                <a:alpha val="30000"/>
              </a:prstClr>
            </a:outerShdw>
          </a:effectLst>
        </p:grpSpPr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6069013" y="846138"/>
              <a:ext cx="3084513" cy="347662"/>
            </a:xfrm>
            <a:custGeom>
              <a:avLst/>
              <a:gdLst>
                <a:gd name="T0" fmla="*/ 87 w 1943"/>
                <a:gd name="T1" fmla="*/ 40 h 219"/>
                <a:gd name="T2" fmla="*/ 252 w 1943"/>
                <a:gd name="T3" fmla="*/ 75 h 219"/>
                <a:gd name="T4" fmla="*/ 232 w 1943"/>
                <a:gd name="T5" fmla="*/ 99 h 219"/>
                <a:gd name="T6" fmla="*/ 180 w 1943"/>
                <a:gd name="T7" fmla="*/ 137 h 219"/>
                <a:gd name="T8" fmla="*/ 208 w 1943"/>
                <a:gd name="T9" fmla="*/ 179 h 219"/>
                <a:gd name="T10" fmla="*/ 266 w 1943"/>
                <a:gd name="T11" fmla="*/ 173 h 219"/>
                <a:gd name="T12" fmla="*/ 297 w 1943"/>
                <a:gd name="T13" fmla="*/ 70 h 219"/>
                <a:gd name="T14" fmla="*/ 237 w 1943"/>
                <a:gd name="T15" fmla="*/ 46 h 219"/>
                <a:gd name="T16" fmla="*/ 187 w 1943"/>
                <a:gd name="T17" fmla="*/ 90 h 219"/>
                <a:gd name="T18" fmla="*/ 229 w 1943"/>
                <a:gd name="T19" fmla="*/ 152 h 219"/>
                <a:gd name="T20" fmla="*/ 228 w 1943"/>
                <a:gd name="T21" fmla="*/ 126 h 219"/>
                <a:gd name="T22" fmla="*/ 451 w 1943"/>
                <a:gd name="T23" fmla="*/ 51 h 219"/>
                <a:gd name="T24" fmla="*/ 417 w 1943"/>
                <a:gd name="T25" fmla="*/ 164 h 219"/>
                <a:gd name="T26" fmla="*/ 456 w 1943"/>
                <a:gd name="T27" fmla="*/ 149 h 219"/>
                <a:gd name="T28" fmla="*/ 538 w 1943"/>
                <a:gd name="T29" fmla="*/ 49 h 219"/>
                <a:gd name="T30" fmla="*/ 492 w 1943"/>
                <a:gd name="T31" fmla="*/ 106 h 219"/>
                <a:gd name="T32" fmla="*/ 526 w 1943"/>
                <a:gd name="T33" fmla="*/ 174 h 219"/>
                <a:gd name="T34" fmla="*/ 604 w 1943"/>
                <a:gd name="T35" fmla="*/ 167 h 219"/>
                <a:gd name="T36" fmla="*/ 625 w 1943"/>
                <a:gd name="T37" fmla="*/ 93 h 219"/>
                <a:gd name="T38" fmla="*/ 574 w 1943"/>
                <a:gd name="T39" fmla="*/ 47 h 219"/>
                <a:gd name="T40" fmla="*/ 589 w 1943"/>
                <a:gd name="T41" fmla="*/ 102 h 219"/>
                <a:gd name="T42" fmla="*/ 560 w 1943"/>
                <a:gd name="T43" fmla="*/ 151 h 219"/>
                <a:gd name="T44" fmla="*/ 530 w 1943"/>
                <a:gd name="T45" fmla="*/ 105 h 219"/>
                <a:gd name="T46" fmla="*/ 821 w 1943"/>
                <a:gd name="T47" fmla="*/ 118 h 219"/>
                <a:gd name="T48" fmla="*/ 790 w 1943"/>
                <a:gd name="T49" fmla="*/ 148 h 219"/>
                <a:gd name="T50" fmla="*/ 719 w 1943"/>
                <a:gd name="T51" fmla="*/ 120 h 219"/>
                <a:gd name="T52" fmla="*/ 755 w 1943"/>
                <a:gd name="T53" fmla="*/ 176 h 219"/>
                <a:gd name="T54" fmla="*/ 837 w 1943"/>
                <a:gd name="T55" fmla="*/ 170 h 219"/>
                <a:gd name="T56" fmla="*/ 821 w 1943"/>
                <a:gd name="T57" fmla="*/ 0 h 219"/>
                <a:gd name="T58" fmla="*/ 954 w 1943"/>
                <a:gd name="T59" fmla="*/ 78 h 219"/>
                <a:gd name="T60" fmla="*/ 1016 w 1943"/>
                <a:gd name="T61" fmla="*/ 178 h 219"/>
                <a:gd name="T62" fmla="*/ 994 w 1943"/>
                <a:gd name="T63" fmla="*/ 51 h 219"/>
                <a:gd name="T64" fmla="*/ 899 w 1943"/>
                <a:gd name="T65" fmla="*/ 49 h 219"/>
                <a:gd name="T66" fmla="*/ 1240 w 1943"/>
                <a:gd name="T67" fmla="*/ 49 h 219"/>
                <a:gd name="T68" fmla="*/ 1380 w 1943"/>
                <a:gd name="T69" fmla="*/ 94 h 219"/>
                <a:gd name="T70" fmla="*/ 1313 w 1943"/>
                <a:gd name="T71" fmla="*/ 46 h 219"/>
                <a:gd name="T72" fmla="*/ 1257 w 1943"/>
                <a:gd name="T73" fmla="*/ 93 h 219"/>
                <a:gd name="T74" fmla="*/ 1277 w 1943"/>
                <a:gd name="T75" fmla="*/ 167 h 219"/>
                <a:gd name="T76" fmla="*/ 1356 w 1943"/>
                <a:gd name="T77" fmla="*/ 173 h 219"/>
                <a:gd name="T78" fmla="*/ 1337 w 1943"/>
                <a:gd name="T79" fmla="*/ 148 h 219"/>
                <a:gd name="T80" fmla="*/ 1295 w 1943"/>
                <a:gd name="T81" fmla="*/ 136 h 219"/>
                <a:gd name="T82" fmla="*/ 1314 w 1943"/>
                <a:gd name="T83" fmla="*/ 75 h 219"/>
                <a:gd name="T84" fmla="*/ 1411 w 1943"/>
                <a:gd name="T85" fmla="*/ 49 h 219"/>
                <a:gd name="T86" fmla="*/ 1468 w 1943"/>
                <a:gd name="T87" fmla="*/ 83 h 219"/>
                <a:gd name="T88" fmla="*/ 1455 w 1943"/>
                <a:gd name="T89" fmla="*/ 57 h 219"/>
                <a:gd name="T90" fmla="*/ 1613 w 1943"/>
                <a:gd name="T91" fmla="*/ 63 h 219"/>
                <a:gd name="T92" fmla="*/ 1535 w 1943"/>
                <a:gd name="T93" fmla="*/ 52 h 219"/>
                <a:gd name="T94" fmla="*/ 1514 w 1943"/>
                <a:gd name="T95" fmla="*/ 101 h 219"/>
                <a:gd name="T96" fmla="*/ 1589 w 1943"/>
                <a:gd name="T97" fmla="*/ 139 h 219"/>
                <a:gd name="T98" fmla="*/ 1557 w 1943"/>
                <a:gd name="T99" fmla="*/ 152 h 219"/>
                <a:gd name="T100" fmla="*/ 1516 w 1943"/>
                <a:gd name="T101" fmla="*/ 159 h 219"/>
                <a:gd name="T102" fmla="*/ 1575 w 1943"/>
                <a:gd name="T103" fmla="*/ 181 h 219"/>
                <a:gd name="T104" fmla="*/ 1626 w 1943"/>
                <a:gd name="T105" fmla="*/ 147 h 219"/>
                <a:gd name="T106" fmla="*/ 1598 w 1943"/>
                <a:gd name="T107" fmla="*/ 101 h 219"/>
                <a:gd name="T108" fmla="*/ 1551 w 1943"/>
                <a:gd name="T109" fmla="*/ 78 h 219"/>
                <a:gd name="T110" fmla="*/ 1587 w 1943"/>
                <a:gd name="T111" fmla="*/ 85 h 219"/>
                <a:gd name="T112" fmla="*/ 1689 w 1943"/>
                <a:gd name="T113" fmla="*/ 0 h 219"/>
                <a:gd name="T114" fmla="*/ 1735 w 1943"/>
                <a:gd name="T115" fmla="*/ 158 h 219"/>
                <a:gd name="T116" fmla="*/ 1781 w 1943"/>
                <a:gd name="T117" fmla="*/ 150 h 219"/>
                <a:gd name="T118" fmla="*/ 1887 w 1943"/>
                <a:gd name="T119" fmla="*/ 107 h 219"/>
                <a:gd name="T120" fmla="*/ 1859 w 1943"/>
                <a:gd name="T121" fmla="*/ 178 h 219"/>
                <a:gd name="T122" fmla="*/ 1869 w 1943"/>
                <a:gd name="T123" fmla="*/ 21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3" h="219">
                  <a:moveTo>
                    <a:pt x="114" y="142"/>
                  </a:moveTo>
                  <a:lnTo>
                    <a:pt x="124" y="178"/>
                  </a:lnTo>
                  <a:lnTo>
                    <a:pt x="169" y="178"/>
                  </a:lnTo>
                  <a:lnTo>
                    <a:pt x="112" y="0"/>
                  </a:lnTo>
                  <a:lnTo>
                    <a:pt x="63" y="0"/>
                  </a:lnTo>
                  <a:lnTo>
                    <a:pt x="0" y="178"/>
                  </a:lnTo>
                  <a:lnTo>
                    <a:pt x="44" y="178"/>
                  </a:lnTo>
                  <a:lnTo>
                    <a:pt x="55" y="142"/>
                  </a:lnTo>
                  <a:lnTo>
                    <a:pt x="114" y="142"/>
                  </a:lnTo>
                  <a:close/>
                  <a:moveTo>
                    <a:pt x="105" y="109"/>
                  </a:moveTo>
                  <a:lnTo>
                    <a:pt x="65" y="109"/>
                  </a:lnTo>
                  <a:lnTo>
                    <a:pt x="87" y="40"/>
                  </a:lnTo>
                  <a:lnTo>
                    <a:pt x="105" y="109"/>
                  </a:lnTo>
                  <a:close/>
                  <a:moveTo>
                    <a:pt x="221" y="90"/>
                  </a:moveTo>
                  <a:lnTo>
                    <a:pt x="222" y="86"/>
                  </a:lnTo>
                  <a:lnTo>
                    <a:pt x="223" y="83"/>
                  </a:lnTo>
                  <a:lnTo>
                    <a:pt x="225" y="80"/>
                  </a:lnTo>
                  <a:lnTo>
                    <a:pt x="228" y="78"/>
                  </a:lnTo>
                  <a:lnTo>
                    <a:pt x="231" y="76"/>
                  </a:lnTo>
                  <a:lnTo>
                    <a:pt x="234" y="75"/>
                  </a:lnTo>
                  <a:lnTo>
                    <a:pt x="239" y="75"/>
                  </a:lnTo>
                  <a:lnTo>
                    <a:pt x="244" y="74"/>
                  </a:lnTo>
                  <a:lnTo>
                    <a:pt x="248" y="75"/>
                  </a:lnTo>
                  <a:lnTo>
                    <a:pt x="252" y="75"/>
                  </a:lnTo>
                  <a:lnTo>
                    <a:pt x="255" y="76"/>
                  </a:lnTo>
                  <a:lnTo>
                    <a:pt x="258" y="77"/>
                  </a:lnTo>
                  <a:lnTo>
                    <a:pt x="260" y="79"/>
                  </a:lnTo>
                  <a:lnTo>
                    <a:pt x="262" y="81"/>
                  </a:lnTo>
                  <a:lnTo>
                    <a:pt x="263" y="84"/>
                  </a:lnTo>
                  <a:lnTo>
                    <a:pt x="264" y="86"/>
                  </a:lnTo>
                  <a:lnTo>
                    <a:pt x="263" y="90"/>
                  </a:lnTo>
                  <a:lnTo>
                    <a:pt x="262" y="91"/>
                  </a:lnTo>
                  <a:lnTo>
                    <a:pt x="261" y="92"/>
                  </a:lnTo>
                  <a:lnTo>
                    <a:pt x="257" y="94"/>
                  </a:lnTo>
                  <a:lnTo>
                    <a:pt x="252" y="95"/>
                  </a:lnTo>
                  <a:lnTo>
                    <a:pt x="232" y="99"/>
                  </a:lnTo>
                  <a:lnTo>
                    <a:pt x="219" y="101"/>
                  </a:lnTo>
                  <a:lnTo>
                    <a:pt x="208" y="104"/>
                  </a:lnTo>
                  <a:lnTo>
                    <a:pt x="204" y="106"/>
                  </a:lnTo>
                  <a:lnTo>
                    <a:pt x="199" y="108"/>
                  </a:lnTo>
                  <a:lnTo>
                    <a:pt x="196" y="111"/>
                  </a:lnTo>
                  <a:lnTo>
                    <a:pt x="192" y="113"/>
                  </a:lnTo>
                  <a:lnTo>
                    <a:pt x="187" y="119"/>
                  </a:lnTo>
                  <a:lnTo>
                    <a:pt x="185" y="122"/>
                  </a:lnTo>
                  <a:lnTo>
                    <a:pt x="183" y="125"/>
                  </a:lnTo>
                  <a:lnTo>
                    <a:pt x="182" y="129"/>
                  </a:lnTo>
                  <a:lnTo>
                    <a:pt x="181" y="133"/>
                  </a:lnTo>
                  <a:lnTo>
                    <a:pt x="180" y="137"/>
                  </a:lnTo>
                  <a:lnTo>
                    <a:pt x="180" y="141"/>
                  </a:lnTo>
                  <a:lnTo>
                    <a:pt x="180" y="145"/>
                  </a:lnTo>
                  <a:lnTo>
                    <a:pt x="181" y="150"/>
                  </a:lnTo>
                  <a:lnTo>
                    <a:pt x="182" y="154"/>
                  </a:lnTo>
                  <a:lnTo>
                    <a:pt x="184" y="158"/>
                  </a:lnTo>
                  <a:lnTo>
                    <a:pt x="185" y="161"/>
                  </a:lnTo>
                  <a:lnTo>
                    <a:pt x="188" y="165"/>
                  </a:lnTo>
                  <a:lnTo>
                    <a:pt x="190" y="168"/>
                  </a:lnTo>
                  <a:lnTo>
                    <a:pt x="193" y="170"/>
                  </a:lnTo>
                  <a:lnTo>
                    <a:pt x="200" y="175"/>
                  </a:lnTo>
                  <a:lnTo>
                    <a:pt x="204" y="177"/>
                  </a:lnTo>
                  <a:lnTo>
                    <a:pt x="208" y="179"/>
                  </a:lnTo>
                  <a:lnTo>
                    <a:pt x="213" y="180"/>
                  </a:lnTo>
                  <a:lnTo>
                    <a:pt x="217" y="181"/>
                  </a:lnTo>
                  <a:lnTo>
                    <a:pt x="222" y="181"/>
                  </a:lnTo>
                  <a:lnTo>
                    <a:pt x="227" y="182"/>
                  </a:lnTo>
                  <a:lnTo>
                    <a:pt x="233" y="181"/>
                  </a:lnTo>
                  <a:lnTo>
                    <a:pt x="238" y="181"/>
                  </a:lnTo>
                  <a:lnTo>
                    <a:pt x="243" y="180"/>
                  </a:lnTo>
                  <a:lnTo>
                    <a:pt x="247" y="179"/>
                  </a:lnTo>
                  <a:lnTo>
                    <a:pt x="251" y="177"/>
                  </a:lnTo>
                  <a:lnTo>
                    <a:pt x="256" y="174"/>
                  </a:lnTo>
                  <a:lnTo>
                    <a:pt x="265" y="168"/>
                  </a:lnTo>
                  <a:lnTo>
                    <a:pt x="266" y="173"/>
                  </a:lnTo>
                  <a:lnTo>
                    <a:pt x="268" y="178"/>
                  </a:lnTo>
                  <a:lnTo>
                    <a:pt x="306" y="178"/>
                  </a:lnTo>
                  <a:lnTo>
                    <a:pt x="304" y="174"/>
                  </a:lnTo>
                  <a:lnTo>
                    <a:pt x="302" y="170"/>
                  </a:lnTo>
                  <a:lnTo>
                    <a:pt x="302" y="164"/>
                  </a:lnTo>
                  <a:lnTo>
                    <a:pt x="301" y="156"/>
                  </a:lnTo>
                  <a:lnTo>
                    <a:pt x="301" y="97"/>
                  </a:lnTo>
                  <a:lnTo>
                    <a:pt x="301" y="90"/>
                  </a:lnTo>
                  <a:lnTo>
                    <a:pt x="301" y="84"/>
                  </a:lnTo>
                  <a:lnTo>
                    <a:pt x="300" y="79"/>
                  </a:lnTo>
                  <a:lnTo>
                    <a:pt x="299" y="74"/>
                  </a:lnTo>
                  <a:lnTo>
                    <a:pt x="297" y="70"/>
                  </a:lnTo>
                  <a:lnTo>
                    <a:pt x="295" y="66"/>
                  </a:lnTo>
                  <a:lnTo>
                    <a:pt x="292" y="62"/>
                  </a:lnTo>
                  <a:lnTo>
                    <a:pt x="289" y="59"/>
                  </a:lnTo>
                  <a:lnTo>
                    <a:pt x="285" y="56"/>
                  </a:lnTo>
                  <a:lnTo>
                    <a:pt x="280" y="53"/>
                  </a:lnTo>
                  <a:lnTo>
                    <a:pt x="275" y="51"/>
                  </a:lnTo>
                  <a:lnTo>
                    <a:pt x="270" y="49"/>
                  </a:lnTo>
                  <a:lnTo>
                    <a:pt x="264" y="47"/>
                  </a:lnTo>
                  <a:lnTo>
                    <a:pt x="258" y="46"/>
                  </a:lnTo>
                  <a:lnTo>
                    <a:pt x="251" y="46"/>
                  </a:lnTo>
                  <a:lnTo>
                    <a:pt x="244" y="45"/>
                  </a:lnTo>
                  <a:lnTo>
                    <a:pt x="237" y="46"/>
                  </a:lnTo>
                  <a:lnTo>
                    <a:pt x="231" y="46"/>
                  </a:lnTo>
                  <a:lnTo>
                    <a:pt x="220" y="48"/>
                  </a:lnTo>
                  <a:lnTo>
                    <a:pt x="215" y="50"/>
                  </a:lnTo>
                  <a:lnTo>
                    <a:pt x="211" y="52"/>
                  </a:lnTo>
                  <a:lnTo>
                    <a:pt x="207" y="54"/>
                  </a:lnTo>
                  <a:lnTo>
                    <a:pt x="203" y="56"/>
                  </a:lnTo>
                  <a:lnTo>
                    <a:pt x="199" y="59"/>
                  </a:lnTo>
                  <a:lnTo>
                    <a:pt x="196" y="63"/>
                  </a:lnTo>
                  <a:lnTo>
                    <a:pt x="194" y="66"/>
                  </a:lnTo>
                  <a:lnTo>
                    <a:pt x="192" y="70"/>
                  </a:lnTo>
                  <a:lnTo>
                    <a:pt x="189" y="79"/>
                  </a:lnTo>
                  <a:lnTo>
                    <a:pt x="187" y="90"/>
                  </a:lnTo>
                  <a:lnTo>
                    <a:pt x="221" y="90"/>
                  </a:lnTo>
                  <a:close/>
                  <a:moveTo>
                    <a:pt x="265" y="136"/>
                  </a:moveTo>
                  <a:lnTo>
                    <a:pt x="262" y="140"/>
                  </a:lnTo>
                  <a:lnTo>
                    <a:pt x="259" y="144"/>
                  </a:lnTo>
                  <a:lnTo>
                    <a:pt x="256" y="146"/>
                  </a:lnTo>
                  <a:lnTo>
                    <a:pt x="253" y="149"/>
                  </a:lnTo>
                  <a:lnTo>
                    <a:pt x="250" y="150"/>
                  </a:lnTo>
                  <a:lnTo>
                    <a:pt x="246" y="152"/>
                  </a:lnTo>
                  <a:lnTo>
                    <a:pt x="241" y="152"/>
                  </a:lnTo>
                  <a:lnTo>
                    <a:pt x="237" y="153"/>
                  </a:lnTo>
                  <a:lnTo>
                    <a:pt x="233" y="153"/>
                  </a:lnTo>
                  <a:lnTo>
                    <a:pt x="229" y="152"/>
                  </a:lnTo>
                  <a:lnTo>
                    <a:pt x="226" y="151"/>
                  </a:lnTo>
                  <a:lnTo>
                    <a:pt x="223" y="149"/>
                  </a:lnTo>
                  <a:lnTo>
                    <a:pt x="221" y="147"/>
                  </a:lnTo>
                  <a:lnTo>
                    <a:pt x="219" y="145"/>
                  </a:lnTo>
                  <a:lnTo>
                    <a:pt x="218" y="142"/>
                  </a:lnTo>
                  <a:lnTo>
                    <a:pt x="218" y="139"/>
                  </a:lnTo>
                  <a:lnTo>
                    <a:pt x="218" y="136"/>
                  </a:lnTo>
                  <a:lnTo>
                    <a:pt x="219" y="134"/>
                  </a:lnTo>
                  <a:lnTo>
                    <a:pt x="220" y="132"/>
                  </a:lnTo>
                  <a:lnTo>
                    <a:pt x="222" y="130"/>
                  </a:lnTo>
                  <a:lnTo>
                    <a:pt x="225" y="128"/>
                  </a:lnTo>
                  <a:lnTo>
                    <a:pt x="228" y="126"/>
                  </a:lnTo>
                  <a:lnTo>
                    <a:pt x="237" y="124"/>
                  </a:lnTo>
                  <a:lnTo>
                    <a:pt x="251" y="121"/>
                  </a:lnTo>
                  <a:lnTo>
                    <a:pt x="259" y="119"/>
                  </a:lnTo>
                  <a:lnTo>
                    <a:pt x="265" y="117"/>
                  </a:lnTo>
                  <a:lnTo>
                    <a:pt x="265" y="136"/>
                  </a:lnTo>
                  <a:close/>
                  <a:moveTo>
                    <a:pt x="372" y="0"/>
                  </a:moveTo>
                  <a:lnTo>
                    <a:pt x="334" y="0"/>
                  </a:lnTo>
                  <a:lnTo>
                    <a:pt x="334" y="178"/>
                  </a:lnTo>
                  <a:lnTo>
                    <a:pt x="372" y="178"/>
                  </a:lnTo>
                  <a:lnTo>
                    <a:pt x="372" y="0"/>
                  </a:lnTo>
                  <a:close/>
                  <a:moveTo>
                    <a:pt x="474" y="51"/>
                  </a:moveTo>
                  <a:lnTo>
                    <a:pt x="451" y="51"/>
                  </a:lnTo>
                  <a:lnTo>
                    <a:pt x="451" y="10"/>
                  </a:lnTo>
                  <a:lnTo>
                    <a:pt x="413" y="10"/>
                  </a:lnTo>
                  <a:lnTo>
                    <a:pt x="413" y="51"/>
                  </a:lnTo>
                  <a:lnTo>
                    <a:pt x="395" y="51"/>
                  </a:lnTo>
                  <a:lnTo>
                    <a:pt x="395" y="77"/>
                  </a:lnTo>
                  <a:lnTo>
                    <a:pt x="413" y="77"/>
                  </a:lnTo>
                  <a:lnTo>
                    <a:pt x="413" y="136"/>
                  </a:lnTo>
                  <a:lnTo>
                    <a:pt x="414" y="149"/>
                  </a:lnTo>
                  <a:lnTo>
                    <a:pt x="414" y="154"/>
                  </a:lnTo>
                  <a:lnTo>
                    <a:pt x="415" y="158"/>
                  </a:lnTo>
                  <a:lnTo>
                    <a:pt x="416" y="161"/>
                  </a:lnTo>
                  <a:lnTo>
                    <a:pt x="417" y="164"/>
                  </a:lnTo>
                  <a:lnTo>
                    <a:pt x="419" y="167"/>
                  </a:lnTo>
                  <a:lnTo>
                    <a:pt x="421" y="170"/>
                  </a:lnTo>
                  <a:lnTo>
                    <a:pt x="426" y="173"/>
                  </a:lnTo>
                  <a:lnTo>
                    <a:pt x="432" y="176"/>
                  </a:lnTo>
                  <a:lnTo>
                    <a:pt x="436" y="177"/>
                  </a:lnTo>
                  <a:lnTo>
                    <a:pt x="440" y="178"/>
                  </a:lnTo>
                  <a:lnTo>
                    <a:pt x="451" y="178"/>
                  </a:lnTo>
                  <a:lnTo>
                    <a:pt x="474" y="178"/>
                  </a:lnTo>
                  <a:lnTo>
                    <a:pt x="474" y="150"/>
                  </a:lnTo>
                  <a:lnTo>
                    <a:pt x="461" y="150"/>
                  </a:lnTo>
                  <a:lnTo>
                    <a:pt x="458" y="149"/>
                  </a:lnTo>
                  <a:lnTo>
                    <a:pt x="456" y="149"/>
                  </a:lnTo>
                  <a:lnTo>
                    <a:pt x="454" y="148"/>
                  </a:lnTo>
                  <a:lnTo>
                    <a:pt x="453" y="146"/>
                  </a:lnTo>
                  <a:lnTo>
                    <a:pt x="452" y="144"/>
                  </a:lnTo>
                  <a:lnTo>
                    <a:pt x="451" y="140"/>
                  </a:lnTo>
                  <a:lnTo>
                    <a:pt x="451" y="128"/>
                  </a:lnTo>
                  <a:lnTo>
                    <a:pt x="451" y="77"/>
                  </a:lnTo>
                  <a:lnTo>
                    <a:pt x="474" y="77"/>
                  </a:lnTo>
                  <a:lnTo>
                    <a:pt x="474" y="51"/>
                  </a:lnTo>
                  <a:close/>
                  <a:moveTo>
                    <a:pt x="560" y="46"/>
                  </a:moveTo>
                  <a:lnTo>
                    <a:pt x="552" y="46"/>
                  </a:lnTo>
                  <a:lnTo>
                    <a:pt x="545" y="47"/>
                  </a:lnTo>
                  <a:lnTo>
                    <a:pt x="538" y="49"/>
                  </a:lnTo>
                  <a:lnTo>
                    <a:pt x="532" y="51"/>
                  </a:lnTo>
                  <a:lnTo>
                    <a:pt x="526" y="53"/>
                  </a:lnTo>
                  <a:lnTo>
                    <a:pt x="520" y="57"/>
                  </a:lnTo>
                  <a:lnTo>
                    <a:pt x="515" y="61"/>
                  </a:lnTo>
                  <a:lnTo>
                    <a:pt x="510" y="65"/>
                  </a:lnTo>
                  <a:lnTo>
                    <a:pt x="506" y="70"/>
                  </a:lnTo>
                  <a:lnTo>
                    <a:pt x="502" y="75"/>
                  </a:lnTo>
                  <a:lnTo>
                    <a:pt x="499" y="80"/>
                  </a:lnTo>
                  <a:lnTo>
                    <a:pt x="496" y="86"/>
                  </a:lnTo>
                  <a:lnTo>
                    <a:pt x="494" y="93"/>
                  </a:lnTo>
                  <a:lnTo>
                    <a:pt x="493" y="99"/>
                  </a:lnTo>
                  <a:lnTo>
                    <a:pt x="492" y="106"/>
                  </a:lnTo>
                  <a:lnTo>
                    <a:pt x="491" y="114"/>
                  </a:lnTo>
                  <a:lnTo>
                    <a:pt x="492" y="121"/>
                  </a:lnTo>
                  <a:lnTo>
                    <a:pt x="493" y="128"/>
                  </a:lnTo>
                  <a:lnTo>
                    <a:pt x="494" y="135"/>
                  </a:lnTo>
                  <a:lnTo>
                    <a:pt x="496" y="141"/>
                  </a:lnTo>
                  <a:lnTo>
                    <a:pt x="499" y="147"/>
                  </a:lnTo>
                  <a:lnTo>
                    <a:pt x="502" y="153"/>
                  </a:lnTo>
                  <a:lnTo>
                    <a:pt x="506" y="158"/>
                  </a:lnTo>
                  <a:lnTo>
                    <a:pt x="510" y="163"/>
                  </a:lnTo>
                  <a:lnTo>
                    <a:pt x="515" y="167"/>
                  </a:lnTo>
                  <a:lnTo>
                    <a:pt x="520" y="171"/>
                  </a:lnTo>
                  <a:lnTo>
                    <a:pt x="526" y="174"/>
                  </a:lnTo>
                  <a:lnTo>
                    <a:pt x="532" y="177"/>
                  </a:lnTo>
                  <a:lnTo>
                    <a:pt x="538" y="179"/>
                  </a:lnTo>
                  <a:lnTo>
                    <a:pt x="545" y="180"/>
                  </a:lnTo>
                  <a:lnTo>
                    <a:pt x="552" y="181"/>
                  </a:lnTo>
                  <a:lnTo>
                    <a:pt x="560" y="182"/>
                  </a:lnTo>
                  <a:lnTo>
                    <a:pt x="567" y="181"/>
                  </a:lnTo>
                  <a:lnTo>
                    <a:pt x="574" y="180"/>
                  </a:lnTo>
                  <a:lnTo>
                    <a:pt x="581" y="179"/>
                  </a:lnTo>
                  <a:lnTo>
                    <a:pt x="587" y="177"/>
                  </a:lnTo>
                  <a:lnTo>
                    <a:pt x="593" y="174"/>
                  </a:lnTo>
                  <a:lnTo>
                    <a:pt x="599" y="171"/>
                  </a:lnTo>
                  <a:lnTo>
                    <a:pt x="604" y="167"/>
                  </a:lnTo>
                  <a:lnTo>
                    <a:pt x="609" y="163"/>
                  </a:lnTo>
                  <a:lnTo>
                    <a:pt x="613" y="158"/>
                  </a:lnTo>
                  <a:lnTo>
                    <a:pt x="617" y="153"/>
                  </a:lnTo>
                  <a:lnTo>
                    <a:pt x="620" y="147"/>
                  </a:lnTo>
                  <a:lnTo>
                    <a:pt x="623" y="142"/>
                  </a:lnTo>
                  <a:lnTo>
                    <a:pt x="625" y="135"/>
                  </a:lnTo>
                  <a:lnTo>
                    <a:pt x="627" y="129"/>
                  </a:lnTo>
                  <a:lnTo>
                    <a:pt x="628" y="122"/>
                  </a:lnTo>
                  <a:lnTo>
                    <a:pt x="628" y="115"/>
                  </a:lnTo>
                  <a:lnTo>
                    <a:pt x="628" y="107"/>
                  </a:lnTo>
                  <a:lnTo>
                    <a:pt x="627" y="100"/>
                  </a:lnTo>
                  <a:lnTo>
                    <a:pt x="625" y="93"/>
                  </a:lnTo>
                  <a:lnTo>
                    <a:pt x="624" y="90"/>
                  </a:lnTo>
                  <a:lnTo>
                    <a:pt x="623" y="87"/>
                  </a:lnTo>
                  <a:lnTo>
                    <a:pt x="620" y="81"/>
                  </a:lnTo>
                  <a:lnTo>
                    <a:pt x="617" y="75"/>
                  </a:lnTo>
                  <a:lnTo>
                    <a:pt x="613" y="70"/>
                  </a:lnTo>
                  <a:lnTo>
                    <a:pt x="609" y="65"/>
                  </a:lnTo>
                  <a:lnTo>
                    <a:pt x="604" y="61"/>
                  </a:lnTo>
                  <a:lnTo>
                    <a:pt x="599" y="57"/>
                  </a:lnTo>
                  <a:lnTo>
                    <a:pt x="594" y="53"/>
                  </a:lnTo>
                  <a:lnTo>
                    <a:pt x="587" y="51"/>
                  </a:lnTo>
                  <a:lnTo>
                    <a:pt x="581" y="49"/>
                  </a:lnTo>
                  <a:lnTo>
                    <a:pt x="574" y="47"/>
                  </a:lnTo>
                  <a:lnTo>
                    <a:pt x="567" y="46"/>
                  </a:lnTo>
                  <a:lnTo>
                    <a:pt x="560" y="46"/>
                  </a:lnTo>
                  <a:close/>
                  <a:moveTo>
                    <a:pt x="560" y="76"/>
                  </a:moveTo>
                  <a:lnTo>
                    <a:pt x="566" y="77"/>
                  </a:lnTo>
                  <a:lnTo>
                    <a:pt x="570" y="77"/>
                  </a:lnTo>
                  <a:lnTo>
                    <a:pt x="573" y="78"/>
                  </a:lnTo>
                  <a:lnTo>
                    <a:pt x="575" y="80"/>
                  </a:lnTo>
                  <a:lnTo>
                    <a:pt x="578" y="82"/>
                  </a:lnTo>
                  <a:lnTo>
                    <a:pt x="582" y="86"/>
                  </a:lnTo>
                  <a:lnTo>
                    <a:pt x="585" y="91"/>
                  </a:lnTo>
                  <a:lnTo>
                    <a:pt x="588" y="98"/>
                  </a:lnTo>
                  <a:lnTo>
                    <a:pt x="589" y="102"/>
                  </a:lnTo>
                  <a:lnTo>
                    <a:pt x="589" y="106"/>
                  </a:lnTo>
                  <a:lnTo>
                    <a:pt x="590" y="114"/>
                  </a:lnTo>
                  <a:lnTo>
                    <a:pt x="589" y="123"/>
                  </a:lnTo>
                  <a:lnTo>
                    <a:pt x="589" y="126"/>
                  </a:lnTo>
                  <a:lnTo>
                    <a:pt x="588" y="130"/>
                  </a:lnTo>
                  <a:lnTo>
                    <a:pt x="585" y="136"/>
                  </a:lnTo>
                  <a:lnTo>
                    <a:pt x="582" y="142"/>
                  </a:lnTo>
                  <a:lnTo>
                    <a:pt x="578" y="146"/>
                  </a:lnTo>
                  <a:lnTo>
                    <a:pt x="575" y="147"/>
                  </a:lnTo>
                  <a:lnTo>
                    <a:pt x="572" y="149"/>
                  </a:lnTo>
                  <a:lnTo>
                    <a:pt x="566" y="151"/>
                  </a:lnTo>
                  <a:lnTo>
                    <a:pt x="560" y="151"/>
                  </a:lnTo>
                  <a:lnTo>
                    <a:pt x="556" y="151"/>
                  </a:lnTo>
                  <a:lnTo>
                    <a:pt x="553" y="151"/>
                  </a:lnTo>
                  <a:lnTo>
                    <a:pt x="550" y="150"/>
                  </a:lnTo>
                  <a:lnTo>
                    <a:pt x="547" y="149"/>
                  </a:lnTo>
                  <a:lnTo>
                    <a:pt x="542" y="146"/>
                  </a:lnTo>
                  <a:lnTo>
                    <a:pt x="537" y="141"/>
                  </a:lnTo>
                  <a:lnTo>
                    <a:pt x="534" y="136"/>
                  </a:lnTo>
                  <a:lnTo>
                    <a:pt x="531" y="130"/>
                  </a:lnTo>
                  <a:lnTo>
                    <a:pt x="531" y="126"/>
                  </a:lnTo>
                  <a:lnTo>
                    <a:pt x="530" y="122"/>
                  </a:lnTo>
                  <a:lnTo>
                    <a:pt x="529" y="114"/>
                  </a:lnTo>
                  <a:lnTo>
                    <a:pt x="530" y="105"/>
                  </a:lnTo>
                  <a:lnTo>
                    <a:pt x="531" y="101"/>
                  </a:lnTo>
                  <a:lnTo>
                    <a:pt x="531" y="98"/>
                  </a:lnTo>
                  <a:lnTo>
                    <a:pt x="534" y="91"/>
                  </a:lnTo>
                  <a:lnTo>
                    <a:pt x="535" y="88"/>
                  </a:lnTo>
                  <a:lnTo>
                    <a:pt x="537" y="86"/>
                  </a:lnTo>
                  <a:lnTo>
                    <a:pt x="542" y="82"/>
                  </a:lnTo>
                  <a:lnTo>
                    <a:pt x="544" y="80"/>
                  </a:lnTo>
                  <a:lnTo>
                    <a:pt x="547" y="78"/>
                  </a:lnTo>
                  <a:lnTo>
                    <a:pt x="553" y="77"/>
                  </a:lnTo>
                  <a:lnTo>
                    <a:pt x="560" y="76"/>
                  </a:lnTo>
                  <a:close/>
                  <a:moveTo>
                    <a:pt x="821" y="0"/>
                  </a:moveTo>
                  <a:lnTo>
                    <a:pt x="821" y="118"/>
                  </a:lnTo>
                  <a:lnTo>
                    <a:pt x="821" y="122"/>
                  </a:lnTo>
                  <a:lnTo>
                    <a:pt x="821" y="126"/>
                  </a:lnTo>
                  <a:lnTo>
                    <a:pt x="820" y="132"/>
                  </a:lnTo>
                  <a:lnTo>
                    <a:pt x="819" y="134"/>
                  </a:lnTo>
                  <a:lnTo>
                    <a:pt x="818" y="136"/>
                  </a:lnTo>
                  <a:lnTo>
                    <a:pt x="816" y="138"/>
                  </a:lnTo>
                  <a:lnTo>
                    <a:pt x="814" y="140"/>
                  </a:lnTo>
                  <a:lnTo>
                    <a:pt x="809" y="144"/>
                  </a:lnTo>
                  <a:lnTo>
                    <a:pt x="804" y="146"/>
                  </a:lnTo>
                  <a:lnTo>
                    <a:pt x="800" y="147"/>
                  </a:lnTo>
                  <a:lnTo>
                    <a:pt x="797" y="148"/>
                  </a:lnTo>
                  <a:lnTo>
                    <a:pt x="790" y="148"/>
                  </a:lnTo>
                  <a:lnTo>
                    <a:pt x="783" y="148"/>
                  </a:lnTo>
                  <a:lnTo>
                    <a:pt x="776" y="146"/>
                  </a:lnTo>
                  <a:lnTo>
                    <a:pt x="771" y="144"/>
                  </a:lnTo>
                  <a:lnTo>
                    <a:pt x="766" y="140"/>
                  </a:lnTo>
                  <a:lnTo>
                    <a:pt x="762" y="136"/>
                  </a:lnTo>
                  <a:lnTo>
                    <a:pt x="761" y="134"/>
                  </a:lnTo>
                  <a:lnTo>
                    <a:pt x="760" y="132"/>
                  </a:lnTo>
                  <a:lnTo>
                    <a:pt x="759" y="126"/>
                  </a:lnTo>
                  <a:lnTo>
                    <a:pt x="759" y="118"/>
                  </a:lnTo>
                  <a:lnTo>
                    <a:pt x="759" y="0"/>
                  </a:lnTo>
                  <a:lnTo>
                    <a:pt x="719" y="0"/>
                  </a:lnTo>
                  <a:lnTo>
                    <a:pt x="719" y="120"/>
                  </a:lnTo>
                  <a:lnTo>
                    <a:pt x="719" y="128"/>
                  </a:lnTo>
                  <a:lnTo>
                    <a:pt x="720" y="136"/>
                  </a:lnTo>
                  <a:lnTo>
                    <a:pt x="720" y="139"/>
                  </a:lnTo>
                  <a:lnTo>
                    <a:pt x="721" y="142"/>
                  </a:lnTo>
                  <a:lnTo>
                    <a:pt x="723" y="148"/>
                  </a:lnTo>
                  <a:lnTo>
                    <a:pt x="726" y="154"/>
                  </a:lnTo>
                  <a:lnTo>
                    <a:pt x="729" y="159"/>
                  </a:lnTo>
                  <a:lnTo>
                    <a:pt x="733" y="163"/>
                  </a:lnTo>
                  <a:lnTo>
                    <a:pt x="738" y="167"/>
                  </a:lnTo>
                  <a:lnTo>
                    <a:pt x="743" y="170"/>
                  </a:lnTo>
                  <a:lnTo>
                    <a:pt x="749" y="173"/>
                  </a:lnTo>
                  <a:lnTo>
                    <a:pt x="755" y="176"/>
                  </a:lnTo>
                  <a:lnTo>
                    <a:pt x="761" y="178"/>
                  </a:lnTo>
                  <a:lnTo>
                    <a:pt x="768" y="180"/>
                  </a:lnTo>
                  <a:lnTo>
                    <a:pt x="775" y="181"/>
                  </a:lnTo>
                  <a:lnTo>
                    <a:pt x="782" y="182"/>
                  </a:lnTo>
                  <a:lnTo>
                    <a:pt x="790" y="182"/>
                  </a:lnTo>
                  <a:lnTo>
                    <a:pt x="797" y="182"/>
                  </a:lnTo>
                  <a:lnTo>
                    <a:pt x="805" y="181"/>
                  </a:lnTo>
                  <a:lnTo>
                    <a:pt x="812" y="180"/>
                  </a:lnTo>
                  <a:lnTo>
                    <a:pt x="819" y="178"/>
                  </a:lnTo>
                  <a:lnTo>
                    <a:pt x="825" y="176"/>
                  </a:lnTo>
                  <a:lnTo>
                    <a:pt x="831" y="173"/>
                  </a:lnTo>
                  <a:lnTo>
                    <a:pt x="837" y="170"/>
                  </a:lnTo>
                  <a:lnTo>
                    <a:pt x="842" y="167"/>
                  </a:lnTo>
                  <a:lnTo>
                    <a:pt x="847" y="163"/>
                  </a:lnTo>
                  <a:lnTo>
                    <a:pt x="851" y="159"/>
                  </a:lnTo>
                  <a:lnTo>
                    <a:pt x="854" y="154"/>
                  </a:lnTo>
                  <a:lnTo>
                    <a:pt x="857" y="148"/>
                  </a:lnTo>
                  <a:lnTo>
                    <a:pt x="859" y="142"/>
                  </a:lnTo>
                  <a:lnTo>
                    <a:pt x="860" y="136"/>
                  </a:lnTo>
                  <a:lnTo>
                    <a:pt x="861" y="132"/>
                  </a:lnTo>
                  <a:lnTo>
                    <a:pt x="861" y="128"/>
                  </a:lnTo>
                  <a:lnTo>
                    <a:pt x="861" y="120"/>
                  </a:lnTo>
                  <a:lnTo>
                    <a:pt x="861" y="0"/>
                  </a:lnTo>
                  <a:lnTo>
                    <a:pt x="821" y="0"/>
                  </a:lnTo>
                  <a:close/>
                  <a:moveTo>
                    <a:pt x="899" y="49"/>
                  </a:moveTo>
                  <a:lnTo>
                    <a:pt x="899" y="178"/>
                  </a:lnTo>
                  <a:lnTo>
                    <a:pt x="937" y="178"/>
                  </a:lnTo>
                  <a:lnTo>
                    <a:pt x="937" y="106"/>
                  </a:lnTo>
                  <a:lnTo>
                    <a:pt x="937" y="98"/>
                  </a:lnTo>
                  <a:lnTo>
                    <a:pt x="938" y="93"/>
                  </a:lnTo>
                  <a:lnTo>
                    <a:pt x="940" y="88"/>
                  </a:lnTo>
                  <a:lnTo>
                    <a:pt x="942" y="84"/>
                  </a:lnTo>
                  <a:lnTo>
                    <a:pt x="944" y="83"/>
                  </a:lnTo>
                  <a:lnTo>
                    <a:pt x="946" y="81"/>
                  </a:lnTo>
                  <a:lnTo>
                    <a:pt x="949" y="79"/>
                  </a:lnTo>
                  <a:lnTo>
                    <a:pt x="954" y="78"/>
                  </a:lnTo>
                  <a:lnTo>
                    <a:pt x="958" y="77"/>
                  </a:lnTo>
                  <a:lnTo>
                    <a:pt x="963" y="78"/>
                  </a:lnTo>
                  <a:lnTo>
                    <a:pt x="965" y="79"/>
                  </a:lnTo>
                  <a:lnTo>
                    <a:pt x="968" y="79"/>
                  </a:lnTo>
                  <a:lnTo>
                    <a:pt x="971" y="82"/>
                  </a:lnTo>
                  <a:lnTo>
                    <a:pt x="974" y="85"/>
                  </a:lnTo>
                  <a:lnTo>
                    <a:pt x="976" y="89"/>
                  </a:lnTo>
                  <a:lnTo>
                    <a:pt x="977" y="93"/>
                  </a:lnTo>
                  <a:lnTo>
                    <a:pt x="978" y="99"/>
                  </a:lnTo>
                  <a:lnTo>
                    <a:pt x="978" y="108"/>
                  </a:lnTo>
                  <a:lnTo>
                    <a:pt x="978" y="178"/>
                  </a:lnTo>
                  <a:lnTo>
                    <a:pt x="1016" y="178"/>
                  </a:lnTo>
                  <a:lnTo>
                    <a:pt x="1016" y="95"/>
                  </a:lnTo>
                  <a:lnTo>
                    <a:pt x="1016" y="89"/>
                  </a:lnTo>
                  <a:lnTo>
                    <a:pt x="1015" y="84"/>
                  </a:lnTo>
                  <a:lnTo>
                    <a:pt x="1014" y="79"/>
                  </a:lnTo>
                  <a:lnTo>
                    <a:pt x="1013" y="74"/>
                  </a:lnTo>
                  <a:lnTo>
                    <a:pt x="1011" y="70"/>
                  </a:lnTo>
                  <a:lnTo>
                    <a:pt x="1009" y="66"/>
                  </a:lnTo>
                  <a:lnTo>
                    <a:pt x="1007" y="62"/>
                  </a:lnTo>
                  <a:lnTo>
                    <a:pt x="1004" y="59"/>
                  </a:lnTo>
                  <a:lnTo>
                    <a:pt x="1001" y="56"/>
                  </a:lnTo>
                  <a:lnTo>
                    <a:pt x="997" y="53"/>
                  </a:lnTo>
                  <a:lnTo>
                    <a:pt x="994" y="51"/>
                  </a:lnTo>
                  <a:lnTo>
                    <a:pt x="990" y="49"/>
                  </a:lnTo>
                  <a:lnTo>
                    <a:pt x="985" y="47"/>
                  </a:lnTo>
                  <a:lnTo>
                    <a:pt x="981" y="46"/>
                  </a:lnTo>
                  <a:lnTo>
                    <a:pt x="971" y="45"/>
                  </a:lnTo>
                  <a:lnTo>
                    <a:pt x="962" y="46"/>
                  </a:lnTo>
                  <a:lnTo>
                    <a:pt x="957" y="47"/>
                  </a:lnTo>
                  <a:lnTo>
                    <a:pt x="953" y="49"/>
                  </a:lnTo>
                  <a:lnTo>
                    <a:pt x="949" y="51"/>
                  </a:lnTo>
                  <a:lnTo>
                    <a:pt x="945" y="54"/>
                  </a:lnTo>
                  <a:lnTo>
                    <a:pt x="936" y="62"/>
                  </a:lnTo>
                  <a:lnTo>
                    <a:pt x="936" y="49"/>
                  </a:lnTo>
                  <a:lnTo>
                    <a:pt x="899" y="49"/>
                  </a:lnTo>
                  <a:close/>
                  <a:moveTo>
                    <a:pt x="1090" y="49"/>
                  </a:moveTo>
                  <a:lnTo>
                    <a:pt x="1052" y="49"/>
                  </a:lnTo>
                  <a:lnTo>
                    <a:pt x="1052" y="178"/>
                  </a:lnTo>
                  <a:lnTo>
                    <a:pt x="1090" y="178"/>
                  </a:lnTo>
                  <a:lnTo>
                    <a:pt x="1090" y="49"/>
                  </a:lnTo>
                  <a:close/>
                  <a:moveTo>
                    <a:pt x="1090" y="0"/>
                  </a:moveTo>
                  <a:lnTo>
                    <a:pt x="1052" y="0"/>
                  </a:lnTo>
                  <a:lnTo>
                    <a:pt x="1052" y="31"/>
                  </a:lnTo>
                  <a:lnTo>
                    <a:pt x="1090" y="31"/>
                  </a:lnTo>
                  <a:lnTo>
                    <a:pt x="1090" y="0"/>
                  </a:lnTo>
                  <a:close/>
                  <a:moveTo>
                    <a:pt x="1196" y="178"/>
                  </a:moveTo>
                  <a:lnTo>
                    <a:pt x="1240" y="49"/>
                  </a:lnTo>
                  <a:lnTo>
                    <a:pt x="1199" y="49"/>
                  </a:lnTo>
                  <a:lnTo>
                    <a:pt x="1186" y="99"/>
                  </a:lnTo>
                  <a:lnTo>
                    <a:pt x="1178" y="136"/>
                  </a:lnTo>
                  <a:lnTo>
                    <a:pt x="1168" y="99"/>
                  </a:lnTo>
                  <a:lnTo>
                    <a:pt x="1154" y="49"/>
                  </a:lnTo>
                  <a:lnTo>
                    <a:pt x="1114" y="49"/>
                  </a:lnTo>
                  <a:lnTo>
                    <a:pt x="1160" y="178"/>
                  </a:lnTo>
                  <a:lnTo>
                    <a:pt x="1196" y="178"/>
                  </a:lnTo>
                  <a:close/>
                  <a:moveTo>
                    <a:pt x="1384" y="125"/>
                  </a:moveTo>
                  <a:lnTo>
                    <a:pt x="1383" y="113"/>
                  </a:lnTo>
                  <a:lnTo>
                    <a:pt x="1382" y="103"/>
                  </a:lnTo>
                  <a:lnTo>
                    <a:pt x="1380" y="94"/>
                  </a:lnTo>
                  <a:lnTo>
                    <a:pt x="1378" y="85"/>
                  </a:lnTo>
                  <a:lnTo>
                    <a:pt x="1374" y="76"/>
                  </a:lnTo>
                  <a:lnTo>
                    <a:pt x="1369" y="68"/>
                  </a:lnTo>
                  <a:lnTo>
                    <a:pt x="1366" y="65"/>
                  </a:lnTo>
                  <a:lnTo>
                    <a:pt x="1363" y="62"/>
                  </a:lnTo>
                  <a:lnTo>
                    <a:pt x="1356" y="56"/>
                  </a:lnTo>
                  <a:lnTo>
                    <a:pt x="1352" y="54"/>
                  </a:lnTo>
                  <a:lnTo>
                    <a:pt x="1348" y="52"/>
                  </a:lnTo>
                  <a:lnTo>
                    <a:pt x="1339" y="48"/>
                  </a:lnTo>
                  <a:lnTo>
                    <a:pt x="1330" y="46"/>
                  </a:lnTo>
                  <a:lnTo>
                    <a:pt x="1320" y="46"/>
                  </a:lnTo>
                  <a:lnTo>
                    <a:pt x="1313" y="46"/>
                  </a:lnTo>
                  <a:lnTo>
                    <a:pt x="1306" y="47"/>
                  </a:lnTo>
                  <a:lnTo>
                    <a:pt x="1299" y="49"/>
                  </a:lnTo>
                  <a:lnTo>
                    <a:pt x="1293" y="51"/>
                  </a:lnTo>
                  <a:lnTo>
                    <a:pt x="1287" y="53"/>
                  </a:lnTo>
                  <a:lnTo>
                    <a:pt x="1282" y="57"/>
                  </a:lnTo>
                  <a:lnTo>
                    <a:pt x="1277" y="60"/>
                  </a:lnTo>
                  <a:lnTo>
                    <a:pt x="1272" y="65"/>
                  </a:lnTo>
                  <a:lnTo>
                    <a:pt x="1268" y="69"/>
                  </a:lnTo>
                  <a:lnTo>
                    <a:pt x="1265" y="75"/>
                  </a:lnTo>
                  <a:lnTo>
                    <a:pt x="1261" y="80"/>
                  </a:lnTo>
                  <a:lnTo>
                    <a:pt x="1259" y="86"/>
                  </a:lnTo>
                  <a:lnTo>
                    <a:pt x="1257" y="93"/>
                  </a:lnTo>
                  <a:lnTo>
                    <a:pt x="1255" y="99"/>
                  </a:lnTo>
                  <a:lnTo>
                    <a:pt x="1254" y="106"/>
                  </a:lnTo>
                  <a:lnTo>
                    <a:pt x="1254" y="114"/>
                  </a:lnTo>
                  <a:lnTo>
                    <a:pt x="1254" y="121"/>
                  </a:lnTo>
                  <a:lnTo>
                    <a:pt x="1255" y="128"/>
                  </a:lnTo>
                  <a:lnTo>
                    <a:pt x="1257" y="135"/>
                  </a:lnTo>
                  <a:lnTo>
                    <a:pt x="1259" y="142"/>
                  </a:lnTo>
                  <a:lnTo>
                    <a:pt x="1261" y="147"/>
                  </a:lnTo>
                  <a:lnTo>
                    <a:pt x="1264" y="153"/>
                  </a:lnTo>
                  <a:lnTo>
                    <a:pt x="1268" y="158"/>
                  </a:lnTo>
                  <a:lnTo>
                    <a:pt x="1272" y="163"/>
                  </a:lnTo>
                  <a:lnTo>
                    <a:pt x="1277" y="167"/>
                  </a:lnTo>
                  <a:lnTo>
                    <a:pt x="1282" y="171"/>
                  </a:lnTo>
                  <a:lnTo>
                    <a:pt x="1287" y="174"/>
                  </a:lnTo>
                  <a:lnTo>
                    <a:pt x="1293" y="177"/>
                  </a:lnTo>
                  <a:lnTo>
                    <a:pt x="1299" y="179"/>
                  </a:lnTo>
                  <a:lnTo>
                    <a:pt x="1306" y="180"/>
                  </a:lnTo>
                  <a:lnTo>
                    <a:pt x="1313" y="181"/>
                  </a:lnTo>
                  <a:lnTo>
                    <a:pt x="1320" y="182"/>
                  </a:lnTo>
                  <a:lnTo>
                    <a:pt x="1331" y="181"/>
                  </a:lnTo>
                  <a:lnTo>
                    <a:pt x="1342" y="179"/>
                  </a:lnTo>
                  <a:lnTo>
                    <a:pt x="1347" y="177"/>
                  </a:lnTo>
                  <a:lnTo>
                    <a:pt x="1351" y="175"/>
                  </a:lnTo>
                  <a:lnTo>
                    <a:pt x="1356" y="173"/>
                  </a:lnTo>
                  <a:lnTo>
                    <a:pt x="1360" y="170"/>
                  </a:lnTo>
                  <a:lnTo>
                    <a:pt x="1364" y="168"/>
                  </a:lnTo>
                  <a:lnTo>
                    <a:pt x="1367" y="165"/>
                  </a:lnTo>
                  <a:lnTo>
                    <a:pt x="1371" y="161"/>
                  </a:lnTo>
                  <a:lnTo>
                    <a:pt x="1374" y="157"/>
                  </a:lnTo>
                  <a:lnTo>
                    <a:pt x="1379" y="149"/>
                  </a:lnTo>
                  <a:lnTo>
                    <a:pt x="1381" y="145"/>
                  </a:lnTo>
                  <a:lnTo>
                    <a:pt x="1382" y="140"/>
                  </a:lnTo>
                  <a:lnTo>
                    <a:pt x="1344" y="140"/>
                  </a:lnTo>
                  <a:lnTo>
                    <a:pt x="1342" y="143"/>
                  </a:lnTo>
                  <a:lnTo>
                    <a:pt x="1339" y="146"/>
                  </a:lnTo>
                  <a:lnTo>
                    <a:pt x="1337" y="148"/>
                  </a:lnTo>
                  <a:lnTo>
                    <a:pt x="1334" y="149"/>
                  </a:lnTo>
                  <a:lnTo>
                    <a:pt x="1331" y="150"/>
                  </a:lnTo>
                  <a:lnTo>
                    <a:pt x="1328" y="151"/>
                  </a:lnTo>
                  <a:lnTo>
                    <a:pt x="1321" y="152"/>
                  </a:lnTo>
                  <a:lnTo>
                    <a:pt x="1315" y="151"/>
                  </a:lnTo>
                  <a:lnTo>
                    <a:pt x="1310" y="150"/>
                  </a:lnTo>
                  <a:lnTo>
                    <a:pt x="1308" y="149"/>
                  </a:lnTo>
                  <a:lnTo>
                    <a:pt x="1305" y="148"/>
                  </a:lnTo>
                  <a:lnTo>
                    <a:pt x="1303" y="147"/>
                  </a:lnTo>
                  <a:lnTo>
                    <a:pt x="1301" y="145"/>
                  </a:lnTo>
                  <a:lnTo>
                    <a:pt x="1298" y="141"/>
                  </a:lnTo>
                  <a:lnTo>
                    <a:pt x="1295" y="136"/>
                  </a:lnTo>
                  <a:lnTo>
                    <a:pt x="1293" y="131"/>
                  </a:lnTo>
                  <a:lnTo>
                    <a:pt x="1292" y="125"/>
                  </a:lnTo>
                  <a:lnTo>
                    <a:pt x="1384" y="125"/>
                  </a:lnTo>
                  <a:close/>
                  <a:moveTo>
                    <a:pt x="1292" y="98"/>
                  </a:moveTo>
                  <a:lnTo>
                    <a:pt x="1293" y="95"/>
                  </a:lnTo>
                  <a:lnTo>
                    <a:pt x="1294" y="93"/>
                  </a:lnTo>
                  <a:lnTo>
                    <a:pt x="1296" y="88"/>
                  </a:lnTo>
                  <a:lnTo>
                    <a:pt x="1298" y="84"/>
                  </a:lnTo>
                  <a:lnTo>
                    <a:pt x="1302" y="81"/>
                  </a:lnTo>
                  <a:lnTo>
                    <a:pt x="1305" y="78"/>
                  </a:lnTo>
                  <a:lnTo>
                    <a:pt x="1310" y="76"/>
                  </a:lnTo>
                  <a:lnTo>
                    <a:pt x="1314" y="75"/>
                  </a:lnTo>
                  <a:lnTo>
                    <a:pt x="1320" y="75"/>
                  </a:lnTo>
                  <a:lnTo>
                    <a:pt x="1325" y="75"/>
                  </a:lnTo>
                  <a:lnTo>
                    <a:pt x="1330" y="76"/>
                  </a:lnTo>
                  <a:lnTo>
                    <a:pt x="1334" y="78"/>
                  </a:lnTo>
                  <a:lnTo>
                    <a:pt x="1337" y="81"/>
                  </a:lnTo>
                  <a:lnTo>
                    <a:pt x="1340" y="84"/>
                  </a:lnTo>
                  <a:lnTo>
                    <a:pt x="1342" y="88"/>
                  </a:lnTo>
                  <a:lnTo>
                    <a:pt x="1343" y="90"/>
                  </a:lnTo>
                  <a:lnTo>
                    <a:pt x="1344" y="93"/>
                  </a:lnTo>
                  <a:lnTo>
                    <a:pt x="1345" y="98"/>
                  </a:lnTo>
                  <a:lnTo>
                    <a:pt x="1292" y="98"/>
                  </a:lnTo>
                  <a:close/>
                  <a:moveTo>
                    <a:pt x="1411" y="49"/>
                  </a:moveTo>
                  <a:lnTo>
                    <a:pt x="1411" y="178"/>
                  </a:lnTo>
                  <a:lnTo>
                    <a:pt x="1449" y="178"/>
                  </a:lnTo>
                  <a:lnTo>
                    <a:pt x="1449" y="142"/>
                  </a:lnTo>
                  <a:lnTo>
                    <a:pt x="1449" y="125"/>
                  </a:lnTo>
                  <a:lnTo>
                    <a:pt x="1450" y="113"/>
                  </a:lnTo>
                  <a:lnTo>
                    <a:pt x="1452" y="103"/>
                  </a:lnTo>
                  <a:lnTo>
                    <a:pt x="1454" y="96"/>
                  </a:lnTo>
                  <a:lnTo>
                    <a:pt x="1456" y="93"/>
                  </a:lnTo>
                  <a:lnTo>
                    <a:pt x="1458" y="90"/>
                  </a:lnTo>
                  <a:lnTo>
                    <a:pt x="1461" y="87"/>
                  </a:lnTo>
                  <a:lnTo>
                    <a:pt x="1465" y="85"/>
                  </a:lnTo>
                  <a:lnTo>
                    <a:pt x="1468" y="83"/>
                  </a:lnTo>
                  <a:lnTo>
                    <a:pt x="1473" y="82"/>
                  </a:lnTo>
                  <a:lnTo>
                    <a:pt x="1477" y="81"/>
                  </a:lnTo>
                  <a:lnTo>
                    <a:pt x="1482" y="81"/>
                  </a:lnTo>
                  <a:lnTo>
                    <a:pt x="1492" y="82"/>
                  </a:lnTo>
                  <a:lnTo>
                    <a:pt x="1492" y="46"/>
                  </a:lnTo>
                  <a:lnTo>
                    <a:pt x="1482" y="46"/>
                  </a:lnTo>
                  <a:lnTo>
                    <a:pt x="1474" y="47"/>
                  </a:lnTo>
                  <a:lnTo>
                    <a:pt x="1467" y="48"/>
                  </a:lnTo>
                  <a:lnTo>
                    <a:pt x="1464" y="50"/>
                  </a:lnTo>
                  <a:lnTo>
                    <a:pt x="1462" y="51"/>
                  </a:lnTo>
                  <a:lnTo>
                    <a:pt x="1457" y="55"/>
                  </a:lnTo>
                  <a:lnTo>
                    <a:pt x="1455" y="57"/>
                  </a:lnTo>
                  <a:lnTo>
                    <a:pt x="1453" y="59"/>
                  </a:lnTo>
                  <a:lnTo>
                    <a:pt x="1450" y="65"/>
                  </a:lnTo>
                  <a:lnTo>
                    <a:pt x="1447" y="72"/>
                  </a:lnTo>
                  <a:lnTo>
                    <a:pt x="1448" y="49"/>
                  </a:lnTo>
                  <a:lnTo>
                    <a:pt x="1411" y="49"/>
                  </a:lnTo>
                  <a:close/>
                  <a:moveTo>
                    <a:pt x="1624" y="88"/>
                  </a:moveTo>
                  <a:lnTo>
                    <a:pt x="1623" y="83"/>
                  </a:lnTo>
                  <a:lnTo>
                    <a:pt x="1622" y="78"/>
                  </a:lnTo>
                  <a:lnTo>
                    <a:pt x="1620" y="74"/>
                  </a:lnTo>
                  <a:lnTo>
                    <a:pt x="1618" y="70"/>
                  </a:lnTo>
                  <a:lnTo>
                    <a:pt x="1616" y="66"/>
                  </a:lnTo>
                  <a:lnTo>
                    <a:pt x="1613" y="63"/>
                  </a:lnTo>
                  <a:lnTo>
                    <a:pt x="1610" y="59"/>
                  </a:lnTo>
                  <a:lnTo>
                    <a:pt x="1607" y="57"/>
                  </a:lnTo>
                  <a:lnTo>
                    <a:pt x="1599" y="52"/>
                  </a:lnTo>
                  <a:lnTo>
                    <a:pt x="1589" y="48"/>
                  </a:lnTo>
                  <a:lnTo>
                    <a:pt x="1584" y="47"/>
                  </a:lnTo>
                  <a:lnTo>
                    <a:pt x="1579" y="46"/>
                  </a:lnTo>
                  <a:lnTo>
                    <a:pt x="1567" y="46"/>
                  </a:lnTo>
                  <a:lnTo>
                    <a:pt x="1555" y="46"/>
                  </a:lnTo>
                  <a:lnTo>
                    <a:pt x="1549" y="47"/>
                  </a:lnTo>
                  <a:lnTo>
                    <a:pt x="1544" y="49"/>
                  </a:lnTo>
                  <a:lnTo>
                    <a:pt x="1539" y="50"/>
                  </a:lnTo>
                  <a:lnTo>
                    <a:pt x="1535" y="52"/>
                  </a:lnTo>
                  <a:lnTo>
                    <a:pt x="1527" y="57"/>
                  </a:lnTo>
                  <a:lnTo>
                    <a:pt x="1523" y="60"/>
                  </a:lnTo>
                  <a:lnTo>
                    <a:pt x="1520" y="63"/>
                  </a:lnTo>
                  <a:lnTo>
                    <a:pt x="1518" y="66"/>
                  </a:lnTo>
                  <a:lnTo>
                    <a:pt x="1516" y="70"/>
                  </a:lnTo>
                  <a:lnTo>
                    <a:pt x="1514" y="74"/>
                  </a:lnTo>
                  <a:lnTo>
                    <a:pt x="1513" y="78"/>
                  </a:lnTo>
                  <a:lnTo>
                    <a:pt x="1512" y="83"/>
                  </a:lnTo>
                  <a:lnTo>
                    <a:pt x="1512" y="87"/>
                  </a:lnTo>
                  <a:lnTo>
                    <a:pt x="1513" y="95"/>
                  </a:lnTo>
                  <a:lnTo>
                    <a:pt x="1513" y="98"/>
                  </a:lnTo>
                  <a:lnTo>
                    <a:pt x="1514" y="101"/>
                  </a:lnTo>
                  <a:lnTo>
                    <a:pt x="1517" y="107"/>
                  </a:lnTo>
                  <a:lnTo>
                    <a:pt x="1521" y="111"/>
                  </a:lnTo>
                  <a:lnTo>
                    <a:pt x="1526" y="115"/>
                  </a:lnTo>
                  <a:lnTo>
                    <a:pt x="1533" y="119"/>
                  </a:lnTo>
                  <a:lnTo>
                    <a:pt x="1541" y="122"/>
                  </a:lnTo>
                  <a:lnTo>
                    <a:pt x="1551" y="124"/>
                  </a:lnTo>
                  <a:lnTo>
                    <a:pt x="1575" y="130"/>
                  </a:lnTo>
                  <a:lnTo>
                    <a:pt x="1581" y="132"/>
                  </a:lnTo>
                  <a:lnTo>
                    <a:pt x="1586" y="134"/>
                  </a:lnTo>
                  <a:lnTo>
                    <a:pt x="1587" y="136"/>
                  </a:lnTo>
                  <a:lnTo>
                    <a:pt x="1588" y="138"/>
                  </a:lnTo>
                  <a:lnTo>
                    <a:pt x="1589" y="139"/>
                  </a:lnTo>
                  <a:lnTo>
                    <a:pt x="1589" y="142"/>
                  </a:lnTo>
                  <a:lnTo>
                    <a:pt x="1589" y="144"/>
                  </a:lnTo>
                  <a:lnTo>
                    <a:pt x="1588" y="147"/>
                  </a:lnTo>
                  <a:lnTo>
                    <a:pt x="1586" y="149"/>
                  </a:lnTo>
                  <a:lnTo>
                    <a:pt x="1584" y="151"/>
                  </a:lnTo>
                  <a:lnTo>
                    <a:pt x="1581" y="152"/>
                  </a:lnTo>
                  <a:lnTo>
                    <a:pt x="1577" y="153"/>
                  </a:lnTo>
                  <a:lnTo>
                    <a:pt x="1574" y="154"/>
                  </a:lnTo>
                  <a:lnTo>
                    <a:pt x="1569" y="154"/>
                  </a:lnTo>
                  <a:lnTo>
                    <a:pt x="1564" y="154"/>
                  </a:lnTo>
                  <a:lnTo>
                    <a:pt x="1559" y="153"/>
                  </a:lnTo>
                  <a:lnTo>
                    <a:pt x="1557" y="152"/>
                  </a:lnTo>
                  <a:lnTo>
                    <a:pt x="1555" y="152"/>
                  </a:lnTo>
                  <a:lnTo>
                    <a:pt x="1552" y="150"/>
                  </a:lnTo>
                  <a:lnTo>
                    <a:pt x="1549" y="147"/>
                  </a:lnTo>
                  <a:lnTo>
                    <a:pt x="1547" y="144"/>
                  </a:lnTo>
                  <a:lnTo>
                    <a:pt x="1545" y="140"/>
                  </a:lnTo>
                  <a:lnTo>
                    <a:pt x="1544" y="136"/>
                  </a:lnTo>
                  <a:lnTo>
                    <a:pt x="1509" y="136"/>
                  </a:lnTo>
                  <a:lnTo>
                    <a:pt x="1509" y="141"/>
                  </a:lnTo>
                  <a:lnTo>
                    <a:pt x="1510" y="146"/>
                  </a:lnTo>
                  <a:lnTo>
                    <a:pt x="1512" y="151"/>
                  </a:lnTo>
                  <a:lnTo>
                    <a:pt x="1514" y="155"/>
                  </a:lnTo>
                  <a:lnTo>
                    <a:pt x="1516" y="159"/>
                  </a:lnTo>
                  <a:lnTo>
                    <a:pt x="1519" y="163"/>
                  </a:lnTo>
                  <a:lnTo>
                    <a:pt x="1522" y="167"/>
                  </a:lnTo>
                  <a:lnTo>
                    <a:pt x="1526" y="170"/>
                  </a:lnTo>
                  <a:lnTo>
                    <a:pt x="1530" y="172"/>
                  </a:lnTo>
                  <a:lnTo>
                    <a:pt x="1534" y="175"/>
                  </a:lnTo>
                  <a:lnTo>
                    <a:pt x="1539" y="177"/>
                  </a:lnTo>
                  <a:lnTo>
                    <a:pt x="1544" y="179"/>
                  </a:lnTo>
                  <a:lnTo>
                    <a:pt x="1550" y="180"/>
                  </a:lnTo>
                  <a:lnTo>
                    <a:pt x="1556" y="181"/>
                  </a:lnTo>
                  <a:lnTo>
                    <a:pt x="1562" y="181"/>
                  </a:lnTo>
                  <a:lnTo>
                    <a:pt x="1569" y="182"/>
                  </a:lnTo>
                  <a:lnTo>
                    <a:pt x="1575" y="181"/>
                  </a:lnTo>
                  <a:lnTo>
                    <a:pt x="1581" y="181"/>
                  </a:lnTo>
                  <a:lnTo>
                    <a:pt x="1587" y="180"/>
                  </a:lnTo>
                  <a:lnTo>
                    <a:pt x="1593" y="179"/>
                  </a:lnTo>
                  <a:lnTo>
                    <a:pt x="1598" y="177"/>
                  </a:lnTo>
                  <a:lnTo>
                    <a:pt x="1603" y="175"/>
                  </a:lnTo>
                  <a:lnTo>
                    <a:pt x="1611" y="170"/>
                  </a:lnTo>
                  <a:lnTo>
                    <a:pt x="1615" y="167"/>
                  </a:lnTo>
                  <a:lnTo>
                    <a:pt x="1618" y="163"/>
                  </a:lnTo>
                  <a:lnTo>
                    <a:pt x="1620" y="160"/>
                  </a:lnTo>
                  <a:lnTo>
                    <a:pt x="1623" y="156"/>
                  </a:lnTo>
                  <a:lnTo>
                    <a:pt x="1624" y="151"/>
                  </a:lnTo>
                  <a:lnTo>
                    <a:pt x="1626" y="147"/>
                  </a:lnTo>
                  <a:lnTo>
                    <a:pt x="1626" y="142"/>
                  </a:lnTo>
                  <a:lnTo>
                    <a:pt x="1627" y="137"/>
                  </a:lnTo>
                  <a:lnTo>
                    <a:pt x="1626" y="133"/>
                  </a:lnTo>
                  <a:lnTo>
                    <a:pt x="1626" y="130"/>
                  </a:lnTo>
                  <a:lnTo>
                    <a:pt x="1624" y="123"/>
                  </a:lnTo>
                  <a:lnTo>
                    <a:pt x="1623" y="119"/>
                  </a:lnTo>
                  <a:lnTo>
                    <a:pt x="1621" y="116"/>
                  </a:lnTo>
                  <a:lnTo>
                    <a:pt x="1617" y="111"/>
                  </a:lnTo>
                  <a:lnTo>
                    <a:pt x="1612" y="107"/>
                  </a:lnTo>
                  <a:lnTo>
                    <a:pt x="1609" y="106"/>
                  </a:lnTo>
                  <a:lnTo>
                    <a:pt x="1606" y="104"/>
                  </a:lnTo>
                  <a:lnTo>
                    <a:pt x="1598" y="101"/>
                  </a:lnTo>
                  <a:lnTo>
                    <a:pt x="1588" y="99"/>
                  </a:lnTo>
                  <a:lnTo>
                    <a:pt x="1564" y="94"/>
                  </a:lnTo>
                  <a:lnTo>
                    <a:pt x="1556" y="92"/>
                  </a:lnTo>
                  <a:lnTo>
                    <a:pt x="1554" y="91"/>
                  </a:lnTo>
                  <a:lnTo>
                    <a:pt x="1551" y="90"/>
                  </a:lnTo>
                  <a:lnTo>
                    <a:pt x="1550" y="88"/>
                  </a:lnTo>
                  <a:lnTo>
                    <a:pt x="1549" y="87"/>
                  </a:lnTo>
                  <a:lnTo>
                    <a:pt x="1548" y="86"/>
                  </a:lnTo>
                  <a:lnTo>
                    <a:pt x="1548" y="84"/>
                  </a:lnTo>
                  <a:lnTo>
                    <a:pt x="1548" y="82"/>
                  </a:lnTo>
                  <a:lnTo>
                    <a:pt x="1549" y="80"/>
                  </a:lnTo>
                  <a:lnTo>
                    <a:pt x="1551" y="78"/>
                  </a:lnTo>
                  <a:lnTo>
                    <a:pt x="1553" y="76"/>
                  </a:lnTo>
                  <a:lnTo>
                    <a:pt x="1556" y="75"/>
                  </a:lnTo>
                  <a:lnTo>
                    <a:pt x="1559" y="74"/>
                  </a:lnTo>
                  <a:lnTo>
                    <a:pt x="1562" y="73"/>
                  </a:lnTo>
                  <a:lnTo>
                    <a:pt x="1566" y="73"/>
                  </a:lnTo>
                  <a:lnTo>
                    <a:pt x="1571" y="73"/>
                  </a:lnTo>
                  <a:lnTo>
                    <a:pt x="1575" y="74"/>
                  </a:lnTo>
                  <a:lnTo>
                    <a:pt x="1578" y="75"/>
                  </a:lnTo>
                  <a:lnTo>
                    <a:pt x="1581" y="77"/>
                  </a:lnTo>
                  <a:lnTo>
                    <a:pt x="1584" y="79"/>
                  </a:lnTo>
                  <a:lnTo>
                    <a:pt x="1586" y="82"/>
                  </a:lnTo>
                  <a:lnTo>
                    <a:pt x="1587" y="85"/>
                  </a:lnTo>
                  <a:lnTo>
                    <a:pt x="1588" y="88"/>
                  </a:lnTo>
                  <a:lnTo>
                    <a:pt x="1624" y="88"/>
                  </a:lnTo>
                  <a:close/>
                  <a:moveTo>
                    <a:pt x="1689" y="49"/>
                  </a:moveTo>
                  <a:lnTo>
                    <a:pt x="1651" y="49"/>
                  </a:lnTo>
                  <a:lnTo>
                    <a:pt x="1651" y="178"/>
                  </a:lnTo>
                  <a:lnTo>
                    <a:pt x="1689" y="178"/>
                  </a:lnTo>
                  <a:lnTo>
                    <a:pt x="1689" y="49"/>
                  </a:lnTo>
                  <a:close/>
                  <a:moveTo>
                    <a:pt x="1689" y="0"/>
                  </a:moveTo>
                  <a:lnTo>
                    <a:pt x="1651" y="0"/>
                  </a:lnTo>
                  <a:lnTo>
                    <a:pt x="1651" y="31"/>
                  </a:lnTo>
                  <a:lnTo>
                    <a:pt x="1689" y="31"/>
                  </a:lnTo>
                  <a:lnTo>
                    <a:pt x="1689" y="0"/>
                  </a:lnTo>
                  <a:close/>
                  <a:moveTo>
                    <a:pt x="1794" y="51"/>
                  </a:moveTo>
                  <a:lnTo>
                    <a:pt x="1771" y="51"/>
                  </a:lnTo>
                  <a:lnTo>
                    <a:pt x="1771" y="10"/>
                  </a:lnTo>
                  <a:lnTo>
                    <a:pt x="1733" y="10"/>
                  </a:lnTo>
                  <a:lnTo>
                    <a:pt x="1733" y="51"/>
                  </a:lnTo>
                  <a:lnTo>
                    <a:pt x="1715" y="51"/>
                  </a:lnTo>
                  <a:lnTo>
                    <a:pt x="1715" y="77"/>
                  </a:lnTo>
                  <a:lnTo>
                    <a:pt x="1733" y="77"/>
                  </a:lnTo>
                  <a:lnTo>
                    <a:pt x="1733" y="136"/>
                  </a:lnTo>
                  <a:lnTo>
                    <a:pt x="1733" y="149"/>
                  </a:lnTo>
                  <a:lnTo>
                    <a:pt x="1734" y="154"/>
                  </a:lnTo>
                  <a:lnTo>
                    <a:pt x="1735" y="158"/>
                  </a:lnTo>
                  <a:lnTo>
                    <a:pt x="1736" y="161"/>
                  </a:lnTo>
                  <a:lnTo>
                    <a:pt x="1737" y="164"/>
                  </a:lnTo>
                  <a:lnTo>
                    <a:pt x="1739" y="167"/>
                  </a:lnTo>
                  <a:lnTo>
                    <a:pt x="1741" y="170"/>
                  </a:lnTo>
                  <a:lnTo>
                    <a:pt x="1745" y="173"/>
                  </a:lnTo>
                  <a:lnTo>
                    <a:pt x="1752" y="176"/>
                  </a:lnTo>
                  <a:lnTo>
                    <a:pt x="1756" y="177"/>
                  </a:lnTo>
                  <a:lnTo>
                    <a:pt x="1760" y="178"/>
                  </a:lnTo>
                  <a:lnTo>
                    <a:pt x="1771" y="178"/>
                  </a:lnTo>
                  <a:lnTo>
                    <a:pt x="1794" y="178"/>
                  </a:lnTo>
                  <a:lnTo>
                    <a:pt x="1794" y="150"/>
                  </a:lnTo>
                  <a:lnTo>
                    <a:pt x="1781" y="150"/>
                  </a:lnTo>
                  <a:lnTo>
                    <a:pt x="1778" y="149"/>
                  </a:lnTo>
                  <a:lnTo>
                    <a:pt x="1775" y="149"/>
                  </a:lnTo>
                  <a:lnTo>
                    <a:pt x="1774" y="148"/>
                  </a:lnTo>
                  <a:lnTo>
                    <a:pt x="1772" y="146"/>
                  </a:lnTo>
                  <a:lnTo>
                    <a:pt x="1772" y="144"/>
                  </a:lnTo>
                  <a:lnTo>
                    <a:pt x="1771" y="140"/>
                  </a:lnTo>
                  <a:lnTo>
                    <a:pt x="1771" y="128"/>
                  </a:lnTo>
                  <a:lnTo>
                    <a:pt x="1771" y="77"/>
                  </a:lnTo>
                  <a:lnTo>
                    <a:pt x="1794" y="77"/>
                  </a:lnTo>
                  <a:lnTo>
                    <a:pt x="1794" y="51"/>
                  </a:lnTo>
                  <a:close/>
                  <a:moveTo>
                    <a:pt x="1903" y="49"/>
                  </a:moveTo>
                  <a:lnTo>
                    <a:pt x="1887" y="107"/>
                  </a:lnTo>
                  <a:lnTo>
                    <a:pt x="1883" y="123"/>
                  </a:lnTo>
                  <a:lnTo>
                    <a:pt x="1880" y="136"/>
                  </a:lnTo>
                  <a:lnTo>
                    <a:pt x="1878" y="131"/>
                  </a:lnTo>
                  <a:lnTo>
                    <a:pt x="1872" y="108"/>
                  </a:lnTo>
                  <a:lnTo>
                    <a:pt x="1853" y="49"/>
                  </a:lnTo>
                  <a:lnTo>
                    <a:pt x="1812" y="49"/>
                  </a:lnTo>
                  <a:lnTo>
                    <a:pt x="1855" y="158"/>
                  </a:lnTo>
                  <a:lnTo>
                    <a:pt x="1857" y="164"/>
                  </a:lnTo>
                  <a:lnTo>
                    <a:pt x="1859" y="168"/>
                  </a:lnTo>
                  <a:lnTo>
                    <a:pt x="1859" y="171"/>
                  </a:lnTo>
                  <a:lnTo>
                    <a:pt x="1859" y="174"/>
                  </a:lnTo>
                  <a:lnTo>
                    <a:pt x="1859" y="178"/>
                  </a:lnTo>
                  <a:lnTo>
                    <a:pt x="1858" y="181"/>
                  </a:lnTo>
                  <a:lnTo>
                    <a:pt x="1857" y="184"/>
                  </a:lnTo>
                  <a:lnTo>
                    <a:pt x="1855" y="186"/>
                  </a:lnTo>
                  <a:lnTo>
                    <a:pt x="1852" y="188"/>
                  </a:lnTo>
                  <a:lnTo>
                    <a:pt x="1848" y="189"/>
                  </a:lnTo>
                  <a:lnTo>
                    <a:pt x="1844" y="190"/>
                  </a:lnTo>
                  <a:lnTo>
                    <a:pt x="1840" y="190"/>
                  </a:lnTo>
                  <a:lnTo>
                    <a:pt x="1829" y="190"/>
                  </a:lnTo>
                  <a:lnTo>
                    <a:pt x="1829" y="219"/>
                  </a:lnTo>
                  <a:lnTo>
                    <a:pt x="1851" y="219"/>
                  </a:lnTo>
                  <a:lnTo>
                    <a:pt x="1861" y="219"/>
                  </a:lnTo>
                  <a:lnTo>
                    <a:pt x="1869" y="218"/>
                  </a:lnTo>
                  <a:lnTo>
                    <a:pt x="1872" y="217"/>
                  </a:lnTo>
                  <a:lnTo>
                    <a:pt x="1875" y="215"/>
                  </a:lnTo>
                  <a:lnTo>
                    <a:pt x="1878" y="214"/>
                  </a:lnTo>
                  <a:lnTo>
                    <a:pt x="1881" y="212"/>
                  </a:lnTo>
                  <a:lnTo>
                    <a:pt x="1883" y="210"/>
                  </a:lnTo>
                  <a:lnTo>
                    <a:pt x="1885" y="207"/>
                  </a:lnTo>
                  <a:lnTo>
                    <a:pt x="1889" y="200"/>
                  </a:lnTo>
                  <a:lnTo>
                    <a:pt x="1893" y="191"/>
                  </a:lnTo>
                  <a:lnTo>
                    <a:pt x="1898" y="179"/>
                  </a:lnTo>
                  <a:lnTo>
                    <a:pt x="1943" y="49"/>
                  </a:lnTo>
                  <a:lnTo>
                    <a:pt x="190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6081713" y="1270000"/>
              <a:ext cx="5127625" cy="349250"/>
            </a:xfrm>
            <a:custGeom>
              <a:avLst/>
              <a:gdLst>
                <a:gd name="T0" fmla="*/ 115 w 3230"/>
                <a:gd name="T1" fmla="*/ 10 h 220"/>
                <a:gd name="T2" fmla="*/ 92 w 3230"/>
                <a:gd name="T3" fmla="*/ 75 h 220"/>
                <a:gd name="T4" fmla="*/ 220 w 3230"/>
                <a:gd name="T5" fmla="*/ 49 h 220"/>
                <a:gd name="T6" fmla="*/ 262 w 3230"/>
                <a:gd name="T7" fmla="*/ 122 h 220"/>
                <a:gd name="T8" fmla="*/ 393 w 3230"/>
                <a:gd name="T9" fmla="*/ 143 h 220"/>
                <a:gd name="T10" fmla="*/ 348 w 3230"/>
                <a:gd name="T11" fmla="*/ 82 h 220"/>
                <a:gd name="T12" fmla="*/ 300 w 3230"/>
                <a:gd name="T13" fmla="*/ 123 h 220"/>
                <a:gd name="T14" fmla="*/ 473 w 3230"/>
                <a:gd name="T15" fmla="*/ 0 h 220"/>
                <a:gd name="T16" fmla="*/ 636 w 3230"/>
                <a:gd name="T17" fmla="*/ 103 h 220"/>
                <a:gd name="T18" fmla="*/ 511 w 3230"/>
                <a:gd name="T19" fmla="*/ 94 h 220"/>
                <a:gd name="T20" fmla="*/ 621 w 3230"/>
                <a:gd name="T21" fmla="*/ 166 h 220"/>
                <a:gd name="T22" fmla="*/ 548 w 3230"/>
                <a:gd name="T23" fmla="*/ 94 h 220"/>
                <a:gd name="T24" fmla="*/ 734 w 3230"/>
                <a:gd name="T25" fmla="*/ 47 h 220"/>
                <a:gd name="T26" fmla="*/ 725 w 3230"/>
                <a:gd name="T27" fmla="*/ 131 h 220"/>
                <a:gd name="T28" fmla="*/ 664 w 3230"/>
                <a:gd name="T29" fmla="*/ 156 h 220"/>
                <a:gd name="T30" fmla="*/ 777 w 3230"/>
                <a:gd name="T31" fmla="*/ 138 h 220"/>
                <a:gd name="T32" fmla="*/ 716 w 3230"/>
                <a:gd name="T33" fmla="*/ 73 h 220"/>
                <a:gd name="T34" fmla="*/ 816 w 3230"/>
                <a:gd name="T35" fmla="*/ 57 h 220"/>
                <a:gd name="T36" fmla="*/ 875 w 3230"/>
                <a:gd name="T37" fmla="*/ 150 h 220"/>
                <a:gd name="T38" fmla="*/ 839 w 3230"/>
                <a:gd name="T39" fmla="*/ 181 h 220"/>
                <a:gd name="T40" fmla="*/ 896 w 3230"/>
                <a:gd name="T41" fmla="*/ 105 h 220"/>
                <a:gd name="T42" fmla="*/ 913 w 3230"/>
                <a:gd name="T43" fmla="*/ 89 h 220"/>
                <a:gd name="T44" fmla="*/ 1012 w 3230"/>
                <a:gd name="T45" fmla="*/ 115 h 220"/>
                <a:gd name="T46" fmla="*/ 1141 w 3230"/>
                <a:gd name="T47" fmla="*/ 149 h 220"/>
                <a:gd name="T48" fmla="*/ 1096 w 3230"/>
                <a:gd name="T49" fmla="*/ 80 h 220"/>
                <a:gd name="T50" fmla="*/ 1052 w 3230"/>
                <a:gd name="T51" fmla="*/ 127 h 220"/>
                <a:gd name="T52" fmla="*/ 1236 w 3230"/>
                <a:gd name="T53" fmla="*/ 78 h 220"/>
                <a:gd name="T54" fmla="*/ 1248 w 3230"/>
                <a:gd name="T55" fmla="*/ 46 h 220"/>
                <a:gd name="T56" fmla="*/ 1404 w 3230"/>
                <a:gd name="T57" fmla="*/ 86 h 220"/>
                <a:gd name="T58" fmla="*/ 1333 w 3230"/>
                <a:gd name="T59" fmla="*/ 172 h 220"/>
                <a:gd name="T60" fmla="*/ 1435 w 3230"/>
                <a:gd name="T61" fmla="*/ 66 h 220"/>
                <a:gd name="T62" fmla="*/ 1402 w 3230"/>
                <a:gd name="T63" fmla="*/ 141 h 220"/>
                <a:gd name="T64" fmla="*/ 1516 w 3230"/>
                <a:gd name="T65" fmla="*/ 0 h 220"/>
                <a:gd name="T66" fmla="*/ 1773 w 3230"/>
                <a:gd name="T67" fmla="*/ 61 h 220"/>
                <a:gd name="T68" fmla="*/ 1724 w 3230"/>
                <a:gd name="T69" fmla="*/ 48 h 220"/>
                <a:gd name="T70" fmla="*/ 1925 w 3230"/>
                <a:gd name="T71" fmla="*/ 93 h 220"/>
                <a:gd name="T72" fmla="*/ 1800 w 3230"/>
                <a:gd name="T73" fmla="*/ 100 h 220"/>
                <a:gd name="T74" fmla="*/ 1916 w 3230"/>
                <a:gd name="T75" fmla="*/ 162 h 220"/>
                <a:gd name="T76" fmla="*/ 1839 w 3230"/>
                <a:gd name="T77" fmla="*/ 94 h 220"/>
                <a:gd name="T78" fmla="*/ 2022 w 3230"/>
                <a:gd name="T79" fmla="*/ 179 h 220"/>
                <a:gd name="T80" fmla="*/ 2092 w 3230"/>
                <a:gd name="T81" fmla="*/ 70 h 220"/>
                <a:gd name="T82" fmla="*/ 2175 w 3230"/>
                <a:gd name="T83" fmla="*/ 176 h 220"/>
                <a:gd name="T84" fmla="*/ 2116 w 3230"/>
                <a:gd name="T85" fmla="*/ 126 h 220"/>
                <a:gd name="T86" fmla="*/ 2373 w 3230"/>
                <a:gd name="T87" fmla="*/ 46 h 220"/>
                <a:gd name="T88" fmla="*/ 2340 w 3230"/>
                <a:gd name="T89" fmla="*/ 175 h 220"/>
                <a:gd name="T90" fmla="*/ 2434 w 3230"/>
                <a:gd name="T91" fmla="*/ 81 h 220"/>
                <a:gd name="T92" fmla="*/ 2399 w 3230"/>
                <a:gd name="T93" fmla="*/ 138 h 220"/>
                <a:gd name="T94" fmla="*/ 2361 w 3230"/>
                <a:gd name="T95" fmla="*/ 79 h 220"/>
                <a:gd name="T96" fmla="*/ 2598 w 3230"/>
                <a:gd name="T97" fmla="*/ 142 h 220"/>
                <a:gd name="T98" fmla="*/ 2513 w 3230"/>
                <a:gd name="T99" fmla="*/ 60 h 220"/>
                <a:gd name="T100" fmla="*/ 2531 w 3230"/>
                <a:gd name="T101" fmla="*/ 151 h 220"/>
                <a:gd name="T102" fmla="*/ 2671 w 3230"/>
                <a:gd name="T103" fmla="*/ 95 h 220"/>
                <a:gd name="T104" fmla="*/ 2753 w 3230"/>
                <a:gd name="T105" fmla="*/ 83 h 220"/>
                <a:gd name="T106" fmla="*/ 2794 w 3230"/>
                <a:gd name="T107" fmla="*/ 48 h 220"/>
                <a:gd name="T108" fmla="*/ 2673 w 3230"/>
                <a:gd name="T109" fmla="*/ 60 h 220"/>
                <a:gd name="T110" fmla="*/ 2880 w 3230"/>
                <a:gd name="T111" fmla="*/ 57 h 220"/>
                <a:gd name="T112" fmla="*/ 2929 w 3230"/>
                <a:gd name="T113" fmla="*/ 182 h 220"/>
                <a:gd name="T114" fmla="*/ 2896 w 3230"/>
                <a:gd name="T115" fmla="*/ 142 h 220"/>
                <a:gd name="T116" fmla="*/ 3049 w 3230"/>
                <a:gd name="T117" fmla="*/ 179 h 220"/>
                <a:gd name="T118" fmla="*/ 3124 w 3230"/>
                <a:gd name="T119" fmla="*/ 70 h 220"/>
                <a:gd name="T120" fmla="*/ 3169 w 3230"/>
                <a:gd name="T121" fmla="*/ 7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0" h="220">
                  <a:moveTo>
                    <a:pt x="41" y="119"/>
                  </a:moveTo>
                  <a:lnTo>
                    <a:pt x="78" y="119"/>
                  </a:lnTo>
                  <a:lnTo>
                    <a:pt x="86" y="118"/>
                  </a:lnTo>
                  <a:lnTo>
                    <a:pt x="92" y="118"/>
                  </a:lnTo>
                  <a:lnTo>
                    <a:pt x="99" y="116"/>
                  </a:lnTo>
                  <a:lnTo>
                    <a:pt x="104" y="115"/>
                  </a:lnTo>
                  <a:lnTo>
                    <a:pt x="110" y="112"/>
                  </a:lnTo>
                  <a:lnTo>
                    <a:pt x="114" y="110"/>
                  </a:lnTo>
                  <a:lnTo>
                    <a:pt x="119" y="106"/>
                  </a:lnTo>
                  <a:lnTo>
                    <a:pt x="123" y="102"/>
                  </a:lnTo>
                  <a:lnTo>
                    <a:pt x="127" y="98"/>
                  </a:lnTo>
                  <a:lnTo>
                    <a:pt x="130" y="94"/>
                  </a:lnTo>
                  <a:lnTo>
                    <a:pt x="132" y="89"/>
                  </a:lnTo>
                  <a:lnTo>
                    <a:pt x="134" y="83"/>
                  </a:lnTo>
                  <a:lnTo>
                    <a:pt x="136" y="78"/>
                  </a:lnTo>
                  <a:lnTo>
                    <a:pt x="137" y="72"/>
                  </a:lnTo>
                  <a:lnTo>
                    <a:pt x="138" y="66"/>
                  </a:lnTo>
                  <a:lnTo>
                    <a:pt x="138" y="60"/>
                  </a:lnTo>
                  <a:lnTo>
                    <a:pt x="138" y="53"/>
                  </a:lnTo>
                  <a:lnTo>
                    <a:pt x="137" y="46"/>
                  </a:lnTo>
                  <a:lnTo>
                    <a:pt x="135" y="40"/>
                  </a:lnTo>
                  <a:lnTo>
                    <a:pt x="133" y="34"/>
                  </a:lnTo>
                  <a:lnTo>
                    <a:pt x="130" y="28"/>
                  </a:lnTo>
                  <a:lnTo>
                    <a:pt x="127" y="23"/>
                  </a:lnTo>
                  <a:lnTo>
                    <a:pt x="123" y="18"/>
                  </a:lnTo>
                  <a:lnTo>
                    <a:pt x="119" y="14"/>
                  </a:lnTo>
                  <a:lnTo>
                    <a:pt x="115" y="10"/>
                  </a:lnTo>
                  <a:lnTo>
                    <a:pt x="110" y="7"/>
                  </a:lnTo>
                  <a:lnTo>
                    <a:pt x="108" y="6"/>
                  </a:lnTo>
                  <a:lnTo>
                    <a:pt x="105" y="5"/>
                  </a:lnTo>
                  <a:lnTo>
                    <a:pt x="99" y="3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179"/>
                  </a:lnTo>
                  <a:lnTo>
                    <a:pt x="41" y="179"/>
                  </a:lnTo>
                  <a:lnTo>
                    <a:pt x="41" y="119"/>
                  </a:lnTo>
                  <a:close/>
                  <a:moveTo>
                    <a:pt x="41" y="83"/>
                  </a:moveTo>
                  <a:lnTo>
                    <a:pt x="41" y="34"/>
                  </a:lnTo>
                  <a:lnTo>
                    <a:pt x="72" y="34"/>
                  </a:lnTo>
                  <a:lnTo>
                    <a:pt x="78" y="35"/>
                  </a:lnTo>
                  <a:lnTo>
                    <a:pt x="83" y="36"/>
                  </a:lnTo>
                  <a:lnTo>
                    <a:pt x="87" y="38"/>
                  </a:lnTo>
                  <a:lnTo>
                    <a:pt x="91" y="41"/>
                  </a:lnTo>
                  <a:lnTo>
                    <a:pt x="93" y="44"/>
                  </a:lnTo>
                  <a:lnTo>
                    <a:pt x="96" y="49"/>
                  </a:lnTo>
                  <a:lnTo>
                    <a:pt x="97" y="53"/>
                  </a:lnTo>
                  <a:lnTo>
                    <a:pt x="97" y="59"/>
                  </a:lnTo>
                  <a:lnTo>
                    <a:pt x="97" y="64"/>
                  </a:lnTo>
                  <a:lnTo>
                    <a:pt x="96" y="69"/>
                  </a:lnTo>
                  <a:lnTo>
                    <a:pt x="93" y="73"/>
                  </a:lnTo>
                  <a:lnTo>
                    <a:pt x="92" y="75"/>
                  </a:lnTo>
                  <a:lnTo>
                    <a:pt x="91" y="77"/>
                  </a:lnTo>
                  <a:lnTo>
                    <a:pt x="87" y="80"/>
                  </a:lnTo>
                  <a:lnTo>
                    <a:pt x="83" y="82"/>
                  </a:lnTo>
                  <a:lnTo>
                    <a:pt x="78" y="83"/>
                  </a:lnTo>
                  <a:lnTo>
                    <a:pt x="72" y="83"/>
                  </a:lnTo>
                  <a:lnTo>
                    <a:pt x="41" y="83"/>
                  </a:lnTo>
                  <a:close/>
                  <a:moveTo>
                    <a:pt x="164" y="49"/>
                  </a:moveTo>
                  <a:lnTo>
                    <a:pt x="164" y="179"/>
                  </a:lnTo>
                  <a:lnTo>
                    <a:pt x="202" y="179"/>
                  </a:lnTo>
                  <a:lnTo>
                    <a:pt x="202" y="143"/>
                  </a:lnTo>
                  <a:lnTo>
                    <a:pt x="202" y="127"/>
                  </a:lnTo>
                  <a:lnTo>
                    <a:pt x="203" y="114"/>
                  </a:lnTo>
                  <a:lnTo>
                    <a:pt x="204" y="105"/>
                  </a:lnTo>
                  <a:lnTo>
                    <a:pt x="207" y="98"/>
                  </a:lnTo>
                  <a:lnTo>
                    <a:pt x="209" y="94"/>
                  </a:lnTo>
                  <a:lnTo>
                    <a:pt x="211" y="91"/>
                  </a:lnTo>
                  <a:lnTo>
                    <a:pt x="214" y="88"/>
                  </a:lnTo>
                  <a:lnTo>
                    <a:pt x="217" y="85"/>
                  </a:lnTo>
                  <a:lnTo>
                    <a:pt x="221" y="83"/>
                  </a:lnTo>
                  <a:lnTo>
                    <a:pt x="226" y="82"/>
                  </a:lnTo>
                  <a:lnTo>
                    <a:pt x="230" y="81"/>
                  </a:lnTo>
                  <a:lnTo>
                    <a:pt x="235" y="81"/>
                  </a:lnTo>
                  <a:lnTo>
                    <a:pt x="244" y="82"/>
                  </a:lnTo>
                  <a:lnTo>
                    <a:pt x="244" y="46"/>
                  </a:lnTo>
                  <a:lnTo>
                    <a:pt x="235" y="46"/>
                  </a:lnTo>
                  <a:lnTo>
                    <a:pt x="227" y="47"/>
                  </a:lnTo>
                  <a:lnTo>
                    <a:pt x="220" y="49"/>
                  </a:lnTo>
                  <a:lnTo>
                    <a:pt x="217" y="50"/>
                  </a:lnTo>
                  <a:lnTo>
                    <a:pt x="215" y="51"/>
                  </a:lnTo>
                  <a:lnTo>
                    <a:pt x="210" y="55"/>
                  </a:lnTo>
                  <a:lnTo>
                    <a:pt x="208" y="57"/>
                  </a:lnTo>
                  <a:lnTo>
                    <a:pt x="206" y="59"/>
                  </a:lnTo>
                  <a:lnTo>
                    <a:pt x="203" y="65"/>
                  </a:lnTo>
                  <a:lnTo>
                    <a:pt x="200" y="72"/>
                  </a:lnTo>
                  <a:lnTo>
                    <a:pt x="201" y="49"/>
                  </a:lnTo>
                  <a:lnTo>
                    <a:pt x="164" y="49"/>
                  </a:lnTo>
                  <a:close/>
                  <a:moveTo>
                    <a:pt x="330" y="46"/>
                  </a:moveTo>
                  <a:lnTo>
                    <a:pt x="322" y="46"/>
                  </a:lnTo>
                  <a:lnTo>
                    <a:pt x="315" y="47"/>
                  </a:lnTo>
                  <a:lnTo>
                    <a:pt x="308" y="49"/>
                  </a:lnTo>
                  <a:lnTo>
                    <a:pt x="302" y="51"/>
                  </a:lnTo>
                  <a:lnTo>
                    <a:pt x="296" y="54"/>
                  </a:lnTo>
                  <a:lnTo>
                    <a:pt x="290" y="57"/>
                  </a:lnTo>
                  <a:lnTo>
                    <a:pt x="285" y="61"/>
                  </a:lnTo>
                  <a:lnTo>
                    <a:pt x="280" y="65"/>
                  </a:lnTo>
                  <a:lnTo>
                    <a:pt x="276" y="70"/>
                  </a:lnTo>
                  <a:lnTo>
                    <a:pt x="272" y="75"/>
                  </a:lnTo>
                  <a:lnTo>
                    <a:pt x="269" y="80"/>
                  </a:lnTo>
                  <a:lnTo>
                    <a:pt x="266" y="86"/>
                  </a:lnTo>
                  <a:lnTo>
                    <a:pt x="264" y="94"/>
                  </a:lnTo>
                  <a:lnTo>
                    <a:pt x="263" y="100"/>
                  </a:lnTo>
                  <a:lnTo>
                    <a:pt x="262" y="107"/>
                  </a:lnTo>
                  <a:lnTo>
                    <a:pt x="261" y="115"/>
                  </a:lnTo>
                  <a:lnTo>
                    <a:pt x="262" y="122"/>
                  </a:lnTo>
                  <a:lnTo>
                    <a:pt x="263" y="129"/>
                  </a:lnTo>
                  <a:lnTo>
                    <a:pt x="264" y="136"/>
                  </a:lnTo>
                  <a:lnTo>
                    <a:pt x="266" y="142"/>
                  </a:lnTo>
                  <a:lnTo>
                    <a:pt x="269" y="148"/>
                  </a:lnTo>
                  <a:lnTo>
                    <a:pt x="272" y="154"/>
                  </a:lnTo>
                  <a:lnTo>
                    <a:pt x="276" y="159"/>
                  </a:lnTo>
                  <a:lnTo>
                    <a:pt x="280" y="164"/>
                  </a:lnTo>
                  <a:lnTo>
                    <a:pt x="285" y="168"/>
                  </a:lnTo>
                  <a:lnTo>
                    <a:pt x="290" y="172"/>
                  </a:lnTo>
                  <a:lnTo>
                    <a:pt x="296" y="175"/>
                  </a:lnTo>
                  <a:lnTo>
                    <a:pt x="302" y="178"/>
                  </a:lnTo>
                  <a:lnTo>
                    <a:pt x="308" y="180"/>
                  </a:lnTo>
                  <a:lnTo>
                    <a:pt x="315" y="181"/>
                  </a:lnTo>
                  <a:lnTo>
                    <a:pt x="322" y="182"/>
                  </a:lnTo>
                  <a:lnTo>
                    <a:pt x="330" y="183"/>
                  </a:lnTo>
                  <a:lnTo>
                    <a:pt x="337" y="182"/>
                  </a:lnTo>
                  <a:lnTo>
                    <a:pt x="344" y="181"/>
                  </a:lnTo>
                  <a:lnTo>
                    <a:pt x="351" y="180"/>
                  </a:lnTo>
                  <a:lnTo>
                    <a:pt x="357" y="178"/>
                  </a:lnTo>
                  <a:lnTo>
                    <a:pt x="363" y="175"/>
                  </a:lnTo>
                  <a:lnTo>
                    <a:pt x="369" y="172"/>
                  </a:lnTo>
                  <a:lnTo>
                    <a:pt x="374" y="168"/>
                  </a:lnTo>
                  <a:lnTo>
                    <a:pt x="379" y="164"/>
                  </a:lnTo>
                  <a:lnTo>
                    <a:pt x="383" y="159"/>
                  </a:lnTo>
                  <a:lnTo>
                    <a:pt x="387" y="154"/>
                  </a:lnTo>
                  <a:lnTo>
                    <a:pt x="390" y="149"/>
                  </a:lnTo>
                  <a:lnTo>
                    <a:pt x="393" y="143"/>
                  </a:lnTo>
                  <a:lnTo>
                    <a:pt x="395" y="136"/>
                  </a:lnTo>
                  <a:lnTo>
                    <a:pt x="397" y="130"/>
                  </a:lnTo>
                  <a:lnTo>
                    <a:pt x="398" y="123"/>
                  </a:lnTo>
                  <a:lnTo>
                    <a:pt x="398" y="116"/>
                  </a:lnTo>
                  <a:lnTo>
                    <a:pt x="398" y="108"/>
                  </a:lnTo>
                  <a:lnTo>
                    <a:pt x="397" y="101"/>
                  </a:lnTo>
                  <a:lnTo>
                    <a:pt x="395" y="94"/>
                  </a:lnTo>
                  <a:lnTo>
                    <a:pt x="394" y="91"/>
                  </a:lnTo>
                  <a:lnTo>
                    <a:pt x="393" y="88"/>
                  </a:lnTo>
                  <a:lnTo>
                    <a:pt x="390" y="81"/>
                  </a:lnTo>
                  <a:lnTo>
                    <a:pt x="387" y="75"/>
                  </a:lnTo>
                  <a:lnTo>
                    <a:pt x="383" y="70"/>
                  </a:lnTo>
                  <a:lnTo>
                    <a:pt x="379" y="65"/>
                  </a:lnTo>
                  <a:lnTo>
                    <a:pt x="374" y="61"/>
                  </a:lnTo>
                  <a:lnTo>
                    <a:pt x="369" y="57"/>
                  </a:lnTo>
                  <a:lnTo>
                    <a:pt x="364" y="54"/>
                  </a:lnTo>
                  <a:lnTo>
                    <a:pt x="358" y="51"/>
                  </a:lnTo>
                  <a:lnTo>
                    <a:pt x="351" y="49"/>
                  </a:lnTo>
                  <a:lnTo>
                    <a:pt x="344" y="47"/>
                  </a:lnTo>
                  <a:lnTo>
                    <a:pt x="337" y="46"/>
                  </a:lnTo>
                  <a:lnTo>
                    <a:pt x="330" y="46"/>
                  </a:lnTo>
                  <a:close/>
                  <a:moveTo>
                    <a:pt x="330" y="76"/>
                  </a:moveTo>
                  <a:lnTo>
                    <a:pt x="337" y="77"/>
                  </a:lnTo>
                  <a:lnTo>
                    <a:pt x="340" y="77"/>
                  </a:lnTo>
                  <a:lnTo>
                    <a:pt x="343" y="79"/>
                  </a:lnTo>
                  <a:lnTo>
                    <a:pt x="345" y="80"/>
                  </a:lnTo>
                  <a:lnTo>
                    <a:pt x="348" y="82"/>
                  </a:lnTo>
                  <a:lnTo>
                    <a:pt x="352" y="86"/>
                  </a:lnTo>
                  <a:lnTo>
                    <a:pt x="356" y="92"/>
                  </a:lnTo>
                  <a:lnTo>
                    <a:pt x="358" y="99"/>
                  </a:lnTo>
                  <a:lnTo>
                    <a:pt x="359" y="103"/>
                  </a:lnTo>
                  <a:lnTo>
                    <a:pt x="360" y="107"/>
                  </a:lnTo>
                  <a:lnTo>
                    <a:pt x="360" y="115"/>
                  </a:lnTo>
                  <a:lnTo>
                    <a:pt x="359" y="124"/>
                  </a:lnTo>
                  <a:lnTo>
                    <a:pt x="359" y="128"/>
                  </a:lnTo>
                  <a:lnTo>
                    <a:pt x="358" y="131"/>
                  </a:lnTo>
                  <a:lnTo>
                    <a:pt x="355" y="138"/>
                  </a:lnTo>
                  <a:lnTo>
                    <a:pt x="352" y="143"/>
                  </a:lnTo>
                  <a:lnTo>
                    <a:pt x="348" y="147"/>
                  </a:lnTo>
                  <a:lnTo>
                    <a:pt x="345" y="149"/>
                  </a:lnTo>
                  <a:lnTo>
                    <a:pt x="343" y="150"/>
                  </a:lnTo>
                  <a:lnTo>
                    <a:pt x="340" y="151"/>
                  </a:lnTo>
                  <a:lnTo>
                    <a:pt x="337" y="152"/>
                  </a:lnTo>
                  <a:lnTo>
                    <a:pt x="333" y="152"/>
                  </a:lnTo>
                  <a:lnTo>
                    <a:pt x="330" y="153"/>
                  </a:lnTo>
                  <a:lnTo>
                    <a:pt x="323" y="152"/>
                  </a:lnTo>
                  <a:lnTo>
                    <a:pt x="317" y="150"/>
                  </a:lnTo>
                  <a:lnTo>
                    <a:pt x="314" y="149"/>
                  </a:lnTo>
                  <a:lnTo>
                    <a:pt x="312" y="147"/>
                  </a:lnTo>
                  <a:lnTo>
                    <a:pt x="307" y="143"/>
                  </a:lnTo>
                  <a:lnTo>
                    <a:pt x="304" y="137"/>
                  </a:lnTo>
                  <a:lnTo>
                    <a:pt x="301" y="131"/>
                  </a:lnTo>
                  <a:lnTo>
                    <a:pt x="301" y="127"/>
                  </a:lnTo>
                  <a:lnTo>
                    <a:pt x="300" y="123"/>
                  </a:lnTo>
                  <a:lnTo>
                    <a:pt x="299" y="115"/>
                  </a:lnTo>
                  <a:lnTo>
                    <a:pt x="300" y="106"/>
                  </a:lnTo>
                  <a:lnTo>
                    <a:pt x="301" y="102"/>
                  </a:lnTo>
                  <a:lnTo>
                    <a:pt x="301" y="99"/>
                  </a:lnTo>
                  <a:lnTo>
                    <a:pt x="304" y="92"/>
                  </a:lnTo>
                  <a:lnTo>
                    <a:pt x="305" y="89"/>
                  </a:lnTo>
                  <a:lnTo>
                    <a:pt x="307" y="86"/>
                  </a:lnTo>
                  <a:lnTo>
                    <a:pt x="312" y="82"/>
                  </a:lnTo>
                  <a:lnTo>
                    <a:pt x="314" y="80"/>
                  </a:lnTo>
                  <a:lnTo>
                    <a:pt x="317" y="79"/>
                  </a:lnTo>
                  <a:lnTo>
                    <a:pt x="320" y="77"/>
                  </a:lnTo>
                  <a:lnTo>
                    <a:pt x="323" y="77"/>
                  </a:lnTo>
                  <a:lnTo>
                    <a:pt x="330" y="76"/>
                  </a:lnTo>
                  <a:close/>
                  <a:moveTo>
                    <a:pt x="494" y="51"/>
                  </a:moveTo>
                  <a:lnTo>
                    <a:pt x="469" y="51"/>
                  </a:lnTo>
                  <a:lnTo>
                    <a:pt x="469" y="42"/>
                  </a:lnTo>
                  <a:lnTo>
                    <a:pt x="469" y="39"/>
                  </a:lnTo>
                  <a:lnTo>
                    <a:pt x="470" y="37"/>
                  </a:lnTo>
                  <a:lnTo>
                    <a:pt x="471" y="35"/>
                  </a:lnTo>
                  <a:lnTo>
                    <a:pt x="473" y="33"/>
                  </a:lnTo>
                  <a:lnTo>
                    <a:pt x="474" y="32"/>
                  </a:lnTo>
                  <a:lnTo>
                    <a:pt x="477" y="31"/>
                  </a:lnTo>
                  <a:lnTo>
                    <a:pt x="479" y="31"/>
                  </a:lnTo>
                  <a:lnTo>
                    <a:pt x="482" y="30"/>
                  </a:lnTo>
                  <a:lnTo>
                    <a:pt x="494" y="30"/>
                  </a:lnTo>
                  <a:lnTo>
                    <a:pt x="494" y="0"/>
                  </a:lnTo>
                  <a:lnTo>
                    <a:pt x="473" y="0"/>
                  </a:lnTo>
                  <a:lnTo>
                    <a:pt x="468" y="0"/>
                  </a:lnTo>
                  <a:lnTo>
                    <a:pt x="463" y="1"/>
                  </a:lnTo>
                  <a:lnTo>
                    <a:pt x="459" y="2"/>
                  </a:lnTo>
                  <a:lnTo>
                    <a:pt x="455" y="3"/>
                  </a:lnTo>
                  <a:lnTo>
                    <a:pt x="451" y="4"/>
                  </a:lnTo>
                  <a:lnTo>
                    <a:pt x="447" y="6"/>
                  </a:lnTo>
                  <a:lnTo>
                    <a:pt x="444" y="8"/>
                  </a:lnTo>
                  <a:lnTo>
                    <a:pt x="442" y="10"/>
                  </a:lnTo>
                  <a:lnTo>
                    <a:pt x="439" y="13"/>
                  </a:lnTo>
                  <a:lnTo>
                    <a:pt x="437" y="16"/>
                  </a:lnTo>
                  <a:lnTo>
                    <a:pt x="434" y="23"/>
                  </a:lnTo>
                  <a:lnTo>
                    <a:pt x="432" y="32"/>
                  </a:lnTo>
                  <a:lnTo>
                    <a:pt x="431" y="37"/>
                  </a:lnTo>
                  <a:lnTo>
                    <a:pt x="431" y="42"/>
                  </a:lnTo>
                  <a:lnTo>
                    <a:pt x="431" y="51"/>
                  </a:lnTo>
                  <a:lnTo>
                    <a:pt x="413" y="51"/>
                  </a:lnTo>
                  <a:lnTo>
                    <a:pt x="413" y="78"/>
                  </a:lnTo>
                  <a:lnTo>
                    <a:pt x="431" y="78"/>
                  </a:lnTo>
                  <a:lnTo>
                    <a:pt x="431" y="179"/>
                  </a:lnTo>
                  <a:lnTo>
                    <a:pt x="469" y="179"/>
                  </a:lnTo>
                  <a:lnTo>
                    <a:pt x="469" y="78"/>
                  </a:lnTo>
                  <a:lnTo>
                    <a:pt x="494" y="78"/>
                  </a:lnTo>
                  <a:lnTo>
                    <a:pt x="494" y="51"/>
                  </a:lnTo>
                  <a:close/>
                  <a:moveTo>
                    <a:pt x="638" y="126"/>
                  </a:moveTo>
                  <a:lnTo>
                    <a:pt x="637" y="113"/>
                  </a:lnTo>
                  <a:lnTo>
                    <a:pt x="637" y="108"/>
                  </a:lnTo>
                  <a:lnTo>
                    <a:pt x="636" y="103"/>
                  </a:lnTo>
                  <a:lnTo>
                    <a:pt x="634" y="93"/>
                  </a:lnTo>
                  <a:lnTo>
                    <a:pt x="631" y="84"/>
                  </a:lnTo>
                  <a:lnTo>
                    <a:pt x="629" y="79"/>
                  </a:lnTo>
                  <a:lnTo>
                    <a:pt x="627" y="75"/>
                  </a:lnTo>
                  <a:lnTo>
                    <a:pt x="622" y="68"/>
                  </a:lnTo>
                  <a:lnTo>
                    <a:pt x="619" y="64"/>
                  </a:lnTo>
                  <a:lnTo>
                    <a:pt x="616" y="61"/>
                  </a:lnTo>
                  <a:lnTo>
                    <a:pt x="609" y="56"/>
                  </a:lnTo>
                  <a:lnTo>
                    <a:pt x="601" y="51"/>
                  </a:lnTo>
                  <a:lnTo>
                    <a:pt x="597" y="50"/>
                  </a:lnTo>
                  <a:lnTo>
                    <a:pt x="593" y="48"/>
                  </a:lnTo>
                  <a:lnTo>
                    <a:pt x="588" y="47"/>
                  </a:lnTo>
                  <a:lnTo>
                    <a:pt x="584" y="46"/>
                  </a:lnTo>
                  <a:lnTo>
                    <a:pt x="574" y="46"/>
                  </a:lnTo>
                  <a:lnTo>
                    <a:pt x="567" y="46"/>
                  </a:lnTo>
                  <a:lnTo>
                    <a:pt x="560" y="47"/>
                  </a:lnTo>
                  <a:lnTo>
                    <a:pt x="553" y="49"/>
                  </a:lnTo>
                  <a:lnTo>
                    <a:pt x="547" y="51"/>
                  </a:lnTo>
                  <a:lnTo>
                    <a:pt x="541" y="54"/>
                  </a:lnTo>
                  <a:lnTo>
                    <a:pt x="536" y="57"/>
                  </a:lnTo>
                  <a:lnTo>
                    <a:pt x="531" y="61"/>
                  </a:lnTo>
                  <a:lnTo>
                    <a:pt x="526" y="65"/>
                  </a:lnTo>
                  <a:lnTo>
                    <a:pt x="522" y="70"/>
                  </a:lnTo>
                  <a:lnTo>
                    <a:pt x="518" y="75"/>
                  </a:lnTo>
                  <a:lnTo>
                    <a:pt x="515" y="80"/>
                  </a:lnTo>
                  <a:lnTo>
                    <a:pt x="513" y="86"/>
                  </a:lnTo>
                  <a:lnTo>
                    <a:pt x="511" y="94"/>
                  </a:lnTo>
                  <a:lnTo>
                    <a:pt x="509" y="100"/>
                  </a:lnTo>
                  <a:lnTo>
                    <a:pt x="508" y="108"/>
                  </a:lnTo>
                  <a:lnTo>
                    <a:pt x="508" y="115"/>
                  </a:lnTo>
                  <a:lnTo>
                    <a:pt x="508" y="122"/>
                  </a:lnTo>
                  <a:lnTo>
                    <a:pt x="509" y="129"/>
                  </a:lnTo>
                  <a:lnTo>
                    <a:pt x="511" y="136"/>
                  </a:lnTo>
                  <a:lnTo>
                    <a:pt x="513" y="143"/>
                  </a:lnTo>
                  <a:lnTo>
                    <a:pt x="515" y="149"/>
                  </a:lnTo>
                  <a:lnTo>
                    <a:pt x="518" y="154"/>
                  </a:lnTo>
                  <a:lnTo>
                    <a:pt x="522" y="159"/>
                  </a:lnTo>
                  <a:lnTo>
                    <a:pt x="526" y="164"/>
                  </a:lnTo>
                  <a:lnTo>
                    <a:pt x="531" y="168"/>
                  </a:lnTo>
                  <a:lnTo>
                    <a:pt x="536" y="172"/>
                  </a:lnTo>
                  <a:lnTo>
                    <a:pt x="541" y="175"/>
                  </a:lnTo>
                  <a:lnTo>
                    <a:pt x="547" y="178"/>
                  </a:lnTo>
                  <a:lnTo>
                    <a:pt x="553" y="180"/>
                  </a:lnTo>
                  <a:lnTo>
                    <a:pt x="560" y="181"/>
                  </a:lnTo>
                  <a:lnTo>
                    <a:pt x="567" y="182"/>
                  </a:lnTo>
                  <a:lnTo>
                    <a:pt x="574" y="183"/>
                  </a:lnTo>
                  <a:lnTo>
                    <a:pt x="585" y="182"/>
                  </a:lnTo>
                  <a:lnTo>
                    <a:pt x="596" y="180"/>
                  </a:lnTo>
                  <a:lnTo>
                    <a:pt x="601" y="178"/>
                  </a:lnTo>
                  <a:lnTo>
                    <a:pt x="605" y="176"/>
                  </a:lnTo>
                  <a:lnTo>
                    <a:pt x="610" y="174"/>
                  </a:lnTo>
                  <a:lnTo>
                    <a:pt x="614" y="172"/>
                  </a:lnTo>
                  <a:lnTo>
                    <a:pt x="618" y="169"/>
                  </a:lnTo>
                  <a:lnTo>
                    <a:pt x="621" y="166"/>
                  </a:lnTo>
                  <a:lnTo>
                    <a:pt x="625" y="162"/>
                  </a:lnTo>
                  <a:lnTo>
                    <a:pt x="628" y="159"/>
                  </a:lnTo>
                  <a:lnTo>
                    <a:pt x="633" y="151"/>
                  </a:lnTo>
                  <a:lnTo>
                    <a:pt x="634" y="146"/>
                  </a:lnTo>
                  <a:lnTo>
                    <a:pt x="636" y="142"/>
                  </a:lnTo>
                  <a:lnTo>
                    <a:pt x="598" y="142"/>
                  </a:lnTo>
                  <a:lnTo>
                    <a:pt x="596" y="144"/>
                  </a:lnTo>
                  <a:lnTo>
                    <a:pt x="593" y="147"/>
                  </a:lnTo>
                  <a:lnTo>
                    <a:pt x="591" y="149"/>
                  </a:lnTo>
                  <a:lnTo>
                    <a:pt x="588" y="150"/>
                  </a:lnTo>
                  <a:lnTo>
                    <a:pt x="585" y="152"/>
                  </a:lnTo>
                  <a:lnTo>
                    <a:pt x="582" y="152"/>
                  </a:lnTo>
                  <a:lnTo>
                    <a:pt x="575" y="153"/>
                  </a:lnTo>
                  <a:lnTo>
                    <a:pt x="569" y="153"/>
                  </a:lnTo>
                  <a:lnTo>
                    <a:pt x="564" y="151"/>
                  </a:lnTo>
                  <a:lnTo>
                    <a:pt x="562" y="150"/>
                  </a:lnTo>
                  <a:lnTo>
                    <a:pt x="559" y="149"/>
                  </a:lnTo>
                  <a:lnTo>
                    <a:pt x="557" y="148"/>
                  </a:lnTo>
                  <a:lnTo>
                    <a:pt x="555" y="146"/>
                  </a:lnTo>
                  <a:lnTo>
                    <a:pt x="552" y="142"/>
                  </a:lnTo>
                  <a:lnTo>
                    <a:pt x="549" y="138"/>
                  </a:lnTo>
                  <a:lnTo>
                    <a:pt x="547" y="132"/>
                  </a:lnTo>
                  <a:lnTo>
                    <a:pt x="546" y="126"/>
                  </a:lnTo>
                  <a:lnTo>
                    <a:pt x="638" y="126"/>
                  </a:lnTo>
                  <a:close/>
                  <a:moveTo>
                    <a:pt x="546" y="99"/>
                  </a:moveTo>
                  <a:lnTo>
                    <a:pt x="547" y="96"/>
                  </a:lnTo>
                  <a:lnTo>
                    <a:pt x="548" y="94"/>
                  </a:lnTo>
                  <a:lnTo>
                    <a:pt x="550" y="89"/>
                  </a:lnTo>
                  <a:lnTo>
                    <a:pt x="552" y="84"/>
                  </a:lnTo>
                  <a:lnTo>
                    <a:pt x="556" y="81"/>
                  </a:lnTo>
                  <a:lnTo>
                    <a:pt x="559" y="78"/>
                  </a:lnTo>
                  <a:lnTo>
                    <a:pt x="563" y="76"/>
                  </a:lnTo>
                  <a:lnTo>
                    <a:pt x="568" y="75"/>
                  </a:lnTo>
                  <a:lnTo>
                    <a:pt x="574" y="75"/>
                  </a:lnTo>
                  <a:lnTo>
                    <a:pt x="579" y="75"/>
                  </a:lnTo>
                  <a:lnTo>
                    <a:pt x="583" y="76"/>
                  </a:lnTo>
                  <a:lnTo>
                    <a:pt x="587" y="78"/>
                  </a:lnTo>
                  <a:lnTo>
                    <a:pt x="591" y="81"/>
                  </a:lnTo>
                  <a:lnTo>
                    <a:pt x="594" y="84"/>
                  </a:lnTo>
                  <a:lnTo>
                    <a:pt x="596" y="89"/>
                  </a:lnTo>
                  <a:lnTo>
                    <a:pt x="597" y="91"/>
                  </a:lnTo>
                  <a:lnTo>
                    <a:pt x="598" y="94"/>
                  </a:lnTo>
                  <a:lnTo>
                    <a:pt x="599" y="99"/>
                  </a:lnTo>
                  <a:lnTo>
                    <a:pt x="546" y="99"/>
                  </a:lnTo>
                  <a:close/>
                  <a:moveTo>
                    <a:pt x="774" y="89"/>
                  </a:moveTo>
                  <a:lnTo>
                    <a:pt x="773" y="83"/>
                  </a:lnTo>
                  <a:lnTo>
                    <a:pt x="772" y="78"/>
                  </a:lnTo>
                  <a:lnTo>
                    <a:pt x="768" y="70"/>
                  </a:lnTo>
                  <a:lnTo>
                    <a:pt x="763" y="63"/>
                  </a:lnTo>
                  <a:lnTo>
                    <a:pt x="760" y="60"/>
                  </a:lnTo>
                  <a:lnTo>
                    <a:pt x="757" y="57"/>
                  </a:lnTo>
                  <a:lnTo>
                    <a:pt x="749" y="52"/>
                  </a:lnTo>
                  <a:lnTo>
                    <a:pt x="739" y="49"/>
                  </a:lnTo>
                  <a:lnTo>
                    <a:pt x="734" y="47"/>
                  </a:lnTo>
                  <a:lnTo>
                    <a:pt x="729" y="47"/>
                  </a:lnTo>
                  <a:lnTo>
                    <a:pt x="717" y="46"/>
                  </a:lnTo>
                  <a:lnTo>
                    <a:pt x="711" y="46"/>
                  </a:lnTo>
                  <a:lnTo>
                    <a:pt x="705" y="47"/>
                  </a:lnTo>
                  <a:lnTo>
                    <a:pt x="699" y="47"/>
                  </a:lnTo>
                  <a:lnTo>
                    <a:pt x="694" y="49"/>
                  </a:lnTo>
                  <a:lnTo>
                    <a:pt x="689" y="50"/>
                  </a:lnTo>
                  <a:lnTo>
                    <a:pt x="685" y="52"/>
                  </a:lnTo>
                  <a:lnTo>
                    <a:pt x="677" y="57"/>
                  </a:lnTo>
                  <a:lnTo>
                    <a:pt x="673" y="60"/>
                  </a:lnTo>
                  <a:lnTo>
                    <a:pt x="670" y="63"/>
                  </a:lnTo>
                  <a:lnTo>
                    <a:pt x="668" y="66"/>
                  </a:lnTo>
                  <a:lnTo>
                    <a:pt x="666" y="70"/>
                  </a:lnTo>
                  <a:lnTo>
                    <a:pt x="664" y="74"/>
                  </a:lnTo>
                  <a:lnTo>
                    <a:pt x="663" y="78"/>
                  </a:lnTo>
                  <a:lnTo>
                    <a:pt x="662" y="83"/>
                  </a:lnTo>
                  <a:lnTo>
                    <a:pt x="662" y="89"/>
                  </a:lnTo>
                  <a:lnTo>
                    <a:pt x="663" y="96"/>
                  </a:lnTo>
                  <a:lnTo>
                    <a:pt x="663" y="99"/>
                  </a:lnTo>
                  <a:lnTo>
                    <a:pt x="664" y="102"/>
                  </a:lnTo>
                  <a:lnTo>
                    <a:pt x="667" y="108"/>
                  </a:lnTo>
                  <a:lnTo>
                    <a:pt x="671" y="112"/>
                  </a:lnTo>
                  <a:lnTo>
                    <a:pt x="677" y="117"/>
                  </a:lnTo>
                  <a:lnTo>
                    <a:pt x="683" y="120"/>
                  </a:lnTo>
                  <a:lnTo>
                    <a:pt x="692" y="123"/>
                  </a:lnTo>
                  <a:lnTo>
                    <a:pt x="701" y="126"/>
                  </a:lnTo>
                  <a:lnTo>
                    <a:pt x="725" y="131"/>
                  </a:lnTo>
                  <a:lnTo>
                    <a:pt x="731" y="133"/>
                  </a:lnTo>
                  <a:lnTo>
                    <a:pt x="736" y="135"/>
                  </a:lnTo>
                  <a:lnTo>
                    <a:pt x="737" y="137"/>
                  </a:lnTo>
                  <a:lnTo>
                    <a:pt x="738" y="139"/>
                  </a:lnTo>
                  <a:lnTo>
                    <a:pt x="739" y="141"/>
                  </a:lnTo>
                  <a:lnTo>
                    <a:pt x="739" y="143"/>
                  </a:lnTo>
                  <a:lnTo>
                    <a:pt x="739" y="145"/>
                  </a:lnTo>
                  <a:lnTo>
                    <a:pt x="738" y="148"/>
                  </a:lnTo>
                  <a:lnTo>
                    <a:pt x="736" y="150"/>
                  </a:lnTo>
                  <a:lnTo>
                    <a:pt x="734" y="152"/>
                  </a:lnTo>
                  <a:lnTo>
                    <a:pt x="731" y="153"/>
                  </a:lnTo>
                  <a:lnTo>
                    <a:pt x="728" y="154"/>
                  </a:lnTo>
                  <a:lnTo>
                    <a:pt x="724" y="155"/>
                  </a:lnTo>
                  <a:lnTo>
                    <a:pt x="720" y="155"/>
                  </a:lnTo>
                  <a:lnTo>
                    <a:pt x="714" y="155"/>
                  </a:lnTo>
                  <a:lnTo>
                    <a:pt x="709" y="154"/>
                  </a:lnTo>
                  <a:lnTo>
                    <a:pt x="705" y="153"/>
                  </a:lnTo>
                  <a:lnTo>
                    <a:pt x="702" y="151"/>
                  </a:lnTo>
                  <a:lnTo>
                    <a:pt x="699" y="148"/>
                  </a:lnTo>
                  <a:lnTo>
                    <a:pt x="697" y="145"/>
                  </a:lnTo>
                  <a:lnTo>
                    <a:pt x="695" y="142"/>
                  </a:lnTo>
                  <a:lnTo>
                    <a:pt x="694" y="137"/>
                  </a:lnTo>
                  <a:lnTo>
                    <a:pt x="659" y="137"/>
                  </a:lnTo>
                  <a:lnTo>
                    <a:pt x="659" y="143"/>
                  </a:lnTo>
                  <a:lnTo>
                    <a:pt x="660" y="147"/>
                  </a:lnTo>
                  <a:lnTo>
                    <a:pt x="662" y="152"/>
                  </a:lnTo>
                  <a:lnTo>
                    <a:pt x="664" y="156"/>
                  </a:lnTo>
                  <a:lnTo>
                    <a:pt x="666" y="161"/>
                  </a:lnTo>
                  <a:lnTo>
                    <a:pt x="669" y="164"/>
                  </a:lnTo>
                  <a:lnTo>
                    <a:pt x="672" y="168"/>
                  </a:lnTo>
                  <a:lnTo>
                    <a:pt x="676" y="171"/>
                  </a:lnTo>
                  <a:lnTo>
                    <a:pt x="680" y="173"/>
                  </a:lnTo>
                  <a:lnTo>
                    <a:pt x="685" y="176"/>
                  </a:lnTo>
                  <a:lnTo>
                    <a:pt x="689" y="178"/>
                  </a:lnTo>
                  <a:lnTo>
                    <a:pt x="695" y="180"/>
                  </a:lnTo>
                  <a:lnTo>
                    <a:pt x="700" y="181"/>
                  </a:lnTo>
                  <a:lnTo>
                    <a:pt x="706" y="182"/>
                  </a:lnTo>
                  <a:lnTo>
                    <a:pt x="712" y="183"/>
                  </a:lnTo>
                  <a:lnTo>
                    <a:pt x="719" y="183"/>
                  </a:lnTo>
                  <a:lnTo>
                    <a:pt x="725" y="183"/>
                  </a:lnTo>
                  <a:lnTo>
                    <a:pt x="731" y="182"/>
                  </a:lnTo>
                  <a:lnTo>
                    <a:pt x="737" y="181"/>
                  </a:lnTo>
                  <a:lnTo>
                    <a:pt x="743" y="180"/>
                  </a:lnTo>
                  <a:lnTo>
                    <a:pt x="748" y="178"/>
                  </a:lnTo>
                  <a:lnTo>
                    <a:pt x="753" y="176"/>
                  </a:lnTo>
                  <a:lnTo>
                    <a:pt x="761" y="171"/>
                  </a:lnTo>
                  <a:lnTo>
                    <a:pt x="765" y="168"/>
                  </a:lnTo>
                  <a:lnTo>
                    <a:pt x="768" y="164"/>
                  </a:lnTo>
                  <a:lnTo>
                    <a:pt x="770" y="161"/>
                  </a:lnTo>
                  <a:lnTo>
                    <a:pt x="773" y="157"/>
                  </a:lnTo>
                  <a:lnTo>
                    <a:pt x="774" y="153"/>
                  </a:lnTo>
                  <a:lnTo>
                    <a:pt x="776" y="148"/>
                  </a:lnTo>
                  <a:lnTo>
                    <a:pt x="776" y="143"/>
                  </a:lnTo>
                  <a:lnTo>
                    <a:pt x="777" y="138"/>
                  </a:lnTo>
                  <a:lnTo>
                    <a:pt x="776" y="135"/>
                  </a:lnTo>
                  <a:lnTo>
                    <a:pt x="776" y="131"/>
                  </a:lnTo>
                  <a:lnTo>
                    <a:pt x="774" y="124"/>
                  </a:lnTo>
                  <a:lnTo>
                    <a:pt x="773" y="121"/>
                  </a:lnTo>
                  <a:lnTo>
                    <a:pt x="771" y="118"/>
                  </a:lnTo>
                  <a:lnTo>
                    <a:pt x="767" y="113"/>
                  </a:lnTo>
                  <a:lnTo>
                    <a:pt x="762" y="109"/>
                  </a:lnTo>
                  <a:lnTo>
                    <a:pt x="759" y="107"/>
                  </a:lnTo>
                  <a:lnTo>
                    <a:pt x="756" y="105"/>
                  </a:lnTo>
                  <a:lnTo>
                    <a:pt x="748" y="102"/>
                  </a:lnTo>
                  <a:lnTo>
                    <a:pt x="738" y="100"/>
                  </a:lnTo>
                  <a:lnTo>
                    <a:pt x="714" y="95"/>
                  </a:lnTo>
                  <a:lnTo>
                    <a:pt x="706" y="93"/>
                  </a:lnTo>
                  <a:lnTo>
                    <a:pt x="704" y="92"/>
                  </a:lnTo>
                  <a:lnTo>
                    <a:pt x="702" y="91"/>
                  </a:lnTo>
                  <a:lnTo>
                    <a:pt x="700" y="90"/>
                  </a:lnTo>
                  <a:lnTo>
                    <a:pt x="699" y="88"/>
                  </a:lnTo>
                  <a:lnTo>
                    <a:pt x="698" y="86"/>
                  </a:lnTo>
                  <a:lnTo>
                    <a:pt x="698" y="84"/>
                  </a:lnTo>
                  <a:lnTo>
                    <a:pt x="699" y="82"/>
                  </a:lnTo>
                  <a:lnTo>
                    <a:pt x="699" y="80"/>
                  </a:lnTo>
                  <a:lnTo>
                    <a:pt x="701" y="78"/>
                  </a:lnTo>
                  <a:lnTo>
                    <a:pt x="703" y="76"/>
                  </a:lnTo>
                  <a:lnTo>
                    <a:pt x="706" y="75"/>
                  </a:lnTo>
                  <a:lnTo>
                    <a:pt x="709" y="74"/>
                  </a:lnTo>
                  <a:lnTo>
                    <a:pt x="712" y="74"/>
                  </a:lnTo>
                  <a:lnTo>
                    <a:pt x="716" y="73"/>
                  </a:lnTo>
                  <a:lnTo>
                    <a:pt x="721" y="74"/>
                  </a:lnTo>
                  <a:lnTo>
                    <a:pt x="725" y="74"/>
                  </a:lnTo>
                  <a:lnTo>
                    <a:pt x="728" y="75"/>
                  </a:lnTo>
                  <a:lnTo>
                    <a:pt x="731" y="77"/>
                  </a:lnTo>
                  <a:lnTo>
                    <a:pt x="734" y="79"/>
                  </a:lnTo>
                  <a:lnTo>
                    <a:pt x="736" y="82"/>
                  </a:lnTo>
                  <a:lnTo>
                    <a:pt x="737" y="85"/>
                  </a:lnTo>
                  <a:lnTo>
                    <a:pt x="738" y="89"/>
                  </a:lnTo>
                  <a:lnTo>
                    <a:pt x="774" y="89"/>
                  </a:lnTo>
                  <a:close/>
                  <a:moveTo>
                    <a:pt x="913" y="89"/>
                  </a:moveTo>
                  <a:lnTo>
                    <a:pt x="911" y="78"/>
                  </a:lnTo>
                  <a:lnTo>
                    <a:pt x="908" y="70"/>
                  </a:lnTo>
                  <a:lnTo>
                    <a:pt x="903" y="63"/>
                  </a:lnTo>
                  <a:lnTo>
                    <a:pt x="900" y="60"/>
                  </a:lnTo>
                  <a:lnTo>
                    <a:pt x="896" y="57"/>
                  </a:lnTo>
                  <a:lnTo>
                    <a:pt x="888" y="52"/>
                  </a:lnTo>
                  <a:lnTo>
                    <a:pt x="878" y="49"/>
                  </a:lnTo>
                  <a:lnTo>
                    <a:pt x="873" y="47"/>
                  </a:lnTo>
                  <a:lnTo>
                    <a:pt x="868" y="47"/>
                  </a:lnTo>
                  <a:lnTo>
                    <a:pt x="856" y="46"/>
                  </a:lnTo>
                  <a:lnTo>
                    <a:pt x="850" y="46"/>
                  </a:lnTo>
                  <a:lnTo>
                    <a:pt x="844" y="47"/>
                  </a:lnTo>
                  <a:lnTo>
                    <a:pt x="838" y="47"/>
                  </a:lnTo>
                  <a:lnTo>
                    <a:pt x="833" y="49"/>
                  </a:lnTo>
                  <a:lnTo>
                    <a:pt x="828" y="50"/>
                  </a:lnTo>
                  <a:lnTo>
                    <a:pt x="823" y="52"/>
                  </a:lnTo>
                  <a:lnTo>
                    <a:pt x="816" y="57"/>
                  </a:lnTo>
                  <a:lnTo>
                    <a:pt x="812" y="60"/>
                  </a:lnTo>
                  <a:lnTo>
                    <a:pt x="809" y="63"/>
                  </a:lnTo>
                  <a:lnTo>
                    <a:pt x="807" y="66"/>
                  </a:lnTo>
                  <a:lnTo>
                    <a:pt x="805" y="70"/>
                  </a:lnTo>
                  <a:lnTo>
                    <a:pt x="803" y="74"/>
                  </a:lnTo>
                  <a:lnTo>
                    <a:pt x="802" y="78"/>
                  </a:lnTo>
                  <a:lnTo>
                    <a:pt x="801" y="83"/>
                  </a:lnTo>
                  <a:lnTo>
                    <a:pt x="801" y="89"/>
                  </a:lnTo>
                  <a:lnTo>
                    <a:pt x="801" y="96"/>
                  </a:lnTo>
                  <a:lnTo>
                    <a:pt x="802" y="99"/>
                  </a:lnTo>
                  <a:lnTo>
                    <a:pt x="803" y="102"/>
                  </a:lnTo>
                  <a:lnTo>
                    <a:pt x="806" y="108"/>
                  </a:lnTo>
                  <a:lnTo>
                    <a:pt x="810" y="112"/>
                  </a:lnTo>
                  <a:lnTo>
                    <a:pt x="815" y="117"/>
                  </a:lnTo>
                  <a:lnTo>
                    <a:pt x="822" y="120"/>
                  </a:lnTo>
                  <a:lnTo>
                    <a:pt x="830" y="123"/>
                  </a:lnTo>
                  <a:lnTo>
                    <a:pt x="840" y="126"/>
                  </a:lnTo>
                  <a:lnTo>
                    <a:pt x="864" y="131"/>
                  </a:lnTo>
                  <a:lnTo>
                    <a:pt x="870" y="133"/>
                  </a:lnTo>
                  <a:lnTo>
                    <a:pt x="875" y="135"/>
                  </a:lnTo>
                  <a:lnTo>
                    <a:pt x="876" y="137"/>
                  </a:lnTo>
                  <a:lnTo>
                    <a:pt x="877" y="139"/>
                  </a:lnTo>
                  <a:lnTo>
                    <a:pt x="878" y="141"/>
                  </a:lnTo>
                  <a:lnTo>
                    <a:pt x="878" y="143"/>
                  </a:lnTo>
                  <a:lnTo>
                    <a:pt x="878" y="145"/>
                  </a:lnTo>
                  <a:lnTo>
                    <a:pt x="877" y="148"/>
                  </a:lnTo>
                  <a:lnTo>
                    <a:pt x="875" y="150"/>
                  </a:lnTo>
                  <a:lnTo>
                    <a:pt x="873" y="152"/>
                  </a:lnTo>
                  <a:lnTo>
                    <a:pt x="870" y="153"/>
                  </a:lnTo>
                  <a:lnTo>
                    <a:pt x="866" y="154"/>
                  </a:lnTo>
                  <a:lnTo>
                    <a:pt x="863" y="155"/>
                  </a:lnTo>
                  <a:lnTo>
                    <a:pt x="858" y="155"/>
                  </a:lnTo>
                  <a:lnTo>
                    <a:pt x="853" y="155"/>
                  </a:lnTo>
                  <a:lnTo>
                    <a:pt x="848" y="154"/>
                  </a:lnTo>
                  <a:lnTo>
                    <a:pt x="844" y="153"/>
                  </a:lnTo>
                  <a:lnTo>
                    <a:pt x="841" y="151"/>
                  </a:lnTo>
                  <a:lnTo>
                    <a:pt x="838" y="148"/>
                  </a:lnTo>
                  <a:lnTo>
                    <a:pt x="836" y="145"/>
                  </a:lnTo>
                  <a:lnTo>
                    <a:pt x="834" y="142"/>
                  </a:lnTo>
                  <a:lnTo>
                    <a:pt x="833" y="137"/>
                  </a:lnTo>
                  <a:lnTo>
                    <a:pt x="797" y="137"/>
                  </a:lnTo>
                  <a:lnTo>
                    <a:pt x="798" y="143"/>
                  </a:lnTo>
                  <a:lnTo>
                    <a:pt x="799" y="147"/>
                  </a:lnTo>
                  <a:lnTo>
                    <a:pt x="801" y="152"/>
                  </a:lnTo>
                  <a:lnTo>
                    <a:pt x="803" y="156"/>
                  </a:lnTo>
                  <a:lnTo>
                    <a:pt x="805" y="161"/>
                  </a:lnTo>
                  <a:lnTo>
                    <a:pt x="808" y="164"/>
                  </a:lnTo>
                  <a:lnTo>
                    <a:pt x="811" y="168"/>
                  </a:lnTo>
                  <a:lnTo>
                    <a:pt x="815" y="171"/>
                  </a:lnTo>
                  <a:lnTo>
                    <a:pt x="819" y="173"/>
                  </a:lnTo>
                  <a:lnTo>
                    <a:pt x="823" y="176"/>
                  </a:lnTo>
                  <a:lnTo>
                    <a:pt x="828" y="178"/>
                  </a:lnTo>
                  <a:lnTo>
                    <a:pt x="833" y="180"/>
                  </a:lnTo>
                  <a:lnTo>
                    <a:pt x="839" y="181"/>
                  </a:lnTo>
                  <a:lnTo>
                    <a:pt x="845" y="182"/>
                  </a:lnTo>
                  <a:lnTo>
                    <a:pt x="851" y="183"/>
                  </a:lnTo>
                  <a:lnTo>
                    <a:pt x="858" y="183"/>
                  </a:lnTo>
                  <a:lnTo>
                    <a:pt x="864" y="183"/>
                  </a:lnTo>
                  <a:lnTo>
                    <a:pt x="870" y="182"/>
                  </a:lnTo>
                  <a:lnTo>
                    <a:pt x="876" y="181"/>
                  </a:lnTo>
                  <a:lnTo>
                    <a:pt x="883" y="180"/>
                  </a:lnTo>
                  <a:lnTo>
                    <a:pt x="888" y="178"/>
                  </a:lnTo>
                  <a:lnTo>
                    <a:pt x="893" y="176"/>
                  </a:lnTo>
                  <a:lnTo>
                    <a:pt x="901" y="171"/>
                  </a:lnTo>
                  <a:lnTo>
                    <a:pt x="904" y="168"/>
                  </a:lnTo>
                  <a:lnTo>
                    <a:pt x="908" y="164"/>
                  </a:lnTo>
                  <a:lnTo>
                    <a:pt x="910" y="161"/>
                  </a:lnTo>
                  <a:lnTo>
                    <a:pt x="912" y="157"/>
                  </a:lnTo>
                  <a:lnTo>
                    <a:pt x="914" y="153"/>
                  </a:lnTo>
                  <a:lnTo>
                    <a:pt x="915" y="148"/>
                  </a:lnTo>
                  <a:lnTo>
                    <a:pt x="916" y="143"/>
                  </a:lnTo>
                  <a:lnTo>
                    <a:pt x="916" y="138"/>
                  </a:lnTo>
                  <a:lnTo>
                    <a:pt x="916" y="135"/>
                  </a:lnTo>
                  <a:lnTo>
                    <a:pt x="916" y="131"/>
                  </a:lnTo>
                  <a:lnTo>
                    <a:pt x="914" y="124"/>
                  </a:lnTo>
                  <a:lnTo>
                    <a:pt x="913" y="121"/>
                  </a:lnTo>
                  <a:lnTo>
                    <a:pt x="911" y="118"/>
                  </a:lnTo>
                  <a:lnTo>
                    <a:pt x="907" y="113"/>
                  </a:lnTo>
                  <a:lnTo>
                    <a:pt x="902" y="109"/>
                  </a:lnTo>
                  <a:lnTo>
                    <a:pt x="899" y="107"/>
                  </a:lnTo>
                  <a:lnTo>
                    <a:pt x="896" y="105"/>
                  </a:lnTo>
                  <a:lnTo>
                    <a:pt x="888" y="102"/>
                  </a:lnTo>
                  <a:lnTo>
                    <a:pt x="876" y="100"/>
                  </a:lnTo>
                  <a:lnTo>
                    <a:pt x="853" y="95"/>
                  </a:lnTo>
                  <a:lnTo>
                    <a:pt x="845" y="93"/>
                  </a:lnTo>
                  <a:lnTo>
                    <a:pt x="842" y="92"/>
                  </a:lnTo>
                  <a:lnTo>
                    <a:pt x="840" y="91"/>
                  </a:lnTo>
                  <a:lnTo>
                    <a:pt x="839" y="90"/>
                  </a:lnTo>
                  <a:lnTo>
                    <a:pt x="838" y="88"/>
                  </a:lnTo>
                  <a:lnTo>
                    <a:pt x="837" y="86"/>
                  </a:lnTo>
                  <a:lnTo>
                    <a:pt x="837" y="84"/>
                  </a:lnTo>
                  <a:lnTo>
                    <a:pt x="837" y="82"/>
                  </a:lnTo>
                  <a:lnTo>
                    <a:pt x="838" y="80"/>
                  </a:lnTo>
                  <a:lnTo>
                    <a:pt x="840" y="78"/>
                  </a:lnTo>
                  <a:lnTo>
                    <a:pt x="842" y="76"/>
                  </a:lnTo>
                  <a:lnTo>
                    <a:pt x="845" y="75"/>
                  </a:lnTo>
                  <a:lnTo>
                    <a:pt x="848" y="74"/>
                  </a:lnTo>
                  <a:lnTo>
                    <a:pt x="851" y="74"/>
                  </a:lnTo>
                  <a:lnTo>
                    <a:pt x="855" y="73"/>
                  </a:lnTo>
                  <a:lnTo>
                    <a:pt x="860" y="74"/>
                  </a:lnTo>
                  <a:lnTo>
                    <a:pt x="864" y="74"/>
                  </a:lnTo>
                  <a:lnTo>
                    <a:pt x="867" y="75"/>
                  </a:lnTo>
                  <a:lnTo>
                    <a:pt x="870" y="77"/>
                  </a:lnTo>
                  <a:lnTo>
                    <a:pt x="873" y="79"/>
                  </a:lnTo>
                  <a:lnTo>
                    <a:pt x="875" y="82"/>
                  </a:lnTo>
                  <a:lnTo>
                    <a:pt x="876" y="85"/>
                  </a:lnTo>
                  <a:lnTo>
                    <a:pt x="877" y="89"/>
                  </a:lnTo>
                  <a:lnTo>
                    <a:pt x="913" y="89"/>
                  </a:lnTo>
                  <a:close/>
                  <a:moveTo>
                    <a:pt x="983" y="49"/>
                  </a:moveTo>
                  <a:lnTo>
                    <a:pt x="945" y="49"/>
                  </a:lnTo>
                  <a:lnTo>
                    <a:pt x="945" y="179"/>
                  </a:lnTo>
                  <a:lnTo>
                    <a:pt x="983" y="179"/>
                  </a:lnTo>
                  <a:lnTo>
                    <a:pt x="983" y="49"/>
                  </a:lnTo>
                  <a:close/>
                  <a:moveTo>
                    <a:pt x="983" y="0"/>
                  </a:moveTo>
                  <a:lnTo>
                    <a:pt x="945" y="0"/>
                  </a:lnTo>
                  <a:lnTo>
                    <a:pt x="945" y="31"/>
                  </a:lnTo>
                  <a:lnTo>
                    <a:pt x="983" y="31"/>
                  </a:lnTo>
                  <a:lnTo>
                    <a:pt x="983" y="0"/>
                  </a:lnTo>
                  <a:close/>
                  <a:moveTo>
                    <a:pt x="1081" y="46"/>
                  </a:moveTo>
                  <a:lnTo>
                    <a:pt x="1073" y="46"/>
                  </a:lnTo>
                  <a:lnTo>
                    <a:pt x="1066" y="47"/>
                  </a:lnTo>
                  <a:lnTo>
                    <a:pt x="1059" y="49"/>
                  </a:lnTo>
                  <a:lnTo>
                    <a:pt x="1053" y="51"/>
                  </a:lnTo>
                  <a:lnTo>
                    <a:pt x="1047" y="54"/>
                  </a:lnTo>
                  <a:lnTo>
                    <a:pt x="1041" y="57"/>
                  </a:lnTo>
                  <a:lnTo>
                    <a:pt x="1036" y="61"/>
                  </a:lnTo>
                  <a:lnTo>
                    <a:pt x="1031" y="65"/>
                  </a:lnTo>
                  <a:lnTo>
                    <a:pt x="1027" y="70"/>
                  </a:lnTo>
                  <a:lnTo>
                    <a:pt x="1023" y="75"/>
                  </a:lnTo>
                  <a:lnTo>
                    <a:pt x="1020" y="80"/>
                  </a:lnTo>
                  <a:lnTo>
                    <a:pt x="1017" y="86"/>
                  </a:lnTo>
                  <a:lnTo>
                    <a:pt x="1015" y="94"/>
                  </a:lnTo>
                  <a:lnTo>
                    <a:pt x="1014" y="100"/>
                  </a:lnTo>
                  <a:lnTo>
                    <a:pt x="1013" y="107"/>
                  </a:lnTo>
                  <a:lnTo>
                    <a:pt x="1012" y="115"/>
                  </a:lnTo>
                  <a:lnTo>
                    <a:pt x="1013" y="122"/>
                  </a:lnTo>
                  <a:lnTo>
                    <a:pt x="1014" y="129"/>
                  </a:lnTo>
                  <a:lnTo>
                    <a:pt x="1015" y="136"/>
                  </a:lnTo>
                  <a:lnTo>
                    <a:pt x="1017" y="142"/>
                  </a:lnTo>
                  <a:lnTo>
                    <a:pt x="1020" y="148"/>
                  </a:lnTo>
                  <a:lnTo>
                    <a:pt x="1023" y="154"/>
                  </a:lnTo>
                  <a:lnTo>
                    <a:pt x="1027" y="159"/>
                  </a:lnTo>
                  <a:lnTo>
                    <a:pt x="1031" y="164"/>
                  </a:lnTo>
                  <a:lnTo>
                    <a:pt x="1036" y="168"/>
                  </a:lnTo>
                  <a:lnTo>
                    <a:pt x="1041" y="172"/>
                  </a:lnTo>
                  <a:lnTo>
                    <a:pt x="1047" y="175"/>
                  </a:lnTo>
                  <a:lnTo>
                    <a:pt x="1053" y="178"/>
                  </a:lnTo>
                  <a:lnTo>
                    <a:pt x="1059" y="180"/>
                  </a:lnTo>
                  <a:lnTo>
                    <a:pt x="1066" y="181"/>
                  </a:lnTo>
                  <a:lnTo>
                    <a:pt x="1073" y="182"/>
                  </a:lnTo>
                  <a:lnTo>
                    <a:pt x="1081" y="183"/>
                  </a:lnTo>
                  <a:lnTo>
                    <a:pt x="1088" y="182"/>
                  </a:lnTo>
                  <a:lnTo>
                    <a:pt x="1095" y="181"/>
                  </a:lnTo>
                  <a:lnTo>
                    <a:pt x="1102" y="180"/>
                  </a:lnTo>
                  <a:lnTo>
                    <a:pt x="1108" y="178"/>
                  </a:lnTo>
                  <a:lnTo>
                    <a:pt x="1114" y="175"/>
                  </a:lnTo>
                  <a:lnTo>
                    <a:pt x="1120" y="172"/>
                  </a:lnTo>
                  <a:lnTo>
                    <a:pt x="1125" y="168"/>
                  </a:lnTo>
                  <a:lnTo>
                    <a:pt x="1130" y="164"/>
                  </a:lnTo>
                  <a:lnTo>
                    <a:pt x="1134" y="159"/>
                  </a:lnTo>
                  <a:lnTo>
                    <a:pt x="1138" y="154"/>
                  </a:lnTo>
                  <a:lnTo>
                    <a:pt x="1141" y="149"/>
                  </a:lnTo>
                  <a:lnTo>
                    <a:pt x="1144" y="143"/>
                  </a:lnTo>
                  <a:lnTo>
                    <a:pt x="1146" y="136"/>
                  </a:lnTo>
                  <a:lnTo>
                    <a:pt x="1148" y="130"/>
                  </a:lnTo>
                  <a:lnTo>
                    <a:pt x="1149" y="123"/>
                  </a:lnTo>
                  <a:lnTo>
                    <a:pt x="1149" y="116"/>
                  </a:lnTo>
                  <a:lnTo>
                    <a:pt x="1149" y="108"/>
                  </a:lnTo>
                  <a:lnTo>
                    <a:pt x="1148" y="101"/>
                  </a:lnTo>
                  <a:lnTo>
                    <a:pt x="1146" y="94"/>
                  </a:lnTo>
                  <a:lnTo>
                    <a:pt x="1145" y="91"/>
                  </a:lnTo>
                  <a:lnTo>
                    <a:pt x="1144" y="88"/>
                  </a:lnTo>
                  <a:lnTo>
                    <a:pt x="1141" y="81"/>
                  </a:lnTo>
                  <a:lnTo>
                    <a:pt x="1138" y="75"/>
                  </a:lnTo>
                  <a:lnTo>
                    <a:pt x="1134" y="70"/>
                  </a:lnTo>
                  <a:lnTo>
                    <a:pt x="1130" y="65"/>
                  </a:lnTo>
                  <a:lnTo>
                    <a:pt x="1125" y="61"/>
                  </a:lnTo>
                  <a:lnTo>
                    <a:pt x="1120" y="57"/>
                  </a:lnTo>
                  <a:lnTo>
                    <a:pt x="1115" y="54"/>
                  </a:lnTo>
                  <a:lnTo>
                    <a:pt x="1109" y="51"/>
                  </a:lnTo>
                  <a:lnTo>
                    <a:pt x="1102" y="49"/>
                  </a:lnTo>
                  <a:lnTo>
                    <a:pt x="1095" y="47"/>
                  </a:lnTo>
                  <a:lnTo>
                    <a:pt x="1088" y="46"/>
                  </a:lnTo>
                  <a:lnTo>
                    <a:pt x="1081" y="46"/>
                  </a:lnTo>
                  <a:close/>
                  <a:moveTo>
                    <a:pt x="1081" y="76"/>
                  </a:moveTo>
                  <a:lnTo>
                    <a:pt x="1088" y="77"/>
                  </a:lnTo>
                  <a:lnTo>
                    <a:pt x="1091" y="77"/>
                  </a:lnTo>
                  <a:lnTo>
                    <a:pt x="1094" y="79"/>
                  </a:lnTo>
                  <a:lnTo>
                    <a:pt x="1096" y="80"/>
                  </a:lnTo>
                  <a:lnTo>
                    <a:pt x="1099" y="82"/>
                  </a:lnTo>
                  <a:lnTo>
                    <a:pt x="1103" y="86"/>
                  </a:lnTo>
                  <a:lnTo>
                    <a:pt x="1107" y="92"/>
                  </a:lnTo>
                  <a:lnTo>
                    <a:pt x="1109" y="99"/>
                  </a:lnTo>
                  <a:lnTo>
                    <a:pt x="1110" y="103"/>
                  </a:lnTo>
                  <a:lnTo>
                    <a:pt x="1111" y="107"/>
                  </a:lnTo>
                  <a:lnTo>
                    <a:pt x="1111" y="115"/>
                  </a:lnTo>
                  <a:lnTo>
                    <a:pt x="1110" y="124"/>
                  </a:lnTo>
                  <a:lnTo>
                    <a:pt x="1110" y="128"/>
                  </a:lnTo>
                  <a:lnTo>
                    <a:pt x="1109" y="131"/>
                  </a:lnTo>
                  <a:lnTo>
                    <a:pt x="1106" y="138"/>
                  </a:lnTo>
                  <a:lnTo>
                    <a:pt x="1103" y="143"/>
                  </a:lnTo>
                  <a:lnTo>
                    <a:pt x="1099" y="147"/>
                  </a:lnTo>
                  <a:lnTo>
                    <a:pt x="1096" y="149"/>
                  </a:lnTo>
                  <a:lnTo>
                    <a:pt x="1094" y="150"/>
                  </a:lnTo>
                  <a:lnTo>
                    <a:pt x="1091" y="151"/>
                  </a:lnTo>
                  <a:lnTo>
                    <a:pt x="1088" y="152"/>
                  </a:lnTo>
                  <a:lnTo>
                    <a:pt x="1084" y="152"/>
                  </a:lnTo>
                  <a:lnTo>
                    <a:pt x="1081" y="153"/>
                  </a:lnTo>
                  <a:lnTo>
                    <a:pt x="1074" y="152"/>
                  </a:lnTo>
                  <a:lnTo>
                    <a:pt x="1068" y="150"/>
                  </a:lnTo>
                  <a:lnTo>
                    <a:pt x="1065" y="149"/>
                  </a:lnTo>
                  <a:lnTo>
                    <a:pt x="1063" y="147"/>
                  </a:lnTo>
                  <a:lnTo>
                    <a:pt x="1058" y="143"/>
                  </a:lnTo>
                  <a:lnTo>
                    <a:pt x="1055" y="137"/>
                  </a:lnTo>
                  <a:lnTo>
                    <a:pt x="1052" y="131"/>
                  </a:lnTo>
                  <a:lnTo>
                    <a:pt x="1052" y="127"/>
                  </a:lnTo>
                  <a:lnTo>
                    <a:pt x="1051" y="123"/>
                  </a:lnTo>
                  <a:lnTo>
                    <a:pt x="1050" y="115"/>
                  </a:lnTo>
                  <a:lnTo>
                    <a:pt x="1051" y="106"/>
                  </a:lnTo>
                  <a:lnTo>
                    <a:pt x="1052" y="102"/>
                  </a:lnTo>
                  <a:lnTo>
                    <a:pt x="1052" y="99"/>
                  </a:lnTo>
                  <a:lnTo>
                    <a:pt x="1055" y="92"/>
                  </a:lnTo>
                  <a:lnTo>
                    <a:pt x="1056" y="89"/>
                  </a:lnTo>
                  <a:lnTo>
                    <a:pt x="1058" y="86"/>
                  </a:lnTo>
                  <a:lnTo>
                    <a:pt x="1063" y="82"/>
                  </a:lnTo>
                  <a:lnTo>
                    <a:pt x="1065" y="80"/>
                  </a:lnTo>
                  <a:lnTo>
                    <a:pt x="1068" y="79"/>
                  </a:lnTo>
                  <a:lnTo>
                    <a:pt x="1071" y="77"/>
                  </a:lnTo>
                  <a:lnTo>
                    <a:pt x="1074" y="77"/>
                  </a:lnTo>
                  <a:lnTo>
                    <a:pt x="1081" y="76"/>
                  </a:lnTo>
                  <a:close/>
                  <a:moveTo>
                    <a:pt x="1176" y="49"/>
                  </a:moveTo>
                  <a:lnTo>
                    <a:pt x="1176" y="179"/>
                  </a:lnTo>
                  <a:lnTo>
                    <a:pt x="1214" y="179"/>
                  </a:lnTo>
                  <a:lnTo>
                    <a:pt x="1214" y="107"/>
                  </a:lnTo>
                  <a:lnTo>
                    <a:pt x="1214" y="100"/>
                  </a:lnTo>
                  <a:lnTo>
                    <a:pt x="1215" y="94"/>
                  </a:lnTo>
                  <a:lnTo>
                    <a:pt x="1217" y="89"/>
                  </a:lnTo>
                  <a:lnTo>
                    <a:pt x="1220" y="85"/>
                  </a:lnTo>
                  <a:lnTo>
                    <a:pt x="1221" y="83"/>
                  </a:lnTo>
                  <a:lnTo>
                    <a:pt x="1223" y="82"/>
                  </a:lnTo>
                  <a:lnTo>
                    <a:pt x="1227" y="79"/>
                  </a:lnTo>
                  <a:lnTo>
                    <a:pt x="1231" y="78"/>
                  </a:lnTo>
                  <a:lnTo>
                    <a:pt x="1236" y="78"/>
                  </a:lnTo>
                  <a:lnTo>
                    <a:pt x="1241" y="78"/>
                  </a:lnTo>
                  <a:lnTo>
                    <a:pt x="1243" y="79"/>
                  </a:lnTo>
                  <a:lnTo>
                    <a:pt x="1245" y="80"/>
                  </a:lnTo>
                  <a:lnTo>
                    <a:pt x="1249" y="82"/>
                  </a:lnTo>
                  <a:lnTo>
                    <a:pt x="1251" y="85"/>
                  </a:lnTo>
                  <a:lnTo>
                    <a:pt x="1253" y="90"/>
                  </a:lnTo>
                  <a:lnTo>
                    <a:pt x="1255" y="94"/>
                  </a:lnTo>
                  <a:lnTo>
                    <a:pt x="1255" y="101"/>
                  </a:lnTo>
                  <a:lnTo>
                    <a:pt x="1255" y="109"/>
                  </a:lnTo>
                  <a:lnTo>
                    <a:pt x="1255" y="179"/>
                  </a:lnTo>
                  <a:lnTo>
                    <a:pt x="1293" y="179"/>
                  </a:lnTo>
                  <a:lnTo>
                    <a:pt x="1293" y="96"/>
                  </a:lnTo>
                  <a:lnTo>
                    <a:pt x="1293" y="90"/>
                  </a:lnTo>
                  <a:lnTo>
                    <a:pt x="1293" y="84"/>
                  </a:lnTo>
                  <a:lnTo>
                    <a:pt x="1292" y="79"/>
                  </a:lnTo>
                  <a:lnTo>
                    <a:pt x="1290" y="74"/>
                  </a:lnTo>
                  <a:lnTo>
                    <a:pt x="1288" y="70"/>
                  </a:lnTo>
                  <a:lnTo>
                    <a:pt x="1286" y="66"/>
                  </a:lnTo>
                  <a:lnTo>
                    <a:pt x="1284" y="62"/>
                  </a:lnTo>
                  <a:lnTo>
                    <a:pt x="1281" y="59"/>
                  </a:lnTo>
                  <a:lnTo>
                    <a:pt x="1278" y="56"/>
                  </a:lnTo>
                  <a:lnTo>
                    <a:pt x="1275" y="53"/>
                  </a:lnTo>
                  <a:lnTo>
                    <a:pt x="1271" y="51"/>
                  </a:lnTo>
                  <a:lnTo>
                    <a:pt x="1267" y="49"/>
                  </a:lnTo>
                  <a:lnTo>
                    <a:pt x="1263" y="48"/>
                  </a:lnTo>
                  <a:lnTo>
                    <a:pt x="1258" y="46"/>
                  </a:lnTo>
                  <a:lnTo>
                    <a:pt x="1248" y="46"/>
                  </a:lnTo>
                  <a:lnTo>
                    <a:pt x="1239" y="46"/>
                  </a:lnTo>
                  <a:lnTo>
                    <a:pt x="1235" y="47"/>
                  </a:lnTo>
                  <a:lnTo>
                    <a:pt x="1231" y="49"/>
                  </a:lnTo>
                  <a:lnTo>
                    <a:pt x="1227" y="51"/>
                  </a:lnTo>
                  <a:lnTo>
                    <a:pt x="1222" y="54"/>
                  </a:lnTo>
                  <a:lnTo>
                    <a:pt x="1218" y="57"/>
                  </a:lnTo>
                  <a:lnTo>
                    <a:pt x="1213" y="62"/>
                  </a:lnTo>
                  <a:lnTo>
                    <a:pt x="1213" y="49"/>
                  </a:lnTo>
                  <a:lnTo>
                    <a:pt x="1176" y="49"/>
                  </a:lnTo>
                  <a:close/>
                  <a:moveTo>
                    <a:pt x="1361" y="91"/>
                  </a:moveTo>
                  <a:lnTo>
                    <a:pt x="1362" y="86"/>
                  </a:lnTo>
                  <a:lnTo>
                    <a:pt x="1362" y="85"/>
                  </a:lnTo>
                  <a:lnTo>
                    <a:pt x="1363" y="83"/>
                  </a:lnTo>
                  <a:lnTo>
                    <a:pt x="1365" y="81"/>
                  </a:lnTo>
                  <a:lnTo>
                    <a:pt x="1368" y="78"/>
                  </a:lnTo>
                  <a:lnTo>
                    <a:pt x="1371" y="77"/>
                  </a:lnTo>
                  <a:lnTo>
                    <a:pt x="1375" y="76"/>
                  </a:lnTo>
                  <a:lnTo>
                    <a:pt x="1379" y="75"/>
                  </a:lnTo>
                  <a:lnTo>
                    <a:pt x="1384" y="75"/>
                  </a:lnTo>
                  <a:lnTo>
                    <a:pt x="1388" y="75"/>
                  </a:lnTo>
                  <a:lnTo>
                    <a:pt x="1392" y="76"/>
                  </a:lnTo>
                  <a:lnTo>
                    <a:pt x="1395" y="77"/>
                  </a:lnTo>
                  <a:lnTo>
                    <a:pt x="1398" y="78"/>
                  </a:lnTo>
                  <a:lnTo>
                    <a:pt x="1401" y="80"/>
                  </a:lnTo>
                  <a:lnTo>
                    <a:pt x="1402" y="82"/>
                  </a:lnTo>
                  <a:lnTo>
                    <a:pt x="1403" y="84"/>
                  </a:lnTo>
                  <a:lnTo>
                    <a:pt x="1404" y="86"/>
                  </a:lnTo>
                  <a:lnTo>
                    <a:pt x="1403" y="91"/>
                  </a:lnTo>
                  <a:lnTo>
                    <a:pt x="1402" y="92"/>
                  </a:lnTo>
                  <a:lnTo>
                    <a:pt x="1401" y="93"/>
                  </a:lnTo>
                  <a:lnTo>
                    <a:pt x="1397" y="95"/>
                  </a:lnTo>
                  <a:lnTo>
                    <a:pt x="1392" y="96"/>
                  </a:lnTo>
                  <a:lnTo>
                    <a:pt x="1372" y="100"/>
                  </a:lnTo>
                  <a:lnTo>
                    <a:pt x="1359" y="102"/>
                  </a:lnTo>
                  <a:lnTo>
                    <a:pt x="1348" y="105"/>
                  </a:lnTo>
                  <a:lnTo>
                    <a:pt x="1344" y="107"/>
                  </a:lnTo>
                  <a:lnTo>
                    <a:pt x="1339" y="109"/>
                  </a:lnTo>
                  <a:lnTo>
                    <a:pt x="1336" y="112"/>
                  </a:lnTo>
                  <a:lnTo>
                    <a:pt x="1332" y="114"/>
                  </a:lnTo>
                  <a:lnTo>
                    <a:pt x="1327" y="120"/>
                  </a:lnTo>
                  <a:lnTo>
                    <a:pt x="1325" y="123"/>
                  </a:lnTo>
                  <a:lnTo>
                    <a:pt x="1323" y="126"/>
                  </a:lnTo>
                  <a:lnTo>
                    <a:pt x="1322" y="130"/>
                  </a:lnTo>
                  <a:lnTo>
                    <a:pt x="1321" y="134"/>
                  </a:lnTo>
                  <a:lnTo>
                    <a:pt x="1320" y="138"/>
                  </a:lnTo>
                  <a:lnTo>
                    <a:pt x="1320" y="142"/>
                  </a:lnTo>
                  <a:lnTo>
                    <a:pt x="1320" y="147"/>
                  </a:lnTo>
                  <a:lnTo>
                    <a:pt x="1321" y="151"/>
                  </a:lnTo>
                  <a:lnTo>
                    <a:pt x="1322" y="155"/>
                  </a:lnTo>
                  <a:lnTo>
                    <a:pt x="1324" y="159"/>
                  </a:lnTo>
                  <a:lnTo>
                    <a:pt x="1326" y="163"/>
                  </a:lnTo>
                  <a:lnTo>
                    <a:pt x="1328" y="166"/>
                  </a:lnTo>
                  <a:lnTo>
                    <a:pt x="1330" y="169"/>
                  </a:lnTo>
                  <a:lnTo>
                    <a:pt x="1333" y="172"/>
                  </a:lnTo>
                  <a:lnTo>
                    <a:pt x="1337" y="174"/>
                  </a:lnTo>
                  <a:lnTo>
                    <a:pt x="1340" y="176"/>
                  </a:lnTo>
                  <a:lnTo>
                    <a:pt x="1348" y="180"/>
                  </a:lnTo>
                  <a:lnTo>
                    <a:pt x="1353" y="181"/>
                  </a:lnTo>
                  <a:lnTo>
                    <a:pt x="1358" y="182"/>
                  </a:lnTo>
                  <a:lnTo>
                    <a:pt x="1368" y="183"/>
                  </a:lnTo>
                  <a:lnTo>
                    <a:pt x="1373" y="183"/>
                  </a:lnTo>
                  <a:lnTo>
                    <a:pt x="1378" y="182"/>
                  </a:lnTo>
                  <a:lnTo>
                    <a:pt x="1383" y="181"/>
                  </a:lnTo>
                  <a:lnTo>
                    <a:pt x="1387" y="180"/>
                  </a:lnTo>
                  <a:lnTo>
                    <a:pt x="1391" y="178"/>
                  </a:lnTo>
                  <a:lnTo>
                    <a:pt x="1396" y="176"/>
                  </a:lnTo>
                  <a:lnTo>
                    <a:pt x="1405" y="169"/>
                  </a:lnTo>
                  <a:lnTo>
                    <a:pt x="1406" y="174"/>
                  </a:lnTo>
                  <a:lnTo>
                    <a:pt x="1408" y="179"/>
                  </a:lnTo>
                  <a:lnTo>
                    <a:pt x="1446" y="179"/>
                  </a:lnTo>
                  <a:lnTo>
                    <a:pt x="1444" y="175"/>
                  </a:lnTo>
                  <a:lnTo>
                    <a:pt x="1442" y="171"/>
                  </a:lnTo>
                  <a:lnTo>
                    <a:pt x="1442" y="166"/>
                  </a:lnTo>
                  <a:lnTo>
                    <a:pt x="1441" y="157"/>
                  </a:lnTo>
                  <a:lnTo>
                    <a:pt x="1441" y="98"/>
                  </a:lnTo>
                  <a:lnTo>
                    <a:pt x="1441" y="91"/>
                  </a:lnTo>
                  <a:lnTo>
                    <a:pt x="1441" y="84"/>
                  </a:lnTo>
                  <a:lnTo>
                    <a:pt x="1440" y="79"/>
                  </a:lnTo>
                  <a:lnTo>
                    <a:pt x="1439" y="74"/>
                  </a:lnTo>
                  <a:lnTo>
                    <a:pt x="1437" y="70"/>
                  </a:lnTo>
                  <a:lnTo>
                    <a:pt x="1435" y="66"/>
                  </a:lnTo>
                  <a:lnTo>
                    <a:pt x="1432" y="62"/>
                  </a:lnTo>
                  <a:lnTo>
                    <a:pt x="1429" y="59"/>
                  </a:lnTo>
                  <a:lnTo>
                    <a:pt x="1427" y="58"/>
                  </a:lnTo>
                  <a:lnTo>
                    <a:pt x="1425" y="56"/>
                  </a:lnTo>
                  <a:lnTo>
                    <a:pt x="1420" y="53"/>
                  </a:lnTo>
                  <a:lnTo>
                    <a:pt x="1415" y="51"/>
                  </a:lnTo>
                  <a:lnTo>
                    <a:pt x="1410" y="49"/>
                  </a:lnTo>
                  <a:lnTo>
                    <a:pt x="1404" y="48"/>
                  </a:lnTo>
                  <a:lnTo>
                    <a:pt x="1398" y="47"/>
                  </a:lnTo>
                  <a:lnTo>
                    <a:pt x="1391" y="46"/>
                  </a:lnTo>
                  <a:lnTo>
                    <a:pt x="1384" y="46"/>
                  </a:lnTo>
                  <a:lnTo>
                    <a:pt x="1377" y="46"/>
                  </a:lnTo>
                  <a:lnTo>
                    <a:pt x="1371" y="47"/>
                  </a:lnTo>
                  <a:lnTo>
                    <a:pt x="1360" y="49"/>
                  </a:lnTo>
                  <a:lnTo>
                    <a:pt x="1355" y="50"/>
                  </a:lnTo>
                  <a:lnTo>
                    <a:pt x="1351" y="52"/>
                  </a:lnTo>
                  <a:lnTo>
                    <a:pt x="1347" y="54"/>
                  </a:lnTo>
                  <a:lnTo>
                    <a:pt x="1343" y="57"/>
                  </a:lnTo>
                  <a:lnTo>
                    <a:pt x="1339" y="60"/>
                  </a:lnTo>
                  <a:lnTo>
                    <a:pt x="1336" y="63"/>
                  </a:lnTo>
                  <a:lnTo>
                    <a:pt x="1334" y="67"/>
                  </a:lnTo>
                  <a:lnTo>
                    <a:pt x="1332" y="71"/>
                  </a:lnTo>
                  <a:lnTo>
                    <a:pt x="1329" y="80"/>
                  </a:lnTo>
                  <a:lnTo>
                    <a:pt x="1327" y="91"/>
                  </a:lnTo>
                  <a:lnTo>
                    <a:pt x="1361" y="91"/>
                  </a:lnTo>
                  <a:close/>
                  <a:moveTo>
                    <a:pt x="1405" y="138"/>
                  </a:moveTo>
                  <a:lnTo>
                    <a:pt x="1402" y="141"/>
                  </a:lnTo>
                  <a:lnTo>
                    <a:pt x="1399" y="145"/>
                  </a:lnTo>
                  <a:lnTo>
                    <a:pt x="1396" y="148"/>
                  </a:lnTo>
                  <a:lnTo>
                    <a:pt x="1393" y="150"/>
                  </a:lnTo>
                  <a:lnTo>
                    <a:pt x="1390" y="152"/>
                  </a:lnTo>
                  <a:lnTo>
                    <a:pt x="1386" y="153"/>
                  </a:lnTo>
                  <a:lnTo>
                    <a:pt x="1381" y="154"/>
                  </a:lnTo>
                  <a:lnTo>
                    <a:pt x="1377" y="154"/>
                  </a:lnTo>
                  <a:lnTo>
                    <a:pt x="1373" y="154"/>
                  </a:lnTo>
                  <a:lnTo>
                    <a:pt x="1369" y="153"/>
                  </a:lnTo>
                  <a:lnTo>
                    <a:pt x="1365" y="152"/>
                  </a:lnTo>
                  <a:lnTo>
                    <a:pt x="1363" y="150"/>
                  </a:lnTo>
                  <a:lnTo>
                    <a:pt x="1361" y="148"/>
                  </a:lnTo>
                  <a:lnTo>
                    <a:pt x="1359" y="146"/>
                  </a:lnTo>
                  <a:lnTo>
                    <a:pt x="1358" y="143"/>
                  </a:lnTo>
                  <a:lnTo>
                    <a:pt x="1358" y="140"/>
                  </a:lnTo>
                  <a:lnTo>
                    <a:pt x="1358" y="138"/>
                  </a:lnTo>
                  <a:lnTo>
                    <a:pt x="1359" y="135"/>
                  </a:lnTo>
                  <a:lnTo>
                    <a:pt x="1360" y="133"/>
                  </a:lnTo>
                  <a:lnTo>
                    <a:pt x="1362" y="131"/>
                  </a:lnTo>
                  <a:lnTo>
                    <a:pt x="1365" y="129"/>
                  </a:lnTo>
                  <a:lnTo>
                    <a:pt x="1368" y="127"/>
                  </a:lnTo>
                  <a:lnTo>
                    <a:pt x="1377" y="125"/>
                  </a:lnTo>
                  <a:lnTo>
                    <a:pt x="1391" y="122"/>
                  </a:lnTo>
                  <a:lnTo>
                    <a:pt x="1399" y="120"/>
                  </a:lnTo>
                  <a:lnTo>
                    <a:pt x="1405" y="118"/>
                  </a:lnTo>
                  <a:lnTo>
                    <a:pt x="1405" y="138"/>
                  </a:lnTo>
                  <a:close/>
                  <a:moveTo>
                    <a:pt x="1516" y="0"/>
                  </a:moveTo>
                  <a:lnTo>
                    <a:pt x="1478" y="0"/>
                  </a:lnTo>
                  <a:lnTo>
                    <a:pt x="1478" y="179"/>
                  </a:lnTo>
                  <a:lnTo>
                    <a:pt x="1516" y="179"/>
                  </a:lnTo>
                  <a:lnTo>
                    <a:pt x="1516" y="0"/>
                  </a:lnTo>
                  <a:close/>
                  <a:moveTo>
                    <a:pt x="1623" y="179"/>
                  </a:moveTo>
                  <a:lnTo>
                    <a:pt x="1685" y="179"/>
                  </a:lnTo>
                  <a:lnTo>
                    <a:pt x="1697" y="179"/>
                  </a:lnTo>
                  <a:lnTo>
                    <a:pt x="1707" y="178"/>
                  </a:lnTo>
                  <a:lnTo>
                    <a:pt x="1717" y="176"/>
                  </a:lnTo>
                  <a:lnTo>
                    <a:pt x="1726" y="174"/>
                  </a:lnTo>
                  <a:lnTo>
                    <a:pt x="1733" y="170"/>
                  </a:lnTo>
                  <a:lnTo>
                    <a:pt x="1741" y="166"/>
                  </a:lnTo>
                  <a:lnTo>
                    <a:pt x="1744" y="164"/>
                  </a:lnTo>
                  <a:lnTo>
                    <a:pt x="1747" y="162"/>
                  </a:lnTo>
                  <a:lnTo>
                    <a:pt x="1753" y="156"/>
                  </a:lnTo>
                  <a:lnTo>
                    <a:pt x="1758" y="149"/>
                  </a:lnTo>
                  <a:lnTo>
                    <a:pt x="1761" y="146"/>
                  </a:lnTo>
                  <a:lnTo>
                    <a:pt x="1763" y="142"/>
                  </a:lnTo>
                  <a:lnTo>
                    <a:pt x="1767" y="135"/>
                  </a:lnTo>
                  <a:lnTo>
                    <a:pt x="1770" y="126"/>
                  </a:lnTo>
                  <a:lnTo>
                    <a:pt x="1773" y="118"/>
                  </a:lnTo>
                  <a:lnTo>
                    <a:pt x="1775" y="108"/>
                  </a:lnTo>
                  <a:lnTo>
                    <a:pt x="1776" y="99"/>
                  </a:lnTo>
                  <a:lnTo>
                    <a:pt x="1776" y="89"/>
                  </a:lnTo>
                  <a:lnTo>
                    <a:pt x="1776" y="79"/>
                  </a:lnTo>
                  <a:lnTo>
                    <a:pt x="1775" y="70"/>
                  </a:lnTo>
                  <a:lnTo>
                    <a:pt x="1773" y="61"/>
                  </a:lnTo>
                  <a:lnTo>
                    <a:pt x="1771" y="53"/>
                  </a:lnTo>
                  <a:lnTo>
                    <a:pt x="1768" y="45"/>
                  </a:lnTo>
                  <a:lnTo>
                    <a:pt x="1764" y="38"/>
                  </a:lnTo>
                  <a:lnTo>
                    <a:pt x="1762" y="34"/>
                  </a:lnTo>
                  <a:lnTo>
                    <a:pt x="1760" y="31"/>
                  </a:lnTo>
                  <a:lnTo>
                    <a:pt x="1755" y="25"/>
                  </a:lnTo>
                  <a:lnTo>
                    <a:pt x="1748" y="19"/>
                  </a:lnTo>
                  <a:lnTo>
                    <a:pt x="1745" y="16"/>
                  </a:lnTo>
                  <a:lnTo>
                    <a:pt x="1742" y="13"/>
                  </a:lnTo>
                  <a:lnTo>
                    <a:pt x="1735" y="9"/>
                  </a:lnTo>
                  <a:lnTo>
                    <a:pt x="1727" y="6"/>
                  </a:lnTo>
                  <a:lnTo>
                    <a:pt x="1718" y="3"/>
                  </a:lnTo>
                  <a:lnTo>
                    <a:pt x="1708" y="1"/>
                  </a:lnTo>
                  <a:lnTo>
                    <a:pt x="1696" y="1"/>
                  </a:lnTo>
                  <a:lnTo>
                    <a:pt x="1684" y="0"/>
                  </a:lnTo>
                  <a:lnTo>
                    <a:pt x="1623" y="0"/>
                  </a:lnTo>
                  <a:lnTo>
                    <a:pt x="1623" y="179"/>
                  </a:lnTo>
                  <a:close/>
                  <a:moveTo>
                    <a:pt x="1663" y="145"/>
                  </a:moveTo>
                  <a:lnTo>
                    <a:pt x="1663" y="34"/>
                  </a:lnTo>
                  <a:lnTo>
                    <a:pt x="1693" y="34"/>
                  </a:lnTo>
                  <a:lnTo>
                    <a:pt x="1699" y="35"/>
                  </a:lnTo>
                  <a:lnTo>
                    <a:pt x="1704" y="35"/>
                  </a:lnTo>
                  <a:lnTo>
                    <a:pt x="1709" y="37"/>
                  </a:lnTo>
                  <a:lnTo>
                    <a:pt x="1713" y="39"/>
                  </a:lnTo>
                  <a:lnTo>
                    <a:pt x="1717" y="41"/>
                  </a:lnTo>
                  <a:lnTo>
                    <a:pt x="1721" y="44"/>
                  </a:lnTo>
                  <a:lnTo>
                    <a:pt x="1724" y="48"/>
                  </a:lnTo>
                  <a:lnTo>
                    <a:pt x="1727" y="52"/>
                  </a:lnTo>
                  <a:lnTo>
                    <a:pt x="1729" y="56"/>
                  </a:lnTo>
                  <a:lnTo>
                    <a:pt x="1731" y="60"/>
                  </a:lnTo>
                  <a:lnTo>
                    <a:pt x="1734" y="69"/>
                  </a:lnTo>
                  <a:lnTo>
                    <a:pt x="1734" y="74"/>
                  </a:lnTo>
                  <a:lnTo>
                    <a:pt x="1735" y="78"/>
                  </a:lnTo>
                  <a:lnTo>
                    <a:pt x="1736" y="90"/>
                  </a:lnTo>
                  <a:lnTo>
                    <a:pt x="1735" y="101"/>
                  </a:lnTo>
                  <a:lnTo>
                    <a:pt x="1734" y="106"/>
                  </a:lnTo>
                  <a:lnTo>
                    <a:pt x="1733" y="111"/>
                  </a:lnTo>
                  <a:lnTo>
                    <a:pt x="1731" y="120"/>
                  </a:lnTo>
                  <a:lnTo>
                    <a:pt x="1729" y="124"/>
                  </a:lnTo>
                  <a:lnTo>
                    <a:pt x="1727" y="128"/>
                  </a:lnTo>
                  <a:lnTo>
                    <a:pt x="1724" y="132"/>
                  </a:lnTo>
                  <a:lnTo>
                    <a:pt x="1720" y="136"/>
                  </a:lnTo>
                  <a:lnTo>
                    <a:pt x="1717" y="139"/>
                  </a:lnTo>
                  <a:lnTo>
                    <a:pt x="1712" y="141"/>
                  </a:lnTo>
                  <a:lnTo>
                    <a:pt x="1708" y="143"/>
                  </a:lnTo>
                  <a:lnTo>
                    <a:pt x="1703" y="144"/>
                  </a:lnTo>
                  <a:lnTo>
                    <a:pt x="1697" y="145"/>
                  </a:lnTo>
                  <a:lnTo>
                    <a:pt x="1690" y="145"/>
                  </a:lnTo>
                  <a:lnTo>
                    <a:pt x="1663" y="145"/>
                  </a:lnTo>
                  <a:close/>
                  <a:moveTo>
                    <a:pt x="1929" y="126"/>
                  </a:moveTo>
                  <a:lnTo>
                    <a:pt x="1928" y="113"/>
                  </a:lnTo>
                  <a:lnTo>
                    <a:pt x="1928" y="108"/>
                  </a:lnTo>
                  <a:lnTo>
                    <a:pt x="1927" y="103"/>
                  </a:lnTo>
                  <a:lnTo>
                    <a:pt x="1925" y="93"/>
                  </a:lnTo>
                  <a:lnTo>
                    <a:pt x="1922" y="84"/>
                  </a:lnTo>
                  <a:lnTo>
                    <a:pt x="1920" y="79"/>
                  </a:lnTo>
                  <a:lnTo>
                    <a:pt x="1918" y="75"/>
                  </a:lnTo>
                  <a:lnTo>
                    <a:pt x="1913" y="68"/>
                  </a:lnTo>
                  <a:lnTo>
                    <a:pt x="1910" y="64"/>
                  </a:lnTo>
                  <a:lnTo>
                    <a:pt x="1907" y="61"/>
                  </a:lnTo>
                  <a:lnTo>
                    <a:pt x="1900" y="56"/>
                  </a:lnTo>
                  <a:lnTo>
                    <a:pt x="1892" y="51"/>
                  </a:lnTo>
                  <a:lnTo>
                    <a:pt x="1888" y="50"/>
                  </a:lnTo>
                  <a:lnTo>
                    <a:pt x="1884" y="48"/>
                  </a:lnTo>
                  <a:lnTo>
                    <a:pt x="1879" y="47"/>
                  </a:lnTo>
                  <a:lnTo>
                    <a:pt x="1875" y="46"/>
                  </a:lnTo>
                  <a:lnTo>
                    <a:pt x="1865" y="46"/>
                  </a:lnTo>
                  <a:lnTo>
                    <a:pt x="1858" y="46"/>
                  </a:lnTo>
                  <a:lnTo>
                    <a:pt x="1851" y="47"/>
                  </a:lnTo>
                  <a:lnTo>
                    <a:pt x="1844" y="49"/>
                  </a:lnTo>
                  <a:lnTo>
                    <a:pt x="1838" y="51"/>
                  </a:lnTo>
                  <a:lnTo>
                    <a:pt x="1832" y="54"/>
                  </a:lnTo>
                  <a:lnTo>
                    <a:pt x="1827" y="57"/>
                  </a:lnTo>
                  <a:lnTo>
                    <a:pt x="1822" y="61"/>
                  </a:lnTo>
                  <a:lnTo>
                    <a:pt x="1817" y="65"/>
                  </a:lnTo>
                  <a:lnTo>
                    <a:pt x="1813" y="70"/>
                  </a:lnTo>
                  <a:lnTo>
                    <a:pt x="1809" y="75"/>
                  </a:lnTo>
                  <a:lnTo>
                    <a:pt x="1806" y="80"/>
                  </a:lnTo>
                  <a:lnTo>
                    <a:pt x="1804" y="86"/>
                  </a:lnTo>
                  <a:lnTo>
                    <a:pt x="1802" y="94"/>
                  </a:lnTo>
                  <a:lnTo>
                    <a:pt x="1800" y="100"/>
                  </a:lnTo>
                  <a:lnTo>
                    <a:pt x="1799" y="108"/>
                  </a:lnTo>
                  <a:lnTo>
                    <a:pt x="1799" y="115"/>
                  </a:lnTo>
                  <a:lnTo>
                    <a:pt x="1799" y="122"/>
                  </a:lnTo>
                  <a:lnTo>
                    <a:pt x="1800" y="129"/>
                  </a:lnTo>
                  <a:lnTo>
                    <a:pt x="1802" y="136"/>
                  </a:lnTo>
                  <a:lnTo>
                    <a:pt x="1804" y="143"/>
                  </a:lnTo>
                  <a:lnTo>
                    <a:pt x="1806" y="149"/>
                  </a:lnTo>
                  <a:lnTo>
                    <a:pt x="1809" y="154"/>
                  </a:lnTo>
                  <a:lnTo>
                    <a:pt x="1813" y="159"/>
                  </a:lnTo>
                  <a:lnTo>
                    <a:pt x="1817" y="164"/>
                  </a:lnTo>
                  <a:lnTo>
                    <a:pt x="1822" y="168"/>
                  </a:lnTo>
                  <a:lnTo>
                    <a:pt x="1827" y="172"/>
                  </a:lnTo>
                  <a:lnTo>
                    <a:pt x="1832" y="175"/>
                  </a:lnTo>
                  <a:lnTo>
                    <a:pt x="1838" y="178"/>
                  </a:lnTo>
                  <a:lnTo>
                    <a:pt x="1844" y="180"/>
                  </a:lnTo>
                  <a:lnTo>
                    <a:pt x="1851" y="181"/>
                  </a:lnTo>
                  <a:lnTo>
                    <a:pt x="1858" y="182"/>
                  </a:lnTo>
                  <a:lnTo>
                    <a:pt x="1865" y="183"/>
                  </a:lnTo>
                  <a:lnTo>
                    <a:pt x="1876" y="182"/>
                  </a:lnTo>
                  <a:lnTo>
                    <a:pt x="1887" y="180"/>
                  </a:lnTo>
                  <a:lnTo>
                    <a:pt x="1892" y="178"/>
                  </a:lnTo>
                  <a:lnTo>
                    <a:pt x="1896" y="176"/>
                  </a:lnTo>
                  <a:lnTo>
                    <a:pt x="1901" y="174"/>
                  </a:lnTo>
                  <a:lnTo>
                    <a:pt x="1905" y="172"/>
                  </a:lnTo>
                  <a:lnTo>
                    <a:pt x="1909" y="169"/>
                  </a:lnTo>
                  <a:lnTo>
                    <a:pt x="1912" y="166"/>
                  </a:lnTo>
                  <a:lnTo>
                    <a:pt x="1916" y="162"/>
                  </a:lnTo>
                  <a:lnTo>
                    <a:pt x="1919" y="159"/>
                  </a:lnTo>
                  <a:lnTo>
                    <a:pt x="1921" y="155"/>
                  </a:lnTo>
                  <a:lnTo>
                    <a:pt x="1923" y="151"/>
                  </a:lnTo>
                  <a:lnTo>
                    <a:pt x="1925" y="146"/>
                  </a:lnTo>
                  <a:lnTo>
                    <a:pt x="1927" y="142"/>
                  </a:lnTo>
                  <a:lnTo>
                    <a:pt x="1889" y="142"/>
                  </a:lnTo>
                  <a:lnTo>
                    <a:pt x="1887" y="144"/>
                  </a:lnTo>
                  <a:lnTo>
                    <a:pt x="1884" y="147"/>
                  </a:lnTo>
                  <a:lnTo>
                    <a:pt x="1882" y="149"/>
                  </a:lnTo>
                  <a:lnTo>
                    <a:pt x="1879" y="150"/>
                  </a:lnTo>
                  <a:lnTo>
                    <a:pt x="1876" y="152"/>
                  </a:lnTo>
                  <a:lnTo>
                    <a:pt x="1873" y="152"/>
                  </a:lnTo>
                  <a:lnTo>
                    <a:pt x="1866" y="153"/>
                  </a:lnTo>
                  <a:lnTo>
                    <a:pt x="1860" y="153"/>
                  </a:lnTo>
                  <a:lnTo>
                    <a:pt x="1855" y="151"/>
                  </a:lnTo>
                  <a:lnTo>
                    <a:pt x="1853" y="150"/>
                  </a:lnTo>
                  <a:lnTo>
                    <a:pt x="1850" y="149"/>
                  </a:lnTo>
                  <a:lnTo>
                    <a:pt x="1848" y="148"/>
                  </a:lnTo>
                  <a:lnTo>
                    <a:pt x="1846" y="146"/>
                  </a:lnTo>
                  <a:lnTo>
                    <a:pt x="1843" y="142"/>
                  </a:lnTo>
                  <a:lnTo>
                    <a:pt x="1840" y="138"/>
                  </a:lnTo>
                  <a:lnTo>
                    <a:pt x="1838" y="132"/>
                  </a:lnTo>
                  <a:lnTo>
                    <a:pt x="1837" y="126"/>
                  </a:lnTo>
                  <a:lnTo>
                    <a:pt x="1929" y="126"/>
                  </a:lnTo>
                  <a:close/>
                  <a:moveTo>
                    <a:pt x="1837" y="99"/>
                  </a:moveTo>
                  <a:lnTo>
                    <a:pt x="1838" y="96"/>
                  </a:lnTo>
                  <a:lnTo>
                    <a:pt x="1839" y="94"/>
                  </a:lnTo>
                  <a:lnTo>
                    <a:pt x="1841" y="89"/>
                  </a:lnTo>
                  <a:lnTo>
                    <a:pt x="1843" y="84"/>
                  </a:lnTo>
                  <a:lnTo>
                    <a:pt x="1846" y="81"/>
                  </a:lnTo>
                  <a:lnTo>
                    <a:pt x="1850" y="78"/>
                  </a:lnTo>
                  <a:lnTo>
                    <a:pt x="1854" y="76"/>
                  </a:lnTo>
                  <a:lnTo>
                    <a:pt x="1859" y="75"/>
                  </a:lnTo>
                  <a:lnTo>
                    <a:pt x="1865" y="75"/>
                  </a:lnTo>
                  <a:lnTo>
                    <a:pt x="1870" y="75"/>
                  </a:lnTo>
                  <a:lnTo>
                    <a:pt x="1874" y="76"/>
                  </a:lnTo>
                  <a:lnTo>
                    <a:pt x="1878" y="78"/>
                  </a:lnTo>
                  <a:lnTo>
                    <a:pt x="1882" y="81"/>
                  </a:lnTo>
                  <a:lnTo>
                    <a:pt x="1885" y="84"/>
                  </a:lnTo>
                  <a:lnTo>
                    <a:pt x="1887" y="89"/>
                  </a:lnTo>
                  <a:lnTo>
                    <a:pt x="1888" y="91"/>
                  </a:lnTo>
                  <a:lnTo>
                    <a:pt x="1889" y="94"/>
                  </a:lnTo>
                  <a:lnTo>
                    <a:pt x="1890" y="99"/>
                  </a:lnTo>
                  <a:lnTo>
                    <a:pt x="1837" y="99"/>
                  </a:lnTo>
                  <a:close/>
                  <a:moveTo>
                    <a:pt x="2022" y="179"/>
                  </a:moveTo>
                  <a:lnTo>
                    <a:pt x="2066" y="49"/>
                  </a:lnTo>
                  <a:lnTo>
                    <a:pt x="2025" y="49"/>
                  </a:lnTo>
                  <a:lnTo>
                    <a:pt x="2012" y="100"/>
                  </a:lnTo>
                  <a:lnTo>
                    <a:pt x="2004" y="137"/>
                  </a:lnTo>
                  <a:lnTo>
                    <a:pt x="1994" y="100"/>
                  </a:lnTo>
                  <a:lnTo>
                    <a:pt x="1980" y="49"/>
                  </a:lnTo>
                  <a:lnTo>
                    <a:pt x="1940" y="49"/>
                  </a:lnTo>
                  <a:lnTo>
                    <a:pt x="1986" y="179"/>
                  </a:lnTo>
                  <a:lnTo>
                    <a:pt x="2022" y="179"/>
                  </a:lnTo>
                  <a:close/>
                  <a:moveTo>
                    <a:pt x="2207" y="126"/>
                  </a:moveTo>
                  <a:lnTo>
                    <a:pt x="2207" y="113"/>
                  </a:lnTo>
                  <a:lnTo>
                    <a:pt x="2206" y="108"/>
                  </a:lnTo>
                  <a:lnTo>
                    <a:pt x="2206" y="103"/>
                  </a:lnTo>
                  <a:lnTo>
                    <a:pt x="2204" y="93"/>
                  </a:lnTo>
                  <a:lnTo>
                    <a:pt x="2201" y="84"/>
                  </a:lnTo>
                  <a:lnTo>
                    <a:pt x="2199" y="79"/>
                  </a:lnTo>
                  <a:lnTo>
                    <a:pt x="2197" y="75"/>
                  </a:lnTo>
                  <a:lnTo>
                    <a:pt x="2192" y="68"/>
                  </a:lnTo>
                  <a:lnTo>
                    <a:pt x="2189" y="64"/>
                  </a:lnTo>
                  <a:lnTo>
                    <a:pt x="2186" y="61"/>
                  </a:lnTo>
                  <a:lnTo>
                    <a:pt x="2179" y="56"/>
                  </a:lnTo>
                  <a:lnTo>
                    <a:pt x="2171" y="51"/>
                  </a:lnTo>
                  <a:lnTo>
                    <a:pt x="2167" y="50"/>
                  </a:lnTo>
                  <a:lnTo>
                    <a:pt x="2163" y="48"/>
                  </a:lnTo>
                  <a:lnTo>
                    <a:pt x="2158" y="47"/>
                  </a:lnTo>
                  <a:lnTo>
                    <a:pt x="2153" y="46"/>
                  </a:lnTo>
                  <a:lnTo>
                    <a:pt x="2143" y="46"/>
                  </a:lnTo>
                  <a:lnTo>
                    <a:pt x="2136" y="46"/>
                  </a:lnTo>
                  <a:lnTo>
                    <a:pt x="2129" y="47"/>
                  </a:lnTo>
                  <a:lnTo>
                    <a:pt x="2123" y="49"/>
                  </a:lnTo>
                  <a:lnTo>
                    <a:pt x="2117" y="51"/>
                  </a:lnTo>
                  <a:lnTo>
                    <a:pt x="2111" y="54"/>
                  </a:lnTo>
                  <a:lnTo>
                    <a:pt x="2105" y="57"/>
                  </a:lnTo>
                  <a:lnTo>
                    <a:pt x="2100" y="61"/>
                  </a:lnTo>
                  <a:lnTo>
                    <a:pt x="2096" y="65"/>
                  </a:lnTo>
                  <a:lnTo>
                    <a:pt x="2092" y="70"/>
                  </a:lnTo>
                  <a:lnTo>
                    <a:pt x="2088" y="75"/>
                  </a:lnTo>
                  <a:lnTo>
                    <a:pt x="2085" y="80"/>
                  </a:lnTo>
                  <a:lnTo>
                    <a:pt x="2082" y="86"/>
                  </a:lnTo>
                  <a:lnTo>
                    <a:pt x="2080" y="94"/>
                  </a:lnTo>
                  <a:lnTo>
                    <a:pt x="2079" y="100"/>
                  </a:lnTo>
                  <a:lnTo>
                    <a:pt x="2078" y="108"/>
                  </a:lnTo>
                  <a:lnTo>
                    <a:pt x="2078" y="115"/>
                  </a:lnTo>
                  <a:lnTo>
                    <a:pt x="2078" y="122"/>
                  </a:lnTo>
                  <a:lnTo>
                    <a:pt x="2079" y="129"/>
                  </a:lnTo>
                  <a:lnTo>
                    <a:pt x="2080" y="136"/>
                  </a:lnTo>
                  <a:lnTo>
                    <a:pt x="2082" y="143"/>
                  </a:lnTo>
                  <a:lnTo>
                    <a:pt x="2085" y="149"/>
                  </a:lnTo>
                  <a:lnTo>
                    <a:pt x="2088" y="154"/>
                  </a:lnTo>
                  <a:lnTo>
                    <a:pt x="2092" y="159"/>
                  </a:lnTo>
                  <a:lnTo>
                    <a:pt x="2096" y="164"/>
                  </a:lnTo>
                  <a:lnTo>
                    <a:pt x="2100" y="168"/>
                  </a:lnTo>
                  <a:lnTo>
                    <a:pt x="2105" y="172"/>
                  </a:lnTo>
                  <a:lnTo>
                    <a:pt x="2111" y="175"/>
                  </a:lnTo>
                  <a:lnTo>
                    <a:pt x="2117" y="178"/>
                  </a:lnTo>
                  <a:lnTo>
                    <a:pt x="2123" y="180"/>
                  </a:lnTo>
                  <a:lnTo>
                    <a:pt x="2129" y="181"/>
                  </a:lnTo>
                  <a:lnTo>
                    <a:pt x="2136" y="182"/>
                  </a:lnTo>
                  <a:lnTo>
                    <a:pt x="2144" y="183"/>
                  </a:lnTo>
                  <a:lnTo>
                    <a:pt x="2155" y="182"/>
                  </a:lnTo>
                  <a:lnTo>
                    <a:pt x="2165" y="180"/>
                  </a:lnTo>
                  <a:lnTo>
                    <a:pt x="2170" y="178"/>
                  </a:lnTo>
                  <a:lnTo>
                    <a:pt x="2175" y="176"/>
                  </a:lnTo>
                  <a:lnTo>
                    <a:pt x="2179" y="174"/>
                  </a:lnTo>
                  <a:lnTo>
                    <a:pt x="2183" y="172"/>
                  </a:lnTo>
                  <a:lnTo>
                    <a:pt x="2187" y="169"/>
                  </a:lnTo>
                  <a:lnTo>
                    <a:pt x="2191" y="166"/>
                  </a:lnTo>
                  <a:lnTo>
                    <a:pt x="2194" y="162"/>
                  </a:lnTo>
                  <a:lnTo>
                    <a:pt x="2197" y="159"/>
                  </a:lnTo>
                  <a:lnTo>
                    <a:pt x="2202" y="151"/>
                  </a:lnTo>
                  <a:lnTo>
                    <a:pt x="2204" y="146"/>
                  </a:lnTo>
                  <a:lnTo>
                    <a:pt x="2206" y="142"/>
                  </a:lnTo>
                  <a:lnTo>
                    <a:pt x="2167" y="142"/>
                  </a:lnTo>
                  <a:lnTo>
                    <a:pt x="2165" y="144"/>
                  </a:lnTo>
                  <a:lnTo>
                    <a:pt x="2163" y="147"/>
                  </a:lnTo>
                  <a:lnTo>
                    <a:pt x="2161" y="149"/>
                  </a:lnTo>
                  <a:lnTo>
                    <a:pt x="2158" y="150"/>
                  </a:lnTo>
                  <a:lnTo>
                    <a:pt x="2155" y="152"/>
                  </a:lnTo>
                  <a:lnTo>
                    <a:pt x="2152" y="152"/>
                  </a:lnTo>
                  <a:lnTo>
                    <a:pt x="2145" y="153"/>
                  </a:lnTo>
                  <a:lnTo>
                    <a:pt x="2139" y="153"/>
                  </a:lnTo>
                  <a:lnTo>
                    <a:pt x="2134" y="151"/>
                  </a:lnTo>
                  <a:lnTo>
                    <a:pt x="2131" y="150"/>
                  </a:lnTo>
                  <a:lnTo>
                    <a:pt x="2129" y="149"/>
                  </a:lnTo>
                  <a:lnTo>
                    <a:pt x="2127" y="148"/>
                  </a:lnTo>
                  <a:lnTo>
                    <a:pt x="2125" y="146"/>
                  </a:lnTo>
                  <a:lnTo>
                    <a:pt x="2122" y="142"/>
                  </a:lnTo>
                  <a:lnTo>
                    <a:pt x="2119" y="138"/>
                  </a:lnTo>
                  <a:lnTo>
                    <a:pt x="2117" y="132"/>
                  </a:lnTo>
                  <a:lnTo>
                    <a:pt x="2116" y="126"/>
                  </a:lnTo>
                  <a:lnTo>
                    <a:pt x="2207" y="126"/>
                  </a:lnTo>
                  <a:close/>
                  <a:moveTo>
                    <a:pt x="2116" y="99"/>
                  </a:moveTo>
                  <a:lnTo>
                    <a:pt x="2117" y="96"/>
                  </a:lnTo>
                  <a:lnTo>
                    <a:pt x="2117" y="94"/>
                  </a:lnTo>
                  <a:lnTo>
                    <a:pt x="2119" y="89"/>
                  </a:lnTo>
                  <a:lnTo>
                    <a:pt x="2122" y="84"/>
                  </a:lnTo>
                  <a:lnTo>
                    <a:pt x="2125" y="81"/>
                  </a:lnTo>
                  <a:lnTo>
                    <a:pt x="2129" y="78"/>
                  </a:lnTo>
                  <a:lnTo>
                    <a:pt x="2133" y="76"/>
                  </a:lnTo>
                  <a:lnTo>
                    <a:pt x="2138" y="75"/>
                  </a:lnTo>
                  <a:lnTo>
                    <a:pt x="2143" y="75"/>
                  </a:lnTo>
                  <a:lnTo>
                    <a:pt x="2148" y="75"/>
                  </a:lnTo>
                  <a:lnTo>
                    <a:pt x="2153" y="76"/>
                  </a:lnTo>
                  <a:lnTo>
                    <a:pt x="2157" y="78"/>
                  </a:lnTo>
                  <a:lnTo>
                    <a:pt x="2161" y="81"/>
                  </a:lnTo>
                  <a:lnTo>
                    <a:pt x="2163" y="84"/>
                  </a:lnTo>
                  <a:lnTo>
                    <a:pt x="2166" y="89"/>
                  </a:lnTo>
                  <a:lnTo>
                    <a:pt x="2167" y="91"/>
                  </a:lnTo>
                  <a:lnTo>
                    <a:pt x="2167" y="94"/>
                  </a:lnTo>
                  <a:lnTo>
                    <a:pt x="2168" y="99"/>
                  </a:lnTo>
                  <a:lnTo>
                    <a:pt x="2116" y="99"/>
                  </a:lnTo>
                  <a:close/>
                  <a:moveTo>
                    <a:pt x="2276" y="0"/>
                  </a:moveTo>
                  <a:lnTo>
                    <a:pt x="2238" y="0"/>
                  </a:lnTo>
                  <a:lnTo>
                    <a:pt x="2238" y="179"/>
                  </a:lnTo>
                  <a:lnTo>
                    <a:pt x="2276" y="179"/>
                  </a:lnTo>
                  <a:lnTo>
                    <a:pt x="2276" y="0"/>
                  </a:lnTo>
                  <a:close/>
                  <a:moveTo>
                    <a:pt x="2373" y="46"/>
                  </a:moveTo>
                  <a:lnTo>
                    <a:pt x="2366" y="46"/>
                  </a:lnTo>
                  <a:lnTo>
                    <a:pt x="2359" y="47"/>
                  </a:lnTo>
                  <a:lnTo>
                    <a:pt x="2352" y="49"/>
                  </a:lnTo>
                  <a:lnTo>
                    <a:pt x="2346" y="51"/>
                  </a:lnTo>
                  <a:lnTo>
                    <a:pt x="2340" y="54"/>
                  </a:lnTo>
                  <a:lnTo>
                    <a:pt x="2334" y="57"/>
                  </a:lnTo>
                  <a:lnTo>
                    <a:pt x="2329" y="61"/>
                  </a:lnTo>
                  <a:lnTo>
                    <a:pt x="2324" y="65"/>
                  </a:lnTo>
                  <a:lnTo>
                    <a:pt x="2320" y="70"/>
                  </a:lnTo>
                  <a:lnTo>
                    <a:pt x="2316" y="75"/>
                  </a:lnTo>
                  <a:lnTo>
                    <a:pt x="2313" y="80"/>
                  </a:lnTo>
                  <a:lnTo>
                    <a:pt x="2310" y="86"/>
                  </a:lnTo>
                  <a:lnTo>
                    <a:pt x="2308" y="94"/>
                  </a:lnTo>
                  <a:lnTo>
                    <a:pt x="2306" y="100"/>
                  </a:lnTo>
                  <a:lnTo>
                    <a:pt x="2305" y="107"/>
                  </a:lnTo>
                  <a:lnTo>
                    <a:pt x="2305" y="115"/>
                  </a:lnTo>
                  <a:lnTo>
                    <a:pt x="2305" y="122"/>
                  </a:lnTo>
                  <a:lnTo>
                    <a:pt x="2306" y="129"/>
                  </a:lnTo>
                  <a:lnTo>
                    <a:pt x="2308" y="136"/>
                  </a:lnTo>
                  <a:lnTo>
                    <a:pt x="2310" y="142"/>
                  </a:lnTo>
                  <a:lnTo>
                    <a:pt x="2313" y="148"/>
                  </a:lnTo>
                  <a:lnTo>
                    <a:pt x="2316" y="154"/>
                  </a:lnTo>
                  <a:lnTo>
                    <a:pt x="2320" y="159"/>
                  </a:lnTo>
                  <a:lnTo>
                    <a:pt x="2324" y="164"/>
                  </a:lnTo>
                  <a:lnTo>
                    <a:pt x="2329" y="168"/>
                  </a:lnTo>
                  <a:lnTo>
                    <a:pt x="2334" y="172"/>
                  </a:lnTo>
                  <a:lnTo>
                    <a:pt x="2340" y="175"/>
                  </a:lnTo>
                  <a:lnTo>
                    <a:pt x="2346" y="178"/>
                  </a:lnTo>
                  <a:lnTo>
                    <a:pt x="2352" y="180"/>
                  </a:lnTo>
                  <a:lnTo>
                    <a:pt x="2359" y="181"/>
                  </a:lnTo>
                  <a:lnTo>
                    <a:pt x="2366" y="182"/>
                  </a:lnTo>
                  <a:lnTo>
                    <a:pt x="2373" y="183"/>
                  </a:lnTo>
                  <a:lnTo>
                    <a:pt x="2381" y="182"/>
                  </a:lnTo>
                  <a:lnTo>
                    <a:pt x="2388" y="181"/>
                  </a:lnTo>
                  <a:lnTo>
                    <a:pt x="2395" y="180"/>
                  </a:lnTo>
                  <a:lnTo>
                    <a:pt x="2401" y="178"/>
                  </a:lnTo>
                  <a:lnTo>
                    <a:pt x="2407" y="175"/>
                  </a:lnTo>
                  <a:lnTo>
                    <a:pt x="2413" y="172"/>
                  </a:lnTo>
                  <a:lnTo>
                    <a:pt x="2418" y="168"/>
                  </a:lnTo>
                  <a:lnTo>
                    <a:pt x="2423" y="164"/>
                  </a:lnTo>
                  <a:lnTo>
                    <a:pt x="2427" y="159"/>
                  </a:lnTo>
                  <a:lnTo>
                    <a:pt x="2431" y="154"/>
                  </a:lnTo>
                  <a:lnTo>
                    <a:pt x="2434" y="149"/>
                  </a:lnTo>
                  <a:lnTo>
                    <a:pt x="2437" y="143"/>
                  </a:lnTo>
                  <a:lnTo>
                    <a:pt x="2439" y="136"/>
                  </a:lnTo>
                  <a:lnTo>
                    <a:pt x="2441" y="130"/>
                  </a:lnTo>
                  <a:lnTo>
                    <a:pt x="2442" y="123"/>
                  </a:lnTo>
                  <a:lnTo>
                    <a:pt x="2442" y="116"/>
                  </a:lnTo>
                  <a:lnTo>
                    <a:pt x="2442" y="108"/>
                  </a:lnTo>
                  <a:lnTo>
                    <a:pt x="2441" y="101"/>
                  </a:lnTo>
                  <a:lnTo>
                    <a:pt x="2439" y="94"/>
                  </a:lnTo>
                  <a:lnTo>
                    <a:pt x="2438" y="91"/>
                  </a:lnTo>
                  <a:lnTo>
                    <a:pt x="2437" y="88"/>
                  </a:lnTo>
                  <a:lnTo>
                    <a:pt x="2434" y="81"/>
                  </a:lnTo>
                  <a:lnTo>
                    <a:pt x="2431" y="75"/>
                  </a:lnTo>
                  <a:lnTo>
                    <a:pt x="2427" y="70"/>
                  </a:lnTo>
                  <a:lnTo>
                    <a:pt x="2423" y="65"/>
                  </a:lnTo>
                  <a:lnTo>
                    <a:pt x="2418" y="61"/>
                  </a:lnTo>
                  <a:lnTo>
                    <a:pt x="2413" y="57"/>
                  </a:lnTo>
                  <a:lnTo>
                    <a:pt x="2407" y="54"/>
                  </a:lnTo>
                  <a:lnTo>
                    <a:pt x="2401" y="51"/>
                  </a:lnTo>
                  <a:lnTo>
                    <a:pt x="2395" y="49"/>
                  </a:lnTo>
                  <a:lnTo>
                    <a:pt x="2388" y="47"/>
                  </a:lnTo>
                  <a:lnTo>
                    <a:pt x="2381" y="46"/>
                  </a:lnTo>
                  <a:lnTo>
                    <a:pt x="2373" y="46"/>
                  </a:lnTo>
                  <a:close/>
                  <a:moveTo>
                    <a:pt x="2373" y="76"/>
                  </a:moveTo>
                  <a:lnTo>
                    <a:pt x="2380" y="77"/>
                  </a:lnTo>
                  <a:lnTo>
                    <a:pt x="2384" y="77"/>
                  </a:lnTo>
                  <a:lnTo>
                    <a:pt x="2387" y="79"/>
                  </a:lnTo>
                  <a:lnTo>
                    <a:pt x="2389" y="80"/>
                  </a:lnTo>
                  <a:lnTo>
                    <a:pt x="2392" y="82"/>
                  </a:lnTo>
                  <a:lnTo>
                    <a:pt x="2396" y="86"/>
                  </a:lnTo>
                  <a:lnTo>
                    <a:pt x="2399" y="92"/>
                  </a:lnTo>
                  <a:lnTo>
                    <a:pt x="2402" y="99"/>
                  </a:lnTo>
                  <a:lnTo>
                    <a:pt x="2403" y="103"/>
                  </a:lnTo>
                  <a:lnTo>
                    <a:pt x="2403" y="107"/>
                  </a:lnTo>
                  <a:lnTo>
                    <a:pt x="2404" y="115"/>
                  </a:lnTo>
                  <a:lnTo>
                    <a:pt x="2403" y="124"/>
                  </a:lnTo>
                  <a:lnTo>
                    <a:pt x="2403" y="128"/>
                  </a:lnTo>
                  <a:lnTo>
                    <a:pt x="2402" y="131"/>
                  </a:lnTo>
                  <a:lnTo>
                    <a:pt x="2399" y="138"/>
                  </a:lnTo>
                  <a:lnTo>
                    <a:pt x="2396" y="143"/>
                  </a:lnTo>
                  <a:lnTo>
                    <a:pt x="2392" y="147"/>
                  </a:lnTo>
                  <a:lnTo>
                    <a:pt x="2389" y="149"/>
                  </a:lnTo>
                  <a:lnTo>
                    <a:pt x="2386" y="150"/>
                  </a:lnTo>
                  <a:lnTo>
                    <a:pt x="2384" y="151"/>
                  </a:lnTo>
                  <a:lnTo>
                    <a:pt x="2380" y="152"/>
                  </a:lnTo>
                  <a:lnTo>
                    <a:pt x="2377" y="152"/>
                  </a:lnTo>
                  <a:lnTo>
                    <a:pt x="2374" y="153"/>
                  </a:lnTo>
                  <a:lnTo>
                    <a:pt x="2367" y="152"/>
                  </a:lnTo>
                  <a:lnTo>
                    <a:pt x="2361" y="150"/>
                  </a:lnTo>
                  <a:lnTo>
                    <a:pt x="2358" y="149"/>
                  </a:lnTo>
                  <a:lnTo>
                    <a:pt x="2356" y="147"/>
                  </a:lnTo>
                  <a:lnTo>
                    <a:pt x="2351" y="143"/>
                  </a:lnTo>
                  <a:lnTo>
                    <a:pt x="2348" y="137"/>
                  </a:lnTo>
                  <a:lnTo>
                    <a:pt x="2345" y="131"/>
                  </a:lnTo>
                  <a:lnTo>
                    <a:pt x="2344" y="127"/>
                  </a:lnTo>
                  <a:lnTo>
                    <a:pt x="2344" y="123"/>
                  </a:lnTo>
                  <a:lnTo>
                    <a:pt x="2343" y="115"/>
                  </a:lnTo>
                  <a:lnTo>
                    <a:pt x="2344" y="106"/>
                  </a:lnTo>
                  <a:lnTo>
                    <a:pt x="2344" y="102"/>
                  </a:lnTo>
                  <a:lnTo>
                    <a:pt x="2345" y="99"/>
                  </a:lnTo>
                  <a:lnTo>
                    <a:pt x="2348" y="92"/>
                  </a:lnTo>
                  <a:lnTo>
                    <a:pt x="2349" y="89"/>
                  </a:lnTo>
                  <a:lnTo>
                    <a:pt x="2351" y="86"/>
                  </a:lnTo>
                  <a:lnTo>
                    <a:pt x="2356" y="82"/>
                  </a:lnTo>
                  <a:lnTo>
                    <a:pt x="2358" y="80"/>
                  </a:lnTo>
                  <a:lnTo>
                    <a:pt x="2361" y="79"/>
                  </a:lnTo>
                  <a:lnTo>
                    <a:pt x="2364" y="77"/>
                  </a:lnTo>
                  <a:lnTo>
                    <a:pt x="2367" y="77"/>
                  </a:lnTo>
                  <a:lnTo>
                    <a:pt x="2373" y="76"/>
                  </a:lnTo>
                  <a:close/>
                  <a:moveTo>
                    <a:pt x="2473" y="49"/>
                  </a:moveTo>
                  <a:lnTo>
                    <a:pt x="2473" y="220"/>
                  </a:lnTo>
                  <a:lnTo>
                    <a:pt x="2511" y="220"/>
                  </a:lnTo>
                  <a:lnTo>
                    <a:pt x="2511" y="169"/>
                  </a:lnTo>
                  <a:lnTo>
                    <a:pt x="2515" y="172"/>
                  </a:lnTo>
                  <a:lnTo>
                    <a:pt x="2519" y="175"/>
                  </a:lnTo>
                  <a:lnTo>
                    <a:pt x="2523" y="178"/>
                  </a:lnTo>
                  <a:lnTo>
                    <a:pt x="2527" y="179"/>
                  </a:lnTo>
                  <a:lnTo>
                    <a:pt x="2531" y="181"/>
                  </a:lnTo>
                  <a:lnTo>
                    <a:pt x="2535" y="182"/>
                  </a:lnTo>
                  <a:lnTo>
                    <a:pt x="2540" y="183"/>
                  </a:lnTo>
                  <a:lnTo>
                    <a:pt x="2545" y="183"/>
                  </a:lnTo>
                  <a:lnTo>
                    <a:pt x="2552" y="182"/>
                  </a:lnTo>
                  <a:lnTo>
                    <a:pt x="2557" y="181"/>
                  </a:lnTo>
                  <a:lnTo>
                    <a:pt x="2563" y="180"/>
                  </a:lnTo>
                  <a:lnTo>
                    <a:pt x="2568" y="178"/>
                  </a:lnTo>
                  <a:lnTo>
                    <a:pt x="2573" y="175"/>
                  </a:lnTo>
                  <a:lnTo>
                    <a:pt x="2578" y="172"/>
                  </a:lnTo>
                  <a:lnTo>
                    <a:pt x="2582" y="168"/>
                  </a:lnTo>
                  <a:lnTo>
                    <a:pt x="2586" y="164"/>
                  </a:lnTo>
                  <a:lnTo>
                    <a:pt x="2590" y="159"/>
                  </a:lnTo>
                  <a:lnTo>
                    <a:pt x="2593" y="154"/>
                  </a:lnTo>
                  <a:lnTo>
                    <a:pt x="2596" y="148"/>
                  </a:lnTo>
                  <a:lnTo>
                    <a:pt x="2598" y="142"/>
                  </a:lnTo>
                  <a:lnTo>
                    <a:pt x="2600" y="136"/>
                  </a:lnTo>
                  <a:lnTo>
                    <a:pt x="2601" y="129"/>
                  </a:lnTo>
                  <a:lnTo>
                    <a:pt x="2602" y="122"/>
                  </a:lnTo>
                  <a:lnTo>
                    <a:pt x="2602" y="114"/>
                  </a:lnTo>
                  <a:lnTo>
                    <a:pt x="2602" y="107"/>
                  </a:lnTo>
                  <a:lnTo>
                    <a:pt x="2601" y="100"/>
                  </a:lnTo>
                  <a:lnTo>
                    <a:pt x="2600" y="93"/>
                  </a:lnTo>
                  <a:lnTo>
                    <a:pt x="2598" y="86"/>
                  </a:lnTo>
                  <a:lnTo>
                    <a:pt x="2596" y="80"/>
                  </a:lnTo>
                  <a:lnTo>
                    <a:pt x="2593" y="74"/>
                  </a:lnTo>
                  <a:lnTo>
                    <a:pt x="2590" y="69"/>
                  </a:lnTo>
                  <a:lnTo>
                    <a:pt x="2586" y="65"/>
                  </a:lnTo>
                  <a:lnTo>
                    <a:pt x="2582" y="60"/>
                  </a:lnTo>
                  <a:lnTo>
                    <a:pt x="2578" y="57"/>
                  </a:lnTo>
                  <a:lnTo>
                    <a:pt x="2573" y="53"/>
                  </a:lnTo>
                  <a:lnTo>
                    <a:pt x="2568" y="51"/>
                  </a:lnTo>
                  <a:lnTo>
                    <a:pt x="2563" y="49"/>
                  </a:lnTo>
                  <a:lnTo>
                    <a:pt x="2557" y="47"/>
                  </a:lnTo>
                  <a:lnTo>
                    <a:pt x="2551" y="46"/>
                  </a:lnTo>
                  <a:lnTo>
                    <a:pt x="2545" y="46"/>
                  </a:lnTo>
                  <a:lnTo>
                    <a:pt x="2539" y="46"/>
                  </a:lnTo>
                  <a:lnTo>
                    <a:pt x="2534" y="47"/>
                  </a:lnTo>
                  <a:lnTo>
                    <a:pt x="2529" y="48"/>
                  </a:lnTo>
                  <a:lnTo>
                    <a:pt x="2525" y="50"/>
                  </a:lnTo>
                  <a:lnTo>
                    <a:pt x="2521" y="53"/>
                  </a:lnTo>
                  <a:lnTo>
                    <a:pt x="2517" y="56"/>
                  </a:lnTo>
                  <a:lnTo>
                    <a:pt x="2513" y="60"/>
                  </a:lnTo>
                  <a:lnTo>
                    <a:pt x="2509" y="65"/>
                  </a:lnTo>
                  <a:lnTo>
                    <a:pt x="2510" y="49"/>
                  </a:lnTo>
                  <a:lnTo>
                    <a:pt x="2473" y="49"/>
                  </a:lnTo>
                  <a:close/>
                  <a:moveTo>
                    <a:pt x="2537" y="77"/>
                  </a:moveTo>
                  <a:lnTo>
                    <a:pt x="2543" y="77"/>
                  </a:lnTo>
                  <a:lnTo>
                    <a:pt x="2546" y="78"/>
                  </a:lnTo>
                  <a:lnTo>
                    <a:pt x="2548" y="79"/>
                  </a:lnTo>
                  <a:lnTo>
                    <a:pt x="2551" y="81"/>
                  </a:lnTo>
                  <a:lnTo>
                    <a:pt x="2553" y="82"/>
                  </a:lnTo>
                  <a:lnTo>
                    <a:pt x="2557" y="88"/>
                  </a:lnTo>
                  <a:lnTo>
                    <a:pt x="2560" y="93"/>
                  </a:lnTo>
                  <a:lnTo>
                    <a:pt x="2562" y="96"/>
                  </a:lnTo>
                  <a:lnTo>
                    <a:pt x="2563" y="100"/>
                  </a:lnTo>
                  <a:lnTo>
                    <a:pt x="2564" y="107"/>
                  </a:lnTo>
                  <a:lnTo>
                    <a:pt x="2565" y="115"/>
                  </a:lnTo>
                  <a:lnTo>
                    <a:pt x="2564" y="123"/>
                  </a:lnTo>
                  <a:lnTo>
                    <a:pt x="2563" y="127"/>
                  </a:lnTo>
                  <a:lnTo>
                    <a:pt x="2563" y="130"/>
                  </a:lnTo>
                  <a:lnTo>
                    <a:pt x="2560" y="137"/>
                  </a:lnTo>
                  <a:lnTo>
                    <a:pt x="2557" y="142"/>
                  </a:lnTo>
                  <a:lnTo>
                    <a:pt x="2553" y="146"/>
                  </a:lnTo>
                  <a:lnTo>
                    <a:pt x="2548" y="149"/>
                  </a:lnTo>
                  <a:lnTo>
                    <a:pt x="2543" y="151"/>
                  </a:lnTo>
                  <a:lnTo>
                    <a:pt x="2540" y="152"/>
                  </a:lnTo>
                  <a:lnTo>
                    <a:pt x="2537" y="152"/>
                  </a:lnTo>
                  <a:lnTo>
                    <a:pt x="2534" y="152"/>
                  </a:lnTo>
                  <a:lnTo>
                    <a:pt x="2531" y="151"/>
                  </a:lnTo>
                  <a:lnTo>
                    <a:pt x="2528" y="151"/>
                  </a:lnTo>
                  <a:lnTo>
                    <a:pt x="2525" y="149"/>
                  </a:lnTo>
                  <a:lnTo>
                    <a:pt x="2523" y="148"/>
                  </a:lnTo>
                  <a:lnTo>
                    <a:pt x="2521" y="146"/>
                  </a:lnTo>
                  <a:lnTo>
                    <a:pt x="2517" y="142"/>
                  </a:lnTo>
                  <a:lnTo>
                    <a:pt x="2515" y="139"/>
                  </a:lnTo>
                  <a:lnTo>
                    <a:pt x="2514" y="137"/>
                  </a:lnTo>
                  <a:lnTo>
                    <a:pt x="2512" y="133"/>
                  </a:lnTo>
                  <a:lnTo>
                    <a:pt x="2511" y="130"/>
                  </a:lnTo>
                  <a:lnTo>
                    <a:pt x="2510" y="127"/>
                  </a:lnTo>
                  <a:lnTo>
                    <a:pt x="2510" y="123"/>
                  </a:lnTo>
                  <a:lnTo>
                    <a:pt x="2509" y="115"/>
                  </a:lnTo>
                  <a:lnTo>
                    <a:pt x="2510" y="107"/>
                  </a:lnTo>
                  <a:lnTo>
                    <a:pt x="2510" y="103"/>
                  </a:lnTo>
                  <a:lnTo>
                    <a:pt x="2511" y="99"/>
                  </a:lnTo>
                  <a:lnTo>
                    <a:pt x="2514" y="93"/>
                  </a:lnTo>
                  <a:lnTo>
                    <a:pt x="2517" y="88"/>
                  </a:lnTo>
                  <a:lnTo>
                    <a:pt x="2521" y="82"/>
                  </a:lnTo>
                  <a:lnTo>
                    <a:pt x="2525" y="79"/>
                  </a:lnTo>
                  <a:lnTo>
                    <a:pt x="2531" y="77"/>
                  </a:lnTo>
                  <a:lnTo>
                    <a:pt x="2537" y="77"/>
                  </a:lnTo>
                  <a:close/>
                  <a:moveTo>
                    <a:pt x="2632" y="49"/>
                  </a:moveTo>
                  <a:lnTo>
                    <a:pt x="2632" y="179"/>
                  </a:lnTo>
                  <a:lnTo>
                    <a:pt x="2669" y="179"/>
                  </a:lnTo>
                  <a:lnTo>
                    <a:pt x="2669" y="108"/>
                  </a:lnTo>
                  <a:lnTo>
                    <a:pt x="2670" y="101"/>
                  </a:lnTo>
                  <a:lnTo>
                    <a:pt x="2671" y="95"/>
                  </a:lnTo>
                  <a:lnTo>
                    <a:pt x="2672" y="91"/>
                  </a:lnTo>
                  <a:lnTo>
                    <a:pt x="2674" y="86"/>
                  </a:lnTo>
                  <a:lnTo>
                    <a:pt x="2675" y="84"/>
                  </a:lnTo>
                  <a:lnTo>
                    <a:pt x="2677" y="83"/>
                  </a:lnTo>
                  <a:lnTo>
                    <a:pt x="2680" y="80"/>
                  </a:lnTo>
                  <a:lnTo>
                    <a:pt x="2684" y="79"/>
                  </a:lnTo>
                  <a:lnTo>
                    <a:pt x="2689" y="79"/>
                  </a:lnTo>
                  <a:lnTo>
                    <a:pt x="2693" y="79"/>
                  </a:lnTo>
                  <a:lnTo>
                    <a:pt x="2697" y="80"/>
                  </a:lnTo>
                  <a:lnTo>
                    <a:pt x="2699" y="81"/>
                  </a:lnTo>
                  <a:lnTo>
                    <a:pt x="2701" y="83"/>
                  </a:lnTo>
                  <a:lnTo>
                    <a:pt x="2703" y="86"/>
                  </a:lnTo>
                  <a:lnTo>
                    <a:pt x="2705" y="91"/>
                  </a:lnTo>
                  <a:lnTo>
                    <a:pt x="2707" y="95"/>
                  </a:lnTo>
                  <a:lnTo>
                    <a:pt x="2707" y="98"/>
                  </a:lnTo>
                  <a:lnTo>
                    <a:pt x="2708" y="101"/>
                  </a:lnTo>
                  <a:lnTo>
                    <a:pt x="2708" y="108"/>
                  </a:lnTo>
                  <a:lnTo>
                    <a:pt x="2708" y="179"/>
                  </a:lnTo>
                  <a:lnTo>
                    <a:pt x="2746" y="179"/>
                  </a:lnTo>
                  <a:lnTo>
                    <a:pt x="2746" y="108"/>
                  </a:lnTo>
                  <a:lnTo>
                    <a:pt x="2746" y="101"/>
                  </a:lnTo>
                  <a:lnTo>
                    <a:pt x="2747" y="95"/>
                  </a:lnTo>
                  <a:lnTo>
                    <a:pt x="2748" y="93"/>
                  </a:lnTo>
                  <a:lnTo>
                    <a:pt x="2748" y="91"/>
                  </a:lnTo>
                  <a:lnTo>
                    <a:pt x="2750" y="86"/>
                  </a:lnTo>
                  <a:lnTo>
                    <a:pt x="2752" y="84"/>
                  </a:lnTo>
                  <a:lnTo>
                    <a:pt x="2753" y="83"/>
                  </a:lnTo>
                  <a:lnTo>
                    <a:pt x="2756" y="80"/>
                  </a:lnTo>
                  <a:lnTo>
                    <a:pt x="2760" y="79"/>
                  </a:lnTo>
                  <a:lnTo>
                    <a:pt x="2765" y="79"/>
                  </a:lnTo>
                  <a:lnTo>
                    <a:pt x="2770" y="79"/>
                  </a:lnTo>
                  <a:lnTo>
                    <a:pt x="2773" y="80"/>
                  </a:lnTo>
                  <a:lnTo>
                    <a:pt x="2775" y="81"/>
                  </a:lnTo>
                  <a:lnTo>
                    <a:pt x="2777" y="83"/>
                  </a:lnTo>
                  <a:lnTo>
                    <a:pt x="2779" y="86"/>
                  </a:lnTo>
                  <a:lnTo>
                    <a:pt x="2781" y="91"/>
                  </a:lnTo>
                  <a:lnTo>
                    <a:pt x="2783" y="95"/>
                  </a:lnTo>
                  <a:lnTo>
                    <a:pt x="2783" y="98"/>
                  </a:lnTo>
                  <a:lnTo>
                    <a:pt x="2784" y="101"/>
                  </a:lnTo>
                  <a:lnTo>
                    <a:pt x="2784" y="108"/>
                  </a:lnTo>
                  <a:lnTo>
                    <a:pt x="2784" y="179"/>
                  </a:lnTo>
                  <a:lnTo>
                    <a:pt x="2822" y="179"/>
                  </a:lnTo>
                  <a:lnTo>
                    <a:pt x="2822" y="94"/>
                  </a:lnTo>
                  <a:lnTo>
                    <a:pt x="2821" y="81"/>
                  </a:lnTo>
                  <a:lnTo>
                    <a:pt x="2819" y="72"/>
                  </a:lnTo>
                  <a:lnTo>
                    <a:pt x="2818" y="68"/>
                  </a:lnTo>
                  <a:lnTo>
                    <a:pt x="2816" y="64"/>
                  </a:lnTo>
                  <a:lnTo>
                    <a:pt x="2814" y="61"/>
                  </a:lnTo>
                  <a:lnTo>
                    <a:pt x="2812" y="58"/>
                  </a:lnTo>
                  <a:lnTo>
                    <a:pt x="2809" y="55"/>
                  </a:lnTo>
                  <a:lnTo>
                    <a:pt x="2805" y="53"/>
                  </a:lnTo>
                  <a:lnTo>
                    <a:pt x="2802" y="51"/>
                  </a:lnTo>
                  <a:lnTo>
                    <a:pt x="2798" y="49"/>
                  </a:lnTo>
                  <a:lnTo>
                    <a:pt x="2794" y="48"/>
                  </a:lnTo>
                  <a:lnTo>
                    <a:pt x="2789" y="47"/>
                  </a:lnTo>
                  <a:lnTo>
                    <a:pt x="2780" y="46"/>
                  </a:lnTo>
                  <a:lnTo>
                    <a:pt x="2774" y="46"/>
                  </a:lnTo>
                  <a:lnTo>
                    <a:pt x="2768" y="47"/>
                  </a:lnTo>
                  <a:lnTo>
                    <a:pt x="2766" y="48"/>
                  </a:lnTo>
                  <a:lnTo>
                    <a:pt x="2763" y="48"/>
                  </a:lnTo>
                  <a:lnTo>
                    <a:pt x="2759" y="50"/>
                  </a:lnTo>
                  <a:lnTo>
                    <a:pt x="2754" y="53"/>
                  </a:lnTo>
                  <a:lnTo>
                    <a:pt x="2749" y="57"/>
                  </a:lnTo>
                  <a:lnTo>
                    <a:pt x="2745" y="61"/>
                  </a:lnTo>
                  <a:lnTo>
                    <a:pt x="2740" y="67"/>
                  </a:lnTo>
                  <a:lnTo>
                    <a:pt x="2737" y="62"/>
                  </a:lnTo>
                  <a:lnTo>
                    <a:pt x="2733" y="57"/>
                  </a:lnTo>
                  <a:lnTo>
                    <a:pt x="2729" y="54"/>
                  </a:lnTo>
                  <a:lnTo>
                    <a:pt x="2725" y="51"/>
                  </a:lnTo>
                  <a:lnTo>
                    <a:pt x="2720" y="49"/>
                  </a:lnTo>
                  <a:lnTo>
                    <a:pt x="2715" y="47"/>
                  </a:lnTo>
                  <a:lnTo>
                    <a:pt x="2710" y="46"/>
                  </a:lnTo>
                  <a:lnTo>
                    <a:pt x="2704" y="46"/>
                  </a:lnTo>
                  <a:lnTo>
                    <a:pt x="2698" y="46"/>
                  </a:lnTo>
                  <a:lnTo>
                    <a:pt x="2693" y="47"/>
                  </a:lnTo>
                  <a:lnTo>
                    <a:pt x="2689" y="48"/>
                  </a:lnTo>
                  <a:lnTo>
                    <a:pt x="2685" y="50"/>
                  </a:lnTo>
                  <a:lnTo>
                    <a:pt x="2681" y="52"/>
                  </a:lnTo>
                  <a:lnTo>
                    <a:pt x="2677" y="56"/>
                  </a:lnTo>
                  <a:lnTo>
                    <a:pt x="2675" y="58"/>
                  </a:lnTo>
                  <a:lnTo>
                    <a:pt x="2673" y="60"/>
                  </a:lnTo>
                  <a:lnTo>
                    <a:pt x="2668" y="65"/>
                  </a:lnTo>
                  <a:lnTo>
                    <a:pt x="2668" y="49"/>
                  </a:lnTo>
                  <a:lnTo>
                    <a:pt x="2632" y="49"/>
                  </a:lnTo>
                  <a:close/>
                  <a:moveTo>
                    <a:pt x="2981" y="126"/>
                  </a:moveTo>
                  <a:lnTo>
                    <a:pt x="2981" y="113"/>
                  </a:lnTo>
                  <a:lnTo>
                    <a:pt x="2981" y="108"/>
                  </a:lnTo>
                  <a:lnTo>
                    <a:pt x="2980" y="103"/>
                  </a:lnTo>
                  <a:lnTo>
                    <a:pt x="2978" y="93"/>
                  </a:lnTo>
                  <a:lnTo>
                    <a:pt x="2975" y="84"/>
                  </a:lnTo>
                  <a:lnTo>
                    <a:pt x="2973" y="79"/>
                  </a:lnTo>
                  <a:lnTo>
                    <a:pt x="2971" y="75"/>
                  </a:lnTo>
                  <a:lnTo>
                    <a:pt x="2966" y="68"/>
                  </a:lnTo>
                  <a:lnTo>
                    <a:pt x="2963" y="64"/>
                  </a:lnTo>
                  <a:lnTo>
                    <a:pt x="2960" y="61"/>
                  </a:lnTo>
                  <a:lnTo>
                    <a:pt x="2953" y="56"/>
                  </a:lnTo>
                  <a:lnTo>
                    <a:pt x="2945" y="51"/>
                  </a:lnTo>
                  <a:lnTo>
                    <a:pt x="2941" y="50"/>
                  </a:lnTo>
                  <a:lnTo>
                    <a:pt x="2937" y="48"/>
                  </a:lnTo>
                  <a:lnTo>
                    <a:pt x="2932" y="47"/>
                  </a:lnTo>
                  <a:lnTo>
                    <a:pt x="2928" y="46"/>
                  </a:lnTo>
                  <a:lnTo>
                    <a:pt x="2918" y="46"/>
                  </a:lnTo>
                  <a:lnTo>
                    <a:pt x="2910" y="46"/>
                  </a:lnTo>
                  <a:lnTo>
                    <a:pt x="2904" y="47"/>
                  </a:lnTo>
                  <a:lnTo>
                    <a:pt x="2897" y="49"/>
                  </a:lnTo>
                  <a:lnTo>
                    <a:pt x="2891" y="51"/>
                  </a:lnTo>
                  <a:lnTo>
                    <a:pt x="2885" y="54"/>
                  </a:lnTo>
                  <a:lnTo>
                    <a:pt x="2880" y="57"/>
                  </a:lnTo>
                  <a:lnTo>
                    <a:pt x="2875" y="61"/>
                  </a:lnTo>
                  <a:lnTo>
                    <a:pt x="2870" y="65"/>
                  </a:lnTo>
                  <a:lnTo>
                    <a:pt x="2866" y="70"/>
                  </a:lnTo>
                  <a:lnTo>
                    <a:pt x="2862" y="75"/>
                  </a:lnTo>
                  <a:lnTo>
                    <a:pt x="2859" y="80"/>
                  </a:lnTo>
                  <a:lnTo>
                    <a:pt x="2857" y="86"/>
                  </a:lnTo>
                  <a:lnTo>
                    <a:pt x="2854" y="94"/>
                  </a:lnTo>
                  <a:lnTo>
                    <a:pt x="2853" y="100"/>
                  </a:lnTo>
                  <a:lnTo>
                    <a:pt x="2852" y="108"/>
                  </a:lnTo>
                  <a:lnTo>
                    <a:pt x="2852" y="115"/>
                  </a:lnTo>
                  <a:lnTo>
                    <a:pt x="2852" y="122"/>
                  </a:lnTo>
                  <a:lnTo>
                    <a:pt x="2853" y="129"/>
                  </a:lnTo>
                  <a:lnTo>
                    <a:pt x="2854" y="136"/>
                  </a:lnTo>
                  <a:lnTo>
                    <a:pt x="2856" y="143"/>
                  </a:lnTo>
                  <a:lnTo>
                    <a:pt x="2859" y="149"/>
                  </a:lnTo>
                  <a:lnTo>
                    <a:pt x="2862" y="154"/>
                  </a:lnTo>
                  <a:lnTo>
                    <a:pt x="2866" y="159"/>
                  </a:lnTo>
                  <a:lnTo>
                    <a:pt x="2870" y="164"/>
                  </a:lnTo>
                  <a:lnTo>
                    <a:pt x="2874" y="168"/>
                  </a:lnTo>
                  <a:lnTo>
                    <a:pt x="2879" y="172"/>
                  </a:lnTo>
                  <a:lnTo>
                    <a:pt x="2885" y="175"/>
                  </a:lnTo>
                  <a:lnTo>
                    <a:pt x="2891" y="178"/>
                  </a:lnTo>
                  <a:lnTo>
                    <a:pt x="2897" y="180"/>
                  </a:lnTo>
                  <a:lnTo>
                    <a:pt x="2904" y="181"/>
                  </a:lnTo>
                  <a:lnTo>
                    <a:pt x="2911" y="182"/>
                  </a:lnTo>
                  <a:lnTo>
                    <a:pt x="2918" y="183"/>
                  </a:lnTo>
                  <a:lnTo>
                    <a:pt x="2929" y="182"/>
                  </a:lnTo>
                  <a:lnTo>
                    <a:pt x="2940" y="180"/>
                  </a:lnTo>
                  <a:lnTo>
                    <a:pt x="2944" y="178"/>
                  </a:lnTo>
                  <a:lnTo>
                    <a:pt x="2949" y="176"/>
                  </a:lnTo>
                  <a:lnTo>
                    <a:pt x="2954" y="174"/>
                  </a:lnTo>
                  <a:lnTo>
                    <a:pt x="2958" y="172"/>
                  </a:lnTo>
                  <a:lnTo>
                    <a:pt x="2962" y="169"/>
                  </a:lnTo>
                  <a:lnTo>
                    <a:pt x="2965" y="166"/>
                  </a:lnTo>
                  <a:lnTo>
                    <a:pt x="2968" y="162"/>
                  </a:lnTo>
                  <a:lnTo>
                    <a:pt x="2971" y="159"/>
                  </a:lnTo>
                  <a:lnTo>
                    <a:pt x="2976" y="151"/>
                  </a:lnTo>
                  <a:lnTo>
                    <a:pt x="2978" y="146"/>
                  </a:lnTo>
                  <a:lnTo>
                    <a:pt x="2980" y="142"/>
                  </a:lnTo>
                  <a:lnTo>
                    <a:pt x="2941" y="142"/>
                  </a:lnTo>
                  <a:lnTo>
                    <a:pt x="2939" y="144"/>
                  </a:lnTo>
                  <a:lnTo>
                    <a:pt x="2937" y="147"/>
                  </a:lnTo>
                  <a:lnTo>
                    <a:pt x="2935" y="149"/>
                  </a:lnTo>
                  <a:lnTo>
                    <a:pt x="2932" y="150"/>
                  </a:lnTo>
                  <a:lnTo>
                    <a:pt x="2929" y="152"/>
                  </a:lnTo>
                  <a:lnTo>
                    <a:pt x="2926" y="152"/>
                  </a:lnTo>
                  <a:lnTo>
                    <a:pt x="2919" y="153"/>
                  </a:lnTo>
                  <a:lnTo>
                    <a:pt x="2913" y="153"/>
                  </a:lnTo>
                  <a:lnTo>
                    <a:pt x="2908" y="151"/>
                  </a:lnTo>
                  <a:lnTo>
                    <a:pt x="2905" y="150"/>
                  </a:lnTo>
                  <a:lnTo>
                    <a:pt x="2903" y="149"/>
                  </a:lnTo>
                  <a:lnTo>
                    <a:pt x="2901" y="148"/>
                  </a:lnTo>
                  <a:lnTo>
                    <a:pt x="2899" y="146"/>
                  </a:lnTo>
                  <a:lnTo>
                    <a:pt x="2896" y="142"/>
                  </a:lnTo>
                  <a:lnTo>
                    <a:pt x="2893" y="138"/>
                  </a:lnTo>
                  <a:lnTo>
                    <a:pt x="2891" y="132"/>
                  </a:lnTo>
                  <a:lnTo>
                    <a:pt x="2890" y="126"/>
                  </a:lnTo>
                  <a:lnTo>
                    <a:pt x="2981" y="126"/>
                  </a:lnTo>
                  <a:close/>
                  <a:moveTo>
                    <a:pt x="2890" y="99"/>
                  </a:moveTo>
                  <a:lnTo>
                    <a:pt x="2891" y="96"/>
                  </a:lnTo>
                  <a:lnTo>
                    <a:pt x="2892" y="94"/>
                  </a:lnTo>
                  <a:lnTo>
                    <a:pt x="2894" y="89"/>
                  </a:lnTo>
                  <a:lnTo>
                    <a:pt x="2896" y="84"/>
                  </a:lnTo>
                  <a:lnTo>
                    <a:pt x="2899" y="81"/>
                  </a:lnTo>
                  <a:lnTo>
                    <a:pt x="2903" y="78"/>
                  </a:lnTo>
                  <a:lnTo>
                    <a:pt x="2907" y="76"/>
                  </a:lnTo>
                  <a:lnTo>
                    <a:pt x="2912" y="75"/>
                  </a:lnTo>
                  <a:lnTo>
                    <a:pt x="2917" y="75"/>
                  </a:lnTo>
                  <a:lnTo>
                    <a:pt x="2923" y="75"/>
                  </a:lnTo>
                  <a:lnTo>
                    <a:pt x="2927" y="76"/>
                  </a:lnTo>
                  <a:lnTo>
                    <a:pt x="2931" y="78"/>
                  </a:lnTo>
                  <a:lnTo>
                    <a:pt x="2935" y="81"/>
                  </a:lnTo>
                  <a:lnTo>
                    <a:pt x="2938" y="84"/>
                  </a:lnTo>
                  <a:lnTo>
                    <a:pt x="2940" y="89"/>
                  </a:lnTo>
                  <a:lnTo>
                    <a:pt x="2941" y="91"/>
                  </a:lnTo>
                  <a:lnTo>
                    <a:pt x="2942" y="94"/>
                  </a:lnTo>
                  <a:lnTo>
                    <a:pt x="2942" y="99"/>
                  </a:lnTo>
                  <a:lnTo>
                    <a:pt x="2890" y="99"/>
                  </a:lnTo>
                  <a:close/>
                  <a:moveTo>
                    <a:pt x="3011" y="49"/>
                  </a:moveTo>
                  <a:lnTo>
                    <a:pt x="3011" y="179"/>
                  </a:lnTo>
                  <a:lnTo>
                    <a:pt x="3049" y="179"/>
                  </a:lnTo>
                  <a:lnTo>
                    <a:pt x="3049" y="107"/>
                  </a:lnTo>
                  <a:lnTo>
                    <a:pt x="3049" y="100"/>
                  </a:lnTo>
                  <a:lnTo>
                    <a:pt x="3050" y="94"/>
                  </a:lnTo>
                  <a:lnTo>
                    <a:pt x="3052" y="89"/>
                  </a:lnTo>
                  <a:lnTo>
                    <a:pt x="3055" y="85"/>
                  </a:lnTo>
                  <a:lnTo>
                    <a:pt x="3056" y="83"/>
                  </a:lnTo>
                  <a:lnTo>
                    <a:pt x="3058" y="82"/>
                  </a:lnTo>
                  <a:lnTo>
                    <a:pt x="3062" y="79"/>
                  </a:lnTo>
                  <a:lnTo>
                    <a:pt x="3066" y="78"/>
                  </a:lnTo>
                  <a:lnTo>
                    <a:pt x="3071" y="78"/>
                  </a:lnTo>
                  <a:lnTo>
                    <a:pt x="3076" y="78"/>
                  </a:lnTo>
                  <a:lnTo>
                    <a:pt x="3078" y="79"/>
                  </a:lnTo>
                  <a:lnTo>
                    <a:pt x="3080" y="80"/>
                  </a:lnTo>
                  <a:lnTo>
                    <a:pt x="3084" y="82"/>
                  </a:lnTo>
                  <a:lnTo>
                    <a:pt x="3087" y="85"/>
                  </a:lnTo>
                  <a:lnTo>
                    <a:pt x="3089" y="90"/>
                  </a:lnTo>
                  <a:lnTo>
                    <a:pt x="3090" y="94"/>
                  </a:lnTo>
                  <a:lnTo>
                    <a:pt x="3090" y="101"/>
                  </a:lnTo>
                  <a:lnTo>
                    <a:pt x="3091" y="109"/>
                  </a:lnTo>
                  <a:lnTo>
                    <a:pt x="3091" y="179"/>
                  </a:lnTo>
                  <a:lnTo>
                    <a:pt x="3128" y="179"/>
                  </a:lnTo>
                  <a:lnTo>
                    <a:pt x="3128" y="96"/>
                  </a:lnTo>
                  <a:lnTo>
                    <a:pt x="3128" y="90"/>
                  </a:lnTo>
                  <a:lnTo>
                    <a:pt x="3128" y="84"/>
                  </a:lnTo>
                  <a:lnTo>
                    <a:pt x="3127" y="79"/>
                  </a:lnTo>
                  <a:lnTo>
                    <a:pt x="3125" y="74"/>
                  </a:lnTo>
                  <a:lnTo>
                    <a:pt x="3124" y="70"/>
                  </a:lnTo>
                  <a:lnTo>
                    <a:pt x="3122" y="66"/>
                  </a:lnTo>
                  <a:lnTo>
                    <a:pt x="3119" y="62"/>
                  </a:lnTo>
                  <a:lnTo>
                    <a:pt x="3116" y="59"/>
                  </a:lnTo>
                  <a:lnTo>
                    <a:pt x="3113" y="56"/>
                  </a:lnTo>
                  <a:lnTo>
                    <a:pt x="3110" y="53"/>
                  </a:lnTo>
                  <a:lnTo>
                    <a:pt x="3106" y="51"/>
                  </a:lnTo>
                  <a:lnTo>
                    <a:pt x="3102" y="49"/>
                  </a:lnTo>
                  <a:lnTo>
                    <a:pt x="3098" y="48"/>
                  </a:lnTo>
                  <a:lnTo>
                    <a:pt x="3093" y="46"/>
                  </a:lnTo>
                  <a:lnTo>
                    <a:pt x="3083" y="46"/>
                  </a:lnTo>
                  <a:lnTo>
                    <a:pt x="3074" y="46"/>
                  </a:lnTo>
                  <a:lnTo>
                    <a:pt x="3070" y="47"/>
                  </a:lnTo>
                  <a:lnTo>
                    <a:pt x="3066" y="49"/>
                  </a:lnTo>
                  <a:lnTo>
                    <a:pt x="3062" y="51"/>
                  </a:lnTo>
                  <a:lnTo>
                    <a:pt x="3058" y="54"/>
                  </a:lnTo>
                  <a:lnTo>
                    <a:pt x="3053" y="57"/>
                  </a:lnTo>
                  <a:lnTo>
                    <a:pt x="3048" y="62"/>
                  </a:lnTo>
                  <a:lnTo>
                    <a:pt x="3048" y="49"/>
                  </a:lnTo>
                  <a:lnTo>
                    <a:pt x="3011" y="49"/>
                  </a:lnTo>
                  <a:close/>
                  <a:moveTo>
                    <a:pt x="3230" y="51"/>
                  </a:moveTo>
                  <a:lnTo>
                    <a:pt x="3207" y="51"/>
                  </a:lnTo>
                  <a:lnTo>
                    <a:pt x="3207" y="10"/>
                  </a:lnTo>
                  <a:lnTo>
                    <a:pt x="3169" y="10"/>
                  </a:lnTo>
                  <a:lnTo>
                    <a:pt x="3169" y="51"/>
                  </a:lnTo>
                  <a:lnTo>
                    <a:pt x="3151" y="51"/>
                  </a:lnTo>
                  <a:lnTo>
                    <a:pt x="3151" y="78"/>
                  </a:lnTo>
                  <a:lnTo>
                    <a:pt x="3169" y="78"/>
                  </a:lnTo>
                  <a:lnTo>
                    <a:pt x="3169" y="137"/>
                  </a:lnTo>
                  <a:lnTo>
                    <a:pt x="3169" y="150"/>
                  </a:lnTo>
                  <a:lnTo>
                    <a:pt x="3170" y="155"/>
                  </a:lnTo>
                  <a:lnTo>
                    <a:pt x="3170" y="159"/>
                  </a:lnTo>
                  <a:lnTo>
                    <a:pt x="3171" y="163"/>
                  </a:lnTo>
                  <a:lnTo>
                    <a:pt x="3173" y="166"/>
                  </a:lnTo>
                  <a:lnTo>
                    <a:pt x="3174" y="168"/>
                  </a:lnTo>
                  <a:lnTo>
                    <a:pt x="3176" y="171"/>
                  </a:lnTo>
                  <a:lnTo>
                    <a:pt x="3181" y="175"/>
                  </a:lnTo>
                  <a:lnTo>
                    <a:pt x="3187" y="177"/>
                  </a:lnTo>
                  <a:lnTo>
                    <a:pt x="3191" y="178"/>
                  </a:lnTo>
                  <a:lnTo>
                    <a:pt x="3196" y="179"/>
                  </a:lnTo>
                  <a:lnTo>
                    <a:pt x="3207" y="179"/>
                  </a:lnTo>
                  <a:lnTo>
                    <a:pt x="3230" y="179"/>
                  </a:lnTo>
                  <a:lnTo>
                    <a:pt x="3230" y="151"/>
                  </a:lnTo>
                  <a:lnTo>
                    <a:pt x="3216" y="151"/>
                  </a:lnTo>
                  <a:lnTo>
                    <a:pt x="3213" y="151"/>
                  </a:lnTo>
                  <a:lnTo>
                    <a:pt x="3211" y="150"/>
                  </a:lnTo>
                  <a:lnTo>
                    <a:pt x="3209" y="149"/>
                  </a:lnTo>
                  <a:lnTo>
                    <a:pt x="3208" y="147"/>
                  </a:lnTo>
                  <a:lnTo>
                    <a:pt x="3207" y="145"/>
                  </a:lnTo>
                  <a:lnTo>
                    <a:pt x="3207" y="141"/>
                  </a:lnTo>
                  <a:lnTo>
                    <a:pt x="3207" y="129"/>
                  </a:lnTo>
                  <a:lnTo>
                    <a:pt x="3207" y="78"/>
                  </a:lnTo>
                  <a:lnTo>
                    <a:pt x="3230" y="78"/>
                  </a:lnTo>
                  <a:lnTo>
                    <a:pt x="32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1258888" y="846138"/>
              <a:ext cx="1144588" cy="1130300"/>
            </a:xfrm>
            <a:custGeom>
              <a:avLst/>
              <a:gdLst>
                <a:gd name="T0" fmla="*/ 360 w 721"/>
                <a:gd name="T1" fmla="*/ 201 h 712"/>
                <a:gd name="T2" fmla="*/ 451 w 721"/>
                <a:gd name="T3" fmla="*/ 444 h 712"/>
                <a:gd name="T4" fmla="*/ 270 w 721"/>
                <a:gd name="T5" fmla="*/ 444 h 712"/>
                <a:gd name="T6" fmla="*/ 360 w 721"/>
                <a:gd name="T7" fmla="*/ 201 h 712"/>
                <a:gd name="T8" fmla="*/ 256 w 721"/>
                <a:gd name="T9" fmla="*/ 0 h 712"/>
                <a:gd name="T10" fmla="*/ 0 w 721"/>
                <a:gd name="T11" fmla="*/ 712 h 712"/>
                <a:gd name="T12" fmla="*/ 183 w 721"/>
                <a:gd name="T13" fmla="*/ 712 h 712"/>
                <a:gd name="T14" fmla="*/ 228 w 721"/>
                <a:gd name="T15" fmla="*/ 586 h 712"/>
                <a:gd name="T16" fmla="*/ 493 w 721"/>
                <a:gd name="T17" fmla="*/ 586 h 712"/>
                <a:gd name="T18" fmla="*/ 538 w 721"/>
                <a:gd name="T19" fmla="*/ 712 h 712"/>
                <a:gd name="T20" fmla="*/ 721 w 721"/>
                <a:gd name="T21" fmla="*/ 712 h 712"/>
                <a:gd name="T22" fmla="*/ 465 w 721"/>
                <a:gd name="T23" fmla="*/ 0 h 712"/>
                <a:gd name="T24" fmla="*/ 256 w 721"/>
                <a:gd name="T25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1" h="712">
                  <a:moveTo>
                    <a:pt x="360" y="201"/>
                  </a:moveTo>
                  <a:lnTo>
                    <a:pt x="451" y="444"/>
                  </a:lnTo>
                  <a:lnTo>
                    <a:pt x="270" y="444"/>
                  </a:lnTo>
                  <a:lnTo>
                    <a:pt x="360" y="201"/>
                  </a:lnTo>
                  <a:close/>
                  <a:moveTo>
                    <a:pt x="256" y="0"/>
                  </a:moveTo>
                  <a:lnTo>
                    <a:pt x="0" y="712"/>
                  </a:lnTo>
                  <a:lnTo>
                    <a:pt x="183" y="712"/>
                  </a:lnTo>
                  <a:lnTo>
                    <a:pt x="228" y="586"/>
                  </a:lnTo>
                  <a:lnTo>
                    <a:pt x="493" y="586"/>
                  </a:lnTo>
                  <a:lnTo>
                    <a:pt x="538" y="712"/>
                  </a:lnTo>
                  <a:lnTo>
                    <a:pt x="721" y="712"/>
                  </a:lnTo>
                  <a:lnTo>
                    <a:pt x="465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/>
            <p:cNvSpPr>
              <a:spLocks noEditPoints="1"/>
            </p:cNvSpPr>
            <p:nvPr userDrawn="1"/>
          </p:nvSpPr>
          <p:spPr bwMode="auto">
            <a:xfrm>
              <a:off x="2511426" y="846138"/>
              <a:ext cx="879475" cy="1130300"/>
            </a:xfrm>
            <a:custGeom>
              <a:avLst/>
              <a:gdLst>
                <a:gd name="T0" fmla="*/ 554 w 554"/>
                <a:gd name="T1" fmla="*/ 220 h 712"/>
                <a:gd name="T2" fmla="*/ 552 w 554"/>
                <a:gd name="T3" fmla="*/ 196 h 712"/>
                <a:gd name="T4" fmla="*/ 549 w 554"/>
                <a:gd name="T5" fmla="*/ 185 h 712"/>
                <a:gd name="T6" fmla="*/ 543 w 554"/>
                <a:gd name="T7" fmla="*/ 162 h 712"/>
                <a:gd name="T8" fmla="*/ 535 w 554"/>
                <a:gd name="T9" fmla="*/ 141 h 712"/>
                <a:gd name="T10" fmla="*/ 525 w 554"/>
                <a:gd name="T11" fmla="*/ 120 h 712"/>
                <a:gd name="T12" fmla="*/ 513 w 554"/>
                <a:gd name="T13" fmla="*/ 101 h 712"/>
                <a:gd name="T14" fmla="*/ 499 w 554"/>
                <a:gd name="T15" fmla="*/ 83 h 712"/>
                <a:gd name="T16" fmla="*/ 487 w 554"/>
                <a:gd name="T17" fmla="*/ 71 h 712"/>
                <a:gd name="T18" fmla="*/ 474 w 554"/>
                <a:gd name="T19" fmla="*/ 59 h 712"/>
                <a:gd name="T20" fmla="*/ 456 w 554"/>
                <a:gd name="T21" fmla="*/ 45 h 712"/>
                <a:gd name="T22" fmla="*/ 436 w 554"/>
                <a:gd name="T23" fmla="*/ 33 h 712"/>
                <a:gd name="T24" fmla="*/ 415 w 554"/>
                <a:gd name="T25" fmla="*/ 22 h 712"/>
                <a:gd name="T26" fmla="*/ 393 w 554"/>
                <a:gd name="T27" fmla="*/ 14 h 712"/>
                <a:gd name="T28" fmla="*/ 370 w 554"/>
                <a:gd name="T29" fmla="*/ 7 h 712"/>
                <a:gd name="T30" fmla="*/ 346 w 554"/>
                <a:gd name="T31" fmla="*/ 2 h 712"/>
                <a:gd name="T32" fmla="*/ 321 w 554"/>
                <a:gd name="T33" fmla="*/ 0 h 712"/>
                <a:gd name="T34" fmla="*/ 0 w 554"/>
                <a:gd name="T35" fmla="*/ 0 h 712"/>
                <a:gd name="T36" fmla="*/ 170 w 554"/>
                <a:gd name="T37" fmla="*/ 712 h 712"/>
                <a:gd name="T38" fmla="*/ 308 w 554"/>
                <a:gd name="T39" fmla="*/ 465 h 712"/>
                <a:gd name="T40" fmla="*/ 333 w 554"/>
                <a:gd name="T41" fmla="*/ 464 h 712"/>
                <a:gd name="T42" fmla="*/ 358 w 554"/>
                <a:gd name="T43" fmla="*/ 461 h 712"/>
                <a:gd name="T44" fmla="*/ 382 w 554"/>
                <a:gd name="T45" fmla="*/ 455 h 712"/>
                <a:gd name="T46" fmla="*/ 404 w 554"/>
                <a:gd name="T47" fmla="*/ 448 h 712"/>
                <a:gd name="T48" fmla="*/ 426 w 554"/>
                <a:gd name="T49" fmla="*/ 438 h 712"/>
                <a:gd name="T50" fmla="*/ 446 w 554"/>
                <a:gd name="T51" fmla="*/ 426 h 712"/>
                <a:gd name="T52" fmla="*/ 465 w 554"/>
                <a:gd name="T53" fmla="*/ 413 h 712"/>
                <a:gd name="T54" fmla="*/ 483 w 554"/>
                <a:gd name="T55" fmla="*/ 398 h 712"/>
                <a:gd name="T56" fmla="*/ 499 w 554"/>
                <a:gd name="T57" fmla="*/ 382 h 712"/>
                <a:gd name="T58" fmla="*/ 513 w 554"/>
                <a:gd name="T59" fmla="*/ 364 h 712"/>
                <a:gd name="T60" fmla="*/ 525 w 554"/>
                <a:gd name="T61" fmla="*/ 344 h 712"/>
                <a:gd name="T62" fmla="*/ 535 w 554"/>
                <a:gd name="T63" fmla="*/ 323 h 712"/>
                <a:gd name="T64" fmla="*/ 543 w 554"/>
                <a:gd name="T65" fmla="*/ 302 h 712"/>
                <a:gd name="T66" fmla="*/ 549 w 554"/>
                <a:gd name="T67" fmla="*/ 280 h 712"/>
                <a:gd name="T68" fmla="*/ 554 w 554"/>
                <a:gd name="T69" fmla="*/ 244 h 712"/>
                <a:gd name="T70" fmla="*/ 370 w 554"/>
                <a:gd name="T71" fmla="*/ 232 h 712"/>
                <a:gd name="T72" fmla="*/ 368 w 554"/>
                <a:gd name="T73" fmla="*/ 249 h 712"/>
                <a:gd name="T74" fmla="*/ 363 w 554"/>
                <a:gd name="T75" fmla="*/ 264 h 712"/>
                <a:gd name="T76" fmla="*/ 356 w 554"/>
                <a:gd name="T77" fmla="*/ 277 h 712"/>
                <a:gd name="T78" fmla="*/ 349 w 554"/>
                <a:gd name="T79" fmla="*/ 287 h 712"/>
                <a:gd name="T80" fmla="*/ 340 w 554"/>
                <a:gd name="T81" fmla="*/ 295 h 712"/>
                <a:gd name="T82" fmla="*/ 334 w 554"/>
                <a:gd name="T83" fmla="*/ 299 h 712"/>
                <a:gd name="T84" fmla="*/ 320 w 554"/>
                <a:gd name="T85" fmla="*/ 307 h 712"/>
                <a:gd name="T86" fmla="*/ 305 w 554"/>
                <a:gd name="T87" fmla="*/ 311 h 712"/>
                <a:gd name="T88" fmla="*/ 289 w 554"/>
                <a:gd name="T89" fmla="*/ 313 h 712"/>
                <a:gd name="T90" fmla="*/ 170 w 554"/>
                <a:gd name="T91" fmla="*/ 151 h 712"/>
                <a:gd name="T92" fmla="*/ 297 w 554"/>
                <a:gd name="T93" fmla="*/ 152 h 712"/>
                <a:gd name="T94" fmla="*/ 313 w 554"/>
                <a:gd name="T95" fmla="*/ 155 h 712"/>
                <a:gd name="T96" fmla="*/ 328 w 554"/>
                <a:gd name="T97" fmla="*/ 161 h 712"/>
                <a:gd name="T98" fmla="*/ 340 w 554"/>
                <a:gd name="T99" fmla="*/ 170 h 712"/>
                <a:gd name="T100" fmla="*/ 346 w 554"/>
                <a:gd name="T101" fmla="*/ 175 h 712"/>
                <a:gd name="T102" fmla="*/ 354 w 554"/>
                <a:gd name="T103" fmla="*/ 184 h 712"/>
                <a:gd name="T104" fmla="*/ 360 w 554"/>
                <a:gd name="T105" fmla="*/ 193 h 712"/>
                <a:gd name="T106" fmla="*/ 366 w 554"/>
                <a:gd name="T107" fmla="*/ 208 h 712"/>
                <a:gd name="T108" fmla="*/ 369 w 554"/>
                <a:gd name="T109" fmla="*/ 22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4" h="712">
                  <a:moveTo>
                    <a:pt x="554" y="232"/>
                  </a:moveTo>
                  <a:lnTo>
                    <a:pt x="554" y="220"/>
                  </a:lnTo>
                  <a:lnTo>
                    <a:pt x="553" y="208"/>
                  </a:lnTo>
                  <a:lnTo>
                    <a:pt x="552" y="196"/>
                  </a:lnTo>
                  <a:lnTo>
                    <a:pt x="551" y="190"/>
                  </a:lnTo>
                  <a:lnTo>
                    <a:pt x="549" y="185"/>
                  </a:lnTo>
                  <a:lnTo>
                    <a:pt x="547" y="173"/>
                  </a:lnTo>
                  <a:lnTo>
                    <a:pt x="543" y="162"/>
                  </a:lnTo>
                  <a:lnTo>
                    <a:pt x="540" y="151"/>
                  </a:lnTo>
                  <a:lnTo>
                    <a:pt x="535" y="141"/>
                  </a:lnTo>
                  <a:lnTo>
                    <a:pt x="530" y="130"/>
                  </a:lnTo>
                  <a:lnTo>
                    <a:pt x="525" y="120"/>
                  </a:lnTo>
                  <a:lnTo>
                    <a:pt x="519" y="111"/>
                  </a:lnTo>
                  <a:lnTo>
                    <a:pt x="513" y="101"/>
                  </a:lnTo>
                  <a:lnTo>
                    <a:pt x="506" y="92"/>
                  </a:lnTo>
                  <a:lnTo>
                    <a:pt x="499" y="83"/>
                  </a:lnTo>
                  <a:lnTo>
                    <a:pt x="491" y="75"/>
                  </a:lnTo>
                  <a:lnTo>
                    <a:pt x="487" y="71"/>
                  </a:lnTo>
                  <a:lnTo>
                    <a:pt x="483" y="67"/>
                  </a:lnTo>
                  <a:lnTo>
                    <a:pt x="474" y="59"/>
                  </a:lnTo>
                  <a:lnTo>
                    <a:pt x="465" y="52"/>
                  </a:lnTo>
                  <a:lnTo>
                    <a:pt x="456" y="45"/>
                  </a:lnTo>
                  <a:lnTo>
                    <a:pt x="446" y="39"/>
                  </a:lnTo>
                  <a:lnTo>
                    <a:pt x="436" y="33"/>
                  </a:lnTo>
                  <a:lnTo>
                    <a:pt x="426" y="27"/>
                  </a:lnTo>
                  <a:lnTo>
                    <a:pt x="415" y="22"/>
                  </a:lnTo>
                  <a:lnTo>
                    <a:pt x="404" y="18"/>
                  </a:lnTo>
                  <a:lnTo>
                    <a:pt x="393" y="14"/>
                  </a:lnTo>
                  <a:lnTo>
                    <a:pt x="382" y="10"/>
                  </a:lnTo>
                  <a:lnTo>
                    <a:pt x="370" y="7"/>
                  </a:lnTo>
                  <a:lnTo>
                    <a:pt x="358" y="4"/>
                  </a:lnTo>
                  <a:lnTo>
                    <a:pt x="346" y="2"/>
                  </a:lnTo>
                  <a:lnTo>
                    <a:pt x="333" y="1"/>
                  </a:lnTo>
                  <a:lnTo>
                    <a:pt x="321" y="0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0" y="712"/>
                  </a:lnTo>
                  <a:lnTo>
                    <a:pt x="170" y="465"/>
                  </a:lnTo>
                  <a:lnTo>
                    <a:pt x="308" y="465"/>
                  </a:lnTo>
                  <a:lnTo>
                    <a:pt x="321" y="465"/>
                  </a:lnTo>
                  <a:lnTo>
                    <a:pt x="333" y="464"/>
                  </a:lnTo>
                  <a:lnTo>
                    <a:pt x="346" y="463"/>
                  </a:lnTo>
                  <a:lnTo>
                    <a:pt x="358" y="461"/>
                  </a:lnTo>
                  <a:lnTo>
                    <a:pt x="370" y="458"/>
                  </a:lnTo>
                  <a:lnTo>
                    <a:pt x="382" y="455"/>
                  </a:lnTo>
                  <a:lnTo>
                    <a:pt x="393" y="452"/>
                  </a:lnTo>
                  <a:lnTo>
                    <a:pt x="404" y="448"/>
                  </a:lnTo>
                  <a:lnTo>
                    <a:pt x="415" y="443"/>
                  </a:lnTo>
                  <a:lnTo>
                    <a:pt x="426" y="438"/>
                  </a:lnTo>
                  <a:lnTo>
                    <a:pt x="436" y="432"/>
                  </a:lnTo>
                  <a:lnTo>
                    <a:pt x="446" y="426"/>
                  </a:lnTo>
                  <a:lnTo>
                    <a:pt x="456" y="420"/>
                  </a:lnTo>
                  <a:lnTo>
                    <a:pt x="465" y="413"/>
                  </a:lnTo>
                  <a:lnTo>
                    <a:pt x="474" y="406"/>
                  </a:lnTo>
                  <a:lnTo>
                    <a:pt x="483" y="398"/>
                  </a:lnTo>
                  <a:lnTo>
                    <a:pt x="491" y="390"/>
                  </a:lnTo>
                  <a:lnTo>
                    <a:pt x="499" y="382"/>
                  </a:lnTo>
                  <a:lnTo>
                    <a:pt x="506" y="373"/>
                  </a:lnTo>
                  <a:lnTo>
                    <a:pt x="513" y="364"/>
                  </a:lnTo>
                  <a:lnTo>
                    <a:pt x="519" y="355"/>
                  </a:lnTo>
                  <a:lnTo>
                    <a:pt x="525" y="344"/>
                  </a:lnTo>
                  <a:lnTo>
                    <a:pt x="530" y="334"/>
                  </a:lnTo>
                  <a:lnTo>
                    <a:pt x="535" y="323"/>
                  </a:lnTo>
                  <a:lnTo>
                    <a:pt x="540" y="313"/>
                  </a:lnTo>
                  <a:lnTo>
                    <a:pt x="543" y="302"/>
                  </a:lnTo>
                  <a:lnTo>
                    <a:pt x="547" y="291"/>
                  </a:lnTo>
                  <a:lnTo>
                    <a:pt x="549" y="280"/>
                  </a:lnTo>
                  <a:lnTo>
                    <a:pt x="553" y="256"/>
                  </a:lnTo>
                  <a:lnTo>
                    <a:pt x="554" y="244"/>
                  </a:lnTo>
                  <a:lnTo>
                    <a:pt x="554" y="232"/>
                  </a:lnTo>
                  <a:close/>
                  <a:moveTo>
                    <a:pt x="370" y="232"/>
                  </a:moveTo>
                  <a:lnTo>
                    <a:pt x="369" y="240"/>
                  </a:lnTo>
                  <a:lnTo>
                    <a:pt x="368" y="249"/>
                  </a:lnTo>
                  <a:lnTo>
                    <a:pt x="366" y="256"/>
                  </a:lnTo>
                  <a:lnTo>
                    <a:pt x="363" y="264"/>
                  </a:lnTo>
                  <a:lnTo>
                    <a:pt x="360" y="271"/>
                  </a:lnTo>
                  <a:lnTo>
                    <a:pt x="356" y="277"/>
                  </a:lnTo>
                  <a:lnTo>
                    <a:pt x="351" y="284"/>
                  </a:lnTo>
                  <a:lnTo>
                    <a:pt x="349" y="287"/>
                  </a:lnTo>
                  <a:lnTo>
                    <a:pt x="346" y="289"/>
                  </a:lnTo>
                  <a:lnTo>
                    <a:pt x="340" y="295"/>
                  </a:lnTo>
                  <a:lnTo>
                    <a:pt x="337" y="297"/>
                  </a:lnTo>
                  <a:lnTo>
                    <a:pt x="334" y="299"/>
                  </a:lnTo>
                  <a:lnTo>
                    <a:pt x="328" y="303"/>
                  </a:lnTo>
                  <a:lnTo>
                    <a:pt x="320" y="307"/>
                  </a:lnTo>
                  <a:lnTo>
                    <a:pt x="313" y="309"/>
                  </a:lnTo>
                  <a:lnTo>
                    <a:pt x="305" y="311"/>
                  </a:lnTo>
                  <a:lnTo>
                    <a:pt x="297" y="312"/>
                  </a:lnTo>
                  <a:lnTo>
                    <a:pt x="289" y="313"/>
                  </a:lnTo>
                  <a:lnTo>
                    <a:pt x="170" y="313"/>
                  </a:lnTo>
                  <a:lnTo>
                    <a:pt x="170" y="151"/>
                  </a:lnTo>
                  <a:lnTo>
                    <a:pt x="289" y="151"/>
                  </a:lnTo>
                  <a:lnTo>
                    <a:pt x="297" y="152"/>
                  </a:lnTo>
                  <a:lnTo>
                    <a:pt x="305" y="153"/>
                  </a:lnTo>
                  <a:lnTo>
                    <a:pt x="313" y="155"/>
                  </a:lnTo>
                  <a:lnTo>
                    <a:pt x="320" y="158"/>
                  </a:lnTo>
                  <a:lnTo>
                    <a:pt x="328" y="161"/>
                  </a:lnTo>
                  <a:lnTo>
                    <a:pt x="334" y="165"/>
                  </a:lnTo>
                  <a:lnTo>
                    <a:pt x="340" y="170"/>
                  </a:lnTo>
                  <a:lnTo>
                    <a:pt x="343" y="172"/>
                  </a:lnTo>
                  <a:lnTo>
                    <a:pt x="346" y="175"/>
                  </a:lnTo>
                  <a:lnTo>
                    <a:pt x="351" y="181"/>
                  </a:lnTo>
                  <a:lnTo>
                    <a:pt x="354" y="184"/>
                  </a:lnTo>
                  <a:lnTo>
                    <a:pt x="356" y="187"/>
                  </a:lnTo>
                  <a:lnTo>
                    <a:pt x="360" y="193"/>
                  </a:lnTo>
                  <a:lnTo>
                    <a:pt x="363" y="200"/>
                  </a:lnTo>
                  <a:lnTo>
                    <a:pt x="366" y="208"/>
                  </a:lnTo>
                  <a:lnTo>
                    <a:pt x="368" y="216"/>
                  </a:lnTo>
                  <a:lnTo>
                    <a:pt x="369" y="224"/>
                  </a:lnTo>
                  <a:lnTo>
                    <a:pt x="37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/>
            <p:cNvSpPr>
              <a:spLocks noEditPoints="1"/>
            </p:cNvSpPr>
            <p:nvPr userDrawn="1"/>
          </p:nvSpPr>
          <p:spPr bwMode="auto">
            <a:xfrm>
              <a:off x="3511551" y="846138"/>
              <a:ext cx="900113" cy="1130300"/>
            </a:xfrm>
            <a:custGeom>
              <a:avLst/>
              <a:gdLst>
                <a:gd name="T0" fmla="*/ 560 w 567"/>
                <a:gd name="T1" fmla="*/ 220 h 712"/>
                <a:gd name="T2" fmla="*/ 557 w 567"/>
                <a:gd name="T3" fmla="*/ 196 h 712"/>
                <a:gd name="T4" fmla="*/ 555 w 567"/>
                <a:gd name="T5" fmla="*/ 185 h 712"/>
                <a:gd name="T6" fmla="*/ 549 w 567"/>
                <a:gd name="T7" fmla="*/ 162 h 712"/>
                <a:gd name="T8" fmla="*/ 541 w 567"/>
                <a:gd name="T9" fmla="*/ 141 h 712"/>
                <a:gd name="T10" fmla="*/ 531 w 567"/>
                <a:gd name="T11" fmla="*/ 120 h 712"/>
                <a:gd name="T12" fmla="*/ 518 w 567"/>
                <a:gd name="T13" fmla="*/ 101 h 712"/>
                <a:gd name="T14" fmla="*/ 504 w 567"/>
                <a:gd name="T15" fmla="*/ 83 h 712"/>
                <a:gd name="T16" fmla="*/ 492 w 567"/>
                <a:gd name="T17" fmla="*/ 71 h 712"/>
                <a:gd name="T18" fmla="*/ 480 w 567"/>
                <a:gd name="T19" fmla="*/ 59 h 712"/>
                <a:gd name="T20" fmla="*/ 462 w 567"/>
                <a:gd name="T21" fmla="*/ 45 h 712"/>
                <a:gd name="T22" fmla="*/ 442 w 567"/>
                <a:gd name="T23" fmla="*/ 33 h 712"/>
                <a:gd name="T24" fmla="*/ 421 w 567"/>
                <a:gd name="T25" fmla="*/ 22 h 712"/>
                <a:gd name="T26" fmla="*/ 399 w 567"/>
                <a:gd name="T27" fmla="*/ 14 h 712"/>
                <a:gd name="T28" fmla="*/ 376 w 567"/>
                <a:gd name="T29" fmla="*/ 7 h 712"/>
                <a:gd name="T30" fmla="*/ 351 w 567"/>
                <a:gd name="T31" fmla="*/ 2 h 712"/>
                <a:gd name="T32" fmla="*/ 326 w 567"/>
                <a:gd name="T33" fmla="*/ 0 h 712"/>
                <a:gd name="T34" fmla="*/ 0 w 567"/>
                <a:gd name="T35" fmla="*/ 0 h 712"/>
                <a:gd name="T36" fmla="*/ 171 w 567"/>
                <a:gd name="T37" fmla="*/ 712 h 712"/>
                <a:gd name="T38" fmla="*/ 274 w 567"/>
                <a:gd name="T39" fmla="*/ 463 h 712"/>
                <a:gd name="T40" fmla="*/ 567 w 567"/>
                <a:gd name="T41" fmla="*/ 712 h 712"/>
                <a:gd name="T42" fmla="*/ 447 w 567"/>
                <a:gd name="T43" fmla="*/ 429 h 712"/>
                <a:gd name="T44" fmla="*/ 465 w 567"/>
                <a:gd name="T45" fmla="*/ 417 h 712"/>
                <a:gd name="T46" fmla="*/ 477 w 567"/>
                <a:gd name="T47" fmla="*/ 408 h 712"/>
                <a:gd name="T48" fmla="*/ 499 w 567"/>
                <a:gd name="T49" fmla="*/ 388 h 712"/>
                <a:gd name="T50" fmla="*/ 508 w 567"/>
                <a:gd name="T51" fmla="*/ 376 h 712"/>
                <a:gd name="T52" fmla="*/ 526 w 567"/>
                <a:gd name="T53" fmla="*/ 350 h 712"/>
                <a:gd name="T54" fmla="*/ 534 w 567"/>
                <a:gd name="T55" fmla="*/ 337 h 712"/>
                <a:gd name="T56" fmla="*/ 546 w 567"/>
                <a:gd name="T57" fmla="*/ 309 h 712"/>
                <a:gd name="T58" fmla="*/ 555 w 567"/>
                <a:gd name="T59" fmla="*/ 279 h 712"/>
                <a:gd name="T60" fmla="*/ 559 w 567"/>
                <a:gd name="T61" fmla="*/ 248 h 712"/>
                <a:gd name="T62" fmla="*/ 560 w 567"/>
                <a:gd name="T63" fmla="*/ 232 h 712"/>
                <a:gd name="T64" fmla="*/ 375 w 567"/>
                <a:gd name="T65" fmla="*/ 240 h 712"/>
                <a:gd name="T66" fmla="*/ 372 w 567"/>
                <a:gd name="T67" fmla="*/ 256 h 712"/>
                <a:gd name="T68" fmla="*/ 366 w 567"/>
                <a:gd name="T69" fmla="*/ 271 h 712"/>
                <a:gd name="T70" fmla="*/ 357 w 567"/>
                <a:gd name="T71" fmla="*/ 284 h 712"/>
                <a:gd name="T72" fmla="*/ 352 w 567"/>
                <a:gd name="T73" fmla="*/ 289 h 712"/>
                <a:gd name="T74" fmla="*/ 343 w 567"/>
                <a:gd name="T75" fmla="*/ 297 h 712"/>
                <a:gd name="T76" fmla="*/ 333 w 567"/>
                <a:gd name="T77" fmla="*/ 303 h 712"/>
                <a:gd name="T78" fmla="*/ 319 w 567"/>
                <a:gd name="T79" fmla="*/ 309 h 712"/>
                <a:gd name="T80" fmla="*/ 303 w 567"/>
                <a:gd name="T81" fmla="*/ 312 h 712"/>
                <a:gd name="T82" fmla="*/ 171 w 567"/>
                <a:gd name="T83" fmla="*/ 313 h 712"/>
                <a:gd name="T84" fmla="*/ 295 w 567"/>
                <a:gd name="T85" fmla="*/ 151 h 712"/>
                <a:gd name="T86" fmla="*/ 311 w 567"/>
                <a:gd name="T87" fmla="*/ 153 h 712"/>
                <a:gd name="T88" fmla="*/ 326 w 567"/>
                <a:gd name="T89" fmla="*/ 158 h 712"/>
                <a:gd name="T90" fmla="*/ 340 w 567"/>
                <a:gd name="T91" fmla="*/ 165 h 712"/>
                <a:gd name="T92" fmla="*/ 349 w 567"/>
                <a:gd name="T93" fmla="*/ 172 h 712"/>
                <a:gd name="T94" fmla="*/ 357 w 567"/>
                <a:gd name="T95" fmla="*/ 181 h 712"/>
                <a:gd name="T96" fmla="*/ 362 w 567"/>
                <a:gd name="T97" fmla="*/ 187 h 712"/>
                <a:gd name="T98" fmla="*/ 369 w 567"/>
                <a:gd name="T99" fmla="*/ 200 h 712"/>
                <a:gd name="T100" fmla="*/ 374 w 567"/>
                <a:gd name="T101" fmla="*/ 216 h 712"/>
                <a:gd name="T102" fmla="*/ 375 w 567"/>
                <a:gd name="T103" fmla="*/ 23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7" h="712">
                  <a:moveTo>
                    <a:pt x="560" y="232"/>
                  </a:moveTo>
                  <a:lnTo>
                    <a:pt x="560" y="220"/>
                  </a:lnTo>
                  <a:lnTo>
                    <a:pt x="559" y="208"/>
                  </a:lnTo>
                  <a:lnTo>
                    <a:pt x="557" y="196"/>
                  </a:lnTo>
                  <a:lnTo>
                    <a:pt x="556" y="190"/>
                  </a:lnTo>
                  <a:lnTo>
                    <a:pt x="555" y="185"/>
                  </a:lnTo>
                  <a:lnTo>
                    <a:pt x="552" y="173"/>
                  </a:lnTo>
                  <a:lnTo>
                    <a:pt x="549" y="162"/>
                  </a:lnTo>
                  <a:lnTo>
                    <a:pt x="545" y="151"/>
                  </a:lnTo>
                  <a:lnTo>
                    <a:pt x="541" y="141"/>
                  </a:lnTo>
                  <a:lnTo>
                    <a:pt x="536" y="130"/>
                  </a:lnTo>
                  <a:lnTo>
                    <a:pt x="531" y="120"/>
                  </a:lnTo>
                  <a:lnTo>
                    <a:pt x="525" y="111"/>
                  </a:lnTo>
                  <a:lnTo>
                    <a:pt x="518" y="101"/>
                  </a:lnTo>
                  <a:lnTo>
                    <a:pt x="511" y="92"/>
                  </a:lnTo>
                  <a:lnTo>
                    <a:pt x="504" y="83"/>
                  </a:lnTo>
                  <a:lnTo>
                    <a:pt x="497" y="75"/>
                  </a:lnTo>
                  <a:lnTo>
                    <a:pt x="492" y="71"/>
                  </a:lnTo>
                  <a:lnTo>
                    <a:pt x="488" y="67"/>
                  </a:lnTo>
                  <a:lnTo>
                    <a:pt x="480" y="59"/>
                  </a:lnTo>
                  <a:lnTo>
                    <a:pt x="471" y="52"/>
                  </a:lnTo>
                  <a:lnTo>
                    <a:pt x="462" y="45"/>
                  </a:lnTo>
                  <a:lnTo>
                    <a:pt x="452" y="39"/>
                  </a:lnTo>
                  <a:lnTo>
                    <a:pt x="442" y="33"/>
                  </a:lnTo>
                  <a:lnTo>
                    <a:pt x="432" y="27"/>
                  </a:lnTo>
                  <a:lnTo>
                    <a:pt x="421" y="22"/>
                  </a:lnTo>
                  <a:lnTo>
                    <a:pt x="410" y="18"/>
                  </a:lnTo>
                  <a:lnTo>
                    <a:pt x="399" y="14"/>
                  </a:lnTo>
                  <a:lnTo>
                    <a:pt x="387" y="10"/>
                  </a:lnTo>
                  <a:lnTo>
                    <a:pt x="376" y="7"/>
                  </a:lnTo>
                  <a:lnTo>
                    <a:pt x="364" y="4"/>
                  </a:lnTo>
                  <a:lnTo>
                    <a:pt x="351" y="2"/>
                  </a:lnTo>
                  <a:lnTo>
                    <a:pt x="339" y="1"/>
                  </a:lnTo>
                  <a:lnTo>
                    <a:pt x="326" y="0"/>
                  </a:lnTo>
                  <a:lnTo>
                    <a:pt x="314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1" y="712"/>
                  </a:lnTo>
                  <a:lnTo>
                    <a:pt x="171" y="463"/>
                  </a:lnTo>
                  <a:lnTo>
                    <a:pt x="274" y="463"/>
                  </a:lnTo>
                  <a:lnTo>
                    <a:pt x="385" y="712"/>
                  </a:lnTo>
                  <a:lnTo>
                    <a:pt x="567" y="712"/>
                  </a:lnTo>
                  <a:lnTo>
                    <a:pt x="440" y="432"/>
                  </a:lnTo>
                  <a:lnTo>
                    <a:pt x="447" y="429"/>
                  </a:lnTo>
                  <a:lnTo>
                    <a:pt x="453" y="425"/>
                  </a:lnTo>
                  <a:lnTo>
                    <a:pt x="465" y="417"/>
                  </a:lnTo>
                  <a:lnTo>
                    <a:pt x="471" y="413"/>
                  </a:lnTo>
                  <a:lnTo>
                    <a:pt x="477" y="408"/>
                  </a:lnTo>
                  <a:lnTo>
                    <a:pt x="488" y="398"/>
                  </a:lnTo>
                  <a:lnTo>
                    <a:pt x="499" y="388"/>
                  </a:lnTo>
                  <a:lnTo>
                    <a:pt x="504" y="382"/>
                  </a:lnTo>
                  <a:lnTo>
                    <a:pt x="508" y="376"/>
                  </a:lnTo>
                  <a:lnTo>
                    <a:pt x="518" y="364"/>
                  </a:lnTo>
                  <a:lnTo>
                    <a:pt x="526" y="350"/>
                  </a:lnTo>
                  <a:lnTo>
                    <a:pt x="530" y="344"/>
                  </a:lnTo>
                  <a:lnTo>
                    <a:pt x="534" y="337"/>
                  </a:lnTo>
                  <a:lnTo>
                    <a:pt x="540" y="323"/>
                  </a:lnTo>
                  <a:lnTo>
                    <a:pt x="546" y="309"/>
                  </a:lnTo>
                  <a:lnTo>
                    <a:pt x="551" y="294"/>
                  </a:lnTo>
                  <a:lnTo>
                    <a:pt x="555" y="279"/>
                  </a:lnTo>
                  <a:lnTo>
                    <a:pt x="558" y="264"/>
                  </a:lnTo>
                  <a:lnTo>
                    <a:pt x="559" y="248"/>
                  </a:lnTo>
                  <a:lnTo>
                    <a:pt x="560" y="240"/>
                  </a:lnTo>
                  <a:lnTo>
                    <a:pt x="560" y="232"/>
                  </a:lnTo>
                  <a:close/>
                  <a:moveTo>
                    <a:pt x="375" y="232"/>
                  </a:moveTo>
                  <a:lnTo>
                    <a:pt x="375" y="240"/>
                  </a:lnTo>
                  <a:lnTo>
                    <a:pt x="374" y="249"/>
                  </a:lnTo>
                  <a:lnTo>
                    <a:pt x="372" y="256"/>
                  </a:lnTo>
                  <a:lnTo>
                    <a:pt x="369" y="264"/>
                  </a:lnTo>
                  <a:lnTo>
                    <a:pt x="366" y="271"/>
                  </a:lnTo>
                  <a:lnTo>
                    <a:pt x="362" y="277"/>
                  </a:lnTo>
                  <a:lnTo>
                    <a:pt x="357" y="284"/>
                  </a:lnTo>
                  <a:lnTo>
                    <a:pt x="354" y="287"/>
                  </a:lnTo>
                  <a:lnTo>
                    <a:pt x="352" y="289"/>
                  </a:lnTo>
                  <a:lnTo>
                    <a:pt x="346" y="295"/>
                  </a:lnTo>
                  <a:lnTo>
                    <a:pt x="343" y="297"/>
                  </a:lnTo>
                  <a:lnTo>
                    <a:pt x="340" y="299"/>
                  </a:lnTo>
                  <a:lnTo>
                    <a:pt x="333" y="303"/>
                  </a:lnTo>
                  <a:lnTo>
                    <a:pt x="326" y="307"/>
                  </a:lnTo>
                  <a:lnTo>
                    <a:pt x="319" y="309"/>
                  </a:lnTo>
                  <a:lnTo>
                    <a:pt x="311" y="311"/>
                  </a:lnTo>
                  <a:lnTo>
                    <a:pt x="303" y="312"/>
                  </a:lnTo>
                  <a:lnTo>
                    <a:pt x="295" y="313"/>
                  </a:lnTo>
                  <a:lnTo>
                    <a:pt x="171" y="313"/>
                  </a:lnTo>
                  <a:lnTo>
                    <a:pt x="171" y="151"/>
                  </a:lnTo>
                  <a:lnTo>
                    <a:pt x="295" y="151"/>
                  </a:lnTo>
                  <a:lnTo>
                    <a:pt x="303" y="152"/>
                  </a:lnTo>
                  <a:lnTo>
                    <a:pt x="311" y="153"/>
                  </a:lnTo>
                  <a:lnTo>
                    <a:pt x="319" y="155"/>
                  </a:lnTo>
                  <a:lnTo>
                    <a:pt x="326" y="158"/>
                  </a:lnTo>
                  <a:lnTo>
                    <a:pt x="333" y="161"/>
                  </a:lnTo>
                  <a:lnTo>
                    <a:pt x="340" y="165"/>
                  </a:lnTo>
                  <a:lnTo>
                    <a:pt x="346" y="170"/>
                  </a:lnTo>
                  <a:lnTo>
                    <a:pt x="349" y="172"/>
                  </a:lnTo>
                  <a:lnTo>
                    <a:pt x="352" y="175"/>
                  </a:lnTo>
                  <a:lnTo>
                    <a:pt x="357" y="181"/>
                  </a:lnTo>
                  <a:lnTo>
                    <a:pt x="359" y="184"/>
                  </a:lnTo>
                  <a:lnTo>
                    <a:pt x="362" y="187"/>
                  </a:lnTo>
                  <a:lnTo>
                    <a:pt x="366" y="193"/>
                  </a:lnTo>
                  <a:lnTo>
                    <a:pt x="369" y="200"/>
                  </a:lnTo>
                  <a:lnTo>
                    <a:pt x="372" y="208"/>
                  </a:lnTo>
                  <a:lnTo>
                    <a:pt x="374" y="216"/>
                  </a:lnTo>
                  <a:lnTo>
                    <a:pt x="375" y="224"/>
                  </a:lnTo>
                  <a:lnTo>
                    <a:pt x="37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 noEditPoints="1"/>
            </p:cNvSpPr>
            <p:nvPr userDrawn="1"/>
          </p:nvSpPr>
          <p:spPr bwMode="auto">
            <a:xfrm>
              <a:off x="4487863" y="815975"/>
              <a:ext cx="1198563" cy="1190625"/>
            </a:xfrm>
            <a:custGeom>
              <a:avLst/>
              <a:gdLst>
                <a:gd name="T0" fmla="*/ 747 w 755"/>
                <a:gd name="T1" fmla="*/ 298 h 750"/>
                <a:gd name="T2" fmla="*/ 729 w 755"/>
                <a:gd name="T3" fmla="*/ 236 h 750"/>
                <a:gd name="T4" fmla="*/ 701 w 755"/>
                <a:gd name="T5" fmla="*/ 179 h 750"/>
                <a:gd name="T6" fmla="*/ 658 w 755"/>
                <a:gd name="T7" fmla="*/ 122 h 750"/>
                <a:gd name="T8" fmla="*/ 605 w 755"/>
                <a:gd name="T9" fmla="*/ 74 h 750"/>
                <a:gd name="T10" fmla="*/ 526 w 755"/>
                <a:gd name="T11" fmla="*/ 29 h 750"/>
                <a:gd name="T12" fmla="*/ 436 w 755"/>
                <a:gd name="T13" fmla="*/ 4 h 750"/>
                <a:gd name="T14" fmla="*/ 348 w 755"/>
                <a:gd name="T15" fmla="*/ 1 h 750"/>
                <a:gd name="T16" fmla="*/ 282 w 755"/>
                <a:gd name="T17" fmla="*/ 11 h 750"/>
                <a:gd name="T18" fmla="*/ 212 w 755"/>
                <a:gd name="T19" fmla="*/ 36 h 750"/>
                <a:gd name="T20" fmla="*/ 165 w 755"/>
                <a:gd name="T21" fmla="*/ 63 h 750"/>
                <a:gd name="T22" fmla="*/ 109 w 755"/>
                <a:gd name="T23" fmla="*/ 109 h 750"/>
                <a:gd name="T24" fmla="*/ 63 w 755"/>
                <a:gd name="T25" fmla="*/ 164 h 750"/>
                <a:gd name="T26" fmla="*/ 22 w 755"/>
                <a:gd name="T27" fmla="*/ 245 h 750"/>
                <a:gd name="T28" fmla="*/ 2 w 755"/>
                <a:gd name="T29" fmla="*/ 336 h 750"/>
                <a:gd name="T30" fmla="*/ 2 w 755"/>
                <a:gd name="T31" fmla="*/ 414 h 750"/>
                <a:gd name="T32" fmla="*/ 16 w 755"/>
                <a:gd name="T33" fmla="*/ 488 h 750"/>
                <a:gd name="T34" fmla="*/ 36 w 755"/>
                <a:gd name="T35" fmla="*/ 539 h 750"/>
                <a:gd name="T36" fmla="*/ 74 w 755"/>
                <a:gd name="T37" fmla="*/ 600 h 750"/>
                <a:gd name="T38" fmla="*/ 136 w 755"/>
                <a:gd name="T39" fmla="*/ 665 h 750"/>
                <a:gd name="T40" fmla="*/ 212 w 755"/>
                <a:gd name="T41" fmla="*/ 713 h 750"/>
                <a:gd name="T42" fmla="*/ 300 w 755"/>
                <a:gd name="T43" fmla="*/ 743 h 750"/>
                <a:gd name="T44" fmla="*/ 397 w 755"/>
                <a:gd name="T45" fmla="*/ 750 h 750"/>
                <a:gd name="T46" fmla="*/ 464 w 755"/>
                <a:gd name="T47" fmla="*/ 741 h 750"/>
                <a:gd name="T48" fmla="*/ 534 w 755"/>
                <a:gd name="T49" fmla="*/ 717 h 750"/>
                <a:gd name="T50" fmla="*/ 582 w 755"/>
                <a:gd name="T51" fmla="*/ 692 h 750"/>
                <a:gd name="T52" fmla="*/ 632 w 755"/>
                <a:gd name="T53" fmla="*/ 653 h 750"/>
                <a:gd name="T54" fmla="*/ 681 w 755"/>
                <a:gd name="T55" fmla="*/ 600 h 750"/>
                <a:gd name="T56" fmla="*/ 726 w 755"/>
                <a:gd name="T57" fmla="*/ 522 h 750"/>
                <a:gd name="T58" fmla="*/ 751 w 755"/>
                <a:gd name="T59" fmla="*/ 433 h 750"/>
                <a:gd name="T60" fmla="*/ 755 w 755"/>
                <a:gd name="T61" fmla="*/ 375 h 750"/>
                <a:gd name="T62" fmla="*/ 566 w 755"/>
                <a:gd name="T63" fmla="*/ 419 h 750"/>
                <a:gd name="T64" fmla="*/ 555 w 755"/>
                <a:gd name="T65" fmla="*/ 459 h 750"/>
                <a:gd name="T66" fmla="*/ 526 w 755"/>
                <a:gd name="T67" fmla="*/ 512 h 750"/>
                <a:gd name="T68" fmla="*/ 486 w 755"/>
                <a:gd name="T69" fmla="*/ 553 h 750"/>
                <a:gd name="T70" fmla="*/ 435 w 755"/>
                <a:gd name="T71" fmla="*/ 579 h 750"/>
                <a:gd name="T72" fmla="*/ 388 w 755"/>
                <a:gd name="T73" fmla="*/ 589 h 750"/>
                <a:gd name="T74" fmla="*/ 339 w 755"/>
                <a:gd name="T75" fmla="*/ 585 h 750"/>
                <a:gd name="T76" fmla="*/ 293 w 755"/>
                <a:gd name="T77" fmla="*/ 568 h 750"/>
                <a:gd name="T78" fmla="*/ 254 w 755"/>
                <a:gd name="T79" fmla="*/ 540 h 750"/>
                <a:gd name="T80" fmla="*/ 223 w 755"/>
                <a:gd name="T81" fmla="*/ 504 h 750"/>
                <a:gd name="T82" fmla="*/ 200 w 755"/>
                <a:gd name="T83" fmla="*/ 459 h 750"/>
                <a:gd name="T84" fmla="*/ 187 w 755"/>
                <a:gd name="T85" fmla="*/ 408 h 750"/>
                <a:gd name="T86" fmla="*/ 186 w 755"/>
                <a:gd name="T87" fmla="*/ 352 h 750"/>
                <a:gd name="T88" fmla="*/ 193 w 755"/>
                <a:gd name="T89" fmla="*/ 311 h 750"/>
                <a:gd name="T90" fmla="*/ 217 w 755"/>
                <a:gd name="T91" fmla="*/ 255 h 750"/>
                <a:gd name="T92" fmla="*/ 254 w 755"/>
                <a:gd name="T93" fmla="*/ 209 h 750"/>
                <a:gd name="T94" fmla="*/ 302 w 755"/>
                <a:gd name="T95" fmla="*/ 178 h 750"/>
                <a:gd name="T96" fmla="*/ 348 w 755"/>
                <a:gd name="T97" fmla="*/ 163 h 750"/>
                <a:gd name="T98" fmla="*/ 398 w 755"/>
                <a:gd name="T99" fmla="*/ 162 h 750"/>
                <a:gd name="T100" fmla="*/ 444 w 755"/>
                <a:gd name="T101" fmla="*/ 174 h 750"/>
                <a:gd name="T102" fmla="*/ 486 w 755"/>
                <a:gd name="T103" fmla="*/ 197 h 750"/>
                <a:gd name="T104" fmla="*/ 520 w 755"/>
                <a:gd name="T105" fmla="*/ 231 h 750"/>
                <a:gd name="T106" fmla="*/ 547 w 755"/>
                <a:gd name="T107" fmla="*/ 272 h 750"/>
                <a:gd name="T108" fmla="*/ 564 w 755"/>
                <a:gd name="T109" fmla="*/ 321 h 750"/>
                <a:gd name="T110" fmla="*/ 570 w 755"/>
                <a:gd name="T111" fmla="*/ 375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5" h="750">
                  <a:moveTo>
                    <a:pt x="755" y="375"/>
                  </a:moveTo>
                  <a:lnTo>
                    <a:pt x="754" y="355"/>
                  </a:lnTo>
                  <a:lnTo>
                    <a:pt x="753" y="336"/>
                  </a:lnTo>
                  <a:lnTo>
                    <a:pt x="751" y="317"/>
                  </a:lnTo>
                  <a:lnTo>
                    <a:pt x="747" y="298"/>
                  </a:lnTo>
                  <a:lnTo>
                    <a:pt x="745" y="289"/>
                  </a:lnTo>
                  <a:lnTo>
                    <a:pt x="743" y="280"/>
                  </a:lnTo>
                  <a:lnTo>
                    <a:pt x="738" y="262"/>
                  </a:lnTo>
                  <a:lnTo>
                    <a:pt x="732" y="245"/>
                  </a:lnTo>
                  <a:lnTo>
                    <a:pt x="729" y="236"/>
                  </a:lnTo>
                  <a:lnTo>
                    <a:pt x="726" y="228"/>
                  </a:lnTo>
                  <a:lnTo>
                    <a:pt x="722" y="219"/>
                  </a:lnTo>
                  <a:lnTo>
                    <a:pt x="718" y="211"/>
                  </a:lnTo>
                  <a:lnTo>
                    <a:pt x="710" y="195"/>
                  </a:lnTo>
                  <a:lnTo>
                    <a:pt x="701" y="179"/>
                  </a:lnTo>
                  <a:lnTo>
                    <a:pt x="696" y="172"/>
                  </a:lnTo>
                  <a:lnTo>
                    <a:pt x="691" y="164"/>
                  </a:lnTo>
                  <a:lnTo>
                    <a:pt x="681" y="149"/>
                  </a:lnTo>
                  <a:lnTo>
                    <a:pt x="670" y="135"/>
                  </a:lnTo>
                  <a:lnTo>
                    <a:pt x="658" y="122"/>
                  </a:lnTo>
                  <a:lnTo>
                    <a:pt x="646" y="109"/>
                  </a:lnTo>
                  <a:lnTo>
                    <a:pt x="632" y="96"/>
                  </a:lnTo>
                  <a:lnTo>
                    <a:pt x="619" y="85"/>
                  </a:lnTo>
                  <a:lnTo>
                    <a:pt x="612" y="79"/>
                  </a:lnTo>
                  <a:lnTo>
                    <a:pt x="605" y="74"/>
                  </a:lnTo>
                  <a:lnTo>
                    <a:pt x="590" y="63"/>
                  </a:lnTo>
                  <a:lnTo>
                    <a:pt x="575" y="54"/>
                  </a:lnTo>
                  <a:lnTo>
                    <a:pt x="559" y="45"/>
                  </a:lnTo>
                  <a:lnTo>
                    <a:pt x="543" y="36"/>
                  </a:lnTo>
                  <a:lnTo>
                    <a:pt x="526" y="29"/>
                  </a:lnTo>
                  <a:lnTo>
                    <a:pt x="509" y="22"/>
                  </a:lnTo>
                  <a:lnTo>
                    <a:pt x="491" y="16"/>
                  </a:lnTo>
                  <a:lnTo>
                    <a:pt x="473" y="11"/>
                  </a:lnTo>
                  <a:lnTo>
                    <a:pt x="455" y="7"/>
                  </a:lnTo>
                  <a:lnTo>
                    <a:pt x="436" y="4"/>
                  </a:lnTo>
                  <a:lnTo>
                    <a:pt x="417" y="2"/>
                  </a:lnTo>
                  <a:lnTo>
                    <a:pt x="397" y="0"/>
                  </a:lnTo>
                  <a:lnTo>
                    <a:pt x="378" y="0"/>
                  </a:lnTo>
                  <a:lnTo>
                    <a:pt x="358" y="0"/>
                  </a:lnTo>
                  <a:lnTo>
                    <a:pt x="348" y="1"/>
                  </a:lnTo>
                  <a:lnTo>
                    <a:pt x="339" y="2"/>
                  </a:lnTo>
                  <a:lnTo>
                    <a:pt x="320" y="4"/>
                  </a:lnTo>
                  <a:lnTo>
                    <a:pt x="300" y="7"/>
                  </a:lnTo>
                  <a:lnTo>
                    <a:pt x="291" y="9"/>
                  </a:lnTo>
                  <a:lnTo>
                    <a:pt x="282" y="11"/>
                  </a:lnTo>
                  <a:lnTo>
                    <a:pt x="264" y="16"/>
                  </a:lnTo>
                  <a:lnTo>
                    <a:pt x="246" y="22"/>
                  </a:lnTo>
                  <a:lnTo>
                    <a:pt x="229" y="29"/>
                  </a:lnTo>
                  <a:lnTo>
                    <a:pt x="220" y="33"/>
                  </a:lnTo>
                  <a:lnTo>
                    <a:pt x="212" y="36"/>
                  </a:lnTo>
                  <a:lnTo>
                    <a:pt x="204" y="40"/>
                  </a:lnTo>
                  <a:lnTo>
                    <a:pt x="196" y="45"/>
                  </a:lnTo>
                  <a:lnTo>
                    <a:pt x="180" y="54"/>
                  </a:lnTo>
                  <a:lnTo>
                    <a:pt x="172" y="58"/>
                  </a:lnTo>
                  <a:lnTo>
                    <a:pt x="165" y="63"/>
                  </a:lnTo>
                  <a:lnTo>
                    <a:pt x="157" y="68"/>
                  </a:lnTo>
                  <a:lnTo>
                    <a:pt x="150" y="74"/>
                  </a:lnTo>
                  <a:lnTo>
                    <a:pt x="136" y="85"/>
                  </a:lnTo>
                  <a:lnTo>
                    <a:pt x="122" y="96"/>
                  </a:lnTo>
                  <a:lnTo>
                    <a:pt x="109" y="109"/>
                  </a:lnTo>
                  <a:lnTo>
                    <a:pt x="97" y="122"/>
                  </a:lnTo>
                  <a:lnTo>
                    <a:pt x="85" y="135"/>
                  </a:lnTo>
                  <a:lnTo>
                    <a:pt x="79" y="142"/>
                  </a:lnTo>
                  <a:lnTo>
                    <a:pt x="74" y="149"/>
                  </a:lnTo>
                  <a:lnTo>
                    <a:pt x="63" y="164"/>
                  </a:lnTo>
                  <a:lnTo>
                    <a:pt x="54" y="179"/>
                  </a:lnTo>
                  <a:lnTo>
                    <a:pt x="45" y="195"/>
                  </a:lnTo>
                  <a:lnTo>
                    <a:pt x="36" y="211"/>
                  </a:lnTo>
                  <a:lnTo>
                    <a:pt x="29" y="228"/>
                  </a:lnTo>
                  <a:lnTo>
                    <a:pt x="22" y="245"/>
                  </a:lnTo>
                  <a:lnTo>
                    <a:pt x="16" y="262"/>
                  </a:lnTo>
                  <a:lnTo>
                    <a:pt x="11" y="280"/>
                  </a:lnTo>
                  <a:lnTo>
                    <a:pt x="7" y="298"/>
                  </a:lnTo>
                  <a:lnTo>
                    <a:pt x="4" y="317"/>
                  </a:lnTo>
                  <a:lnTo>
                    <a:pt x="2" y="336"/>
                  </a:lnTo>
                  <a:lnTo>
                    <a:pt x="1" y="345"/>
                  </a:lnTo>
                  <a:lnTo>
                    <a:pt x="0" y="355"/>
                  </a:lnTo>
                  <a:lnTo>
                    <a:pt x="0" y="375"/>
                  </a:lnTo>
                  <a:lnTo>
                    <a:pt x="0" y="395"/>
                  </a:lnTo>
                  <a:lnTo>
                    <a:pt x="2" y="414"/>
                  </a:lnTo>
                  <a:lnTo>
                    <a:pt x="4" y="433"/>
                  </a:lnTo>
                  <a:lnTo>
                    <a:pt x="7" y="451"/>
                  </a:lnTo>
                  <a:lnTo>
                    <a:pt x="9" y="461"/>
                  </a:lnTo>
                  <a:lnTo>
                    <a:pt x="11" y="470"/>
                  </a:lnTo>
                  <a:lnTo>
                    <a:pt x="16" y="488"/>
                  </a:lnTo>
                  <a:lnTo>
                    <a:pt x="22" y="505"/>
                  </a:lnTo>
                  <a:lnTo>
                    <a:pt x="26" y="514"/>
                  </a:lnTo>
                  <a:lnTo>
                    <a:pt x="29" y="522"/>
                  </a:lnTo>
                  <a:lnTo>
                    <a:pt x="33" y="530"/>
                  </a:lnTo>
                  <a:lnTo>
                    <a:pt x="36" y="539"/>
                  </a:lnTo>
                  <a:lnTo>
                    <a:pt x="45" y="555"/>
                  </a:lnTo>
                  <a:lnTo>
                    <a:pt x="54" y="571"/>
                  </a:lnTo>
                  <a:lnTo>
                    <a:pt x="58" y="578"/>
                  </a:lnTo>
                  <a:lnTo>
                    <a:pt x="63" y="586"/>
                  </a:lnTo>
                  <a:lnTo>
                    <a:pt x="74" y="600"/>
                  </a:lnTo>
                  <a:lnTo>
                    <a:pt x="85" y="615"/>
                  </a:lnTo>
                  <a:lnTo>
                    <a:pt x="97" y="628"/>
                  </a:lnTo>
                  <a:lnTo>
                    <a:pt x="109" y="641"/>
                  </a:lnTo>
                  <a:lnTo>
                    <a:pt x="122" y="653"/>
                  </a:lnTo>
                  <a:lnTo>
                    <a:pt x="136" y="665"/>
                  </a:lnTo>
                  <a:lnTo>
                    <a:pt x="150" y="676"/>
                  </a:lnTo>
                  <a:lnTo>
                    <a:pt x="165" y="687"/>
                  </a:lnTo>
                  <a:lnTo>
                    <a:pt x="180" y="696"/>
                  </a:lnTo>
                  <a:lnTo>
                    <a:pt x="196" y="705"/>
                  </a:lnTo>
                  <a:lnTo>
                    <a:pt x="212" y="713"/>
                  </a:lnTo>
                  <a:lnTo>
                    <a:pt x="229" y="721"/>
                  </a:lnTo>
                  <a:lnTo>
                    <a:pt x="246" y="728"/>
                  </a:lnTo>
                  <a:lnTo>
                    <a:pt x="264" y="733"/>
                  </a:lnTo>
                  <a:lnTo>
                    <a:pt x="282" y="738"/>
                  </a:lnTo>
                  <a:lnTo>
                    <a:pt x="300" y="743"/>
                  </a:lnTo>
                  <a:lnTo>
                    <a:pt x="320" y="746"/>
                  </a:lnTo>
                  <a:lnTo>
                    <a:pt x="339" y="748"/>
                  </a:lnTo>
                  <a:lnTo>
                    <a:pt x="358" y="750"/>
                  </a:lnTo>
                  <a:lnTo>
                    <a:pt x="378" y="750"/>
                  </a:lnTo>
                  <a:lnTo>
                    <a:pt x="397" y="750"/>
                  </a:lnTo>
                  <a:lnTo>
                    <a:pt x="407" y="749"/>
                  </a:lnTo>
                  <a:lnTo>
                    <a:pt x="417" y="748"/>
                  </a:lnTo>
                  <a:lnTo>
                    <a:pt x="436" y="746"/>
                  </a:lnTo>
                  <a:lnTo>
                    <a:pt x="455" y="743"/>
                  </a:lnTo>
                  <a:lnTo>
                    <a:pt x="464" y="741"/>
                  </a:lnTo>
                  <a:lnTo>
                    <a:pt x="473" y="738"/>
                  </a:lnTo>
                  <a:lnTo>
                    <a:pt x="491" y="733"/>
                  </a:lnTo>
                  <a:lnTo>
                    <a:pt x="509" y="728"/>
                  </a:lnTo>
                  <a:lnTo>
                    <a:pt x="526" y="721"/>
                  </a:lnTo>
                  <a:lnTo>
                    <a:pt x="534" y="717"/>
                  </a:lnTo>
                  <a:lnTo>
                    <a:pt x="543" y="713"/>
                  </a:lnTo>
                  <a:lnTo>
                    <a:pt x="551" y="709"/>
                  </a:lnTo>
                  <a:lnTo>
                    <a:pt x="559" y="705"/>
                  </a:lnTo>
                  <a:lnTo>
                    <a:pt x="575" y="696"/>
                  </a:lnTo>
                  <a:lnTo>
                    <a:pt x="582" y="692"/>
                  </a:lnTo>
                  <a:lnTo>
                    <a:pt x="590" y="687"/>
                  </a:lnTo>
                  <a:lnTo>
                    <a:pt x="597" y="682"/>
                  </a:lnTo>
                  <a:lnTo>
                    <a:pt x="605" y="676"/>
                  </a:lnTo>
                  <a:lnTo>
                    <a:pt x="619" y="665"/>
                  </a:lnTo>
                  <a:lnTo>
                    <a:pt x="632" y="653"/>
                  </a:lnTo>
                  <a:lnTo>
                    <a:pt x="646" y="641"/>
                  </a:lnTo>
                  <a:lnTo>
                    <a:pt x="658" y="628"/>
                  </a:lnTo>
                  <a:lnTo>
                    <a:pt x="670" y="615"/>
                  </a:lnTo>
                  <a:lnTo>
                    <a:pt x="675" y="608"/>
                  </a:lnTo>
                  <a:lnTo>
                    <a:pt x="681" y="600"/>
                  </a:lnTo>
                  <a:lnTo>
                    <a:pt x="691" y="586"/>
                  </a:lnTo>
                  <a:lnTo>
                    <a:pt x="701" y="571"/>
                  </a:lnTo>
                  <a:lnTo>
                    <a:pt x="710" y="555"/>
                  </a:lnTo>
                  <a:lnTo>
                    <a:pt x="718" y="539"/>
                  </a:lnTo>
                  <a:lnTo>
                    <a:pt x="726" y="522"/>
                  </a:lnTo>
                  <a:lnTo>
                    <a:pt x="732" y="505"/>
                  </a:lnTo>
                  <a:lnTo>
                    <a:pt x="738" y="488"/>
                  </a:lnTo>
                  <a:lnTo>
                    <a:pt x="743" y="470"/>
                  </a:lnTo>
                  <a:lnTo>
                    <a:pt x="747" y="451"/>
                  </a:lnTo>
                  <a:lnTo>
                    <a:pt x="751" y="433"/>
                  </a:lnTo>
                  <a:lnTo>
                    <a:pt x="752" y="424"/>
                  </a:lnTo>
                  <a:lnTo>
                    <a:pt x="753" y="414"/>
                  </a:lnTo>
                  <a:lnTo>
                    <a:pt x="754" y="405"/>
                  </a:lnTo>
                  <a:lnTo>
                    <a:pt x="754" y="395"/>
                  </a:lnTo>
                  <a:lnTo>
                    <a:pt x="755" y="375"/>
                  </a:lnTo>
                  <a:close/>
                  <a:moveTo>
                    <a:pt x="570" y="375"/>
                  </a:moveTo>
                  <a:lnTo>
                    <a:pt x="570" y="386"/>
                  </a:lnTo>
                  <a:lnTo>
                    <a:pt x="569" y="397"/>
                  </a:lnTo>
                  <a:lnTo>
                    <a:pt x="568" y="408"/>
                  </a:lnTo>
                  <a:lnTo>
                    <a:pt x="566" y="419"/>
                  </a:lnTo>
                  <a:lnTo>
                    <a:pt x="565" y="424"/>
                  </a:lnTo>
                  <a:lnTo>
                    <a:pt x="564" y="429"/>
                  </a:lnTo>
                  <a:lnTo>
                    <a:pt x="561" y="439"/>
                  </a:lnTo>
                  <a:lnTo>
                    <a:pt x="558" y="449"/>
                  </a:lnTo>
                  <a:lnTo>
                    <a:pt x="555" y="459"/>
                  </a:lnTo>
                  <a:lnTo>
                    <a:pt x="551" y="468"/>
                  </a:lnTo>
                  <a:lnTo>
                    <a:pt x="547" y="478"/>
                  </a:lnTo>
                  <a:lnTo>
                    <a:pt x="537" y="495"/>
                  </a:lnTo>
                  <a:lnTo>
                    <a:pt x="532" y="504"/>
                  </a:lnTo>
                  <a:lnTo>
                    <a:pt x="526" y="512"/>
                  </a:lnTo>
                  <a:lnTo>
                    <a:pt x="514" y="527"/>
                  </a:lnTo>
                  <a:lnTo>
                    <a:pt x="507" y="534"/>
                  </a:lnTo>
                  <a:lnTo>
                    <a:pt x="500" y="540"/>
                  </a:lnTo>
                  <a:lnTo>
                    <a:pt x="493" y="547"/>
                  </a:lnTo>
                  <a:lnTo>
                    <a:pt x="486" y="553"/>
                  </a:lnTo>
                  <a:lnTo>
                    <a:pt x="470" y="563"/>
                  </a:lnTo>
                  <a:lnTo>
                    <a:pt x="461" y="568"/>
                  </a:lnTo>
                  <a:lnTo>
                    <a:pt x="453" y="572"/>
                  </a:lnTo>
                  <a:lnTo>
                    <a:pt x="444" y="576"/>
                  </a:lnTo>
                  <a:lnTo>
                    <a:pt x="435" y="579"/>
                  </a:lnTo>
                  <a:lnTo>
                    <a:pt x="426" y="582"/>
                  </a:lnTo>
                  <a:lnTo>
                    <a:pt x="417" y="585"/>
                  </a:lnTo>
                  <a:lnTo>
                    <a:pt x="407" y="587"/>
                  </a:lnTo>
                  <a:lnTo>
                    <a:pt x="398" y="588"/>
                  </a:lnTo>
                  <a:lnTo>
                    <a:pt x="388" y="589"/>
                  </a:lnTo>
                  <a:lnTo>
                    <a:pt x="378" y="589"/>
                  </a:lnTo>
                  <a:lnTo>
                    <a:pt x="368" y="589"/>
                  </a:lnTo>
                  <a:lnTo>
                    <a:pt x="358" y="588"/>
                  </a:lnTo>
                  <a:lnTo>
                    <a:pt x="348" y="587"/>
                  </a:lnTo>
                  <a:lnTo>
                    <a:pt x="339" y="585"/>
                  </a:lnTo>
                  <a:lnTo>
                    <a:pt x="330" y="582"/>
                  </a:lnTo>
                  <a:lnTo>
                    <a:pt x="320" y="579"/>
                  </a:lnTo>
                  <a:lnTo>
                    <a:pt x="310" y="576"/>
                  </a:lnTo>
                  <a:lnTo>
                    <a:pt x="302" y="572"/>
                  </a:lnTo>
                  <a:lnTo>
                    <a:pt x="293" y="568"/>
                  </a:lnTo>
                  <a:lnTo>
                    <a:pt x="285" y="563"/>
                  </a:lnTo>
                  <a:lnTo>
                    <a:pt x="277" y="558"/>
                  </a:lnTo>
                  <a:lnTo>
                    <a:pt x="269" y="553"/>
                  </a:lnTo>
                  <a:lnTo>
                    <a:pt x="262" y="547"/>
                  </a:lnTo>
                  <a:lnTo>
                    <a:pt x="254" y="540"/>
                  </a:lnTo>
                  <a:lnTo>
                    <a:pt x="247" y="534"/>
                  </a:lnTo>
                  <a:lnTo>
                    <a:pt x="241" y="527"/>
                  </a:lnTo>
                  <a:lnTo>
                    <a:pt x="234" y="519"/>
                  </a:lnTo>
                  <a:lnTo>
                    <a:pt x="228" y="512"/>
                  </a:lnTo>
                  <a:lnTo>
                    <a:pt x="223" y="504"/>
                  </a:lnTo>
                  <a:lnTo>
                    <a:pt x="217" y="495"/>
                  </a:lnTo>
                  <a:lnTo>
                    <a:pt x="212" y="486"/>
                  </a:lnTo>
                  <a:lnTo>
                    <a:pt x="208" y="478"/>
                  </a:lnTo>
                  <a:lnTo>
                    <a:pt x="203" y="468"/>
                  </a:lnTo>
                  <a:lnTo>
                    <a:pt x="200" y="459"/>
                  </a:lnTo>
                  <a:lnTo>
                    <a:pt x="196" y="449"/>
                  </a:lnTo>
                  <a:lnTo>
                    <a:pt x="193" y="439"/>
                  </a:lnTo>
                  <a:lnTo>
                    <a:pt x="191" y="429"/>
                  </a:lnTo>
                  <a:lnTo>
                    <a:pt x="188" y="419"/>
                  </a:lnTo>
                  <a:lnTo>
                    <a:pt x="187" y="408"/>
                  </a:lnTo>
                  <a:lnTo>
                    <a:pt x="186" y="397"/>
                  </a:lnTo>
                  <a:lnTo>
                    <a:pt x="185" y="386"/>
                  </a:lnTo>
                  <a:lnTo>
                    <a:pt x="185" y="375"/>
                  </a:lnTo>
                  <a:lnTo>
                    <a:pt x="185" y="363"/>
                  </a:lnTo>
                  <a:lnTo>
                    <a:pt x="186" y="352"/>
                  </a:lnTo>
                  <a:lnTo>
                    <a:pt x="187" y="342"/>
                  </a:lnTo>
                  <a:lnTo>
                    <a:pt x="188" y="331"/>
                  </a:lnTo>
                  <a:lnTo>
                    <a:pt x="190" y="326"/>
                  </a:lnTo>
                  <a:lnTo>
                    <a:pt x="191" y="321"/>
                  </a:lnTo>
                  <a:lnTo>
                    <a:pt x="193" y="311"/>
                  </a:lnTo>
                  <a:lnTo>
                    <a:pt x="196" y="301"/>
                  </a:lnTo>
                  <a:lnTo>
                    <a:pt x="200" y="291"/>
                  </a:lnTo>
                  <a:lnTo>
                    <a:pt x="203" y="282"/>
                  </a:lnTo>
                  <a:lnTo>
                    <a:pt x="208" y="272"/>
                  </a:lnTo>
                  <a:lnTo>
                    <a:pt x="217" y="255"/>
                  </a:lnTo>
                  <a:lnTo>
                    <a:pt x="223" y="246"/>
                  </a:lnTo>
                  <a:lnTo>
                    <a:pt x="228" y="238"/>
                  </a:lnTo>
                  <a:lnTo>
                    <a:pt x="241" y="223"/>
                  </a:lnTo>
                  <a:lnTo>
                    <a:pt x="247" y="216"/>
                  </a:lnTo>
                  <a:lnTo>
                    <a:pt x="254" y="209"/>
                  </a:lnTo>
                  <a:lnTo>
                    <a:pt x="262" y="203"/>
                  </a:lnTo>
                  <a:lnTo>
                    <a:pt x="269" y="197"/>
                  </a:lnTo>
                  <a:lnTo>
                    <a:pt x="285" y="187"/>
                  </a:lnTo>
                  <a:lnTo>
                    <a:pt x="293" y="182"/>
                  </a:lnTo>
                  <a:lnTo>
                    <a:pt x="302" y="178"/>
                  </a:lnTo>
                  <a:lnTo>
                    <a:pt x="310" y="174"/>
                  </a:lnTo>
                  <a:lnTo>
                    <a:pt x="320" y="170"/>
                  </a:lnTo>
                  <a:lnTo>
                    <a:pt x="330" y="168"/>
                  </a:lnTo>
                  <a:lnTo>
                    <a:pt x="339" y="165"/>
                  </a:lnTo>
                  <a:lnTo>
                    <a:pt x="348" y="163"/>
                  </a:lnTo>
                  <a:lnTo>
                    <a:pt x="358" y="162"/>
                  </a:lnTo>
                  <a:lnTo>
                    <a:pt x="368" y="161"/>
                  </a:lnTo>
                  <a:lnTo>
                    <a:pt x="378" y="161"/>
                  </a:lnTo>
                  <a:lnTo>
                    <a:pt x="388" y="161"/>
                  </a:lnTo>
                  <a:lnTo>
                    <a:pt x="398" y="162"/>
                  </a:lnTo>
                  <a:lnTo>
                    <a:pt x="407" y="163"/>
                  </a:lnTo>
                  <a:lnTo>
                    <a:pt x="417" y="165"/>
                  </a:lnTo>
                  <a:lnTo>
                    <a:pt x="426" y="168"/>
                  </a:lnTo>
                  <a:lnTo>
                    <a:pt x="435" y="170"/>
                  </a:lnTo>
                  <a:lnTo>
                    <a:pt x="444" y="174"/>
                  </a:lnTo>
                  <a:lnTo>
                    <a:pt x="453" y="178"/>
                  </a:lnTo>
                  <a:lnTo>
                    <a:pt x="461" y="182"/>
                  </a:lnTo>
                  <a:lnTo>
                    <a:pt x="470" y="187"/>
                  </a:lnTo>
                  <a:lnTo>
                    <a:pt x="478" y="192"/>
                  </a:lnTo>
                  <a:lnTo>
                    <a:pt x="486" y="197"/>
                  </a:lnTo>
                  <a:lnTo>
                    <a:pt x="493" y="203"/>
                  </a:lnTo>
                  <a:lnTo>
                    <a:pt x="500" y="209"/>
                  </a:lnTo>
                  <a:lnTo>
                    <a:pt x="507" y="216"/>
                  </a:lnTo>
                  <a:lnTo>
                    <a:pt x="514" y="223"/>
                  </a:lnTo>
                  <a:lnTo>
                    <a:pt x="520" y="231"/>
                  </a:lnTo>
                  <a:lnTo>
                    <a:pt x="526" y="238"/>
                  </a:lnTo>
                  <a:lnTo>
                    <a:pt x="532" y="246"/>
                  </a:lnTo>
                  <a:lnTo>
                    <a:pt x="537" y="255"/>
                  </a:lnTo>
                  <a:lnTo>
                    <a:pt x="542" y="263"/>
                  </a:lnTo>
                  <a:lnTo>
                    <a:pt x="547" y="272"/>
                  </a:lnTo>
                  <a:lnTo>
                    <a:pt x="551" y="282"/>
                  </a:lnTo>
                  <a:lnTo>
                    <a:pt x="555" y="291"/>
                  </a:lnTo>
                  <a:lnTo>
                    <a:pt x="558" y="301"/>
                  </a:lnTo>
                  <a:lnTo>
                    <a:pt x="561" y="311"/>
                  </a:lnTo>
                  <a:lnTo>
                    <a:pt x="564" y="321"/>
                  </a:lnTo>
                  <a:lnTo>
                    <a:pt x="566" y="331"/>
                  </a:lnTo>
                  <a:lnTo>
                    <a:pt x="568" y="342"/>
                  </a:lnTo>
                  <a:lnTo>
                    <a:pt x="569" y="352"/>
                  </a:lnTo>
                  <a:lnTo>
                    <a:pt x="570" y="363"/>
                  </a:lnTo>
                  <a:lnTo>
                    <a:pt x="570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27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65175"/>
            <a:ext cx="6011863" cy="633608"/>
          </a:xfrm>
          <a:solidFill>
            <a:srgbClr val="00B0CA"/>
          </a:solidFill>
        </p:spPr>
        <p:txBody>
          <a:bodyPr bIns="9000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060576"/>
            <a:ext cx="8064500" cy="3816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073F-CBD8-48F3-AE9D-4BD134D8F4D8}" type="datetime1">
              <a:rPr lang="fi-FI" smtClean="0"/>
              <a:t>4.6.2019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7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65175"/>
            <a:ext cx="6011863" cy="633608"/>
          </a:xfrm>
          <a:solidFill>
            <a:srgbClr val="00B0CA"/>
          </a:solidFill>
        </p:spPr>
        <p:txBody>
          <a:bodyPr bIns="9000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060576"/>
            <a:ext cx="6408514" cy="3816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15DA-0C80-4C89-8B8B-2F91F7F35916}" type="datetime1">
              <a:rPr lang="fi-FI" smtClean="0"/>
              <a:t>4.6.2019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7092950" y="2060575"/>
            <a:ext cx="2051050" cy="381643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6209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2060575"/>
            <a:ext cx="3956050" cy="381635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0575"/>
            <a:ext cx="3956050" cy="381635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8A2B-AA72-4344-B669-01C40B93AAC2}" type="datetime1">
              <a:rPr lang="fi-FI" smtClean="0"/>
              <a:t>4.6.2019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765175"/>
            <a:ext cx="6011863" cy="633608"/>
          </a:xfrm>
          <a:solidFill>
            <a:srgbClr val="00B0CA"/>
          </a:solidFill>
        </p:spPr>
        <p:txBody>
          <a:bodyPr bIns="9000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9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2492376"/>
            <a:ext cx="3956050" cy="33845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6"/>
            <a:ext cx="3956050" cy="33845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EF81-31E9-4643-8F95-ECCFF3B8511C}" type="datetime1">
              <a:rPr lang="fi-FI" smtClean="0"/>
              <a:t>4.6.2019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39750" y="2060575"/>
            <a:ext cx="3960242" cy="4318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2000" b="1" spc="-3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2060575"/>
            <a:ext cx="3960242" cy="431799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2000" b="1" spc="-3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" y="765175"/>
            <a:ext cx="6011863" cy="633608"/>
          </a:xfrm>
          <a:solidFill>
            <a:srgbClr val="00B0CA"/>
          </a:solidFill>
        </p:spPr>
        <p:txBody>
          <a:bodyPr bIns="9000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4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4B51-C1ED-4ABF-9716-144CF0A51442}" type="datetime1">
              <a:rPr lang="fi-FI" smtClean="0"/>
              <a:t>4.6.2019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1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35665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56476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1045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51883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6F5E-5393-4AB8-A9F0-6E48635EEACE}" type="datetime1">
              <a:rPr lang="fi-FI" smtClean="0"/>
              <a:t>4.6.2019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7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1078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86280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3324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52835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29879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790888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60223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286A-AB71-4FEF-A259-2564266B69DC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628800"/>
            <a:ext cx="6011863" cy="1581438"/>
          </a:xfrm>
          <a:solidFill>
            <a:schemeClr val="accent1"/>
          </a:solidFill>
        </p:spPr>
        <p:txBody>
          <a:bodyPr wrap="square" lIns="540000" tIns="234000" rIns="540000" bIns="180000">
            <a:spAutoFit/>
          </a:bodyPr>
          <a:lstStyle>
            <a:lvl1pPr>
              <a:lnSpc>
                <a:spcPct val="90000"/>
              </a:lnSpc>
              <a:defRPr sz="4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5472311" cy="1079500"/>
          </a:xfrm>
        </p:spPr>
        <p:txBody>
          <a:bodyPr anchor="t" anchorCtr="0"/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125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51128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3727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765176"/>
            <a:ext cx="6011863" cy="1307929"/>
          </a:xfrm>
          <a:solidFill>
            <a:srgbClr val="FFFFFF">
              <a:alpha val="89804"/>
            </a:srgbClr>
          </a:solidFill>
        </p:spPr>
        <p:txBody>
          <a:bodyPr lIns="540000" rIns="540000" anchor="t"/>
          <a:lstStyle>
            <a:lvl1pPr algn="l">
              <a:defRPr sz="40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4048" y="3925730"/>
            <a:ext cx="4139952" cy="1159033"/>
          </a:xfrm>
          <a:solidFill>
            <a:srgbClr val="FFFFFF">
              <a:alpha val="90000"/>
            </a:srgbClr>
          </a:solidFill>
        </p:spPr>
        <p:txBody>
          <a:bodyPr wrap="square" lIns="324000" tIns="162000" rIns="324000" bIns="108000" anchor="b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3200" b="1" i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81329"/>
            <a:ext cx="1583630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fld id="{55288430-E082-4006-8E71-AF8A66010B9D}" type="datetime1">
              <a:rPr lang="fi-FI" smtClean="0"/>
              <a:t>4.6.2019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150" y="6381328"/>
            <a:ext cx="5473700" cy="221109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en-US"/>
              <a:t>© Aalto University Professional Development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08850" y="6021289"/>
            <a:ext cx="1511622" cy="576064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6563991" y="332656"/>
            <a:ext cx="2256481" cy="270000"/>
            <a:chOff x="1258888" y="815975"/>
            <a:chExt cx="9950450" cy="1190625"/>
          </a:xfrm>
          <a:solidFill>
            <a:schemeClr val="bg1"/>
          </a:solidFill>
          <a:effectLst>
            <a:outerShdw blurRad="127000" algn="ctr" rotWithShape="0">
              <a:prstClr val="black">
                <a:alpha val="30000"/>
              </a:prstClr>
            </a:outerShdw>
          </a:effectLst>
        </p:grpSpPr>
        <p:sp>
          <p:nvSpPr>
            <p:cNvPr id="15" name="Freeform 6"/>
            <p:cNvSpPr>
              <a:spLocks noEditPoints="1"/>
            </p:cNvSpPr>
            <p:nvPr userDrawn="1"/>
          </p:nvSpPr>
          <p:spPr bwMode="auto">
            <a:xfrm>
              <a:off x="6069013" y="846138"/>
              <a:ext cx="3084513" cy="347662"/>
            </a:xfrm>
            <a:custGeom>
              <a:avLst/>
              <a:gdLst>
                <a:gd name="T0" fmla="*/ 87 w 1943"/>
                <a:gd name="T1" fmla="*/ 40 h 219"/>
                <a:gd name="T2" fmla="*/ 252 w 1943"/>
                <a:gd name="T3" fmla="*/ 75 h 219"/>
                <a:gd name="T4" fmla="*/ 232 w 1943"/>
                <a:gd name="T5" fmla="*/ 99 h 219"/>
                <a:gd name="T6" fmla="*/ 180 w 1943"/>
                <a:gd name="T7" fmla="*/ 137 h 219"/>
                <a:gd name="T8" fmla="*/ 208 w 1943"/>
                <a:gd name="T9" fmla="*/ 179 h 219"/>
                <a:gd name="T10" fmla="*/ 266 w 1943"/>
                <a:gd name="T11" fmla="*/ 173 h 219"/>
                <a:gd name="T12" fmla="*/ 297 w 1943"/>
                <a:gd name="T13" fmla="*/ 70 h 219"/>
                <a:gd name="T14" fmla="*/ 237 w 1943"/>
                <a:gd name="T15" fmla="*/ 46 h 219"/>
                <a:gd name="T16" fmla="*/ 187 w 1943"/>
                <a:gd name="T17" fmla="*/ 90 h 219"/>
                <a:gd name="T18" fmla="*/ 229 w 1943"/>
                <a:gd name="T19" fmla="*/ 152 h 219"/>
                <a:gd name="T20" fmla="*/ 228 w 1943"/>
                <a:gd name="T21" fmla="*/ 126 h 219"/>
                <a:gd name="T22" fmla="*/ 451 w 1943"/>
                <a:gd name="T23" fmla="*/ 51 h 219"/>
                <a:gd name="T24" fmla="*/ 417 w 1943"/>
                <a:gd name="T25" fmla="*/ 164 h 219"/>
                <a:gd name="T26" fmla="*/ 456 w 1943"/>
                <a:gd name="T27" fmla="*/ 149 h 219"/>
                <a:gd name="T28" fmla="*/ 538 w 1943"/>
                <a:gd name="T29" fmla="*/ 49 h 219"/>
                <a:gd name="T30" fmla="*/ 492 w 1943"/>
                <a:gd name="T31" fmla="*/ 106 h 219"/>
                <a:gd name="T32" fmla="*/ 526 w 1943"/>
                <a:gd name="T33" fmla="*/ 174 h 219"/>
                <a:gd name="T34" fmla="*/ 604 w 1943"/>
                <a:gd name="T35" fmla="*/ 167 h 219"/>
                <a:gd name="T36" fmla="*/ 625 w 1943"/>
                <a:gd name="T37" fmla="*/ 93 h 219"/>
                <a:gd name="T38" fmla="*/ 574 w 1943"/>
                <a:gd name="T39" fmla="*/ 47 h 219"/>
                <a:gd name="T40" fmla="*/ 589 w 1943"/>
                <a:gd name="T41" fmla="*/ 102 h 219"/>
                <a:gd name="T42" fmla="*/ 560 w 1943"/>
                <a:gd name="T43" fmla="*/ 151 h 219"/>
                <a:gd name="T44" fmla="*/ 530 w 1943"/>
                <a:gd name="T45" fmla="*/ 105 h 219"/>
                <a:gd name="T46" fmla="*/ 821 w 1943"/>
                <a:gd name="T47" fmla="*/ 118 h 219"/>
                <a:gd name="T48" fmla="*/ 790 w 1943"/>
                <a:gd name="T49" fmla="*/ 148 h 219"/>
                <a:gd name="T50" fmla="*/ 719 w 1943"/>
                <a:gd name="T51" fmla="*/ 120 h 219"/>
                <a:gd name="T52" fmla="*/ 755 w 1943"/>
                <a:gd name="T53" fmla="*/ 176 h 219"/>
                <a:gd name="T54" fmla="*/ 837 w 1943"/>
                <a:gd name="T55" fmla="*/ 170 h 219"/>
                <a:gd name="T56" fmla="*/ 821 w 1943"/>
                <a:gd name="T57" fmla="*/ 0 h 219"/>
                <a:gd name="T58" fmla="*/ 954 w 1943"/>
                <a:gd name="T59" fmla="*/ 78 h 219"/>
                <a:gd name="T60" fmla="*/ 1016 w 1943"/>
                <a:gd name="T61" fmla="*/ 178 h 219"/>
                <a:gd name="T62" fmla="*/ 994 w 1943"/>
                <a:gd name="T63" fmla="*/ 51 h 219"/>
                <a:gd name="T64" fmla="*/ 899 w 1943"/>
                <a:gd name="T65" fmla="*/ 49 h 219"/>
                <a:gd name="T66" fmla="*/ 1240 w 1943"/>
                <a:gd name="T67" fmla="*/ 49 h 219"/>
                <a:gd name="T68" fmla="*/ 1380 w 1943"/>
                <a:gd name="T69" fmla="*/ 94 h 219"/>
                <a:gd name="T70" fmla="*/ 1313 w 1943"/>
                <a:gd name="T71" fmla="*/ 46 h 219"/>
                <a:gd name="T72" fmla="*/ 1257 w 1943"/>
                <a:gd name="T73" fmla="*/ 93 h 219"/>
                <a:gd name="T74" fmla="*/ 1277 w 1943"/>
                <a:gd name="T75" fmla="*/ 167 h 219"/>
                <a:gd name="T76" fmla="*/ 1356 w 1943"/>
                <a:gd name="T77" fmla="*/ 173 h 219"/>
                <a:gd name="T78" fmla="*/ 1337 w 1943"/>
                <a:gd name="T79" fmla="*/ 148 h 219"/>
                <a:gd name="T80" fmla="*/ 1295 w 1943"/>
                <a:gd name="T81" fmla="*/ 136 h 219"/>
                <a:gd name="T82" fmla="*/ 1314 w 1943"/>
                <a:gd name="T83" fmla="*/ 75 h 219"/>
                <a:gd name="T84" fmla="*/ 1411 w 1943"/>
                <a:gd name="T85" fmla="*/ 49 h 219"/>
                <a:gd name="T86" fmla="*/ 1468 w 1943"/>
                <a:gd name="T87" fmla="*/ 83 h 219"/>
                <a:gd name="T88" fmla="*/ 1455 w 1943"/>
                <a:gd name="T89" fmla="*/ 57 h 219"/>
                <a:gd name="T90" fmla="*/ 1613 w 1943"/>
                <a:gd name="T91" fmla="*/ 63 h 219"/>
                <a:gd name="T92" fmla="*/ 1535 w 1943"/>
                <a:gd name="T93" fmla="*/ 52 h 219"/>
                <a:gd name="T94" fmla="*/ 1514 w 1943"/>
                <a:gd name="T95" fmla="*/ 101 h 219"/>
                <a:gd name="T96" fmla="*/ 1589 w 1943"/>
                <a:gd name="T97" fmla="*/ 139 h 219"/>
                <a:gd name="T98" fmla="*/ 1557 w 1943"/>
                <a:gd name="T99" fmla="*/ 152 h 219"/>
                <a:gd name="T100" fmla="*/ 1516 w 1943"/>
                <a:gd name="T101" fmla="*/ 159 h 219"/>
                <a:gd name="T102" fmla="*/ 1575 w 1943"/>
                <a:gd name="T103" fmla="*/ 181 h 219"/>
                <a:gd name="T104" fmla="*/ 1626 w 1943"/>
                <a:gd name="T105" fmla="*/ 147 h 219"/>
                <a:gd name="T106" fmla="*/ 1598 w 1943"/>
                <a:gd name="T107" fmla="*/ 101 h 219"/>
                <a:gd name="T108" fmla="*/ 1551 w 1943"/>
                <a:gd name="T109" fmla="*/ 78 h 219"/>
                <a:gd name="T110" fmla="*/ 1587 w 1943"/>
                <a:gd name="T111" fmla="*/ 85 h 219"/>
                <a:gd name="T112" fmla="*/ 1689 w 1943"/>
                <a:gd name="T113" fmla="*/ 0 h 219"/>
                <a:gd name="T114" fmla="*/ 1735 w 1943"/>
                <a:gd name="T115" fmla="*/ 158 h 219"/>
                <a:gd name="T116" fmla="*/ 1781 w 1943"/>
                <a:gd name="T117" fmla="*/ 150 h 219"/>
                <a:gd name="T118" fmla="*/ 1887 w 1943"/>
                <a:gd name="T119" fmla="*/ 107 h 219"/>
                <a:gd name="T120" fmla="*/ 1859 w 1943"/>
                <a:gd name="T121" fmla="*/ 178 h 219"/>
                <a:gd name="T122" fmla="*/ 1869 w 1943"/>
                <a:gd name="T123" fmla="*/ 21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3" h="219">
                  <a:moveTo>
                    <a:pt x="114" y="142"/>
                  </a:moveTo>
                  <a:lnTo>
                    <a:pt x="124" y="178"/>
                  </a:lnTo>
                  <a:lnTo>
                    <a:pt x="169" y="178"/>
                  </a:lnTo>
                  <a:lnTo>
                    <a:pt x="112" y="0"/>
                  </a:lnTo>
                  <a:lnTo>
                    <a:pt x="63" y="0"/>
                  </a:lnTo>
                  <a:lnTo>
                    <a:pt x="0" y="178"/>
                  </a:lnTo>
                  <a:lnTo>
                    <a:pt x="44" y="178"/>
                  </a:lnTo>
                  <a:lnTo>
                    <a:pt x="55" y="142"/>
                  </a:lnTo>
                  <a:lnTo>
                    <a:pt x="114" y="142"/>
                  </a:lnTo>
                  <a:close/>
                  <a:moveTo>
                    <a:pt x="105" y="109"/>
                  </a:moveTo>
                  <a:lnTo>
                    <a:pt x="65" y="109"/>
                  </a:lnTo>
                  <a:lnTo>
                    <a:pt x="87" y="40"/>
                  </a:lnTo>
                  <a:lnTo>
                    <a:pt x="105" y="109"/>
                  </a:lnTo>
                  <a:close/>
                  <a:moveTo>
                    <a:pt x="221" y="90"/>
                  </a:moveTo>
                  <a:lnTo>
                    <a:pt x="222" y="86"/>
                  </a:lnTo>
                  <a:lnTo>
                    <a:pt x="223" y="83"/>
                  </a:lnTo>
                  <a:lnTo>
                    <a:pt x="225" y="80"/>
                  </a:lnTo>
                  <a:lnTo>
                    <a:pt x="228" y="78"/>
                  </a:lnTo>
                  <a:lnTo>
                    <a:pt x="231" y="76"/>
                  </a:lnTo>
                  <a:lnTo>
                    <a:pt x="234" y="75"/>
                  </a:lnTo>
                  <a:lnTo>
                    <a:pt x="239" y="75"/>
                  </a:lnTo>
                  <a:lnTo>
                    <a:pt x="244" y="74"/>
                  </a:lnTo>
                  <a:lnTo>
                    <a:pt x="248" y="75"/>
                  </a:lnTo>
                  <a:lnTo>
                    <a:pt x="252" y="75"/>
                  </a:lnTo>
                  <a:lnTo>
                    <a:pt x="255" y="76"/>
                  </a:lnTo>
                  <a:lnTo>
                    <a:pt x="258" y="77"/>
                  </a:lnTo>
                  <a:lnTo>
                    <a:pt x="260" y="79"/>
                  </a:lnTo>
                  <a:lnTo>
                    <a:pt x="262" y="81"/>
                  </a:lnTo>
                  <a:lnTo>
                    <a:pt x="263" y="84"/>
                  </a:lnTo>
                  <a:lnTo>
                    <a:pt x="264" y="86"/>
                  </a:lnTo>
                  <a:lnTo>
                    <a:pt x="263" y="90"/>
                  </a:lnTo>
                  <a:lnTo>
                    <a:pt x="262" y="91"/>
                  </a:lnTo>
                  <a:lnTo>
                    <a:pt x="261" y="92"/>
                  </a:lnTo>
                  <a:lnTo>
                    <a:pt x="257" y="94"/>
                  </a:lnTo>
                  <a:lnTo>
                    <a:pt x="252" y="95"/>
                  </a:lnTo>
                  <a:lnTo>
                    <a:pt x="232" y="99"/>
                  </a:lnTo>
                  <a:lnTo>
                    <a:pt x="219" y="101"/>
                  </a:lnTo>
                  <a:lnTo>
                    <a:pt x="208" y="104"/>
                  </a:lnTo>
                  <a:lnTo>
                    <a:pt x="204" y="106"/>
                  </a:lnTo>
                  <a:lnTo>
                    <a:pt x="199" y="108"/>
                  </a:lnTo>
                  <a:lnTo>
                    <a:pt x="196" y="111"/>
                  </a:lnTo>
                  <a:lnTo>
                    <a:pt x="192" y="113"/>
                  </a:lnTo>
                  <a:lnTo>
                    <a:pt x="187" y="119"/>
                  </a:lnTo>
                  <a:lnTo>
                    <a:pt x="185" y="122"/>
                  </a:lnTo>
                  <a:lnTo>
                    <a:pt x="183" y="125"/>
                  </a:lnTo>
                  <a:lnTo>
                    <a:pt x="182" y="129"/>
                  </a:lnTo>
                  <a:lnTo>
                    <a:pt x="181" y="133"/>
                  </a:lnTo>
                  <a:lnTo>
                    <a:pt x="180" y="137"/>
                  </a:lnTo>
                  <a:lnTo>
                    <a:pt x="180" y="141"/>
                  </a:lnTo>
                  <a:lnTo>
                    <a:pt x="180" y="145"/>
                  </a:lnTo>
                  <a:lnTo>
                    <a:pt x="181" y="150"/>
                  </a:lnTo>
                  <a:lnTo>
                    <a:pt x="182" y="154"/>
                  </a:lnTo>
                  <a:lnTo>
                    <a:pt x="184" y="158"/>
                  </a:lnTo>
                  <a:lnTo>
                    <a:pt x="185" y="161"/>
                  </a:lnTo>
                  <a:lnTo>
                    <a:pt x="188" y="165"/>
                  </a:lnTo>
                  <a:lnTo>
                    <a:pt x="190" y="168"/>
                  </a:lnTo>
                  <a:lnTo>
                    <a:pt x="193" y="170"/>
                  </a:lnTo>
                  <a:lnTo>
                    <a:pt x="200" y="175"/>
                  </a:lnTo>
                  <a:lnTo>
                    <a:pt x="204" y="177"/>
                  </a:lnTo>
                  <a:lnTo>
                    <a:pt x="208" y="179"/>
                  </a:lnTo>
                  <a:lnTo>
                    <a:pt x="213" y="180"/>
                  </a:lnTo>
                  <a:lnTo>
                    <a:pt x="217" y="181"/>
                  </a:lnTo>
                  <a:lnTo>
                    <a:pt x="222" y="181"/>
                  </a:lnTo>
                  <a:lnTo>
                    <a:pt x="227" y="182"/>
                  </a:lnTo>
                  <a:lnTo>
                    <a:pt x="233" y="181"/>
                  </a:lnTo>
                  <a:lnTo>
                    <a:pt x="238" y="181"/>
                  </a:lnTo>
                  <a:lnTo>
                    <a:pt x="243" y="180"/>
                  </a:lnTo>
                  <a:lnTo>
                    <a:pt x="247" y="179"/>
                  </a:lnTo>
                  <a:lnTo>
                    <a:pt x="251" y="177"/>
                  </a:lnTo>
                  <a:lnTo>
                    <a:pt x="256" y="174"/>
                  </a:lnTo>
                  <a:lnTo>
                    <a:pt x="265" y="168"/>
                  </a:lnTo>
                  <a:lnTo>
                    <a:pt x="266" y="173"/>
                  </a:lnTo>
                  <a:lnTo>
                    <a:pt x="268" y="178"/>
                  </a:lnTo>
                  <a:lnTo>
                    <a:pt x="306" y="178"/>
                  </a:lnTo>
                  <a:lnTo>
                    <a:pt x="304" y="174"/>
                  </a:lnTo>
                  <a:lnTo>
                    <a:pt x="302" y="170"/>
                  </a:lnTo>
                  <a:lnTo>
                    <a:pt x="302" y="164"/>
                  </a:lnTo>
                  <a:lnTo>
                    <a:pt x="301" y="156"/>
                  </a:lnTo>
                  <a:lnTo>
                    <a:pt x="301" y="97"/>
                  </a:lnTo>
                  <a:lnTo>
                    <a:pt x="301" y="90"/>
                  </a:lnTo>
                  <a:lnTo>
                    <a:pt x="301" y="84"/>
                  </a:lnTo>
                  <a:lnTo>
                    <a:pt x="300" y="79"/>
                  </a:lnTo>
                  <a:lnTo>
                    <a:pt x="299" y="74"/>
                  </a:lnTo>
                  <a:lnTo>
                    <a:pt x="297" y="70"/>
                  </a:lnTo>
                  <a:lnTo>
                    <a:pt x="295" y="66"/>
                  </a:lnTo>
                  <a:lnTo>
                    <a:pt x="292" y="62"/>
                  </a:lnTo>
                  <a:lnTo>
                    <a:pt x="289" y="59"/>
                  </a:lnTo>
                  <a:lnTo>
                    <a:pt x="285" y="56"/>
                  </a:lnTo>
                  <a:lnTo>
                    <a:pt x="280" y="53"/>
                  </a:lnTo>
                  <a:lnTo>
                    <a:pt x="275" y="51"/>
                  </a:lnTo>
                  <a:lnTo>
                    <a:pt x="270" y="49"/>
                  </a:lnTo>
                  <a:lnTo>
                    <a:pt x="264" y="47"/>
                  </a:lnTo>
                  <a:lnTo>
                    <a:pt x="258" y="46"/>
                  </a:lnTo>
                  <a:lnTo>
                    <a:pt x="251" y="46"/>
                  </a:lnTo>
                  <a:lnTo>
                    <a:pt x="244" y="45"/>
                  </a:lnTo>
                  <a:lnTo>
                    <a:pt x="237" y="46"/>
                  </a:lnTo>
                  <a:lnTo>
                    <a:pt x="231" y="46"/>
                  </a:lnTo>
                  <a:lnTo>
                    <a:pt x="220" y="48"/>
                  </a:lnTo>
                  <a:lnTo>
                    <a:pt x="215" y="50"/>
                  </a:lnTo>
                  <a:lnTo>
                    <a:pt x="211" y="52"/>
                  </a:lnTo>
                  <a:lnTo>
                    <a:pt x="207" y="54"/>
                  </a:lnTo>
                  <a:lnTo>
                    <a:pt x="203" y="56"/>
                  </a:lnTo>
                  <a:lnTo>
                    <a:pt x="199" y="59"/>
                  </a:lnTo>
                  <a:lnTo>
                    <a:pt x="196" y="63"/>
                  </a:lnTo>
                  <a:lnTo>
                    <a:pt x="194" y="66"/>
                  </a:lnTo>
                  <a:lnTo>
                    <a:pt x="192" y="70"/>
                  </a:lnTo>
                  <a:lnTo>
                    <a:pt x="189" y="79"/>
                  </a:lnTo>
                  <a:lnTo>
                    <a:pt x="187" y="90"/>
                  </a:lnTo>
                  <a:lnTo>
                    <a:pt x="221" y="90"/>
                  </a:lnTo>
                  <a:close/>
                  <a:moveTo>
                    <a:pt x="265" y="136"/>
                  </a:moveTo>
                  <a:lnTo>
                    <a:pt x="262" y="140"/>
                  </a:lnTo>
                  <a:lnTo>
                    <a:pt x="259" y="144"/>
                  </a:lnTo>
                  <a:lnTo>
                    <a:pt x="256" y="146"/>
                  </a:lnTo>
                  <a:lnTo>
                    <a:pt x="253" y="149"/>
                  </a:lnTo>
                  <a:lnTo>
                    <a:pt x="250" y="150"/>
                  </a:lnTo>
                  <a:lnTo>
                    <a:pt x="246" y="152"/>
                  </a:lnTo>
                  <a:lnTo>
                    <a:pt x="241" y="152"/>
                  </a:lnTo>
                  <a:lnTo>
                    <a:pt x="237" y="153"/>
                  </a:lnTo>
                  <a:lnTo>
                    <a:pt x="233" y="153"/>
                  </a:lnTo>
                  <a:lnTo>
                    <a:pt x="229" y="152"/>
                  </a:lnTo>
                  <a:lnTo>
                    <a:pt x="226" y="151"/>
                  </a:lnTo>
                  <a:lnTo>
                    <a:pt x="223" y="149"/>
                  </a:lnTo>
                  <a:lnTo>
                    <a:pt x="221" y="147"/>
                  </a:lnTo>
                  <a:lnTo>
                    <a:pt x="219" y="145"/>
                  </a:lnTo>
                  <a:lnTo>
                    <a:pt x="218" y="142"/>
                  </a:lnTo>
                  <a:lnTo>
                    <a:pt x="218" y="139"/>
                  </a:lnTo>
                  <a:lnTo>
                    <a:pt x="218" y="136"/>
                  </a:lnTo>
                  <a:lnTo>
                    <a:pt x="219" y="134"/>
                  </a:lnTo>
                  <a:lnTo>
                    <a:pt x="220" y="132"/>
                  </a:lnTo>
                  <a:lnTo>
                    <a:pt x="222" y="130"/>
                  </a:lnTo>
                  <a:lnTo>
                    <a:pt x="225" y="128"/>
                  </a:lnTo>
                  <a:lnTo>
                    <a:pt x="228" y="126"/>
                  </a:lnTo>
                  <a:lnTo>
                    <a:pt x="237" y="124"/>
                  </a:lnTo>
                  <a:lnTo>
                    <a:pt x="251" y="121"/>
                  </a:lnTo>
                  <a:lnTo>
                    <a:pt x="259" y="119"/>
                  </a:lnTo>
                  <a:lnTo>
                    <a:pt x="265" y="117"/>
                  </a:lnTo>
                  <a:lnTo>
                    <a:pt x="265" y="136"/>
                  </a:lnTo>
                  <a:close/>
                  <a:moveTo>
                    <a:pt x="372" y="0"/>
                  </a:moveTo>
                  <a:lnTo>
                    <a:pt x="334" y="0"/>
                  </a:lnTo>
                  <a:lnTo>
                    <a:pt x="334" y="178"/>
                  </a:lnTo>
                  <a:lnTo>
                    <a:pt x="372" y="178"/>
                  </a:lnTo>
                  <a:lnTo>
                    <a:pt x="372" y="0"/>
                  </a:lnTo>
                  <a:close/>
                  <a:moveTo>
                    <a:pt x="474" y="51"/>
                  </a:moveTo>
                  <a:lnTo>
                    <a:pt x="451" y="51"/>
                  </a:lnTo>
                  <a:lnTo>
                    <a:pt x="451" y="10"/>
                  </a:lnTo>
                  <a:lnTo>
                    <a:pt x="413" y="10"/>
                  </a:lnTo>
                  <a:lnTo>
                    <a:pt x="413" y="51"/>
                  </a:lnTo>
                  <a:lnTo>
                    <a:pt x="395" y="51"/>
                  </a:lnTo>
                  <a:lnTo>
                    <a:pt x="395" y="77"/>
                  </a:lnTo>
                  <a:lnTo>
                    <a:pt x="413" y="77"/>
                  </a:lnTo>
                  <a:lnTo>
                    <a:pt x="413" y="136"/>
                  </a:lnTo>
                  <a:lnTo>
                    <a:pt x="414" y="149"/>
                  </a:lnTo>
                  <a:lnTo>
                    <a:pt x="414" y="154"/>
                  </a:lnTo>
                  <a:lnTo>
                    <a:pt x="415" y="158"/>
                  </a:lnTo>
                  <a:lnTo>
                    <a:pt x="416" y="161"/>
                  </a:lnTo>
                  <a:lnTo>
                    <a:pt x="417" y="164"/>
                  </a:lnTo>
                  <a:lnTo>
                    <a:pt x="419" y="167"/>
                  </a:lnTo>
                  <a:lnTo>
                    <a:pt x="421" y="170"/>
                  </a:lnTo>
                  <a:lnTo>
                    <a:pt x="426" y="173"/>
                  </a:lnTo>
                  <a:lnTo>
                    <a:pt x="432" y="176"/>
                  </a:lnTo>
                  <a:lnTo>
                    <a:pt x="436" y="177"/>
                  </a:lnTo>
                  <a:lnTo>
                    <a:pt x="440" y="178"/>
                  </a:lnTo>
                  <a:lnTo>
                    <a:pt x="451" y="178"/>
                  </a:lnTo>
                  <a:lnTo>
                    <a:pt x="474" y="178"/>
                  </a:lnTo>
                  <a:lnTo>
                    <a:pt x="474" y="150"/>
                  </a:lnTo>
                  <a:lnTo>
                    <a:pt x="461" y="150"/>
                  </a:lnTo>
                  <a:lnTo>
                    <a:pt x="458" y="149"/>
                  </a:lnTo>
                  <a:lnTo>
                    <a:pt x="456" y="149"/>
                  </a:lnTo>
                  <a:lnTo>
                    <a:pt x="454" y="148"/>
                  </a:lnTo>
                  <a:lnTo>
                    <a:pt x="453" y="146"/>
                  </a:lnTo>
                  <a:lnTo>
                    <a:pt x="452" y="144"/>
                  </a:lnTo>
                  <a:lnTo>
                    <a:pt x="451" y="140"/>
                  </a:lnTo>
                  <a:lnTo>
                    <a:pt x="451" y="128"/>
                  </a:lnTo>
                  <a:lnTo>
                    <a:pt x="451" y="77"/>
                  </a:lnTo>
                  <a:lnTo>
                    <a:pt x="474" y="77"/>
                  </a:lnTo>
                  <a:lnTo>
                    <a:pt x="474" y="51"/>
                  </a:lnTo>
                  <a:close/>
                  <a:moveTo>
                    <a:pt x="560" y="46"/>
                  </a:moveTo>
                  <a:lnTo>
                    <a:pt x="552" y="46"/>
                  </a:lnTo>
                  <a:lnTo>
                    <a:pt x="545" y="47"/>
                  </a:lnTo>
                  <a:lnTo>
                    <a:pt x="538" y="49"/>
                  </a:lnTo>
                  <a:lnTo>
                    <a:pt x="532" y="51"/>
                  </a:lnTo>
                  <a:lnTo>
                    <a:pt x="526" y="53"/>
                  </a:lnTo>
                  <a:lnTo>
                    <a:pt x="520" y="57"/>
                  </a:lnTo>
                  <a:lnTo>
                    <a:pt x="515" y="61"/>
                  </a:lnTo>
                  <a:lnTo>
                    <a:pt x="510" y="65"/>
                  </a:lnTo>
                  <a:lnTo>
                    <a:pt x="506" y="70"/>
                  </a:lnTo>
                  <a:lnTo>
                    <a:pt x="502" y="75"/>
                  </a:lnTo>
                  <a:lnTo>
                    <a:pt x="499" y="80"/>
                  </a:lnTo>
                  <a:lnTo>
                    <a:pt x="496" y="86"/>
                  </a:lnTo>
                  <a:lnTo>
                    <a:pt x="494" y="93"/>
                  </a:lnTo>
                  <a:lnTo>
                    <a:pt x="493" y="99"/>
                  </a:lnTo>
                  <a:lnTo>
                    <a:pt x="492" y="106"/>
                  </a:lnTo>
                  <a:lnTo>
                    <a:pt x="491" y="114"/>
                  </a:lnTo>
                  <a:lnTo>
                    <a:pt x="492" y="121"/>
                  </a:lnTo>
                  <a:lnTo>
                    <a:pt x="493" y="128"/>
                  </a:lnTo>
                  <a:lnTo>
                    <a:pt x="494" y="135"/>
                  </a:lnTo>
                  <a:lnTo>
                    <a:pt x="496" y="141"/>
                  </a:lnTo>
                  <a:lnTo>
                    <a:pt x="499" y="147"/>
                  </a:lnTo>
                  <a:lnTo>
                    <a:pt x="502" y="153"/>
                  </a:lnTo>
                  <a:lnTo>
                    <a:pt x="506" y="158"/>
                  </a:lnTo>
                  <a:lnTo>
                    <a:pt x="510" y="163"/>
                  </a:lnTo>
                  <a:lnTo>
                    <a:pt x="515" y="167"/>
                  </a:lnTo>
                  <a:lnTo>
                    <a:pt x="520" y="171"/>
                  </a:lnTo>
                  <a:lnTo>
                    <a:pt x="526" y="174"/>
                  </a:lnTo>
                  <a:lnTo>
                    <a:pt x="532" y="177"/>
                  </a:lnTo>
                  <a:lnTo>
                    <a:pt x="538" y="179"/>
                  </a:lnTo>
                  <a:lnTo>
                    <a:pt x="545" y="180"/>
                  </a:lnTo>
                  <a:lnTo>
                    <a:pt x="552" y="181"/>
                  </a:lnTo>
                  <a:lnTo>
                    <a:pt x="560" y="182"/>
                  </a:lnTo>
                  <a:lnTo>
                    <a:pt x="567" y="181"/>
                  </a:lnTo>
                  <a:lnTo>
                    <a:pt x="574" y="180"/>
                  </a:lnTo>
                  <a:lnTo>
                    <a:pt x="581" y="179"/>
                  </a:lnTo>
                  <a:lnTo>
                    <a:pt x="587" y="177"/>
                  </a:lnTo>
                  <a:lnTo>
                    <a:pt x="593" y="174"/>
                  </a:lnTo>
                  <a:lnTo>
                    <a:pt x="599" y="171"/>
                  </a:lnTo>
                  <a:lnTo>
                    <a:pt x="604" y="167"/>
                  </a:lnTo>
                  <a:lnTo>
                    <a:pt x="609" y="163"/>
                  </a:lnTo>
                  <a:lnTo>
                    <a:pt x="613" y="158"/>
                  </a:lnTo>
                  <a:lnTo>
                    <a:pt x="617" y="153"/>
                  </a:lnTo>
                  <a:lnTo>
                    <a:pt x="620" y="147"/>
                  </a:lnTo>
                  <a:lnTo>
                    <a:pt x="623" y="142"/>
                  </a:lnTo>
                  <a:lnTo>
                    <a:pt x="625" y="135"/>
                  </a:lnTo>
                  <a:lnTo>
                    <a:pt x="627" y="129"/>
                  </a:lnTo>
                  <a:lnTo>
                    <a:pt x="628" y="122"/>
                  </a:lnTo>
                  <a:lnTo>
                    <a:pt x="628" y="115"/>
                  </a:lnTo>
                  <a:lnTo>
                    <a:pt x="628" y="107"/>
                  </a:lnTo>
                  <a:lnTo>
                    <a:pt x="627" y="100"/>
                  </a:lnTo>
                  <a:lnTo>
                    <a:pt x="625" y="93"/>
                  </a:lnTo>
                  <a:lnTo>
                    <a:pt x="624" y="90"/>
                  </a:lnTo>
                  <a:lnTo>
                    <a:pt x="623" y="87"/>
                  </a:lnTo>
                  <a:lnTo>
                    <a:pt x="620" y="81"/>
                  </a:lnTo>
                  <a:lnTo>
                    <a:pt x="617" y="75"/>
                  </a:lnTo>
                  <a:lnTo>
                    <a:pt x="613" y="70"/>
                  </a:lnTo>
                  <a:lnTo>
                    <a:pt x="609" y="65"/>
                  </a:lnTo>
                  <a:lnTo>
                    <a:pt x="604" y="61"/>
                  </a:lnTo>
                  <a:lnTo>
                    <a:pt x="599" y="57"/>
                  </a:lnTo>
                  <a:lnTo>
                    <a:pt x="594" y="53"/>
                  </a:lnTo>
                  <a:lnTo>
                    <a:pt x="587" y="51"/>
                  </a:lnTo>
                  <a:lnTo>
                    <a:pt x="581" y="49"/>
                  </a:lnTo>
                  <a:lnTo>
                    <a:pt x="574" y="47"/>
                  </a:lnTo>
                  <a:lnTo>
                    <a:pt x="567" y="46"/>
                  </a:lnTo>
                  <a:lnTo>
                    <a:pt x="560" y="46"/>
                  </a:lnTo>
                  <a:close/>
                  <a:moveTo>
                    <a:pt x="560" y="76"/>
                  </a:moveTo>
                  <a:lnTo>
                    <a:pt x="566" y="77"/>
                  </a:lnTo>
                  <a:lnTo>
                    <a:pt x="570" y="77"/>
                  </a:lnTo>
                  <a:lnTo>
                    <a:pt x="573" y="78"/>
                  </a:lnTo>
                  <a:lnTo>
                    <a:pt x="575" y="80"/>
                  </a:lnTo>
                  <a:lnTo>
                    <a:pt x="578" y="82"/>
                  </a:lnTo>
                  <a:lnTo>
                    <a:pt x="582" y="86"/>
                  </a:lnTo>
                  <a:lnTo>
                    <a:pt x="585" y="91"/>
                  </a:lnTo>
                  <a:lnTo>
                    <a:pt x="588" y="98"/>
                  </a:lnTo>
                  <a:lnTo>
                    <a:pt x="589" y="102"/>
                  </a:lnTo>
                  <a:lnTo>
                    <a:pt x="589" y="106"/>
                  </a:lnTo>
                  <a:lnTo>
                    <a:pt x="590" y="114"/>
                  </a:lnTo>
                  <a:lnTo>
                    <a:pt x="589" y="123"/>
                  </a:lnTo>
                  <a:lnTo>
                    <a:pt x="589" y="126"/>
                  </a:lnTo>
                  <a:lnTo>
                    <a:pt x="588" y="130"/>
                  </a:lnTo>
                  <a:lnTo>
                    <a:pt x="585" y="136"/>
                  </a:lnTo>
                  <a:lnTo>
                    <a:pt x="582" y="142"/>
                  </a:lnTo>
                  <a:lnTo>
                    <a:pt x="578" y="146"/>
                  </a:lnTo>
                  <a:lnTo>
                    <a:pt x="575" y="147"/>
                  </a:lnTo>
                  <a:lnTo>
                    <a:pt x="572" y="149"/>
                  </a:lnTo>
                  <a:lnTo>
                    <a:pt x="566" y="151"/>
                  </a:lnTo>
                  <a:lnTo>
                    <a:pt x="560" y="151"/>
                  </a:lnTo>
                  <a:lnTo>
                    <a:pt x="556" y="151"/>
                  </a:lnTo>
                  <a:lnTo>
                    <a:pt x="553" y="151"/>
                  </a:lnTo>
                  <a:lnTo>
                    <a:pt x="550" y="150"/>
                  </a:lnTo>
                  <a:lnTo>
                    <a:pt x="547" y="149"/>
                  </a:lnTo>
                  <a:lnTo>
                    <a:pt x="542" y="146"/>
                  </a:lnTo>
                  <a:lnTo>
                    <a:pt x="537" y="141"/>
                  </a:lnTo>
                  <a:lnTo>
                    <a:pt x="534" y="136"/>
                  </a:lnTo>
                  <a:lnTo>
                    <a:pt x="531" y="130"/>
                  </a:lnTo>
                  <a:lnTo>
                    <a:pt x="531" y="126"/>
                  </a:lnTo>
                  <a:lnTo>
                    <a:pt x="530" y="122"/>
                  </a:lnTo>
                  <a:lnTo>
                    <a:pt x="529" y="114"/>
                  </a:lnTo>
                  <a:lnTo>
                    <a:pt x="530" y="105"/>
                  </a:lnTo>
                  <a:lnTo>
                    <a:pt x="531" y="101"/>
                  </a:lnTo>
                  <a:lnTo>
                    <a:pt x="531" y="98"/>
                  </a:lnTo>
                  <a:lnTo>
                    <a:pt x="534" y="91"/>
                  </a:lnTo>
                  <a:lnTo>
                    <a:pt x="535" y="88"/>
                  </a:lnTo>
                  <a:lnTo>
                    <a:pt x="537" y="86"/>
                  </a:lnTo>
                  <a:lnTo>
                    <a:pt x="542" y="82"/>
                  </a:lnTo>
                  <a:lnTo>
                    <a:pt x="544" y="80"/>
                  </a:lnTo>
                  <a:lnTo>
                    <a:pt x="547" y="78"/>
                  </a:lnTo>
                  <a:lnTo>
                    <a:pt x="553" y="77"/>
                  </a:lnTo>
                  <a:lnTo>
                    <a:pt x="560" y="76"/>
                  </a:lnTo>
                  <a:close/>
                  <a:moveTo>
                    <a:pt x="821" y="0"/>
                  </a:moveTo>
                  <a:lnTo>
                    <a:pt x="821" y="118"/>
                  </a:lnTo>
                  <a:lnTo>
                    <a:pt x="821" y="122"/>
                  </a:lnTo>
                  <a:lnTo>
                    <a:pt x="821" y="126"/>
                  </a:lnTo>
                  <a:lnTo>
                    <a:pt x="820" y="132"/>
                  </a:lnTo>
                  <a:lnTo>
                    <a:pt x="819" y="134"/>
                  </a:lnTo>
                  <a:lnTo>
                    <a:pt x="818" y="136"/>
                  </a:lnTo>
                  <a:lnTo>
                    <a:pt x="816" y="138"/>
                  </a:lnTo>
                  <a:lnTo>
                    <a:pt x="814" y="140"/>
                  </a:lnTo>
                  <a:lnTo>
                    <a:pt x="809" y="144"/>
                  </a:lnTo>
                  <a:lnTo>
                    <a:pt x="804" y="146"/>
                  </a:lnTo>
                  <a:lnTo>
                    <a:pt x="800" y="147"/>
                  </a:lnTo>
                  <a:lnTo>
                    <a:pt x="797" y="148"/>
                  </a:lnTo>
                  <a:lnTo>
                    <a:pt x="790" y="148"/>
                  </a:lnTo>
                  <a:lnTo>
                    <a:pt x="783" y="148"/>
                  </a:lnTo>
                  <a:lnTo>
                    <a:pt x="776" y="146"/>
                  </a:lnTo>
                  <a:lnTo>
                    <a:pt x="771" y="144"/>
                  </a:lnTo>
                  <a:lnTo>
                    <a:pt x="766" y="140"/>
                  </a:lnTo>
                  <a:lnTo>
                    <a:pt x="762" y="136"/>
                  </a:lnTo>
                  <a:lnTo>
                    <a:pt x="761" y="134"/>
                  </a:lnTo>
                  <a:lnTo>
                    <a:pt x="760" y="132"/>
                  </a:lnTo>
                  <a:lnTo>
                    <a:pt x="759" y="126"/>
                  </a:lnTo>
                  <a:lnTo>
                    <a:pt x="759" y="118"/>
                  </a:lnTo>
                  <a:lnTo>
                    <a:pt x="759" y="0"/>
                  </a:lnTo>
                  <a:lnTo>
                    <a:pt x="719" y="0"/>
                  </a:lnTo>
                  <a:lnTo>
                    <a:pt x="719" y="120"/>
                  </a:lnTo>
                  <a:lnTo>
                    <a:pt x="719" y="128"/>
                  </a:lnTo>
                  <a:lnTo>
                    <a:pt x="720" y="136"/>
                  </a:lnTo>
                  <a:lnTo>
                    <a:pt x="720" y="139"/>
                  </a:lnTo>
                  <a:lnTo>
                    <a:pt x="721" y="142"/>
                  </a:lnTo>
                  <a:lnTo>
                    <a:pt x="723" y="148"/>
                  </a:lnTo>
                  <a:lnTo>
                    <a:pt x="726" y="154"/>
                  </a:lnTo>
                  <a:lnTo>
                    <a:pt x="729" y="159"/>
                  </a:lnTo>
                  <a:lnTo>
                    <a:pt x="733" y="163"/>
                  </a:lnTo>
                  <a:lnTo>
                    <a:pt x="738" y="167"/>
                  </a:lnTo>
                  <a:lnTo>
                    <a:pt x="743" y="170"/>
                  </a:lnTo>
                  <a:lnTo>
                    <a:pt x="749" y="173"/>
                  </a:lnTo>
                  <a:lnTo>
                    <a:pt x="755" y="176"/>
                  </a:lnTo>
                  <a:lnTo>
                    <a:pt x="761" y="178"/>
                  </a:lnTo>
                  <a:lnTo>
                    <a:pt x="768" y="180"/>
                  </a:lnTo>
                  <a:lnTo>
                    <a:pt x="775" y="181"/>
                  </a:lnTo>
                  <a:lnTo>
                    <a:pt x="782" y="182"/>
                  </a:lnTo>
                  <a:lnTo>
                    <a:pt x="790" y="182"/>
                  </a:lnTo>
                  <a:lnTo>
                    <a:pt x="797" y="182"/>
                  </a:lnTo>
                  <a:lnTo>
                    <a:pt x="805" y="181"/>
                  </a:lnTo>
                  <a:lnTo>
                    <a:pt x="812" y="180"/>
                  </a:lnTo>
                  <a:lnTo>
                    <a:pt x="819" y="178"/>
                  </a:lnTo>
                  <a:lnTo>
                    <a:pt x="825" y="176"/>
                  </a:lnTo>
                  <a:lnTo>
                    <a:pt x="831" y="173"/>
                  </a:lnTo>
                  <a:lnTo>
                    <a:pt x="837" y="170"/>
                  </a:lnTo>
                  <a:lnTo>
                    <a:pt x="842" y="167"/>
                  </a:lnTo>
                  <a:lnTo>
                    <a:pt x="847" y="163"/>
                  </a:lnTo>
                  <a:lnTo>
                    <a:pt x="851" y="159"/>
                  </a:lnTo>
                  <a:lnTo>
                    <a:pt x="854" y="154"/>
                  </a:lnTo>
                  <a:lnTo>
                    <a:pt x="857" y="148"/>
                  </a:lnTo>
                  <a:lnTo>
                    <a:pt x="859" y="142"/>
                  </a:lnTo>
                  <a:lnTo>
                    <a:pt x="860" y="136"/>
                  </a:lnTo>
                  <a:lnTo>
                    <a:pt x="861" y="132"/>
                  </a:lnTo>
                  <a:lnTo>
                    <a:pt x="861" y="128"/>
                  </a:lnTo>
                  <a:lnTo>
                    <a:pt x="861" y="120"/>
                  </a:lnTo>
                  <a:lnTo>
                    <a:pt x="861" y="0"/>
                  </a:lnTo>
                  <a:lnTo>
                    <a:pt x="821" y="0"/>
                  </a:lnTo>
                  <a:close/>
                  <a:moveTo>
                    <a:pt x="899" y="49"/>
                  </a:moveTo>
                  <a:lnTo>
                    <a:pt x="899" y="178"/>
                  </a:lnTo>
                  <a:lnTo>
                    <a:pt x="937" y="178"/>
                  </a:lnTo>
                  <a:lnTo>
                    <a:pt x="937" y="106"/>
                  </a:lnTo>
                  <a:lnTo>
                    <a:pt x="937" y="98"/>
                  </a:lnTo>
                  <a:lnTo>
                    <a:pt x="938" y="93"/>
                  </a:lnTo>
                  <a:lnTo>
                    <a:pt x="940" y="88"/>
                  </a:lnTo>
                  <a:lnTo>
                    <a:pt x="942" y="84"/>
                  </a:lnTo>
                  <a:lnTo>
                    <a:pt x="944" y="83"/>
                  </a:lnTo>
                  <a:lnTo>
                    <a:pt x="946" y="81"/>
                  </a:lnTo>
                  <a:lnTo>
                    <a:pt x="949" y="79"/>
                  </a:lnTo>
                  <a:lnTo>
                    <a:pt x="954" y="78"/>
                  </a:lnTo>
                  <a:lnTo>
                    <a:pt x="958" y="77"/>
                  </a:lnTo>
                  <a:lnTo>
                    <a:pt x="963" y="78"/>
                  </a:lnTo>
                  <a:lnTo>
                    <a:pt x="965" y="79"/>
                  </a:lnTo>
                  <a:lnTo>
                    <a:pt x="968" y="79"/>
                  </a:lnTo>
                  <a:lnTo>
                    <a:pt x="971" y="82"/>
                  </a:lnTo>
                  <a:lnTo>
                    <a:pt x="974" y="85"/>
                  </a:lnTo>
                  <a:lnTo>
                    <a:pt x="976" y="89"/>
                  </a:lnTo>
                  <a:lnTo>
                    <a:pt x="977" y="93"/>
                  </a:lnTo>
                  <a:lnTo>
                    <a:pt x="978" y="99"/>
                  </a:lnTo>
                  <a:lnTo>
                    <a:pt x="978" y="108"/>
                  </a:lnTo>
                  <a:lnTo>
                    <a:pt x="978" y="178"/>
                  </a:lnTo>
                  <a:lnTo>
                    <a:pt x="1016" y="178"/>
                  </a:lnTo>
                  <a:lnTo>
                    <a:pt x="1016" y="95"/>
                  </a:lnTo>
                  <a:lnTo>
                    <a:pt x="1016" y="89"/>
                  </a:lnTo>
                  <a:lnTo>
                    <a:pt x="1015" y="84"/>
                  </a:lnTo>
                  <a:lnTo>
                    <a:pt x="1014" y="79"/>
                  </a:lnTo>
                  <a:lnTo>
                    <a:pt x="1013" y="74"/>
                  </a:lnTo>
                  <a:lnTo>
                    <a:pt x="1011" y="70"/>
                  </a:lnTo>
                  <a:lnTo>
                    <a:pt x="1009" y="66"/>
                  </a:lnTo>
                  <a:lnTo>
                    <a:pt x="1007" y="62"/>
                  </a:lnTo>
                  <a:lnTo>
                    <a:pt x="1004" y="59"/>
                  </a:lnTo>
                  <a:lnTo>
                    <a:pt x="1001" y="56"/>
                  </a:lnTo>
                  <a:lnTo>
                    <a:pt x="997" y="53"/>
                  </a:lnTo>
                  <a:lnTo>
                    <a:pt x="994" y="51"/>
                  </a:lnTo>
                  <a:lnTo>
                    <a:pt x="990" y="49"/>
                  </a:lnTo>
                  <a:lnTo>
                    <a:pt x="985" y="47"/>
                  </a:lnTo>
                  <a:lnTo>
                    <a:pt x="981" y="46"/>
                  </a:lnTo>
                  <a:lnTo>
                    <a:pt x="971" y="45"/>
                  </a:lnTo>
                  <a:lnTo>
                    <a:pt x="962" y="46"/>
                  </a:lnTo>
                  <a:lnTo>
                    <a:pt x="957" y="47"/>
                  </a:lnTo>
                  <a:lnTo>
                    <a:pt x="953" y="49"/>
                  </a:lnTo>
                  <a:lnTo>
                    <a:pt x="949" y="51"/>
                  </a:lnTo>
                  <a:lnTo>
                    <a:pt x="945" y="54"/>
                  </a:lnTo>
                  <a:lnTo>
                    <a:pt x="936" y="62"/>
                  </a:lnTo>
                  <a:lnTo>
                    <a:pt x="936" y="49"/>
                  </a:lnTo>
                  <a:lnTo>
                    <a:pt x="899" y="49"/>
                  </a:lnTo>
                  <a:close/>
                  <a:moveTo>
                    <a:pt x="1090" y="49"/>
                  </a:moveTo>
                  <a:lnTo>
                    <a:pt x="1052" y="49"/>
                  </a:lnTo>
                  <a:lnTo>
                    <a:pt x="1052" y="178"/>
                  </a:lnTo>
                  <a:lnTo>
                    <a:pt x="1090" y="178"/>
                  </a:lnTo>
                  <a:lnTo>
                    <a:pt x="1090" y="49"/>
                  </a:lnTo>
                  <a:close/>
                  <a:moveTo>
                    <a:pt x="1090" y="0"/>
                  </a:moveTo>
                  <a:lnTo>
                    <a:pt x="1052" y="0"/>
                  </a:lnTo>
                  <a:lnTo>
                    <a:pt x="1052" y="31"/>
                  </a:lnTo>
                  <a:lnTo>
                    <a:pt x="1090" y="31"/>
                  </a:lnTo>
                  <a:lnTo>
                    <a:pt x="1090" y="0"/>
                  </a:lnTo>
                  <a:close/>
                  <a:moveTo>
                    <a:pt x="1196" y="178"/>
                  </a:moveTo>
                  <a:lnTo>
                    <a:pt x="1240" y="49"/>
                  </a:lnTo>
                  <a:lnTo>
                    <a:pt x="1199" y="49"/>
                  </a:lnTo>
                  <a:lnTo>
                    <a:pt x="1186" y="99"/>
                  </a:lnTo>
                  <a:lnTo>
                    <a:pt x="1178" y="136"/>
                  </a:lnTo>
                  <a:lnTo>
                    <a:pt x="1168" y="99"/>
                  </a:lnTo>
                  <a:lnTo>
                    <a:pt x="1154" y="49"/>
                  </a:lnTo>
                  <a:lnTo>
                    <a:pt x="1114" y="49"/>
                  </a:lnTo>
                  <a:lnTo>
                    <a:pt x="1160" y="178"/>
                  </a:lnTo>
                  <a:lnTo>
                    <a:pt x="1196" y="178"/>
                  </a:lnTo>
                  <a:close/>
                  <a:moveTo>
                    <a:pt x="1384" y="125"/>
                  </a:moveTo>
                  <a:lnTo>
                    <a:pt x="1383" y="113"/>
                  </a:lnTo>
                  <a:lnTo>
                    <a:pt x="1382" y="103"/>
                  </a:lnTo>
                  <a:lnTo>
                    <a:pt x="1380" y="94"/>
                  </a:lnTo>
                  <a:lnTo>
                    <a:pt x="1378" y="85"/>
                  </a:lnTo>
                  <a:lnTo>
                    <a:pt x="1374" y="76"/>
                  </a:lnTo>
                  <a:lnTo>
                    <a:pt x="1369" y="68"/>
                  </a:lnTo>
                  <a:lnTo>
                    <a:pt x="1366" y="65"/>
                  </a:lnTo>
                  <a:lnTo>
                    <a:pt x="1363" y="62"/>
                  </a:lnTo>
                  <a:lnTo>
                    <a:pt x="1356" y="56"/>
                  </a:lnTo>
                  <a:lnTo>
                    <a:pt x="1352" y="54"/>
                  </a:lnTo>
                  <a:lnTo>
                    <a:pt x="1348" y="52"/>
                  </a:lnTo>
                  <a:lnTo>
                    <a:pt x="1339" y="48"/>
                  </a:lnTo>
                  <a:lnTo>
                    <a:pt x="1330" y="46"/>
                  </a:lnTo>
                  <a:lnTo>
                    <a:pt x="1320" y="46"/>
                  </a:lnTo>
                  <a:lnTo>
                    <a:pt x="1313" y="46"/>
                  </a:lnTo>
                  <a:lnTo>
                    <a:pt x="1306" y="47"/>
                  </a:lnTo>
                  <a:lnTo>
                    <a:pt x="1299" y="49"/>
                  </a:lnTo>
                  <a:lnTo>
                    <a:pt x="1293" y="51"/>
                  </a:lnTo>
                  <a:lnTo>
                    <a:pt x="1287" y="53"/>
                  </a:lnTo>
                  <a:lnTo>
                    <a:pt x="1282" y="57"/>
                  </a:lnTo>
                  <a:lnTo>
                    <a:pt x="1277" y="60"/>
                  </a:lnTo>
                  <a:lnTo>
                    <a:pt x="1272" y="65"/>
                  </a:lnTo>
                  <a:lnTo>
                    <a:pt x="1268" y="69"/>
                  </a:lnTo>
                  <a:lnTo>
                    <a:pt x="1265" y="75"/>
                  </a:lnTo>
                  <a:lnTo>
                    <a:pt x="1261" y="80"/>
                  </a:lnTo>
                  <a:lnTo>
                    <a:pt x="1259" y="86"/>
                  </a:lnTo>
                  <a:lnTo>
                    <a:pt x="1257" y="93"/>
                  </a:lnTo>
                  <a:lnTo>
                    <a:pt x="1255" y="99"/>
                  </a:lnTo>
                  <a:lnTo>
                    <a:pt x="1254" y="106"/>
                  </a:lnTo>
                  <a:lnTo>
                    <a:pt x="1254" y="114"/>
                  </a:lnTo>
                  <a:lnTo>
                    <a:pt x="1254" y="121"/>
                  </a:lnTo>
                  <a:lnTo>
                    <a:pt x="1255" y="128"/>
                  </a:lnTo>
                  <a:lnTo>
                    <a:pt x="1257" y="135"/>
                  </a:lnTo>
                  <a:lnTo>
                    <a:pt x="1259" y="142"/>
                  </a:lnTo>
                  <a:lnTo>
                    <a:pt x="1261" y="147"/>
                  </a:lnTo>
                  <a:lnTo>
                    <a:pt x="1264" y="153"/>
                  </a:lnTo>
                  <a:lnTo>
                    <a:pt x="1268" y="158"/>
                  </a:lnTo>
                  <a:lnTo>
                    <a:pt x="1272" y="163"/>
                  </a:lnTo>
                  <a:lnTo>
                    <a:pt x="1277" y="167"/>
                  </a:lnTo>
                  <a:lnTo>
                    <a:pt x="1282" y="171"/>
                  </a:lnTo>
                  <a:lnTo>
                    <a:pt x="1287" y="174"/>
                  </a:lnTo>
                  <a:lnTo>
                    <a:pt x="1293" y="177"/>
                  </a:lnTo>
                  <a:lnTo>
                    <a:pt x="1299" y="179"/>
                  </a:lnTo>
                  <a:lnTo>
                    <a:pt x="1306" y="180"/>
                  </a:lnTo>
                  <a:lnTo>
                    <a:pt x="1313" y="181"/>
                  </a:lnTo>
                  <a:lnTo>
                    <a:pt x="1320" y="182"/>
                  </a:lnTo>
                  <a:lnTo>
                    <a:pt x="1331" y="181"/>
                  </a:lnTo>
                  <a:lnTo>
                    <a:pt x="1342" y="179"/>
                  </a:lnTo>
                  <a:lnTo>
                    <a:pt x="1347" y="177"/>
                  </a:lnTo>
                  <a:lnTo>
                    <a:pt x="1351" y="175"/>
                  </a:lnTo>
                  <a:lnTo>
                    <a:pt x="1356" y="173"/>
                  </a:lnTo>
                  <a:lnTo>
                    <a:pt x="1360" y="170"/>
                  </a:lnTo>
                  <a:lnTo>
                    <a:pt x="1364" y="168"/>
                  </a:lnTo>
                  <a:lnTo>
                    <a:pt x="1367" y="165"/>
                  </a:lnTo>
                  <a:lnTo>
                    <a:pt x="1371" y="161"/>
                  </a:lnTo>
                  <a:lnTo>
                    <a:pt x="1374" y="157"/>
                  </a:lnTo>
                  <a:lnTo>
                    <a:pt x="1379" y="149"/>
                  </a:lnTo>
                  <a:lnTo>
                    <a:pt x="1381" y="145"/>
                  </a:lnTo>
                  <a:lnTo>
                    <a:pt x="1382" y="140"/>
                  </a:lnTo>
                  <a:lnTo>
                    <a:pt x="1344" y="140"/>
                  </a:lnTo>
                  <a:lnTo>
                    <a:pt x="1342" y="143"/>
                  </a:lnTo>
                  <a:lnTo>
                    <a:pt x="1339" y="146"/>
                  </a:lnTo>
                  <a:lnTo>
                    <a:pt x="1337" y="148"/>
                  </a:lnTo>
                  <a:lnTo>
                    <a:pt x="1334" y="149"/>
                  </a:lnTo>
                  <a:lnTo>
                    <a:pt x="1331" y="150"/>
                  </a:lnTo>
                  <a:lnTo>
                    <a:pt x="1328" y="151"/>
                  </a:lnTo>
                  <a:lnTo>
                    <a:pt x="1321" y="152"/>
                  </a:lnTo>
                  <a:lnTo>
                    <a:pt x="1315" y="151"/>
                  </a:lnTo>
                  <a:lnTo>
                    <a:pt x="1310" y="150"/>
                  </a:lnTo>
                  <a:lnTo>
                    <a:pt x="1308" y="149"/>
                  </a:lnTo>
                  <a:lnTo>
                    <a:pt x="1305" y="148"/>
                  </a:lnTo>
                  <a:lnTo>
                    <a:pt x="1303" y="147"/>
                  </a:lnTo>
                  <a:lnTo>
                    <a:pt x="1301" y="145"/>
                  </a:lnTo>
                  <a:lnTo>
                    <a:pt x="1298" y="141"/>
                  </a:lnTo>
                  <a:lnTo>
                    <a:pt x="1295" y="136"/>
                  </a:lnTo>
                  <a:lnTo>
                    <a:pt x="1293" y="131"/>
                  </a:lnTo>
                  <a:lnTo>
                    <a:pt x="1292" y="125"/>
                  </a:lnTo>
                  <a:lnTo>
                    <a:pt x="1384" y="125"/>
                  </a:lnTo>
                  <a:close/>
                  <a:moveTo>
                    <a:pt x="1292" y="98"/>
                  </a:moveTo>
                  <a:lnTo>
                    <a:pt x="1293" y="95"/>
                  </a:lnTo>
                  <a:lnTo>
                    <a:pt x="1294" y="93"/>
                  </a:lnTo>
                  <a:lnTo>
                    <a:pt x="1296" y="88"/>
                  </a:lnTo>
                  <a:lnTo>
                    <a:pt x="1298" y="84"/>
                  </a:lnTo>
                  <a:lnTo>
                    <a:pt x="1302" y="81"/>
                  </a:lnTo>
                  <a:lnTo>
                    <a:pt x="1305" y="78"/>
                  </a:lnTo>
                  <a:lnTo>
                    <a:pt x="1310" y="76"/>
                  </a:lnTo>
                  <a:lnTo>
                    <a:pt x="1314" y="75"/>
                  </a:lnTo>
                  <a:lnTo>
                    <a:pt x="1320" y="75"/>
                  </a:lnTo>
                  <a:lnTo>
                    <a:pt x="1325" y="75"/>
                  </a:lnTo>
                  <a:lnTo>
                    <a:pt x="1330" y="76"/>
                  </a:lnTo>
                  <a:lnTo>
                    <a:pt x="1334" y="78"/>
                  </a:lnTo>
                  <a:lnTo>
                    <a:pt x="1337" y="81"/>
                  </a:lnTo>
                  <a:lnTo>
                    <a:pt x="1340" y="84"/>
                  </a:lnTo>
                  <a:lnTo>
                    <a:pt x="1342" y="88"/>
                  </a:lnTo>
                  <a:lnTo>
                    <a:pt x="1343" y="90"/>
                  </a:lnTo>
                  <a:lnTo>
                    <a:pt x="1344" y="93"/>
                  </a:lnTo>
                  <a:lnTo>
                    <a:pt x="1345" y="98"/>
                  </a:lnTo>
                  <a:lnTo>
                    <a:pt x="1292" y="98"/>
                  </a:lnTo>
                  <a:close/>
                  <a:moveTo>
                    <a:pt x="1411" y="49"/>
                  </a:moveTo>
                  <a:lnTo>
                    <a:pt x="1411" y="178"/>
                  </a:lnTo>
                  <a:lnTo>
                    <a:pt x="1449" y="178"/>
                  </a:lnTo>
                  <a:lnTo>
                    <a:pt x="1449" y="142"/>
                  </a:lnTo>
                  <a:lnTo>
                    <a:pt x="1449" y="125"/>
                  </a:lnTo>
                  <a:lnTo>
                    <a:pt x="1450" y="113"/>
                  </a:lnTo>
                  <a:lnTo>
                    <a:pt x="1452" y="103"/>
                  </a:lnTo>
                  <a:lnTo>
                    <a:pt x="1454" y="96"/>
                  </a:lnTo>
                  <a:lnTo>
                    <a:pt x="1456" y="93"/>
                  </a:lnTo>
                  <a:lnTo>
                    <a:pt x="1458" y="90"/>
                  </a:lnTo>
                  <a:lnTo>
                    <a:pt x="1461" y="87"/>
                  </a:lnTo>
                  <a:lnTo>
                    <a:pt x="1465" y="85"/>
                  </a:lnTo>
                  <a:lnTo>
                    <a:pt x="1468" y="83"/>
                  </a:lnTo>
                  <a:lnTo>
                    <a:pt x="1473" y="82"/>
                  </a:lnTo>
                  <a:lnTo>
                    <a:pt x="1477" y="81"/>
                  </a:lnTo>
                  <a:lnTo>
                    <a:pt x="1482" y="81"/>
                  </a:lnTo>
                  <a:lnTo>
                    <a:pt x="1492" y="82"/>
                  </a:lnTo>
                  <a:lnTo>
                    <a:pt x="1492" y="46"/>
                  </a:lnTo>
                  <a:lnTo>
                    <a:pt x="1482" y="46"/>
                  </a:lnTo>
                  <a:lnTo>
                    <a:pt x="1474" y="47"/>
                  </a:lnTo>
                  <a:lnTo>
                    <a:pt x="1467" y="48"/>
                  </a:lnTo>
                  <a:lnTo>
                    <a:pt x="1464" y="50"/>
                  </a:lnTo>
                  <a:lnTo>
                    <a:pt x="1462" y="51"/>
                  </a:lnTo>
                  <a:lnTo>
                    <a:pt x="1457" y="55"/>
                  </a:lnTo>
                  <a:lnTo>
                    <a:pt x="1455" y="57"/>
                  </a:lnTo>
                  <a:lnTo>
                    <a:pt x="1453" y="59"/>
                  </a:lnTo>
                  <a:lnTo>
                    <a:pt x="1450" y="65"/>
                  </a:lnTo>
                  <a:lnTo>
                    <a:pt x="1447" y="72"/>
                  </a:lnTo>
                  <a:lnTo>
                    <a:pt x="1448" y="49"/>
                  </a:lnTo>
                  <a:lnTo>
                    <a:pt x="1411" y="49"/>
                  </a:lnTo>
                  <a:close/>
                  <a:moveTo>
                    <a:pt x="1624" y="88"/>
                  </a:moveTo>
                  <a:lnTo>
                    <a:pt x="1623" y="83"/>
                  </a:lnTo>
                  <a:lnTo>
                    <a:pt x="1622" y="78"/>
                  </a:lnTo>
                  <a:lnTo>
                    <a:pt x="1620" y="74"/>
                  </a:lnTo>
                  <a:lnTo>
                    <a:pt x="1618" y="70"/>
                  </a:lnTo>
                  <a:lnTo>
                    <a:pt x="1616" y="66"/>
                  </a:lnTo>
                  <a:lnTo>
                    <a:pt x="1613" y="63"/>
                  </a:lnTo>
                  <a:lnTo>
                    <a:pt x="1610" y="59"/>
                  </a:lnTo>
                  <a:lnTo>
                    <a:pt x="1607" y="57"/>
                  </a:lnTo>
                  <a:lnTo>
                    <a:pt x="1599" y="52"/>
                  </a:lnTo>
                  <a:lnTo>
                    <a:pt x="1589" y="48"/>
                  </a:lnTo>
                  <a:lnTo>
                    <a:pt x="1584" y="47"/>
                  </a:lnTo>
                  <a:lnTo>
                    <a:pt x="1579" y="46"/>
                  </a:lnTo>
                  <a:lnTo>
                    <a:pt x="1567" y="46"/>
                  </a:lnTo>
                  <a:lnTo>
                    <a:pt x="1555" y="46"/>
                  </a:lnTo>
                  <a:lnTo>
                    <a:pt x="1549" y="47"/>
                  </a:lnTo>
                  <a:lnTo>
                    <a:pt x="1544" y="49"/>
                  </a:lnTo>
                  <a:lnTo>
                    <a:pt x="1539" y="50"/>
                  </a:lnTo>
                  <a:lnTo>
                    <a:pt x="1535" y="52"/>
                  </a:lnTo>
                  <a:lnTo>
                    <a:pt x="1527" y="57"/>
                  </a:lnTo>
                  <a:lnTo>
                    <a:pt x="1523" y="60"/>
                  </a:lnTo>
                  <a:lnTo>
                    <a:pt x="1520" y="63"/>
                  </a:lnTo>
                  <a:lnTo>
                    <a:pt x="1518" y="66"/>
                  </a:lnTo>
                  <a:lnTo>
                    <a:pt x="1516" y="70"/>
                  </a:lnTo>
                  <a:lnTo>
                    <a:pt x="1514" y="74"/>
                  </a:lnTo>
                  <a:lnTo>
                    <a:pt x="1513" y="78"/>
                  </a:lnTo>
                  <a:lnTo>
                    <a:pt x="1512" y="83"/>
                  </a:lnTo>
                  <a:lnTo>
                    <a:pt x="1512" y="87"/>
                  </a:lnTo>
                  <a:lnTo>
                    <a:pt x="1513" y="95"/>
                  </a:lnTo>
                  <a:lnTo>
                    <a:pt x="1513" y="98"/>
                  </a:lnTo>
                  <a:lnTo>
                    <a:pt x="1514" y="101"/>
                  </a:lnTo>
                  <a:lnTo>
                    <a:pt x="1517" y="107"/>
                  </a:lnTo>
                  <a:lnTo>
                    <a:pt x="1521" y="111"/>
                  </a:lnTo>
                  <a:lnTo>
                    <a:pt x="1526" y="115"/>
                  </a:lnTo>
                  <a:lnTo>
                    <a:pt x="1533" y="119"/>
                  </a:lnTo>
                  <a:lnTo>
                    <a:pt x="1541" y="122"/>
                  </a:lnTo>
                  <a:lnTo>
                    <a:pt x="1551" y="124"/>
                  </a:lnTo>
                  <a:lnTo>
                    <a:pt x="1575" y="130"/>
                  </a:lnTo>
                  <a:lnTo>
                    <a:pt x="1581" y="132"/>
                  </a:lnTo>
                  <a:lnTo>
                    <a:pt x="1586" y="134"/>
                  </a:lnTo>
                  <a:lnTo>
                    <a:pt x="1587" y="136"/>
                  </a:lnTo>
                  <a:lnTo>
                    <a:pt x="1588" y="138"/>
                  </a:lnTo>
                  <a:lnTo>
                    <a:pt x="1589" y="139"/>
                  </a:lnTo>
                  <a:lnTo>
                    <a:pt x="1589" y="142"/>
                  </a:lnTo>
                  <a:lnTo>
                    <a:pt x="1589" y="144"/>
                  </a:lnTo>
                  <a:lnTo>
                    <a:pt x="1588" y="147"/>
                  </a:lnTo>
                  <a:lnTo>
                    <a:pt x="1586" y="149"/>
                  </a:lnTo>
                  <a:lnTo>
                    <a:pt x="1584" y="151"/>
                  </a:lnTo>
                  <a:lnTo>
                    <a:pt x="1581" y="152"/>
                  </a:lnTo>
                  <a:lnTo>
                    <a:pt x="1577" y="153"/>
                  </a:lnTo>
                  <a:lnTo>
                    <a:pt x="1574" y="154"/>
                  </a:lnTo>
                  <a:lnTo>
                    <a:pt x="1569" y="154"/>
                  </a:lnTo>
                  <a:lnTo>
                    <a:pt x="1564" y="154"/>
                  </a:lnTo>
                  <a:lnTo>
                    <a:pt x="1559" y="153"/>
                  </a:lnTo>
                  <a:lnTo>
                    <a:pt x="1557" y="152"/>
                  </a:lnTo>
                  <a:lnTo>
                    <a:pt x="1555" y="152"/>
                  </a:lnTo>
                  <a:lnTo>
                    <a:pt x="1552" y="150"/>
                  </a:lnTo>
                  <a:lnTo>
                    <a:pt x="1549" y="147"/>
                  </a:lnTo>
                  <a:lnTo>
                    <a:pt x="1547" y="144"/>
                  </a:lnTo>
                  <a:lnTo>
                    <a:pt x="1545" y="140"/>
                  </a:lnTo>
                  <a:lnTo>
                    <a:pt x="1544" y="136"/>
                  </a:lnTo>
                  <a:lnTo>
                    <a:pt x="1509" y="136"/>
                  </a:lnTo>
                  <a:lnTo>
                    <a:pt x="1509" y="141"/>
                  </a:lnTo>
                  <a:lnTo>
                    <a:pt x="1510" y="146"/>
                  </a:lnTo>
                  <a:lnTo>
                    <a:pt x="1512" y="151"/>
                  </a:lnTo>
                  <a:lnTo>
                    <a:pt x="1514" y="155"/>
                  </a:lnTo>
                  <a:lnTo>
                    <a:pt x="1516" y="159"/>
                  </a:lnTo>
                  <a:lnTo>
                    <a:pt x="1519" y="163"/>
                  </a:lnTo>
                  <a:lnTo>
                    <a:pt x="1522" y="167"/>
                  </a:lnTo>
                  <a:lnTo>
                    <a:pt x="1526" y="170"/>
                  </a:lnTo>
                  <a:lnTo>
                    <a:pt x="1530" y="172"/>
                  </a:lnTo>
                  <a:lnTo>
                    <a:pt x="1534" y="175"/>
                  </a:lnTo>
                  <a:lnTo>
                    <a:pt x="1539" y="177"/>
                  </a:lnTo>
                  <a:lnTo>
                    <a:pt x="1544" y="179"/>
                  </a:lnTo>
                  <a:lnTo>
                    <a:pt x="1550" y="180"/>
                  </a:lnTo>
                  <a:lnTo>
                    <a:pt x="1556" y="181"/>
                  </a:lnTo>
                  <a:lnTo>
                    <a:pt x="1562" y="181"/>
                  </a:lnTo>
                  <a:lnTo>
                    <a:pt x="1569" y="182"/>
                  </a:lnTo>
                  <a:lnTo>
                    <a:pt x="1575" y="181"/>
                  </a:lnTo>
                  <a:lnTo>
                    <a:pt x="1581" y="181"/>
                  </a:lnTo>
                  <a:lnTo>
                    <a:pt x="1587" y="180"/>
                  </a:lnTo>
                  <a:lnTo>
                    <a:pt x="1593" y="179"/>
                  </a:lnTo>
                  <a:lnTo>
                    <a:pt x="1598" y="177"/>
                  </a:lnTo>
                  <a:lnTo>
                    <a:pt x="1603" y="175"/>
                  </a:lnTo>
                  <a:lnTo>
                    <a:pt x="1611" y="170"/>
                  </a:lnTo>
                  <a:lnTo>
                    <a:pt x="1615" y="167"/>
                  </a:lnTo>
                  <a:lnTo>
                    <a:pt x="1618" y="163"/>
                  </a:lnTo>
                  <a:lnTo>
                    <a:pt x="1620" y="160"/>
                  </a:lnTo>
                  <a:lnTo>
                    <a:pt x="1623" y="156"/>
                  </a:lnTo>
                  <a:lnTo>
                    <a:pt x="1624" y="151"/>
                  </a:lnTo>
                  <a:lnTo>
                    <a:pt x="1626" y="147"/>
                  </a:lnTo>
                  <a:lnTo>
                    <a:pt x="1626" y="142"/>
                  </a:lnTo>
                  <a:lnTo>
                    <a:pt x="1627" y="137"/>
                  </a:lnTo>
                  <a:lnTo>
                    <a:pt x="1626" y="133"/>
                  </a:lnTo>
                  <a:lnTo>
                    <a:pt x="1626" y="130"/>
                  </a:lnTo>
                  <a:lnTo>
                    <a:pt x="1624" y="123"/>
                  </a:lnTo>
                  <a:lnTo>
                    <a:pt x="1623" y="119"/>
                  </a:lnTo>
                  <a:lnTo>
                    <a:pt x="1621" y="116"/>
                  </a:lnTo>
                  <a:lnTo>
                    <a:pt x="1617" y="111"/>
                  </a:lnTo>
                  <a:lnTo>
                    <a:pt x="1612" y="107"/>
                  </a:lnTo>
                  <a:lnTo>
                    <a:pt x="1609" y="106"/>
                  </a:lnTo>
                  <a:lnTo>
                    <a:pt x="1606" y="104"/>
                  </a:lnTo>
                  <a:lnTo>
                    <a:pt x="1598" y="101"/>
                  </a:lnTo>
                  <a:lnTo>
                    <a:pt x="1588" y="99"/>
                  </a:lnTo>
                  <a:lnTo>
                    <a:pt x="1564" y="94"/>
                  </a:lnTo>
                  <a:lnTo>
                    <a:pt x="1556" y="92"/>
                  </a:lnTo>
                  <a:lnTo>
                    <a:pt x="1554" y="91"/>
                  </a:lnTo>
                  <a:lnTo>
                    <a:pt x="1551" y="90"/>
                  </a:lnTo>
                  <a:lnTo>
                    <a:pt x="1550" y="88"/>
                  </a:lnTo>
                  <a:lnTo>
                    <a:pt x="1549" y="87"/>
                  </a:lnTo>
                  <a:lnTo>
                    <a:pt x="1548" y="86"/>
                  </a:lnTo>
                  <a:lnTo>
                    <a:pt x="1548" y="84"/>
                  </a:lnTo>
                  <a:lnTo>
                    <a:pt x="1548" y="82"/>
                  </a:lnTo>
                  <a:lnTo>
                    <a:pt x="1549" y="80"/>
                  </a:lnTo>
                  <a:lnTo>
                    <a:pt x="1551" y="78"/>
                  </a:lnTo>
                  <a:lnTo>
                    <a:pt x="1553" y="76"/>
                  </a:lnTo>
                  <a:lnTo>
                    <a:pt x="1556" y="75"/>
                  </a:lnTo>
                  <a:lnTo>
                    <a:pt x="1559" y="74"/>
                  </a:lnTo>
                  <a:lnTo>
                    <a:pt x="1562" y="73"/>
                  </a:lnTo>
                  <a:lnTo>
                    <a:pt x="1566" y="73"/>
                  </a:lnTo>
                  <a:lnTo>
                    <a:pt x="1571" y="73"/>
                  </a:lnTo>
                  <a:lnTo>
                    <a:pt x="1575" y="74"/>
                  </a:lnTo>
                  <a:lnTo>
                    <a:pt x="1578" y="75"/>
                  </a:lnTo>
                  <a:lnTo>
                    <a:pt x="1581" y="77"/>
                  </a:lnTo>
                  <a:lnTo>
                    <a:pt x="1584" y="79"/>
                  </a:lnTo>
                  <a:lnTo>
                    <a:pt x="1586" y="82"/>
                  </a:lnTo>
                  <a:lnTo>
                    <a:pt x="1587" y="85"/>
                  </a:lnTo>
                  <a:lnTo>
                    <a:pt x="1588" y="88"/>
                  </a:lnTo>
                  <a:lnTo>
                    <a:pt x="1624" y="88"/>
                  </a:lnTo>
                  <a:close/>
                  <a:moveTo>
                    <a:pt x="1689" y="49"/>
                  </a:moveTo>
                  <a:lnTo>
                    <a:pt x="1651" y="49"/>
                  </a:lnTo>
                  <a:lnTo>
                    <a:pt x="1651" y="178"/>
                  </a:lnTo>
                  <a:lnTo>
                    <a:pt x="1689" y="178"/>
                  </a:lnTo>
                  <a:lnTo>
                    <a:pt x="1689" y="49"/>
                  </a:lnTo>
                  <a:close/>
                  <a:moveTo>
                    <a:pt x="1689" y="0"/>
                  </a:moveTo>
                  <a:lnTo>
                    <a:pt x="1651" y="0"/>
                  </a:lnTo>
                  <a:lnTo>
                    <a:pt x="1651" y="31"/>
                  </a:lnTo>
                  <a:lnTo>
                    <a:pt x="1689" y="31"/>
                  </a:lnTo>
                  <a:lnTo>
                    <a:pt x="1689" y="0"/>
                  </a:lnTo>
                  <a:close/>
                  <a:moveTo>
                    <a:pt x="1794" y="51"/>
                  </a:moveTo>
                  <a:lnTo>
                    <a:pt x="1771" y="51"/>
                  </a:lnTo>
                  <a:lnTo>
                    <a:pt x="1771" y="10"/>
                  </a:lnTo>
                  <a:lnTo>
                    <a:pt x="1733" y="10"/>
                  </a:lnTo>
                  <a:lnTo>
                    <a:pt x="1733" y="51"/>
                  </a:lnTo>
                  <a:lnTo>
                    <a:pt x="1715" y="51"/>
                  </a:lnTo>
                  <a:lnTo>
                    <a:pt x="1715" y="77"/>
                  </a:lnTo>
                  <a:lnTo>
                    <a:pt x="1733" y="77"/>
                  </a:lnTo>
                  <a:lnTo>
                    <a:pt x="1733" y="136"/>
                  </a:lnTo>
                  <a:lnTo>
                    <a:pt x="1733" y="149"/>
                  </a:lnTo>
                  <a:lnTo>
                    <a:pt x="1734" y="154"/>
                  </a:lnTo>
                  <a:lnTo>
                    <a:pt x="1735" y="158"/>
                  </a:lnTo>
                  <a:lnTo>
                    <a:pt x="1736" y="161"/>
                  </a:lnTo>
                  <a:lnTo>
                    <a:pt x="1737" y="164"/>
                  </a:lnTo>
                  <a:lnTo>
                    <a:pt x="1739" y="167"/>
                  </a:lnTo>
                  <a:lnTo>
                    <a:pt x="1741" y="170"/>
                  </a:lnTo>
                  <a:lnTo>
                    <a:pt x="1745" y="173"/>
                  </a:lnTo>
                  <a:lnTo>
                    <a:pt x="1752" y="176"/>
                  </a:lnTo>
                  <a:lnTo>
                    <a:pt x="1756" y="177"/>
                  </a:lnTo>
                  <a:lnTo>
                    <a:pt x="1760" y="178"/>
                  </a:lnTo>
                  <a:lnTo>
                    <a:pt x="1771" y="178"/>
                  </a:lnTo>
                  <a:lnTo>
                    <a:pt x="1794" y="178"/>
                  </a:lnTo>
                  <a:lnTo>
                    <a:pt x="1794" y="150"/>
                  </a:lnTo>
                  <a:lnTo>
                    <a:pt x="1781" y="150"/>
                  </a:lnTo>
                  <a:lnTo>
                    <a:pt x="1778" y="149"/>
                  </a:lnTo>
                  <a:lnTo>
                    <a:pt x="1775" y="149"/>
                  </a:lnTo>
                  <a:lnTo>
                    <a:pt x="1774" y="148"/>
                  </a:lnTo>
                  <a:lnTo>
                    <a:pt x="1772" y="146"/>
                  </a:lnTo>
                  <a:lnTo>
                    <a:pt x="1772" y="144"/>
                  </a:lnTo>
                  <a:lnTo>
                    <a:pt x="1771" y="140"/>
                  </a:lnTo>
                  <a:lnTo>
                    <a:pt x="1771" y="128"/>
                  </a:lnTo>
                  <a:lnTo>
                    <a:pt x="1771" y="77"/>
                  </a:lnTo>
                  <a:lnTo>
                    <a:pt x="1794" y="77"/>
                  </a:lnTo>
                  <a:lnTo>
                    <a:pt x="1794" y="51"/>
                  </a:lnTo>
                  <a:close/>
                  <a:moveTo>
                    <a:pt x="1903" y="49"/>
                  </a:moveTo>
                  <a:lnTo>
                    <a:pt x="1887" y="107"/>
                  </a:lnTo>
                  <a:lnTo>
                    <a:pt x="1883" y="123"/>
                  </a:lnTo>
                  <a:lnTo>
                    <a:pt x="1880" y="136"/>
                  </a:lnTo>
                  <a:lnTo>
                    <a:pt x="1878" y="131"/>
                  </a:lnTo>
                  <a:lnTo>
                    <a:pt x="1872" y="108"/>
                  </a:lnTo>
                  <a:lnTo>
                    <a:pt x="1853" y="49"/>
                  </a:lnTo>
                  <a:lnTo>
                    <a:pt x="1812" y="49"/>
                  </a:lnTo>
                  <a:lnTo>
                    <a:pt x="1855" y="158"/>
                  </a:lnTo>
                  <a:lnTo>
                    <a:pt x="1857" y="164"/>
                  </a:lnTo>
                  <a:lnTo>
                    <a:pt x="1859" y="168"/>
                  </a:lnTo>
                  <a:lnTo>
                    <a:pt x="1859" y="171"/>
                  </a:lnTo>
                  <a:lnTo>
                    <a:pt x="1859" y="174"/>
                  </a:lnTo>
                  <a:lnTo>
                    <a:pt x="1859" y="178"/>
                  </a:lnTo>
                  <a:lnTo>
                    <a:pt x="1858" y="181"/>
                  </a:lnTo>
                  <a:lnTo>
                    <a:pt x="1857" y="184"/>
                  </a:lnTo>
                  <a:lnTo>
                    <a:pt x="1855" y="186"/>
                  </a:lnTo>
                  <a:lnTo>
                    <a:pt x="1852" y="188"/>
                  </a:lnTo>
                  <a:lnTo>
                    <a:pt x="1848" y="189"/>
                  </a:lnTo>
                  <a:lnTo>
                    <a:pt x="1844" y="190"/>
                  </a:lnTo>
                  <a:lnTo>
                    <a:pt x="1840" y="190"/>
                  </a:lnTo>
                  <a:lnTo>
                    <a:pt x="1829" y="190"/>
                  </a:lnTo>
                  <a:lnTo>
                    <a:pt x="1829" y="219"/>
                  </a:lnTo>
                  <a:lnTo>
                    <a:pt x="1851" y="219"/>
                  </a:lnTo>
                  <a:lnTo>
                    <a:pt x="1861" y="219"/>
                  </a:lnTo>
                  <a:lnTo>
                    <a:pt x="1869" y="218"/>
                  </a:lnTo>
                  <a:lnTo>
                    <a:pt x="1872" y="217"/>
                  </a:lnTo>
                  <a:lnTo>
                    <a:pt x="1875" y="215"/>
                  </a:lnTo>
                  <a:lnTo>
                    <a:pt x="1878" y="214"/>
                  </a:lnTo>
                  <a:lnTo>
                    <a:pt x="1881" y="212"/>
                  </a:lnTo>
                  <a:lnTo>
                    <a:pt x="1883" y="210"/>
                  </a:lnTo>
                  <a:lnTo>
                    <a:pt x="1885" y="207"/>
                  </a:lnTo>
                  <a:lnTo>
                    <a:pt x="1889" y="200"/>
                  </a:lnTo>
                  <a:lnTo>
                    <a:pt x="1893" y="191"/>
                  </a:lnTo>
                  <a:lnTo>
                    <a:pt x="1898" y="179"/>
                  </a:lnTo>
                  <a:lnTo>
                    <a:pt x="1943" y="49"/>
                  </a:lnTo>
                  <a:lnTo>
                    <a:pt x="190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6081713" y="1270000"/>
              <a:ext cx="5127625" cy="349250"/>
            </a:xfrm>
            <a:custGeom>
              <a:avLst/>
              <a:gdLst>
                <a:gd name="T0" fmla="*/ 115 w 3230"/>
                <a:gd name="T1" fmla="*/ 10 h 220"/>
                <a:gd name="T2" fmla="*/ 92 w 3230"/>
                <a:gd name="T3" fmla="*/ 75 h 220"/>
                <a:gd name="T4" fmla="*/ 220 w 3230"/>
                <a:gd name="T5" fmla="*/ 49 h 220"/>
                <a:gd name="T6" fmla="*/ 262 w 3230"/>
                <a:gd name="T7" fmla="*/ 122 h 220"/>
                <a:gd name="T8" fmla="*/ 393 w 3230"/>
                <a:gd name="T9" fmla="*/ 143 h 220"/>
                <a:gd name="T10" fmla="*/ 348 w 3230"/>
                <a:gd name="T11" fmla="*/ 82 h 220"/>
                <a:gd name="T12" fmla="*/ 300 w 3230"/>
                <a:gd name="T13" fmla="*/ 123 h 220"/>
                <a:gd name="T14" fmla="*/ 473 w 3230"/>
                <a:gd name="T15" fmla="*/ 0 h 220"/>
                <a:gd name="T16" fmla="*/ 636 w 3230"/>
                <a:gd name="T17" fmla="*/ 103 h 220"/>
                <a:gd name="T18" fmla="*/ 511 w 3230"/>
                <a:gd name="T19" fmla="*/ 94 h 220"/>
                <a:gd name="T20" fmla="*/ 621 w 3230"/>
                <a:gd name="T21" fmla="*/ 166 h 220"/>
                <a:gd name="T22" fmla="*/ 548 w 3230"/>
                <a:gd name="T23" fmla="*/ 94 h 220"/>
                <a:gd name="T24" fmla="*/ 734 w 3230"/>
                <a:gd name="T25" fmla="*/ 47 h 220"/>
                <a:gd name="T26" fmla="*/ 725 w 3230"/>
                <a:gd name="T27" fmla="*/ 131 h 220"/>
                <a:gd name="T28" fmla="*/ 664 w 3230"/>
                <a:gd name="T29" fmla="*/ 156 h 220"/>
                <a:gd name="T30" fmla="*/ 777 w 3230"/>
                <a:gd name="T31" fmla="*/ 138 h 220"/>
                <a:gd name="T32" fmla="*/ 716 w 3230"/>
                <a:gd name="T33" fmla="*/ 73 h 220"/>
                <a:gd name="T34" fmla="*/ 816 w 3230"/>
                <a:gd name="T35" fmla="*/ 57 h 220"/>
                <a:gd name="T36" fmla="*/ 875 w 3230"/>
                <a:gd name="T37" fmla="*/ 150 h 220"/>
                <a:gd name="T38" fmla="*/ 839 w 3230"/>
                <a:gd name="T39" fmla="*/ 181 h 220"/>
                <a:gd name="T40" fmla="*/ 896 w 3230"/>
                <a:gd name="T41" fmla="*/ 105 h 220"/>
                <a:gd name="T42" fmla="*/ 913 w 3230"/>
                <a:gd name="T43" fmla="*/ 89 h 220"/>
                <a:gd name="T44" fmla="*/ 1012 w 3230"/>
                <a:gd name="T45" fmla="*/ 115 h 220"/>
                <a:gd name="T46" fmla="*/ 1141 w 3230"/>
                <a:gd name="T47" fmla="*/ 149 h 220"/>
                <a:gd name="T48" fmla="*/ 1096 w 3230"/>
                <a:gd name="T49" fmla="*/ 80 h 220"/>
                <a:gd name="T50" fmla="*/ 1052 w 3230"/>
                <a:gd name="T51" fmla="*/ 127 h 220"/>
                <a:gd name="T52" fmla="*/ 1236 w 3230"/>
                <a:gd name="T53" fmla="*/ 78 h 220"/>
                <a:gd name="T54" fmla="*/ 1248 w 3230"/>
                <a:gd name="T55" fmla="*/ 46 h 220"/>
                <a:gd name="T56" fmla="*/ 1404 w 3230"/>
                <a:gd name="T57" fmla="*/ 86 h 220"/>
                <a:gd name="T58" fmla="*/ 1333 w 3230"/>
                <a:gd name="T59" fmla="*/ 172 h 220"/>
                <a:gd name="T60" fmla="*/ 1435 w 3230"/>
                <a:gd name="T61" fmla="*/ 66 h 220"/>
                <a:gd name="T62" fmla="*/ 1402 w 3230"/>
                <a:gd name="T63" fmla="*/ 141 h 220"/>
                <a:gd name="T64" fmla="*/ 1516 w 3230"/>
                <a:gd name="T65" fmla="*/ 0 h 220"/>
                <a:gd name="T66" fmla="*/ 1773 w 3230"/>
                <a:gd name="T67" fmla="*/ 61 h 220"/>
                <a:gd name="T68" fmla="*/ 1724 w 3230"/>
                <a:gd name="T69" fmla="*/ 48 h 220"/>
                <a:gd name="T70" fmla="*/ 1925 w 3230"/>
                <a:gd name="T71" fmla="*/ 93 h 220"/>
                <a:gd name="T72" fmla="*/ 1800 w 3230"/>
                <a:gd name="T73" fmla="*/ 100 h 220"/>
                <a:gd name="T74" fmla="*/ 1916 w 3230"/>
                <a:gd name="T75" fmla="*/ 162 h 220"/>
                <a:gd name="T76" fmla="*/ 1839 w 3230"/>
                <a:gd name="T77" fmla="*/ 94 h 220"/>
                <a:gd name="T78" fmla="*/ 2022 w 3230"/>
                <a:gd name="T79" fmla="*/ 179 h 220"/>
                <a:gd name="T80" fmla="*/ 2092 w 3230"/>
                <a:gd name="T81" fmla="*/ 70 h 220"/>
                <a:gd name="T82" fmla="*/ 2175 w 3230"/>
                <a:gd name="T83" fmla="*/ 176 h 220"/>
                <a:gd name="T84" fmla="*/ 2116 w 3230"/>
                <a:gd name="T85" fmla="*/ 126 h 220"/>
                <a:gd name="T86" fmla="*/ 2373 w 3230"/>
                <a:gd name="T87" fmla="*/ 46 h 220"/>
                <a:gd name="T88" fmla="*/ 2340 w 3230"/>
                <a:gd name="T89" fmla="*/ 175 h 220"/>
                <a:gd name="T90" fmla="*/ 2434 w 3230"/>
                <a:gd name="T91" fmla="*/ 81 h 220"/>
                <a:gd name="T92" fmla="*/ 2399 w 3230"/>
                <a:gd name="T93" fmla="*/ 138 h 220"/>
                <a:gd name="T94" fmla="*/ 2361 w 3230"/>
                <a:gd name="T95" fmla="*/ 79 h 220"/>
                <a:gd name="T96" fmla="*/ 2598 w 3230"/>
                <a:gd name="T97" fmla="*/ 142 h 220"/>
                <a:gd name="T98" fmla="*/ 2513 w 3230"/>
                <a:gd name="T99" fmla="*/ 60 h 220"/>
                <a:gd name="T100" fmla="*/ 2531 w 3230"/>
                <a:gd name="T101" fmla="*/ 151 h 220"/>
                <a:gd name="T102" fmla="*/ 2671 w 3230"/>
                <a:gd name="T103" fmla="*/ 95 h 220"/>
                <a:gd name="T104" fmla="*/ 2753 w 3230"/>
                <a:gd name="T105" fmla="*/ 83 h 220"/>
                <a:gd name="T106" fmla="*/ 2794 w 3230"/>
                <a:gd name="T107" fmla="*/ 48 h 220"/>
                <a:gd name="T108" fmla="*/ 2673 w 3230"/>
                <a:gd name="T109" fmla="*/ 60 h 220"/>
                <a:gd name="T110" fmla="*/ 2880 w 3230"/>
                <a:gd name="T111" fmla="*/ 57 h 220"/>
                <a:gd name="T112" fmla="*/ 2929 w 3230"/>
                <a:gd name="T113" fmla="*/ 182 h 220"/>
                <a:gd name="T114" fmla="*/ 2896 w 3230"/>
                <a:gd name="T115" fmla="*/ 142 h 220"/>
                <a:gd name="T116" fmla="*/ 3049 w 3230"/>
                <a:gd name="T117" fmla="*/ 179 h 220"/>
                <a:gd name="T118" fmla="*/ 3124 w 3230"/>
                <a:gd name="T119" fmla="*/ 70 h 220"/>
                <a:gd name="T120" fmla="*/ 3169 w 3230"/>
                <a:gd name="T121" fmla="*/ 7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0" h="220">
                  <a:moveTo>
                    <a:pt x="41" y="119"/>
                  </a:moveTo>
                  <a:lnTo>
                    <a:pt x="78" y="119"/>
                  </a:lnTo>
                  <a:lnTo>
                    <a:pt x="86" y="118"/>
                  </a:lnTo>
                  <a:lnTo>
                    <a:pt x="92" y="118"/>
                  </a:lnTo>
                  <a:lnTo>
                    <a:pt x="99" y="116"/>
                  </a:lnTo>
                  <a:lnTo>
                    <a:pt x="104" y="115"/>
                  </a:lnTo>
                  <a:lnTo>
                    <a:pt x="110" y="112"/>
                  </a:lnTo>
                  <a:lnTo>
                    <a:pt x="114" y="110"/>
                  </a:lnTo>
                  <a:lnTo>
                    <a:pt x="119" y="106"/>
                  </a:lnTo>
                  <a:lnTo>
                    <a:pt x="123" y="102"/>
                  </a:lnTo>
                  <a:lnTo>
                    <a:pt x="127" y="98"/>
                  </a:lnTo>
                  <a:lnTo>
                    <a:pt x="130" y="94"/>
                  </a:lnTo>
                  <a:lnTo>
                    <a:pt x="132" y="89"/>
                  </a:lnTo>
                  <a:lnTo>
                    <a:pt x="134" y="83"/>
                  </a:lnTo>
                  <a:lnTo>
                    <a:pt x="136" y="78"/>
                  </a:lnTo>
                  <a:lnTo>
                    <a:pt x="137" y="72"/>
                  </a:lnTo>
                  <a:lnTo>
                    <a:pt x="138" y="66"/>
                  </a:lnTo>
                  <a:lnTo>
                    <a:pt x="138" y="60"/>
                  </a:lnTo>
                  <a:lnTo>
                    <a:pt x="138" y="53"/>
                  </a:lnTo>
                  <a:lnTo>
                    <a:pt x="137" y="46"/>
                  </a:lnTo>
                  <a:lnTo>
                    <a:pt x="135" y="40"/>
                  </a:lnTo>
                  <a:lnTo>
                    <a:pt x="133" y="34"/>
                  </a:lnTo>
                  <a:lnTo>
                    <a:pt x="130" y="28"/>
                  </a:lnTo>
                  <a:lnTo>
                    <a:pt x="127" y="23"/>
                  </a:lnTo>
                  <a:lnTo>
                    <a:pt x="123" y="18"/>
                  </a:lnTo>
                  <a:lnTo>
                    <a:pt x="119" y="14"/>
                  </a:lnTo>
                  <a:lnTo>
                    <a:pt x="115" y="10"/>
                  </a:lnTo>
                  <a:lnTo>
                    <a:pt x="110" y="7"/>
                  </a:lnTo>
                  <a:lnTo>
                    <a:pt x="108" y="6"/>
                  </a:lnTo>
                  <a:lnTo>
                    <a:pt x="105" y="5"/>
                  </a:lnTo>
                  <a:lnTo>
                    <a:pt x="99" y="3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179"/>
                  </a:lnTo>
                  <a:lnTo>
                    <a:pt x="41" y="179"/>
                  </a:lnTo>
                  <a:lnTo>
                    <a:pt x="41" y="119"/>
                  </a:lnTo>
                  <a:close/>
                  <a:moveTo>
                    <a:pt x="41" y="83"/>
                  </a:moveTo>
                  <a:lnTo>
                    <a:pt x="41" y="34"/>
                  </a:lnTo>
                  <a:lnTo>
                    <a:pt x="72" y="34"/>
                  </a:lnTo>
                  <a:lnTo>
                    <a:pt x="78" y="35"/>
                  </a:lnTo>
                  <a:lnTo>
                    <a:pt x="83" y="36"/>
                  </a:lnTo>
                  <a:lnTo>
                    <a:pt x="87" y="38"/>
                  </a:lnTo>
                  <a:lnTo>
                    <a:pt x="91" y="41"/>
                  </a:lnTo>
                  <a:lnTo>
                    <a:pt x="93" y="44"/>
                  </a:lnTo>
                  <a:lnTo>
                    <a:pt x="96" y="49"/>
                  </a:lnTo>
                  <a:lnTo>
                    <a:pt x="97" y="53"/>
                  </a:lnTo>
                  <a:lnTo>
                    <a:pt x="97" y="59"/>
                  </a:lnTo>
                  <a:lnTo>
                    <a:pt x="97" y="64"/>
                  </a:lnTo>
                  <a:lnTo>
                    <a:pt x="96" y="69"/>
                  </a:lnTo>
                  <a:lnTo>
                    <a:pt x="93" y="73"/>
                  </a:lnTo>
                  <a:lnTo>
                    <a:pt x="92" y="75"/>
                  </a:lnTo>
                  <a:lnTo>
                    <a:pt x="91" y="77"/>
                  </a:lnTo>
                  <a:lnTo>
                    <a:pt x="87" y="80"/>
                  </a:lnTo>
                  <a:lnTo>
                    <a:pt x="83" y="82"/>
                  </a:lnTo>
                  <a:lnTo>
                    <a:pt x="78" y="83"/>
                  </a:lnTo>
                  <a:lnTo>
                    <a:pt x="72" y="83"/>
                  </a:lnTo>
                  <a:lnTo>
                    <a:pt x="41" y="83"/>
                  </a:lnTo>
                  <a:close/>
                  <a:moveTo>
                    <a:pt x="164" y="49"/>
                  </a:moveTo>
                  <a:lnTo>
                    <a:pt x="164" y="179"/>
                  </a:lnTo>
                  <a:lnTo>
                    <a:pt x="202" y="179"/>
                  </a:lnTo>
                  <a:lnTo>
                    <a:pt x="202" y="143"/>
                  </a:lnTo>
                  <a:lnTo>
                    <a:pt x="202" y="127"/>
                  </a:lnTo>
                  <a:lnTo>
                    <a:pt x="203" y="114"/>
                  </a:lnTo>
                  <a:lnTo>
                    <a:pt x="204" y="105"/>
                  </a:lnTo>
                  <a:lnTo>
                    <a:pt x="207" y="98"/>
                  </a:lnTo>
                  <a:lnTo>
                    <a:pt x="209" y="94"/>
                  </a:lnTo>
                  <a:lnTo>
                    <a:pt x="211" y="91"/>
                  </a:lnTo>
                  <a:lnTo>
                    <a:pt x="214" y="88"/>
                  </a:lnTo>
                  <a:lnTo>
                    <a:pt x="217" y="85"/>
                  </a:lnTo>
                  <a:lnTo>
                    <a:pt x="221" y="83"/>
                  </a:lnTo>
                  <a:lnTo>
                    <a:pt x="226" y="82"/>
                  </a:lnTo>
                  <a:lnTo>
                    <a:pt x="230" y="81"/>
                  </a:lnTo>
                  <a:lnTo>
                    <a:pt x="235" y="81"/>
                  </a:lnTo>
                  <a:lnTo>
                    <a:pt x="244" y="82"/>
                  </a:lnTo>
                  <a:lnTo>
                    <a:pt x="244" y="46"/>
                  </a:lnTo>
                  <a:lnTo>
                    <a:pt x="235" y="46"/>
                  </a:lnTo>
                  <a:lnTo>
                    <a:pt x="227" y="47"/>
                  </a:lnTo>
                  <a:lnTo>
                    <a:pt x="220" y="49"/>
                  </a:lnTo>
                  <a:lnTo>
                    <a:pt x="217" y="50"/>
                  </a:lnTo>
                  <a:lnTo>
                    <a:pt x="215" y="51"/>
                  </a:lnTo>
                  <a:lnTo>
                    <a:pt x="210" y="55"/>
                  </a:lnTo>
                  <a:lnTo>
                    <a:pt x="208" y="57"/>
                  </a:lnTo>
                  <a:lnTo>
                    <a:pt x="206" y="59"/>
                  </a:lnTo>
                  <a:lnTo>
                    <a:pt x="203" y="65"/>
                  </a:lnTo>
                  <a:lnTo>
                    <a:pt x="200" y="72"/>
                  </a:lnTo>
                  <a:lnTo>
                    <a:pt x="201" y="49"/>
                  </a:lnTo>
                  <a:lnTo>
                    <a:pt x="164" y="49"/>
                  </a:lnTo>
                  <a:close/>
                  <a:moveTo>
                    <a:pt x="330" y="46"/>
                  </a:moveTo>
                  <a:lnTo>
                    <a:pt x="322" y="46"/>
                  </a:lnTo>
                  <a:lnTo>
                    <a:pt x="315" y="47"/>
                  </a:lnTo>
                  <a:lnTo>
                    <a:pt x="308" y="49"/>
                  </a:lnTo>
                  <a:lnTo>
                    <a:pt x="302" y="51"/>
                  </a:lnTo>
                  <a:lnTo>
                    <a:pt x="296" y="54"/>
                  </a:lnTo>
                  <a:lnTo>
                    <a:pt x="290" y="57"/>
                  </a:lnTo>
                  <a:lnTo>
                    <a:pt x="285" y="61"/>
                  </a:lnTo>
                  <a:lnTo>
                    <a:pt x="280" y="65"/>
                  </a:lnTo>
                  <a:lnTo>
                    <a:pt x="276" y="70"/>
                  </a:lnTo>
                  <a:lnTo>
                    <a:pt x="272" y="75"/>
                  </a:lnTo>
                  <a:lnTo>
                    <a:pt x="269" y="80"/>
                  </a:lnTo>
                  <a:lnTo>
                    <a:pt x="266" y="86"/>
                  </a:lnTo>
                  <a:lnTo>
                    <a:pt x="264" y="94"/>
                  </a:lnTo>
                  <a:lnTo>
                    <a:pt x="263" y="100"/>
                  </a:lnTo>
                  <a:lnTo>
                    <a:pt x="262" y="107"/>
                  </a:lnTo>
                  <a:lnTo>
                    <a:pt x="261" y="115"/>
                  </a:lnTo>
                  <a:lnTo>
                    <a:pt x="262" y="122"/>
                  </a:lnTo>
                  <a:lnTo>
                    <a:pt x="263" y="129"/>
                  </a:lnTo>
                  <a:lnTo>
                    <a:pt x="264" y="136"/>
                  </a:lnTo>
                  <a:lnTo>
                    <a:pt x="266" y="142"/>
                  </a:lnTo>
                  <a:lnTo>
                    <a:pt x="269" y="148"/>
                  </a:lnTo>
                  <a:lnTo>
                    <a:pt x="272" y="154"/>
                  </a:lnTo>
                  <a:lnTo>
                    <a:pt x="276" y="159"/>
                  </a:lnTo>
                  <a:lnTo>
                    <a:pt x="280" y="164"/>
                  </a:lnTo>
                  <a:lnTo>
                    <a:pt x="285" y="168"/>
                  </a:lnTo>
                  <a:lnTo>
                    <a:pt x="290" y="172"/>
                  </a:lnTo>
                  <a:lnTo>
                    <a:pt x="296" y="175"/>
                  </a:lnTo>
                  <a:lnTo>
                    <a:pt x="302" y="178"/>
                  </a:lnTo>
                  <a:lnTo>
                    <a:pt x="308" y="180"/>
                  </a:lnTo>
                  <a:lnTo>
                    <a:pt x="315" y="181"/>
                  </a:lnTo>
                  <a:lnTo>
                    <a:pt x="322" y="182"/>
                  </a:lnTo>
                  <a:lnTo>
                    <a:pt x="330" y="183"/>
                  </a:lnTo>
                  <a:lnTo>
                    <a:pt x="337" y="182"/>
                  </a:lnTo>
                  <a:lnTo>
                    <a:pt x="344" y="181"/>
                  </a:lnTo>
                  <a:lnTo>
                    <a:pt x="351" y="180"/>
                  </a:lnTo>
                  <a:lnTo>
                    <a:pt x="357" y="178"/>
                  </a:lnTo>
                  <a:lnTo>
                    <a:pt x="363" y="175"/>
                  </a:lnTo>
                  <a:lnTo>
                    <a:pt x="369" y="172"/>
                  </a:lnTo>
                  <a:lnTo>
                    <a:pt x="374" y="168"/>
                  </a:lnTo>
                  <a:lnTo>
                    <a:pt x="379" y="164"/>
                  </a:lnTo>
                  <a:lnTo>
                    <a:pt x="383" y="159"/>
                  </a:lnTo>
                  <a:lnTo>
                    <a:pt x="387" y="154"/>
                  </a:lnTo>
                  <a:lnTo>
                    <a:pt x="390" y="149"/>
                  </a:lnTo>
                  <a:lnTo>
                    <a:pt x="393" y="143"/>
                  </a:lnTo>
                  <a:lnTo>
                    <a:pt x="395" y="136"/>
                  </a:lnTo>
                  <a:lnTo>
                    <a:pt x="397" y="130"/>
                  </a:lnTo>
                  <a:lnTo>
                    <a:pt x="398" y="123"/>
                  </a:lnTo>
                  <a:lnTo>
                    <a:pt x="398" y="116"/>
                  </a:lnTo>
                  <a:lnTo>
                    <a:pt x="398" y="108"/>
                  </a:lnTo>
                  <a:lnTo>
                    <a:pt x="397" y="101"/>
                  </a:lnTo>
                  <a:lnTo>
                    <a:pt x="395" y="94"/>
                  </a:lnTo>
                  <a:lnTo>
                    <a:pt x="394" y="91"/>
                  </a:lnTo>
                  <a:lnTo>
                    <a:pt x="393" y="88"/>
                  </a:lnTo>
                  <a:lnTo>
                    <a:pt x="390" y="81"/>
                  </a:lnTo>
                  <a:lnTo>
                    <a:pt x="387" y="75"/>
                  </a:lnTo>
                  <a:lnTo>
                    <a:pt x="383" y="70"/>
                  </a:lnTo>
                  <a:lnTo>
                    <a:pt x="379" y="65"/>
                  </a:lnTo>
                  <a:lnTo>
                    <a:pt x="374" y="61"/>
                  </a:lnTo>
                  <a:lnTo>
                    <a:pt x="369" y="57"/>
                  </a:lnTo>
                  <a:lnTo>
                    <a:pt x="364" y="54"/>
                  </a:lnTo>
                  <a:lnTo>
                    <a:pt x="358" y="51"/>
                  </a:lnTo>
                  <a:lnTo>
                    <a:pt x="351" y="49"/>
                  </a:lnTo>
                  <a:lnTo>
                    <a:pt x="344" y="47"/>
                  </a:lnTo>
                  <a:lnTo>
                    <a:pt x="337" y="46"/>
                  </a:lnTo>
                  <a:lnTo>
                    <a:pt x="330" y="46"/>
                  </a:lnTo>
                  <a:close/>
                  <a:moveTo>
                    <a:pt x="330" y="76"/>
                  </a:moveTo>
                  <a:lnTo>
                    <a:pt x="337" y="77"/>
                  </a:lnTo>
                  <a:lnTo>
                    <a:pt x="340" y="77"/>
                  </a:lnTo>
                  <a:lnTo>
                    <a:pt x="343" y="79"/>
                  </a:lnTo>
                  <a:lnTo>
                    <a:pt x="345" y="80"/>
                  </a:lnTo>
                  <a:lnTo>
                    <a:pt x="348" y="82"/>
                  </a:lnTo>
                  <a:lnTo>
                    <a:pt x="352" y="86"/>
                  </a:lnTo>
                  <a:lnTo>
                    <a:pt x="356" y="92"/>
                  </a:lnTo>
                  <a:lnTo>
                    <a:pt x="358" y="99"/>
                  </a:lnTo>
                  <a:lnTo>
                    <a:pt x="359" y="103"/>
                  </a:lnTo>
                  <a:lnTo>
                    <a:pt x="360" y="107"/>
                  </a:lnTo>
                  <a:lnTo>
                    <a:pt x="360" y="115"/>
                  </a:lnTo>
                  <a:lnTo>
                    <a:pt x="359" y="124"/>
                  </a:lnTo>
                  <a:lnTo>
                    <a:pt x="359" y="128"/>
                  </a:lnTo>
                  <a:lnTo>
                    <a:pt x="358" y="131"/>
                  </a:lnTo>
                  <a:lnTo>
                    <a:pt x="355" y="138"/>
                  </a:lnTo>
                  <a:lnTo>
                    <a:pt x="352" y="143"/>
                  </a:lnTo>
                  <a:lnTo>
                    <a:pt x="348" y="147"/>
                  </a:lnTo>
                  <a:lnTo>
                    <a:pt x="345" y="149"/>
                  </a:lnTo>
                  <a:lnTo>
                    <a:pt x="343" y="150"/>
                  </a:lnTo>
                  <a:lnTo>
                    <a:pt x="340" y="151"/>
                  </a:lnTo>
                  <a:lnTo>
                    <a:pt x="337" y="152"/>
                  </a:lnTo>
                  <a:lnTo>
                    <a:pt x="333" y="152"/>
                  </a:lnTo>
                  <a:lnTo>
                    <a:pt x="330" y="153"/>
                  </a:lnTo>
                  <a:lnTo>
                    <a:pt x="323" y="152"/>
                  </a:lnTo>
                  <a:lnTo>
                    <a:pt x="317" y="150"/>
                  </a:lnTo>
                  <a:lnTo>
                    <a:pt x="314" y="149"/>
                  </a:lnTo>
                  <a:lnTo>
                    <a:pt x="312" y="147"/>
                  </a:lnTo>
                  <a:lnTo>
                    <a:pt x="307" y="143"/>
                  </a:lnTo>
                  <a:lnTo>
                    <a:pt x="304" y="137"/>
                  </a:lnTo>
                  <a:lnTo>
                    <a:pt x="301" y="131"/>
                  </a:lnTo>
                  <a:lnTo>
                    <a:pt x="301" y="127"/>
                  </a:lnTo>
                  <a:lnTo>
                    <a:pt x="300" y="123"/>
                  </a:lnTo>
                  <a:lnTo>
                    <a:pt x="299" y="115"/>
                  </a:lnTo>
                  <a:lnTo>
                    <a:pt x="300" y="106"/>
                  </a:lnTo>
                  <a:lnTo>
                    <a:pt x="301" y="102"/>
                  </a:lnTo>
                  <a:lnTo>
                    <a:pt x="301" y="99"/>
                  </a:lnTo>
                  <a:lnTo>
                    <a:pt x="304" y="92"/>
                  </a:lnTo>
                  <a:lnTo>
                    <a:pt x="305" y="89"/>
                  </a:lnTo>
                  <a:lnTo>
                    <a:pt x="307" y="86"/>
                  </a:lnTo>
                  <a:lnTo>
                    <a:pt x="312" y="82"/>
                  </a:lnTo>
                  <a:lnTo>
                    <a:pt x="314" y="80"/>
                  </a:lnTo>
                  <a:lnTo>
                    <a:pt x="317" y="79"/>
                  </a:lnTo>
                  <a:lnTo>
                    <a:pt x="320" y="77"/>
                  </a:lnTo>
                  <a:lnTo>
                    <a:pt x="323" y="77"/>
                  </a:lnTo>
                  <a:lnTo>
                    <a:pt x="330" y="76"/>
                  </a:lnTo>
                  <a:close/>
                  <a:moveTo>
                    <a:pt x="494" y="51"/>
                  </a:moveTo>
                  <a:lnTo>
                    <a:pt x="469" y="51"/>
                  </a:lnTo>
                  <a:lnTo>
                    <a:pt x="469" y="42"/>
                  </a:lnTo>
                  <a:lnTo>
                    <a:pt x="469" y="39"/>
                  </a:lnTo>
                  <a:lnTo>
                    <a:pt x="470" y="37"/>
                  </a:lnTo>
                  <a:lnTo>
                    <a:pt x="471" y="35"/>
                  </a:lnTo>
                  <a:lnTo>
                    <a:pt x="473" y="33"/>
                  </a:lnTo>
                  <a:lnTo>
                    <a:pt x="474" y="32"/>
                  </a:lnTo>
                  <a:lnTo>
                    <a:pt x="477" y="31"/>
                  </a:lnTo>
                  <a:lnTo>
                    <a:pt x="479" y="31"/>
                  </a:lnTo>
                  <a:lnTo>
                    <a:pt x="482" y="30"/>
                  </a:lnTo>
                  <a:lnTo>
                    <a:pt x="494" y="30"/>
                  </a:lnTo>
                  <a:lnTo>
                    <a:pt x="494" y="0"/>
                  </a:lnTo>
                  <a:lnTo>
                    <a:pt x="473" y="0"/>
                  </a:lnTo>
                  <a:lnTo>
                    <a:pt x="468" y="0"/>
                  </a:lnTo>
                  <a:lnTo>
                    <a:pt x="463" y="1"/>
                  </a:lnTo>
                  <a:lnTo>
                    <a:pt x="459" y="2"/>
                  </a:lnTo>
                  <a:lnTo>
                    <a:pt x="455" y="3"/>
                  </a:lnTo>
                  <a:lnTo>
                    <a:pt x="451" y="4"/>
                  </a:lnTo>
                  <a:lnTo>
                    <a:pt x="447" y="6"/>
                  </a:lnTo>
                  <a:lnTo>
                    <a:pt x="444" y="8"/>
                  </a:lnTo>
                  <a:lnTo>
                    <a:pt x="442" y="10"/>
                  </a:lnTo>
                  <a:lnTo>
                    <a:pt x="439" y="13"/>
                  </a:lnTo>
                  <a:lnTo>
                    <a:pt x="437" y="16"/>
                  </a:lnTo>
                  <a:lnTo>
                    <a:pt x="434" y="23"/>
                  </a:lnTo>
                  <a:lnTo>
                    <a:pt x="432" y="32"/>
                  </a:lnTo>
                  <a:lnTo>
                    <a:pt x="431" y="37"/>
                  </a:lnTo>
                  <a:lnTo>
                    <a:pt x="431" y="42"/>
                  </a:lnTo>
                  <a:lnTo>
                    <a:pt x="431" y="51"/>
                  </a:lnTo>
                  <a:lnTo>
                    <a:pt x="413" y="51"/>
                  </a:lnTo>
                  <a:lnTo>
                    <a:pt x="413" y="78"/>
                  </a:lnTo>
                  <a:lnTo>
                    <a:pt x="431" y="78"/>
                  </a:lnTo>
                  <a:lnTo>
                    <a:pt x="431" y="179"/>
                  </a:lnTo>
                  <a:lnTo>
                    <a:pt x="469" y="179"/>
                  </a:lnTo>
                  <a:lnTo>
                    <a:pt x="469" y="78"/>
                  </a:lnTo>
                  <a:lnTo>
                    <a:pt x="494" y="78"/>
                  </a:lnTo>
                  <a:lnTo>
                    <a:pt x="494" y="51"/>
                  </a:lnTo>
                  <a:close/>
                  <a:moveTo>
                    <a:pt x="638" y="126"/>
                  </a:moveTo>
                  <a:lnTo>
                    <a:pt x="637" y="113"/>
                  </a:lnTo>
                  <a:lnTo>
                    <a:pt x="637" y="108"/>
                  </a:lnTo>
                  <a:lnTo>
                    <a:pt x="636" y="103"/>
                  </a:lnTo>
                  <a:lnTo>
                    <a:pt x="634" y="93"/>
                  </a:lnTo>
                  <a:lnTo>
                    <a:pt x="631" y="84"/>
                  </a:lnTo>
                  <a:lnTo>
                    <a:pt x="629" y="79"/>
                  </a:lnTo>
                  <a:lnTo>
                    <a:pt x="627" y="75"/>
                  </a:lnTo>
                  <a:lnTo>
                    <a:pt x="622" y="68"/>
                  </a:lnTo>
                  <a:lnTo>
                    <a:pt x="619" y="64"/>
                  </a:lnTo>
                  <a:lnTo>
                    <a:pt x="616" y="61"/>
                  </a:lnTo>
                  <a:lnTo>
                    <a:pt x="609" y="56"/>
                  </a:lnTo>
                  <a:lnTo>
                    <a:pt x="601" y="51"/>
                  </a:lnTo>
                  <a:lnTo>
                    <a:pt x="597" y="50"/>
                  </a:lnTo>
                  <a:lnTo>
                    <a:pt x="593" y="48"/>
                  </a:lnTo>
                  <a:lnTo>
                    <a:pt x="588" y="47"/>
                  </a:lnTo>
                  <a:lnTo>
                    <a:pt x="584" y="46"/>
                  </a:lnTo>
                  <a:lnTo>
                    <a:pt x="574" y="46"/>
                  </a:lnTo>
                  <a:lnTo>
                    <a:pt x="567" y="46"/>
                  </a:lnTo>
                  <a:lnTo>
                    <a:pt x="560" y="47"/>
                  </a:lnTo>
                  <a:lnTo>
                    <a:pt x="553" y="49"/>
                  </a:lnTo>
                  <a:lnTo>
                    <a:pt x="547" y="51"/>
                  </a:lnTo>
                  <a:lnTo>
                    <a:pt x="541" y="54"/>
                  </a:lnTo>
                  <a:lnTo>
                    <a:pt x="536" y="57"/>
                  </a:lnTo>
                  <a:lnTo>
                    <a:pt x="531" y="61"/>
                  </a:lnTo>
                  <a:lnTo>
                    <a:pt x="526" y="65"/>
                  </a:lnTo>
                  <a:lnTo>
                    <a:pt x="522" y="70"/>
                  </a:lnTo>
                  <a:lnTo>
                    <a:pt x="518" y="75"/>
                  </a:lnTo>
                  <a:lnTo>
                    <a:pt x="515" y="80"/>
                  </a:lnTo>
                  <a:lnTo>
                    <a:pt x="513" y="86"/>
                  </a:lnTo>
                  <a:lnTo>
                    <a:pt x="511" y="94"/>
                  </a:lnTo>
                  <a:lnTo>
                    <a:pt x="509" y="100"/>
                  </a:lnTo>
                  <a:lnTo>
                    <a:pt x="508" y="108"/>
                  </a:lnTo>
                  <a:lnTo>
                    <a:pt x="508" y="115"/>
                  </a:lnTo>
                  <a:lnTo>
                    <a:pt x="508" y="122"/>
                  </a:lnTo>
                  <a:lnTo>
                    <a:pt x="509" y="129"/>
                  </a:lnTo>
                  <a:lnTo>
                    <a:pt x="511" y="136"/>
                  </a:lnTo>
                  <a:lnTo>
                    <a:pt x="513" y="143"/>
                  </a:lnTo>
                  <a:lnTo>
                    <a:pt x="515" y="149"/>
                  </a:lnTo>
                  <a:lnTo>
                    <a:pt x="518" y="154"/>
                  </a:lnTo>
                  <a:lnTo>
                    <a:pt x="522" y="159"/>
                  </a:lnTo>
                  <a:lnTo>
                    <a:pt x="526" y="164"/>
                  </a:lnTo>
                  <a:lnTo>
                    <a:pt x="531" y="168"/>
                  </a:lnTo>
                  <a:lnTo>
                    <a:pt x="536" y="172"/>
                  </a:lnTo>
                  <a:lnTo>
                    <a:pt x="541" y="175"/>
                  </a:lnTo>
                  <a:lnTo>
                    <a:pt x="547" y="178"/>
                  </a:lnTo>
                  <a:lnTo>
                    <a:pt x="553" y="180"/>
                  </a:lnTo>
                  <a:lnTo>
                    <a:pt x="560" y="181"/>
                  </a:lnTo>
                  <a:lnTo>
                    <a:pt x="567" y="182"/>
                  </a:lnTo>
                  <a:lnTo>
                    <a:pt x="574" y="183"/>
                  </a:lnTo>
                  <a:lnTo>
                    <a:pt x="585" y="182"/>
                  </a:lnTo>
                  <a:lnTo>
                    <a:pt x="596" y="180"/>
                  </a:lnTo>
                  <a:lnTo>
                    <a:pt x="601" y="178"/>
                  </a:lnTo>
                  <a:lnTo>
                    <a:pt x="605" y="176"/>
                  </a:lnTo>
                  <a:lnTo>
                    <a:pt x="610" y="174"/>
                  </a:lnTo>
                  <a:lnTo>
                    <a:pt x="614" y="172"/>
                  </a:lnTo>
                  <a:lnTo>
                    <a:pt x="618" y="169"/>
                  </a:lnTo>
                  <a:lnTo>
                    <a:pt x="621" y="166"/>
                  </a:lnTo>
                  <a:lnTo>
                    <a:pt x="625" y="162"/>
                  </a:lnTo>
                  <a:lnTo>
                    <a:pt x="628" y="159"/>
                  </a:lnTo>
                  <a:lnTo>
                    <a:pt x="633" y="151"/>
                  </a:lnTo>
                  <a:lnTo>
                    <a:pt x="634" y="146"/>
                  </a:lnTo>
                  <a:lnTo>
                    <a:pt x="636" y="142"/>
                  </a:lnTo>
                  <a:lnTo>
                    <a:pt x="598" y="142"/>
                  </a:lnTo>
                  <a:lnTo>
                    <a:pt x="596" y="144"/>
                  </a:lnTo>
                  <a:lnTo>
                    <a:pt x="593" y="147"/>
                  </a:lnTo>
                  <a:lnTo>
                    <a:pt x="591" y="149"/>
                  </a:lnTo>
                  <a:lnTo>
                    <a:pt x="588" y="150"/>
                  </a:lnTo>
                  <a:lnTo>
                    <a:pt x="585" y="152"/>
                  </a:lnTo>
                  <a:lnTo>
                    <a:pt x="582" y="152"/>
                  </a:lnTo>
                  <a:lnTo>
                    <a:pt x="575" y="153"/>
                  </a:lnTo>
                  <a:lnTo>
                    <a:pt x="569" y="153"/>
                  </a:lnTo>
                  <a:lnTo>
                    <a:pt x="564" y="151"/>
                  </a:lnTo>
                  <a:lnTo>
                    <a:pt x="562" y="150"/>
                  </a:lnTo>
                  <a:lnTo>
                    <a:pt x="559" y="149"/>
                  </a:lnTo>
                  <a:lnTo>
                    <a:pt x="557" y="148"/>
                  </a:lnTo>
                  <a:lnTo>
                    <a:pt x="555" y="146"/>
                  </a:lnTo>
                  <a:lnTo>
                    <a:pt x="552" y="142"/>
                  </a:lnTo>
                  <a:lnTo>
                    <a:pt x="549" y="138"/>
                  </a:lnTo>
                  <a:lnTo>
                    <a:pt x="547" y="132"/>
                  </a:lnTo>
                  <a:lnTo>
                    <a:pt x="546" y="126"/>
                  </a:lnTo>
                  <a:lnTo>
                    <a:pt x="638" y="126"/>
                  </a:lnTo>
                  <a:close/>
                  <a:moveTo>
                    <a:pt x="546" y="99"/>
                  </a:moveTo>
                  <a:lnTo>
                    <a:pt x="547" y="96"/>
                  </a:lnTo>
                  <a:lnTo>
                    <a:pt x="548" y="94"/>
                  </a:lnTo>
                  <a:lnTo>
                    <a:pt x="550" y="89"/>
                  </a:lnTo>
                  <a:lnTo>
                    <a:pt x="552" y="84"/>
                  </a:lnTo>
                  <a:lnTo>
                    <a:pt x="556" y="81"/>
                  </a:lnTo>
                  <a:lnTo>
                    <a:pt x="559" y="78"/>
                  </a:lnTo>
                  <a:lnTo>
                    <a:pt x="563" y="76"/>
                  </a:lnTo>
                  <a:lnTo>
                    <a:pt x="568" y="75"/>
                  </a:lnTo>
                  <a:lnTo>
                    <a:pt x="574" y="75"/>
                  </a:lnTo>
                  <a:lnTo>
                    <a:pt x="579" y="75"/>
                  </a:lnTo>
                  <a:lnTo>
                    <a:pt x="583" y="76"/>
                  </a:lnTo>
                  <a:lnTo>
                    <a:pt x="587" y="78"/>
                  </a:lnTo>
                  <a:lnTo>
                    <a:pt x="591" y="81"/>
                  </a:lnTo>
                  <a:lnTo>
                    <a:pt x="594" y="84"/>
                  </a:lnTo>
                  <a:lnTo>
                    <a:pt x="596" y="89"/>
                  </a:lnTo>
                  <a:lnTo>
                    <a:pt x="597" y="91"/>
                  </a:lnTo>
                  <a:lnTo>
                    <a:pt x="598" y="94"/>
                  </a:lnTo>
                  <a:lnTo>
                    <a:pt x="599" y="99"/>
                  </a:lnTo>
                  <a:lnTo>
                    <a:pt x="546" y="99"/>
                  </a:lnTo>
                  <a:close/>
                  <a:moveTo>
                    <a:pt x="774" y="89"/>
                  </a:moveTo>
                  <a:lnTo>
                    <a:pt x="773" y="83"/>
                  </a:lnTo>
                  <a:lnTo>
                    <a:pt x="772" y="78"/>
                  </a:lnTo>
                  <a:lnTo>
                    <a:pt x="768" y="70"/>
                  </a:lnTo>
                  <a:lnTo>
                    <a:pt x="763" y="63"/>
                  </a:lnTo>
                  <a:lnTo>
                    <a:pt x="760" y="60"/>
                  </a:lnTo>
                  <a:lnTo>
                    <a:pt x="757" y="57"/>
                  </a:lnTo>
                  <a:lnTo>
                    <a:pt x="749" y="52"/>
                  </a:lnTo>
                  <a:lnTo>
                    <a:pt x="739" y="49"/>
                  </a:lnTo>
                  <a:lnTo>
                    <a:pt x="734" y="47"/>
                  </a:lnTo>
                  <a:lnTo>
                    <a:pt x="729" y="47"/>
                  </a:lnTo>
                  <a:lnTo>
                    <a:pt x="717" y="46"/>
                  </a:lnTo>
                  <a:lnTo>
                    <a:pt x="711" y="46"/>
                  </a:lnTo>
                  <a:lnTo>
                    <a:pt x="705" y="47"/>
                  </a:lnTo>
                  <a:lnTo>
                    <a:pt x="699" y="47"/>
                  </a:lnTo>
                  <a:lnTo>
                    <a:pt x="694" y="49"/>
                  </a:lnTo>
                  <a:lnTo>
                    <a:pt x="689" y="50"/>
                  </a:lnTo>
                  <a:lnTo>
                    <a:pt x="685" y="52"/>
                  </a:lnTo>
                  <a:lnTo>
                    <a:pt x="677" y="57"/>
                  </a:lnTo>
                  <a:lnTo>
                    <a:pt x="673" y="60"/>
                  </a:lnTo>
                  <a:lnTo>
                    <a:pt x="670" y="63"/>
                  </a:lnTo>
                  <a:lnTo>
                    <a:pt x="668" y="66"/>
                  </a:lnTo>
                  <a:lnTo>
                    <a:pt x="666" y="70"/>
                  </a:lnTo>
                  <a:lnTo>
                    <a:pt x="664" y="74"/>
                  </a:lnTo>
                  <a:lnTo>
                    <a:pt x="663" y="78"/>
                  </a:lnTo>
                  <a:lnTo>
                    <a:pt x="662" y="83"/>
                  </a:lnTo>
                  <a:lnTo>
                    <a:pt x="662" y="89"/>
                  </a:lnTo>
                  <a:lnTo>
                    <a:pt x="663" y="96"/>
                  </a:lnTo>
                  <a:lnTo>
                    <a:pt x="663" y="99"/>
                  </a:lnTo>
                  <a:lnTo>
                    <a:pt x="664" y="102"/>
                  </a:lnTo>
                  <a:lnTo>
                    <a:pt x="667" y="108"/>
                  </a:lnTo>
                  <a:lnTo>
                    <a:pt x="671" y="112"/>
                  </a:lnTo>
                  <a:lnTo>
                    <a:pt x="677" y="117"/>
                  </a:lnTo>
                  <a:lnTo>
                    <a:pt x="683" y="120"/>
                  </a:lnTo>
                  <a:lnTo>
                    <a:pt x="692" y="123"/>
                  </a:lnTo>
                  <a:lnTo>
                    <a:pt x="701" y="126"/>
                  </a:lnTo>
                  <a:lnTo>
                    <a:pt x="725" y="131"/>
                  </a:lnTo>
                  <a:lnTo>
                    <a:pt x="731" y="133"/>
                  </a:lnTo>
                  <a:lnTo>
                    <a:pt x="736" y="135"/>
                  </a:lnTo>
                  <a:lnTo>
                    <a:pt x="737" y="137"/>
                  </a:lnTo>
                  <a:lnTo>
                    <a:pt x="738" y="139"/>
                  </a:lnTo>
                  <a:lnTo>
                    <a:pt x="739" y="141"/>
                  </a:lnTo>
                  <a:lnTo>
                    <a:pt x="739" y="143"/>
                  </a:lnTo>
                  <a:lnTo>
                    <a:pt x="739" y="145"/>
                  </a:lnTo>
                  <a:lnTo>
                    <a:pt x="738" y="148"/>
                  </a:lnTo>
                  <a:lnTo>
                    <a:pt x="736" y="150"/>
                  </a:lnTo>
                  <a:lnTo>
                    <a:pt x="734" y="152"/>
                  </a:lnTo>
                  <a:lnTo>
                    <a:pt x="731" y="153"/>
                  </a:lnTo>
                  <a:lnTo>
                    <a:pt x="728" y="154"/>
                  </a:lnTo>
                  <a:lnTo>
                    <a:pt x="724" y="155"/>
                  </a:lnTo>
                  <a:lnTo>
                    <a:pt x="720" y="155"/>
                  </a:lnTo>
                  <a:lnTo>
                    <a:pt x="714" y="155"/>
                  </a:lnTo>
                  <a:lnTo>
                    <a:pt x="709" y="154"/>
                  </a:lnTo>
                  <a:lnTo>
                    <a:pt x="705" y="153"/>
                  </a:lnTo>
                  <a:lnTo>
                    <a:pt x="702" y="151"/>
                  </a:lnTo>
                  <a:lnTo>
                    <a:pt x="699" y="148"/>
                  </a:lnTo>
                  <a:lnTo>
                    <a:pt x="697" y="145"/>
                  </a:lnTo>
                  <a:lnTo>
                    <a:pt x="695" y="142"/>
                  </a:lnTo>
                  <a:lnTo>
                    <a:pt x="694" y="137"/>
                  </a:lnTo>
                  <a:lnTo>
                    <a:pt x="659" y="137"/>
                  </a:lnTo>
                  <a:lnTo>
                    <a:pt x="659" y="143"/>
                  </a:lnTo>
                  <a:lnTo>
                    <a:pt x="660" y="147"/>
                  </a:lnTo>
                  <a:lnTo>
                    <a:pt x="662" y="152"/>
                  </a:lnTo>
                  <a:lnTo>
                    <a:pt x="664" y="156"/>
                  </a:lnTo>
                  <a:lnTo>
                    <a:pt x="666" y="161"/>
                  </a:lnTo>
                  <a:lnTo>
                    <a:pt x="669" y="164"/>
                  </a:lnTo>
                  <a:lnTo>
                    <a:pt x="672" y="168"/>
                  </a:lnTo>
                  <a:lnTo>
                    <a:pt x="676" y="171"/>
                  </a:lnTo>
                  <a:lnTo>
                    <a:pt x="680" y="173"/>
                  </a:lnTo>
                  <a:lnTo>
                    <a:pt x="685" y="176"/>
                  </a:lnTo>
                  <a:lnTo>
                    <a:pt x="689" y="178"/>
                  </a:lnTo>
                  <a:lnTo>
                    <a:pt x="695" y="180"/>
                  </a:lnTo>
                  <a:lnTo>
                    <a:pt x="700" y="181"/>
                  </a:lnTo>
                  <a:lnTo>
                    <a:pt x="706" y="182"/>
                  </a:lnTo>
                  <a:lnTo>
                    <a:pt x="712" y="183"/>
                  </a:lnTo>
                  <a:lnTo>
                    <a:pt x="719" y="183"/>
                  </a:lnTo>
                  <a:lnTo>
                    <a:pt x="725" y="183"/>
                  </a:lnTo>
                  <a:lnTo>
                    <a:pt x="731" y="182"/>
                  </a:lnTo>
                  <a:lnTo>
                    <a:pt x="737" y="181"/>
                  </a:lnTo>
                  <a:lnTo>
                    <a:pt x="743" y="180"/>
                  </a:lnTo>
                  <a:lnTo>
                    <a:pt x="748" y="178"/>
                  </a:lnTo>
                  <a:lnTo>
                    <a:pt x="753" y="176"/>
                  </a:lnTo>
                  <a:lnTo>
                    <a:pt x="761" y="171"/>
                  </a:lnTo>
                  <a:lnTo>
                    <a:pt x="765" y="168"/>
                  </a:lnTo>
                  <a:lnTo>
                    <a:pt x="768" y="164"/>
                  </a:lnTo>
                  <a:lnTo>
                    <a:pt x="770" y="161"/>
                  </a:lnTo>
                  <a:lnTo>
                    <a:pt x="773" y="157"/>
                  </a:lnTo>
                  <a:lnTo>
                    <a:pt x="774" y="153"/>
                  </a:lnTo>
                  <a:lnTo>
                    <a:pt x="776" y="148"/>
                  </a:lnTo>
                  <a:lnTo>
                    <a:pt x="776" y="143"/>
                  </a:lnTo>
                  <a:lnTo>
                    <a:pt x="777" y="138"/>
                  </a:lnTo>
                  <a:lnTo>
                    <a:pt x="776" y="135"/>
                  </a:lnTo>
                  <a:lnTo>
                    <a:pt x="776" y="131"/>
                  </a:lnTo>
                  <a:lnTo>
                    <a:pt x="774" y="124"/>
                  </a:lnTo>
                  <a:lnTo>
                    <a:pt x="773" y="121"/>
                  </a:lnTo>
                  <a:lnTo>
                    <a:pt x="771" y="118"/>
                  </a:lnTo>
                  <a:lnTo>
                    <a:pt x="767" y="113"/>
                  </a:lnTo>
                  <a:lnTo>
                    <a:pt x="762" y="109"/>
                  </a:lnTo>
                  <a:lnTo>
                    <a:pt x="759" y="107"/>
                  </a:lnTo>
                  <a:lnTo>
                    <a:pt x="756" y="105"/>
                  </a:lnTo>
                  <a:lnTo>
                    <a:pt x="748" y="102"/>
                  </a:lnTo>
                  <a:lnTo>
                    <a:pt x="738" y="100"/>
                  </a:lnTo>
                  <a:lnTo>
                    <a:pt x="714" y="95"/>
                  </a:lnTo>
                  <a:lnTo>
                    <a:pt x="706" y="93"/>
                  </a:lnTo>
                  <a:lnTo>
                    <a:pt x="704" y="92"/>
                  </a:lnTo>
                  <a:lnTo>
                    <a:pt x="702" y="91"/>
                  </a:lnTo>
                  <a:lnTo>
                    <a:pt x="700" y="90"/>
                  </a:lnTo>
                  <a:lnTo>
                    <a:pt x="699" y="88"/>
                  </a:lnTo>
                  <a:lnTo>
                    <a:pt x="698" y="86"/>
                  </a:lnTo>
                  <a:lnTo>
                    <a:pt x="698" y="84"/>
                  </a:lnTo>
                  <a:lnTo>
                    <a:pt x="699" y="82"/>
                  </a:lnTo>
                  <a:lnTo>
                    <a:pt x="699" y="80"/>
                  </a:lnTo>
                  <a:lnTo>
                    <a:pt x="701" y="78"/>
                  </a:lnTo>
                  <a:lnTo>
                    <a:pt x="703" y="76"/>
                  </a:lnTo>
                  <a:lnTo>
                    <a:pt x="706" y="75"/>
                  </a:lnTo>
                  <a:lnTo>
                    <a:pt x="709" y="74"/>
                  </a:lnTo>
                  <a:lnTo>
                    <a:pt x="712" y="74"/>
                  </a:lnTo>
                  <a:lnTo>
                    <a:pt x="716" y="73"/>
                  </a:lnTo>
                  <a:lnTo>
                    <a:pt x="721" y="74"/>
                  </a:lnTo>
                  <a:lnTo>
                    <a:pt x="725" y="74"/>
                  </a:lnTo>
                  <a:lnTo>
                    <a:pt x="728" y="75"/>
                  </a:lnTo>
                  <a:lnTo>
                    <a:pt x="731" y="77"/>
                  </a:lnTo>
                  <a:lnTo>
                    <a:pt x="734" y="79"/>
                  </a:lnTo>
                  <a:lnTo>
                    <a:pt x="736" y="82"/>
                  </a:lnTo>
                  <a:lnTo>
                    <a:pt x="737" y="85"/>
                  </a:lnTo>
                  <a:lnTo>
                    <a:pt x="738" y="89"/>
                  </a:lnTo>
                  <a:lnTo>
                    <a:pt x="774" y="89"/>
                  </a:lnTo>
                  <a:close/>
                  <a:moveTo>
                    <a:pt x="913" y="89"/>
                  </a:moveTo>
                  <a:lnTo>
                    <a:pt x="911" y="78"/>
                  </a:lnTo>
                  <a:lnTo>
                    <a:pt x="908" y="70"/>
                  </a:lnTo>
                  <a:lnTo>
                    <a:pt x="903" y="63"/>
                  </a:lnTo>
                  <a:lnTo>
                    <a:pt x="900" y="60"/>
                  </a:lnTo>
                  <a:lnTo>
                    <a:pt x="896" y="57"/>
                  </a:lnTo>
                  <a:lnTo>
                    <a:pt x="888" y="52"/>
                  </a:lnTo>
                  <a:lnTo>
                    <a:pt x="878" y="49"/>
                  </a:lnTo>
                  <a:lnTo>
                    <a:pt x="873" y="47"/>
                  </a:lnTo>
                  <a:lnTo>
                    <a:pt x="868" y="47"/>
                  </a:lnTo>
                  <a:lnTo>
                    <a:pt x="856" y="46"/>
                  </a:lnTo>
                  <a:lnTo>
                    <a:pt x="850" y="46"/>
                  </a:lnTo>
                  <a:lnTo>
                    <a:pt x="844" y="47"/>
                  </a:lnTo>
                  <a:lnTo>
                    <a:pt x="838" y="47"/>
                  </a:lnTo>
                  <a:lnTo>
                    <a:pt x="833" y="49"/>
                  </a:lnTo>
                  <a:lnTo>
                    <a:pt x="828" y="50"/>
                  </a:lnTo>
                  <a:lnTo>
                    <a:pt x="823" y="52"/>
                  </a:lnTo>
                  <a:lnTo>
                    <a:pt x="816" y="57"/>
                  </a:lnTo>
                  <a:lnTo>
                    <a:pt x="812" y="60"/>
                  </a:lnTo>
                  <a:lnTo>
                    <a:pt x="809" y="63"/>
                  </a:lnTo>
                  <a:lnTo>
                    <a:pt x="807" y="66"/>
                  </a:lnTo>
                  <a:lnTo>
                    <a:pt x="805" y="70"/>
                  </a:lnTo>
                  <a:lnTo>
                    <a:pt x="803" y="74"/>
                  </a:lnTo>
                  <a:lnTo>
                    <a:pt x="802" y="78"/>
                  </a:lnTo>
                  <a:lnTo>
                    <a:pt x="801" y="83"/>
                  </a:lnTo>
                  <a:lnTo>
                    <a:pt x="801" y="89"/>
                  </a:lnTo>
                  <a:lnTo>
                    <a:pt x="801" y="96"/>
                  </a:lnTo>
                  <a:lnTo>
                    <a:pt x="802" y="99"/>
                  </a:lnTo>
                  <a:lnTo>
                    <a:pt x="803" y="102"/>
                  </a:lnTo>
                  <a:lnTo>
                    <a:pt x="806" y="108"/>
                  </a:lnTo>
                  <a:lnTo>
                    <a:pt x="810" y="112"/>
                  </a:lnTo>
                  <a:lnTo>
                    <a:pt x="815" y="117"/>
                  </a:lnTo>
                  <a:lnTo>
                    <a:pt x="822" y="120"/>
                  </a:lnTo>
                  <a:lnTo>
                    <a:pt x="830" y="123"/>
                  </a:lnTo>
                  <a:lnTo>
                    <a:pt x="840" y="126"/>
                  </a:lnTo>
                  <a:lnTo>
                    <a:pt x="864" y="131"/>
                  </a:lnTo>
                  <a:lnTo>
                    <a:pt x="870" y="133"/>
                  </a:lnTo>
                  <a:lnTo>
                    <a:pt x="875" y="135"/>
                  </a:lnTo>
                  <a:lnTo>
                    <a:pt x="876" y="137"/>
                  </a:lnTo>
                  <a:lnTo>
                    <a:pt x="877" y="139"/>
                  </a:lnTo>
                  <a:lnTo>
                    <a:pt x="878" y="141"/>
                  </a:lnTo>
                  <a:lnTo>
                    <a:pt x="878" y="143"/>
                  </a:lnTo>
                  <a:lnTo>
                    <a:pt x="878" y="145"/>
                  </a:lnTo>
                  <a:lnTo>
                    <a:pt x="877" y="148"/>
                  </a:lnTo>
                  <a:lnTo>
                    <a:pt x="875" y="150"/>
                  </a:lnTo>
                  <a:lnTo>
                    <a:pt x="873" y="152"/>
                  </a:lnTo>
                  <a:lnTo>
                    <a:pt x="870" y="153"/>
                  </a:lnTo>
                  <a:lnTo>
                    <a:pt x="866" y="154"/>
                  </a:lnTo>
                  <a:lnTo>
                    <a:pt x="863" y="155"/>
                  </a:lnTo>
                  <a:lnTo>
                    <a:pt x="858" y="155"/>
                  </a:lnTo>
                  <a:lnTo>
                    <a:pt x="853" y="155"/>
                  </a:lnTo>
                  <a:lnTo>
                    <a:pt x="848" y="154"/>
                  </a:lnTo>
                  <a:lnTo>
                    <a:pt x="844" y="153"/>
                  </a:lnTo>
                  <a:lnTo>
                    <a:pt x="841" y="151"/>
                  </a:lnTo>
                  <a:lnTo>
                    <a:pt x="838" y="148"/>
                  </a:lnTo>
                  <a:lnTo>
                    <a:pt x="836" y="145"/>
                  </a:lnTo>
                  <a:lnTo>
                    <a:pt x="834" y="142"/>
                  </a:lnTo>
                  <a:lnTo>
                    <a:pt x="833" y="137"/>
                  </a:lnTo>
                  <a:lnTo>
                    <a:pt x="797" y="137"/>
                  </a:lnTo>
                  <a:lnTo>
                    <a:pt x="798" y="143"/>
                  </a:lnTo>
                  <a:lnTo>
                    <a:pt x="799" y="147"/>
                  </a:lnTo>
                  <a:lnTo>
                    <a:pt x="801" y="152"/>
                  </a:lnTo>
                  <a:lnTo>
                    <a:pt x="803" y="156"/>
                  </a:lnTo>
                  <a:lnTo>
                    <a:pt x="805" y="161"/>
                  </a:lnTo>
                  <a:lnTo>
                    <a:pt x="808" y="164"/>
                  </a:lnTo>
                  <a:lnTo>
                    <a:pt x="811" y="168"/>
                  </a:lnTo>
                  <a:lnTo>
                    <a:pt x="815" y="171"/>
                  </a:lnTo>
                  <a:lnTo>
                    <a:pt x="819" y="173"/>
                  </a:lnTo>
                  <a:lnTo>
                    <a:pt x="823" y="176"/>
                  </a:lnTo>
                  <a:lnTo>
                    <a:pt x="828" y="178"/>
                  </a:lnTo>
                  <a:lnTo>
                    <a:pt x="833" y="180"/>
                  </a:lnTo>
                  <a:lnTo>
                    <a:pt x="839" y="181"/>
                  </a:lnTo>
                  <a:lnTo>
                    <a:pt x="845" y="182"/>
                  </a:lnTo>
                  <a:lnTo>
                    <a:pt x="851" y="183"/>
                  </a:lnTo>
                  <a:lnTo>
                    <a:pt x="858" y="183"/>
                  </a:lnTo>
                  <a:lnTo>
                    <a:pt x="864" y="183"/>
                  </a:lnTo>
                  <a:lnTo>
                    <a:pt x="870" y="182"/>
                  </a:lnTo>
                  <a:lnTo>
                    <a:pt x="876" y="181"/>
                  </a:lnTo>
                  <a:lnTo>
                    <a:pt x="883" y="180"/>
                  </a:lnTo>
                  <a:lnTo>
                    <a:pt x="888" y="178"/>
                  </a:lnTo>
                  <a:lnTo>
                    <a:pt x="893" y="176"/>
                  </a:lnTo>
                  <a:lnTo>
                    <a:pt x="901" y="171"/>
                  </a:lnTo>
                  <a:lnTo>
                    <a:pt x="904" y="168"/>
                  </a:lnTo>
                  <a:lnTo>
                    <a:pt x="908" y="164"/>
                  </a:lnTo>
                  <a:lnTo>
                    <a:pt x="910" y="161"/>
                  </a:lnTo>
                  <a:lnTo>
                    <a:pt x="912" y="157"/>
                  </a:lnTo>
                  <a:lnTo>
                    <a:pt x="914" y="153"/>
                  </a:lnTo>
                  <a:lnTo>
                    <a:pt x="915" y="148"/>
                  </a:lnTo>
                  <a:lnTo>
                    <a:pt x="916" y="143"/>
                  </a:lnTo>
                  <a:lnTo>
                    <a:pt x="916" y="138"/>
                  </a:lnTo>
                  <a:lnTo>
                    <a:pt x="916" y="135"/>
                  </a:lnTo>
                  <a:lnTo>
                    <a:pt x="916" y="131"/>
                  </a:lnTo>
                  <a:lnTo>
                    <a:pt x="914" y="124"/>
                  </a:lnTo>
                  <a:lnTo>
                    <a:pt x="913" y="121"/>
                  </a:lnTo>
                  <a:lnTo>
                    <a:pt x="911" y="118"/>
                  </a:lnTo>
                  <a:lnTo>
                    <a:pt x="907" y="113"/>
                  </a:lnTo>
                  <a:lnTo>
                    <a:pt x="902" y="109"/>
                  </a:lnTo>
                  <a:lnTo>
                    <a:pt x="899" y="107"/>
                  </a:lnTo>
                  <a:lnTo>
                    <a:pt x="896" y="105"/>
                  </a:lnTo>
                  <a:lnTo>
                    <a:pt x="888" y="102"/>
                  </a:lnTo>
                  <a:lnTo>
                    <a:pt x="876" y="100"/>
                  </a:lnTo>
                  <a:lnTo>
                    <a:pt x="853" y="95"/>
                  </a:lnTo>
                  <a:lnTo>
                    <a:pt x="845" y="93"/>
                  </a:lnTo>
                  <a:lnTo>
                    <a:pt x="842" y="92"/>
                  </a:lnTo>
                  <a:lnTo>
                    <a:pt x="840" y="91"/>
                  </a:lnTo>
                  <a:lnTo>
                    <a:pt x="839" y="90"/>
                  </a:lnTo>
                  <a:lnTo>
                    <a:pt x="838" y="88"/>
                  </a:lnTo>
                  <a:lnTo>
                    <a:pt x="837" y="86"/>
                  </a:lnTo>
                  <a:lnTo>
                    <a:pt x="837" y="84"/>
                  </a:lnTo>
                  <a:lnTo>
                    <a:pt x="837" y="82"/>
                  </a:lnTo>
                  <a:lnTo>
                    <a:pt x="838" y="80"/>
                  </a:lnTo>
                  <a:lnTo>
                    <a:pt x="840" y="78"/>
                  </a:lnTo>
                  <a:lnTo>
                    <a:pt x="842" y="76"/>
                  </a:lnTo>
                  <a:lnTo>
                    <a:pt x="845" y="75"/>
                  </a:lnTo>
                  <a:lnTo>
                    <a:pt x="848" y="74"/>
                  </a:lnTo>
                  <a:lnTo>
                    <a:pt x="851" y="74"/>
                  </a:lnTo>
                  <a:lnTo>
                    <a:pt x="855" y="73"/>
                  </a:lnTo>
                  <a:lnTo>
                    <a:pt x="860" y="74"/>
                  </a:lnTo>
                  <a:lnTo>
                    <a:pt x="864" y="74"/>
                  </a:lnTo>
                  <a:lnTo>
                    <a:pt x="867" y="75"/>
                  </a:lnTo>
                  <a:lnTo>
                    <a:pt x="870" y="77"/>
                  </a:lnTo>
                  <a:lnTo>
                    <a:pt x="873" y="79"/>
                  </a:lnTo>
                  <a:lnTo>
                    <a:pt x="875" y="82"/>
                  </a:lnTo>
                  <a:lnTo>
                    <a:pt x="876" y="85"/>
                  </a:lnTo>
                  <a:lnTo>
                    <a:pt x="877" y="89"/>
                  </a:lnTo>
                  <a:lnTo>
                    <a:pt x="913" y="89"/>
                  </a:lnTo>
                  <a:close/>
                  <a:moveTo>
                    <a:pt x="983" y="49"/>
                  </a:moveTo>
                  <a:lnTo>
                    <a:pt x="945" y="49"/>
                  </a:lnTo>
                  <a:lnTo>
                    <a:pt x="945" y="179"/>
                  </a:lnTo>
                  <a:lnTo>
                    <a:pt x="983" y="179"/>
                  </a:lnTo>
                  <a:lnTo>
                    <a:pt x="983" y="49"/>
                  </a:lnTo>
                  <a:close/>
                  <a:moveTo>
                    <a:pt x="983" y="0"/>
                  </a:moveTo>
                  <a:lnTo>
                    <a:pt x="945" y="0"/>
                  </a:lnTo>
                  <a:lnTo>
                    <a:pt x="945" y="31"/>
                  </a:lnTo>
                  <a:lnTo>
                    <a:pt x="983" y="31"/>
                  </a:lnTo>
                  <a:lnTo>
                    <a:pt x="983" y="0"/>
                  </a:lnTo>
                  <a:close/>
                  <a:moveTo>
                    <a:pt x="1081" y="46"/>
                  </a:moveTo>
                  <a:lnTo>
                    <a:pt x="1073" y="46"/>
                  </a:lnTo>
                  <a:lnTo>
                    <a:pt x="1066" y="47"/>
                  </a:lnTo>
                  <a:lnTo>
                    <a:pt x="1059" y="49"/>
                  </a:lnTo>
                  <a:lnTo>
                    <a:pt x="1053" y="51"/>
                  </a:lnTo>
                  <a:lnTo>
                    <a:pt x="1047" y="54"/>
                  </a:lnTo>
                  <a:lnTo>
                    <a:pt x="1041" y="57"/>
                  </a:lnTo>
                  <a:lnTo>
                    <a:pt x="1036" y="61"/>
                  </a:lnTo>
                  <a:lnTo>
                    <a:pt x="1031" y="65"/>
                  </a:lnTo>
                  <a:lnTo>
                    <a:pt x="1027" y="70"/>
                  </a:lnTo>
                  <a:lnTo>
                    <a:pt x="1023" y="75"/>
                  </a:lnTo>
                  <a:lnTo>
                    <a:pt x="1020" y="80"/>
                  </a:lnTo>
                  <a:lnTo>
                    <a:pt x="1017" y="86"/>
                  </a:lnTo>
                  <a:lnTo>
                    <a:pt x="1015" y="94"/>
                  </a:lnTo>
                  <a:lnTo>
                    <a:pt x="1014" y="100"/>
                  </a:lnTo>
                  <a:lnTo>
                    <a:pt x="1013" y="107"/>
                  </a:lnTo>
                  <a:lnTo>
                    <a:pt x="1012" y="115"/>
                  </a:lnTo>
                  <a:lnTo>
                    <a:pt x="1013" y="122"/>
                  </a:lnTo>
                  <a:lnTo>
                    <a:pt x="1014" y="129"/>
                  </a:lnTo>
                  <a:lnTo>
                    <a:pt x="1015" y="136"/>
                  </a:lnTo>
                  <a:lnTo>
                    <a:pt x="1017" y="142"/>
                  </a:lnTo>
                  <a:lnTo>
                    <a:pt x="1020" y="148"/>
                  </a:lnTo>
                  <a:lnTo>
                    <a:pt x="1023" y="154"/>
                  </a:lnTo>
                  <a:lnTo>
                    <a:pt x="1027" y="159"/>
                  </a:lnTo>
                  <a:lnTo>
                    <a:pt x="1031" y="164"/>
                  </a:lnTo>
                  <a:lnTo>
                    <a:pt x="1036" y="168"/>
                  </a:lnTo>
                  <a:lnTo>
                    <a:pt x="1041" y="172"/>
                  </a:lnTo>
                  <a:lnTo>
                    <a:pt x="1047" y="175"/>
                  </a:lnTo>
                  <a:lnTo>
                    <a:pt x="1053" y="178"/>
                  </a:lnTo>
                  <a:lnTo>
                    <a:pt x="1059" y="180"/>
                  </a:lnTo>
                  <a:lnTo>
                    <a:pt x="1066" y="181"/>
                  </a:lnTo>
                  <a:lnTo>
                    <a:pt x="1073" y="182"/>
                  </a:lnTo>
                  <a:lnTo>
                    <a:pt x="1081" y="183"/>
                  </a:lnTo>
                  <a:lnTo>
                    <a:pt x="1088" y="182"/>
                  </a:lnTo>
                  <a:lnTo>
                    <a:pt x="1095" y="181"/>
                  </a:lnTo>
                  <a:lnTo>
                    <a:pt x="1102" y="180"/>
                  </a:lnTo>
                  <a:lnTo>
                    <a:pt x="1108" y="178"/>
                  </a:lnTo>
                  <a:lnTo>
                    <a:pt x="1114" y="175"/>
                  </a:lnTo>
                  <a:lnTo>
                    <a:pt x="1120" y="172"/>
                  </a:lnTo>
                  <a:lnTo>
                    <a:pt x="1125" y="168"/>
                  </a:lnTo>
                  <a:lnTo>
                    <a:pt x="1130" y="164"/>
                  </a:lnTo>
                  <a:lnTo>
                    <a:pt x="1134" y="159"/>
                  </a:lnTo>
                  <a:lnTo>
                    <a:pt x="1138" y="154"/>
                  </a:lnTo>
                  <a:lnTo>
                    <a:pt x="1141" y="149"/>
                  </a:lnTo>
                  <a:lnTo>
                    <a:pt x="1144" y="143"/>
                  </a:lnTo>
                  <a:lnTo>
                    <a:pt x="1146" y="136"/>
                  </a:lnTo>
                  <a:lnTo>
                    <a:pt x="1148" y="130"/>
                  </a:lnTo>
                  <a:lnTo>
                    <a:pt x="1149" y="123"/>
                  </a:lnTo>
                  <a:lnTo>
                    <a:pt x="1149" y="116"/>
                  </a:lnTo>
                  <a:lnTo>
                    <a:pt x="1149" y="108"/>
                  </a:lnTo>
                  <a:lnTo>
                    <a:pt x="1148" y="101"/>
                  </a:lnTo>
                  <a:lnTo>
                    <a:pt x="1146" y="94"/>
                  </a:lnTo>
                  <a:lnTo>
                    <a:pt x="1145" y="91"/>
                  </a:lnTo>
                  <a:lnTo>
                    <a:pt x="1144" y="88"/>
                  </a:lnTo>
                  <a:lnTo>
                    <a:pt x="1141" y="81"/>
                  </a:lnTo>
                  <a:lnTo>
                    <a:pt x="1138" y="75"/>
                  </a:lnTo>
                  <a:lnTo>
                    <a:pt x="1134" y="70"/>
                  </a:lnTo>
                  <a:lnTo>
                    <a:pt x="1130" y="65"/>
                  </a:lnTo>
                  <a:lnTo>
                    <a:pt x="1125" y="61"/>
                  </a:lnTo>
                  <a:lnTo>
                    <a:pt x="1120" y="57"/>
                  </a:lnTo>
                  <a:lnTo>
                    <a:pt x="1115" y="54"/>
                  </a:lnTo>
                  <a:lnTo>
                    <a:pt x="1109" y="51"/>
                  </a:lnTo>
                  <a:lnTo>
                    <a:pt x="1102" y="49"/>
                  </a:lnTo>
                  <a:lnTo>
                    <a:pt x="1095" y="47"/>
                  </a:lnTo>
                  <a:lnTo>
                    <a:pt x="1088" y="46"/>
                  </a:lnTo>
                  <a:lnTo>
                    <a:pt x="1081" y="46"/>
                  </a:lnTo>
                  <a:close/>
                  <a:moveTo>
                    <a:pt x="1081" y="76"/>
                  </a:moveTo>
                  <a:lnTo>
                    <a:pt x="1088" y="77"/>
                  </a:lnTo>
                  <a:lnTo>
                    <a:pt x="1091" y="77"/>
                  </a:lnTo>
                  <a:lnTo>
                    <a:pt x="1094" y="79"/>
                  </a:lnTo>
                  <a:lnTo>
                    <a:pt x="1096" y="80"/>
                  </a:lnTo>
                  <a:lnTo>
                    <a:pt x="1099" y="82"/>
                  </a:lnTo>
                  <a:lnTo>
                    <a:pt x="1103" y="86"/>
                  </a:lnTo>
                  <a:lnTo>
                    <a:pt x="1107" y="92"/>
                  </a:lnTo>
                  <a:lnTo>
                    <a:pt x="1109" y="99"/>
                  </a:lnTo>
                  <a:lnTo>
                    <a:pt x="1110" y="103"/>
                  </a:lnTo>
                  <a:lnTo>
                    <a:pt x="1111" y="107"/>
                  </a:lnTo>
                  <a:lnTo>
                    <a:pt x="1111" y="115"/>
                  </a:lnTo>
                  <a:lnTo>
                    <a:pt x="1110" y="124"/>
                  </a:lnTo>
                  <a:lnTo>
                    <a:pt x="1110" y="128"/>
                  </a:lnTo>
                  <a:lnTo>
                    <a:pt x="1109" y="131"/>
                  </a:lnTo>
                  <a:lnTo>
                    <a:pt x="1106" y="138"/>
                  </a:lnTo>
                  <a:lnTo>
                    <a:pt x="1103" y="143"/>
                  </a:lnTo>
                  <a:lnTo>
                    <a:pt x="1099" y="147"/>
                  </a:lnTo>
                  <a:lnTo>
                    <a:pt x="1096" y="149"/>
                  </a:lnTo>
                  <a:lnTo>
                    <a:pt x="1094" y="150"/>
                  </a:lnTo>
                  <a:lnTo>
                    <a:pt x="1091" y="151"/>
                  </a:lnTo>
                  <a:lnTo>
                    <a:pt x="1088" y="152"/>
                  </a:lnTo>
                  <a:lnTo>
                    <a:pt x="1084" y="152"/>
                  </a:lnTo>
                  <a:lnTo>
                    <a:pt x="1081" y="153"/>
                  </a:lnTo>
                  <a:lnTo>
                    <a:pt x="1074" y="152"/>
                  </a:lnTo>
                  <a:lnTo>
                    <a:pt x="1068" y="150"/>
                  </a:lnTo>
                  <a:lnTo>
                    <a:pt x="1065" y="149"/>
                  </a:lnTo>
                  <a:lnTo>
                    <a:pt x="1063" y="147"/>
                  </a:lnTo>
                  <a:lnTo>
                    <a:pt x="1058" y="143"/>
                  </a:lnTo>
                  <a:lnTo>
                    <a:pt x="1055" y="137"/>
                  </a:lnTo>
                  <a:lnTo>
                    <a:pt x="1052" y="131"/>
                  </a:lnTo>
                  <a:lnTo>
                    <a:pt x="1052" y="127"/>
                  </a:lnTo>
                  <a:lnTo>
                    <a:pt x="1051" y="123"/>
                  </a:lnTo>
                  <a:lnTo>
                    <a:pt x="1050" y="115"/>
                  </a:lnTo>
                  <a:lnTo>
                    <a:pt x="1051" y="106"/>
                  </a:lnTo>
                  <a:lnTo>
                    <a:pt x="1052" y="102"/>
                  </a:lnTo>
                  <a:lnTo>
                    <a:pt x="1052" y="99"/>
                  </a:lnTo>
                  <a:lnTo>
                    <a:pt x="1055" y="92"/>
                  </a:lnTo>
                  <a:lnTo>
                    <a:pt x="1056" y="89"/>
                  </a:lnTo>
                  <a:lnTo>
                    <a:pt x="1058" y="86"/>
                  </a:lnTo>
                  <a:lnTo>
                    <a:pt x="1063" y="82"/>
                  </a:lnTo>
                  <a:lnTo>
                    <a:pt x="1065" y="80"/>
                  </a:lnTo>
                  <a:lnTo>
                    <a:pt x="1068" y="79"/>
                  </a:lnTo>
                  <a:lnTo>
                    <a:pt x="1071" y="77"/>
                  </a:lnTo>
                  <a:lnTo>
                    <a:pt x="1074" y="77"/>
                  </a:lnTo>
                  <a:lnTo>
                    <a:pt x="1081" y="76"/>
                  </a:lnTo>
                  <a:close/>
                  <a:moveTo>
                    <a:pt x="1176" y="49"/>
                  </a:moveTo>
                  <a:lnTo>
                    <a:pt x="1176" y="179"/>
                  </a:lnTo>
                  <a:lnTo>
                    <a:pt x="1214" y="179"/>
                  </a:lnTo>
                  <a:lnTo>
                    <a:pt x="1214" y="107"/>
                  </a:lnTo>
                  <a:lnTo>
                    <a:pt x="1214" y="100"/>
                  </a:lnTo>
                  <a:lnTo>
                    <a:pt x="1215" y="94"/>
                  </a:lnTo>
                  <a:lnTo>
                    <a:pt x="1217" y="89"/>
                  </a:lnTo>
                  <a:lnTo>
                    <a:pt x="1220" y="85"/>
                  </a:lnTo>
                  <a:lnTo>
                    <a:pt x="1221" y="83"/>
                  </a:lnTo>
                  <a:lnTo>
                    <a:pt x="1223" y="82"/>
                  </a:lnTo>
                  <a:lnTo>
                    <a:pt x="1227" y="79"/>
                  </a:lnTo>
                  <a:lnTo>
                    <a:pt x="1231" y="78"/>
                  </a:lnTo>
                  <a:lnTo>
                    <a:pt x="1236" y="78"/>
                  </a:lnTo>
                  <a:lnTo>
                    <a:pt x="1241" y="78"/>
                  </a:lnTo>
                  <a:lnTo>
                    <a:pt x="1243" y="79"/>
                  </a:lnTo>
                  <a:lnTo>
                    <a:pt x="1245" y="80"/>
                  </a:lnTo>
                  <a:lnTo>
                    <a:pt x="1249" y="82"/>
                  </a:lnTo>
                  <a:lnTo>
                    <a:pt x="1251" y="85"/>
                  </a:lnTo>
                  <a:lnTo>
                    <a:pt x="1253" y="90"/>
                  </a:lnTo>
                  <a:lnTo>
                    <a:pt x="1255" y="94"/>
                  </a:lnTo>
                  <a:lnTo>
                    <a:pt x="1255" y="101"/>
                  </a:lnTo>
                  <a:lnTo>
                    <a:pt x="1255" y="109"/>
                  </a:lnTo>
                  <a:lnTo>
                    <a:pt x="1255" y="179"/>
                  </a:lnTo>
                  <a:lnTo>
                    <a:pt x="1293" y="179"/>
                  </a:lnTo>
                  <a:lnTo>
                    <a:pt x="1293" y="96"/>
                  </a:lnTo>
                  <a:lnTo>
                    <a:pt x="1293" y="90"/>
                  </a:lnTo>
                  <a:lnTo>
                    <a:pt x="1293" y="84"/>
                  </a:lnTo>
                  <a:lnTo>
                    <a:pt x="1292" y="79"/>
                  </a:lnTo>
                  <a:lnTo>
                    <a:pt x="1290" y="74"/>
                  </a:lnTo>
                  <a:lnTo>
                    <a:pt x="1288" y="70"/>
                  </a:lnTo>
                  <a:lnTo>
                    <a:pt x="1286" y="66"/>
                  </a:lnTo>
                  <a:lnTo>
                    <a:pt x="1284" y="62"/>
                  </a:lnTo>
                  <a:lnTo>
                    <a:pt x="1281" y="59"/>
                  </a:lnTo>
                  <a:lnTo>
                    <a:pt x="1278" y="56"/>
                  </a:lnTo>
                  <a:lnTo>
                    <a:pt x="1275" y="53"/>
                  </a:lnTo>
                  <a:lnTo>
                    <a:pt x="1271" y="51"/>
                  </a:lnTo>
                  <a:lnTo>
                    <a:pt x="1267" y="49"/>
                  </a:lnTo>
                  <a:lnTo>
                    <a:pt x="1263" y="48"/>
                  </a:lnTo>
                  <a:lnTo>
                    <a:pt x="1258" y="46"/>
                  </a:lnTo>
                  <a:lnTo>
                    <a:pt x="1248" y="46"/>
                  </a:lnTo>
                  <a:lnTo>
                    <a:pt x="1239" y="46"/>
                  </a:lnTo>
                  <a:lnTo>
                    <a:pt x="1235" y="47"/>
                  </a:lnTo>
                  <a:lnTo>
                    <a:pt x="1231" y="49"/>
                  </a:lnTo>
                  <a:lnTo>
                    <a:pt x="1227" y="51"/>
                  </a:lnTo>
                  <a:lnTo>
                    <a:pt x="1222" y="54"/>
                  </a:lnTo>
                  <a:lnTo>
                    <a:pt x="1218" y="57"/>
                  </a:lnTo>
                  <a:lnTo>
                    <a:pt x="1213" y="62"/>
                  </a:lnTo>
                  <a:lnTo>
                    <a:pt x="1213" y="49"/>
                  </a:lnTo>
                  <a:lnTo>
                    <a:pt x="1176" y="49"/>
                  </a:lnTo>
                  <a:close/>
                  <a:moveTo>
                    <a:pt x="1361" y="91"/>
                  </a:moveTo>
                  <a:lnTo>
                    <a:pt x="1362" y="86"/>
                  </a:lnTo>
                  <a:lnTo>
                    <a:pt x="1362" y="85"/>
                  </a:lnTo>
                  <a:lnTo>
                    <a:pt x="1363" y="83"/>
                  </a:lnTo>
                  <a:lnTo>
                    <a:pt x="1365" y="81"/>
                  </a:lnTo>
                  <a:lnTo>
                    <a:pt x="1368" y="78"/>
                  </a:lnTo>
                  <a:lnTo>
                    <a:pt x="1371" y="77"/>
                  </a:lnTo>
                  <a:lnTo>
                    <a:pt x="1375" y="76"/>
                  </a:lnTo>
                  <a:lnTo>
                    <a:pt x="1379" y="75"/>
                  </a:lnTo>
                  <a:lnTo>
                    <a:pt x="1384" y="75"/>
                  </a:lnTo>
                  <a:lnTo>
                    <a:pt x="1388" y="75"/>
                  </a:lnTo>
                  <a:lnTo>
                    <a:pt x="1392" y="76"/>
                  </a:lnTo>
                  <a:lnTo>
                    <a:pt x="1395" y="77"/>
                  </a:lnTo>
                  <a:lnTo>
                    <a:pt x="1398" y="78"/>
                  </a:lnTo>
                  <a:lnTo>
                    <a:pt x="1401" y="80"/>
                  </a:lnTo>
                  <a:lnTo>
                    <a:pt x="1402" y="82"/>
                  </a:lnTo>
                  <a:lnTo>
                    <a:pt x="1403" y="84"/>
                  </a:lnTo>
                  <a:lnTo>
                    <a:pt x="1404" y="86"/>
                  </a:lnTo>
                  <a:lnTo>
                    <a:pt x="1403" y="91"/>
                  </a:lnTo>
                  <a:lnTo>
                    <a:pt x="1402" y="92"/>
                  </a:lnTo>
                  <a:lnTo>
                    <a:pt x="1401" y="93"/>
                  </a:lnTo>
                  <a:lnTo>
                    <a:pt x="1397" y="95"/>
                  </a:lnTo>
                  <a:lnTo>
                    <a:pt x="1392" y="96"/>
                  </a:lnTo>
                  <a:lnTo>
                    <a:pt x="1372" y="100"/>
                  </a:lnTo>
                  <a:lnTo>
                    <a:pt x="1359" y="102"/>
                  </a:lnTo>
                  <a:lnTo>
                    <a:pt x="1348" y="105"/>
                  </a:lnTo>
                  <a:lnTo>
                    <a:pt x="1344" y="107"/>
                  </a:lnTo>
                  <a:lnTo>
                    <a:pt x="1339" y="109"/>
                  </a:lnTo>
                  <a:lnTo>
                    <a:pt x="1336" y="112"/>
                  </a:lnTo>
                  <a:lnTo>
                    <a:pt x="1332" y="114"/>
                  </a:lnTo>
                  <a:lnTo>
                    <a:pt x="1327" y="120"/>
                  </a:lnTo>
                  <a:lnTo>
                    <a:pt x="1325" y="123"/>
                  </a:lnTo>
                  <a:lnTo>
                    <a:pt x="1323" y="126"/>
                  </a:lnTo>
                  <a:lnTo>
                    <a:pt x="1322" y="130"/>
                  </a:lnTo>
                  <a:lnTo>
                    <a:pt x="1321" y="134"/>
                  </a:lnTo>
                  <a:lnTo>
                    <a:pt x="1320" y="138"/>
                  </a:lnTo>
                  <a:lnTo>
                    <a:pt x="1320" y="142"/>
                  </a:lnTo>
                  <a:lnTo>
                    <a:pt x="1320" y="147"/>
                  </a:lnTo>
                  <a:lnTo>
                    <a:pt x="1321" y="151"/>
                  </a:lnTo>
                  <a:lnTo>
                    <a:pt x="1322" y="155"/>
                  </a:lnTo>
                  <a:lnTo>
                    <a:pt x="1324" y="159"/>
                  </a:lnTo>
                  <a:lnTo>
                    <a:pt x="1326" y="163"/>
                  </a:lnTo>
                  <a:lnTo>
                    <a:pt x="1328" y="166"/>
                  </a:lnTo>
                  <a:lnTo>
                    <a:pt x="1330" y="169"/>
                  </a:lnTo>
                  <a:lnTo>
                    <a:pt x="1333" y="172"/>
                  </a:lnTo>
                  <a:lnTo>
                    <a:pt x="1337" y="174"/>
                  </a:lnTo>
                  <a:lnTo>
                    <a:pt x="1340" y="176"/>
                  </a:lnTo>
                  <a:lnTo>
                    <a:pt x="1348" y="180"/>
                  </a:lnTo>
                  <a:lnTo>
                    <a:pt x="1353" y="181"/>
                  </a:lnTo>
                  <a:lnTo>
                    <a:pt x="1358" y="182"/>
                  </a:lnTo>
                  <a:lnTo>
                    <a:pt x="1368" y="183"/>
                  </a:lnTo>
                  <a:lnTo>
                    <a:pt x="1373" y="183"/>
                  </a:lnTo>
                  <a:lnTo>
                    <a:pt x="1378" y="182"/>
                  </a:lnTo>
                  <a:lnTo>
                    <a:pt x="1383" y="181"/>
                  </a:lnTo>
                  <a:lnTo>
                    <a:pt x="1387" y="180"/>
                  </a:lnTo>
                  <a:lnTo>
                    <a:pt x="1391" y="178"/>
                  </a:lnTo>
                  <a:lnTo>
                    <a:pt x="1396" y="176"/>
                  </a:lnTo>
                  <a:lnTo>
                    <a:pt x="1405" y="169"/>
                  </a:lnTo>
                  <a:lnTo>
                    <a:pt x="1406" y="174"/>
                  </a:lnTo>
                  <a:lnTo>
                    <a:pt x="1408" y="179"/>
                  </a:lnTo>
                  <a:lnTo>
                    <a:pt x="1446" y="179"/>
                  </a:lnTo>
                  <a:lnTo>
                    <a:pt x="1444" y="175"/>
                  </a:lnTo>
                  <a:lnTo>
                    <a:pt x="1442" y="171"/>
                  </a:lnTo>
                  <a:lnTo>
                    <a:pt x="1442" y="166"/>
                  </a:lnTo>
                  <a:lnTo>
                    <a:pt x="1441" y="157"/>
                  </a:lnTo>
                  <a:lnTo>
                    <a:pt x="1441" y="98"/>
                  </a:lnTo>
                  <a:lnTo>
                    <a:pt x="1441" y="91"/>
                  </a:lnTo>
                  <a:lnTo>
                    <a:pt x="1441" y="84"/>
                  </a:lnTo>
                  <a:lnTo>
                    <a:pt x="1440" y="79"/>
                  </a:lnTo>
                  <a:lnTo>
                    <a:pt x="1439" y="74"/>
                  </a:lnTo>
                  <a:lnTo>
                    <a:pt x="1437" y="70"/>
                  </a:lnTo>
                  <a:lnTo>
                    <a:pt x="1435" y="66"/>
                  </a:lnTo>
                  <a:lnTo>
                    <a:pt x="1432" y="62"/>
                  </a:lnTo>
                  <a:lnTo>
                    <a:pt x="1429" y="59"/>
                  </a:lnTo>
                  <a:lnTo>
                    <a:pt x="1427" y="58"/>
                  </a:lnTo>
                  <a:lnTo>
                    <a:pt x="1425" y="56"/>
                  </a:lnTo>
                  <a:lnTo>
                    <a:pt x="1420" y="53"/>
                  </a:lnTo>
                  <a:lnTo>
                    <a:pt x="1415" y="51"/>
                  </a:lnTo>
                  <a:lnTo>
                    <a:pt x="1410" y="49"/>
                  </a:lnTo>
                  <a:lnTo>
                    <a:pt x="1404" y="48"/>
                  </a:lnTo>
                  <a:lnTo>
                    <a:pt x="1398" y="47"/>
                  </a:lnTo>
                  <a:lnTo>
                    <a:pt x="1391" y="46"/>
                  </a:lnTo>
                  <a:lnTo>
                    <a:pt x="1384" y="46"/>
                  </a:lnTo>
                  <a:lnTo>
                    <a:pt x="1377" y="46"/>
                  </a:lnTo>
                  <a:lnTo>
                    <a:pt x="1371" y="47"/>
                  </a:lnTo>
                  <a:lnTo>
                    <a:pt x="1360" y="49"/>
                  </a:lnTo>
                  <a:lnTo>
                    <a:pt x="1355" y="50"/>
                  </a:lnTo>
                  <a:lnTo>
                    <a:pt x="1351" y="52"/>
                  </a:lnTo>
                  <a:lnTo>
                    <a:pt x="1347" y="54"/>
                  </a:lnTo>
                  <a:lnTo>
                    <a:pt x="1343" y="57"/>
                  </a:lnTo>
                  <a:lnTo>
                    <a:pt x="1339" y="60"/>
                  </a:lnTo>
                  <a:lnTo>
                    <a:pt x="1336" y="63"/>
                  </a:lnTo>
                  <a:lnTo>
                    <a:pt x="1334" y="67"/>
                  </a:lnTo>
                  <a:lnTo>
                    <a:pt x="1332" y="71"/>
                  </a:lnTo>
                  <a:lnTo>
                    <a:pt x="1329" y="80"/>
                  </a:lnTo>
                  <a:lnTo>
                    <a:pt x="1327" y="91"/>
                  </a:lnTo>
                  <a:lnTo>
                    <a:pt x="1361" y="91"/>
                  </a:lnTo>
                  <a:close/>
                  <a:moveTo>
                    <a:pt x="1405" y="138"/>
                  </a:moveTo>
                  <a:lnTo>
                    <a:pt x="1402" y="141"/>
                  </a:lnTo>
                  <a:lnTo>
                    <a:pt x="1399" y="145"/>
                  </a:lnTo>
                  <a:lnTo>
                    <a:pt x="1396" y="148"/>
                  </a:lnTo>
                  <a:lnTo>
                    <a:pt x="1393" y="150"/>
                  </a:lnTo>
                  <a:lnTo>
                    <a:pt x="1390" y="152"/>
                  </a:lnTo>
                  <a:lnTo>
                    <a:pt x="1386" y="153"/>
                  </a:lnTo>
                  <a:lnTo>
                    <a:pt x="1381" y="154"/>
                  </a:lnTo>
                  <a:lnTo>
                    <a:pt x="1377" y="154"/>
                  </a:lnTo>
                  <a:lnTo>
                    <a:pt x="1373" y="154"/>
                  </a:lnTo>
                  <a:lnTo>
                    <a:pt x="1369" y="153"/>
                  </a:lnTo>
                  <a:lnTo>
                    <a:pt x="1365" y="152"/>
                  </a:lnTo>
                  <a:lnTo>
                    <a:pt x="1363" y="150"/>
                  </a:lnTo>
                  <a:lnTo>
                    <a:pt x="1361" y="148"/>
                  </a:lnTo>
                  <a:lnTo>
                    <a:pt x="1359" y="146"/>
                  </a:lnTo>
                  <a:lnTo>
                    <a:pt x="1358" y="143"/>
                  </a:lnTo>
                  <a:lnTo>
                    <a:pt x="1358" y="140"/>
                  </a:lnTo>
                  <a:lnTo>
                    <a:pt x="1358" y="138"/>
                  </a:lnTo>
                  <a:lnTo>
                    <a:pt x="1359" y="135"/>
                  </a:lnTo>
                  <a:lnTo>
                    <a:pt x="1360" y="133"/>
                  </a:lnTo>
                  <a:lnTo>
                    <a:pt x="1362" y="131"/>
                  </a:lnTo>
                  <a:lnTo>
                    <a:pt x="1365" y="129"/>
                  </a:lnTo>
                  <a:lnTo>
                    <a:pt x="1368" y="127"/>
                  </a:lnTo>
                  <a:lnTo>
                    <a:pt x="1377" y="125"/>
                  </a:lnTo>
                  <a:lnTo>
                    <a:pt x="1391" y="122"/>
                  </a:lnTo>
                  <a:lnTo>
                    <a:pt x="1399" y="120"/>
                  </a:lnTo>
                  <a:lnTo>
                    <a:pt x="1405" y="118"/>
                  </a:lnTo>
                  <a:lnTo>
                    <a:pt x="1405" y="138"/>
                  </a:lnTo>
                  <a:close/>
                  <a:moveTo>
                    <a:pt x="1516" y="0"/>
                  </a:moveTo>
                  <a:lnTo>
                    <a:pt x="1478" y="0"/>
                  </a:lnTo>
                  <a:lnTo>
                    <a:pt x="1478" y="179"/>
                  </a:lnTo>
                  <a:lnTo>
                    <a:pt x="1516" y="179"/>
                  </a:lnTo>
                  <a:lnTo>
                    <a:pt x="1516" y="0"/>
                  </a:lnTo>
                  <a:close/>
                  <a:moveTo>
                    <a:pt x="1623" y="179"/>
                  </a:moveTo>
                  <a:lnTo>
                    <a:pt x="1685" y="179"/>
                  </a:lnTo>
                  <a:lnTo>
                    <a:pt x="1697" y="179"/>
                  </a:lnTo>
                  <a:lnTo>
                    <a:pt x="1707" y="178"/>
                  </a:lnTo>
                  <a:lnTo>
                    <a:pt x="1717" y="176"/>
                  </a:lnTo>
                  <a:lnTo>
                    <a:pt x="1726" y="174"/>
                  </a:lnTo>
                  <a:lnTo>
                    <a:pt x="1733" y="170"/>
                  </a:lnTo>
                  <a:lnTo>
                    <a:pt x="1741" y="166"/>
                  </a:lnTo>
                  <a:lnTo>
                    <a:pt x="1744" y="164"/>
                  </a:lnTo>
                  <a:lnTo>
                    <a:pt x="1747" y="162"/>
                  </a:lnTo>
                  <a:lnTo>
                    <a:pt x="1753" y="156"/>
                  </a:lnTo>
                  <a:lnTo>
                    <a:pt x="1758" y="149"/>
                  </a:lnTo>
                  <a:lnTo>
                    <a:pt x="1761" y="146"/>
                  </a:lnTo>
                  <a:lnTo>
                    <a:pt x="1763" y="142"/>
                  </a:lnTo>
                  <a:lnTo>
                    <a:pt x="1767" y="135"/>
                  </a:lnTo>
                  <a:lnTo>
                    <a:pt x="1770" y="126"/>
                  </a:lnTo>
                  <a:lnTo>
                    <a:pt x="1773" y="118"/>
                  </a:lnTo>
                  <a:lnTo>
                    <a:pt x="1775" y="108"/>
                  </a:lnTo>
                  <a:lnTo>
                    <a:pt x="1776" y="99"/>
                  </a:lnTo>
                  <a:lnTo>
                    <a:pt x="1776" y="89"/>
                  </a:lnTo>
                  <a:lnTo>
                    <a:pt x="1776" y="79"/>
                  </a:lnTo>
                  <a:lnTo>
                    <a:pt x="1775" y="70"/>
                  </a:lnTo>
                  <a:lnTo>
                    <a:pt x="1773" y="61"/>
                  </a:lnTo>
                  <a:lnTo>
                    <a:pt x="1771" y="53"/>
                  </a:lnTo>
                  <a:lnTo>
                    <a:pt x="1768" y="45"/>
                  </a:lnTo>
                  <a:lnTo>
                    <a:pt x="1764" y="38"/>
                  </a:lnTo>
                  <a:lnTo>
                    <a:pt x="1762" y="34"/>
                  </a:lnTo>
                  <a:lnTo>
                    <a:pt x="1760" y="31"/>
                  </a:lnTo>
                  <a:lnTo>
                    <a:pt x="1755" y="25"/>
                  </a:lnTo>
                  <a:lnTo>
                    <a:pt x="1748" y="19"/>
                  </a:lnTo>
                  <a:lnTo>
                    <a:pt x="1745" y="16"/>
                  </a:lnTo>
                  <a:lnTo>
                    <a:pt x="1742" y="13"/>
                  </a:lnTo>
                  <a:lnTo>
                    <a:pt x="1735" y="9"/>
                  </a:lnTo>
                  <a:lnTo>
                    <a:pt x="1727" y="6"/>
                  </a:lnTo>
                  <a:lnTo>
                    <a:pt x="1718" y="3"/>
                  </a:lnTo>
                  <a:lnTo>
                    <a:pt x="1708" y="1"/>
                  </a:lnTo>
                  <a:lnTo>
                    <a:pt x="1696" y="1"/>
                  </a:lnTo>
                  <a:lnTo>
                    <a:pt x="1684" y="0"/>
                  </a:lnTo>
                  <a:lnTo>
                    <a:pt x="1623" y="0"/>
                  </a:lnTo>
                  <a:lnTo>
                    <a:pt x="1623" y="179"/>
                  </a:lnTo>
                  <a:close/>
                  <a:moveTo>
                    <a:pt x="1663" y="145"/>
                  </a:moveTo>
                  <a:lnTo>
                    <a:pt x="1663" y="34"/>
                  </a:lnTo>
                  <a:lnTo>
                    <a:pt x="1693" y="34"/>
                  </a:lnTo>
                  <a:lnTo>
                    <a:pt x="1699" y="35"/>
                  </a:lnTo>
                  <a:lnTo>
                    <a:pt x="1704" y="35"/>
                  </a:lnTo>
                  <a:lnTo>
                    <a:pt x="1709" y="37"/>
                  </a:lnTo>
                  <a:lnTo>
                    <a:pt x="1713" y="39"/>
                  </a:lnTo>
                  <a:lnTo>
                    <a:pt x="1717" y="41"/>
                  </a:lnTo>
                  <a:lnTo>
                    <a:pt x="1721" y="44"/>
                  </a:lnTo>
                  <a:lnTo>
                    <a:pt x="1724" y="48"/>
                  </a:lnTo>
                  <a:lnTo>
                    <a:pt x="1727" y="52"/>
                  </a:lnTo>
                  <a:lnTo>
                    <a:pt x="1729" y="56"/>
                  </a:lnTo>
                  <a:lnTo>
                    <a:pt x="1731" y="60"/>
                  </a:lnTo>
                  <a:lnTo>
                    <a:pt x="1734" y="69"/>
                  </a:lnTo>
                  <a:lnTo>
                    <a:pt x="1734" y="74"/>
                  </a:lnTo>
                  <a:lnTo>
                    <a:pt x="1735" y="78"/>
                  </a:lnTo>
                  <a:lnTo>
                    <a:pt x="1736" y="90"/>
                  </a:lnTo>
                  <a:lnTo>
                    <a:pt x="1735" y="101"/>
                  </a:lnTo>
                  <a:lnTo>
                    <a:pt x="1734" y="106"/>
                  </a:lnTo>
                  <a:lnTo>
                    <a:pt x="1733" y="111"/>
                  </a:lnTo>
                  <a:lnTo>
                    <a:pt x="1731" y="120"/>
                  </a:lnTo>
                  <a:lnTo>
                    <a:pt x="1729" y="124"/>
                  </a:lnTo>
                  <a:lnTo>
                    <a:pt x="1727" y="128"/>
                  </a:lnTo>
                  <a:lnTo>
                    <a:pt x="1724" y="132"/>
                  </a:lnTo>
                  <a:lnTo>
                    <a:pt x="1720" y="136"/>
                  </a:lnTo>
                  <a:lnTo>
                    <a:pt x="1717" y="139"/>
                  </a:lnTo>
                  <a:lnTo>
                    <a:pt x="1712" y="141"/>
                  </a:lnTo>
                  <a:lnTo>
                    <a:pt x="1708" y="143"/>
                  </a:lnTo>
                  <a:lnTo>
                    <a:pt x="1703" y="144"/>
                  </a:lnTo>
                  <a:lnTo>
                    <a:pt x="1697" y="145"/>
                  </a:lnTo>
                  <a:lnTo>
                    <a:pt x="1690" y="145"/>
                  </a:lnTo>
                  <a:lnTo>
                    <a:pt x="1663" y="145"/>
                  </a:lnTo>
                  <a:close/>
                  <a:moveTo>
                    <a:pt x="1929" y="126"/>
                  </a:moveTo>
                  <a:lnTo>
                    <a:pt x="1928" y="113"/>
                  </a:lnTo>
                  <a:lnTo>
                    <a:pt x="1928" y="108"/>
                  </a:lnTo>
                  <a:lnTo>
                    <a:pt x="1927" y="103"/>
                  </a:lnTo>
                  <a:lnTo>
                    <a:pt x="1925" y="93"/>
                  </a:lnTo>
                  <a:lnTo>
                    <a:pt x="1922" y="84"/>
                  </a:lnTo>
                  <a:lnTo>
                    <a:pt x="1920" y="79"/>
                  </a:lnTo>
                  <a:lnTo>
                    <a:pt x="1918" y="75"/>
                  </a:lnTo>
                  <a:lnTo>
                    <a:pt x="1913" y="68"/>
                  </a:lnTo>
                  <a:lnTo>
                    <a:pt x="1910" y="64"/>
                  </a:lnTo>
                  <a:lnTo>
                    <a:pt x="1907" y="61"/>
                  </a:lnTo>
                  <a:lnTo>
                    <a:pt x="1900" y="56"/>
                  </a:lnTo>
                  <a:lnTo>
                    <a:pt x="1892" y="51"/>
                  </a:lnTo>
                  <a:lnTo>
                    <a:pt x="1888" y="50"/>
                  </a:lnTo>
                  <a:lnTo>
                    <a:pt x="1884" y="48"/>
                  </a:lnTo>
                  <a:lnTo>
                    <a:pt x="1879" y="47"/>
                  </a:lnTo>
                  <a:lnTo>
                    <a:pt x="1875" y="46"/>
                  </a:lnTo>
                  <a:lnTo>
                    <a:pt x="1865" y="46"/>
                  </a:lnTo>
                  <a:lnTo>
                    <a:pt x="1858" y="46"/>
                  </a:lnTo>
                  <a:lnTo>
                    <a:pt x="1851" y="47"/>
                  </a:lnTo>
                  <a:lnTo>
                    <a:pt x="1844" y="49"/>
                  </a:lnTo>
                  <a:lnTo>
                    <a:pt x="1838" y="51"/>
                  </a:lnTo>
                  <a:lnTo>
                    <a:pt x="1832" y="54"/>
                  </a:lnTo>
                  <a:lnTo>
                    <a:pt x="1827" y="57"/>
                  </a:lnTo>
                  <a:lnTo>
                    <a:pt x="1822" y="61"/>
                  </a:lnTo>
                  <a:lnTo>
                    <a:pt x="1817" y="65"/>
                  </a:lnTo>
                  <a:lnTo>
                    <a:pt x="1813" y="70"/>
                  </a:lnTo>
                  <a:lnTo>
                    <a:pt x="1809" y="75"/>
                  </a:lnTo>
                  <a:lnTo>
                    <a:pt x="1806" y="80"/>
                  </a:lnTo>
                  <a:lnTo>
                    <a:pt x="1804" y="86"/>
                  </a:lnTo>
                  <a:lnTo>
                    <a:pt x="1802" y="94"/>
                  </a:lnTo>
                  <a:lnTo>
                    <a:pt x="1800" y="100"/>
                  </a:lnTo>
                  <a:lnTo>
                    <a:pt x="1799" y="108"/>
                  </a:lnTo>
                  <a:lnTo>
                    <a:pt x="1799" y="115"/>
                  </a:lnTo>
                  <a:lnTo>
                    <a:pt x="1799" y="122"/>
                  </a:lnTo>
                  <a:lnTo>
                    <a:pt x="1800" y="129"/>
                  </a:lnTo>
                  <a:lnTo>
                    <a:pt x="1802" y="136"/>
                  </a:lnTo>
                  <a:lnTo>
                    <a:pt x="1804" y="143"/>
                  </a:lnTo>
                  <a:lnTo>
                    <a:pt x="1806" y="149"/>
                  </a:lnTo>
                  <a:lnTo>
                    <a:pt x="1809" y="154"/>
                  </a:lnTo>
                  <a:lnTo>
                    <a:pt x="1813" y="159"/>
                  </a:lnTo>
                  <a:lnTo>
                    <a:pt x="1817" y="164"/>
                  </a:lnTo>
                  <a:lnTo>
                    <a:pt x="1822" y="168"/>
                  </a:lnTo>
                  <a:lnTo>
                    <a:pt x="1827" y="172"/>
                  </a:lnTo>
                  <a:lnTo>
                    <a:pt x="1832" y="175"/>
                  </a:lnTo>
                  <a:lnTo>
                    <a:pt x="1838" y="178"/>
                  </a:lnTo>
                  <a:lnTo>
                    <a:pt x="1844" y="180"/>
                  </a:lnTo>
                  <a:lnTo>
                    <a:pt x="1851" y="181"/>
                  </a:lnTo>
                  <a:lnTo>
                    <a:pt x="1858" y="182"/>
                  </a:lnTo>
                  <a:lnTo>
                    <a:pt x="1865" y="183"/>
                  </a:lnTo>
                  <a:lnTo>
                    <a:pt x="1876" y="182"/>
                  </a:lnTo>
                  <a:lnTo>
                    <a:pt x="1887" y="180"/>
                  </a:lnTo>
                  <a:lnTo>
                    <a:pt x="1892" y="178"/>
                  </a:lnTo>
                  <a:lnTo>
                    <a:pt x="1896" y="176"/>
                  </a:lnTo>
                  <a:lnTo>
                    <a:pt x="1901" y="174"/>
                  </a:lnTo>
                  <a:lnTo>
                    <a:pt x="1905" y="172"/>
                  </a:lnTo>
                  <a:lnTo>
                    <a:pt x="1909" y="169"/>
                  </a:lnTo>
                  <a:lnTo>
                    <a:pt x="1912" y="166"/>
                  </a:lnTo>
                  <a:lnTo>
                    <a:pt x="1916" y="162"/>
                  </a:lnTo>
                  <a:lnTo>
                    <a:pt x="1919" y="159"/>
                  </a:lnTo>
                  <a:lnTo>
                    <a:pt x="1921" y="155"/>
                  </a:lnTo>
                  <a:lnTo>
                    <a:pt x="1923" y="151"/>
                  </a:lnTo>
                  <a:lnTo>
                    <a:pt x="1925" y="146"/>
                  </a:lnTo>
                  <a:lnTo>
                    <a:pt x="1927" y="142"/>
                  </a:lnTo>
                  <a:lnTo>
                    <a:pt x="1889" y="142"/>
                  </a:lnTo>
                  <a:lnTo>
                    <a:pt x="1887" y="144"/>
                  </a:lnTo>
                  <a:lnTo>
                    <a:pt x="1884" y="147"/>
                  </a:lnTo>
                  <a:lnTo>
                    <a:pt x="1882" y="149"/>
                  </a:lnTo>
                  <a:lnTo>
                    <a:pt x="1879" y="150"/>
                  </a:lnTo>
                  <a:lnTo>
                    <a:pt x="1876" y="152"/>
                  </a:lnTo>
                  <a:lnTo>
                    <a:pt x="1873" y="152"/>
                  </a:lnTo>
                  <a:lnTo>
                    <a:pt x="1866" y="153"/>
                  </a:lnTo>
                  <a:lnTo>
                    <a:pt x="1860" y="153"/>
                  </a:lnTo>
                  <a:lnTo>
                    <a:pt x="1855" y="151"/>
                  </a:lnTo>
                  <a:lnTo>
                    <a:pt x="1853" y="150"/>
                  </a:lnTo>
                  <a:lnTo>
                    <a:pt x="1850" y="149"/>
                  </a:lnTo>
                  <a:lnTo>
                    <a:pt x="1848" y="148"/>
                  </a:lnTo>
                  <a:lnTo>
                    <a:pt x="1846" y="146"/>
                  </a:lnTo>
                  <a:lnTo>
                    <a:pt x="1843" y="142"/>
                  </a:lnTo>
                  <a:lnTo>
                    <a:pt x="1840" y="138"/>
                  </a:lnTo>
                  <a:lnTo>
                    <a:pt x="1838" y="132"/>
                  </a:lnTo>
                  <a:lnTo>
                    <a:pt x="1837" y="126"/>
                  </a:lnTo>
                  <a:lnTo>
                    <a:pt x="1929" y="126"/>
                  </a:lnTo>
                  <a:close/>
                  <a:moveTo>
                    <a:pt x="1837" y="99"/>
                  </a:moveTo>
                  <a:lnTo>
                    <a:pt x="1838" y="96"/>
                  </a:lnTo>
                  <a:lnTo>
                    <a:pt x="1839" y="94"/>
                  </a:lnTo>
                  <a:lnTo>
                    <a:pt x="1841" y="89"/>
                  </a:lnTo>
                  <a:lnTo>
                    <a:pt x="1843" y="84"/>
                  </a:lnTo>
                  <a:lnTo>
                    <a:pt x="1846" y="81"/>
                  </a:lnTo>
                  <a:lnTo>
                    <a:pt x="1850" y="78"/>
                  </a:lnTo>
                  <a:lnTo>
                    <a:pt x="1854" y="76"/>
                  </a:lnTo>
                  <a:lnTo>
                    <a:pt x="1859" y="75"/>
                  </a:lnTo>
                  <a:lnTo>
                    <a:pt x="1865" y="75"/>
                  </a:lnTo>
                  <a:lnTo>
                    <a:pt x="1870" y="75"/>
                  </a:lnTo>
                  <a:lnTo>
                    <a:pt x="1874" y="76"/>
                  </a:lnTo>
                  <a:lnTo>
                    <a:pt x="1878" y="78"/>
                  </a:lnTo>
                  <a:lnTo>
                    <a:pt x="1882" y="81"/>
                  </a:lnTo>
                  <a:lnTo>
                    <a:pt x="1885" y="84"/>
                  </a:lnTo>
                  <a:lnTo>
                    <a:pt x="1887" y="89"/>
                  </a:lnTo>
                  <a:lnTo>
                    <a:pt x="1888" y="91"/>
                  </a:lnTo>
                  <a:lnTo>
                    <a:pt x="1889" y="94"/>
                  </a:lnTo>
                  <a:lnTo>
                    <a:pt x="1890" y="99"/>
                  </a:lnTo>
                  <a:lnTo>
                    <a:pt x="1837" y="99"/>
                  </a:lnTo>
                  <a:close/>
                  <a:moveTo>
                    <a:pt x="2022" y="179"/>
                  </a:moveTo>
                  <a:lnTo>
                    <a:pt x="2066" y="49"/>
                  </a:lnTo>
                  <a:lnTo>
                    <a:pt x="2025" y="49"/>
                  </a:lnTo>
                  <a:lnTo>
                    <a:pt x="2012" y="100"/>
                  </a:lnTo>
                  <a:lnTo>
                    <a:pt x="2004" y="137"/>
                  </a:lnTo>
                  <a:lnTo>
                    <a:pt x="1994" y="100"/>
                  </a:lnTo>
                  <a:lnTo>
                    <a:pt x="1980" y="49"/>
                  </a:lnTo>
                  <a:lnTo>
                    <a:pt x="1940" y="49"/>
                  </a:lnTo>
                  <a:lnTo>
                    <a:pt x="1986" y="179"/>
                  </a:lnTo>
                  <a:lnTo>
                    <a:pt x="2022" y="179"/>
                  </a:lnTo>
                  <a:close/>
                  <a:moveTo>
                    <a:pt x="2207" y="126"/>
                  </a:moveTo>
                  <a:lnTo>
                    <a:pt x="2207" y="113"/>
                  </a:lnTo>
                  <a:lnTo>
                    <a:pt x="2206" y="108"/>
                  </a:lnTo>
                  <a:lnTo>
                    <a:pt x="2206" y="103"/>
                  </a:lnTo>
                  <a:lnTo>
                    <a:pt x="2204" y="93"/>
                  </a:lnTo>
                  <a:lnTo>
                    <a:pt x="2201" y="84"/>
                  </a:lnTo>
                  <a:lnTo>
                    <a:pt x="2199" y="79"/>
                  </a:lnTo>
                  <a:lnTo>
                    <a:pt x="2197" y="75"/>
                  </a:lnTo>
                  <a:lnTo>
                    <a:pt x="2192" y="68"/>
                  </a:lnTo>
                  <a:lnTo>
                    <a:pt x="2189" y="64"/>
                  </a:lnTo>
                  <a:lnTo>
                    <a:pt x="2186" y="61"/>
                  </a:lnTo>
                  <a:lnTo>
                    <a:pt x="2179" y="56"/>
                  </a:lnTo>
                  <a:lnTo>
                    <a:pt x="2171" y="51"/>
                  </a:lnTo>
                  <a:lnTo>
                    <a:pt x="2167" y="50"/>
                  </a:lnTo>
                  <a:lnTo>
                    <a:pt x="2163" y="48"/>
                  </a:lnTo>
                  <a:lnTo>
                    <a:pt x="2158" y="47"/>
                  </a:lnTo>
                  <a:lnTo>
                    <a:pt x="2153" y="46"/>
                  </a:lnTo>
                  <a:lnTo>
                    <a:pt x="2143" y="46"/>
                  </a:lnTo>
                  <a:lnTo>
                    <a:pt x="2136" y="46"/>
                  </a:lnTo>
                  <a:lnTo>
                    <a:pt x="2129" y="47"/>
                  </a:lnTo>
                  <a:lnTo>
                    <a:pt x="2123" y="49"/>
                  </a:lnTo>
                  <a:lnTo>
                    <a:pt x="2117" y="51"/>
                  </a:lnTo>
                  <a:lnTo>
                    <a:pt x="2111" y="54"/>
                  </a:lnTo>
                  <a:lnTo>
                    <a:pt x="2105" y="57"/>
                  </a:lnTo>
                  <a:lnTo>
                    <a:pt x="2100" y="61"/>
                  </a:lnTo>
                  <a:lnTo>
                    <a:pt x="2096" y="65"/>
                  </a:lnTo>
                  <a:lnTo>
                    <a:pt x="2092" y="70"/>
                  </a:lnTo>
                  <a:lnTo>
                    <a:pt x="2088" y="75"/>
                  </a:lnTo>
                  <a:lnTo>
                    <a:pt x="2085" y="80"/>
                  </a:lnTo>
                  <a:lnTo>
                    <a:pt x="2082" y="86"/>
                  </a:lnTo>
                  <a:lnTo>
                    <a:pt x="2080" y="94"/>
                  </a:lnTo>
                  <a:lnTo>
                    <a:pt x="2079" y="100"/>
                  </a:lnTo>
                  <a:lnTo>
                    <a:pt x="2078" y="108"/>
                  </a:lnTo>
                  <a:lnTo>
                    <a:pt x="2078" y="115"/>
                  </a:lnTo>
                  <a:lnTo>
                    <a:pt x="2078" y="122"/>
                  </a:lnTo>
                  <a:lnTo>
                    <a:pt x="2079" y="129"/>
                  </a:lnTo>
                  <a:lnTo>
                    <a:pt x="2080" y="136"/>
                  </a:lnTo>
                  <a:lnTo>
                    <a:pt x="2082" y="143"/>
                  </a:lnTo>
                  <a:lnTo>
                    <a:pt x="2085" y="149"/>
                  </a:lnTo>
                  <a:lnTo>
                    <a:pt x="2088" y="154"/>
                  </a:lnTo>
                  <a:lnTo>
                    <a:pt x="2092" y="159"/>
                  </a:lnTo>
                  <a:lnTo>
                    <a:pt x="2096" y="164"/>
                  </a:lnTo>
                  <a:lnTo>
                    <a:pt x="2100" y="168"/>
                  </a:lnTo>
                  <a:lnTo>
                    <a:pt x="2105" y="172"/>
                  </a:lnTo>
                  <a:lnTo>
                    <a:pt x="2111" y="175"/>
                  </a:lnTo>
                  <a:lnTo>
                    <a:pt x="2117" y="178"/>
                  </a:lnTo>
                  <a:lnTo>
                    <a:pt x="2123" y="180"/>
                  </a:lnTo>
                  <a:lnTo>
                    <a:pt x="2129" y="181"/>
                  </a:lnTo>
                  <a:lnTo>
                    <a:pt x="2136" y="182"/>
                  </a:lnTo>
                  <a:lnTo>
                    <a:pt x="2144" y="183"/>
                  </a:lnTo>
                  <a:lnTo>
                    <a:pt x="2155" y="182"/>
                  </a:lnTo>
                  <a:lnTo>
                    <a:pt x="2165" y="180"/>
                  </a:lnTo>
                  <a:lnTo>
                    <a:pt x="2170" y="178"/>
                  </a:lnTo>
                  <a:lnTo>
                    <a:pt x="2175" y="176"/>
                  </a:lnTo>
                  <a:lnTo>
                    <a:pt x="2179" y="174"/>
                  </a:lnTo>
                  <a:lnTo>
                    <a:pt x="2183" y="172"/>
                  </a:lnTo>
                  <a:lnTo>
                    <a:pt x="2187" y="169"/>
                  </a:lnTo>
                  <a:lnTo>
                    <a:pt x="2191" y="166"/>
                  </a:lnTo>
                  <a:lnTo>
                    <a:pt x="2194" y="162"/>
                  </a:lnTo>
                  <a:lnTo>
                    <a:pt x="2197" y="159"/>
                  </a:lnTo>
                  <a:lnTo>
                    <a:pt x="2202" y="151"/>
                  </a:lnTo>
                  <a:lnTo>
                    <a:pt x="2204" y="146"/>
                  </a:lnTo>
                  <a:lnTo>
                    <a:pt x="2206" y="142"/>
                  </a:lnTo>
                  <a:lnTo>
                    <a:pt x="2167" y="142"/>
                  </a:lnTo>
                  <a:lnTo>
                    <a:pt x="2165" y="144"/>
                  </a:lnTo>
                  <a:lnTo>
                    <a:pt x="2163" y="147"/>
                  </a:lnTo>
                  <a:lnTo>
                    <a:pt x="2161" y="149"/>
                  </a:lnTo>
                  <a:lnTo>
                    <a:pt x="2158" y="150"/>
                  </a:lnTo>
                  <a:lnTo>
                    <a:pt x="2155" y="152"/>
                  </a:lnTo>
                  <a:lnTo>
                    <a:pt x="2152" y="152"/>
                  </a:lnTo>
                  <a:lnTo>
                    <a:pt x="2145" y="153"/>
                  </a:lnTo>
                  <a:lnTo>
                    <a:pt x="2139" y="153"/>
                  </a:lnTo>
                  <a:lnTo>
                    <a:pt x="2134" y="151"/>
                  </a:lnTo>
                  <a:lnTo>
                    <a:pt x="2131" y="150"/>
                  </a:lnTo>
                  <a:lnTo>
                    <a:pt x="2129" y="149"/>
                  </a:lnTo>
                  <a:lnTo>
                    <a:pt x="2127" y="148"/>
                  </a:lnTo>
                  <a:lnTo>
                    <a:pt x="2125" y="146"/>
                  </a:lnTo>
                  <a:lnTo>
                    <a:pt x="2122" y="142"/>
                  </a:lnTo>
                  <a:lnTo>
                    <a:pt x="2119" y="138"/>
                  </a:lnTo>
                  <a:lnTo>
                    <a:pt x="2117" y="132"/>
                  </a:lnTo>
                  <a:lnTo>
                    <a:pt x="2116" y="126"/>
                  </a:lnTo>
                  <a:lnTo>
                    <a:pt x="2207" y="126"/>
                  </a:lnTo>
                  <a:close/>
                  <a:moveTo>
                    <a:pt x="2116" y="99"/>
                  </a:moveTo>
                  <a:lnTo>
                    <a:pt x="2117" y="96"/>
                  </a:lnTo>
                  <a:lnTo>
                    <a:pt x="2117" y="94"/>
                  </a:lnTo>
                  <a:lnTo>
                    <a:pt x="2119" y="89"/>
                  </a:lnTo>
                  <a:lnTo>
                    <a:pt x="2122" y="84"/>
                  </a:lnTo>
                  <a:lnTo>
                    <a:pt x="2125" y="81"/>
                  </a:lnTo>
                  <a:lnTo>
                    <a:pt x="2129" y="78"/>
                  </a:lnTo>
                  <a:lnTo>
                    <a:pt x="2133" y="76"/>
                  </a:lnTo>
                  <a:lnTo>
                    <a:pt x="2138" y="75"/>
                  </a:lnTo>
                  <a:lnTo>
                    <a:pt x="2143" y="75"/>
                  </a:lnTo>
                  <a:lnTo>
                    <a:pt x="2148" y="75"/>
                  </a:lnTo>
                  <a:lnTo>
                    <a:pt x="2153" y="76"/>
                  </a:lnTo>
                  <a:lnTo>
                    <a:pt x="2157" y="78"/>
                  </a:lnTo>
                  <a:lnTo>
                    <a:pt x="2161" y="81"/>
                  </a:lnTo>
                  <a:lnTo>
                    <a:pt x="2163" y="84"/>
                  </a:lnTo>
                  <a:lnTo>
                    <a:pt x="2166" y="89"/>
                  </a:lnTo>
                  <a:lnTo>
                    <a:pt x="2167" y="91"/>
                  </a:lnTo>
                  <a:lnTo>
                    <a:pt x="2167" y="94"/>
                  </a:lnTo>
                  <a:lnTo>
                    <a:pt x="2168" y="99"/>
                  </a:lnTo>
                  <a:lnTo>
                    <a:pt x="2116" y="99"/>
                  </a:lnTo>
                  <a:close/>
                  <a:moveTo>
                    <a:pt x="2276" y="0"/>
                  </a:moveTo>
                  <a:lnTo>
                    <a:pt x="2238" y="0"/>
                  </a:lnTo>
                  <a:lnTo>
                    <a:pt x="2238" y="179"/>
                  </a:lnTo>
                  <a:lnTo>
                    <a:pt x="2276" y="179"/>
                  </a:lnTo>
                  <a:lnTo>
                    <a:pt x="2276" y="0"/>
                  </a:lnTo>
                  <a:close/>
                  <a:moveTo>
                    <a:pt x="2373" y="46"/>
                  </a:moveTo>
                  <a:lnTo>
                    <a:pt x="2366" y="46"/>
                  </a:lnTo>
                  <a:lnTo>
                    <a:pt x="2359" y="47"/>
                  </a:lnTo>
                  <a:lnTo>
                    <a:pt x="2352" y="49"/>
                  </a:lnTo>
                  <a:lnTo>
                    <a:pt x="2346" y="51"/>
                  </a:lnTo>
                  <a:lnTo>
                    <a:pt x="2340" y="54"/>
                  </a:lnTo>
                  <a:lnTo>
                    <a:pt x="2334" y="57"/>
                  </a:lnTo>
                  <a:lnTo>
                    <a:pt x="2329" y="61"/>
                  </a:lnTo>
                  <a:lnTo>
                    <a:pt x="2324" y="65"/>
                  </a:lnTo>
                  <a:lnTo>
                    <a:pt x="2320" y="70"/>
                  </a:lnTo>
                  <a:lnTo>
                    <a:pt x="2316" y="75"/>
                  </a:lnTo>
                  <a:lnTo>
                    <a:pt x="2313" y="80"/>
                  </a:lnTo>
                  <a:lnTo>
                    <a:pt x="2310" y="86"/>
                  </a:lnTo>
                  <a:lnTo>
                    <a:pt x="2308" y="94"/>
                  </a:lnTo>
                  <a:lnTo>
                    <a:pt x="2306" y="100"/>
                  </a:lnTo>
                  <a:lnTo>
                    <a:pt x="2305" y="107"/>
                  </a:lnTo>
                  <a:lnTo>
                    <a:pt x="2305" y="115"/>
                  </a:lnTo>
                  <a:lnTo>
                    <a:pt x="2305" y="122"/>
                  </a:lnTo>
                  <a:lnTo>
                    <a:pt x="2306" y="129"/>
                  </a:lnTo>
                  <a:lnTo>
                    <a:pt x="2308" y="136"/>
                  </a:lnTo>
                  <a:lnTo>
                    <a:pt x="2310" y="142"/>
                  </a:lnTo>
                  <a:lnTo>
                    <a:pt x="2313" y="148"/>
                  </a:lnTo>
                  <a:lnTo>
                    <a:pt x="2316" y="154"/>
                  </a:lnTo>
                  <a:lnTo>
                    <a:pt x="2320" y="159"/>
                  </a:lnTo>
                  <a:lnTo>
                    <a:pt x="2324" y="164"/>
                  </a:lnTo>
                  <a:lnTo>
                    <a:pt x="2329" y="168"/>
                  </a:lnTo>
                  <a:lnTo>
                    <a:pt x="2334" y="172"/>
                  </a:lnTo>
                  <a:lnTo>
                    <a:pt x="2340" y="175"/>
                  </a:lnTo>
                  <a:lnTo>
                    <a:pt x="2346" y="178"/>
                  </a:lnTo>
                  <a:lnTo>
                    <a:pt x="2352" y="180"/>
                  </a:lnTo>
                  <a:lnTo>
                    <a:pt x="2359" y="181"/>
                  </a:lnTo>
                  <a:lnTo>
                    <a:pt x="2366" y="182"/>
                  </a:lnTo>
                  <a:lnTo>
                    <a:pt x="2373" y="183"/>
                  </a:lnTo>
                  <a:lnTo>
                    <a:pt x="2381" y="182"/>
                  </a:lnTo>
                  <a:lnTo>
                    <a:pt x="2388" y="181"/>
                  </a:lnTo>
                  <a:lnTo>
                    <a:pt x="2395" y="180"/>
                  </a:lnTo>
                  <a:lnTo>
                    <a:pt x="2401" y="178"/>
                  </a:lnTo>
                  <a:lnTo>
                    <a:pt x="2407" y="175"/>
                  </a:lnTo>
                  <a:lnTo>
                    <a:pt x="2413" y="172"/>
                  </a:lnTo>
                  <a:lnTo>
                    <a:pt x="2418" y="168"/>
                  </a:lnTo>
                  <a:lnTo>
                    <a:pt x="2423" y="164"/>
                  </a:lnTo>
                  <a:lnTo>
                    <a:pt x="2427" y="159"/>
                  </a:lnTo>
                  <a:lnTo>
                    <a:pt x="2431" y="154"/>
                  </a:lnTo>
                  <a:lnTo>
                    <a:pt x="2434" y="149"/>
                  </a:lnTo>
                  <a:lnTo>
                    <a:pt x="2437" y="143"/>
                  </a:lnTo>
                  <a:lnTo>
                    <a:pt x="2439" y="136"/>
                  </a:lnTo>
                  <a:lnTo>
                    <a:pt x="2441" y="130"/>
                  </a:lnTo>
                  <a:lnTo>
                    <a:pt x="2442" y="123"/>
                  </a:lnTo>
                  <a:lnTo>
                    <a:pt x="2442" y="116"/>
                  </a:lnTo>
                  <a:lnTo>
                    <a:pt x="2442" y="108"/>
                  </a:lnTo>
                  <a:lnTo>
                    <a:pt x="2441" y="101"/>
                  </a:lnTo>
                  <a:lnTo>
                    <a:pt x="2439" y="94"/>
                  </a:lnTo>
                  <a:lnTo>
                    <a:pt x="2438" y="91"/>
                  </a:lnTo>
                  <a:lnTo>
                    <a:pt x="2437" y="88"/>
                  </a:lnTo>
                  <a:lnTo>
                    <a:pt x="2434" y="81"/>
                  </a:lnTo>
                  <a:lnTo>
                    <a:pt x="2431" y="75"/>
                  </a:lnTo>
                  <a:lnTo>
                    <a:pt x="2427" y="70"/>
                  </a:lnTo>
                  <a:lnTo>
                    <a:pt x="2423" y="65"/>
                  </a:lnTo>
                  <a:lnTo>
                    <a:pt x="2418" y="61"/>
                  </a:lnTo>
                  <a:lnTo>
                    <a:pt x="2413" y="57"/>
                  </a:lnTo>
                  <a:lnTo>
                    <a:pt x="2407" y="54"/>
                  </a:lnTo>
                  <a:lnTo>
                    <a:pt x="2401" y="51"/>
                  </a:lnTo>
                  <a:lnTo>
                    <a:pt x="2395" y="49"/>
                  </a:lnTo>
                  <a:lnTo>
                    <a:pt x="2388" y="47"/>
                  </a:lnTo>
                  <a:lnTo>
                    <a:pt x="2381" y="46"/>
                  </a:lnTo>
                  <a:lnTo>
                    <a:pt x="2373" y="46"/>
                  </a:lnTo>
                  <a:close/>
                  <a:moveTo>
                    <a:pt x="2373" y="76"/>
                  </a:moveTo>
                  <a:lnTo>
                    <a:pt x="2380" y="77"/>
                  </a:lnTo>
                  <a:lnTo>
                    <a:pt x="2384" y="77"/>
                  </a:lnTo>
                  <a:lnTo>
                    <a:pt x="2387" y="79"/>
                  </a:lnTo>
                  <a:lnTo>
                    <a:pt x="2389" y="80"/>
                  </a:lnTo>
                  <a:lnTo>
                    <a:pt x="2392" y="82"/>
                  </a:lnTo>
                  <a:lnTo>
                    <a:pt x="2396" y="86"/>
                  </a:lnTo>
                  <a:lnTo>
                    <a:pt x="2399" y="92"/>
                  </a:lnTo>
                  <a:lnTo>
                    <a:pt x="2402" y="99"/>
                  </a:lnTo>
                  <a:lnTo>
                    <a:pt x="2403" y="103"/>
                  </a:lnTo>
                  <a:lnTo>
                    <a:pt x="2403" y="107"/>
                  </a:lnTo>
                  <a:lnTo>
                    <a:pt x="2404" y="115"/>
                  </a:lnTo>
                  <a:lnTo>
                    <a:pt x="2403" y="124"/>
                  </a:lnTo>
                  <a:lnTo>
                    <a:pt x="2403" y="128"/>
                  </a:lnTo>
                  <a:lnTo>
                    <a:pt x="2402" y="131"/>
                  </a:lnTo>
                  <a:lnTo>
                    <a:pt x="2399" y="138"/>
                  </a:lnTo>
                  <a:lnTo>
                    <a:pt x="2396" y="143"/>
                  </a:lnTo>
                  <a:lnTo>
                    <a:pt x="2392" y="147"/>
                  </a:lnTo>
                  <a:lnTo>
                    <a:pt x="2389" y="149"/>
                  </a:lnTo>
                  <a:lnTo>
                    <a:pt x="2386" y="150"/>
                  </a:lnTo>
                  <a:lnTo>
                    <a:pt x="2384" y="151"/>
                  </a:lnTo>
                  <a:lnTo>
                    <a:pt x="2380" y="152"/>
                  </a:lnTo>
                  <a:lnTo>
                    <a:pt x="2377" y="152"/>
                  </a:lnTo>
                  <a:lnTo>
                    <a:pt x="2374" y="153"/>
                  </a:lnTo>
                  <a:lnTo>
                    <a:pt x="2367" y="152"/>
                  </a:lnTo>
                  <a:lnTo>
                    <a:pt x="2361" y="150"/>
                  </a:lnTo>
                  <a:lnTo>
                    <a:pt x="2358" y="149"/>
                  </a:lnTo>
                  <a:lnTo>
                    <a:pt x="2356" y="147"/>
                  </a:lnTo>
                  <a:lnTo>
                    <a:pt x="2351" y="143"/>
                  </a:lnTo>
                  <a:lnTo>
                    <a:pt x="2348" y="137"/>
                  </a:lnTo>
                  <a:lnTo>
                    <a:pt x="2345" y="131"/>
                  </a:lnTo>
                  <a:lnTo>
                    <a:pt x="2344" y="127"/>
                  </a:lnTo>
                  <a:lnTo>
                    <a:pt x="2344" y="123"/>
                  </a:lnTo>
                  <a:lnTo>
                    <a:pt x="2343" y="115"/>
                  </a:lnTo>
                  <a:lnTo>
                    <a:pt x="2344" y="106"/>
                  </a:lnTo>
                  <a:lnTo>
                    <a:pt x="2344" y="102"/>
                  </a:lnTo>
                  <a:lnTo>
                    <a:pt x="2345" y="99"/>
                  </a:lnTo>
                  <a:lnTo>
                    <a:pt x="2348" y="92"/>
                  </a:lnTo>
                  <a:lnTo>
                    <a:pt x="2349" y="89"/>
                  </a:lnTo>
                  <a:lnTo>
                    <a:pt x="2351" y="86"/>
                  </a:lnTo>
                  <a:lnTo>
                    <a:pt x="2356" y="82"/>
                  </a:lnTo>
                  <a:lnTo>
                    <a:pt x="2358" y="80"/>
                  </a:lnTo>
                  <a:lnTo>
                    <a:pt x="2361" y="79"/>
                  </a:lnTo>
                  <a:lnTo>
                    <a:pt x="2364" y="77"/>
                  </a:lnTo>
                  <a:lnTo>
                    <a:pt x="2367" y="77"/>
                  </a:lnTo>
                  <a:lnTo>
                    <a:pt x="2373" y="76"/>
                  </a:lnTo>
                  <a:close/>
                  <a:moveTo>
                    <a:pt x="2473" y="49"/>
                  </a:moveTo>
                  <a:lnTo>
                    <a:pt x="2473" y="220"/>
                  </a:lnTo>
                  <a:lnTo>
                    <a:pt x="2511" y="220"/>
                  </a:lnTo>
                  <a:lnTo>
                    <a:pt x="2511" y="169"/>
                  </a:lnTo>
                  <a:lnTo>
                    <a:pt x="2515" y="172"/>
                  </a:lnTo>
                  <a:lnTo>
                    <a:pt x="2519" y="175"/>
                  </a:lnTo>
                  <a:lnTo>
                    <a:pt x="2523" y="178"/>
                  </a:lnTo>
                  <a:lnTo>
                    <a:pt x="2527" y="179"/>
                  </a:lnTo>
                  <a:lnTo>
                    <a:pt x="2531" y="181"/>
                  </a:lnTo>
                  <a:lnTo>
                    <a:pt x="2535" y="182"/>
                  </a:lnTo>
                  <a:lnTo>
                    <a:pt x="2540" y="183"/>
                  </a:lnTo>
                  <a:lnTo>
                    <a:pt x="2545" y="183"/>
                  </a:lnTo>
                  <a:lnTo>
                    <a:pt x="2552" y="182"/>
                  </a:lnTo>
                  <a:lnTo>
                    <a:pt x="2557" y="181"/>
                  </a:lnTo>
                  <a:lnTo>
                    <a:pt x="2563" y="180"/>
                  </a:lnTo>
                  <a:lnTo>
                    <a:pt x="2568" y="178"/>
                  </a:lnTo>
                  <a:lnTo>
                    <a:pt x="2573" y="175"/>
                  </a:lnTo>
                  <a:lnTo>
                    <a:pt x="2578" y="172"/>
                  </a:lnTo>
                  <a:lnTo>
                    <a:pt x="2582" y="168"/>
                  </a:lnTo>
                  <a:lnTo>
                    <a:pt x="2586" y="164"/>
                  </a:lnTo>
                  <a:lnTo>
                    <a:pt x="2590" y="159"/>
                  </a:lnTo>
                  <a:lnTo>
                    <a:pt x="2593" y="154"/>
                  </a:lnTo>
                  <a:lnTo>
                    <a:pt x="2596" y="148"/>
                  </a:lnTo>
                  <a:lnTo>
                    <a:pt x="2598" y="142"/>
                  </a:lnTo>
                  <a:lnTo>
                    <a:pt x="2600" y="136"/>
                  </a:lnTo>
                  <a:lnTo>
                    <a:pt x="2601" y="129"/>
                  </a:lnTo>
                  <a:lnTo>
                    <a:pt x="2602" y="122"/>
                  </a:lnTo>
                  <a:lnTo>
                    <a:pt x="2602" y="114"/>
                  </a:lnTo>
                  <a:lnTo>
                    <a:pt x="2602" y="107"/>
                  </a:lnTo>
                  <a:lnTo>
                    <a:pt x="2601" y="100"/>
                  </a:lnTo>
                  <a:lnTo>
                    <a:pt x="2600" y="93"/>
                  </a:lnTo>
                  <a:lnTo>
                    <a:pt x="2598" y="86"/>
                  </a:lnTo>
                  <a:lnTo>
                    <a:pt x="2596" y="80"/>
                  </a:lnTo>
                  <a:lnTo>
                    <a:pt x="2593" y="74"/>
                  </a:lnTo>
                  <a:lnTo>
                    <a:pt x="2590" y="69"/>
                  </a:lnTo>
                  <a:lnTo>
                    <a:pt x="2586" y="65"/>
                  </a:lnTo>
                  <a:lnTo>
                    <a:pt x="2582" y="60"/>
                  </a:lnTo>
                  <a:lnTo>
                    <a:pt x="2578" y="57"/>
                  </a:lnTo>
                  <a:lnTo>
                    <a:pt x="2573" y="53"/>
                  </a:lnTo>
                  <a:lnTo>
                    <a:pt x="2568" y="51"/>
                  </a:lnTo>
                  <a:lnTo>
                    <a:pt x="2563" y="49"/>
                  </a:lnTo>
                  <a:lnTo>
                    <a:pt x="2557" y="47"/>
                  </a:lnTo>
                  <a:lnTo>
                    <a:pt x="2551" y="46"/>
                  </a:lnTo>
                  <a:lnTo>
                    <a:pt x="2545" y="46"/>
                  </a:lnTo>
                  <a:lnTo>
                    <a:pt x="2539" y="46"/>
                  </a:lnTo>
                  <a:lnTo>
                    <a:pt x="2534" y="47"/>
                  </a:lnTo>
                  <a:lnTo>
                    <a:pt x="2529" y="48"/>
                  </a:lnTo>
                  <a:lnTo>
                    <a:pt x="2525" y="50"/>
                  </a:lnTo>
                  <a:lnTo>
                    <a:pt x="2521" y="53"/>
                  </a:lnTo>
                  <a:lnTo>
                    <a:pt x="2517" y="56"/>
                  </a:lnTo>
                  <a:lnTo>
                    <a:pt x="2513" y="60"/>
                  </a:lnTo>
                  <a:lnTo>
                    <a:pt x="2509" y="65"/>
                  </a:lnTo>
                  <a:lnTo>
                    <a:pt x="2510" y="49"/>
                  </a:lnTo>
                  <a:lnTo>
                    <a:pt x="2473" y="49"/>
                  </a:lnTo>
                  <a:close/>
                  <a:moveTo>
                    <a:pt x="2537" y="77"/>
                  </a:moveTo>
                  <a:lnTo>
                    <a:pt x="2543" y="77"/>
                  </a:lnTo>
                  <a:lnTo>
                    <a:pt x="2546" y="78"/>
                  </a:lnTo>
                  <a:lnTo>
                    <a:pt x="2548" y="79"/>
                  </a:lnTo>
                  <a:lnTo>
                    <a:pt x="2551" y="81"/>
                  </a:lnTo>
                  <a:lnTo>
                    <a:pt x="2553" y="82"/>
                  </a:lnTo>
                  <a:lnTo>
                    <a:pt x="2557" y="88"/>
                  </a:lnTo>
                  <a:lnTo>
                    <a:pt x="2560" y="93"/>
                  </a:lnTo>
                  <a:lnTo>
                    <a:pt x="2562" y="96"/>
                  </a:lnTo>
                  <a:lnTo>
                    <a:pt x="2563" y="100"/>
                  </a:lnTo>
                  <a:lnTo>
                    <a:pt x="2564" y="107"/>
                  </a:lnTo>
                  <a:lnTo>
                    <a:pt x="2565" y="115"/>
                  </a:lnTo>
                  <a:lnTo>
                    <a:pt x="2564" y="123"/>
                  </a:lnTo>
                  <a:lnTo>
                    <a:pt x="2563" y="127"/>
                  </a:lnTo>
                  <a:lnTo>
                    <a:pt x="2563" y="130"/>
                  </a:lnTo>
                  <a:lnTo>
                    <a:pt x="2560" y="137"/>
                  </a:lnTo>
                  <a:lnTo>
                    <a:pt x="2557" y="142"/>
                  </a:lnTo>
                  <a:lnTo>
                    <a:pt x="2553" y="146"/>
                  </a:lnTo>
                  <a:lnTo>
                    <a:pt x="2548" y="149"/>
                  </a:lnTo>
                  <a:lnTo>
                    <a:pt x="2543" y="151"/>
                  </a:lnTo>
                  <a:lnTo>
                    <a:pt x="2540" y="152"/>
                  </a:lnTo>
                  <a:lnTo>
                    <a:pt x="2537" y="152"/>
                  </a:lnTo>
                  <a:lnTo>
                    <a:pt x="2534" y="152"/>
                  </a:lnTo>
                  <a:lnTo>
                    <a:pt x="2531" y="151"/>
                  </a:lnTo>
                  <a:lnTo>
                    <a:pt x="2528" y="151"/>
                  </a:lnTo>
                  <a:lnTo>
                    <a:pt x="2525" y="149"/>
                  </a:lnTo>
                  <a:lnTo>
                    <a:pt x="2523" y="148"/>
                  </a:lnTo>
                  <a:lnTo>
                    <a:pt x="2521" y="146"/>
                  </a:lnTo>
                  <a:lnTo>
                    <a:pt x="2517" y="142"/>
                  </a:lnTo>
                  <a:lnTo>
                    <a:pt x="2515" y="139"/>
                  </a:lnTo>
                  <a:lnTo>
                    <a:pt x="2514" y="137"/>
                  </a:lnTo>
                  <a:lnTo>
                    <a:pt x="2512" y="133"/>
                  </a:lnTo>
                  <a:lnTo>
                    <a:pt x="2511" y="130"/>
                  </a:lnTo>
                  <a:lnTo>
                    <a:pt x="2510" y="127"/>
                  </a:lnTo>
                  <a:lnTo>
                    <a:pt x="2510" y="123"/>
                  </a:lnTo>
                  <a:lnTo>
                    <a:pt x="2509" y="115"/>
                  </a:lnTo>
                  <a:lnTo>
                    <a:pt x="2510" y="107"/>
                  </a:lnTo>
                  <a:lnTo>
                    <a:pt x="2510" y="103"/>
                  </a:lnTo>
                  <a:lnTo>
                    <a:pt x="2511" y="99"/>
                  </a:lnTo>
                  <a:lnTo>
                    <a:pt x="2514" y="93"/>
                  </a:lnTo>
                  <a:lnTo>
                    <a:pt x="2517" y="88"/>
                  </a:lnTo>
                  <a:lnTo>
                    <a:pt x="2521" y="82"/>
                  </a:lnTo>
                  <a:lnTo>
                    <a:pt x="2525" y="79"/>
                  </a:lnTo>
                  <a:lnTo>
                    <a:pt x="2531" y="77"/>
                  </a:lnTo>
                  <a:lnTo>
                    <a:pt x="2537" y="77"/>
                  </a:lnTo>
                  <a:close/>
                  <a:moveTo>
                    <a:pt x="2632" y="49"/>
                  </a:moveTo>
                  <a:lnTo>
                    <a:pt x="2632" y="179"/>
                  </a:lnTo>
                  <a:lnTo>
                    <a:pt x="2669" y="179"/>
                  </a:lnTo>
                  <a:lnTo>
                    <a:pt x="2669" y="108"/>
                  </a:lnTo>
                  <a:lnTo>
                    <a:pt x="2670" y="101"/>
                  </a:lnTo>
                  <a:lnTo>
                    <a:pt x="2671" y="95"/>
                  </a:lnTo>
                  <a:lnTo>
                    <a:pt x="2672" y="91"/>
                  </a:lnTo>
                  <a:lnTo>
                    <a:pt x="2674" y="86"/>
                  </a:lnTo>
                  <a:lnTo>
                    <a:pt x="2675" y="84"/>
                  </a:lnTo>
                  <a:lnTo>
                    <a:pt x="2677" y="83"/>
                  </a:lnTo>
                  <a:lnTo>
                    <a:pt x="2680" y="80"/>
                  </a:lnTo>
                  <a:lnTo>
                    <a:pt x="2684" y="79"/>
                  </a:lnTo>
                  <a:lnTo>
                    <a:pt x="2689" y="79"/>
                  </a:lnTo>
                  <a:lnTo>
                    <a:pt x="2693" y="79"/>
                  </a:lnTo>
                  <a:lnTo>
                    <a:pt x="2697" y="80"/>
                  </a:lnTo>
                  <a:lnTo>
                    <a:pt x="2699" y="81"/>
                  </a:lnTo>
                  <a:lnTo>
                    <a:pt x="2701" y="83"/>
                  </a:lnTo>
                  <a:lnTo>
                    <a:pt x="2703" y="86"/>
                  </a:lnTo>
                  <a:lnTo>
                    <a:pt x="2705" y="91"/>
                  </a:lnTo>
                  <a:lnTo>
                    <a:pt x="2707" y="95"/>
                  </a:lnTo>
                  <a:lnTo>
                    <a:pt x="2707" y="98"/>
                  </a:lnTo>
                  <a:lnTo>
                    <a:pt x="2708" y="101"/>
                  </a:lnTo>
                  <a:lnTo>
                    <a:pt x="2708" y="108"/>
                  </a:lnTo>
                  <a:lnTo>
                    <a:pt x="2708" y="179"/>
                  </a:lnTo>
                  <a:lnTo>
                    <a:pt x="2746" y="179"/>
                  </a:lnTo>
                  <a:lnTo>
                    <a:pt x="2746" y="108"/>
                  </a:lnTo>
                  <a:lnTo>
                    <a:pt x="2746" y="101"/>
                  </a:lnTo>
                  <a:lnTo>
                    <a:pt x="2747" y="95"/>
                  </a:lnTo>
                  <a:lnTo>
                    <a:pt x="2748" y="93"/>
                  </a:lnTo>
                  <a:lnTo>
                    <a:pt x="2748" y="91"/>
                  </a:lnTo>
                  <a:lnTo>
                    <a:pt x="2750" y="86"/>
                  </a:lnTo>
                  <a:lnTo>
                    <a:pt x="2752" y="84"/>
                  </a:lnTo>
                  <a:lnTo>
                    <a:pt x="2753" y="83"/>
                  </a:lnTo>
                  <a:lnTo>
                    <a:pt x="2756" y="80"/>
                  </a:lnTo>
                  <a:lnTo>
                    <a:pt x="2760" y="79"/>
                  </a:lnTo>
                  <a:lnTo>
                    <a:pt x="2765" y="79"/>
                  </a:lnTo>
                  <a:lnTo>
                    <a:pt x="2770" y="79"/>
                  </a:lnTo>
                  <a:lnTo>
                    <a:pt x="2773" y="80"/>
                  </a:lnTo>
                  <a:lnTo>
                    <a:pt x="2775" y="81"/>
                  </a:lnTo>
                  <a:lnTo>
                    <a:pt x="2777" y="83"/>
                  </a:lnTo>
                  <a:lnTo>
                    <a:pt x="2779" y="86"/>
                  </a:lnTo>
                  <a:lnTo>
                    <a:pt x="2781" y="91"/>
                  </a:lnTo>
                  <a:lnTo>
                    <a:pt x="2783" y="95"/>
                  </a:lnTo>
                  <a:lnTo>
                    <a:pt x="2783" y="98"/>
                  </a:lnTo>
                  <a:lnTo>
                    <a:pt x="2784" y="101"/>
                  </a:lnTo>
                  <a:lnTo>
                    <a:pt x="2784" y="108"/>
                  </a:lnTo>
                  <a:lnTo>
                    <a:pt x="2784" y="179"/>
                  </a:lnTo>
                  <a:lnTo>
                    <a:pt x="2822" y="179"/>
                  </a:lnTo>
                  <a:lnTo>
                    <a:pt x="2822" y="94"/>
                  </a:lnTo>
                  <a:lnTo>
                    <a:pt x="2821" y="81"/>
                  </a:lnTo>
                  <a:lnTo>
                    <a:pt x="2819" y="72"/>
                  </a:lnTo>
                  <a:lnTo>
                    <a:pt x="2818" y="68"/>
                  </a:lnTo>
                  <a:lnTo>
                    <a:pt x="2816" y="64"/>
                  </a:lnTo>
                  <a:lnTo>
                    <a:pt x="2814" y="61"/>
                  </a:lnTo>
                  <a:lnTo>
                    <a:pt x="2812" y="58"/>
                  </a:lnTo>
                  <a:lnTo>
                    <a:pt x="2809" y="55"/>
                  </a:lnTo>
                  <a:lnTo>
                    <a:pt x="2805" y="53"/>
                  </a:lnTo>
                  <a:lnTo>
                    <a:pt x="2802" y="51"/>
                  </a:lnTo>
                  <a:lnTo>
                    <a:pt x="2798" y="49"/>
                  </a:lnTo>
                  <a:lnTo>
                    <a:pt x="2794" y="48"/>
                  </a:lnTo>
                  <a:lnTo>
                    <a:pt x="2789" y="47"/>
                  </a:lnTo>
                  <a:lnTo>
                    <a:pt x="2780" y="46"/>
                  </a:lnTo>
                  <a:lnTo>
                    <a:pt x="2774" y="46"/>
                  </a:lnTo>
                  <a:lnTo>
                    <a:pt x="2768" y="47"/>
                  </a:lnTo>
                  <a:lnTo>
                    <a:pt x="2766" y="48"/>
                  </a:lnTo>
                  <a:lnTo>
                    <a:pt x="2763" y="48"/>
                  </a:lnTo>
                  <a:lnTo>
                    <a:pt x="2759" y="50"/>
                  </a:lnTo>
                  <a:lnTo>
                    <a:pt x="2754" y="53"/>
                  </a:lnTo>
                  <a:lnTo>
                    <a:pt x="2749" y="57"/>
                  </a:lnTo>
                  <a:lnTo>
                    <a:pt x="2745" y="61"/>
                  </a:lnTo>
                  <a:lnTo>
                    <a:pt x="2740" y="67"/>
                  </a:lnTo>
                  <a:lnTo>
                    <a:pt x="2737" y="62"/>
                  </a:lnTo>
                  <a:lnTo>
                    <a:pt x="2733" y="57"/>
                  </a:lnTo>
                  <a:lnTo>
                    <a:pt x="2729" y="54"/>
                  </a:lnTo>
                  <a:lnTo>
                    <a:pt x="2725" y="51"/>
                  </a:lnTo>
                  <a:lnTo>
                    <a:pt x="2720" y="49"/>
                  </a:lnTo>
                  <a:lnTo>
                    <a:pt x="2715" y="47"/>
                  </a:lnTo>
                  <a:lnTo>
                    <a:pt x="2710" y="46"/>
                  </a:lnTo>
                  <a:lnTo>
                    <a:pt x="2704" y="46"/>
                  </a:lnTo>
                  <a:lnTo>
                    <a:pt x="2698" y="46"/>
                  </a:lnTo>
                  <a:lnTo>
                    <a:pt x="2693" y="47"/>
                  </a:lnTo>
                  <a:lnTo>
                    <a:pt x="2689" y="48"/>
                  </a:lnTo>
                  <a:lnTo>
                    <a:pt x="2685" y="50"/>
                  </a:lnTo>
                  <a:lnTo>
                    <a:pt x="2681" y="52"/>
                  </a:lnTo>
                  <a:lnTo>
                    <a:pt x="2677" y="56"/>
                  </a:lnTo>
                  <a:lnTo>
                    <a:pt x="2675" y="58"/>
                  </a:lnTo>
                  <a:lnTo>
                    <a:pt x="2673" y="60"/>
                  </a:lnTo>
                  <a:lnTo>
                    <a:pt x="2668" y="65"/>
                  </a:lnTo>
                  <a:lnTo>
                    <a:pt x="2668" y="49"/>
                  </a:lnTo>
                  <a:lnTo>
                    <a:pt x="2632" y="49"/>
                  </a:lnTo>
                  <a:close/>
                  <a:moveTo>
                    <a:pt x="2981" y="126"/>
                  </a:moveTo>
                  <a:lnTo>
                    <a:pt x="2981" y="113"/>
                  </a:lnTo>
                  <a:lnTo>
                    <a:pt x="2981" y="108"/>
                  </a:lnTo>
                  <a:lnTo>
                    <a:pt x="2980" y="103"/>
                  </a:lnTo>
                  <a:lnTo>
                    <a:pt x="2978" y="93"/>
                  </a:lnTo>
                  <a:lnTo>
                    <a:pt x="2975" y="84"/>
                  </a:lnTo>
                  <a:lnTo>
                    <a:pt x="2973" y="79"/>
                  </a:lnTo>
                  <a:lnTo>
                    <a:pt x="2971" y="75"/>
                  </a:lnTo>
                  <a:lnTo>
                    <a:pt x="2966" y="68"/>
                  </a:lnTo>
                  <a:lnTo>
                    <a:pt x="2963" y="64"/>
                  </a:lnTo>
                  <a:lnTo>
                    <a:pt x="2960" y="61"/>
                  </a:lnTo>
                  <a:lnTo>
                    <a:pt x="2953" y="56"/>
                  </a:lnTo>
                  <a:lnTo>
                    <a:pt x="2945" y="51"/>
                  </a:lnTo>
                  <a:lnTo>
                    <a:pt x="2941" y="50"/>
                  </a:lnTo>
                  <a:lnTo>
                    <a:pt x="2937" y="48"/>
                  </a:lnTo>
                  <a:lnTo>
                    <a:pt x="2932" y="47"/>
                  </a:lnTo>
                  <a:lnTo>
                    <a:pt x="2928" y="46"/>
                  </a:lnTo>
                  <a:lnTo>
                    <a:pt x="2918" y="46"/>
                  </a:lnTo>
                  <a:lnTo>
                    <a:pt x="2910" y="46"/>
                  </a:lnTo>
                  <a:lnTo>
                    <a:pt x="2904" y="47"/>
                  </a:lnTo>
                  <a:lnTo>
                    <a:pt x="2897" y="49"/>
                  </a:lnTo>
                  <a:lnTo>
                    <a:pt x="2891" y="51"/>
                  </a:lnTo>
                  <a:lnTo>
                    <a:pt x="2885" y="54"/>
                  </a:lnTo>
                  <a:lnTo>
                    <a:pt x="2880" y="57"/>
                  </a:lnTo>
                  <a:lnTo>
                    <a:pt x="2875" y="61"/>
                  </a:lnTo>
                  <a:lnTo>
                    <a:pt x="2870" y="65"/>
                  </a:lnTo>
                  <a:lnTo>
                    <a:pt x="2866" y="70"/>
                  </a:lnTo>
                  <a:lnTo>
                    <a:pt x="2862" y="75"/>
                  </a:lnTo>
                  <a:lnTo>
                    <a:pt x="2859" y="80"/>
                  </a:lnTo>
                  <a:lnTo>
                    <a:pt x="2857" y="86"/>
                  </a:lnTo>
                  <a:lnTo>
                    <a:pt x="2854" y="94"/>
                  </a:lnTo>
                  <a:lnTo>
                    <a:pt x="2853" y="100"/>
                  </a:lnTo>
                  <a:lnTo>
                    <a:pt x="2852" y="108"/>
                  </a:lnTo>
                  <a:lnTo>
                    <a:pt x="2852" y="115"/>
                  </a:lnTo>
                  <a:lnTo>
                    <a:pt x="2852" y="122"/>
                  </a:lnTo>
                  <a:lnTo>
                    <a:pt x="2853" y="129"/>
                  </a:lnTo>
                  <a:lnTo>
                    <a:pt x="2854" y="136"/>
                  </a:lnTo>
                  <a:lnTo>
                    <a:pt x="2856" y="143"/>
                  </a:lnTo>
                  <a:lnTo>
                    <a:pt x="2859" y="149"/>
                  </a:lnTo>
                  <a:lnTo>
                    <a:pt x="2862" y="154"/>
                  </a:lnTo>
                  <a:lnTo>
                    <a:pt x="2866" y="159"/>
                  </a:lnTo>
                  <a:lnTo>
                    <a:pt x="2870" y="164"/>
                  </a:lnTo>
                  <a:lnTo>
                    <a:pt x="2874" y="168"/>
                  </a:lnTo>
                  <a:lnTo>
                    <a:pt x="2879" y="172"/>
                  </a:lnTo>
                  <a:lnTo>
                    <a:pt x="2885" y="175"/>
                  </a:lnTo>
                  <a:lnTo>
                    <a:pt x="2891" y="178"/>
                  </a:lnTo>
                  <a:lnTo>
                    <a:pt x="2897" y="180"/>
                  </a:lnTo>
                  <a:lnTo>
                    <a:pt x="2904" y="181"/>
                  </a:lnTo>
                  <a:lnTo>
                    <a:pt x="2911" y="182"/>
                  </a:lnTo>
                  <a:lnTo>
                    <a:pt x="2918" y="183"/>
                  </a:lnTo>
                  <a:lnTo>
                    <a:pt x="2929" y="182"/>
                  </a:lnTo>
                  <a:lnTo>
                    <a:pt x="2940" y="180"/>
                  </a:lnTo>
                  <a:lnTo>
                    <a:pt x="2944" y="178"/>
                  </a:lnTo>
                  <a:lnTo>
                    <a:pt x="2949" y="176"/>
                  </a:lnTo>
                  <a:lnTo>
                    <a:pt x="2954" y="174"/>
                  </a:lnTo>
                  <a:lnTo>
                    <a:pt x="2958" y="172"/>
                  </a:lnTo>
                  <a:lnTo>
                    <a:pt x="2962" y="169"/>
                  </a:lnTo>
                  <a:lnTo>
                    <a:pt x="2965" y="166"/>
                  </a:lnTo>
                  <a:lnTo>
                    <a:pt x="2968" y="162"/>
                  </a:lnTo>
                  <a:lnTo>
                    <a:pt x="2971" y="159"/>
                  </a:lnTo>
                  <a:lnTo>
                    <a:pt x="2976" y="151"/>
                  </a:lnTo>
                  <a:lnTo>
                    <a:pt x="2978" y="146"/>
                  </a:lnTo>
                  <a:lnTo>
                    <a:pt x="2980" y="142"/>
                  </a:lnTo>
                  <a:lnTo>
                    <a:pt x="2941" y="142"/>
                  </a:lnTo>
                  <a:lnTo>
                    <a:pt x="2939" y="144"/>
                  </a:lnTo>
                  <a:lnTo>
                    <a:pt x="2937" y="147"/>
                  </a:lnTo>
                  <a:lnTo>
                    <a:pt x="2935" y="149"/>
                  </a:lnTo>
                  <a:lnTo>
                    <a:pt x="2932" y="150"/>
                  </a:lnTo>
                  <a:lnTo>
                    <a:pt x="2929" y="152"/>
                  </a:lnTo>
                  <a:lnTo>
                    <a:pt x="2926" y="152"/>
                  </a:lnTo>
                  <a:lnTo>
                    <a:pt x="2919" y="153"/>
                  </a:lnTo>
                  <a:lnTo>
                    <a:pt x="2913" y="153"/>
                  </a:lnTo>
                  <a:lnTo>
                    <a:pt x="2908" y="151"/>
                  </a:lnTo>
                  <a:lnTo>
                    <a:pt x="2905" y="150"/>
                  </a:lnTo>
                  <a:lnTo>
                    <a:pt x="2903" y="149"/>
                  </a:lnTo>
                  <a:lnTo>
                    <a:pt x="2901" y="148"/>
                  </a:lnTo>
                  <a:lnTo>
                    <a:pt x="2899" y="146"/>
                  </a:lnTo>
                  <a:lnTo>
                    <a:pt x="2896" y="142"/>
                  </a:lnTo>
                  <a:lnTo>
                    <a:pt x="2893" y="138"/>
                  </a:lnTo>
                  <a:lnTo>
                    <a:pt x="2891" y="132"/>
                  </a:lnTo>
                  <a:lnTo>
                    <a:pt x="2890" y="126"/>
                  </a:lnTo>
                  <a:lnTo>
                    <a:pt x="2981" y="126"/>
                  </a:lnTo>
                  <a:close/>
                  <a:moveTo>
                    <a:pt x="2890" y="99"/>
                  </a:moveTo>
                  <a:lnTo>
                    <a:pt x="2891" y="96"/>
                  </a:lnTo>
                  <a:lnTo>
                    <a:pt x="2892" y="94"/>
                  </a:lnTo>
                  <a:lnTo>
                    <a:pt x="2894" y="89"/>
                  </a:lnTo>
                  <a:lnTo>
                    <a:pt x="2896" y="84"/>
                  </a:lnTo>
                  <a:lnTo>
                    <a:pt x="2899" y="81"/>
                  </a:lnTo>
                  <a:lnTo>
                    <a:pt x="2903" y="78"/>
                  </a:lnTo>
                  <a:lnTo>
                    <a:pt x="2907" y="76"/>
                  </a:lnTo>
                  <a:lnTo>
                    <a:pt x="2912" y="75"/>
                  </a:lnTo>
                  <a:lnTo>
                    <a:pt x="2917" y="75"/>
                  </a:lnTo>
                  <a:lnTo>
                    <a:pt x="2923" y="75"/>
                  </a:lnTo>
                  <a:lnTo>
                    <a:pt x="2927" y="76"/>
                  </a:lnTo>
                  <a:lnTo>
                    <a:pt x="2931" y="78"/>
                  </a:lnTo>
                  <a:lnTo>
                    <a:pt x="2935" y="81"/>
                  </a:lnTo>
                  <a:lnTo>
                    <a:pt x="2938" y="84"/>
                  </a:lnTo>
                  <a:lnTo>
                    <a:pt x="2940" y="89"/>
                  </a:lnTo>
                  <a:lnTo>
                    <a:pt x="2941" y="91"/>
                  </a:lnTo>
                  <a:lnTo>
                    <a:pt x="2942" y="94"/>
                  </a:lnTo>
                  <a:lnTo>
                    <a:pt x="2942" y="99"/>
                  </a:lnTo>
                  <a:lnTo>
                    <a:pt x="2890" y="99"/>
                  </a:lnTo>
                  <a:close/>
                  <a:moveTo>
                    <a:pt x="3011" y="49"/>
                  </a:moveTo>
                  <a:lnTo>
                    <a:pt x="3011" y="179"/>
                  </a:lnTo>
                  <a:lnTo>
                    <a:pt x="3049" y="179"/>
                  </a:lnTo>
                  <a:lnTo>
                    <a:pt x="3049" y="107"/>
                  </a:lnTo>
                  <a:lnTo>
                    <a:pt x="3049" y="100"/>
                  </a:lnTo>
                  <a:lnTo>
                    <a:pt x="3050" y="94"/>
                  </a:lnTo>
                  <a:lnTo>
                    <a:pt x="3052" y="89"/>
                  </a:lnTo>
                  <a:lnTo>
                    <a:pt x="3055" y="85"/>
                  </a:lnTo>
                  <a:lnTo>
                    <a:pt x="3056" y="83"/>
                  </a:lnTo>
                  <a:lnTo>
                    <a:pt x="3058" y="82"/>
                  </a:lnTo>
                  <a:lnTo>
                    <a:pt x="3062" y="79"/>
                  </a:lnTo>
                  <a:lnTo>
                    <a:pt x="3066" y="78"/>
                  </a:lnTo>
                  <a:lnTo>
                    <a:pt x="3071" y="78"/>
                  </a:lnTo>
                  <a:lnTo>
                    <a:pt x="3076" y="78"/>
                  </a:lnTo>
                  <a:lnTo>
                    <a:pt x="3078" y="79"/>
                  </a:lnTo>
                  <a:lnTo>
                    <a:pt x="3080" y="80"/>
                  </a:lnTo>
                  <a:lnTo>
                    <a:pt x="3084" y="82"/>
                  </a:lnTo>
                  <a:lnTo>
                    <a:pt x="3087" y="85"/>
                  </a:lnTo>
                  <a:lnTo>
                    <a:pt x="3089" y="90"/>
                  </a:lnTo>
                  <a:lnTo>
                    <a:pt x="3090" y="94"/>
                  </a:lnTo>
                  <a:lnTo>
                    <a:pt x="3090" y="101"/>
                  </a:lnTo>
                  <a:lnTo>
                    <a:pt x="3091" y="109"/>
                  </a:lnTo>
                  <a:lnTo>
                    <a:pt x="3091" y="179"/>
                  </a:lnTo>
                  <a:lnTo>
                    <a:pt x="3128" y="179"/>
                  </a:lnTo>
                  <a:lnTo>
                    <a:pt x="3128" y="96"/>
                  </a:lnTo>
                  <a:lnTo>
                    <a:pt x="3128" y="90"/>
                  </a:lnTo>
                  <a:lnTo>
                    <a:pt x="3128" y="84"/>
                  </a:lnTo>
                  <a:lnTo>
                    <a:pt x="3127" y="79"/>
                  </a:lnTo>
                  <a:lnTo>
                    <a:pt x="3125" y="74"/>
                  </a:lnTo>
                  <a:lnTo>
                    <a:pt x="3124" y="70"/>
                  </a:lnTo>
                  <a:lnTo>
                    <a:pt x="3122" y="66"/>
                  </a:lnTo>
                  <a:lnTo>
                    <a:pt x="3119" y="62"/>
                  </a:lnTo>
                  <a:lnTo>
                    <a:pt x="3116" y="59"/>
                  </a:lnTo>
                  <a:lnTo>
                    <a:pt x="3113" y="56"/>
                  </a:lnTo>
                  <a:lnTo>
                    <a:pt x="3110" y="53"/>
                  </a:lnTo>
                  <a:lnTo>
                    <a:pt x="3106" y="51"/>
                  </a:lnTo>
                  <a:lnTo>
                    <a:pt x="3102" y="49"/>
                  </a:lnTo>
                  <a:lnTo>
                    <a:pt x="3098" y="48"/>
                  </a:lnTo>
                  <a:lnTo>
                    <a:pt x="3093" y="46"/>
                  </a:lnTo>
                  <a:lnTo>
                    <a:pt x="3083" y="46"/>
                  </a:lnTo>
                  <a:lnTo>
                    <a:pt x="3074" y="46"/>
                  </a:lnTo>
                  <a:lnTo>
                    <a:pt x="3070" y="47"/>
                  </a:lnTo>
                  <a:lnTo>
                    <a:pt x="3066" y="49"/>
                  </a:lnTo>
                  <a:lnTo>
                    <a:pt x="3062" y="51"/>
                  </a:lnTo>
                  <a:lnTo>
                    <a:pt x="3058" y="54"/>
                  </a:lnTo>
                  <a:lnTo>
                    <a:pt x="3053" y="57"/>
                  </a:lnTo>
                  <a:lnTo>
                    <a:pt x="3048" y="62"/>
                  </a:lnTo>
                  <a:lnTo>
                    <a:pt x="3048" y="49"/>
                  </a:lnTo>
                  <a:lnTo>
                    <a:pt x="3011" y="49"/>
                  </a:lnTo>
                  <a:close/>
                  <a:moveTo>
                    <a:pt x="3230" y="51"/>
                  </a:moveTo>
                  <a:lnTo>
                    <a:pt x="3207" y="51"/>
                  </a:lnTo>
                  <a:lnTo>
                    <a:pt x="3207" y="10"/>
                  </a:lnTo>
                  <a:lnTo>
                    <a:pt x="3169" y="10"/>
                  </a:lnTo>
                  <a:lnTo>
                    <a:pt x="3169" y="51"/>
                  </a:lnTo>
                  <a:lnTo>
                    <a:pt x="3151" y="51"/>
                  </a:lnTo>
                  <a:lnTo>
                    <a:pt x="3151" y="78"/>
                  </a:lnTo>
                  <a:lnTo>
                    <a:pt x="3169" y="78"/>
                  </a:lnTo>
                  <a:lnTo>
                    <a:pt x="3169" y="137"/>
                  </a:lnTo>
                  <a:lnTo>
                    <a:pt x="3169" y="150"/>
                  </a:lnTo>
                  <a:lnTo>
                    <a:pt x="3170" y="155"/>
                  </a:lnTo>
                  <a:lnTo>
                    <a:pt x="3170" y="159"/>
                  </a:lnTo>
                  <a:lnTo>
                    <a:pt x="3171" y="163"/>
                  </a:lnTo>
                  <a:lnTo>
                    <a:pt x="3173" y="166"/>
                  </a:lnTo>
                  <a:lnTo>
                    <a:pt x="3174" y="168"/>
                  </a:lnTo>
                  <a:lnTo>
                    <a:pt x="3176" y="171"/>
                  </a:lnTo>
                  <a:lnTo>
                    <a:pt x="3181" y="175"/>
                  </a:lnTo>
                  <a:lnTo>
                    <a:pt x="3187" y="177"/>
                  </a:lnTo>
                  <a:lnTo>
                    <a:pt x="3191" y="178"/>
                  </a:lnTo>
                  <a:lnTo>
                    <a:pt x="3196" y="179"/>
                  </a:lnTo>
                  <a:lnTo>
                    <a:pt x="3207" y="179"/>
                  </a:lnTo>
                  <a:lnTo>
                    <a:pt x="3230" y="179"/>
                  </a:lnTo>
                  <a:lnTo>
                    <a:pt x="3230" y="151"/>
                  </a:lnTo>
                  <a:lnTo>
                    <a:pt x="3216" y="151"/>
                  </a:lnTo>
                  <a:lnTo>
                    <a:pt x="3213" y="151"/>
                  </a:lnTo>
                  <a:lnTo>
                    <a:pt x="3211" y="150"/>
                  </a:lnTo>
                  <a:lnTo>
                    <a:pt x="3209" y="149"/>
                  </a:lnTo>
                  <a:lnTo>
                    <a:pt x="3208" y="147"/>
                  </a:lnTo>
                  <a:lnTo>
                    <a:pt x="3207" y="145"/>
                  </a:lnTo>
                  <a:lnTo>
                    <a:pt x="3207" y="141"/>
                  </a:lnTo>
                  <a:lnTo>
                    <a:pt x="3207" y="129"/>
                  </a:lnTo>
                  <a:lnTo>
                    <a:pt x="3207" y="78"/>
                  </a:lnTo>
                  <a:lnTo>
                    <a:pt x="3230" y="78"/>
                  </a:lnTo>
                  <a:lnTo>
                    <a:pt x="32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/>
            <p:cNvSpPr>
              <a:spLocks noEditPoints="1"/>
            </p:cNvSpPr>
            <p:nvPr userDrawn="1"/>
          </p:nvSpPr>
          <p:spPr bwMode="auto">
            <a:xfrm>
              <a:off x="1258888" y="846138"/>
              <a:ext cx="1144588" cy="1130300"/>
            </a:xfrm>
            <a:custGeom>
              <a:avLst/>
              <a:gdLst>
                <a:gd name="T0" fmla="*/ 360 w 721"/>
                <a:gd name="T1" fmla="*/ 201 h 712"/>
                <a:gd name="T2" fmla="*/ 451 w 721"/>
                <a:gd name="T3" fmla="*/ 444 h 712"/>
                <a:gd name="T4" fmla="*/ 270 w 721"/>
                <a:gd name="T5" fmla="*/ 444 h 712"/>
                <a:gd name="T6" fmla="*/ 360 w 721"/>
                <a:gd name="T7" fmla="*/ 201 h 712"/>
                <a:gd name="T8" fmla="*/ 256 w 721"/>
                <a:gd name="T9" fmla="*/ 0 h 712"/>
                <a:gd name="T10" fmla="*/ 0 w 721"/>
                <a:gd name="T11" fmla="*/ 712 h 712"/>
                <a:gd name="T12" fmla="*/ 183 w 721"/>
                <a:gd name="T13" fmla="*/ 712 h 712"/>
                <a:gd name="T14" fmla="*/ 228 w 721"/>
                <a:gd name="T15" fmla="*/ 586 h 712"/>
                <a:gd name="T16" fmla="*/ 493 w 721"/>
                <a:gd name="T17" fmla="*/ 586 h 712"/>
                <a:gd name="T18" fmla="*/ 538 w 721"/>
                <a:gd name="T19" fmla="*/ 712 h 712"/>
                <a:gd name="T20" fmla="*/ 721 w 721"/>
                <a:gd name="T21" fmla="*/ 712 h 712"/>
                <a:gd name="T22" fmla="*/ 465 w 721"/>
                <a:gd name="T23" fmla="*/ 0 h 712"/>
                <a:gd name="T24" fmla="*/ 256 w 721"/>
                <a:gd name="T25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1" h="712">
                  <a:moveTo>
                    <a:pt x="360" y="201"/>
                  </a:moveTo>
                  <a:lnTo>
                    <a:pt x="451" y="444"/>
                  </a:lnTo>
                  <a:lnTo>
                    <a:pt x="270" y="444"/>
                  </a:lnTo>
                  <a:lnTo>
                    <a:pt x="360" y="201"/>
                  </a:lnTo>
                  <a:close/>
                  <a:moveTo>
                    <a:pt x="256" y="0"/>
                  </a:moveTo>
                  <a:lnTo>
                    <a:pt x="0" y="712"/>
                  </a:lnTo>
                  <a:lnTo>
                    <a:pt x="183" y="712"/>
                  </a:lnTo>
                  <a:lnTo>
                    <a:pt x="228" y="586"/>
                  </a:lnTo>
                  <a:lnTo>
                    <a:pt x="493" y="586"/>
                  </a:lnTo>
                  <a:lnTo>
                    <a:pt x="538" y="712"/>
                  </a:lnTo>
                  <a:lnTo>
                    <a:pt x="721" y="712"/>
                  </a:lnTo>
                  <a:lnTo>
                    <a:pt x="465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2511426" y="846138"/>
              <a:ext cx="879475" cy="1130300"/>
            </a:xfrm>
            <a:custGeom>
              <a:avLst/>
              <a:gdLst>
                <a:gd name="T0" fmla="*/ 554 w 554"/>
                <a:gd name="T1" fmla="*/ 220 h 712"/>
                <a:gd name="T2" fmla="*/ 552 w 554"/>
                <a:gd name="T3" fmla="*/ 196 h 712"/>
                <a:gd name="T4" fmla="*/ 549 w 554"/>
                <a:gd name="T5" fmla="*/ 185 h 712"/>
                <a:gd name="T6" fmla="*/ 543 w 554"/>
                <a:gd name="T7" fmla="*/ 162 h 712"/>
                <a:gd name="T8" fmla="*/ 535 w 554"/>
                <a:gd name="T9" fmla="*/ 141 h 712"/>
                <a:gd name="T10" fmla="*/ 525 w 554"/>
                <a:gd name="T11" fmla="*/ 120 h 712"/>
                <a:gd name="T12" fmla="*/ 513 w 554"/>
                <a:gd name="T13" fmla="*/ 101 h 712"/>
                <a:gd name="T14" fmla="*/ 499 w 554"/>
                <a:gd name="T15" fmla="*/ 83 h 712"/>
                <a:gd name="T16" fmla="*/ 487 w 554"/>
                <a:gd name="T17" fmla="*/ 71 h 712"/>
                <a:gd name="T18" fmla="*/ 474 w 554"/>
                <a:gd name="T19" fmla="*/ 59 h 712"/>
                <a:gd name="T20" fmla="*/ 456 w 554"/>
                <a:gd name="T21" fmla="*/ 45 h 712"/>
                <a:gd name="T22" fmla="*/ 436 w 554"/>
                <a:gd name="T23" fmla="*/ 33 h 712"/>
                <a:gd name="T24" fmla="*/ 415 w 554"/>
                <a:gd name="T25" fmla="*/ 22 h 712"/>
                <a:gd name="T26" fmla="*/ 393 w 554"/>
                <a:gd name="T27" fmla="*/ 14 h 712"/>
                <a:gd name="T28" fmla="*/ 370 w 554"/>
                <a:gd name="T29" fmla="*/ 7 h 712"/>
                <a:gd name="T30" fmla="*/ 346 w 554"/>
                <a:gd name="T31" fmla="*/ 2 h 712"/>
                <a:gd name="T32" fmla="*/ 321 w 554"/>
                <a:gd name="T33" fmla="*/ 0 h 712"/>
                <a:gd name="T34" fmla="*/ 0 w 554"/>
                <a:gd name="T35" fmla="*/ 0 h 712"/>
                <a:gd name="T36" fmla="*/ 170 w 554"/>
                <a:gd name="T37" fmla="*/ 712 h 712"/>
                <a:gd name="T38" fmla="*/ 308 w 554"/>
                <a:gd name="T39" fmla="*/ 465 h 712"/>
                <a:gd name="T40" fmla="*/ 333 w 554"/>
                <a:gd name="T41" fmla="*/ 464 h 712"/>
                <a:gd name="T42" fmla="*/ 358 w 554"/>
                <a:gd name="T43" fmla="*/ 461 h 712"/>
                <a:gd name="T44" fmla="*/ 382 w 554"/>
                <a:gd name="T45" fmla="*/ 455 h 712"/>
                <a:gd name="T46" fmla="*/ 404 w 554"/>
                <a:gd name="T47" fmla="*/ 448 h 712"/>
                <a:gd name="T48" fmla="*/ 426 w 554"/>
                <a:gd name="T49" fmla="*/ 438 h 712"/>
                <a:gd name="T50" fmla="*/ 446 w 554"/>
                <a:gd name="T51" fmla="*/ 426 h 712"/>
                <a:gd name="T52" fmla="*/ 465 w 554"/>
                <a:gd name="T53" fmla="*/ 413 h 712"/>
                <a:gd name="T54" fmla="*/ 483 w 554"/>
                <a:gd name="T55" fmla="*/ 398 h 712"/>
                <a:gd name="T56" fmla="*/ 499 w 554"/>
                <a:gd name="T57" fmla="*/ 382 h 712"/>
                <a:gd name="T58" fmla="*/ 513 w 554"/>
                <a:gd name="T59" fmla="*/ 364 h 712"/>
                <a:gd name="T60" fmla="*/ 525 w 554"/>
                <a:gd name="T61" fmla="*/ 344 h 712"/>
                <a:gd name="T62" fmla="*/ 535 w 554"/>
                <a:gd name="T63" fmla="*/ 323 h 712"/>
                <a:gd name="T64" fmla="*/ 543 w 554"/>
                <a:gd name="T65" fmla="*/ 302 h 712"/>
                <a:gd name="T66" fmla="*/ 549 w 554"/>
                <a:gd name="T67" fmla="*/ 280 h 712"/>
                <a:gd name="T68" fmla="*/ 554 w 554"/>
                <a:gd name="T69" fmla="*/ 244 h 712"/>
                <a:gd name="T70" fmla="*/ 370 w 554"/>
                <a:gd name="T71" fmla="*/ 232 h 712"/>
                <a:gd name="T72" fmla="*/ 368 w 554"/>
                <a:gd name="T73" fmla="*/ 249 h 712"/>
                <a:gd name="T74" fmla="*/ 363 w 554"/>
                <a:gd name="T75" fmla="*/ 264 h 712"/>
                <a:gd name="T76" fmla="*/ 356 w 554"/>
                <a:gd name="T77" fmla="*/ 277 h 712"/>
                <a:gd name="T78" fmla="*/ 349 w 554"/>
                <a:gd name="T79" fmla="*/ 287 h 712"/>
                <a:gd name="T80" fmla="*/ 340 w 554"/>
                <a:gd name="T81" fmla="*/ 295 h 712"/>
                <a:gd name="T82" fmla="*/ 334 w 554"/>
                <a:gd name="T83" fmla="*/ 299 h 712"/>
                <a:gd name="T84" fmla="*/ 320 w 554"/>
                <a:gd name="T85" fmla="*/ 307 h 712"/>
                <a:gd name="T86" fmla="*/ 305 w 554"/>
                <a:gd name="T87" fmla="*/ 311 h 712"/>
                <a:gd name="T88" fmla="*/ 289 w 554"/>
                <a:gd name="T89" fmla="*/ 313 h 712"/>
                <a:gd name="T90" fmla="*/ 170 w 554"/>
                <a:gd name="T91" fmla="*/ 151 h 712"/>
                <a:gd name="T92" fmla="*/ 297 w 554"/>
                <a:gd name="T93" fmla="*/ 152 h 712"/>
                <a:gd name="T94" fmla="*/ 313 w 554"/>
                <a:gd name="T95" fmla="*/ 155 h 712"/>
                <a:gd name="T96" fmla="*/ 328 w 554"/>
                <a:gd name="T97" fmla="*/ 161 h 712"/>
                <a:gd name="T98" fmla="*/ 340 w 554"/>
                <a:gd name="T99" fmla="*/ 170 h 712"/>
                <a:gd name="T100" fmla="*/ 346 w 554"/>
                <a:gd name="T101" fmla="*/ 175 h 712"/>
                <a:gd name="T102" fmla="*/ 354 w 554"/>
                <a:gd name="T103" fmla="*/ 184 h 712"/>
                <a:gd name="T104" fmla="*/ 360 w 554"/>
                <a:gd name="T105" fmla="*/ 193 h 712"/>
                <a:gd name="T106" fmla="*/ 366 w 554"/>
                <a:gd name="T107" fmla="*/ 208 h 712"/>
                <a:gd name="T108" fmla="*/ 369 w 554"/>
                <a:gd name="T109" fmla="*/ 22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4" h="712">
                  <a:moveTo>
                    <a:pt x="554" y="232"/>
                  </a:moveTo>
                  <a:lnTo>
                    <a:pt x="554" y="220"/>
                  </a:lnTo>
                  <a:lnTo>
                    <a:pt x="553" y="208"/>
                  </a:lnTo>
                  <a:lnTo>
                    <a:pt x="552" y="196"/>
                  </a:lnTo>
                  <a:lnTo>
                    <a:pt x="551" y="190"/>
                  </a:lnTo>
                  <a:lnTo>
                    <a:pt x="549" y="185"/>
                  </a:lnTo>
                  <a:lnTo>
                    <a:pt x="547" y="173"/>
                  </a:lnTo>
                  <a:lnTo>
                    <a:pt x="543" y="162"/>
                  </a:lnTo>
                  <a:lnTo>
                    <a:pt x="540" y="151"/>
                  </a:lnTo>
                  <a:lnTo>
                    <a:pt x="535" y="141"/>
                  </a:lnTo>
                  <a:lnTo>
                    <a:pt x="530" y="130"/>
                  </a:lnTo>
                  <a:lnTo>
                    <a:pt x="525" y="120"/>
                  </a:lnTo>
                  <a:lnTo>
                    <a:pt x="519" y="111"/>
                  </a:lnTo>
                  <a:lnTo>
                    <a:pt x="513" y="101"/>
                  </a:lnTo>
                  <a:lnTo>
                    <a:pt x="506" y="92"/>
                  </a:lnTo>
                  <a:lnTo>
                    <a:pt x="499" y="83"/>
                  </a:lnTo>
                  <a:lnTo>
                    <a:pt x="491" y="75"/>
                  </a:lnTo>
                  <a:lnTo>
                    <a:pt x="487" y="71"/>
                  </a:lnTo>
                  <a:lnTo>
                    <a:pt x="483" y="67"/>
                  </a:lnTo>
                  <a:lnTo>
                    <a:pt x="474" y="59"/>
                  </a:lnTo>
                  <a:lnTo>
                    <a:pt x="465" y="52"/>
                  </a:lnTo>
                  <a:lnTo>
                    <a:pt x="456" y="45"/>
                  </a:lnTo>
                  <a:lnTo>
                    <a:pt x="446" y="39"/>
                  </a:lnTo>
                  <a:lnTo>
                    <a:pt x="436" y="33"/>
                  </a:lnTo>
                  <a:lnTo>
                    <a:pt x="426" y="27"/>
                  </a:lnTo>
                  <a:lnTo>
                    <a:pt x="415" y="22"/>
                  </a:lnTo>
                  <a:lnTo>
                    <a:pt x="404" y="18"/>
                  </a:lnTo>
                  <a:lnTo>
                    <a:pt x="393" y="14"/>
                  </a:lnTo>
                  <a:lnTo>
                    <a:pt x="382" y="10"/>
                  </a:lnTo>
                  <a:lnTo>
                    <a:pt x="370" y="7"/>
                  </a:lnTo>
                  <a:lnTo>
                    <a:pt x="358" y="4"/>
                  </a:lnTo>
                  <a:lnTo>
                    <a:pt x="346" y="2"/>
                  </a:lnTo>
                  <a:lnTo>
                    <a:pt x="333" y="1"/>
                  </a:lnTo>
                  <a:lnTo>
                    <a:pt x="321" y="0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0" y="712"/>
                  </a:lnTo>
                  <a:lnTo>
                    <a:pt x="170" y="465"/>
                  </a:lnTo>
                  <a:lnTo>
                    <a:pt x="308" y="465"/>
                  </a:lnTo>
                  <a:lnTo>
                    <a:pt x="321" y="465"/>
                  </a:lnTo>
                  <a:lnTo>
                    <a:pt x="333" y="464"/>
                  </a:lnTo>
                  <a:lnTo>
                    <a:pt x="346" y="463"/>
                  </a:lnTo>
                  <a:lnTo>
                    <a:pt x="358" y="461"/>
                  </a:lnTo>
                  <a:lnTo>
                    <a:pt x="370" y="458"/>
                  </a:lnTo>
                  <a:lnTo>
                    <a:pt x="382" y="455"/>
                  </a:lnTo>
                  <a:lnTo>
                    <a:pt x="393" y="452"/>
                  </a:lnTo>
                  <a:lnTo>
                    <a:pt x="404" y="448"/>
                  </a:lnTo>
                  <a:lnTo>
                    <a:pt x="415" y="443"/>
                  </a:lnTo>
                  <a:lnTo>
                    <a:pt x="426" y="438"/>
                  </a:lnTo>
                  <a:lnTo>
                    <a:pt x="436" y="432"/>
                  </a:lnTo>
                  <a:lnTo>
                    <a:pt x="446" y="426"/>
                  </a:lnTo>
                  <a:lnTo>
                    <a:pt x="456" y="420"/>
                  </a:lnTo>
                  <a:lnTo>
                    <a:pt x="465" y="413"/>
                  </a:lnTo>
                  <a:lnTo>
                    <a:pt x="474" y="406"/>
                  </a:lnTo>
                  <a:lnTo>
                    <a:pt x="483" y="398"/>
                  </a:lnTo>
                  <a:lnTo>
                    <a:pt x="491" y="390"/>
                  </a:lnTo>
                  <a:lnTo>
                    <a:pt x="499" y="382"/>
                  </a:lnTo>
                  <a:lnTo>
                    <a:pt x="506" y="373"/>
                  </a:lnTo>
                  <a:lnTo>
                    <a:pt x="513" y="364"/>
                  </a:lnTo>
                  <a:lnTo>
                    <a:pt x="519" y="355"/>
                  </a:lnTo>
                  <a:lnTo>
                    <a:pt x="525" y="344"/>
                  </a:lnTo>
                  <a:lnTo>
                    <a:pt x="530" y="334"/>
                  </a:lnTo>
                  <a:lnTo>
                    <a:pt x="535" y="323"/>
                  </a:lnTo>
                  <a:lnTo>
                    <a:pt x="540" y="313"/>
                  </a:lnTo>
                  <a:lnTo>
                    <a:pt x="543" y="302"/>
                  </a:lnTo>
                  <a:lnTo>
                    <a:pt x="547" y="291"/>
                  </a:lnTo>
                  <a:lnTo>
                    <a:pt x="549" y="280"/>
                  </a:lnTo>
                  <a:lnTo>
                    <a:pt x="553" y="256"/>
                  </a:lnTo>
                  <a:lnTo>
                    <a:pt x="554" y="244"/>
                  </a:lnTo>
                  <a:lnTo>
                    <a:pt x="554" y="232"/>
                  </a:lnTo>
                  <a:close/>
                  <a:moveTo>
                    <a:pt x="370" y="232"/>
                  </a:moveTo>
                  <a:lnTo>
                    <a:pt x="369" y="240"/>
                  </a:lnTo>
                  <a:lnTo>
                    <a:pt x="368" y="249"/>
                  </a:lnTo>
                  <a:lnTo>
                    <a:pt x="366" y="256"/>
                  </a:lnTo>
                  <a:lnTo>
                    <a:pt x="363" y="264"/>
                  </a:lnTo>
                  <a:lnTo>
                    <a:pt x="360" y="271"/>
                  </a:lnTo>
                  <a:lnTo>
                    <a:pt x="356" y="277"/>
                  </a:lnTo>
                  <a:lnTo>
                    <a:pt x="351" y="284"/>
                  </a:lnTo>
                  <a:lnTo>
                    <a:pt x="349" y="287"/>
                  </a:lnTo>
                  <a:lnTo>
                    <a:pt x="346" y="289"/>
                  </a:lnTo>
                  <a:lnTo>
                    <a:pt x="340" y="295"/>
                  </a:lnTo>
                  <a:lnTo>
                    <a:pt x="337" y="297"/>
                  </a:lnTo>
                  <a:lnTo>
                    <a:pt x="334" y="299"/>
                  </a:lnTo>
                  <a:lnTo>
                    <a:pt x="328" y="303"/>
                  </a:lnTo>
                  <a:lnTo>
                    <a:pt x="320" y="307"/>
                  </a:lnTo>
                  <a:lnTo>
                    <a:pt x="313" y="309"/>
                  </a:lnTo>
                  <a:lnTo>
                    <a:pt x="305" y="311"/>
                  </a:lnTo>
                  <a:lnTo>
                    <a:pt x="297" y="312"/>
                  </a:lnTo>
                  <a:lnTo>
                    <a:pt x="289" y="313"/>
                  </a:lnTo>
                  <a:lnTo>
                    <a:pt x="170" y="313"/>
                  </a:lnTo>
                  <a:lnTo>
                    <a:pt x="170" y="151"/>
                  </a:lnTo>
                  <a:lnTo>
                    <a:pt x="289" y="151"/>
                  </a:lnTo>
                  <a:lnTo>
                    <a:pt x="297" y="152"/>
                  </a:lnTo>
                  <a:lnTo>
                    <a:pt x="305" y="153"/>
                  </a:lnTo>
                  <a:lnTo>
                    <a:pt x="313" y="155"/>
                  </a:lnTo>
                  <a:lnTo>
                    <a:pt x="320" y="158"/>
                  </a:lnTo>
                  <a:lnTo>
                    <a:pt x="328" y="161"/>
                  </a:lnTo>
                  <a:lnTo>
                    <a:pt x="334" y="165"/>
                  </a:lnTo>
                  <a:lnTo>
                    <a:pt x="340" y="170"/>
                  </a:lnTo>
                  <a:lnTo>
                    <a:pt x="343" y="172"/>
                  </a:lnTo>
                  <a:lnTo>
                    <a:pt x="346" y="175"/>
                  </a:lnTo>
                  <a:lnTo>
                    <a:pt x="351" y="181"/>
                  </a:lnTo>
                  <a:lnTo>
                    <a:pt x="354" y="184"/>
                  </a:lnTo>
                  <a:lnTo>
                    <a:pt x="356" y="187"/>
                  </a:lnTo>
                  <a:lnTo>
                    <a:pt x="360" y="193"/>
                  </a:lnTo>
                  <a:lnTo>
                    <a:pt x="363" y="200"/>
                  </a:lnTo>
                  <a:lnTo>
                    <a:pt x="366" y="208"/>
                  </a:lnTo>
                  <a:lnTo>
                    <a:pt x="368" y="216"/>
                  </a:lnTo>
                  <a:lnTo>
                    <a:pt x="369" y="224"/>
                  </a:lnTo>
                  <a:lnTo>
                    <a:pt x="37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 noEditPoints="1"/>
            </p:cNvSpPr>
            <p:nvPr userDrawn="1"/>
          </p:nvSpPr>
          <p:spPr bwMode="auto">
            <a:xfrm>
              <a:off x="3511551" y="846138"/>
              <a:ext cx="900113" cy="1130300"/>
            </a:xfrm>
            <a:custGeom>
              <a:avLst/>
              <a:gdLst>
                <a:gd name="T0" fmla="*/ 560 w 567"/>
                <a:gd name="T1" fmla="*/ 220 h 712"/>
                <a:gd name="T2" fmla="*/ 557 w 567"/>
                <a:gd name="T3" fmla="*/ 196 h 712"/>
                <a:gd name="T4" fmla="*/ 555 w 567"/>
                <a:gd name="T5" fmla="*/ 185 h 712"/>
                <a:gd name="T6" fmla="*/ 549 w 567"/>
                <a:gd name="T7" fmla="*/ 162 h 712"/>
                <a:gd name="T8" fmla="*/ 541 w 567"/>
                <a:gd name="T9" fmla="*/ 141 h 712"/>
                <a:gd name="T10" fmla="*/ 531 w 567"/>
                <a:gd name="T11" fmla="*/ 120 h 712"/>
                <a:gd name="T12" fmla="*/ 518 w 567"/>
                <a:gd name="T13" fmla="*/ 101 h 712"/>
                <a:gd name="T14" fmla="*/ 504 w 567"/>
                <a:gd name="T15" fmla="*/ 83 h 712"/>
                <a:gd name="T16" fmla="*/ 492 w 567"/>
                <a:gd name="T17" fmla="*/ 71 h 712"/>
                <a:gd name="T18" fmla="*/ 480 w 567"/>
                <a:gd name="T19" fmla="*/ 59 h 712"/>
                <a:gd name="T20" fmla="*/ 462 w 567"/>
                <a:gd name="T21" fmla="*/ 45 h 712"/>
                <a:gd name="T22" fmla="*/ 442 w 567"/>
                <a:gd name="T23" fmla="*/ 33 h 712"/>
                <a:gd name="T24" fmla="*/ 421 w 567"/>
                <a:gd name="T25" fmla="*/ 22 h 712"/>
                <a:gd name="T26" fmla="*/ 399 w 567"/>
                <a:gd name="T27" fmla="*/ 14 h 712"/>
                <a:gd name="T28" fmla="*/ 376 w 567"/>
                <a:gd name="T29" fmla="*/ 7 h 712"/>
                <a:gd name="T30" fmla="*/ 351 w 567"/>
                <a:gd name="T31" fmla="*/ 2 h 712"/>
                <a:gd name="T32" fmla="*/ 326 w 567"/>
                <a:gd name="T33" fmla="*/ 0 h 712"/>
                <a:gd name="T34" fmla="*/ 0 w 567"/>
                <a:gd name="T35" fmla="*/ 0 h 712"/>
                <a:gd name="T36" fmla="*/ 171 w 567"/>
                <a:gd name="T37" fmla="*/ 712 h 712"/>
                <a:gd name="T38" fmla="*/ 274 w 567"/>
                <a:gd name="T39" fmla="*/ 463 h 712"/>
                <a:gd name="T40" fmla="*/ 567 w 567"/>
                <a:gd name="T41" fmla="*/ 712 h 712"/>
                <a:gd name="T42" fmla="*/ 447 w 567"/>
                <a:gd name="T43" fmla="*/ 429 h 712"/>
                <a:gd name="T44" fmla="*/ 465 w 567"/>
                <a:gd name="T45" fmla="*/ 417 h 712"/>
                <a:gd name="T46" fmla="*/ 477 w 567"/>
                <a:gd name="T47" fmla="*/ 408 h 712"/>
                <a:gd name="T48" fmla="*/ 499 w 567"/>
                <a:gd name="T49" fmla="*/ 388 h 712"/>
                <a:gd name="T50" fmla="*/ 508 w 567"/>
                <a:gd name="T51" fmla="*/ 376 h 712"/>
                <a:gd name="T52" fmla="*/ 526 w 567"/>
                <a:gd name="T53" fmla="*/ 350 h 712"/>
                <a:gd name="T54" fmla="*/ 534 w 567"/>
                <a:gd name="T55" fmla="*/ 337 h 712"/>
                <a:gd name="T56" fmla="*/ 546 w 567"/>
                <a:gd name="T57" fmla="*/ 309 h 712"/>
                <a:gd name="T58" fmla="*/ 555 w 567"/>
                <a:gd name="T59" fmla="*/ 279 h 712"/>
                <a:gd name="T60" fmla="*/ 559 w 567"/>
                <a:gd name="T61" fmla="*/ 248 h 712"/>
                <a:gd name="T62" fmla="*/ 560 w 567"/>
                <a:gd name="T63" fmla="*/ 232 h 712"/>
                <a:gd name="T64" fmla="*/ 375 w 567"/>
                <a:gd name="T65" fmla="*/ 240 h 712"/>
                <a:gd name="T66" fmla="*/ 372 w 567"/>
                <a:gd name="T67" fmla="*/ 256 h 712"/>
                <a:gd name="T68" fmla="*/ 366 w 567"/>
                <a:gd name="T69" fmla="*/ 271 h 712"/>
                <a:gd name="T70" fmla="*/ 357 w 567"/>
                <a:gd name="T71" fmla="*/ 284 h 712"/>
                <a:gd name="T72" fmla="*/ 352 w 567"/>
                <a:gd name="T73" fmla="*/ 289 h 712"/>
                <a:gd name="T74" fmla="*/ 343 w 567"/>
                <a:gd name="T75" fmla="*/ 297 h 712"/>
                <a:gd name="T76" fmla="*/ 333 w 567"/>
                <a:gd name="T77" fmla="*/ 303 h 712"/>
                <a:gd name="T78" fmla="*/ 319 w 567"/>
                <a:gd name="T79" fmla="*/ 309 h 712"/>
                <a:gd name="T80" fmla="*/ 303 w 567"/>
                <a:gd name="T81" fmla="*/ 312 h 712"/>
                <a:gd name="T82" fmla="*/ 171 w 567"/>
                <a:gd name="T83" fmla="*/ 313 h 712"/>
                <a:gd name="T84" fmla="*/ 295 w 567"/>
                <a:gd name="T85" fmla="*/ 151 h 712"/>
                <a:gd name="T86" fmla="*/ 311 w 567"/>
                <a:gd name="T87" fmla="*/ 153 h 712"/>
                <a:gd name="T88" fmla="*/ 326 w 567"/>
                <a:gd name="T89" fmla="*/ 158 h 712"/>
                <a:gd name="T90" fmla="*/ 340 w 567"/>
                <a:gd name="T91" fmla="*/ 165 h 712"/>
                <a:gd name="T92" fmla="*/ 349 w 567"/>
                <a:gd name="T93" fmla="*/ 172 h 712"/>
                <a:gd name="T94" fmla="*/ 357 w 567"/>
                <a:gd name="T95" fmla="*/ 181 h 712"/>
                <a:gd name="T96" fmla="*/ 362 w 567"/>
                <a:gd name="T97" fmla="*/ 187 h 712"/>
                <a:gd name="T98" fmla="*/ 369 w 567"/>
                <a:gd name="T99" fmla="*/ 200 h 712"/>
                <a:gd name="T100" fmla="*/ 374 w 567"/>
                <a:gd name="T101" fmla="*/ 216 h 712"/>
                <a:gd name="T102" fmla="*/ 375 w 567"/>
                <a:gd name="T103" fmla="*/ 23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7" h="712">
                  <a:moveTo>
                    <a:pt x="560" y="232"/>
                  </a:moveTo>
                  <a:lnTo>
                    <a:pt x="560" y="220"/>
                  </a:lnTo>
                  <a:lnTo>
                    <a:pt x="559" y="208"/>
                  </a:lnTo>
                  <a:lnTo>
                    <a:pt x="557" y="196"/>
                  </a:lnTo>
                  <a:lnTo>
                    <a:pt x="556" y="190"/>
                  </a:lnTo>
                  <a:lnTo>
                    <a:pt x="555" y="185"/>
                  </a:lnTo>
                  <a:lnTo>
                    <a:pt x="552" y="173"/>
                  </a:lnTo>
                  <a:lnTo>
                    <a:pt x="549" y="162"/>
                  </a:lnTo>
                  <a:lnTo>
                    <a:pt x="545" y="151"/>
                  </a:lnTo>
                  <a:lnTo>
                    <a:pt x="541" y="141"/>
                  </a:lnTo>
                  <a:lnTo>
                    <a:pt x="536" y="130"/>
                  </a:lnTo>
                  <a:lnTo>
                    <a:pt x="531" y="120"/>
                  </a:lnTo>
                  <a:lnTo>
                    <a:pt x="525" y="111"/>
                  </a:lnTo>
                  <a:lnTo>
                    <a:pt x="518" y="101"/>
                  </a:lnTo>
                  <a:lnTo>
                    <a:pt x="511" y="92"/>
                  </a:lnTo>
                  <a:lnTo>
                    <a:pt x="504" y="83"/>
                  </a:lnTo>
                  <a:lnTo>
                    <a:pt x="497" y="75"/>
                  </a:lnTo>
                  <a:lnTo>
                    <a:pt x="492" y="71"/>
                  </a:lnTo>
                  <a:lnTo>
                    <a:pt x="488" y="67"/>
                  </a:lnTo>
                  <a:lnTo>
                    <a:pt x="480" y="59"/>
                  </a:lnTo>
                  <a:lnTo>
                    <a:pt x="471" y="52"/>
                  </a:lnTo>
                  <a:lnTo>
                    <a:pt x="462" y="45"/>
                  </a:lnTo>
                  <a:lnTo>
                    <a:pt x="452" y="39"/>
                  </a:lnTo>
                  <a:lnTo>
                    <a:pt x="442" y="33"/>
                  </a:lnTo>
                  <a:lnTo>
                    <a:pt x="432" y="27"/>
                  </a:lnTo>
                  <a:lnTo>
                    <a:pt x="421" y="22"/>
                  </a:lnTo>
                  <a:lnTo>
                    <a:pt x="410" y="18"/>
                  </a:lnTo>
                  <a:lnTo>
                    <a:pt x="399" y="14"/>
                  </a:lnTo>
                  <a:lnTo>
                    <a:pt x="387" y="10"/>
                  </a:lnTo>
                  <a:lnTo>
                    <a:pt x="376" y="7"/>
                  </a:lnTo>
                  <a:lnTo>
                    <a:pt x="364" y="4"/>
                  </a:lnTo>
                  <a:lnTo>
                    <a:pt x="351" y="2"/>
                  </a:lnTo>
                  <a:lnTo>
                    <a:pt x="339" y="1"/>
                  </a:lnTo>
                  <a:lnTo>
                    <a:pt x="326" y="0"/>
                  </a:lnTo>
                  <a:lnTo>
                    <a:pt x="314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1" y="712"/>
                  </a:lnTo>
                  <a:lnTo>
                    <a:pt x="171" y="463"/>
                  </a:lnTo>
                  <a:lnTo>
                    <a:pt x="274" y="463"/>
                  </a:lnTo>
                  <a:lnTo>
                    <a:pt x="385" y="712"/>
                  </a:lnTo>
                  <a:lnTo>
                    <a:pt x="567" y="712"/>
                  </a:lnTo>
                  <a:lnTo>
                    <a:pt x="440" y="432"/>
                  </a:lnTo>
                  <a:lnTo>
                    <a:pt x="447" y="429"/>
                  </a:lnTo>
                  <a:lnTo>
                    <a:pt x="453" y="425"/>
                  </a:lnTo>
                  <a:lnTo>
                    <a:pt x="465" y="417"/>
                  </a:lnTo>
                  <a:lnTo>
                    <a:pt x="471" y="413"/>
                  </a:lnTo>
                  <a:lnTo>
                    <a:pt x="477" y="408"/>
                  </a:lnTo>
                  <a:lnTo>
                    <a:pt x="488" y="398"/>
                  </a:lnTo>
                  <a:lnTo>
                    <a:pt x="499" y="388"/>
                  </a:lnTo>
                  <a:lnTo>
                    <a:pt x="504" y="382"/>
                  </a:lnTo>
                  <a:lnTo>
                    <a:pt x="508" y="376"/>
                  </a:lnTo>
                  <a:lnTo>
                    <a:pt x="518" y="364"/>
                  </a:lnTo>
                  <a:lnTo>
                    <a:pt x="526" y="350"/>
                  </a:lnTo>
                  <a:lnTo>
                    <a:pt x="530" y="344"/>
                  </a:lnTo>
                  <a:lnTo>
                    <a:pt x="534" y="337"/>
                  </a:lnTo>
                  <a:lnTo>
                    <a:pt x="540" y="323"/>
                  </a:lnTo>
                  <a:lnTo>
                    <a:pt x="546" y="309"/>
                  </a:lnTo>
                  <a:lnTo>
                    <a:pt x="551" y="294"/>
                  </a:lnTo>
                  <a:lnTo>
                    <a:pt x="555" y="279"/>
                  </a:lnTo>
                  <a:lnTo>
                    <a:pt x="558" y="264"/>
                  </a:lnTo>
                  <a:lnTo>
                    <a:pt x="559" y="248"/>
                  </a:lnTo>
                  <a:lnTo>
                    <a:pt x="560" y="240"/>
                  </a:lnTo>
                  <a:lnTo>
                    <a:pt x="560" y="232"/>
                  </a:lnTo>
                  <a:close/>
                  <a:moveTo>
                    <a:pt x="375" y="232"/>
                  </a:moveTo>
                  <a:lnTo>
                    <a:pt x="375" y="240"/>
                  </a:lnTo>
                  <a:lnTo>
                    <a:pt x="374" y="249"/>
                  </a:lnTo>
                  <a:lnTo>
                    <a:pt x="372" y="256"/>
                  </a:lnTo>
                  <a:lnTo>
                    <a:pt x="369" y="264"/>
                  </a:lnTo>
                  <a:lnTo>
                    <a:pt x="366" y="271"/>
                  </a:lnTo>
                  <a:lnTo>
                    <a:pt x="362" y="277"/>
                  </a:lnTo>
                  <a:lnTo>
                    <a:pt x="357" y="284"/>
                  </a:lnTo>
                  <a:lnTo>
                    <a:pt x="354" y="287"/>
                  </a:lnTo>
                  <a:lnTo>
                    <a:pt x="352" y="289"/>
                  </a:lnTo>
                  <a:lnTo>
                    <a:pt x="346" y="295"/>
                  </a:lnTo>
                  <a:lnTo>
                    <a:pt x="343" y="297"/>
                  </a:lnTo>
                  <a:lnTo>
                    <a:pt x="340" y="299"/>
                  </a:lnTo>
                  <a:lnTo>
                    <a:pt x="333" y="303"/>
                  </a:lnTo>
                  <a:lnTo>
                    <a:pt x="326" y="307"/>
                  </a:lnTo>
                  <a:lnTo>
                    <a:pt x="319" y="309"/>
                  </a:lnTo>
                  <a:lnTo>
                    <a:pt x="311" y="311"/>
                  </a:lnTo>
                  <a:lnTo>
                    <a:pt x="303" y="312"/>
                  </a:lnTo>
                  <a:lnTo>
                    <a:pt x="295" y="313"/>
                  </a:lnTo>
                  <a:lnTo>
                    <a:pt x="171" y="313"/>
                  </a:lnTo>
                  <a:lnTo>
                    <a:pt x="171" y="151"/>
                  </a:lnTo>
                  <a:lnTo>
                    <a:pt x="295" y="151"/>
                  </a:lnTo>
                  <a:lnTo>
                    <a:pt x="303" y="152"/>
                  </a:lnTo>
                  <a:lnTo>
                    <a:pt x="311" y="153"/>
                  </a:lnTo>
                  <a:lnTo>
                    <a:pt x="319" y="155"/>
                  </a:lnTo>
                  <a:lnTo>
                    <a:pt x="326" y="158"/>
                  </a:lnTo>
                  <a:lnTo>
                    <a:pt x="333" y="161"/>
                  </a:lnTo>
                  <a:lnTo>
                    <a:pt x="340" y="165"/>
                  </a:lnTo>
                  <a:lnTo>
                    <a:pt x="346" y="170"/>
                  </a:lnTo>
                  <a:lnTo>
                    <a:pt x="349" y="172"/>
                  </a:lnTo>
                  <a:lnTo>
                    <a:pt x="352" y="175"/>
                  </a:lnTo>
                  <a:lnTo>
                    <a:pt x="357" y="181"/>
                  </a:lnTo>
                  <a:lnTo>
                    <a:pt x="359" y="184"/>
                  </a:lnTo>
                  <a:lnTo>
                    <a:pt x="362" y="187"/>
                  </a:lnTo>
                  <a:lnTo>
                    <a:pt x="366" y="193"/>
                  </a:lnTo>
                  <a:lnTo>
                    <a:pt x="369" y="200"/>
                  </a:lnTo>
                  <a:lnTo>
                    <a:pt x="372" y="208"/>
                  </a:lnTo>
                  <a:lnTo>
                    <a:pt x="374" y="216"/>
                  </a:lnTo>
                  <a:lnTo>
                    <a:pt x="375" y="224"/>
                  </a:lnTo>
                  <a:lnTo>
                    <a:pt x="37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4487863" y="815975"/>
              <a:ext cx="1198563" cy="1190625"/>
            </a:xfrm>
            <a:custGeom>
              <a:avLst/>
              <a:gdLst>
                <a:gd name="T0" fmla="*/ 747 w 755"/>
                <a:gd name="T1" fmla="*/ 298 h 750"/>
                <a:gd name="T2" fmla="*/ 729 w 755"/>
                <a:gd name="T3" fmla="*/ 236 h 750"/>
                <a:gd name="T4" fmla="*/ 701 w 755"/>
                <a:gd name="T5" fmla="*/ 179 h 750"/>
                <a:gd name="T6" fmla="*/ 658 w 755"/>
                <a:gd name="T7" fmla="*/ 122 h 750"/>
                <a:gd name="T8" fmla="*/ 605 w 755"/>
                <a:gd name="T9" fmla="*/ 74 h 750"/>
                <a:gd name="T10" fmla="*/ 526 w 755"/>
                <a:gd name="T11" fmla="*/ 29 h 750"/>
                <a:gd name="T12" fmla="*/ 436 w 755"/>
                <a:gd name="T13" fmla="*/ 4 h 750"/>
                <a:gd name="T14" fmla="*/ 348 w 755"/>
                <a:gd name="T15" fmla="*/ 1 h 750"/>
                <a:gd name="T16" fmla="*/ 282 w 755"/>
                <a:gd name="T17" fmla="*/ 11 h 750"/>
                <a:gd name="T18" fmla="*/ 212 w 755"/>
                <a:gd name="T19" fmla="*/ 36 h 750"/>
                <a:gd name="T20" fmla="*/ 165 w 755"/>
                <a:gd name="T21" fmla="*/ 63 h 750"/>
                <a:gd name="T22" fmla="*/ 109 w 755"/>
                <a:gd name="T23" fmla="*/ 109 h 750"/>
                <a:gd name="T24" fmla="*/ 63 w 755"/>
                <a:gd name="T25" fmla="*/ 164 h 750"/>
                <a:gd name="T26" fmla="*/ 22 w 755"/>
                <a:gd name="T27" fmla="*/ 245 h 750"/>
                <a:gd name="T28" fmla="*/ 2 w 755"/>
                <a:gd name="T29" fmla="*/ 336 h 750"/>
                <a:gd name="T30" fmla="*/ 2 w 755"/>
                <a:gd name="T31" fmla="*/ 414 h 750"/>
                <a:gd name="T32" fmla="*/ 16 w 755"/>
                <a:gd name="T33" fmla="*/ 488 h 750"/>
                <a:gd name="T34" fmla="*/ 36 w 755"/>
                <a:gd name="T35" fmla="*/ 539 h 750"/>
                <a:gd name="T36" fmla="*/ 74 w 755"/>
                <a:gd name="T37" fmla="*/ 600 h 750"/>
                <a:gd name="T38" fmla="*/ 136 w 755"/>
                <a:gd name="T39" fmla="*/ 665 h 750"/>
                <a:gd name="T40" fmla="*/ 212 w 755"/>
                <a:gd name="T41" fmla="*/ 713 h 750"/>
                <a:gd name="T42" fmla="*/ 300 w 755"/>
                <a:gd name="T43" fmla="*/ 743 h 750"/>
                <a:gd name="T44" fmla="*/ 397 w 755"/>
                <a:gd name="T45" fmla="*/ 750 h 750"/>
                <a:gd name="T46" fmla="*/ 464 w 755"/>
                <a:gd name="T47" fmla="*/ 741 h 750"/>
                <a:gd name="T48" fmla="*/ 534 w 755"/>
                <a:gd name="T49" fmla="*/ 717 h 750"/>
                <a:gd name="T50" fmla="*/ 582 w 755"/>
                <a:gd name="T51" fmla="*/ 692 h 750"/>
                <a:gd name="T52" fmla="*/ 632 w 755"/>
                <a:gd name="T53" fmla="*/ 653 h 750"/>
                <a:gd name="T54" fmla="*/ 681 w 755"/>
                <a:gd name="T55" fmla="*/ 600 h 750"/>
                <a:gd name="T56" fmla="*/ 726 w 755"/>
                <a:gd name="T57" fmla="*/ 522 h 750"/>
                <a:gd name="T58" fmla="*/ 751 w 755"/>
                <a:gd name="T59" fmla="*/ 433 h 750"/>
                <a:gd name="T60" fmla="*/ 755 w 755"/>
                <a:gd name="T61" fmla="*/ 375 h 750"/>
                <a:gd name="T62" fmla="*/ 566 w 755"/>
                <a:gd name="T63" fmla="*/ 419 h 750"/>
                <a:gd name="T64" fmla="*/ 555 w 755"/>
                <a:gd name="T65" fmla="*/ 459 h 750"/>
                <a:gd name="T66" fmla="*/ 526 w 755"/>
                <a:gd name="T67" fmla="*/ 512 h 750"/>
                <a:gd name="T68" fmla="*/ 486 w 755"/>
                <a:gd name="T69" fmla="*/ 553 h 750"/>
                <a:gd name="T70" fmla="*/ 435 w 755"/>
                <a:gd name="T71" fmla="*/ 579 h 750"/>
                <a:gd name="T72" fmla="*/ 388 w 755"/>
                <a:gd name="T73" fmla="*/ 589 h 750"/>
                <a:gd name="T74" fmla="*/ 339 w 755"/>
                <a:gd name="T75" fmla="*/ 585 h 750"/>
                <a:gd name="T76" fmla="*/ 293 w 755"/>
                <a:gd name="T77" fmla="*/ 568 h 750"/>
                <a:gd name="T78" fmla="*/ 254 w 755"/>
                <a:gd name="T79" fmla="*/ 540 h 750"/>
                <a:gd name="T80" fmla="*/ 223 w 755"/>
                <a:gd name="T81" fmla="*/ 504 h 750"/>
                <a:gd name="T82" fmla="*/ 200 w 755"/>
                <a:gd name="T83" fmla="*/ 459 h 750"/>
                <a:gd name="T84" fmla="*/ 187 w 755"/>
                <a:gd name="T85" fmla="*/ 408 h 750"/>
                <a:gd name="T86" fmla="*/ 186 w 755"/>
                <a:gd name="T87" fmla="*/ 352 h 750"/>
                <a:gd name="T88" fmla="*/ 193 w 755"/>
                <a:gd name="T89" fmla="*/ 311 h 750"/>
                <a:gd name="T90" fmla="*/ 217 w 755"/>
                <a:gd name="T91" fmla="*/ 255 h 750"/>
                <a:gd name="T92" fmla="*/ 254 w 755"/>
                <a:gd name="T93" fmla="*/ 209 h 750"/>
                <a:gd name="T94" fmla="*/ 302 w 755"/>
                <a:gd name="T95" fmla="*/ 178 h 750"/>
                <a:gd name="T96" fmla="*/ 348 w 755"/>
                <a:gd name="T97" fmla="*/ 163 h 750"/>
                <a:gd name="T98" fmla="*/ 398 w 755"/>
                <a:gd name="T99" fmla="*/ 162 h 750"/>
                <a:gd name="T100" fmla="*/ 444 w 755"/>
                <a:gd name="T101" fmla="*/ 174 h 750"/>
                <a:gd name="T102" fmla="*/ 486 w 755"/>
                <a:gd name="T103" fmla="*/ 197 h 750"/>
                <a:gd name="T104" fmla="*/ 520 w 755"/>
                <a:gd name="T105" fmla="*/ 231 h 750"/>
                <a:gd name="T106" fmla="*/ 547 w 755"/>
                <a:gd name="T107" fmla="*/ 272 h 750"/>
                <a:gd name="T108" fmla="*/ 564 w 755"/>
                <a:gd name="T109" fmla="*/ 321 h 750"/>
                <a:gd name="T110" fmla="*/ 570 w 755"/>
                <a:gd name="T111" fmla="*/ 375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5" h="750">
                  <a:moveTo>
                    <a:pt x="755" y="375"/>
                  </a:moveTo>
                  <a:lnTo>
                    <a:pt x="754" y="355"/>
                  </a:lnTo>
                  <a:lnTo>
                    <a:pt x="753" y="336"/>
                  </a:lnTo>
                  <a:lnTo>
                    <a:pt x="751" y="317"/>
                  </a:lnTo>
                  <a:lnTo>
                    <a:pt x="747" y="298"/>
                  </a:lnTo>
                  <a:lnTo>
                    <a:pt x="745" y="289"/>
                  </a:lnTo>
                  <a:lnTo>
                    <a:pt x="743" y="280"/>
                  </a:lnTo>
                  <a:lnTo>
                    <a:pt x="738" y="262"/>
                  </a:lnTo>
                  <a:lnTo>
                    <a:pt x="732" y="245"/>
                  </a:lnTo>
                  <a:lnTo>
                    <a:pt x="729" y="236"/>
                  </a:lnTo>
                  <a:lnTo>
                    <a:pt x="726" y="228"/>
                  </a:lnTo>
                  <a:lnTo>
                    <a:pt x="722" y="219"/>
                  </a:lnTo>
                  <a:lnTo>
                    <a:pt x="718" y="211"/>
                  </a:lnTo>
                  <a:lnTo>
                    <a:pt x="710" y="195"/>
                  </a:lnTo>
                  <a:lnTo>
                    <a:pt x="701" y="179"/>
                  </a:lnTo>
                  <a:lnTo>
                    <a:pt x="696" y="172"/>
                  </a:lnTo>
                  <a:lnTo>
                    <a:pt x="691" y="164"/>
                  </a:lnTo>
                  <a:lnTo>
                    <a:pt x="681" y="149"/>
                  </a:lnTo>
                  <a:lnTo>
                    <a:pt x="670" y="135"/>
                  </a:lnTo>
                  <a:lnTo>
                    <a:pt x="658" y="122"/>
                  </a:lnTo>
                  <a:lnTo>
                    <a:pt x="646" y="109"/>
                  </a:lnTo>
                  <a:lnTo>
                    <a:pt x="632" y="96"/>
                  </a:lnTo>
                  <a:lnTo>
                    <a:pt x="619" y="85"/>
                  </a:lnTo>
                  <a:lnTo>
                    <a:pt x="612" y="79"/>
                  </a:lnTo>
                  <a:lnTo>
                    <a:pt x="605" y="74"/>
                  </a:lnTo>
                  <a:lnTo>
                    <a:pt x="590" y="63"/>
                  </a:lnTo>
                  <a:lnTo>
                    <a:pt x="575" y="54"/>
                  </a:lnTo>
                  <a:lnTo>
                    <a:pt x="559" y="45"/>
                  </a:lnTo>
                  <a:lnTo>
                    <a:pt x="543" y="36"/>
                  </a:lnTo>
                  <a:lnTo>
                    <a:pt x="526" y="29"/>
                  </a:lnTo>
                  <a:lnTo>
                    <a:pt x="509" y="22"/>
                  </a:lnTo>
                  <a:lnTo>
                    <a:pt x="491" y="16"/>
                  </a:lnTo>
                  <a:lnTo>
                    <a:pt x="473" y="11"/>
                  </a:lnTo>
                  <a:lnTo>
                    <a:pt x="455" y="7"/>
                  </a:lnTo>
                  <a:lnTo>
                    <a:pt x="436" y="4"/>
                  </a:lnTo>
                  <a:lnTo>
                    <a:pt x="417" y="2"/>
                  </a:lnTo>
                  <a:lnTo>
                    <a:pt x="397" y="0"/>
                  </a:lnTo>
                  <a:lnTo>
                    <a:pt x="378" y="0"/>
                  </a:lnTo>
                  <a:lnTo>
                    <a:pt x="358" y="0"/>
                  </a:lnTo>
                  <a:lnTo>
                    <a:pt x="348" y="1"/>
                  </a:lnTo>
                  <a:lnTo>
                    <a:pt x="339" y="2"/>
                  </a:lnTo>
                  <a:lnTo>
                    <a:pt x="320" y="4"/>
                  </a:lnTo>
                  <a:lnTo>
                    <a:pt x="300" y="7"/>
                  </a:lnTo>
                  <a:lnTo>
                    <a:pt x="291" y="9"/>
                  </a:lnTo>
                  <a:lnTo>
                    <a:pt x="282" y="11"/>
                  </a:lnTo>
                  <a:lnTo>
                    <a:pt x="264" y="16"/>
                  </a:lnTo>
                  <a:lnTo>
                    <a:pt x="246" y="22"/>
                  </a:lnTo>
                  <a:lnTo>
                    <a:pt x="229" y="29"/>
                  </a:lnTo>
                  <a:lnTo>
                    <a:pt x="220" y="33"/>
                  </a:lnTo>
                  <a:lnTo>
                    <a:pt x="212" y="36"/>
                  </a:lnTo>
                  <a:lnTo>
                    <a:pt x="204" y="40"/>
                  </a:lnTo>
                  <a:lnTo>
                    <a:pt x="196" y="45"/>
                  </a:lnTo>
                  <a:lnTo>
                    <a:pt x="180" y="54"/>
                  </a:lnTo>
                  <a:lnTo>
                    <a:pt x="172" y="58"/>
                  </a:lnTo>
                  <a:lnTo>
                    <a:pt x="165" y="63"/>
                  </a:lnTo>
                  <a:lnTo>
                    <a:pt x="157" y="68"/>
                  </a:lnTo>
                  <a:lnTo>
                    <a:pt x="150" y="74"/>
                  </a:lnTo>
                  <a:lnTo>
                    <a:pt x="136" y="85"/>
                  </a:lnTo>
                  <a:lnTo>
                    <a:pt x="122" y="96"/>
                  </a:lnTo>
                  <a:lnTo>
                    <a:pt x="109" y="109"/>
                  </a:lnTo>
                  <a:lnTo>
                    <a:pt x="97" y="122"/>
                  </a:lnTo>
                  <a:lnTo>
                    <a:pt x="85" y="135"/>
                  </a:lnTo>
                  <a:lnTo>
                    <a:pt x="79" y="142"/>
                  </a:lnTo>
                  <a:lnTo>
                    <a:pt x="74" y="149"/>
                  </a:lnTo>
                  <a:lnTo>
                    <a:pt x="63" y="164"/>
                  </a:lnTo>
                  <a:lnTo>
                    <a:pt x="54" y="179"/>
                  </a:lnTo>
                  <a:lnTo>
                    <a:pt x="45" y="195"/>
                  </a:lnTo>
                  <a:lnTo>
                    <a:pt x="36" y="211"/>
                  </a:lnTo>
                  <a:lnTo>
                    <a:pt x="29" y="228"/>
                  </a:lnTo>
                  <a:lnTo>
                    <a:pt x="22" y="245"/>
                  </a:lnTo>
                  <a:lnTo>
                    <a:pt x="16" y="262"/>
                  </a:lnTo>
                  <a:lnTo>
                    <a:pt x="11" y="280"/>
                  </a:lnTo>
                  <a:lnTo>
                    <a:pt x="7" y="298"/>
                  </a:lnTo>
                  <a:lnTo>
                    <a:pt x="4" y="317"/>
                  </a:lnTo>
                  <a:lnTo>
                    <a:pt x="2" y="336"/>
                  </a:lnTo>
                  <a:lnTo>
                    <a:pt x="1" y="345"/>
                  </a:lnTo>
                  <a:lnTo>
                    <a:pt x="0" y="355"/>
                  </a:lnTo>
                  <a:lnTo>
                    <a:pt x="0" y="375"/>
                  </a:lnTo>
                  <a:lnTo>
                    <a:pt x="0" y="395"/>
                  </a:lnTo>
                  <a:lnTo>
                    <a:pt x="2" y="414"/>
                  </a:lnTo>
                  <a:lnTo>
                    <a:pt x="4" y="433"/>
                  </a:lnTo>
                  <a:lnTo>
                    <a:pt x="7" y="451"/>
                  </a:lnTo>
                  <a:lnTo>
                    <a:pt x="9" y="461"/>
                  </a:lnTo>
                  <a:lnTo>
                    <a:pt x="11" y="470"/>
                  </a:lnTo>
                  <a:lnTo>
                    <a:pt x="16" y="488"/>
                  </a:lnTo>
                  <a:lnTo>
                    <a:pt x="22" y="505"/>
                  </a:lnTo>
                  <a:lnTo>
                    <a:pt x="26" y="514"/>
                  </a:lnTo>
                  <a:lnTo>
                    <a:pt x="29" y="522"/>
                  </a:lnTo>
                  <a:lnTo>
                    <a:pt x="33" y="530"/>
                  </a:lnTo>
                  <a:lnTo>
                    <a:pt x="36" y="539"/>
                  </a:lnTo>
                  <a:lnTo>
                    <a:pt x="45" y="555"/>
                  </a:lnTo>
                  <a:lnTo>
                    <a:pt x="54" y="571"/>
                  </a:lnTo>
                  <a:lnTo>
                    <a:pt x="58" y="578"/>
                  </a:lnTo>
                  <a:lnTo>
                    <a:pt x="63" y="586"/>
                  </a:lnTo>
                  <a:lnTo>
                    <a:pt x="74" y="600"/>
                  </a:lnTo>
                  <a:lnTo>
                    <a:pt x="85" y="615"/>
                  </a:lnTo>
                  <a:lnTo>
                    <a:pt x="97" y="628"/>
                  </a:lnTo>
                  <a:lnTo>
                    <a:pt x="109" y="641"/>
                  </a:lnTo>
                  <a:lnTo>
                    <a:pt x="122" y="653"/>
                  </a:lnTo>
                  <a:lnTo>
                    <a:pt x="136" y="665"/>
                  </a:lnTo>
                  <a:lnTo>
                    <a:pt x="150" y="676"/>
                  </a:lnTo>
                  <a:lnTo>
                    <a:pt x="165" y="687"/>
                  </a:lnTo>
                  <a:lnTo>
                    <a:pt x="180" y="696"/>
                  </a:lnTo>
                  <a:lnTo>
                    <a:pt x="196" y="705"/>
                  </a:lnTo>
                  <a:lnTo>
                    <a:pt x="212" y="713"/>
                  </a:lnTo>
                  <a:lnTo>
                    <a:pt x="229" y="721"/>
                  </a:lnTo>
                  <a:lnTo>
                    <a:pt x="246" y="728"/>
                  </a:lnTo>
                  <a:lnTo>
                    <a:pt x="264" y="733"/>
                  </a:lnTo>
                  <a:lnTo>
                    <a:pt x="282" y="738"/>
                  </a:lnTo>
                  <a:lnTo>
                    <a:pt x="300" y="743"/>
                  </a:lnTo>
                  <a:lnTo>
                    <a:pt x="320" y="746"/>
                  </a:lnTo>
                  <a:lnTo>
                    <a:pt x="339" y="748"/>
                  </a:lnTo>
                  <a:lnTo>
                    <a:pt x="358" y="750"/>
                  </a:lnTo>
                  <a:lnTo>
                    <a:pt x="378" y="750"/>
                  </a:lnTo>
                  <a:lnTo>
                    <a:pt x="397" y="750"/>
                  </a:lnTo>
                  <a:lnTo>
                    <a:pt x="407" y="749"/>
                  </a:lnTo>
                  <a:lnTo>
                    <a:pt x="417" y="748"/>
                  </a:lnTo>
                  <a:lnTo>
                    <a:pt x="436" y="746"/>
                  </a:lnTo>
                  <a:lnTo>
                    <a:pt x="455" y="743"/>
                  </a:lnTo>
                  <a:lnTo>
                    <a:pt x="464" y="741"/>
                  </a:lnTo>
                  <a:lnTo>
                    <a:pt x="473" y="738"/>
                  </a:lnTo>
                  <a:lnTo>
                    <a:pt x="491" y="733"/>
                  </a:lnTo>
                  <a:lnTo>
                    <a:pt x="509" y="728"/>
                  </a:lnTo>
                  <a:lnTo>
                    <a:pt x="526" y="721"/>
                  </a:lnTo>
                  <a:lnTo>
                    <a:pt x="534" y="717"/>
                  </a:lnTo>
                  <a:lnTo>
                    <a:pt x="543" y="713"/>
                  </a:lnTo>
                  <a:lnTo>
                    <a:pt x="551" y="709"/>
                  </a:lnTo>
                  <a:lnTo>
                    <a:pt x="559" y="705"/>
                  </a:lnTo>
                  <a:lnTo>
                    <a:pt x="575" y="696"/>
                  </a:lnTo>
                  <a:lnTo>
                    <a:pt x="582" y="692"/>
                  </a:lnTo>
                  <a:lnTo>
                    <a:pt x="590" y="687"/>
                  </a:lnTo>
                  <a:lnTo>
                    <a:pt x="597" y="682"/>
                  </a:lnTo>
                  <a:lnTo>
                    <a:pt x="605" y="676"/>
                  </a:lnTo>
                  <a:lnTo>
                    <a:pt x="619" y="665"/>
                  </a:lnTo>
                  <a:lnTo>
                    <a:pt x="632" y="653"/>
                  </a:lnTo>
                  <a:lnTo>
                    <a:pt x="646" y="641"/>
                  </a:lnTo>
                  <a:lnTo>
                    <a:pt x="658" y="628"/>
                  </a:lnTo>
                  <a:lnTo>
                    <a:pt x="670" y="615"/>
                  </a:lnTo>
                  <a:lnTo>
                    <a:pt x="675" y="608"/>
                  </a:lnTo>
                  <a:lnTo>
                    <a:pt x="681" y="600"/>
                  </a:lnTo>
                  <a:lnTo>
                    <a:pt x="691" y="586"/>
                  </a:lnTo>
                  <a:lnTo>
                    <a:pt x="701" y="571"/>
                  </a:lnTo>
                  <a:lnTo>
                    <a:pt x="710" y="555"/>
                  </a:lnTo>
                  <a:lnTo>
                    <a:pt x="718" y="539"/>
                  </a:lnTo>
                  <a:lnTo>
                    <a:pt x="726" y="522"/>
                  </a:lnTo>
                  <a:lnTo>
                    <a:pt x="732" y="505"/>
                  </a:lnTo>
                  <a:lnTo>
                    <a:pt x="738" y="488"/>
                  </a:lnTo>
                  <a:lnTo>
                    <a:pt x="743" y="470"/>
                  </a:lnTo>
                  <a:lnTo>
                    <a:pt x="747" y="451"/>
                  </a:lnTo>
                  <a:lnTo>
                    <a:pt x="751" y="433"/>
                  </a:lnTo>
                  <a:lnTo>
                    <a:pt x="752" y="424"/>
                  </a:lnTo>
                  <a:lnTo>
                    <a:pt x="753" y="414"/>
                  </a:lnTo>
                  <a:lnTo>
                    <a:pt x="754" y="405"/>
                  </a:lnTo>
                  <a:lnTo>
                    <a:pt x="754" y="395"/>
                  </a:lnTo>
                  <a:lnTo>
                    <a:pt x="755" y="375"/>
                  </a:lnTo>
                  <a:close/>
                  <a:moveTo>
                    <a:pt x="570" y="375"/>
                  </a:moveTo>
                  <a:lnTo>
                    <a:pt x="570" y="386"/>
                  </a:lnTo>
                  <a:lnTo>
                    <a:pt x="569" y="397"/>
                  </a:lnTo>
                  <a:lnTo>
                    <a:pt x="568" y="408"/>
                  </a:lnTo>
                  <a:lnTo>
                    <a:pt x="566" y="419"/>
                  </a:lnTo>
                  <a:lnTo>
                    <a:pt x="565" y="424"/>
                  </a:lnTo>
                  <a:lnTo>
                    <a:pt x="564" y="429"/>
                  </a:lnTo>
                  <a:lnTo>
                    <a:pt x="561" y="439"/>
                  </a:lnTo>
                  <a:lnTo>
                    <a:pt x="558" y="449"/>
                  </a:lnTo>
                  <a:lnTo>
                    <a:pt x="555" y="459"/>
                  </a:lnTo>
                  <a:lnTo>
                    <a:pt x="551" y="468"/>
                  </a:lnTo>
                  <a:lnTo>
                    <a:pt x="547" y="478"/>
                  </a:lnTo>
                  <a:lnTo>
                    <a:pt x="537" y="495"/>
                  </a:lnTo>
                  <a:lnTo>
                    <a:pt x="532" y="504"/>
                  </a:lnTo>
                  <a:lnTo>
                    <a:pt x="526" y="512"/>
                  </a:lnTo>
                  <a:lnTo>
                    <a:pt x="514" y="527"/>
                  </a:lnTo>
                  <a:lnTo>
                    <a:pt x="507" y="534"/>
                  </a:lnTo>
                  <a:lnTo>
                    <a:pt x="500" y="540"/>
                  </a:lnTo>
                  <a:lnTo>
                    <a:pt x="493" y="547"/>
                  </a:lnTo>
                  <a:lnTo>
                    <a:pt x="486" y="553"/>
                  </a:lnTo>
                  <a:lnTo>
                    <a:pt x="470" y="563"/>
                  </a:lnTo>
                  <a:lnTo>
                    <a:pt x="461" y="568"/>
                  </a:lnTo>
                  <a:lnTo>
                    <a:pt x="453" y="572"/>
                  </a:lnTo>
                  <a:lnTo>
                    <a:pt x="444" y="576"/>
                  </a:lnTo>
                  <a:lnTo>
                    <a:pt x="435" y="579"/>
                  </a:lnTo>
                  <a:lnTo>
                    <a:pt x="426" y="582"/>
                  </a:lnTo>
                  <a:lnTo>
                    <a:pt x="417" y="585"/>
                  </a:lnTo>
                  <a:lnTo>
                    <a:pt x="407" y="587"/>
                  </a:lnTo>
                  <a:lnTo>
                    <a:pt x="398" y="588"/>
                  </a:lnTo>
                  <a:lnTo>
                    <a:pt x="388" y="589"/>
                  </a:lnTo>
                  <a:lnTo>
                    <a:pt x="378" y="589"/>
                  </a:lnTo>
                  <a:lnTo>
                    <a:pt x="368" y="589"/>
                  </a:lnTo>
                  <a:lnTo>
                    <a:pt x="358" y="588"/>
                  </a:lnTo>
                  <a:lnTo>
                    <a:pt x="348" y="587"/>
                  </a:lnTo>
                  <a:lnTo>
                    <a:pt x="339" y="585"/>
                  </a:lnTo>
                  <a:lnTo>
                    <a:pt x="330" y="582"/>
                  </a:lnTo>
                  <a:lnTo>
                    <a:pt x="320" y="579"/>
                  </a:lnTo>
                  <a:lnTo>
                    <a:pt x="310" y="576"/>
                  </a:lnTo>
                  <a:lnTo>
                    <a:pt x="302" y="572"/>
                  </a:lnTo>
                  <a:lnTo>
                    <a:pt x="293" y="568"/>
                  </a:lnTo>
                  <a:lnTo>
                    <a:pt x="285" y="563"/>
                  </a:lnTo>
                  <a:lnTo>
                    <a:pt x="277" y="558"/>
                  </a:lnTo>
                  <a:lnTo>
                    <a:pt x="269" y="553"/>
                  </a:lnTo>
                  <a:lnTo>
                    <a:pt x="262" y="547"/>
                  </a:lnTo>
                  <a:lnTo>
                    <a:pt x="254" y="540"/>
                  </a:lnTo>
                  <a:lnTo>
                    <a:pt x="247" y="534"/>
                  </a:lnTo>
                  <a:lnTo>
                    <a:pt x="241" y="527"/>
                  </a:lnTo>
                  <a:lnTo>
                    <a:pt x="234" y="519"/>
                  </a:lnTo>
                  <a:lnTo>
                    <a:pt x="228" y="512"/>
                  </a:lnTo>
                  <a:lnTo>
                    <a:pt x="223" y="504"/>
                  </a:lnTo>
                  <a:lnTo>
                    <a:pt x="217" y="495"/>
                  </a:lnTo>
                  <a:lnTo>
                    <a:pt x="212" y="486"/>
                  </a:lnTo>
                  <a:lnTo>
                    <a:pt x="208" y="478"/>
                  </a:lnTo>
                  <a:lnTo>
                    <a:pt x="203" y="468"/>
                  </a:lnTo>
                  <a:lnTo>
                    <a:pt x="200" y="459"/>
                  </a:lnTo>
                  <a:lnTo>
                    <a:pt x="196" y="449"/>
                  </a:lnTo>
                  <a:lnTo>
                    <a:pt x="193" y="439"/>
                  </a:lnTo>
                  <a:lnTo>
                    <a:pt x="191" y="429"/>
                  </a:lnTo>
                  <a:lnTo>
                    <a:pt x="188" y="419"/>
                  </a:lnTo>
                  <a:lnTo>
                    <a:pt x="187" y="408"/>
                  </a:lnTo>
                  <a:lnTo>
                    <a:pt x="186" y="397"/>
                  </a:lnTo>
                  <a:lnTo>
                    <a:pt x="185" y="386"/>
                  </a:lnTo>
                  <a:lnTo>
                    <a:pt x="185" y="375"/>
                  </a:lnTo>
                  <a:lnTo>
                    <a:pt x="185" y="363"/>
                  </a:lnTo>
                  <a:lnTo>
                    <a:pt x="186" y="352"/>
                  </a:lnTo>
                  <a:lnTo>
                    <a:pt x="187" y="342"/>
                  </a:lnTo>
                  <a:lnTo>
                    <a:pt x="188" y="331"/>
                  </a:lnTo>
                  <a:lnTo>
                    <a:pt x="190" y="326"/>
                  </a:lnTo>
                  <a:lnTo>
                    <a:pt x="191" y="321"/>
                  </a:lnTo>
                  <a:lnTo>
                    <a:pt x="193" y="311"/>
                  </a:lnTo>
                  <a:lnTo>
                    <a:pt x="196" y="301"/>
                  </a:lnTo>
                  <a:lnTo>
                    <a:pt x="200" y="291"/>
                  </a:lnTo>
                  <a:lnTo>
                    <a:pt x="203" y="282"/>
                  </a:lnTo>
                  <a:lnTo>
                    <a:pt x="208" y="272"/>
                  </a:lnTo>
                  <a:lnTo>
                    <a:pt x="217" y="255"/>
                  </a:lnTo>
                  <a:lnTo>
                    <a:pt x="223" y="246"/>
                  </a:lnTo>
                  <a:lnTo>
                    <a:pt x="228" y="238"/>
                  </a:lnTo>
                  <a:lnTo>
                    <a:pt x="241" y="223"/>
                  </a:lnTo>
                  <a:lnTo>
                    <a:pt x="247" y="216"/>
                  </a:lnTo>
                  <a:lnTo>
                    <a:pt x="254" y="209"/>
                  </a:lnTo>
                  <a:lnTo>
                    <a:pt x="262" y="203"/>
                  </a:lnTo>
                  <a:lnTo>
                    <a:pt x="269" y="197"/>
                  </a:lnTo>
                  <a:lnTo>
                    <a:pt x="285" y="187"/>
                  </a:lnTo>
                  <a:lnTo>
                    <a:pt x="293" y="182"/>
                  </a:lnTo>
                  <a:lnTo>
                    <a:pt x="302" y="178"/>
                  </a:lnTo>
                  <a:lnTo>
                    <a:pt x="310" y="174"/>
                  </a:lnTo>
                  <a:lnTo>
                    <a:pt x="320" y="170"/>
                  </a:lnTo>
                  <a:lnTo>
                    <a:pt x="330" y="168"/>
                  </a:lnTo>
                  <a:lnTo>
                    <a:pt x="339" y="165"/>
                  </a:lnTo>
                  <a:lnTo>
                    <a:pt x="348" y="163"/>
                  </a:lnTo>
                  <a:lnTo>
                    <a:pt x="358" y="162"/>
                  </a:lnTo>
                  <a:lnTo>
                    <a:pt x="368" y="161"/>
                  </a:lnTo>
                  <a:lnTo>
                    <a:pt x="378" y="161"/>
                  </a:lnTo>
                  <a:lnTo>
                    <a:pt x="388" y="161"/>
                  </a:lnTo>
                  <a:lnTo>
                    <a:pt x="398" y="162"/>
                  </a:lnTo>
                  <a:lnTo>
                    <a:pt x="407" y="163"/>
                  </a:lnTo>
                  <a:lnTo>
                    <a:pt x="417" y="165"/>
                  </a:lnTo>
                  <a:lnTo>
                    <a:pt x="426" y="168"/>
                  </a:lnTo>
                  <a:lnTo>
                    <a:pt x="435" y="170"/>
                  </a:lnTo>
                  <a:lnTo>
                    <a:pt x="444" y="174"/>
                  </a:lnTo>
                  <a:lnTo>
                    <a:pt x="453" y="178"/>
                  </a:lnTo>
                  <a:lnTo>
                    <a:pt x="461" y="182"/>
                  </a:lnTo>
                  <a:lnTo>
                    <a:pt x="470" y="187"/>
                  </a:lnTo>
                  <a:lnTo>
                    <a:pt x="478" y="192"/>
                  </a:lnTo>
                  <a:lnTo>
                    <a:pt x="486" y="197"/>
                  </a:lnTo>
                  <a:lnTo>
                    <a:pt x="493" y="203"/>
                  </a:lnTo>
                  <a:lnTo>
                    <a:pt x="500" y="209"/>
                  </a:lnTo>
                  <a:lnTo>
                    <a:pt x="507" y="216"/>
                  </a:lnTo>
                  <a:lnTo>
                    <a:pt x="514" y="223"/>
                  </a:lnTo>
                  <a:lnTo>
                    <a:pt x="520" y="231"/>
                  </a:lnTo>
                  <a:lnTo>
                    <a:pt x="526" y="238"/>
                  </a:lnTo>
                  <a:lnTo>
                    <a:pt x="532" y="246"/>
                  </a:lnTo>
                  <a:lnTo>
                    <a:pt x="537" y="255"/>
                  </a:lnTo>
                  <a:lnTo>
                    <a:pt x="542" y="263"/>
                  </a:lnTo>
                  <a:lnTo>
                    <a:pt x="547" y="272"/>
                  </a:lnTo>
                  <a:lnTo>
                    <a:pt x="551" y="282"/>
                  </a:lnTo>
                  <a:lnTo>
                    <a:pt x="555" y="291"/>
                  </a:lnTo>
                  <a:lnTo>
                    <a:pt x="558" y="301"/>
                  </a:lnTo>
                  <a:lnTo>
                    <a:pt x="561" y="311"/>
                  </a:lnTo>
                  <a:lnTo>
                    <a:pt x="564" y="321"/>
                  </a:lnTo>
                  <a:lnTo>
                    <a:pt x="566" y="331"/>
                  </a:lnTo>
                  <a:lnTo>
                    <a:pt x="568" y="342"/>
                  </a:lnTo>
                  <a:lnTo>
                    <a:pt x="569" y="352"/>
                  </a:lnTo>
                  <a:lnTo>
                    <a:pt x="570" y="363"/>
                  </a:lnTo>
                  <a:lnTo>
                    <a:pt x="570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01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2932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97999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07332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23686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4111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09997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0819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01736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2243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286A-AB71-4FEF-A259-2564266B69DC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628800"/>
            <a:ext cx="6011863" cy="1581438"/>
          </a:xfrm>
          <a:solidFill>
            <a:schemeClr val="accent1"/>
          </a:solidFill>
        </p:spPr>
        <p:txBody>
          <a:bodyPr wrap="square" lIns="540000" tIns="234000" rIns="540000" bIns="180000">
            <a:spAutoFit/>
          </a:bodyPr>
          <a:lstStyle>
            <a:lvl1pPr>
              <a:lnSpc>
                <a:spcPct val="90000"/>
              </a:lnSpc>
              <a:defRPr sz="4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5472311" cy="1079500"/>
          </a:xfrm>
        </p:spPr>
        <p:txBody>
          <a:bodyPr anchor="t" anchorCtr="0"/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856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765176"/>
            <a:ext cx="6011863" cy="1307929"/>
          </a:xfrm>
          <a:solidFill>
            <a:schemeClr val="accent1">
              <a:alpha val="89804"/>
            </a:schemeClr>
          </a:solidFill>
        </p:spPr>
        <p:txBody>
          <a:bodyPr lIns="540000" rIns="540000" anchor="t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4048" y="3925730"/>
            <a:ext cx="4139952" cy="1159033"/>
          </a:xfrm>
          <a:solidFill>
            <a:srgbClr val="FFFFFF">
              <a:alpha val="90000"/>
            </a:srgbClr>
          </a:solidFill>
        </p:spPr>
        <p:txBody>
          <a:bodyPr wrap="square" lIns="324000" tIns="162000" rIns="324000" bIns="108000" anchor="b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3200" b="1" i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81329"/>
            <a:ext cx="1583630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fld id="{0C640EB5-089B-4250-B6B8-C25520BC4419}" type="datetime1">
              <a:rPr lang="fi-FI" smtClean="0"/>
              <a:t>4.6.2019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150" y="6381328"/>
            <a:ext cx="5473700" cy="221109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en-US"/>
              <a:t>© Aalto University Professional Development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08850" y="6021289"/>
            <a:ext cx="1511622" cy="576064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7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48963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97976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600228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36678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39218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40693"/>
      </p:ext>
    </p:extLst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954661"/>
      </p:ext>
    </p:extLst>
  </p:cSld>
  <p:clrMapOvr>
    <a:masterClrMapping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14731"/>
      </p:ext>
    </p:extLst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18035"/>
      </p:ext>
    </p:extLst>
  </p:cSld>
  <p:clrMapOvr>
    <a:masterClrMapping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07990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765176"/>
            <a:ext cx="6011863" cy="1307929"/>
          </a:xfrm>
          <a:solidFill>
            <a:srgbClr val="FFFFFF">
              <a:alpha val="89804"/>
            </a:srgbClr>
          </a:solidFill>
        </p:spPr>
        <p:txBody>
          <a:bodyPr lIns="540000" rIns="540000" anchor="t"/>
          <a:lstStyle>
            <a:lvl1pPr algn="l">
              <a:defRPr sz="40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4048" y="3925730"/>
            <a:ext cx="4139952" cy="1159033"/>
          </a:xfrm>
          <a:solidFill>
            <a:srgbClr val="FFFFFF">
              <a:alpha val="90000"/>
            </a:srgbClr>
          </a:solidFill>
        </p:spPr>
        <p:txBody>
          <a:bodyPr wrap="square" lIns="324000" tIns="162000" rIns="324000" bIns="108000" anchor="b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3200" b="1" i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81329"/>
            <a:ext cx="1583630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fld id="{7C80D63D-F8B3-4CDD-8871-797208F46701}" type="datetime1">
              <a:rPr lang="fi-FI" smtClean="0"/>
              <a:t>4.6.2019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150" y="6381328"/>
            <a:ext cx="5473700" cy="221109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en-US"/>
              <a:t>© Aalto University Professional Development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08850" y="6021289"/>
            <a:ext cx="1511622" cy="576064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6563991" y="332656"/>
            <a:ext cx="2256481" cy="270000"/>
            <a:chOff x="1258888" y="815975"/>
            <a:chExt cx="9950450" cy="1190625"/>
          </a:xfrm>
          <a:solidFill>
            <a:schemeClr val="bg1"/>
          </a:solidFill>
          <a:effectLst>
            <a:outerShdw blurRad="127000" algn="ctr" rotWithShape="0">
              <a:prstClr val="black">
                <a:alpha val="30000"/>
              </a:prstClr>
            </a:outerShdw>
          </a:effectLst>
        </p:grpSpPr>
        <p:sp>
          <p:nvSpPr>
            <p:cNvPr id="15" name="Freeform 6"/>
            <p:cNvSpPr>
              <a:spLocks noEditPoints="1"/>
            </p:cNvSpPr>
            <p:nvPr userDrawn="1"/>
          </p:nvSpPr>
          <p:spPr bwMode="auto">
            <a:xfrm>
              <a:off x="6069013" y="846138"/>
              <a:ext cx="3084513" cy="347662"/>
            </a:xfrm>
            <a:custGeom>
              <a:avLst/>
              <a:gdLst>
                <a:gd name="T0" fmla="*/ 87 w 1943"/>
                <a:gd name="T1" fmla="*/ 40 h 219"/>
                <a:gd name="T2" fmla="*/ 252 w 1943"/>
                <a:gd name="T3" fmla="*/ 75 h 219"/>
                <a:gd name="T4" fmla="*/ 232 w 1943"/>
                <a:gd name="T5" fmla="*/ 99 h 219"/>
                <a:gd name="T6" fmla="*/ 180 w 1943"/>
                <a:gd name="T7" fmla="*/ 137 h 219"/>
                <a:gd name="T8" fmla="*/ 208 w 1943"/>
                <a:gd name="T9" fmla="*/ 179 h 219"/>
                <a:gd name="T10" fmla="*/ 266 w 1943"/>
                <a:gd name="T11" fmla="*/ 173 h 219"/>
                <a:gd name="T12" fmla="*/ 297 w 1943"/>
                <a:gd name="T13" fmla="*/ 70 h 219"/>
                <a:gd name="T14" fmla="*/ 237 w 1943"/>
                <a:gd name="T15" fmla="*/ 46 h 219"/>
                <a:gd name="T16" fmla="*/ 187 w 1943"/>
                <a:gd name="T17" fmla="*/ 90 h 219"/>
                <a:gd name="T18" fmla="*/ 229 w 1943"/>
                <a:gd name="T19" fmla="*/ 152 h 219"/>
                <a:gd name="T20" fmla="*/ 228 w 1943"/>
                <a:gd name="T21" fmla="*/ 126 h 219"/>
                <a:gd name="T22" fmla="*/ 451 w 1943"/>
                <a:gd name="T23" fmla="*/ 51 h 219"/>
                <a:gd name="T24" fmla="*/ 417 w 1943"/>
                <a:gd name="T25" fmla="*/ 164 h 219"/>
                <a:gd name="T26" fmla="*/ 456 w 1943"/>
                <a:gd name="T27" fmla="*/ 149 h 219"/>
                <a:gd name="T28" fmla="*/ 538 w 1943"/>
                <a:gd name="T29" fmla="*/ 49 h 219"/>
                <a:gd name="T30" fmla="*/ 492 w 1943"/>
                <a:gd name="T31" fmla="*/ 106 h 219"/>
                <a:gd name="T32" fmla="*/ 526 w 1943"/>
                <a:gd name="T33" fmla="*/ 174 h 219"/>
                <a:gd name="T34" fmla="*/ 604 w 1943"/>
                <a:gd name="T35" fmla="*/ 167 h 219"/>
                <a:gd name="T36" fmla="*/ 625 w 1943"/>
                <a:gd name="T37" fmla="*/ 93 h 219"/>
                <a:gd name="T38" fmla="*/ 574 w 1943"/>
                <a:gd name="T39" fmla="*/ 47 h 219"/>
                <a:gd name="T40" fmla="*/ 589 w 1943"/>
                <a:gd name="T41" fmla="*/ 102 h 219"/>
                <a:gd name="T42" fmla="*/ 560 w 1943"/>
                <a:gd name="T43" fmla="*/ 151 h 219"/>
                <a:gd name="T44" fmla="*/ 530 w 1943"/>
                <a:gd name="T45" fmla="*/ 105 h 219"/>
                <a:gd name="T46" fmla="*/ 821 w 1943"/>
                <a:gd name="T47" fmla="*/ 118 h 219"/>
                <a:gd name="T48" fmla="*/ 790 w 1943"/>
                <a:gd name="T49" fmla="*/ 148 h 219"/>
                <a:gd name="T50" fmla="*/ 719 w 1943"/>
                <a:gd name="T51" fmla="*/ 120 h 219"/>
                <a:gd name="T52" fmla="*/ 755 w 1943"/>
                <a:gd name="T53" fmla="*/ 176 h 219"/>
                <a:gd name="T54" fmla="*/ 837 w 1943"/>
                <a:gd name="T55" fmla="*/ 170 h 219"/>
                <a:gd name="T56" fmla="*/ 821 w 1943"/>
                <a:gd name="T57" fmla="*/ 0 h 219"/>
                <a:gd name="T58" fmla="*/ 954 w 1943"/>
                <a:gd name="T59" fmla="*/ 78 h 219"/>
                <a:gd name="T60" fmla="*/ 1016 w 1943"/>
                <a:gd name="T61" fmla="*/ 178 h 219"/>
                <a:gd name="T62" fmla="*/ 994 w 1943"/>
                <a:gd name="T63" fmla="*/ 51 h 219"/>
                <a:gd name="T64" fmla="*/ 899 w 1943"/>
                <a:gd name="T65" fmla="*/ 49 h 219"/>
                <a:gd name="T66" fmla="*/ 1240 w 1943"/>
                <a:gd name="T67" fmla="*/ 49 h 219"/>
                <a:gd name="T68" fmla="*/ 1380 w 1943"/>
                <a:gd name="T69" fmla="*/ 94 h 219"/>
                <a:gd name="T70" fmla="*/ 1313 w 1943"/>
                <a:gd name="T71" fmla="*/ 46 h 219"/>
                <a:gd name="T72" fmla="*/ 1257 w 1943"/>
                <a:gd name="T73" fmla="*/ 93 h 219"/>
                <a:gd name="T74" fmla="*/ 1277 w 1943"/>
                <a:gd name="T75" fmla="*/ 167 h 219"/>
                <a:gd name="T76" fmla="*/ 1356 w 1943"/>
                <a:gd name="T77" fmla="*/ 173 h 219"/>
                <a:gd name="T78" fmla="*/ 1337 w 1943"/>
                <a:gd name="T79" fmla="*/ 148 h 219"/>
                <a:gd name="T80" fmla="*/ 1295 w 1943"/>
                <a:gd name="T81" fmla="*/ 136 h 219"/>
                <a:gd name="T82" fmla="*/ 1314 w 1943"/>
                <a:gd name="T83" fmla="*/ 75 h 219"/>
                <a:gd name="T84" fmla="*/ 1411 w 1943"/>
                <a:gd name="T85" fmla="*/ 49 h 219"/>
                <a:gd name="T86" fmla="*/ 1468 w 1943"/>
                <a:gd name="T87" fmla="*/ 83 h 219"/>
                <a:gd name="T88" fmla="*/ 1455 w 1943"/>
                <a:gd name="T89" fmla="*/ 57 h 219"/>
                <a:gd name="T90" fmla="*/ 1613 w 1943"/>
                <a:gd name="T91" fmla="*/ 63 h 219"/>
                <a:gd name="T92" fmla="*/ 1535 w 1943"/>
                <a:gd name="T93" fmla="*/ 52 h 219"/>
                <a:gd name="T94" fmla="*/ 1514 w 1943"/>
                <a:gd name="T95" fmla="*/ 101 h 219"/>
                <a:gd name="T96" fmla="*/ 1589 w 1943"/>
                <a:gd name="T97" fmla="*/ 139 h 219"/>
                <a:gd name="T98" fmla="*/ 1557 w 1943"/>
                <a:gd name="T99" fmla="*/ 152 h 219"/>
                <a:gd name="T100" fmla="*/ 1516 w 1943"/>
                <a:gd name="T101" fmla="*/ 159 h 219"/>
                <a:gd name="T102" fmla="*/ 1575 w 1943"/>
                <a:gd name="T103" fmla="*/ 181 h 219"/>
                <a:gd name="T104" fmla="*/ 1626 w 1943"/>
                <a:gd name="T105" fmla="*/ 147 h 219"/>
                <a:gd name="T106" fmla="*/ 1598 w 1943"/>
                <a:gd name="T107" fmla="*/ 101 h 219"/>
                <a:gd name="T108" fmla="*/ 1551 w 1943"/>
                <a:gd name="T109" fmla="*/ 78 h 219"/>
                <a:gd name="T110" fmla="*/ 1587 w 1943"/>
                <a:gd name="T111" fmla="*/ 85 h 219"/>
                <a:gd name="T112" fmla="*/ 1689 w 1943"/>
                <a:gd name="T113" fmla="*/ 0 h 219"/>
                <a:gd name="T114" fmla="*/ 1735 w 1943"/>
                <a:gd name="T115" fmla="*/ 158 h 219"/>
                <a:gd name="T116" fmla="*/ 1781 w 1943"/>
                <a:gd name="T117" fmla="*/ 150 h 219"/>
                <a:gd name="T118" fmla="*/ 1887 w 1943"/>
                <a:gd name="T119" fmla="*/ 107 h 219"/>
                <a:gd name="T120" fmla="*/ 1859 w 1943"/>
                <a:gd name="T121" fmla="*/ 178 h 219"/>
                <a:gd name="T122" fmla="*/ 1869 w 1943"/>
                <a:gd name="T123" fmla="*/ 21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3" h="219">
                  <a:moveTo>
                    <a:pt x="114" y="142"/>
                  </a:moveTo>
                  <a:lnTo>
                    <a:pt x="124" y="178"/>
                  </a:lnTo>
                  <a:lnTo>
                    <a:pt x="169" y="178"/>
                  </a:lnTo>
                  <a:lnTo>
                    <a:pt x="112" y="0"/>
                  </a:lnTo>
                  <a:lnTo>
                    <a:pt x="63" y="0"/>
                  </a:lnTo>
                  <a:lnTo>
                    <a:pt x="0" y="178"/>
                  </a:lnTo>
                  <a:lnTo>
                    <a:pt x="44" y="178"/>
                  </a:lnTo>
                  <a:lnTo>
                    <a:pt x="55" y="142"/>
                  </a:lnTo>
                  <a:lnTo>
                    <a:pt x="114" y="142"/>
                  </a:lnTo>
                  <a:close/>
                  <a:moveTo>
                    <a:pt x="105" y="109"/>
                  </a:moveTo>
                  <a:lnTo>
                    <a:pt x="65" y="109"/>
                  </a:lnTo>
                  <a:lnTo>
                    <a:pt x="87" y="40"/>
                  </a:lnTo>
                  <a:lnTo>
                    <a:pt x="105" y="109"/>
                  </a:lnTo>
                  <a:close/>
                  <a:moveTo>
                    <a:pt x="221" y="90"/>
                  </a:moveTo>
                  <a:lnTo>
                    <a:pt x="222" y="86"/>
                  </a:lnTo>
                  <a:lnTo>
                    <a:pt x="223" y="83"/>
                  </a:lnTo>
                  <a:lnTo>
                    <a:pt x="225" y="80"/>
                  </a:lnTo>
                  <a:lnTo>
                    <a:pt x="228" y="78"/>
                  </a:lnTo>
                  <a:lnTo>
                    <a:pt x="231" y="76"/>
                  </a:lnTo>
                  <a:lnTo>
                    <a:pt x="234" y="75"/>
                  </a:lnTo>
                  <a:lnTo>
                    <a:pt x="239" y="75"/>
                  </a:lnTo>
                  <a:lnTo>
                    <a:pt x="244" y="74"/>
                  </a:lnTo>
                  <a:lnTo>
                    <a:pt x="248" y="75"/>
                  </a:lnTo>
                  <a:lnTo>
                    <a:pt x="252" y="75"/>
                  </a:lnTo>
                  <a:lnTo>
                    <a:pt x="255" y="76"/>
                  </a:lnTo>
                  <a:lnTo>
                    <a:pt x="258" y="77"/>
                  </a:lnTo>
                  <a:lnTo>
                    <a:pt x="260" y="79"/>
                  </a:lnTo>
                  <a:lnTo>
                    <a:pt x="262" y="81"/>
                  </a:lnTo>
                  <a:lnTo>
                    <a:pt x="263" y="84"/>
                  </a:lnTo>
                  <a:lnTo>
                    <a:pt x="264" y="86"/>
                  </a:lnTo>
                  <a:lnTo>
                    <a:pt x="263" y="90"/>
                  </a:lnTo>
                  <a:lnTo>
                    <a:pt x="262" y="91"/>
                  </a:lnTo>
                  <a:lnTo>
                    <a:pt x="261" y="92"/>
                  </a:lnTo>
                  <a:lnTo>
                    <a:pt x="257" y="94"/>
                  </a:lnTo>
                  <a:lnTo>
                    <a:pt x="252" y="95"/>
                  </a:lnTo>
                  <a:lnTo>
                    <a:pt x="232" y="99"/>
                  </a:lnTo>
                  <a:lnTo>
                    <a:pt x="219" y="101"/>
                  </a:lnTo>
                  <a:lnTo>
                    <a:pt x="208" y="104"/>
                  </a:lnTo>
                  <a:lnTo>
                    <a:pt x="204" y="106"/>
                  </a:lnTo>
                  <a:lnTo>
                    <a:pt x="199" y="108"/>
                  </a:lnTo>
                  <a:lnTo>
                    <a:pt x="196" y="111"/>
                  </a:lnTo>
                  <a:lnTo>
                    <a:pt x="192" y="113"/>
                  </a:lnTo>
                  <a:lnTo>
                    <a:pt x="187" y="119"/>
                  </a:lnTo>
                  <a:lnTo>
                    <a:pt x="185" y="122"/>
                  </a:lnTo>
                  <a:lnTo>
                    <a:pt x="183" y="125"/>
                  </a:lnTo>
                  <a:lnTo>
                    <a:pt x="182" y="129"/>
                  </a:lnTo>
                  <a:lnTo>
                    <a:pt x="181" y="133"/>
                  </a:lnTo>
                  <a:lnTo>
                    <a:pt x="180" y="137"/>
                  </a:lnTo>
                  <a:lnTo>
                    <a:pt x="180" y="141"/>
                  </a:lnTo>
                  <a:lnTo>
                    <a:pt x="180" y="145"/>
                  </a:lnTo>
                  <a:lnTo>
                    <a:pt x="181" y="150"/>
                  </a:lnTo>
                  <a:lnTo>
                    <a:pt x="182" y="154"/>
                  </a:lnTo>
                  <a:lnTo>
                    <a:pt x="184" y="158"/>
                  </a:lnTo>
                  <a:lnTo>
                    <a:pt x="185" y="161"/>
                  </a:lnTo>
                  <a:lnTo>
                    <a:pt x="188" y="165"/>
                  </a:lnTo>
                  <a:lnTo>
                    <a:pt x="190" y="168"/>
                  </a:lnTo>
                  <a:lnTo>
                    <a:pt x="193" y="170"/>
                  </a:lnTo>
                  <a:lnTo>
                    <a:pt x="200" y="175"/>
                  </a:lnTo>
                  <a:lnTo>
                    <a:pt x="204" y="177"/>
                  </a:lnTo>
                  <a:lnTo>
                    <a:pt x="208" y="179"/>
                  </a:lnTo>
                  <a:lnTo>
                    <a:pt x="213" y="180"/>
                  </a:lnTo>
                  <a:lnTo>
                    <a:pt x="217" y="181"/>
                  </a:lnTo>
                  <a:lnTo>
                    <a:pt x="222" y="181"/>
                  </a:lnTo>
                  <a:lnTo>
                    <a:pt x="227" y="182"/>
                  </a:lnTo>
                  <a:lnTo>
                    <a:pt x="233" y="181"/>
                  </a:lnTo>
                  <a:lnTo>
                    <a:pt x="238" y="181"/>
                  </a:lnTo>
                  <a:lnTo>
                    <a:pt x="243" y="180"/>
                  </a:lnTo>
                  <a:lnTo>
                    <a:pt x="247" y="179"/>
                  </a:lnTo>
                  <a:lnTo>
                    <a:pt x="251" y="177"/>
                  </a:lnTo>
                  <a:lnTo>
                    <a:pt x="256" y="174"/>
                  </a:lnTo>
                  <a:lnTo>
                    <a:pt x="265" y="168"/>
                  </a:lnTo>
                  <a:lnTo>
                    <a:pt x="266" y="173"/>
                  </a:lnTo>
                  <a:lnTo>
                    <a:pt x="268" y="178"/>
                  </a:lnTo>
                  <a:lnTo>
                    <a:pt x="306" y="178"/>
                  </a:lnTo>
                  <a:lnTo>
                    <a:pt x="304" y="174"/>
                  </a:lnTo>
                  <a:lnTo>
                    <a:pt x="302" y="170"/>
                  </a:lnTo>
                  <a:lnTo>
                    <a:pt x="302" y="164"/>
                  </a:lnTo>
                  <a:lnTo>
                    <a:pt x="301" y="156"/>
                  </a:lnTo>
                  <a:lnTo>
                    <a:pt x="301" y="97"/>
                  </a:lnTo>
                  <a:lnTo>
                    <a:pt x="301" y="90"/>
                  </a:lnTo>
                  <a:lnTo>
                    <a:pt x="301" y="84"/>
                  </a:lnTo>
                  <a:lnTo>
                    <a:pt x="300" y="79"/>
                  </a:lnTo>
                  <a:lnTo>
                    <a:pt x="299" y="74"/>
                  </a:lnTo>
                  <a:lnTo>
                    <a:pt x="297" y="70"/>
                  </a:lnTo>
                  <a:lnTo>
                    <a:pt x="295" y="66"/>
                  </a:lnTo>
                  <a:lnTo>
                    <a:pt x="292" y="62"/>
                  </a:lnTo>
                  <a:lnTo>
                    <a:pt x="289" y="59"/>
                  </a:lnTo>
                  <a:lnTo>
                    <a:pt x="285" y="56"/>
                  </a:lnTo>
                  <a:lnTo>
                    <a:pt x="280" y="53"/>
                  </a:lnTo>
                  <a:lnTo>
                    <a:pt x="275" y="51"/>
                  </a:lnTo>
                  <a:lnTo>
                    <a:pt x="270" y="49"/>
                  </a:lnTo>
                  <a:lnTo>
                    <a:pt x="264" y="47"/>
                  </a:lnTo>
                  <a:lnTo>
                    <a:pt x="258" y="46"/>
                  </a:lnTo>
                  <a:lnTo>
                    <a:pt x="251" y="46"/>
                  </a:lnTo>
                  <a:lnTo>
                    <a:pt x="244" y="45"/>
                  </a:lnTo>
                  <a:lnTo>
                    <a:pt x="237" y="46"/>
                  </a:lnTo>
                  <a:lnTo>
                    <a:pt x="231" y="46"/>
                  </a:lnTo>
                  <a:lnTo>
                    <a:pt x="220" y="48"/>
                  </a:lnTo>
                  <a:lnTo>
                    <a:pt x="215" y="50"/>
                  </a:lnTo>
                  <a:lnTo>
                    <a:pt x="211" y="52"/>
                  </a:lnTo>
                  <a:lnTo>
                    <a:pt x="207" y="54"/>
                  </a:lnTo>
                  <a:lnTo>
                    <a:pt x="203" y="56"/>
                  </a:lnTo>
                  <a:lnTo>
                    <a:pt x="199" y="59"/>
                  </a:lnTo>
                  <a:lnTo>
                    <a:pt x="196" y="63"/>
                  </a:lnTo>
                  <a:lnTo>
                    <a:pt x="194" y="66"/>
                  </a:lnTo>
                  <a:lnTo>
                    <a:pt x="192" y="70"/>
                  </a:lnTo>
                  <a:lnTo>
                    <a:pt x="189" y="79"/>
                  </a:lnTo>
                  <a:lnTo>
                    <a:pt x="187" y="90"/>
                  </a:lnTo>
                  <a:lnTo>
                    <a:pt x="221" y="90"/>
                  </a:lnTo>
                  <a:close/>
                  <a:moveTo>
                    <a:pt x="265" y="136"/>
                  </a:moveTo>
                  <a:lnTo>
                    <a:pt x="262" y="140"/>
                  </a:lnTo>
                  <a:lnTo>
                    <a:pt x="259" y="144"/>
                  </a:lnTo>
                  <a:lnTo>
                    <a:pt x="256" y="146"/>
                  </a:lnTo>
                  <a:lnTo>
                    <a:pt x="253" y="149"/>
                  </a:lnTo>
                  <a:lnTo>
                    <a:pt x="250" y="150"/>
                  </a:lnTo>
                  <a:lnTo>
                    <a:pt x="246" y="152"/>
                  </a:lnTo>
                  <a:lnTo>
                    <a:pt x="241" y="152"/>
                  </a:lnTo>
                  <a:lnTo>
                    <a:pt x="237" y="153"/>
                  </a:lnTo>
                  <a:lnTo>
                    <a:pt x="233" y="153"/>
                  </a:lnTo>
                  <a:lnTo>
                    <a:pt x="229" y="152"/>
                  </a:lnTo>
                  <a:lnTo>
                    <a:pt x="226" y="151"/>
                  </a:lnTo>
                  <a:lnTo>
                    <a:pt x="223" y="149"/>
                  </a:lnTo>
                  <a:lnTo>
                    <a:pt x="221" y="147"/>
                  </a:lnTo>
                  <a:lnTo>
                    <a:pt x="219" y="145"/>
                  </a:lnTo>
                  <a:lnTo>
                    <a:pt x="218" y="142"/>
                  </a:lnTo>
                  <a:lnTo>
                    <a:pt x="218" y="139"/>
                  </a:lnTo>
                  <a:lnTo>
                    <a:pt x="218" y="136"/>
                  </a:lnTo>
                  <a:lnTo>
                    <a:pt x="219" y="134"/>
                  </a:lnTo>
                  <a:lnTo>
                    <a:pt x="220" y="132"/>
                  </a:lnTo>
                  <a:lnTo>
                    <a:pt x="222" y="130"/>
                  </a:lnTo>
                  <a:lnTo>
                    <a:pt x="225" y="128"/>
                  </a:lnTo>
                  <a:lnTo>
                    <a:pt x="228" y="126"/>
                  </a:lnTo>
                  <a:lnTo>
                    <a:pt x="237" y="124"/>
                  </a:lnTo>
                  <a:lnTo>
                    <a:pt x="251" y="121"/>
                  </a:lnTo>
                  <a:lnTo>
                    <a:pt x="259" y="119"/>
                  </a:lnTo>
                  <a:lnTo>
                    <a:pt x="265" y="117"/>
                  </a:lnTo>
                  <a:lnTo>
                    <a:pt x="265" y="136"/>
                  </a:lnTo>
                  <a:close/>
                  <a:moveTo>
                    <a:pt x="372" y="0"/>
                  </a:moveTo>
                  <a:lnTo>
                    <a:pt x="334" y="0"/>
                  </a:lnTo>
                  <a:lnTo>
                    <a:pt x="334" y="178"/>
                  </a:lnTo>
                  <a:lnTo>
                    <a:pt x="372" y="178"/>
                  </a:lnTo>
                  <a:lnTo>
                    <a:pt x="372" y="0"/>
                  </a:lnTo>
                  <a:close/>
                  <a:moveTo>
                    <a:pt x="474" y="51"/>
                  </a:moveTo>
                  <a:lnTo>
                    <a:pt x="451" y="51"/>
                  </a:lnTo>
                  <a:lnTo>
                    <a:pt x="451" y="10"/>
                  </a:lnTo>
                  <a:lnTo>
                    <a:pt x="413" y="10"/>
                  </a:lnTo>
                  <a:lnTo>
                    <a:pt x="413" y="51"/>
                  </a:lnTo>
                  <a:lnTo>
                    <a:pt x="395" y="51"/>
                  </a:lnTo>
                  <a:lnTo>
                    <a:pt x="395" y="77"/>
                  </a:lnTo>
                  <a:lnTo>
                    <a:pt x="413" y="77"/>
                  </a:lnTo>
                  <a:lnTo>
                    <a:pt x="413" y="136"/>
                  </a:lnTo>
                  <a:lnTo>
                    <a:pt x="414" y="149"/>
                  </a:lnTo>
                  <a:lnTo>
                    <a:pt x="414" y="154"/>
                  </a:lnTo>
                  <a:lnTo>
                    <a:pt x="415" y="158"/>
                  </a:lnTo>
                  <a:lnTo>
                    <a:pt x="416" y="161"/>
                  </a:lnTo>
                  <a:lnTo>
                    <a:pt x="417" y="164"/>
                  </a:lnTo>
                  <a:lnTo>
                    <a:pt x="419" y="167"/>
                  </a:lnTo>
                  <a:lnTo>
                    <a:pt x="421" y="170"/>
                  </a:lnTo>
                  <a:lnTo>
                    <a:pt x="426" y="173"/>
                  </a:lnTo>
                  <a:lnTo>
                    <a:pt x="432" y="176"/>
                  </a:lnTo>
                  <a:lnTo>
                    <a:pt x="436" y="177"/>
                  </a:lnTo>
                  <a:lnTo>
                    <a:pt x="440" y="178"/>
                  </a:lnTo>
                  <a:lnTo>
                    <a:pt x="451" y="178"/>
                  </a:lnTo>
                  <a:lnTo>
                    <a:pt x="474" y="178"/>
                  </a:lnTo>
                  <a:lnTo>
                    <a:pt x="474" y="150"/>
                  </a:lnTo>
                  <a:lnTo>
                    <a:pt x="461" y="150"/>
                  </a:lnTo>
                  <a:lnTo>
                    <a:pt x="458" y="149"/>
                  </a:lnTo>
                  <a:lnTo>
                    <a:pt x="456" y="149"/>
                  </a:lnTo>
                  <a:lnTo>
                    <a:pt x="454" y="148"/>
                  </a:lnTo>
                  <a:lnTo>
                    <a:pt x="453" y="146"/>
                  </a:lnTo>
                  <a:lnTo>
                    <a:pt x="452" y="144"/>
                  </a:lnTo>
                  <a:lnTo>
                    <a:pt x="451" y="140"/>
                  </a:lnTo>
                  <a:lnTo>
                    <a:pt x="451" y="128"/>
                  </a:lnTo>
                  <a:lnTo>
                    <a:pt x="451" y="77"/>
                  </a:lnTo>
                  <a:lnTo>
                    <a:pt x="474" y="77"/>
                  </a:lnTo>
                  <a:lnTo>
                    <a:pt x="474" y="51"/>
                  </a:lnTo>
                  <a:close/>
                  <a:moveTo>
                    <a:pt x="560" y="46"/>
                  </a:moveTo>
                  <a:lnTo>
                    <a:pt x="552" y="46"/>
                  </a:lnTo>
                  <a:lnTo>
                    <a:pt x="545" y="47"/>
                  </a:lnTo>
                  <a:lnTo>
                    <a:pt x="538" y="49"/>
                  </a:lnTo>
                  <a:lnTo>
                    <a:pt x="532" y="51"/>
                  </a:lnTo>
                  <a:lnTo>
                    <a:pt x="526" y="53"/>
                  </a:lnTo>
                  <a:lnTo>
                    <a:pt x="520" y="57"/>
                  </a:lnTo>
                  <a:lnTo>
                    <a:pt x="515" y="61"/>
                  </a:lnTo>
                  <a:lnTo>
                    <a:pt x="510" y="65"/>
                  </a:lnTo>
                  <a:lnTo>
                    <a:pt x="506" y="70"/>
                  </a:lnTo>
                  <a:lnTo>
                    <a:pt x="502" y="75"/>
                  </a:lnTo>
                  <a:lnTo>
                    <a:pt x="499" y="80"/>
                  </a:lnTo>
                  <a:lnTo>
                    <a:pt x="496" y="86"/>
                  </a:lnTo>
                  <a:lnTo>
                    <a:pt x="494" y="93"/>
                  </a:lnTo>
                  <a:lnTo>
                    <a:pt x="493" y="99"/>
                  </a:lnTo>
                  <a:lnTo>
                    <a:pt x="492" y="106"/>
                  </a:lnTo>
                  <a:lnTo>
                    <a:pt x="491" y="114"/>
                  </a:lnTo>
                  <a:lnTo>
                    <a:pt x="492" y="121"/>
                  </a:lnTo>
                  <a:lnTo>
                    <a:pt x="493" y="128"/>
                  </a:lnTo>
                  <a:lnTo>
                    <a:pt x="494" y="135"/>
                  </a:lnTo>
                  <a:lnTo>
                    <a:pt x="496" y="141"/>
                  </a:lnTo>
                  <a:lnTo>
                    <a:pt x="499" y="147"/>
                  </a:lnTo>
                  <a:lnTo>
                    <a:pt x="502" y="153"/>
                  </a:lnTo>
                  <a:lnTo>
                    <a:pt x="506" y="158"/>
                  </a:lnTo>
                  <a:lnTo>
                    <a:pt x="510" y="163"/>
                  </a:lnTo>
                  <a:lnTo>
                    <a:pt x="515" y="167"/>
                  </a:lnTo>
                  <a:lnTo>
                    <a:pt x="520" y="171"/>
                  </a:lnTo>
                  <a:lnTo>
                    <a:pt x="526" y="174"/>
                  </a:lnTo>
                  <a:lnTo>
                    <a:pt x="532" y="177"/>
                  </a:lnTo>
                  <a:lnTo>
                    <a:pt x="538" y="179"/>
                  </a:lnTo>
                  <a:lnTo>
                    <a:pt x="545" y="180"/>
                  </a:lnTo>
                  <a:lnTo>
                    <a:pt x="552" y="181"/>
                  </a:lnTo>
                  <a:lnTo>
                    <a:pt x="560" y="182"/>
                  </a:lnTo>
                  <a:lnTo>
                    <a:pt x="567" y="181"/>
                  </a:lnTo>
                  <a:lnTo>
                    <a:pt x="574" y="180"/>
                  </a:lnTo>
                  <a:lnTo>
                    <a:pt x="581" y="179"/>
                  </a:lnTo>
                  <a:lnTo>
                    <a:pt x="587" y="177"/>
                  </a:lnTo>
                  <a:lnTo>
                    <a:pt x="593" y="174"/>
                  </a:lnTo>
                  <a:lnTo>
                    <a:pt x="599" y="171"/>
                  </a:lnTo>
                  <a:lnTo>
                    <a:pt x="604" y="167"/>
                  </a:lnTo>
                  <a:lnTo>
                    <a:pt x="609" y="163"/>
                  </a:lnTo>
                  <a:lnTo>
                    <a:pt x="613" y="158"/>
                  </a:lnTo>
                  <a:lnTo>
                    <a:pt x="617" y="153"/>
                  </a:lnTo>
                  <a:lnTo>
                    <a:pt x="620" y="147"/>
                  </a:lnTo>
                  <a:lnTo>
                    <a:pt x="623" y="142"/>
                  </a:lnTo>
                  <a:lnTo>
                    <a:pt x="625" y="135"/>
                  </a:lnTo>
                  <a:lnTo>
                    <a:pt x="627" y="129"/>
                  </a:lnTo>
                  <a:lnTo>
                    <a:pt x="628" y="122"/>
                  </a:lnTo>
                  <a:lnTo>
                    <a:pt x="628" y="115"/>
                  </a:lnTo>
                  <a:lnTo>
                    <a:pt x="628" y="107"/>
                  </a:lnTo>
                  <a:lnTo>
                    <a:pt x="627" y="100"/>
                  </a:lnTo>
                  <a:lnTo>
                    <a:pt x="625" y="93"/>
                  </a:lnTo>
                  <a:lnTo>
                    <a:pt x="624" y="90"/>
                  </a:lnTo>
                  <a:lnTo>
                    <a:pt x="623" y="87"/>
                  </a:lnTo>
                  <a:lnTo>
                    <a:pt x="620" y="81"/>
                  </a:lnTo>
                  <a:lnTo>
                    <a:pt x="617" y="75"/>
                  </a:lnTo>
                  <a:lnTo>
                    <a:pt x="613" y="70"/>
                  </a:lnTo>
                  <a:lnTo>
                    <a:pt x="609" y="65"/>
                  </a:lnTo>
                  <a:lnTo>
                    <a:pt x="604" y="61"/>
                  </a:lnTo>
                  <a:lnTo>
                    <a:pt x="599" y="57"/>
                  </a:lnTo>
                  <a:lnTo>
                    <a:pt x="594" y="53"/>
                  </a:lnTo>
                  <a:lnTo>
                    <a:pt x="587" y="51"/>
                  </a:lnTo>
                  <a:lnTo>
                    <a:pt x="581" y="49"/>
                  </a:lnTo>
                  <a:lnTo>
                    <a:pt x="574" y="47"/>
                  </a:lnTo>
                  <a:lnTo>
                    <a:pt x="567" y="46"/>
                  </a:lnTo>
                  <a:lnTo>
                    <a:pt x="560" y="46"/>
                  </a:lnTo>
                  <a:close/>
                  <a:moveTo>
                    <a:pt x="560" y="76"/>
                  </a:moveTo>
                  <a:lnTo>
                    <a:pt x="566" y="77"/>
                  </a:lnTo>
                  <a:lnTo>
                    <a:pt x="570" y="77"/>
                  </a:lnTo>
                  <a:lnTo>
                    <a:pt x="573" y="78"/>
                  </a:lnTo>
                  <a:lnTo>
                    <a:pt x="575" y="80"/>
                  </a:lnTo>
                  <a:lnTo>
                    <a:pt x="578" y="82"/>
                  </a:lnTo>
                  <a:lnTo>
                    <a:pt x="582" y="86"/>
                  </a:lnTo>
                  <a:lnTo>
                    <a:pt x="585" y="91"/>
                  </a:lnTo>
                  <a:lnTo>
                    <a:pt x="588" y="98"/>
                  </a:lnTo>
                  <a:lnTo>
                    <a:pt x="589" y="102"/>
                  </a:lnTo>
                  <a:lnTo>
                    <a:pt x="589" y="106"/>
                  </a:lnTo>
                  <a:lnTo>
                    <a:pt x="590" y="114"/>
                  </a:lnTo>
                  <a:lnTo>
                    <a:pt x="589" y="123"/>
                  </a:lnTo>
                  <a:lnTo>
                    <a:pt x="589" y="126"/>
                  </a:lnTo>
                  <a:lnTo>
                    <a:pt x="588" y="130"/>
                  </a:lnTo>
                  <a:lnTo>
                    <a:pt x="585" y="136"/>
                  </a:lnTo>
                  <a:lnTo>
                    <a:pt x="582" y="142"/>
                  </a:lnTo>
                  <a:lnTo>
                    <a:pt x="578" y="146"/>
                  </a:lnTo>
                  <a:lnTo>
                    <a:pt x="575" y="147"/>
                  </a:lnTo>
                  <a:lnTo>
                    <a:pt x="572" y="149"/>
                  </a:lnTo>
                  <a:lnTo>
                    <a:pt x="566" y="151"/>
                  </a:lnTo>
                  <a:lnTo>
                    <a:pt x="560" y="151"/>
                  </a:lnTo>
                  <a:lnTo>
                    <a:pt x="556" y="151"/>
                  </a:lnTo>
                  <a:lnTo>
                    <a:pt x="553" y="151"/>
                  </a:lnTo>
                  <a:lnTo>
                    <a:pt x="550" y="150"/>
                  </a:lnTo>
                  <a:lnTo>
                    <a:pt x="547" y="149"/>
                  </a:lnTo>
                  <a:lnTo>
                    <a:pt x="542" y="146"/>
                  </a:lnTo>
                  <a:lnTo>
                    <a:pt x="537" y="141"/>
                  </a:lnTo>
                  <a:lnTo>
                    <a:pt x="534" y="136"/>
                  </a:lnTo>
                  <a:lnTo>
                    <a:pt x="531" y="130"/>
                  </a:lnTo>
                  <a:lnTo>
                    <a:pt x="531" y="126"/>
                  </a:lnTo>
                  <a:lnTo>
                    <a:pt x="530" y="122"/>
                  </a:lnTo>
                  <a:lnTo>
                    <a:pt x="529" y="114"/>
                  </a:lnTo>
                  <a:lnTo>
                    <a:pt x="530" y="105"/>
                  </a:lnTo>
                  <a:lnTo>
                    <a:pt x="531" y="101"/>
                  </a:lnTo>
                  <a:lnTo>
                    <a:pt x="531" y="98"/>
                  </a:lnTo>
                  <a:lnTo>
                    <a:pt x="534" y="91"/>
                  </a:lnTo>
                  <a:lnTo>
                    <a:pt x="535" y="88"/>
                  </a:lnTo>
                  <a:lnTo>
                    <a:pt x="537" y="86"/>
                  </a:lnTo>
                  <a:lnTo>
                    <a:pt x="542" y="82"/>
                  </a:lnTo>
                  <a:lnTo>
                    <a:pt x="544" y="80"/>
                  </a:lnTo>
                  <a:lnTo>
                    <a:pt x="547" y="78"/>
                  </a:lnTo>
                  <a:lnTo>
                    <a:pt x="553" y="77"/>
                  </a:lnTo>
                  <a:lnTo>
                    <a:pt x="560" y="76"/>
                  </a:lnTo>
                  <a:close/>
                  <a:moveTo>
                    <a:pt x="821" y="0"/>
                  </a:moveTo>
                  <a:lnTo>
                    <a:pt x="821" y="118"/>
                  </a:lnTo>
                  <a:lnTo>
                    <a:pt x="821" y="122"/>
                  </a:lnTo>
                  <a:lnTo>
                    <a:pt x="821" y="126"/>
                  </a:lnTo>
                  <a:lnTo>
                    <a:pt x="820" y="132"/>
                  </a:lnTo>
                  <a:lnTo>
                    <a:pt x="819" y="134"/>
                  </a:lnTo>
                  <a:lnTo>
                    <a:pt x="818" y="136"/>
                  </a:lnTo>
                  <a:lnTo>
                    <a:pt x="816" y="138"/>
                  </a:lnTo>
                  <a:lnTo>
                    <a:pt x="814" y="140"/>
                  </a:lnTo>
                  <a:lnTo>
                    <a:pt x="809" y="144"/>
                  </a:lnTo>
                  <a:lnTo>
                    <a:pt x="804" y="146"/>
                  </a:lnTo>
                  <a:lnTo>
                    <a:pt x="800" y="147"/>
                  </a:lnTo>
                  <a:lnTo>
                    <a:pt x="797" y="148"/>
                  </a:lnTo>
                  <a:lnTo>
                    <a:pt x="790" y="148"/>
                  </a:lnTo>
                  <a:lnTo>
                    <a:pt x="783" y="148"/>
                  </a:lnTo>
                  <a:lnTo>
                    <a:pt x="776" y="146"/>
                  </a:lnTo>
                  <a:lnTo>
                    <a:pt x="771" y="144"/>
                  </a:lnTo>
                  <a:lnTo>
                    <a:pt x="766" y="140"/>
                  </a:lnTo>
                  <a:lnTo>
                    <a:pt x="762" y="136"/>
                  </a:lnTo>
                  <a:lnTo>
                    <a:pt x="761" y="134"/>
                  </a:lnTo>
                  <a:lnTo>
                    <a:pt x="760" y="132"/>
                  </a:lnTo>
                  <a:lnTo>
                    <a:pt x="759" y="126"/>
                  </a:lnTo>
                  <a:lnTo>
                    <a:pt x="759" y="118"/>
                  </a:lnTo>
                  <a:lnTo>
                    <a:pt x="759" y="0"/>
                  </a:lnTo>
                  <a:lnTo>
                    <a:pt x="719" y="0"/>
                  </a:lnTo>
                  <a:lnTo>
                    <a:pt x="719" y="120"/>
                  </a:lnTo>
                  <a:lnTo>
                    <a:pt x="719" y="128"/>
                  </a:lnTo>
                  <a:lnTo>
                    <a:pt x="720" y="136"/>
                  </a:lnTo>
                  <a:lnTo>
                    <a:pt x="720" y="139"/>
                  </a:lnTo>
                  <a:lnTo>
                    <a:pt x="721" y="142"/>
                  </a:lnTo>
                  <a:lnTo>
                    <a:pt x="723" y="148"/>
                  </a:lnTo>
                  <a:lnTo>
                    <a:pt x="726" y="154"/>
                  </a:lnTo>
                  <a:lnTo>
                    <a:pt x="729" y="159"/>
                  </a:lnTo>
                  <a:lnTo>
                    <a:pt x="733" y="163"/>
                  </a:lnTo>
                  <a:lnTo>
                    <a:pt x="738" y="167"/>
                  </a:lnTo>
                  <a:lnTo>
                    <a:pt x="743" y="170"/>
                  </a:lnTo>
                  <a:lnTo>
                    <a:pt x="749" y="173"/>
                  </a:lnTo>
                  <a:lnTo>
                    <a:pt x="755" y="176"/>
                  </a:lnTo>
                  <a:lnTo>
                    <a:pt x="761" y="178"/>
                  </a:lnTo>
                  <a:lnTo>
                    <a:pt x="768" y="180"/>
                  </a:lnTo>
                  <a:lnTo>
                    <a:pt x="775" y="181"/>
                  </a:lnTo>
                  <a:lnTo>
                    <a:pt x="782" y="182"/>
                  </a:lnTo>
                  <a:lnTo>
                    <a:pt x="790" y="182"/>
                  </a:lnTo>
                  <a:lnTo>
                    <a:pt x="797" y="182"/>
                  </a:lnTo>
                  <a:lnTo>
                    <a:pt x="805" y="181"/>
                  </a:lnTo>
                  <a:lnTo>
                    <a:pt x="812" y="180"/>
                  </a:lnTo>
                  <a:lnTo>
                    <a:pt x="819" y="178"/>
                  </a:lnTo>
                  <a:lnTo>
                    <a:pt x="825" y="176"/>
                  </a:lnTo>
                  <a:lnTo>
                    <a:pt x="831" y="173"/>
                  </a:lnTo>
                  <a:lnTo>
                    <a:pt x="837" y="170"/>
                  </a:lnTo>
                  <a:lnTo>
                    <a:pt x="842" y="167"/>
                  </a:lnTo>
                  <a:lnTo>
                    <a:pt x="847" y="163"/>
                  </a:lnTo>
                  <a:lnTo>
                    <a:pt x="851" y="159"/>
                  </a:lnTo>
                  <a:lnTo>
                    <a:pt x="854" y="154"/>
                  </a:lnTo>
                  <a:lnTo>
                    <a:pt x="857" y="148"/>
                  </a:lnTo>
                  <a:lnTo>
                    <a:pt x="859" y="142"/>
                  </a:lnTo>
                  <a:lnTo>
                    <a:pt x="860" y="136"/>
                  </a:lnTo>
                  <a:lnTo>
                    <a:pt x="861" y="132"/>
                  </a:lnTo>
                  <a:lnTo>
                    <a:pt x="861" y="128"/>
                  </a:lnTo>
                  <a:lnTo>
                    <a:pt x="861" y="120"/>
                  </a:lnTo>
                  <a:lnTo>
                    <a:pt x="861" y="0"/>
                  </a:lnTo>
                  <a:lnTo>
                    <a:pt x="821" y="0"/>
                  </a:lnTo>
                  <a:close/>
                  <a:moveTo>
                    <a:pt x="899" y="49"/>
                  </a:moveTo>
                  <a:lnTo>
                    <a:pt x="899" y="178"/>
                  </a:lnTo>
                  <a:lnTo>
                    <a:pt x="937" y="178"/>
                  </a:lnTo>
                  <a:lnTo>
                    <a:pt x="937" y="106"/>
                  </a:lnTo>
                  <a:lnTo>
                    <a:pt x="937" y="98"/>
                  </a:lnTo>
                  <a:lnTo>
                    <a:pt x="938" y="93"/>
                  </a:lnTo>
                  <a:lnTo>
                    <a:pt x="940" y="88"/>
                  </a:lnTo>
                  <a:lnTo>
                    <a:pt x="942" y="84"/>
                  </a:lnTo>
                  <a:lnTo>
                    <a:pt x="944" y="83"/>
                  </a:lnTo>
                  <a:lnTo>
                    <a:pt x="946" y="81"/>
                  </a:lnTo>
                  <a:lnTo>
                    <a:pt x="949" y="79"/>
                  </a:lnTo>
                  <a:lnTo>
                    <a:pt x="954" y="78"/>
                  </a:lnTo>
                  <a:lnTo>
                    <a:pt x="958" y="77"/>
                  </a:lnTo>
                  <a:lnTo>
                    <a:pt x="963" y="78"/>
                  </a:lnTo>
                  <a:lnTo>
                    <a:pt x="965" y="79"/>
                  </a:lnTo>
                  <a:lnTo>
                    <a:pt x="968" y="79"/>
                  </a:lnTo>
                  <a:lnTo>
                    <a:pt x="971" y="82"/>
                  </a:lnTo>
                  <a:lnTo>
                    <a:pt x="974" y="85"/>
                  </a:lnTo>
                  <a:lnTo>
                    <a:pt x="976" y="89"/>
                  </a:lnTo>
                  <a:lnTo>
                    <a:pt x="977" y="93"/>
                  </a:lnTo>
                  <a:lnTo>
                    <a:pt x="978" y="99"/>
                  </a:lnTo>
                  <a:lnTo>
                    <a:pt x="978" y="108"/>
                  </a:lnTo>
                  <a:lnTo>
                    <a:pt x="978" y="178"/>
                  </a:lnTo>
                  <a:lnTo>
                    <a:pt x="1016" y="178"/>
                  </a:lnTo>
                  <a:lnTo>
                    <a:pt x="1016" y="95"/>
                  </a:lnTo>
                  <a:lnTo>
                    <a:pt x="1016" y="89"/>
                  </a:lnTo>
                  <a:lnTo>
                    <a:pt x="1015" y="84"/>
                  </a:lnTo>
                  <a:lnTo>
                    <a:pt x="1014" y="79"/>
                  </a:lnTo>
                  <a:lnTo>
                    <a:pt x="1013" y="74"/>
                  </a:lnTo>
                  <a:lnTo>
                    <a:pt x="1011" y="70"/>
                  </a:lnTo>
                  <a:lnTo>
                    <a:pt x="1009" y="66"/>
                  </a:lnTo>
                  <a:lnTo>
                    <a:pt x="1007" y="62"/>
                  </a:lnTo>
                  <a:lnTo>
                    <a:pt x="1004" y="59"/>
                  </a:lnTo>
                  <a:lnTo>
                    <a:pt x="1001" y="56"/>
                  </a:lnTo>
                  <a:lnTo>
                    <a:pt x="997" y="53"/>
                  </a:lnTo>
                  <a:lnTo>
                    <a:pt x="994" y="51"/>
                  </a:lnTo>
                  <a:lnTo>
                    <a:pt x="990" y="49"/>
                  </a:lnTo>
                  <a:lnTo>
                    <a:pt x="985" y="47"/>
                  </a:lnTo>
                  <a:lnTo>
                    <a:pt x="981" y="46"/>
                  </a:lnTo>
                  <a:lnTo>
                    <a:pt x="971" y="45"/>
                  </a:lnTo>
                  <a:lnTo>
                    <a:pt x="962" y="46"/>
                  </a:lnTo>
                  <a:lnTo>
                    <a:pt x="957" y="47"/>
                  </a:lnTo>
                  <a:lnTo>
                    <a:pt x="953" y="49"/>
                  </a:lnTo>
                  <a:lnTo>
                    <a:pt x="949" y="51"/>
                  </a:lnTo>
                  <a:lnTo>
                    <a:pt x="945" y="54"/>
                  </a:lnTo>
                  <a:lnTo>
                    <a:pt x="936" y="62"/>
                  </a:lnTo>
                  <a:lnTo>
                    <a:pt x="936" y="49"/>
                  </a:lnTo>
                  <a:lnTo>
                    <a:pt x="899" y="49"/>
                  </a:lnTo>
                  <a:close/>
                  <a:moveTo>
                    <a:pt x="1090" y="49"/>
                  </a:moveTo>
                  <a:lnTo>
                    <a:pt x="1052" y="49"/>
                  </a:lnTo>
                  <a:lnTo>
                    <a:pt x="1052" y="178"/>
                  </a:lnTo>
                  <a:lnTo>
                    <a:pt x="1090" y="178"/>
                  </a:lnTo>
                  <a:lnTo>
                    <a:pt x="1090" y="49"/>
                  </a:lnTo>
                  <a:close/>
                  <a:moveTo>
                    <a:pt x="1090" y="0"/>
                  </a:moveTo>
                  <a:lnTo>
                    <a:pt x="1052" y="0"/>
                  </a:lnTo>
                  <a:lnTo>
                    <a:pt x="1052" y="31"/>
                  </a:lnTo>
                  <a:lnTo>
                    <a:pt x="1090" y="31"/>
                  </a:lnTo>
                  <a:lnTo>
                    <a:pt x="1090" y="0"/>
                  </a:lnTo>
                  <a:close/>
                  <a:moveTo>
                    <a:pt x="1196" y="178"/>
                  </a:moveTo>
                  <a:lnTo>
                    <a:pt x="1240" y="49"/>
                  </a:lnTo>
                  <a:lnTo>
                    <a:pt x="1199" y="49"/>
                  </a:lnTo>
                  <a:lnTo>
                    <a:pt x="1186" y="99"/>
                  </a:lnTo>
                  <a:lnTo>
                    <a:pt x="1178" y="136"/>
                  </a:lnTo>
                  <a:lnTo>
                    <a:pt x="1168" y="99"/>
                  </a:lnTo>
                  <a:lnTo>
                    <a:pt x="1154" y="49"/>
                  </a:lnTo>
                  <a:lnTo>
                    <a:pt x="1114" y="49"/>
                  </a:lnTo>
                  <a:lnTo>
                    <a:pt x="1160" y="178"/>
                  </a:lnTo>
                  <a:lnTo>
                    <a:pt x="1196" y="178"/>
                  </a:lnTo>
                  <a:close/>
                  <a:moveTo>
                    <a:pt x="1384" y="125"/>
                  </a:moveTo>
                  <a:lnTo>
                    <a:pt x="1383" y="113"/>
                  </a:lnTo>
                  <a:lnTo>
                    <a:pt x="1382" y="103"/>
                  </a:lnTo>
                  <a:lnTo>
                    <a:pt x="1380" y="94"/>
                  </a:lnTo>
                  <a:lnTo>
                    <a:pt x="1378" y="85"/>
                  </a:lnTo>
                  <a:lnTo>
                    <a:pt x="1374" y="76"/>
                  </a:lnTo>
                  <a:lnTo>
                    <a:pt x="1369" y="68"/>
                  </a:lnTo>
                  <a:lnTo>
                    <a:pt x="1366" y="65"/>
                  </a:lnTo>
                  <a:lnTo>
                    <a:pt x="1363" y="62"/>
                  </a:lnTo>
                  <a:lnTo>
                    <a:pt x="1356" y="56"/>
                  </a:lnTo>
                  <a:lnTo>
                    <a:pt x="1352" y="54"/>
                  </a:lnTo>
                  <a:lnTo>
                    <a:pt x="1348" y="52"/>
                  </a:lnTo>
                  <a:lnTo>
                    <a:pt x="1339" y="48"/>
                  </a:lnTo>
                  <a:lnTo>
                    <a:pt x="1330" y="46"/>
                  </a:lnTo>
                  <a:lnTo>
                    <a:pt x="1320" y="46"/>
                  </a:lnTo>
                  <a:lnTo>
                    <a:pt x="1313" y="46"/>
                  </a:lnTo>
                  <a:lnTo>
                    <a:pt x="1306" y="47"/>
                  </a:lnTo>
                  <a:lnTo>
                    <a:pt x="1299" y="49"/>
                  </a:lnTo>
                  <a:lnTo>
                    <a:pt x="1293" y="51"/>
                  </a:lnTo>
                  <a:lnTo>
                    <a:pt x="1287" y="53"/>
                  </a:lnTo>
                  <a:lnTo>
                    <a:pt x="1282" y="57"/>
                  </a:lnTo>
                  <a:lnTo>
                    <a:pt x="1277" y="60"/>
                  </a:lnTo>
                  <a:lnTo>
                    <a:pt x="1272" y="65"/>
                  </a:lnTo>
                  <a:lnTo>
                    <a:pt x="1268" y="69"/>
                  </a:lnTo>
                  <a:lnTo>
                    <a:pt x="1265" y="75"/>
                  </a:lnTo>
                  <a:lnTo>
                    <a:pt x="1261" y="80"/>
                  </a:lnTo>
                  <a:lnTo>
                    <a:pt x="1259" y="86"/>
                  </a:lnTo>
                  <a:lnTo>
                    <a:pt x="1257" y="93"/>
                  </a:lnTo>
                  <a:lnTo>
                    <a:pt x="1255" y="99"/>
                  </a:lnTo>
                  <a:lnTo>
                    <a:pt x="1254" y="106"/>
                  </a:lnTo>
                  <a:lnTo>
                    <a:pt x="1254" y="114"/>
                  </a:lnTo>
                  <a:lnTo>
                    <a:pt x="1254" y="121"/>
                  </a:lnTo>
                  <a:lnTo>
                    <a:pt x="1255" y="128"/>
                  </a:lnTo>
                  <a:lnTo>
                    <a:pt x="1257" y="135"/>
                  </a:lnTo>
                  <a:lnTo>
                    <a:pt x="1259" y="142"/>
                  </a:lnTo>
                  <a:lnTo>
                    <a:pt x="1261" y="147"/>
                  </a:lnTo>
                  <a:lnTo>
                    <a:pt x="1264" y="153"/>
                  </a:lnTo>
                  <a:lnTo>
                    <a:pt x="1268" y="158"/>
                  </a:lnTo>
                  <a:lnTo>
                    <a:pt x="1272" y="163"/>
                  </a:lnTo>
                  <a:lnTo>
                    <a:pt x="1277" y="167"/>
                  </a:lnTo>
                  <a:lnTo>
                    <a:pt x="1282" y="171"/>
                  </a:lnTo>
                  <a:lnTo>
                    <a:pt x="1287" y="174"/>
                  </a:lnTo>
                  <a:lnTo>
                    <a:pt x="1293" y="177"/>
                  </a:lnTo>
                  <a:lnTo>
                    <a:pt x="1299" y="179"/>
                  </a:lnTo>
                  <a:lnTo>
                    <a:pt x="1306" y="180"/>
                  </a:lnTo>
                  <a:lnTo>
                    <a:pt x="1313" y="181"/>
                  </a:lnTo>
                  <a:lnTo>
                    <a:pt x="1320" y="182"/>
                  </a:lnTo>
                  <a:lnTo>
                    <a:pt x="1331" y="181"/>
                  </a:lnTo>
                  <a:lnTo>
                    <a:pt x="1342" y="179"/>
                  </a:lnTo>
                  <a:lnTo>
                    <a:pt x="1347" y="177"/>
                  </a:lnTo>
                  <a:lnTo>
                    <a:pt x="1351" y="175"/>
                  </a:lnTo>
                  <a:lnTo>
                    <a:pt x="1356" y="173"/>
                  </a:lnTo>
                  <a:lnTo>
                    <a:pt x="1360" y="170"/>
                  </a:lnTo>
                  <a:lnTo>
                    <a:pt x="1364" y="168"/>
                  </a:lnTo>
                  <a:lnTo>
                    <a:pt x="1367" y="165"/>
                  </a:lnTo>
                  <a:lnTo>
                    <a:pt x="1371" y="161"/>
                  </a:lnTo>
                  <a:lnTo>
                    <a:pt x="1374" y="157"/>
                  </a:lnTo>
                  <a:lnTo>
                    <a:pt x="1379" y="149"/>
                  </a:lnTo>
                  <a:lnTo>
                    <a:pt x="1381" y="145"/>
                  </a:lnTo>
                  <a:lnTo>
                    <a:pt x="1382" y="140"/>
                  </a:lnTo>
                  <a:lnTo>
                    <a:pt x="1344" y="140"/>
                  </a:lnTo>
                  <a:lnTo>
                    <a:pt x="1342" y="143"/>
                  </a:lnTo>
                  <a:lnTo>
                    <a:pt x="1339" y="146"/>
                  </a:lnTo>
                  <a:lnTo>
                    <a:pt x="1337" y="148"/>
                  </a:lnTo>
                  <a:lnTo>
                    <a:pt x="1334" y="149"/>
                  </a:lnTo>
                  <a:lnTo>
                    <a:pt x="1331" y="150"/>
                  </a:lnTo>
                  <a:lnTo>
                    <a:pt x="1328" y="151"/>
                  </a:lnTo>
                  <a:lnTo>
                    <a:pt x="1321" y="152"/>
                  </a:lnTo>
                  <a:lnTo>
                    <a:pt x="1315" y="151"/>
                  </a:lnTo>
                  <a:lnTo>
                    <a:pt x="1310" y="150"/>
                  </a:lnTo>
                  <a:lnTo>
                    <a:pt x="1308" y="149"/>
                  </a:lnTo>
                  <a:lnTo>
                    <a:pt x="1305" y="148"/>
                  </a:lnTo>
                  <a:lnTo>
                    <a:pt x="1303" y="147"/>
                  </a:lnTo>
                  <a:lnTo>
                    <a:pt x="1301" y="145"/>
                  </a:lnTo>
                  <a:lnTo>
                    <a:pt x="1298" y="141"/>
                  </a:lnTo>
                  <a:lnTo>
                    <a:pt x="1295" y="136"/>
                  </a:lnTo>
                  <a:lnTo>
                    <a:pt x="1293" y="131"/>
                  </a:lnTo>
                  <a:lnTo>
                    <a:pt x="1292" y="125"/>
                  </a:lnTo>
                  <a:lnTo>
                    <a:pt x="1384" y="125"/>
                  </a:lnTo>
                  <a:close/>
                  <a:moveTo>
                    <a:pt x="1292" y="98"/>
                  </a:moveTo>
                  <a:lnTo>
                    <a:pt x="1293" y="95"/>
                  </a:lnTo>
                  <a:lnTo>
                    <a:pt x="1294" y="93"/>
                  </a:lnTo>
                  <a:lnTo>
                    <a:pt x="1296" y="88"/>
                  </a:lnTo>
                  <a:lnTo>
                    <a:pt x="1298" y="84"/>
                  </a:lnTo>
                  <a:lnTo>
                    <a:pt x="1302" y="81"/>
                  </a:lnTo>
                  <a:lnTo>
                    <a:pt x="1305" y="78"/>
                  </a:lnTo>
                  <a:lnTo>
                    <a:pt x="1310" y="76"/>
                  </a:lnTo>
                  <a:lnTo>
                    <a:pt x="1314" y="75"/>
                  </a:lnTo>
                  <a:lnTo>
                    <a:pt x="1320" y="75"/>
                  </a:lnTo>
                  <a:lnTo>
                    <a:pt x="1325" y="75"/>
                  </a:lnTo>
                  <a:lnTo>
                    <a:pt x="1330" y="76"/>
                  </a:lnTo>
                  <a:lnTo>
                    <a:pt x="1334" y="78"/>
                  </a:lnTo>
                  <a:lnTo>
                    <a:pt x="1337" y="81"/>
                  </a:lnTo>
                  <a:lnTo>
                    <a:pt x="1340" y="84"/>
                  </a:lnTo>
                  <a:lnTo>
                    <a:pt x="1342" y="88"/>
                  </a:lnTo>
                  <a:lnTo>
                    <a:pt x="1343" y="90"/>
                  </a:lnTo>
                  <a:lnTo>
                    <a:pt x="1344" y="93"/>
                  </a:lnTo>
                  <a:lnTo>
                    <a:pt x="1345" y="98"/>
                  </a:lnTo>
                  <a:lnTo>
                    <a:pt x="1292" y="98"/>
                  </a:lnTo>
                  <a:close/>
                  <a:moveTo>
                    <a:pt x="1411" y="49"/>
                  </a:moveTo>
                  <a:lnTo>
                    <a:pt x="1411" y="178"/>
                  </a:lnTo>
                  <a:lnTo>
                    <a:pt x="1449" y="178"/>
                  </a:lnTo>
                  <a:lnTo>
                    <a:pt x="1449" y="142"/>
                  </a:lnTo>
                  <a:lnTo>
                    <a:pt x="1449" y="125"/>
                  </a:lnTo>
                  <a:lnTo>
                    <a:pt x="1450" y="113"/>
                  </a:lnTo>
                  <a:lnTo>
                    <a:pt x="1452" y="103"/>
                  </a:lnTo>
                  <a:lnTo>
                    <a:pt x="1454" y="96"/>
                  </a:lnTo>
                  <a:lnTo>
                    <a:pt x="1456" y="93"/>
                  </a:lnTo>
                  <a:lnTo>
                    <a:pt x="1458" y="90"/>
                  </a:lnTo>
                  <a:lnTo>
                    <a:pt x="1461" y="87"/>
                  </a:lnTo>
                  <a:lnTo>
                    <a:pt x="1465" y="85"/>
                  </a:lnTo>
                  <a:lnTo>
                    <a:pt x="1468" y="83"/>
                  </a:lnTo>
                  <a:lnTo>
                    <a:pt x="1473" y="82"/>
                  </a:lnTo>
                  <a:lnTo>
                    <a:pt x="1477" y="81"/>
                  </a:lnTo>
                  <a:lnTo>
                    <a:pt x="1482" y="81"/>
                  </a:lnTo>
                  <a:lnTo>
                    <a:pt x="1492" y="82"/>
                  </a:lnTo>
                  <a:lnTo>
                    <a:pt x="1492" y="46"/>
                  </a:lnTo>
                  <a:lnTo>
                    <a:pt x="1482" y="46"/>
                  </a:lnTo>
                  <a:lnTo>
                    <a:pt x="1474" y="47"/>
                  </a:lnTo>
                  <a:lnTo>
                    <a:pt x="1467" y="48"/>
                  </a:lnTo>
                  <a:lnTo>
                    <a:pt x="1464" y="50"/>
                  </a:lnTo>
                  <a:lnTo>
                    <a:pt x="1462" y="51"/>
                  </a:lnTo>
                  <a:lnTo>
                    <a:pt x="1457" y="55"/>
                  </a:lnTo>
                  <a:lnTo>
                    <a:pt x="1455" y="57"/>
                  </a:lnTo>
                  <a:lnTo>
                    <a:pt x="1453" y="59"/>
                  </a:lnTo>
                  <a:lnTo>
                    <a:pt x="1450" y="65"/>
                  </a:lnTo>
                  <a:lnTo>
                    <a:pt x="1447" y="72"/>
                  </a:lnTo>
                  <a:lnTo>
                    <a:pt x="1448" y="49"/>
                  </a:lnTo>
                  <a:lnTo>
                    <a:pt x="1411" y="49"/>
                  </a:lnTo>
                  <a:close/>
                  <a:moveTo>
                    <a:pt x="1624" y="88"/>
                  </a:moveTo>
                  <a:lnTo>
                    <a:pt x="1623" y="83"/>
                  </a:lnTo>
                  <a:lnTo>
                    <a:pt x="1622" y="78"/>
                  </a:lnTo>
                  <a:lnTo>
                    <a:pt x="1620" y="74"/>
                  </a:lnTo>
                  <a:lnTo>
                    <a:pt x="1618" y="70"/>
                  </a:lnTo>
                  <a:lnTo>
                    <a:pt x="1616" y="66"/>
                  </a:lnTo>
                  <a:lnTo>
                    <a:pt x="1613" y="63"/>
                  </a:lnTo>
                  <a:lnTo>
                    <a:pt x="1610" y="59"/>
                  </a:lnTo>
                  <a:lnTo>
                    <a:pt x="1607" y="57"/>
                  </a:lnTo>
                  <a:lnTo>
                    <a:pt x="1599" y="52"/>
                  </a:lnTo>
                  <a:lnTo>
                    <a:pt x="1589" y="48"/>
                  </a:lnTo>
                  <a:lnTo>
                    <a:pt x="1584" y="47"/>
                  </a:lnTo>
                  <a:lnTo>
                    <a:pt x="1579" y="46"/>
                  </a:lnTo>
                  <a:lnTo>
                    <a:pt x="1567" y="46"/>
                  </a:lnTo>
                  <a:lnTo>
                    <a:pt x="1555" y="46"/>
                  </a:lnTo>
                  <a:lnTo>
                    <a:pt x="1549" y="47"/>
                  </a:lnTo>
                  <a:lnTo>
                    <a:pt x="1544" y="49"/>
                  </a:lnTo>
                  <a:lnTo>
                    <a:pt x="1539" y="50"/>
                  </a:lnTo>
                  <a:lnTo>
                    <a:pt x="1535" y="52"/>
                  </a:lnTo>
                  <a:lnTo>
                    <a:pt x="1527" y="57"/>
                  </a:lnTo>
                  <a:lnTo>
                    <a:pt x="1523" y="60"/>
                  </a:lnTo>
                  <a:lnTo>
                    <a:pt x="1520" y="63"/>
                  </a:lnTo>
                  <a:lnTo>
                    <a:pt x="1518" y="66"/>
                  </a:lnTo>
                  <a:lnTo>
                    <a:pt x="1516" y="70"/>
                  </a:lnTo>
                  <a:lnTo>
                    <a:pt x="1514" y="74"/>
                  </a:lnTo>
                  <a:lnTo>
                    <a:pt x="1513" y="78"/>
                  </a:lnTo>
                  <a:lnTo>
                    <a:pt x="1512" y="83"/>
                  </a:lnTo>
                  <a:lnTo>
                    <a:pt x="1512" y="87"/>
                  </a:lnTo>
                  <a:lnTo>
                    <a:pt x="1513" y="95"/>
                  </a:lnTo>
                  <a:lnTo>
                    <a:pt x="1513" y="98"/>
                  </a:lnTo>
                  <a:lnTo>
                    <a:pt x="1514" y="101"/>
                  </a:lnTo>
                  <a:lnTo>
                    <a:pt x="1517" y="107"/>
                  </a:lnTo>
                  <a:lnTo>
                    <a:pt x="1521" y="111"/>
                  </a:lnTo>
                  <a:lnTo>
                    <a:pt x="1526" y="115"/>
                  </a:lnTo>
                  <a:lnTo>
                    <a:pt x="1533" y="119"/>
                  </a:lnTo>
                  <a:lnTo>
                    <a:pt x="1541" y="122"/>
                  </a:lnTo>
                  <a:lnTo>
                    <a:pt x="1551" y="124"/>
                  </a:lnTo>
                  <a:lnTo>
                    <a:pt x="1575" y="130"/>
                  </a:lnTo>
                  <a:lnTo>
                    <a:pt x="1581" y="132"/>
                  </a:lnTo>
                  <a:lnTo>
                    <a:pt x="1586" y="134"/>
                  </a:lnTo>
                  <a:lnTo>
                    <a:pt x="1587" y="136"/>
                  </a:lnTo>
                  <a:lnTo>
                    <a:pt x="1588" y="138"/>
                  </a:lnTo>
                  <a:lnTo>
                    <a:pt x="1589" y="139"/>
                  </a:lnTo>
                  <a:lnTo>
                    <a:pt x="1589" y="142"/>
                  </a:lnTo>
                  <a:lnTo>
                    <a:pt x="1589" y="144"/>
                  </a:lnTo>
                  <a:lnTo>
                    <a:pt x="1588" y="147"/>
                  </a:lnTo>
                  <a:lnTo>
                    <a:pt x="1586" y="149"/>
                  </a:lnTo>
                  <a:lnTo>
                    <a:pt x="1584" y="151"/>
                  </a:lnTo>
                  <a:lnTo>
                    <a:pt x="1581" y="152"/>
                  </a:lnTo>
                  <a:lnTo>
                    <a:pt x="1577" y="153"/>
                  </a:lnTo>
                  <a:lnTo>
                    <a:pt x="1574" y="154"/>
                  </a:lnTo>
                  <a:lnTo>
                    <a:pt x="1569" y="154"/>
                  </a:lnTo>
                  <a:lnTo>
                    <a:pt x="1564" y="154"/>
                  </a:lnTo>
                  <a:lnTo>
                    <a:pt x="1559" y="153"/>
                  </a:lnTo>
                  <a:lnTo>
                    <a:pt x="1557" y="152"/>
                  </a:lnTo>
                  <a:lnTo>
                    <a:pt x="1555" y="152"/>
                  </a:lnTo>
                  <a:lnTo>
                    <a:pt x="1552" y="150"/>
                  </a:lnTo>
                  <a:lnTo>
                    <a:pt x="1549" y="147"/>
                  </a:lnTo>
                  <a:lnTo>
                    <a:pt x="1547" y="144"/>
                  </a:lnTo>
                  <a:lnTo>
                    <a:pt x="1545" y="140"/>
                  </a:lnTo>
                  <a:lnTo>
                    <a:pt x="1544" y="136"/>
                  </a:lnTo>
                  <a:lnTo>
                    <a:pt x="1509" y="136"/>
                  </a:lnTo>
                  <a:lnTo>
                    <a:pt x="1509" y="141"/>
                  </a:lnTo>
                  <a:lnTo>
                    <a:pt x="1510" y="146"/>
                  </a:lnTo>
                  <a:lnTo>
                    <a:pt x="1512" y="151"/>
                  </a:lnTo>
                  <a:lnTo>
                    <a:pt x="1514" y="155"/>
                  </a:lnTo>
                  <a:lnTo>
                    <a:pt x="1516" y="159"/>
                  </a:lnTo>
                  <a:lnTo>
                    <a:pt x="1519" y="163"/>
                  </a:lnTo>
                  <a:lnTo>
                    <a:pt x="1522" y="167"/>
                  </a:lnTo>
                  <a:lnTo>
                    <a:pt x="1526" y="170"/>
                  </a:lnTo>
                  <a:lnTo>
                    <a:pt x="1530" y="172"/>
                  </a:lnTo>
                  <a:lnTo>
                    <a:pt x="1534" y="175"/>
                  </a:lnTo>
                  <a:lnTo>
                    <a:pt x="1539" y="177"/>
                  </a:lnTo>
                  <a:lnTo>
                    <a:pt x="1544" y="179"/>
                  </a:lnTo>
                  <a:lnTo>
                    <a:pt x="1550" y="180"/>
                  </a:lnTo>
                  <a:lnTo>
                    <a:pt x="1556" y="181"/>
                  </a:lnTo>
                  <a:lnTo>
                    <a:pt x="1562" y="181"/>
                  </a:lnTo>
                  <a:lnTo>
                    <a:pt x="1569" y="182"/>
                  </a:lnTo>
                  <a:lnTo>
                    <a:pt x="1575" y="181"/>
                  </a:lnTo>
                  <a:lnTo>
                    <a:pt x="1581" y="181"/>
                  </a:lnTo>
                  <a:lnTo>
                    <a:pt x="1587" y="180"/>
                  </a:lnTo>
                  <a:lnTo>
                    <a:pt x="1593" y="179"/>
                  </a:lnTo>
                  <a:lnTo>
                    <a:pt x="1598" y="177"/>
                  </a:lnTo>
                  <a:lnTo>
                    <a:pt x="1603" y="175"/>
                  </a:lnTo>
                  <a:lnTo>
                    <a:pt x="1611" y="170"/>
                  </a:lnTo>
                  <a:lnTo>
                    <a:pt x="1615" y="167"/>
                  </a:lnTo>
                  <a:lnTo>
                    <a:pt x="1618" y="163"/>
                  </a:lnTo>
                  <a:lnTo>
                    <a:pt x="1620" y="160"/>
                  </a:lnTo>
                  <a:lnTo>
                    <a:pt x="1623" y="156"/>
                  </a:lnTo>
                  <a:lnTo>
                    <a:pt x="1624" y="151"/>
                  </a:lnTo>
                  <a:lnTo>
                    <a:pt x="1626" y="147"/>
                  </a:lnTo>
                  <a:lnTo>
                    <a:pt x="1626" y="142"/>
                  </a:lnTo>
                  <a:lnTo>
                    <a:pt x="1627" y="137"/>
                  </a:lnTo>
                  <a:lnTo>
                    <a:pt x="1626" y="133"/>
                  </a:lnTo>
                  <a:lnTo>
                    <a:pt x="1626" y="130"/>
                  </a:lnTo>
                  <a:lnTo>
                    <a:pt x="1624" y="123"/>
                  </a:lnTo>
                  <a:lnTo>
                    <a:pt x="1623" y="119"/>
                  </a:lnTo>
                  <a:lnTo>
                    <a:pt x="1621" y="116"/>
                  </a:lnTo>
                  <a:lnTo>
                    <a:pt x="1617" y="111"/>
                  </a:lnTo>
                  <a:lnTo>
                    <a:pt x="1612" y="107"/>
                  </a:lnTo>
                  <a:lnTo>
                    <a:pt x="1609" y="106"/>
                  </a:lnTo>
                  <a:lnTo>
                    <a:pt x="1606" y="104"/>
                  </a:lnTo>
                  <a:lnTo>
                    <a:pt x="1598" y="101"/>
                  </a:lnTo>
                  <a:lnTo>
                    <a:pt x="1588" y="99"/>
                  </a:lnTo>
                  <a:lnTo>
                    <a:pt x="1564" y="94"/>
                  </a:lnTo>
                  <a:lnTo>
                    <a:pt x="1556" y="92"/>
                  </a:lnTo>
                  <a:lnTo>
                    <a:pt x="1554" y="91"/>
                  </a:lnTo>
                  <a:lnTo>
                    <a:pt x="1551" y="90"/>
                  </a:lnTo>
                  <a:lnTo>
                    <a:pt x="1550" y="88"/>
                  </a:lnTo>
                  <a:lnTo>
                    <a:pt x="1549" y="87"/>
                  </a:lnTo>
                  <a:lnTo>
                    <a:pt x="1548" y="86"/>
                  </a:lnTo>
                  <a:lnTo>
                    <a:pt x="1548" y="84"/>
                  </a:lnTo>
                  <a:lnTo>
                    <a:pt x="1548" y="82"/>
                  </a:lnTo>
                  <a:lnTo>
                    <a:pt x="1549" y="80"/>
                  </a:lnTo>
                  <a:lnTo>
                    <a:pt x="1551" y="78"/>
                  </a:lnTo>
                  <a:lnTo>
                    <a:pt x="1553" y="76"/>
                  </a:lnTo>
                  <a:lnTo>
                    <a:pt x="1556" y="75"/>
                  </a:lnTo>
                  <a:lnTo>
                    <a:pt x="1559" y="74"/>
                  </a:lnTo>
                  <a:lnTo>
                    <a:pt x="1562" y="73"/>
                  </a:lnTo>
                  <a:lnTo>
                    <a:pt x="1566" y="73"/>
                  </a:lnTo>
                  <a:lnTo>
                    <a:pt x="1571" y="73"/>
                  </a:lnTo>
                  <a:lnTo>
                    <a:pt x="1575" y="74"/>
                  </a:lnTo>
                  <a:lnTo>
                    <a:pt x="1578" y="75"/>
                  </a:lnTo>
                  <a:lnTo>
                    <a:pt x="1581" y="77"/>
                  </a:lnTo>
                  <a:lnTo>
                    <a:pt x="1584" y="79"/>
                  </a:lnTo>
                  <a:lnTo>
                    <a:pt x="1586" y="82"/>
                  </a:lnTo>
                  <a:lnTo>
                    <a:pt x="1587" y="85"/>
                  </a:lnTo>
                  <a:lnTo>
                    <a:pt x="1588" y="88"/>
                  </a:lnTo>
                  <a:lnTo>
                    <a:pt x="1624" y="88"/>
                  </a:lnTo>
                  <a:close/>
                  <a:moveTo>
                    <a:pt x="1689" y="49"/>
                  </a:moveTo>
                  <a:lnTo>
                    <a:pt x="1651" y="49"/>
                  </a:lnTo>
                  <a:lnTo>
                    <a:pt x="1651" y="178"/>
                  </a:lnTo>
                  <a:lnTo>
                    <a:pt x="1689" y="178"/>
                  </a:lnTo>
                  <a:lnTo>
                    <a:pt x="1689" y="49"/>
                  </a:lnTo>
                  <a:close/>
                  <a:moveTo>
                    <a:pt x="1689" y="0"/>
                  </a:moveTo>
                  <a:lnTo>
                    <a:pt x="1651" y="0"/>
                  </a:lnTo>
                  <a:lnTo>
                    <a:pt x="1651" y="31"/>
                  </a:lnTo>
                  <a:lnTo>
                    <a:pt x="1689" y="31"/>
                  </a:lnTo>
                  <a:lnTo>
                    <a:pt x="1689" y="0"/>
                  </a:lnTo>
                  <a:close/>
                  <a:moveTo>
                    <a:pt x="1794" y="51"/>
                  </a:moveTo>
                  <a:lnTo>
                    <a:pt x="1771" y="51"/>
                  </a:lnTo>
                  <a:lnTo>
                    <a:pt x="1771" y="10"/>
                  </a:lnTo>
                  <a:lnTo>
                    <a:pt x="1733" y="10"/>
                  </a:lnTo>
                  <a:lnTo>
                    <a:pt x="1733" y="51"/>
                  </a:lnTo>
                  <a:lnTo>
                    <a:pt x="1715" y="51"/>
                  </a:lnTo>
                  <a:lnTo>
                    <a:pt x="1715" y="77"/>
                  </a:lnTo>
                  <a:lnTo>
                    <a:pt x="1733" y="77"/>
                  </a:lnTo>
                  <a:lnTo>
                    <a:pt x="1733" y="136"/>
                  </a:lnTo>
                  <a:lnTo>
                    <a:pt x="1733" y="149"/>
                  </a:lnTo>
                  <a:lnTo>
                    <a:pt x="1734" y="154"/>
                  </a:lnTo>
                  <a:lnTo>
                    <a:pt x="1735" y="158"/>
                  </a:lnTo>
                  <a:lnTo>
                    <a:pt x="1736" y="161"/>
                  </a:lnTo>
                  <a:lnTo>
                    <a:pt x="1737" y="164"/>
                  </a:lnTo>
                  <a:lnTo>
                    <a:pt x="1739" y="167"/>
                  </a:lnTo>
                  <a:lnTo>
                    <a:pt x="1741" y="170"/>
                  </a:lnTo>
                  <a:lnTo>
                    <a:pt x="1745" y="173"/>
                  </a:lnTo>
                  <a:lnTo>
                    <a:pt x="1752" y="176"/>
                  </a:lnTo>
                  <a:lnTo>
                    <a:pt x="1756" y="177"/>
                  </a:lnTo>
                  <a:lnTo>
                    <a:pt x="1760" y="178"/>
                  </a:lnTo>
                  <a:lnTo>
                    <a:pt x="1771" y="178"/>
                  </a:lnTo>
                  <a:lnTo>
                    <a:pt x="1794" y="178"/>
                  </a:lnTo>
                  <a:lnTo>
                    <a:pt x="1794" y="150"/>
                  </a:lnTo>
                  <a:lnTo>
                    <a:pt x="1781" y="150"/>
                  </a:lnTo>
                  <a:lnTo>
                    <a:pt x="1778" y="149"/>
                  </a:lnTo>
                  <a:lnTo>
                    <a:pt x="1775" y="149"/>
                  </a:lnTo>
                  <a:lnTo>
                    <a:pt x="1774" y="148"/>
                  </a:lnTo>
                  <a:lnTo>
                    <a:pt x="1772" y="146"/>
                  </a:lnTo>
                  <a:lnTo>
                    <a:pt x="1772" y="144"/>
                  </a:lnTo>
                  <a:lnTo>
                    <a:pt x="1771" y="140"/>
                  </a:lnTo>
                  <a:lnTo>
                    <a:pt x="1771" y="128"/>
                  </a:lnTo>
                  <a:lnTo>
                    <a:pt x="1771" y="77"/>
                  </a:lnTo>
                  <a:lnTo>
                    <a:pt x="1794" y="77"/>
                  </a:lnTo>
                  <a:lnTo>
                    <a:pt x="1794" y="51"/>
                  </a:lnTo>
                  <a:close/>
                  <a:moveTo>
                    <a:pt x="1903" y="49"/>
                  </a:moveTo>
                  <a:lnTo>
                    <a:pt x="1887" y="107"/>
                  </a:lnTo>
                  <a:lnTo>
                    <a:pt x="1883" y="123"/>
                  </a:lnTo>
                  <a:lnTo>
                    <a:pt x="1880" y="136"/>
                  </a:lnTo>
                  <a:lnTo>
                    <a:pt x="1878" y="131"/>
                  </a:lnTo>
                  <a:lnTo>
                    <a:pt x="1872" y="108"/>
                  </a:lnTo>
                  <a:lnTo>
                    <a:pt x="1853" y="49"/>
                  </a:lnTo>
                  <a:lnTo>
                    <a:pt x="1812" y="49"/>
                  </a:lnTo>
                  <a:lnTo>
                    <a:pt x="1855" y="158"/>
                  </a:lnTo>
                  <a:lnTo>
                    <a:pt x="1857" y="164"/>
                  </a:lnTo>
                  <a:lnTo>
                    <a:pt x="1859" y="168"/>
                  </a:lnTo>
                  <a:lnTo>
                    <a:pt x="1859" y="171"/>
                  </a:lnTo>
                  <a:lnTo>
                    <a:pt x="1859" y="174"/>
                  </a:lnTo>
                  <a:lnTo>
                    <a:pt x="1859" y="178"/>
                  </a:lnTo>
                  <a:lnTo>
                    <a:pt x="1858" y="181"/>
                  </a:lnTo>
                  <a:lnTo>
                    <a:pt x="1857" y="184"/>
                  </a:lnTo>
                  <a:lnTo>
                    <a:pt x="1855" y="186"/>
                  </a:lnTo>
                  <a:lnTo>
                    <a:pt x="1852" y="188"/>
                  </a:lnTo>
                  <a:lnTo>
                    <a:pt x="1848" y="189"/>
                  </a:lnTo>
                  <a:lnTo>
                    <a:pt x="1844" y="190"/>
                  </a:lnTo>
                  <a:lnTo>
                    <a:pt x="1840" y="190"/>
                  </a:lnTo>
                  <a:lnTo>
                    <a:pt x="1829" y="190"/>
                  </a:lnTo>
                  <a:lnTo>
                    <a:pt x="1829" y="219"/>
                  </a:lnTo>
                  <a:lnTo>
                    <a:pt x="1851" y="219"/>
                  </a:lnTo>
                  <a:lnTo>
                    <a:pt x="1861" y="219"/>
                  </a:lnTo>
                  <a:lnTo>
                    <a:pt x="1869" y="218"/>
                  </a:lnTo>
                  <a:lnTo>
                    <a:pt x="1872" y="217"/>
                  </a:lnTo>
                  <a:lnTo>
                    <a:pt x="1875" y="215"/>
                  </a:lnTo>
                  <a:lnTo>
                    <a:pt x="1878" y="214"/>
                  </a:lnTo>
                  <a:lnTo>
                    <a:pt x="1881" y="212"/>
                  </a:lnTo>
                  <a:lnTo>
                    <a:pt x="1883" y="210"/>
                  </a:lnTo>
                  <a:lnTo>
                    <a:pt x="1885" y="207"/>
                  </a:lnTo>
                  <a:lnTo>
                    <a:pt x="1889" y="200"/>
                  </a:lnTo>
                  <a:lnTo>
                    <a:pt x="1893" y="191"/>
                  </a:lnTo>
                  <a:lnTo>
                    <a:pt x="1898" y="179"/>
                  </a:lnTo>
                  <a:lnTo>
                    <a:pt x="1943" y="49"/>
                  </a:lnTo>
                  <a:lnTo>
                    <a:pt x="190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6081713" y="1270000"/>
              <a:ext cx="5127625" cy="349250"/>
            </a:xfrm>
            <a:custGeom>
              <a:avLst/>
              <a:gdLst>
                <a:gd name="T0" fmla="*/ 115 w 3230"/>
                <a:gd name="T1" fmla="*/ 10 h 220"/>
                <a:gd name="T2" fmla="*/ 92 w 3230"/>
                <a:gd name="T3" fmla="*/ 75 h 220"/>
                <a:gd name="T4" fmla="*/ 220 w 3230"/>
                <a:gd name="T5" fmla="*/ 49 h 220"/>
                <a:gd name="T6" fmla="*/ 262 w 3230"/>
                <a:gd name="T7" fmla="*/ 122 h 220"/>
                <a:gd name="T8" fmla="*/ 393 w 3230"/>
                <a:gd name="T9" fmla="*/ 143 h 220"/>
                <a:gd name="T10" fmla="*/ 348 w 3230"/>
                <a:gd name="T11" fmla="*/ 82 h 220"/>
                <a:gd name="T12" fmla="*/ 300 w 3230"/>
                <a:gd name="T13" fmla="*/ 123 h 220"/>
                <a:gd name="T14" fmla="*/ 473 w 3230"/>
                <a:gd name="T15" fmla="*/ 0 h 220"/>
                <a:gd name="T16" fmla="*/ 636 w 3230"/>
                <a:gd name="T17" fmla="*/ 103 h 220"/>
                <a:gd name="T18" fmla="*/ 511 w 3230"/>
                <a:gd name="T19" fmla="*/ 94 h 220"/>
                <a:gd name="T20" fmla="*/ 621 w 3230"/>
                <a:gd name="T21" fmla="*/ 166 h 220"/>
                <a:gd name="T22" fmla="*/ 548 w 3230"/>
                <a:gd name="T23" fmla="*/ 94 h 220"/>
                <a:gd name="T24" fmla="*/ 734 w 3230"/>
                <a:gd name="T25" fmla="*/ 47 h 220"/>
                <a:gd name="T26" fmla="*/ 725 w 3230"/>
                <a:gd name="T27" fmla="*/ 131 h 220"/>
                <a:gd name="T28" fmla="*/ 664 w 3230"/>
                <a:gd name="T29" fmla="*/ 156 h 220"/>
                <a:gd name="T30" fmla="*/ 777 w 3230"/>
                <a:gd name="T31" fmla="*/ 138 h 220"/>
                <a:gd name="T32" fmla="*/ 716 w 3230"/>
                <a:gd name="T33" fmla="*/ 73 h 220"/>
                <a:gd name="T34" fmla="*/ 816 w 3230"/>
                <a:gd name="T35" fmla="*/ 57 h 220"/>
                <a:gd name="T36" fmla="*/ 875 w 3230"/>
                <a:gd name="T37" fmla="*/ 150 h 220"/>
                <a:gd name="T38" fmla="*/ 839 w 3230"/>
                <a:gd name="T39" fmla="*/ 181 h 220"/>
                <a:gd name="T40" fmla="*/ 896 w 3230"/>
                <a:gd name="T41" fmla="*/ 105 h 220"/>
                <a:gd name="T42" fmla="*/ 913 w 3230"/>
                <a:gd name="T43" fmla="*/ 89 h 220"/>
                <a:gd name="T44" fmla="*/ 1012 w 3230"/>
                <a:gd name="T45" fmla="*/ 115 h 220"/>
                <a:gd name="T46" fmla="*/ 1141 w 3230"/>
                <a:gd name="T47" fmla="*/ 149 h 220"/>
                <a:gd name="T48" fmla="*/ 1096 w 3230"/>
                <a:gd name="T49" fmla="*/ 80 h 220"/>
                <a:gd name="T50" fmla="*/ 1052 w 3230"/>
                <a:gd name="T51" fmla="*/ 127 h 220"/>
                <a:gd name="T52" fmla="*/ 1236 w 3230"/>
                <a:gd name="T53" fmla="*/ 78 h 220"/>
                <a:gd name="T54" fmla="*/ 1248 w 3230"/>
                <a:gd name="T55" fmla="*/ 46 h 220"/>
                <a:gd name="T56" fmla="*/ 1404 w 3230"/>
                <a:gd name="T57" fmla="*/ 86 h 220"/>
                <a:gd name="T58" fmla="*/ 1333 w 3230"/>
                <a:gd name="T59" fmla="*/ 172 h 220"/>
                <a:gd name="T60" fmla="*/ 1435 w 3230"/>
                <a:gd name="T61" fmla="*/ 66 h 220"/>
                <a:gd name="T62" fmla="*/ 1402 w 3230"/>
                <a:gd name="T63" fmla="*/ 141 h 220"/>
                <a:gd name="T64" fmla="*/ 1516 w 3230"/>
                <a:gd name="T65" fmla="*/ 0 h 220"/>
                <a:gd name="T66" fmla="*/ 1773 w 3230"/>
                <a:gd name="T67" fmla="*/ 61 h 220"/>
                <a:gd name="T68" fmla="*/ 1724 w 3230"/>
                <a:gd name="T69" fmla="*/ 48 h 220"/>
                <a:gd name="T70" fmla="*/ 1925 w 3230"/>
                <a:gd name="T71" fmla="*/ 93 h 220"/>
                <a:gd name="T72" fmla="*/ 1800 w 3230"/>
                <a:gd name="T73" fmla="*/ 100 h 220"/>
                <a:gd name="T74" fmla="*/ 1916 w 3230"/>
                <a:gd name="T75" fmla="*/ 162 h 220"/>
                <a:gd name="T76" fmla="*/ 1839 w 3230"/>
                <a:gd name="T77" fmla="*/ 94 h 220"/>
                <a:gd name="T78" fmla="*/ 2022 w 3230"/>
                <a:gd name="T79" fmla="*/ 179 h 220"/>
                <a:gd name="T80" fmla="*/ 2092 w 3230"/>
                <a:gd name="T81" fmla="*/ 70 h 220"/>
                <a:gd name="T82" fmla="*/ 2175 w 3230"/>
                <a:gd name="T83" fmla="*/ 176 h 220"/>
                <a:gd name="T84" fmla="*/ 2116 w 3230"/>
                <a:gd name="T85" fmla="*/ 126 h 220"/>
                <a:gd name="T86" fmla="*/ 2373 w 3230"/>
                <a:gd name="T87" fmla="*/ 46 h 220"/>
                <a:gd name="T88" fmla="*/ 2340 w 3230"/>
                <a:gd name="T89" fmla="*/ 175 h 220"/>
                <a:gd name="T90" fmla="*/ 2434 w 3230"/>
                <a:gd name="T91" fmla="*/ 81 h 220"/>
                <a:gd name="T92" fmla="*/ 2399 w 3230"/>
                <a:gd name="T93" fmla="*/ 138 h 220"/>
                <a:gd name="T94" fmla="*/ 2361 w 3230"/>
                <a:gd name="T95" fmla="*/ 79 h 220"/>
                <a:gd name="T96" fmla="*/ 2598 w 3230"/>
                <a:gd name="T97" fmla="*/ 142 h 220"/>
                <a:gd name="T98" fmla="*/ 2513 w 3230"/>
                <a:gd name="T99" fmla="*/ 60 h 220"/>
                <a:gd name="T100" fmla="*/ 2531 w 3230"/>
                <a:gd name="T101" fmla="*/ 151 h 220"/>
                <a:gd name="T102" fmla="*/ 2671 w 3230"/>
                <a:gd name="T103" fmla="*/ 95 h 220"/>
                <a:gd name="T104" fmla="*/ 2753 w 3230"/>
                <a:gd name="T105" fmla="*/ 83 h 220"/>
                <a:gd name="T106" fmla="*/ 2794 w 3230"/>
                <a:gd name="T107" fmla="*/ 48 h 220"/>
                <a:gd name="T108" fmla="*/ 2673 w 3230"/>
                <a:gd name="T109" fmla="*/ 60 h 220"/>
                <a:gd name="T110" fmla="*/ 2880 w 3230"/>
                <a:gd name="T111" fmla="*/ 57 h 220"/>
                <a:gd name="T112" fmla="*/ 2929 w 3230"/>
                <a:gd name="T113" fmla="*/ 182 h 220"/>
                <a:gd name="T114" fmla="*/ 2896 w 3230"/>
                <a:gd name="T115" fmla="*/ 142 h 220"/>
                <a:gd name="T116" fmla="*/ 3049 w 3230"/>
                <a:gd name="T117" fmla="*/ 179 h 220"/>
                <a:gd name="T118" fmla="*/ 3124 w 3230"/>
                <a:gd name="T119" fmla="*/ 70 h 220"/>
                <a:gd name="T120" fmla="*/ 3169 w 3230"/>
                <a:gd name="T121" fmla="*/ 7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0" h="220">
                  <a:moveTo>
                    <a:pt x="41" y="119"/>
                  </a:moveTo>
                  <a:lnTo>
                    <a:pt x="78" y="119"/>
                  </a:lnTo>
                  <a:lnTo>
                    <a:pt x="86" y="118"/>
                  </a:lnTo>
                  <a:lnTo>
                    <a:pt x="92" y="118"/>
                  </a:lnTo>
                  <a:lnTo>
                    <a:pt x="99" y="116"/>
                  </a:lnTo>
                  <a:lnTo>
                    <a:pt x="104" y="115"/>
                  </a:lnTo>
                  <a:lnTo>
                    <a:pt x="110" y="112"/>
                  </a:lnTo>
                  <a:lnTo>
                    <a:pt x="114" y="110"/>
                  </a:lnTo>
                  <a:lnTo>
                    <a:pt x="119" y="106"/>
                  </a:lnTo>
                  <a:lnTo>
                    <a:pt x="123" y="102"/>
                  </a:lnTo>
                  <a:lnTo>
                    <a:pt x="127" y="98"/>
                  </a:lnTo>
                  <a:lnTo>
                    <a:pt x="130" y="94"/>
                  </a:lnTo>
                  <a:lnTo>
                    <a:pt x="132" y="89"/>
                  </a:lnTo>
                  <a:lnTo>
                    <a:pt x="134" y="83"/>
                  </a:lnTo>
                  <a:lnTo>
                    <a:pt x="136" y="78"/>
                  </a:lnTo>
                  <a:lnTo>
                    <a:pt x="137" y="72"/>
                  </a:lnTo>
                  <a:lnTo>
                    <a:pt x="138" y="66"/>
                  </a:lnTo>
                  <a:lnTo>
                    <a:pt x="138" y="60"/>
                  </a:lnTo>
                  <a:lnTo>
                    <a:pt x="138" y="53"/>
                  </a:lnTo>
                  <a:lnTo>
                    <a:pt x="137" y="46"/>
                  </a:lnTo>
                  <a:lnTo>
                    <a:pt x="135" y="40"/>
                  </a:lnTo>
                  <a:lnTo>
                    <a:pt x="133" y="34"/>
                  </a:lnTo>
                  <a:lnTo>
                    <a:pt x="130" y="28"/>
                  </a:lnTo>
                  <a:lnTo>
                    <a:pt x="127" y="23"/>
                  </a:lnTo>
                  <a:lnTo>
                    <a:pt x="123" y="18"/>
                  </a:lnTo>
                  <a:lnTo>
                    <a:pt x="119" y="14"/>
                  </a:lnTo>
                  <a:lnTo>
                    <a:pt x="115" y="10"/>
                  </a:lnTo>
                  <a:lnTo>
                    <a:pt x="110" y="7"/>
                  </a:lnTo>
                  <a:lnTo>
                    <a:pt x="108" y="6"/>
                  </a:lnTo>
                  <a:lnTo>
                    <a:pt x="105" y="5"/>
                  </a:lnTo>
                  <a:lnTo>
                    <a:pt x="99" y="3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179"/>
                  </a:lnTo>
                  <a:lnTo>
                    <a:pt x="41" y="179"/>
                  </a:lnTo>
                  <a:lnTo>
                    <a:pt x="41" y="119"/>
                  </a:lnTo>
                  <a:close/>
                  <a:moveTo>
                    <a:pt x="41" y="83"/>
                  </a:moveTo>
                  <a:lnTo>
                    <a:pt x="41" y="34"/>
                  </a:lnTo>
                  <a:lnTo>
                    <a:pt x="72" y="34"/>
                  </a:lnTo>
                  <a:lnTo>
                    <a:pt x="78" y="35"/>
                  </a:lnTo>
                  <a:lnTo>
                    <a:pt x="83" y="36"/>
                  </a:lnTo>
                  <a:lnTo>
                    <a:pt x="87" y="38"/>
                  </a:lnTo>
                  <a:lnTo>
                    <a:pt x="91" y="41"/>
                  </a:lnTo>
                  <a:lnTo>
                    <a:pt x="93" y="44"/>
                  </a:lnTo>
                  <a:lnTo>
                    <a:pt x="96" y="49"/>
                  </a:lnTo>
                  <a:lnTo>
                    <a:pt x="97" y="53"/>
                  </a:lnTo>
                  <a:lnTo>
                    <a:pt x="97" y="59"/>
                  </a:lnTo>
                  <a:lnTo>
                    <a:pt x="97" y="64"/>
                  </a:lnTo>
                  <a:lnTo>
                    <a:pt x="96" y="69"/>
                  </a:lnTo>
                  <a:lnTo>
                    <a:pt x="93" y="73"/>
                  </a:lnTo>
                  <a:lnTo>
                    <a:pt x="92" y="75"/>
                  </a:lnTo>
                  <a:lnTo>
                    <a:pt x="91" y="77"/>
                  </a:lnTo>
                  <a:lnTo>
                    <a:pt x="87" y="80"/>
                  </a:lnTo>
                  <a:lnTo>
                    <a:pt x="83" y="82"/>
                  </a:lnTo>
                  <a:lnTo>
                    <a:pt x="78" y="83"/>
                  </a:lnTo>
                  <a:lnTo>
                    <a:pt x="72" y="83"/>
                  </a:lnTo>
                  <a:lnTo>
                    <a:pt x="41" y="83"/>
                  </a:lnTo>
                  <a:close/>
                  <a:moveTo>
                    <a:pt x="164" y="49"/>
                  </a:moveTo>
                  <a:lnTo>
                    <a:pt x="164" y="179"/>
                  </a:lnTo>
                  <a:lnTo>
                    <a:pt x="202" y="179"/>
                  </a:lnTo>
                  <a:lnTo>
                    <a:pt x="202" y="143"/>
                  </a:lnTo>
                  <a:lnTo>
                    <a:pt x="202" y="127"/>
                  </a:lnTo>
                  <a:lnTo>
                    <a:pt x="203" y="114"/>
                  </a:lnTo>
                  <a:lnTo>
                    <a:pt x="204" y="105"/>
                  </a:lnTo>
                  <a:lnTo>
                    <a:pt x="207" y="98"/>
                  </a:lnTo>
                  <a:lnTo>
                    <a:pt x="209" y="94"/>
                  </a:lnTo>
                  <a:lnTo>
                    <a:pt x="211" y="91"/>
                  </a:lnTo>
                  <a:lnTo>
                    <a:pt x="214" y="88"/>
                  </a:lnTo>
                  <a:lnTo>
                    <a:pt x="217" y="85"/>
                  </a:lnTo>
                  <a:lnTo>
                    <a:pt x="221" y="83"/>
                  </a:lnTo>
                  <a:lnTo>
                    <a:pt x="226" y="82"/>
                  </a:lnTo>
                  <a:lnTo>
                    <a:pt x="230" y="81"/>
                  </a:lnTo>
                  <a:lnTo>
                    <a:pt x="235" y="81"/>
                  </a:lnTo>
                  <a:lnTo>
                    <a:pt x="244" y="82"/>
                  </a:lnTo>
                  <a:lnTo>
                    <a:pt x="244" y="46"/>
                  </a:lnTo>
                  <a:lnTo>
                    <a:pt x="235" y="46"/>
                  </a:lnTo>
                  <a:lnTo>
                    <a:pt x="227" y="47"/>
                  </a:lnTo>
                  <a:lnTo>
                    <a:pt x="220" y="49"/>
                  </a:lnTo>
                  <a:lnTo>
                    <a:pt x="217" y="50"/>
                  </a:lnTo>
                  <a:lnTo>
                    <a:pt x="215" y="51"/>
                  </a:lnTo>
                  <a:lnTo>
                    <a:pt x="210" y="55"/>
                  </a:lnTo>
                  <a:lnTo>
                    <a:pt x="208" y="57"/>
                  </a:lnTo>
                  <a:lnTo>
                    <a:pt x="206" y="59"/>
                  </a:lnTo>
                  <a:lnTo>
                    <a:pt x="203" y="65"/>
                  </a:lnTo>
                  <a:lnTo>
                    <a:pt x="200" y="72"/>
                  </a:lnTo>
                  <a:lnTo>
                    <a:pt x="201" y="49"/>
                  </a:lnTo>
                  <a:lnTo>
                    <a:pt x="164" y="49"/>
                  </a:lnTo>
                  <a:close/>
                  <a:moveTo>
                    <a:pt x="330" y="46"/>
                  </a:moveTo>
                  <a:lnTo>
                    <a:pt x="322" y="46"/>
                  </a:lnTo>
                  <a:lnTo>
                    <a:pt x="315" y="47"/>
                  </a:lnTo>
                  <a:lnTo>
                    <a:pt x="308" y="49"/>
                  </a:lnTo>
                  <a:lnTo>
                    <a:pt x="302" y="51"/>
                  </a:lnTo>
                  <a:lnTo>
                    <a:pt x="296" y="54"/>
                  </a:lnTo>
                  <a:lnTo>
                    <a:pt x="290" y="57"/>
                  </a:lnTo>
                  <a:lnTo>
                    <a:pt x="285" y="61"/>
                  </a:lnTo>
                  <a:lnTo>
                    <a:pt x="280" y="65"/>
                  </a:lnTo>
                  <a:lnTo>
                    <a:pt x="276" y="70"/>
                  </a:lnTo>
                  <a:lnTo>
                    <a:pt x="272" y="75"/>
                  </a:lnTo>
                  <a:lnTo>
                    <a:pt x="269" y="80"/>
                  </a:lnTo>
                  <a:lnTo>
                    <a:pt x="266" y="86"/>
                  </a:lnTo>
                  <a:lnTo>
                    <a:pt x="264" y="94"/>
                  </a:lnTo>
                  <a:lnTo>
                    <a:pt x="263" y="100"/>
                  </a:lnTo>
                  <a:lnTo>
                    <a:pt x="262" y="107"/>
                  </a:lnTo>
                  <a:lnTo>
                    <a:pt x="261" y="115"/>
                  </a:lnTo>
                  <a:lnTo>
                    <a:pt x="262" y="122"/>
                  </a:lnTo>
                  <a:lnTo>
                    <a:pt x="263" y="129"/>
                  </a:lnTo>
                  <a:lnTo>
                    <a:pt x="264" y="136"/>
                  </a:lnTo>
                  <a:lnTo>
                    <a:pt x="266" y="142"/>
                  </a:lnTo>
                  <a:lnTo>
                    <a:pt x="269" y="148"/>
                  </a:lnTo>
                  <a:lnTo>
                    <a:pt x="272" y="154"/>
                  </a:lnTo>
                  <a:lnTo>
                    <a:pt x="276" y="159"/>
                  </a:lnTo>
                  <a:lnTo>
                    <a:pt x="280" y="164"/>
                  </a:lnTo>
                  <a:lnTo>
                    <a:pt x="285" y="168"/>
                  </a:lnTo>
                  <a:lnTo>
                    <a:pt x="290" y="172"/>
                  </a:lnTo>
                  <a:lnTo>
                    <a:pt x="296" y="175"/>
                  </a:lnTo>
                  <a:lnTo>
                    <a:pt x="302" y="178"/>
                  </a:lnTo>
                  <a:lnTo>
                    <a:pt x="308" y="180"/>
                  </a:lnTo>
                  <a:lnTo>
                    <a:pt x="315" y="181"/>
                  </a:lnTo>
                  <a:lnTo>
                    <a:pt x="322" y="182"/>
                  </a:lnTo>
                  <a:lnTo>
                    <a:pt x="330" y="183"/>
                  </a:lnTo>
                  <a:lnTo>
                    <a:pt x="337" y="182"/>
                  </a:lnTo>
                  <a:lnTo>
                    <a:pt x="344" y="181"/>
                  </a:lnTo>
                  <a:lnTo>
                    <a:pt x="351" y="180"/>
                  </a:lnTo>
                  <a:lnTo>
                    <a:pt x="357" y="178"/>
                  </a:lnTo>
                  <a:lnTo>
                    <a:pt x="363" y="175"/>
                  </a:lnTo>
                  <a:lnTo>
                    <a:pt x="369" y="172"/>
                  </a:lnTo>
                  <a:lnTo>
                    <a:pt x="374" y="168"/>
                  </a:lnTo>
                  <a:lnTo>
                    <a:pt x="379" y="164"/>
                  </a:lnTo>
                  <a:lnTo>
                    <a:pt x="383" y="159"/>
                  </a:lnTo>
                  <a:lnTo>
                    <a:pt x="387" y="154"/>
                  </a:lnTo>
                  <a:lnTo>
                    <a:pt x="390" y="149"/>
                  </a:lnTo>
                  <a:lnTo>
                    <a:pt x="393" y="143"/>
                  </a:lnTo>
                  <a:lnTo>
                    <a:pt x="395" y="136"/>
                  </a:lnTo>
                  <a:lnTo>
                    <a:pt x="397" y="130"/>
                  </a:lnTo>
                  <a:lnTo>
                    <a:pt x="398" y="123"/>
                  </a:lnTo>
                  <a:lnTo>
                    <a:pt x="398" y="116"/>
                  </a:lnTo>
                  <a:lnTo>
                    <a:pt x="398" y="108"/>
                  </a:lnTo>
                  <a:lnTo>
                    <a:pt x="397" y="101"/>
                  </a:lnTo>
                  <a:lnTo>
                    <a:pt x="395" y="94"/>
                  </a:lnTo>
                  <a:lnTo>
                    <a:pt x="394" y="91"/>
                  </a:lnTo>
                  <a:lnTo>
                    <a:pt x="393" y="88"/>
                  </a:lnTo>
                  <a:lnTo>
                    <a:pt x="390" y="81"/>
                  </a:lnTo>
                  <a:lnTo>
                    <a:pt x="387" y="75"/>
                  </a:lnTo>
                  <a:lnTo>
                    <a:pt x="383" y="70"/>
                  </a:lnTo>
                  <a:lnTo>
                    <a:pt x="379" y="65"/>
                  </a:lnTo>
                  <a:lnTo>
                    <a:pt x="374" y="61"/>
                  </a:lnTo>
                  <a:lnTo>
                    <a:pt x="369" y="57"/>
                  </a:lnTo>
                  <a:lnTo>
                    <a:pt x="364" y="54"/>
                  </a:lnTo>
                  <a:lnTo>
                    <a:pt x="358" y="51"/>
                  </a:lnTo>
                  <a:lnTo>
                    <a:pt x="351" y="49"/>
                  </a:lnTo>
                  <a:lnTo>
                    <a:pt x="344" y="47"/>
                  </a:lnTo>
                  <a:lnTo>
                    <a:pt x="337" y="46"/>
                  </a:lnTo>
                  <a:lnTo>
                    <a:pt x="330" y="46"/>
                  </a:lnTo>
                  <a:close/>
                  <a:moveTo>
                    <a:pt x="330" y="76"/>
                  </a:moveTo>
                  <a:lnTo>
                    <a:pt x="337" y="77"/>
                  </a:lnTo>
                  <a:lnTo>
                    <a:pt x="340" y="77"/>
                  </a:lnTo>
                  <a:lnTo>
                    <a:pt x="343" y="79"/>
                  </a:lnTo>
                  <a:lnTo>
                    <a:pt x="345" y="80"/>
                  </a:lnTo>
                  <a:lnTo>
                    <a:pt x="348" y="82"/>
                  </a:lnTo>
                  <a:lnTo>
                    <a:pt x="352" y="86"/>
                  </a:lnTo>
                  <a:lnTo>
                    <a:pt x="356" y="92"/>
                  </a:lnTo>
                  <a:lnTo>
                    <a:pt x="358" y="99"/>
                  </a:lnTo>
                  <a:lnTo>
                    <a:pt x="359" y="103"/>
                  </a:lnTo>
                  <a:lnTo>
                    <a:pt x="360" y="107"/>
                  </a:lnTo>
                  <a:lnTo>
                    <a:pt x="360" y="115"/>
                  </a:lnTo>
                  <a:lnTo>
                    <a:pt x="359" y="124"/>
                  </a:lnTo>
                  <a:lnTo>
                    <a:pt x="359" y="128"/>
                  </a:lnTo>
                  <a:lnTo>
                    <a:pt x="358" y="131"/>
                  </a:lnTo>
                  <a:lnTo>
                    <a:pt x="355" y="138"/>
                  </a:lnTo>
                  <a:lnTo>
                    <a:pt x="352" y="143"/>
                  </a:lnTo>
                  <a:lnTo>
                    <a:pt x="348" y="147"/>
                  </a:lnTo>
                  <a:lnTo>
                    <a:pt x="345" y="149"/>
                  </a:lnTo>
                  <a:lnTo>
                    <a:pt x="343" y="150"/>
                  </a:lnTo>
                  <a:lnTo>
                    <a:pt x="340" y="151"/>
                  </a:lnTo>
                  <a:lnTo>
                    <a:pt x="337" y="152"/>
                  </a:lnTo>
                  <a:lnTo>
                    <a:pt x="333" y="152"/>
                  </a:lnTo>
                  <a:lnTo>
                    <a:pt x="330" y="153"/>
                  </a:lnTo>
                  <a:lnTo>
                    <a:pt x="323" y="152"/>
                  </a:lnTo>
                  <a:lnTo>
                    <a:pt x="317" y="150"/>
                  </a:lnTo>
                  <a:lnTo>
                    <a:pt x="314" y="149"/>
                  </a:lnTo>
                  <a:lnTo>
                    <a:pt x="312" y="147"/>
                  </a:lnTo>
                  <a:lnTo>
                    <a:pt x="307" y="143"/>
                  </a:lnTo>
                  <a:lnTo>
                    <a:pt x="304" y="137"/>
                  </a:lnTo>
                  <a:lnTo>
                    <a:pt x="301" y="131"/>
                  </a:lnTo>
                  <a:lnTo>
                    <a:pt x="301" y="127"/>
                  </a:lnTo>
                  <a:lnTo>
                    <a:pt x="300" y="123"/>
                  </a:lnTo>
                  <a:lnTo>
                    <a:pt x="299" y="115"/>
                  </a:lnTo>
                  <a:lnTo>
                    <a:pt x="300" y="106"/>
                  </a:lnTo>
                  <a:lnTo>
                    <a:pt x="301" y="102"/>
                  </a:lnTo>
                  <a:lnTo>
                    <a:pt x="301" y="99"/>
                  </a:lnTo>
                  <a:lnTo>
                    <a:pt x="304" y="92"/>
                  </a:lnTo>
                  <a:lnTo>
                    <a:pt x="305" y="89"/>
                  </a:lnTo>
                  <a:lnTo>
                    <a:pt x="307" y="86"/>
                  </a:lnTo>
                  <a:lnTo>
                    <a:pt x="312" y="82"/>
                  </a:lnTo>
                  <a:lnTo>
                    <a:pt x="314" y="80"/>
                  </a:lnTo>
                  <a:lnTo>
                    <a:pt x="317" y="79"/>
                  </a:lnTo>
                  <a:lnTo>
                    <a:pt x="320" y="77"/>
                  </a:lnTo>
                  <a:lnTo>
                    <a:pt x="323" y="77"/>
                  </a:lnTo>
                  <a:lnTo>
                    <a:pt x="330" y="76"/>
                  </a:lnTo>
                  <a:close/>
                  <a:moveTo>
                    <a:pt x="494" y="51"/>
                  </a:moveTo>
                  <a:lnTo>
                    <a:pt x="469" y="51"/>
                  </a:lnTo>
                  <a:lnTo>
                    <a:pt x="469" y="42"/>
                  </a:lnTo>
                  <a:lnTo>
                    <a:pt x="469" y="39"/>
                  </a:lnTo>
                  <a:lnTo>
                    <a:pt x="470" y="37"/>
                  </a:lnTo>
                  <a:lnTo>
                    <a:pt x="471" y="35"/>
                  </a:lnTo>
                  <a:lnTo>
                    <a:pt x="473" y="33"/>
                  </a:lnTo>
                  <a:lnTo>
                    <a:pt x="474" y="32"/>
                  </a:lnTo>
                  <a:lnTo>
                    <a:pt x="477" y="31"/>
                  </a:lnTo>
                  <a:lnTo>
                    <a:pt x="479" y="31"/>
                  </a:lnTo>
                  <a:lnTo>
                    <a:pt x="482" y="30"/>
                  </a:lnTo>
                  <a:lnTo>
                    <a:pt x="494" y="30"/>
                  </a:lnTo>
                  <a:lnTo>
                    <a:pt x="494" y="0"/>
                  </a:lnTo>
                  <a:lnTo>
                    <a:pt x="473" y="0"/>
                  </a:lnTo>
                  <a:lnTo>
                    <a:pt x="468" y="0"/>
                  </a:lnTo>
                  <a:lnTo>
                    <a:pt x="463" y="1"/>
                  </a:lnTo>
                  <a:lnTo>
                    <a:pt x="459" y="2"/>
                  </a:lnTo>
                  <a:lnTo>
                    <a:pt x="455" y="3"/>
                  </a:lnTo>
                  <a:lnTo>
                    <a:pt x="451" y="4"/>
                  </a:lnTo>
                  <a:lnTo>
                    <a:pt x="447" y="6"/>
                  </a:lnTo>
                  <a:lnTo>
                    <a:pt x="444" y="8"/>
                  </a:lnTo>
                  <a:lnTo>
                    <a:pt x="442" y="10"/>
                  </a:lnTo>
                  <a:lnTo>
                    <a:pt x="439" y="13"/>
                  </a:lnTo>
                  <a:lnTo>
                    <a:pt x="437" y="16"/>
                  </a:lnTo>
                  <a:lnTo>
                    <a:pt x="434" y="23"/>
                  </a:lnTo>
                  <a:lnTo>
                    <a:pt x="432" y="32"/>
                  </a:lnTo>
                  <a:lnTo>
                    <a:pt x="431" y="37"/>
                  </a:lnTo>
                  <a:lnTo>
                    <a:pt x="431" y="42"/>
                  </a:lnTo>
                  <a:lnTo>
                    <a:pt x="431" y="51"/>
                  </a:lnTo>
                  <a:lnTo>
                    <a:pt x="413" y="51"/>
                  </a:lnTo>
                  <a:lnTo>
                    <a:pt x="413" y="78"/>
                  </a:lnTo>
                  <a:lnTo>
                    <a:pt x="431" y="78"/>
                  </a:lnTo>
                  <a:lnTo>
                    <a:pt x="431" y="179"/>
                  </a:lnTo>
                  <a:lnTo>
                    <a:pt x="469" y="179"/>
                  </a:lnTo>
                  <a:lnTo>
                    <a:pt x="469" y="78"/>
                  </a:lnTo>
                  <a:lnTo>
                    <a:pt x="494" y="78"/>
                  </a:lnTo>
                  <a:lnTo>
                    <a:pt x="494" y="51"/>
                  </a:lnTo>
                  <a:close/>
                  <a:moveTo>
                    <a:pt x="638" y="126"/>
                  </a:moveTo>
                  <a:lnTo>
                    <a:pt x="637" y="113"/>
                  </a:lnTo>
                  <a:lnTo>
                    <a:pt x="637" y="108"/>
                  </a:lnTo>
                  <a:lnTo>
                    <a:pt x="636" y="103"/>
                  </a:lnTo>
                  <a:lnTo>
                    <a:pt x="634" y="93"/>
                  </a:lnTo>
                  <a:lnTo>
                    <a:pt x="631" y="84"/>
                  </a:lnTo>
                  <a:lnTo>
                    <a:pt x="629" y="79"/>
                  </a:lnTo>
                  <a:lnTo>
                    <a:pt x="627" y="75"/>
                  </a:lnTo>
                  <a:lnTo>
                    <a:pt x="622" y="68"/>
                  </a:lnTo>
                  <a:lnTo>
                    <a:pt x="619" y="64"/>
                  </a:lnTo>
                  <a:lnTo>
                    <a:pt x="616" y="61"/>
                  </a:lnTo>
                  <a:lnTo>
                    <a:pt x="609" y="56"/>
                  </a:lnTo>
                  <a:lnTo>
                    <a:pt x="601" y="51"/>
                  </a:lnTo>
                  <a:lnTo>
                    <a:pt x="597" y="50"/>
                  </a:lnTo>
                  <a:lnTo>
                    <a:pt x="593" y="48"/>
                  </a:lnTo>
                  <a:lnTo>
                    <a:pt x="588" y="47"/>
                  </a:lnTo>
                  <a:lnTo>
                    <a:pt x="584" y="46"/>
                  </a:lnTo>
                  <a:lnTo>
                    <a:pt x="574" y="46"/>
                  </a:lnTo>
                  <a:lnTo>
                    <a:pt x="567" y="46"/>
                  </a:lnTo>
                  <a:lnTo>
                    <a:pt x="560" y="47"/>
                  </a:lnTo>
                  <a:lnTo>
                    <a:pt x="553" y="49"/>
                  </a:lnTo>
                  <a:lnTo>
                    <a:pt x="547" y="51"/>
                  </a:lnTo>
                  <a:lnTo>
                    <a:pt x="541" y="54"/>
                  </a:lnTo>
                  <a:lnTo>
                    <a:pt x="536" y="57"/>
                  </a:lnTo>
                  <a:lnTo>
                    <a:pt x="531" y="61"/>
                  </a:lnTo>
                  <a:lnTo>
                    <a:pt x="526" y="65"/>
                  </a:lnTo>
                  <a:lnTo>
                    <a:pt x="522" y="70"/>
                  </a:lnTo>
                  <a:lnTo>
                    <a:pt x="518" y="75"/>
                  </a:lnTo>
                  <a:lnTo>
                    <a:pt x="515" y="80"/>
                  </a:lnTo>
                  <a:lnTo>
                    <a:pt x="513" y="86"/>
                  </a:lnTo>
                  <a:lnTo>
                    <a:pt x="511" y="94"/>
                  </a:lnTo>
                  <a:lnTo>
                    <a:pt x="509" y="100"/>
                  </a:lnTo>
                  <a:lnTo>
                    <a:pt x="508" y="108"/>
                  </a:lnTo>
                  <a:lnTo>
                    <a:pt x="508" y="115"/>
                  </a:lnTo>
                  <a:lnTo>
                    <a:pt x="508" y="122"/>
                  </a:lnTo>
                  <a:lnTo>
                    <a:pt x="509" y="129"/>
                  </a:lnTo>
                  <a:lnTo>
                    <a:pt x="511" y="136"/>
                  </a:lnTo>
                  <a:lnTo>
                    <a:pt x="513" y="143"/>
                  </a:lnTo>
                  <a:lnTo>
                    <a:pt x="515" y="149"/>
                  </a:lnTo>
                  <a:lnTo>
                    <a:pt x="518" y="154"/>
                  </a:lnTo>
                  <a:lnTo>
                    <a:pt x="522" y="159"/>
                  </a:lnTo>
                  <a:lnTo>
                    <a:pt x="526" y="164"/>
                  </a:lnTo>
                  <a:lnTo>
                    <a:pt x="531" y="168"/>
                  </a:lnTo>
                  <a:lnTo>
                    <a:pt x="536" y="172"/>
                  </a:lnTo>
                  <a:lnTo>
                    <a:pt x="541" y="175"/>
                  </a:lnTo>
                  <a:lnTo>
                    <a:pt x="547" y="178"/>
                  </a:lnTo>
                  <a:lnTo>
                    <a:pt x="553" y="180"/>
                  </a:lnTo>
                  <a:lnTo>
                    <a:pt x="560" y="181"/>
                  </a:lnTo>
                  <a:lnTo>
                    <a:pt x="567" y="182"/>
                  </a:lnTo>
                  <a:lnTo>
                    <a:pt x="574" y="183"/>
                  </a:lnTo>
                  <a:lnTo>
                    <a:pt x="585" y="182"/>
                  </a:lnTo>
                  <a:lnTo>
                    <a:pt x="596" y="180"/>
                  </a:lnTo>
                  <a:lnTo>
                    <a:pt x="601" y="178"/>
                  </a:lnTo>
                  <a:lnTo>
                    <a:pt x="605" y="176"/>
                  </a:lnTo>
                  <a:lnTo>
                    <a:pt x="610" y="174"/>
                  </a:lnTo>
                  <a:lnTo>
                    <a:pt x="614" y="172"/>
                  </a:lnTo>
                  <a:lnTo>
                    <a:pt x="618" y="169"/>
                  </a:lnTo>
                  <a:lnTo>
                    <a:pt x="621" y="166"/>
                  </a:lnTo>
                  <a:lnTo>
                    <a:pt x="625" y="162"/>
                  </a:lnTo>
                  <a:lnTo>
                    <a:pt x="628" y="159"/>
                  </a:lnTo>
                  <a:lnTo>
                    <a:pt x="633" y="151"/>
                  </a:lnTo>
                  <a:lnTo>
                    <a:pt x="634" y="146"/>
                  </a:lnTo>
                  <a:lnTo>
                    <a:pt x="636" y="142"/>
                  </a:lnTo>
                  <a:lnTo>
                    <a:pt x="598" y="142"/>
                  </a:lnTo>
                  <a:lnTo>
                    <a:pt x="596" y="144"/>
                  </a:lnTo>
                  <a:lnTo>
                    <a:pt x="593" y="147"/>
                  </a:lnTo>
                  <a:lnTo>
                    <a:pt x="591" y="149"/>
                  </a:lnTo>
                  <a:lnTo>
                    <a:pt x="588" y="150"/>
                  </a:lnTo>
                  <a:lnTo>
                    <a:pt x="585" y="152"/>
                  </a:lnTo>
                  <a:lnTo>
                    <a:pt x="582" y="152"/>
                  </a:lnTo>
                  <a:lnTo>
                    <a:pt x="575" y="153"/>
                  </a:lnTo>
                  <a:lnTo>
                    <a:pt x="569" y="153"/>
                  </a:lnTo>
                  <a:lnTo>
                    <a:pt x="564" y="151"/>
                  </a:lnTo>
                  <a:lnTo>
                    <a:pt x="562" y="150"/>
                  </a:lnTo>
                  <a:lnTo>
                    <a:pt x="559" y="149"/>
                  </a:lnTo>
                  <a:lnTo>
                    <a:pt x="557" y="148"/>
                  </a:lnTo>
                  <a:lnTo>
                    <a:pt x="555" y="146"/>
                  </a:lnTo>
                  <a:lnTo>
                    <a:pt x="552" y="142"/>
                  </a:lnTo>
                  <a:lnTo>
                    <a:pt x="549" y="138"/>
                  </a:lnTo>
                  <a:lnTo>
                    <a:pt x="547" y="132"/>
                  </a:lnTo>
                  <a:lnTo>
                    <a:pt x="546" y="126"/>
                  </a:lnTo>
                  <a:lnTo>
                    <a:pt x="638" y="126"/>
                  </a:lnTo>
                  <a:close/>
                  <a:moveTo>
                    <a:pt x="546" y="99"/>
                  </a:moveTo>
                  <a:lnTo>
                    <a:pt x="547" y="96"/>
                  </a:lnTo>
                  <a:lnTo>
                    <a:pt x="548" y="94"/>
                  </a:lnTo>
                  <a:lnTo>
                    <a:pt x="550" y="89"/>
                  </a:lnTo>
                  <a:lnTo>
                    <a:pt x="552" y="84"/>
                  </a:lnTo>
                  <a:lnTo>
                    <a:pt x="556" y="81"/>
                  </a:lnTo>
                  <a:lnTo>
                    <a:pt x="559" y="78"/>
                  </a:lnTo>
                  <a:lnTo>
                    <a:pt x="563" y="76"/>
                  </a:lnTo>
                  <a:lnTo>
                    <a:pt x="568" y="75"/>
                  </a:lnTo>
                  <a:lnTo>
                    <a:pt x="574" y="75"/>
                  </a:lnTo>
                  <a:lnTo>
                    <a:pt x="579" y="75"/>
                  </a:lnTo>
                  <a:lnTo>
                    <a:pt x="583" y="76"/>
                  </a:lnTo>
                  <a:lnTo>
                    <a:pt x="587" y="78"/>
                  </a:lnTo>
                  <a:lnTo>
                    <a:pt x="591" y="81"/>
                  </a:lnTo>
                  <a:lnTo>
                    <a:pt x="594" y="84"/>
                  </a:lnTo>
                  <a:lnTo>
                    <a:pt x="596" y="89"/>
                  </a:lnTo>
                  <a:lnTo>
                    <a:pt x="597" y="91"/>
                  </a:lnTo>
                  <a:lnTo>
                    <a:pt x="598" y="94"/>
                  </a:lnTo>
                  <a:lnTo>
                    <a:pt x="599" y="99"/>
                  </a:lnTo>
                  <a:lnTo>
                    <a:pt x="546" y="99"/>
                  </a:lnTo>
                  <a:close/>
                  <a:moveTo>
                    <a:pt x="774" y="89"/>
                  </a:moveTo>
                  <a:lnTo>
                    <a:pt x="773" y="83"/>
                  </a:lnTo>
                  <a:lnTo>
                    <a:pt x="772" y="78"/>
                  </a:lnTo>
                  <a:lnTo>
                    <a:pt x="768" y="70"/>
                  </a:lnTo>
                  <a:lnTo>
                    <a:pt x="763" y="63"/>
                  </a:lnTo>
                  <a:lnTo>
                    <a:pt x="760" y="60"/>
                  </a:lnTo>
                  <a:lnTo>
                    <a:pt x="757" y="57"/>
                  </a:lnTo>
                  <a:lnTo>
                    <a:pt x="749" y="52"/>
                  </a:lnTo>
                  <a:lnTo>
                    <a:pt x="739" y="49"/>
                  </a:lnTo>
                  <a:lnTo>
                    <a:pt x="734" y="47"/>
                  </a:lnTo>
                  <a:lnTo>
                    <a:pt x="729" y="47"/>
                  </a:lnTo>
                  <a:lnTo>
                    <a:pt x="717" y="46"/>
                  </a:lnTo>
                  <a:lnTo>
                    <a:pt x="711" y="46"/>
                  </a:lnTo>
                  <a:lnTo>
                    <a:pt x="705" y="47"/>
                  </a:lnTo>
                  <a:lnTo>
                    <a:pt x="699" y="47"/>
                  </a:lnTo>
                  <a:lnTo>
                    <a:pt x="694" y="49"/>
                  </a:lnTo>
                  <a:lnTo>
                    <a:pt x="689" y="50"/>
                  </a:lnTo>
                  <a:lnTo>
                    <a:pt x="685" y="52"/>
                  </a:lnTo>
                  <a:lnTo>
                    <a:pt x="677" y="57"/>
                  </a:lnTo>
                  <a:lnTo>
                    <a:pt x="673" y="60"/>
                  </a:lnTo>
                  <a:lnTo>
                    <a:pt x="670" y="63"/>
                  </a:lnTo>
                  <a:lnTo>
                    <a:pt x="668" y="66"/>
                  </a:lnTo>
                  <a:lnTo>
                    <a:pt x="666" y="70"/>
                  </a:lnTo>
                  <a:lnTo>
                    <a:pt x="664" y="74"/>
                  </a:lnTo>
                  <a:lnTo>
                    <a:pt x="663" y="78"/>
                  </a:lnTo>
                  <a:lnTo>
                    <a:pt x="662" y="83"/>
                  </a:lnTo>
                  <a:lnTo>
                    <a:pt x="662" y="89"/>
                  </a:lnTo>
                  <a:lnTo>
                    <a:pt x="663" y="96"/>
                  </a:lnTo>
                  <a:lnTo>
                    <a:pt x="663" y="99"/>
                  </a:lnTo>
                  <a:lnTo>
                    <a:pt x="664" y="102"/>
                  </a:lnTo>
                  <a:lnTo>
                    <a:pt x="667" y="108"/>
                  </a:lnTo>
                  <a:lnTo>
                    <a:pt x="671" y="112"/>
                  </a:lnTo>
                  <a:lnTo>
                    <a:pt x="677" y="117"/>
                  </a:lnTo>
                  <a:lnTo>
                    <a:pt x="683" y="120"/>
                  </a:lnTo>
                  <a:lnTo>
                    <a:pt x="692" y="123"/>
                  </a:lnTo>
                  <a:lnTo>
                    <a:pt x="701" y="126"/>
                  </a:lnTo>
                  <a:lnTo>
                    <a:pt x="725" y="131"/>
                  </a:lnTo>
                  <a:lnTo>
                    <a:pt x="731" y="133"/>
                  </a:lnTo>
                  <a:lnTo>
                    <a:pt x="736" y="135"/>
                  </a:lnTo>
                  <a:lnTo>
                    <a:pt x="737" y="137"/>
                  </a:lnTo>
                  <a:lnTo>
                    <a:pt x="738" y="139"/>
                  </a:lnTo>
                  <a:lnTo>
                    <a:pt x="739" y="141"/>
                  </a:lnTo>
                  <a:lnTo>
                    <a:pt x="739" y="143"/>
                  </a:lnTo>
                  <a:lnTo>
                    <a:pt x="739" y="145"/>
                  </a:lnTo>
                  <a:lnTo>
                    <a:pt x="738" y="148"/>
                  </a:lnTo>
                  <a:lnTo>
                    <a:pt x="736" y="150"/>
                  </a:lnTo>
                  <a:lnTo>
                    <a:pt x="734" y="152"/>
                  </a:lnTo>
                  <a:lnTo>
                    <a:pt x="731" y="153"/>
                  </a:lnTo>
                  <a:lnTo>
                    <a:pt x="728" y="154"/>
                  </a:lnTo>
                  <a:lnTo>
                    <a:pt x="724" y="155"/>
                  </a:lnTo>
                  <a:lnTo>
                    <a:pt x="720" y="155"/>
                  </a:lnTo>
                  <a:lnTo>
                    <a:pt x="714" y="155"/>
                  </a:lnTo>
                  <a:lnTo>
                    <a:pt x="709" y="154"/>
                  </a:lnTo>
                  <a:lnTo>
                    <a:pt x="705" y="153"/>
                  </a:lnTo>
                  <a:lnTo>
                    <a:pt x="702" y="151"/>
                  </a:lnTo>
                  <a:lnTo>
                    <a:pt x="699" y="148"/>
                  </a:lnTo>
                  <a:lnTo>
                    <a:pt x="697" y="145"/>
                  </a:lnTo>
                  <a:lnTo>
                    <a:pt x="695" y="142"/>
                  </a:lnTo>
                  <a:lnTo>
                    <a:pt x="694" y="137"/>
                  </a:lnTo>
                  <a:lnTo>
                    <a:pt x="659" y="137"/>
                  </a:lnTo>
                  <a:lnTo>
                    <a:pt x="659" y="143"/>
                  </a:lnTo>
                  <a:lnTo>
                    <a:pt x="660" y="147"/>
                  </a:lnTo>
                  <a:lnTo>
                    <a:pt x="662" y="152"/>
                  </a:lnTo>
                  <a:lnTo>
                    <a:pt x="664" y="156"/>
                  </a:lnTo>
                  <a:lnTo>
                    <a:pt x="666" y="161"/>
                  </a:lnTo>
                  <a:lnTo>
                    <a:pt x="669" y="164"/>
                  </a:lnTo>
                  <a:lnTo>
                    <a:pt x="672" y="168"/>
                  </a:lnTo>
                  <a:lnTo>
                    <a:pt x="676" y="171"/>
                  </a:lnTo>
                  <a:lnTo>
                    <a:pt x="680" y="173"/>
                  </a:lnTo>
                  <a:lnTo>
                    <a:pt x="685" y="176"/>
                  </a:lnTo>
                  <a:lnTo>
                    <a:pt x="689" y="178"/>
                  </a:lnTo>
                  <a:lnTo>
                    <a:pt x="695" y="180"/>
                  </a:lnTo>
                  <a:lnTo>
                    <a:pt x="700" y="181"/>
                  </a:lnTo>
                  <a:lnTo>
                    <a:pt x="706" y="182"/>
                  </a:lnTo>
                  <a:lnTo>
                    <a:pt x="712" y="183"/>
                  </a:lnTo>
                  <a:lnTo>
                    <a:pt x="719" y="183"/>
                  </a:lnTo>
                  <a:lnTo>
                    <a:pt x="725" y="183"/>
                  </a:lnTo>
                  <a:lnTo>
                    <a:pt x="731" y="182"/>
                  </a:lnTo>
                  <a:lnTo>
                    <a:pt x="737" y="181"/>
                  </a:lnTo>
                  <a:lnTo>
                    <a:pt x="743" y="180"/>
                  </a:lnTo>
                  <a:lnTo>
                    <a:pt x="748" y="178"/>
                  </a:lnTo>
                  <a:lnTo>
                    <a:pt x="753" y="176"/>
                  </a:lnTo>
                  <a:lnTo>
                    <a:pt x="761" y="171"/>
                  </a:lnTo>
                  <a:lnTo>
                    <a:pt x="765" y="168"/>
                  </a:lnTo>
                  <a:lnTo>
                    <a:pt x="768" y="164"/>
                  </a:lnTo>
                  <a:lnTo>
                    <a:pt x="770" y="161"/>
                  </a:lnTo>
                  <a:lnTo>
                    <a:pt x="773" y="157"/>
                  </a:lnTo>
                  <a:lnTo>
                    <a:pt x="774" y="153"/>
                  </a:lnTo>
                  <a:lnTo>
                    <a:pt x="776" y="148"/>
                  </a:lnTo>
                  <a:lnTo>
                    <a:pt x="776" y="143"/>
                  </a:lnTo>
                  <a:lnTo>
                    <a:pt x="777" y="138"/>
                  </a:lnTo>
                  <a:lnTo>
                    <a:pt x="776" y="135"/>
                  </a:lnTo>
                  <a:lnTo>
                    <a:pt x="776" y="131"/>
                  </a:lnTo>
                  <a:lnTo>
                    <a:pt x="774" y="124"/>
                  </a:lnTo>
                  <a:lnTo>
                    <a:pt x="773" y="121"/>
                  </a:lnTo>
                  <a:lnTo>
                    <a:pt x="771" y="118"/>
                  </a:lnTo>
                  <a:lnTo>
                    <a:pt x="767" y="113"/>
                  </a:lnTo>
                  <a:lnTo>
                    <a:pt x="762" y="109"/>
                  </a:lnTo>
                  <a:lnTo>
                    <a:pt x="759" y="107"/>
                  </a:lnTo>
                  <a:lnTo>
                    <a:pt x="756" y="105"/>
                  </a:lnTo>
                  <a:lnTo>
                    <a:pt x="748" y="102"/>
                  </a:lnTo>
                  <a:lnTo>
                    <a:pt x="738" y="100"/>
                  </a:lnTo>
                  <a:lnTo>
                    <a:pt x="714" y="95"/>
                  </a:lnTo>
                  <a:lnTo>
                    <a:pt x="706" y="93"/>
                  </a:lnTo>
                  <a:lnTo>
                    <a:pt x="704" y="92"/>
                  </a:lnTo>
                  <a:lnTo>
                    <a:pt x="702" y="91"/>
                  </a:lnTo>
                  <a:lnTo>
                    <a:pt x="700" y="90"/>
                  </a:lnTo>
                  <a:lnTo>
                    <a:pt x="699" y="88"/>
                  </a:lnTo>
                  <a:lnTo>
                    <a:pt x="698" y="86"/>
                  </a:lnTo>
                  <a:lnTo>
                    <a:pt x="698" y="84"/>
                  </a:lnTo>
                  <a:lnTo>
                    <a:pt x="699" y="82"/>
                  </a:lnTo>
                  <a:lnTo>
                    <a:pt x="699" y="80"/>
                  </a:lnTo>
                  <a:lnTo>
                    <a:pt x="701" y="78"/>
                  </a:lnTo>
                  <a:lnTo>
                    <a:pt x="703" y="76"/>
                  </a:lnTo>
                  <a:lnTo>
                    <a:pt x="706" y="75"/>
                  </a:lnTo>
                  <a:lnTo>
                    <a:pt x="709" y="74"/>
                  </a:lnTo>
                  <a:lnTo>
                    <a:pt x="712" y="74"/>
                  </a:lnTo>
                  <a:lnTo>
                    <a:pt x="716" y="73"/>
                  </a:lnTo>
                  <a:lnTo>
                    <a:pt x="721" y="74"/>
                  </a:lnTo>
                  <a:lnTo>
                    <a:pt x="725" y="74"/>
                  </a:lnTo>
                  <a:lnTo>
                    <a:pt x="728" y="75"/>
                  </a:lnTo>
                  <a:lnTo>
                    <a:pt x="731" y="77"/>
                  </a:lnTo>
                  <a:lnTo>
                    <a:pt x="734" y="79"/>
                  </a:lnTo>
                  <a:lnTo>
                    <a:pt x="736" y="82"/>
                  </a:lnTo>
                  <a:lnTo>
                    <a:pt x="737" y="85"/>
                  </a:lnTo>
                  <a:lnTo>
                    <a:pt x="738" y="89"/>
                  </a:lnTo>
                  <a:lnTo>
                    <a:pt x="774" y="89"/>
                  </a:lnTo>
                  <a:close/>
                  <a:moveTo>
                    <a:pt x="913" y="89"/>
                  </a:moveTo>
                  <a:lnTo>
                    <a:pt x="911" y="78"/>
                  </a:lnTo>
                  <a:lnTo>
                    <a:pt x="908" y="70"/>
                  </a:lnTo>
                  <a:lnTo>
                    <a:pt x="903" y="63"/>
                  </a:lnTo>
                  <a:lnTo>
                    <a:pt x="900" y="60"/>
                  </a:lnTo>
                  <a:lnTo>
                    <a:pt x="896" y="57"/>
                  </a:lnTo>
                  <a:lnTo>
                    <a:pt x="888" y="52"/>
                  </a:lnTo>
                  <a:lnTo>
                    <a:pt x="878" y="49"/>
                  </a:lnTo>
                  <a:lnTo>
                    <a:pt x="873" y="47"/>
                  </a:lnTo>
                  <a:lnTo>
                    <a:pt x="868" y="47"/>
                  </a:lnTo>
                  <a:lnTo>
                    <a:pt x="856" y="46"/>
                  </a:lnTo>
                  <a:lnTo>
                    <a:pt x="850" y="46"/>
                  </a:lnTo>
                  <a:lnTo>
                    <a:pt x="844" y="47"/>
                  </a:lnTo>
                  <a:lnTo>
                    <a:pt x="838" y="47"/>
                  </a:lnTo>
                  <a:lnTo>
                    <a:pt x="833" y="49"/>
                  </a:lnTo>
                  <a:lnTo>
                    <a:pt x="828" y="50"/>
                  </a:lnTo>
                  <a:lnTo>
                    <a:pt x="823" y="52"/>
                  </a:lnTo>
                  <a:lnTo>
                    <a:pt x="816" y="57"/>
                  </a:lnTo>
                  <a:lnTo>
                    <a:pt x="812" y="60"/>
                  </a:lnTo>
                  <a:lnTo>
                    <a:pt x="809" y="63"/>
                  </a:lnTo>
                  <a:lnTo>
                    <a:pt x="807" y="66"/>
                  </a:lnTo>
                  <a:lnTo>
                    <a:pt x="805" y="70"/>
                  </a:lnTo>
                  <a:lnTo>
                    <a:pt x="803" y="74"/>
                  </a:lnTo>
                  <a:lnTo>
                    <a:pt x="802" y="78"/>
                  </a:lnTo>
                  <a:lnTo>
                    <a:pt x="801" y="83"/>
                  </a:lnTo>
                  <a:lnTo>
                    <a:pt x="801" y="89"/>
                  </a:lnTo>
                  <a:lnTo>
                    <a:pt x="801" y="96"/>
                  </a:lnTo>
                  <a:lnTo>
                    <a:pt x="802" y="99"/>
                  </a:lnTo>
                  <a:lnTo>
                    <a:pt x="803" y="102"/>
                  </a:lnTo>
                  <a:lnTo>
                    <a:pt x="806" y="108"/>
                  </a:lnTo>
                  <a:lnTo>
                    <a:pt x="810" y="112"/>
                  </a:lnTo>
                  <a:lnTo>
                    <a:pt x="815" y="117"/>
                  </a:lnTo>
                  <a:lnTo>
                    <a:pt x="822" y="120"/>
                  </a:lnTo>
                  <a:lnTo>
                    <a:pt x="830" y="123"/>
                  </a:lnTo>
                  <a:lnTo>
                    <a:pt x="840" y="126"/>
                  </a:lnTo>
                  <a:lnTo>
                    <a:pt x="864" y="131"/>
                  </a:lnTo>
                  <a:lnTo>
                    <a:pt x="870" y="133"/>
                  </a:lnTo>
                  <a:lnTo>
                    <a:pt x="875" y="135"/>
                  </a:lnTo>
                  <a:lnTo>
                    <a:pt x="876" y="137"/>
                  </a:lnTo>
                  <a:lnTo>
                    <a:pt x="877" y="139"/>
                  </a:lnTo>
                  <a:lnTo>
                    <a:pt x="878" y="141"/>
                  </a:lnTo>
                  <a:lnTo>
                    <a:pt x="878" y="143"/>
                  </a:lnTo>
                  <a:lnTo>
                    <a:pt x="878" y="145"/>
                  </a:lnTo>
                  <a:lnTo>
                    <a:pt x="877" y="148"/>
                  </a:lnTo>
                  <a:lnTo>
                    <a:pt x="875" y="150"/>
                  </a:lnTo>
                  <a:lnTo>
                    <a:pt x="873" y="152"/>
                  </a:lnTo>
                  <a:lnTo>
                    <a:pt x="870" y="153"/>
                  </a:lnTo>
                  <a:lnTo>
                    <a:pt x="866" y="154"/>
                  </a:lnTo>
                  <a:lnTo>
                    <a:pt x="863" y="155"/>
                  </a:lnTo>
                  <a:lnTo>
                    <a:pt x="858" y="155"/>
                  </a:lnTo>
                  <a:lnTo>
                    <a:pt x="853" y="155"/>
                  </a:lnTo>
                  <a:lnTo>
                    <a:pt x="848" y="154"/>
                  </a:lnTo>
                  <a:lnTo>
                    <a:pt x="844" y="153"/>
                  </a:lnTo>
                  <a:lnTo>
                    <a:pt x="841" y="151"/>
                  </a:lnTo>
                  <a:lnTo>
                    <a:pt x="838" y="148"/>
                  </a:lnTo>
                  <a:lnTo>
                    <a:pt x="836" y="145"/>
                  </a:lnTo>
                  <a:lnTo>
                    <a:pt x="834" y="142"/>
                  </a:lnTo>
                  <a:lnTo>
                    <a:pt x="833" y="137"/>
                  </a:lnTo>
                  <a:lnTo>
                    <a:pt x="797" y="137"/>
                  </a:lnTo>
                  <a:lnTo>
                    <a:pt x="798" y="143"/>
                  </a:lnTo>
                  <a:lnTo>
                    <a:pt x="799" y="147"/>
                  </a:lnTo>
                  <a:lnTo>
                    <a:pt x="801" y="152"/>
                  </a:lnTo>
                  <a:lnTo>
                    <a:pt x="803" y="156"/>
                  </a:lnTo>
                  <a:lnTo>
                    <a:pt x="805" y="161"/>
                  </a:lnTo>
                  <a:lnTo>
                    <a:pt x="808" y="164"/>
                  </a:lnTo>
                  <a:lnTo>
                    <a:pt x="811" y="168"/>
                  </a:lnTo>
                  <a:lnTo>
                    <a:pt x="815" y="171"/>
                  </a:lnTo>
                  <a:lnTo>
                    <a:pt x="819" y="173"/>
                  </a:lnTo>
                  <a:lnTo>
                    <a:pt x="823" y="176"/>
                  </a:lnTo>
                  <a:lnTo>
                    <a:pt x="828" y="178"/>
                  </a:lnTo>
                  <a:lnTo>
                    <a:pt x="833" y="180"/>
                  </a:lnTo>
                  <a:lnTo>
                    <a:pt x="839" y="181"/>
                  </a:lnTo>
                  <a:lnTo>
                    <a:pt x="845" y="182"/>
                  </a:lnTo>
                  <a:lnTo>
                    <a:pt x="851" y="183"/>
                  </a:lnTo>
                  <a:lnTo>
                    <a:pt x="858" y="183"/>
                  </a:lnTo>
                  <a:lnTo>
                    <a:pt x="864" y="183"/>
                  </a:lnTo>
                  <a:lnTo>
                    <a:pt x="870" y="182"/>
                  </a:lnTo>
                  <a:lnTo>
                    <a:pt x="876" y="181"/>
                  </a:lnTo>
                  <a:lnTo>
                    <a:pt x="883" y="180"/>
                  </a:lnTo>
                  <a:lnTo>
                    <a:pt x="888" y="178"/>
                  </a:lnTo>
                  <a:lnTo>
                    <a:pt x="893" y="176"/>
                  </a:lnTo>
                  <a:lnTo>
                    <a:pt x="901" y="171"/>
                  </a:lnTo>
                  <a:lnTo>
                    <a:pt x="904" y="168"/>
                  </a:lnTo>
                  <a:lnTo>
                    <a:pt x="908" y="164"/>
                  </a:lnTo>
                  <a:lnTo>
                    <a:pt x="910" y="161"/>
                  </a:lnTo>
                  <a:lnTo>
                    <a:pt x="912" y="157"/>
                  </a:lnTo>
                  <a:lnTo>
                    <a:pt x="914" y="153"/>
                  </a:lnTo>
                  <a:lnTo>
                    <a:pt x="915" y="148"/>
                  </a:lnTo>
                  <a:lnTo>
                    <a:pt x="916" y="143"/>
                  </a:lnTo>
                  <a:lnTo>
                    <a:pt x="916" y="138"/>
                  </a:lnTo>
                  <a:lnTo>
                    <a:pt x="916" y="135"/>
                  </a:lnTo>
                  <a:lnTo>
                    <a:pt x="916" y="131"/>
                  </a:lnTo>
                  <a:lnTo>
                    <a:pt x="914" y="124"/>
                  </a:lnTo>
                  <a:lnTo>
                    <a:pt x="913" y="121"/>
                  </a:lnTo>
                  <a:lnTo>
                    <a:pt x="911" y="118"/>
                  </a:lnTo>
                  <a:lnTo>
                    <a:pt x="907" y="113"/>
                  </a:lnTo>
                  <a:lnTo>
                    <a:pt x="902" y="109"/>
                  </a:lnTo>
                  <a:lnTo>
                    <a:pt x="899" y="107"/>
                  </a:lnTo>
                  <a:lnTo>
                    <a:pt x="896" y="105"/>
                  </a:lnTo>
                  <a:lnTo>
                    <a:pt x="888" y="102"/>
                  </a:lnTo>
                  <a:lnTo>
                    <a:pt x="876" y="100"/>
                  </a:lnTo>
                  <a:lnTo>
                    <a:pt x="853" y="95"/>
                  </a:lnTo>
                  <a:lnTo>
                    <a:pt x="845" y="93"/>
                  </a:lnTo>
                  <a:lnTo>
                    <a:pt x="842" y="92"/>
                  </a:lnTo>
                  <a:lnTo>
                    <a:pt x="840" y="91"/>
                  </a:lnTo>
                  <a:lnTo>
                    <a:pt x="839" y="90"/>
                  </a:lnTo>
                  <a:lnTo>
                    <a:pt x="838" y="88"/>
                  </a:lnTo>
                  <a:lnTo>
                    <a:pt x="837" y="86"/>
                  </a:lnTo>
                  <a:lnTo>
                    <a:pt x="837" y="84"/>
                  </a:lnTo>
                  <a:lnTo>
                    <a:pt x="837" y="82"/>
                  </a:lnTo>
                  <a:lnTo>
                    <a:pt x="838" y="80"/>
                  </a:lnTo>
                  <a:lnTo>
                    <a:pt x="840" y="78"/>
                  </a:lnTo>
                  <a:lnTo>
                    <a:pt x="842" y="76"/>
                  </a:lnTo>
                  <a:lnTo>
                    <a:pt x="845" y="75"/>
                  </a:lnTo>
                  <a:lnTo>
                    <a:pt x="848" y="74"/>
                  </a:lnTo>
                  <a:lnTo>
                    <a:pt x="851" y="74"/>
                  </a:lnTo>
                  <a:lnTo>
                    <a:pt x="855" y="73"/>
                  </a:lnTo>
                  <a:lnTo>
                    <a:pt x="860" y="74"/>
                  </a:lnTo>
                  <a:lnTo>
                    <a:pt x="864" y="74"/>
                  </a:lnTo>
                  <a:lnTo>
                    <a:pt x="867" y="75"/>
                  </a:lnTo>
                  <a:lnTo>
                    <a:pt x="870" y="77"/>
                  </a:lnTo>
                  <a:lnTo>
                    <a:pt x="873" y="79"/>
                  </a:lnTo>
                  <a:lnTo>
                    <a:pt x="875" y="82"/>
                  </a:lnTo>
                  <a:lnTo>
                    <a:pt x="876" y="85"/>
                  </a:lnTo>
                  <a:lnTo>
                    <a:pt x="877" y="89"/>
                  </a:lnTo>
                  <a:lnTo>
                    <a:pt x="913" y="89"/>
                  </a:lnTo>
                  <a:close/>
                  <a:moveTo>
                    <a:pt x="983" y="49"/>
                  </a:moveTo>
                  <a:lnTo>
                    <a:pt x="945" y="49"/>
                  </a:lnTo>
                  <a:lnTo>
                    <a:pt x="945" y="179"/>
                  </a:lnTo>
                  <a:lnTo>
                    <a:pt x="983" y="179"/>
                  </a:lnTo>
                  <a:lnTo>
                    <a:pt x="983" y="49"/>
                  </a:lnTo>
                  <a:close/>
                  <a:moveTo>
                    <a:pt x="983" y="0"/>
                  </a:moveTo>
                  <a:lnTo>
                    <a:pt x="945" y="0"/>
                  </a:lnTo>
                  <a:lnTo>
                    <a:pt x="945" y="31"/>
                  </a:lnTo>
                  <a:lnTo>
                    <a:pt x="983" y="31"/>
                  </a:lnTo>
                  <a:lnTo>
                    <a:pt x="983" y="0"/>
                  </a:lnTo>
                  <a:close/>
                  <a:moveTo>
                    <a:pt x="1081" y="46"/>
                  </a:moveTo>
                  <a:lnTo>
                    <a:pt x="1073" y="46"/>
                  </a:lnTo>
                  <a:lnTo>
                    <a:pt x="1066" y="47"/>
                  </a:lnTo>
                  <a:lnTo>
                    <a:pt x="1059" y="49"/>
                  </a:lnTo>
                  <a:lnTo>
                    <a:pt x="1053" y="51"/>
                  </a:lnTo>
                  <a:lnTo>
                    <a:pt x="1047" y="54"/>
                  </a:lnTo>
                  <a:lnTo>
                    <a:pt x="1041" y="57"/>
                  </a:lnTo>
                  <a:lnTo>
                    <a:pt x="1036" y="61"/>
                  </a:lnTo>
                  <a:lnTo>
                    <a:pt x="1031" y="65"/>
                  </a:lnTo>
                  <a:lnTo>
                    <a:pt x="1027" y="70"/>
                  </a:lnTo>
                  <a:lnTo>
                    <a:pt x="1023" y="75"/>
                  </a:lnTo>
                  <a:lnTo>
                    <a:pt x="1020" y="80"/>
                  </a:lnTo>
                  <a:lnTo>
                    <a:pt x="1017" y="86"/>
                  </a:lnTo>
                  <a:lnTo>
                    <a:pt x="1015" y="94"/>
                  </a:lnTo>
                  <a:lnTo>
                    <a:pt x="1014" y="100"/>
                  </a:lnTo>
                  <a:lnTo>
                    <a:pt x="1013" y="107"/>
                  </a:lnTo>
                  <a:lnTo>
                    <a:pt x="1012" y="115"/>
                  </a:lnTo>
                  <a:lnTo>
                    <a:pt x="1013" y="122"/>
                  </a:lnTo>
                  <a:lnTo>
                    <a:pt x="1014" y="129"/>
                  </a:lnTo>
                  <a:lnTo>
                    <a:pt x="1015" y="136"/>
                  </a:lnTo>
                  <a:lnTo>
                    <a:pt x="1017" y="142"/>
                  </a:lnTo>
                  <a:lnTo>
                    <a:pt x="1020" y="148"/>
                  </a:lnTo>
                  <a:lnTo>
                    <a:pt x="1023" y="154"/>
                  </a:lnTo>
                  <a:lnTo>
                    <a:pt x="1027" y="159"/>
                  </a:lnTo>
                  <a:lnTo>
                    <a:pt x="1031" y="164"/>
                  </a:lnTo>
                  <a:lnTo>
                    <a:pt x="1036" y="168"/>
                  </a:lnTo>
                  <a:lnTo>
                    <a:pt x="1041" y="172"/>
                  </a:lnTo>
                  <a:lnTo>
                    <a:pt x="1047" y="175"/>
                  </a:lnTo>
                  <a:lnTo>
                    <a:pt x="1053" y="178"/>
                  </a:lnTo>
                  <a:lnTo>
                    <a:pt x="1059" y="180"/>
                  </a:lnTo>
                  <a:lnTo>
                    <a:pt x="1066" y="181"/>
                  </a:lnTo>
                  <a:lnTo>
                    <a:pt x="1073" y="182"/>
                  </a:lnTo>
                  <a:lnTo>
                    <a:pt x="1081" y="183"/>
                  </a:lnTo>
                  <a:lnTo>
                    <a:pt x="1088" y="182"/>
                  </a:lnTo>
                  <a:lnTo>
                    <a:pt x="1095" y="181"/>
                  </a:lnTo>
                  <a:lnTo>
                    <a:pt x="1102" y="180"/>
                  </a:lnTo>
                  <a:lnTo>
                    <a:pt x="1108" y="178"/>
                  </a:lnTo>
                  <a:lnTo>
                    <a:pt x="1114" y="175"/>
                  </a:lnTo>
                  <a:lnTo>
                    <a:pt x="1120" y="172"/>
                  </a:lnTo>
                  <a:lnTo>
                    <a:pt x="1125" y="168"/>
                  </a:lnTo>
                  <a:lnTo>
                    <a:pt x="1130" y="164"/>
                  </a:lnTo>
                  <a:lnTo>
                    <a:pt x="1134" y="159"/>
                  </a:lnTo>
                  <a:lnTo>
                    <a:pt x="1138" y="154"/>
                  </a:lnTo>
                  <a:lnTo>
                    <a:pt x="1141" y="149"/>
                  </a:lnTo>
                  <a:lnTo>
                    <a:pt x="1144" y="143"/>
                  </a:lnTo>
                  <a:lnTo>
                    <a:pt x="1146" y="136"/>
                  </a:lnTo>
                  <a:lnTo>
                    <a:pt x="1148" y="130"/>
                  </a:lnTo>
                  <a:lnTo>
                    <a:pt x="1149" y="123"/>
                  </a:lnTo>
                  <a:lnTo>
                    <a:pt x="1149" y="116"/>
                  </a:lnTo>
                  <a:lnTo>
                    <a:pt x="1149" y="108"/>
                  </a:lnTo>
                  <a:lnTo>
                    <a:pt x="1148" y="101"/>
                  </a:lnTo>
                  <a:lnTo>
                    <a:pt x="1146" y="94"/>
                  </a:lnTo>
                  <a:lnTo>
                    <a:pt x="1145" y="91"/>
                  </a:lnTo>
                  <a:lnTo>
                    <a:pt x="1144" y="88"/>
                  </a:lnTo>
                  <a:lnTo>
                    <a:pt x="1141" y="81"/>
                  </a:lnTo>
                  <a:lnTo>
                    <a:pt x="1138" y="75"/>
                  </a:lnTo>
                  <a:lnTo>
                    <a:pt x="1134" y="70"/>
                  </a:lnTo>
                  <a:lnTo>
                    <a:pt x="1130" y="65"/>
                  </a:lnTo>
                  <a:lnTo>
                    <a:pt x="1125" y="61"/>
                  </a:lnTo>
                  <a:lnTo>
                    <a:pt x="1120" y="57"/>
                  </a:lnTo>
                  <a:lnTo>
                    <a:pt x="1115" y="54"/>
                  </a:lnTo>
                  <a:lnTo>
                    <a:pt x="1109" y="51"/>
                  </a:lnTo>
                  <a:lnTo>
                    <a:pt x="1102" y="49"/>
                  </a:lnTo>
                  <a:lnTo>
                    <a:pt x="1095" y="47"/>
                  </a:lnTo>
                  <a:lnTo>
                    <a:pt x="1088" y="46"/>
                  </a:lnTo>
                  <a:lnTo>
                    <a:pt x="1081" y="46"/>
                  </a:lnTo>
                  <a:close/>
                  <a:moveTo>
                    <a:pt x="1081" y="76"/>
                  </a:moveTo>
                  <a:lnTo>
                    <a:pt x="1088" y="77"/>
                  </a:lnTo>
                  <a:lnTo>
                    <a:pt x="1091" y="77"/>
                  </a:lnTo>
                  <a:lnTo>
                    <a:pt x="1094" y="79"/>
                  </a:lnTo>
                  <a:lnTo>
                    <a:pt x="1096" y="80"/>
                  </a:lnTo>
                  <a:lnTo>
                    <a:pt x="1099" y="82"/>
                  </a:lnTo>
                  <a:lnTo>
                    <a:pt x="1103" y="86"/>
                  </a:lnTo>
                  <a:lnTo>
                    <a:pt x="1107" y="92"/>
                  </a:lnTo>
                  <a:lnTo>
                    <a:pt x="1109" y="99"/>
                  </a:lnTo>
                  <a:lnTo>
                    <a:pt x="1110" y="103"/>
                  </a:lnTo>
                  <a:lnTo>
                    <a:pt x="1111" y="107"/>
                  </a:lnTo>
                  <a:lnTo>
                    <a:pt x="1111" y="115"/>
                  </a:lnTo>
                  <a:lnTo>
                    <a:pt x="1110" y="124"/>
                  </a:lnTo>
                  <a:lnTo>
                    <a:pt x="1110" y="128"/>
                  </a:lnTo>
                  <a:lnTo>
                    <a:pt x="1109" y="131"/>
                  </a:lnTo>
                  <a:lnTo>
                    <a:pt x="1106" y="138"/>
                  </a:lnTo>
                  <a:lnTo>
                    <a:pt x="1103" y="143"/>
                  </a:lnTo>
                  <a:lnTo>
                    <a:pt x="1099" y="147"/>
                  </a:lnTo>
                  <a:lnTo>
                    <a:pt x="1096" y="149"/>
                  </a:lnTo>
                  <a:lnTo>
                    <a:pt x="1094" y="150"/>
                  </a:lnTo>
                  <a:lnTo>
                    <a:pt x="1091" y="151"/>
                  </a:lnTo>
                  <a:lnTo>
                    <a:pt x="1088" y="152"/>
                  </a:lnTo>
                  <a:lnTo>
                    <a:pt x="1084" y="152"/>
                  </a:lnTo>
                  <a:lnTo>
                    <a:pt x="1081" y="153"/>
                  </a:lnTo>
                  <a:lnTo>
                    <a:pt x="1074" y="152"/>
                  </a:lnTo>
                  <a:lnTo>
                    <a:pt x="1068" y="150"/>
                  </a:lnTo>
                  <a:lnTo>
                    <a:pt x="1065" y="149"/>
                  </a:lnTo>
                  <a:lnTo>
                    <a:pt x="1063" y="147"/>
                  </a:lnTo>
                  <a:lnTo>
                    <a:pt x="1058" y="143"/>
                  </a:lnTo>
                  <a:lnTo>
                    <a:pt x="1055" y="137"/>
                  </a:lnTo>
                  <a:lnTo>
                    <a:pt x="1052" y="131"/>
                  </a:lnTo>
                  <a:lnTo>
                    <a:pt x="1052" y="127"/>
                  </a:lnTo>
                  <a:lnTo>
                    <a:pt x="1051" y="123"/>
                  </a:lnTo>
                  <a:lnTo>
                    <a:pt x="1050" y="115"/>
                  </a:lnTo>
                  <a:lnTo>
                    <a:pt x="1051" y="106"/>
                  </a:lnTo>
                  <a:lnTo>
                    <a:pt x="1052" y="102"/>
                  </a:lnTo>
                  <a:lnTo>
                    <a:pt x="1052" y="99"/>
                  </a:lnTo>
                  <a:lnTo>
                    <a:pt x="1055" y="92"/>
                  </a:lnTo>
                  <a:lnTo>
                    <a:pt x="1056" y="89"/>
                  </a:lnTo>
                  <a:lnTo>
                    <a:pt x="1058" y="86"/>
                  </a:lnTo>
                  <a:lnTo>
                    <a:pt x="1063" y="82"/>
                  </a:lnTo>
                  <a:lnTo>
                    <a:pt x="1065" y="80"/>
                  </a:lnTo>
                  <a:lnTo>
                    <a:pt x="1068" y="79"/>
                  </a:lnTo>
                  <a:lnTo>
                    <a:pt x="1071" y="77"/>
                  </a:lnTo>
                  <a:lnTo>
                    <a:pt x="1074" y="77"/>
                  </a:lnTo>
                  <a:lnTo>
                    <a:pt x="1081" y="76"/>
                  </a:lnTo>
                  <a:close/>
                  <a:moveTo>
                    <a:pt x="1176" y="49"/>
                  </a:moveTo>
                  <a:lnTo>
                    <a:pt x="1176" y="179"/>
                  </a:lnTo>
                  <a:lnTo>
                    <a:pt x="1214" y="179"/>
                  </a:lnTo>
                  <a:lnTo>
                    <a:pt x="1214" y="107"/>
                  </a:lnTo>
                  <a:lnTo>
                    <a:pt x="1214" y="100"/>
                  </a:lnTo>
                  <a:lnTo>
                    <a:pt x="1215" y="94"/>
                  </a:lnTo>
                  <a:lnTo>
                    <a:pt x="1217" y="89"/>
                  </a:lnTo>
                  <a:lnTo>
                    <a:pt x="1220" y="85"/>
                  </a:lnTo>
                  <a:lnTo>
                    <a:pt x="1221" y="83"/>
                  </a:lnTo>
                  <a:lnTo>
                    <a:pt x="1223" y="82"/>
                  </a:lnTo>
                  <a:lnTo>
                    <a:pt x="1227" y="79"/>
                  </a:lnTo>
                  <a:lnTo>
                    <a:pt x="1231" y="78"/>
                  </a:lnTo>
                  <a:lnTo>
                    <a:pt x="1236" y="78"/>
                  </a:lnTo>
                  <a:lnTo>
                    <a:pt x="1241" y="78"/>
                  </a:lnTo>
                  <a:lnTo>
                    <a:pt x="1243" y="79"/>
                  </a:lnTo>
                  <a:lnTo>
                    <a:pt x="1245" y="80"/>
                  </a:lnTo>
                  <a:lnTo>
                    <a:pt x="1249" y="82"/>
                  </a:lnTo>
                  <a:lnTo>
                    <a:pt x="1251" y="85"/>
                  </a:lnTo>
                  <a:lnTo>
                    <a:pt x="1253" y="90"/>
                  </a:lnTo>
                  <a:lnTo>
                    <a:pt x="1255" y="94"/>
                  </a:lnTo>
                  <a:lnTo>
                    <a:pt x="1255" y="101"/>
                  </a:lnTo>
                  <a:lnTo>
                    <a:pt x="1255" y="109"/>
                  </a:lnTo>
                  <a:lnTo>
                    <a:pt x="1255" y="179"/>
                  </a:lnTo>
                  <a:lnTo>
                    <a:pt x="1293" y="179"/>
                  </a:lnTo>
                  <a:lnTo>
                    <a:pt x="1293" y="96"/>
                  </a:lnTo>
                  <a:lnTo>
                    <a:pt x="1293" y="90"/>
                  </a:lnTo>
                  <a:lnTo>
                    <a:pt x="1293" y="84"/>
                  </a:lnTo>
                  <a:lnTo>
                    <a:pt x="1292" y="79"/>
                  </a:lnTo>
                  <a:lnTo>
                    <a:pt x="1290" y="74"/>
                  </a:lnTo>
                  <a:lnTo>
                    <a:pt x="1288" y="70"/>
                  </a:lnTo>
                  <a:lnTo>
                    <a:pt x="1286" y="66"/>
                  </a:lnTo>
                  <a:lnTo>
                    <a:pt x="1284" y="62"/>
                  </a:lnTo>
                  <a:lnTo>
                    <a:pt x="1281" y="59"/>
                  </a:lnTo>
                  <a:lnTo>
                    <a:pt x="1278" y="56"/>
                  </a:lnTo>
                  <a:lnTo>
                    <a:pt x="1275" y="53"/>
                  </a:lnTo>
                  <a:lnTo>
                    <a:pt x="1271" y="51"/>
                  </a:lnTo>
                  <a:lnTo>
                    <a:pt x="1267" y="49"/>
                  </a:lnTo>
                  <a:lnTo>
                    <a:pt x="1263" y="48"/>
                  </a:lnTo>
                  <a:lnTo>
                    <a:pt x="1258" y="46"/>
                  </a:lnTo>
                  <a:lnTo>
                    <a:pt x="1248" y="46"/>
                  </a:lnTo>
                  <a:lnTo>
                    <a:pt x="1239" y="46"/>
                  </a:lnTo>
                  <a:lnTo>
                    <a:pt x="1235" y="47"/>
                  </a:lnTo>
                  <a:lnTo>
                    <a:pt x="1231" y="49"/>
                  </a:lnTo>
                  <a:lnTo>
                    <a:pt x="1227" y="51"/>
                  </a:lnTo>
                  <a:lnTo>
                    <a:pt x="1222" y="54"/>
                  </a:lnTo>
                  <a:lnTo>
                    <a:pt x="1218" y="57"/>
                  </a:lnTo>
                  <a:lnTo>
                    <a:pt x="1213" y="62"/>
                  </a:lnTo>
                  <a:lnTo>
                    <a:pt x="1213" y="49"/>
                  </a:lnTo>
                  <a:lnTo>
                    <a:pt x="1176" y="49"/>
                  </a:lnTo>
                  <a:close/>
                  <a:moveTo>
                    <a:pt x="1361" y="91"/>
                  </a:moveTo>
                  <a:lnTo>
                    <a:pt x="1362" y="86"/>
                  </a:lnTo>
                  <a:lnTo>
                    <a:pt x="1362" y="85"/>
                  </a:lnTo>
                  <a:lnTo>
                    <a:pt x="1363" y="83"/>
                  </a:lnTo>
                  <a:lnTo>
                    <a:pt x="1365" y="81"/>
                  </a:lnTo>
                  <a:lnTo>
                    <a:pt x="1368" y="78"/>
                  </a:lnTo>
                  <a:lnTo>
                    <a:pt x="1371" y="77"/>
                  </a:lnTo>
                  <a:lnTo>
                    <a:pt x="1375" y="76"/>
                  </a:lnTo>
                  <a:lnTo>
                    <a:pt x="1379" y="75"/>
                  </a:lnTo>
                  <a:lnTo>
                    <a:pt x="1384" y="75"/>
                  </a:lnTo>
                  <a:lnTo>
                    <a:pt x="1388" y="75"/>
                  </a:lnTo>
                  <a:lnTo>
                    <a:pt x="1392" y="76"/>
                  </a:lnTo>
                  <a:lnTo>
                    <a:pt x="1395" y="77"/>
                  </a:lnTo>
                  <a:lnTo>
                    <a:pt x="1398" y="78"/>
                  </a:lnTo>
                  <a:lnTo>
                    <a:pt x="1401" y="80"/>
                  </a:lnTo>
                  <a:lnTo>
                    <a:pt x="1402" y="82"/>
                  </a:lnTo>
                  <a:lnTo>
                    <a:pt x="1403" y="84"/>
                  </a:lnTo>
                  <a:lnTo>
                    <a:pt x="1404" y="86"/>
                  </a:lnTo>
                  <a:lnTo>
                    <a:pt x="1403" y="91"/>
                  </a:lnTo>
                  <a:lnTo>
                    <a:pt x="1402" y="92"/>
                  </a:lnTo>
                  <a:lnTo>
                    <a:pt x="1401" y="93"/>
                  </a:lnTo>
                  <a:lnTo>
                    <a:pt x="1397" y="95"/>
                  </a:lnTo>
                  <a:lnTo>
                    <a:pt x="1392" y="96"/>
                  </a:lnTo>
                  <a:lnTo>
                    <a:pt x="1372" y="100"/>
                  </a:lnTo>
                  <a:lnTo>
                    <a:pt x="1359" y="102"/>
                  </a:lnTo>
                  <a:lnTo>
                    <a:pt x="1348" y="105"/>
                  </a:lnTo>
                  <a:lnTo>
                    <a:pt x="1344" y="107"/>
                  </a:lnTo>
                  <a:lnTo>
                    <a:pt x="1339" y="109"/>
                  </a:lnTo>
                  <a:lnTo>
                    <a:pt x="1336" y="112"/>
                  </a:lnTo>
                  <a:lnTo>
                    <a:pt x="1332" y="114"/>
                  </a:lnTo>
                  <a:lnTo>
                    <a:pt x="1327" y="120"/>
                  </a:lnTo>
                  <a:lnTo>
                    <a:pt x="1325" y="123"/>
                  </a:lnTo>
                  <a:lnTo>
                    <a:pt x="1323" y="126"/>
                  </a:lnTo>
                  <a:lnTo>
                    <a:pt x="1322" y="130"/>
                  </a:lnTo>
                  <a:lnTo>
                    <a:pt x="1321" y="134"/>
                  </a:lnTo>
                  <a:lnTo>
                    <a:pt x="1320" y="138"/>
                  </a:lnTo>
                  <a:lnTo>
                    <a:pt x="1320" y="142"/>
                  </a:lnTo>
                  <a:lnTo>
                    <a:pt x="1320" y="147"/>
                  </a:lnTo>
                  <a:lnTo>
                    <a:pt x="1321" y="151"/>
                  </a:lnTo>
                  <a:lnTo>
                    <a:pt x="1322" y="155"/>
                  </a:lnTo>
                  <a:lnTo>
                    <a:pt x="1324" y="159"/>
                  </a:lnTo>
                  <a:lnTo>
                    <a:pt x="1326" y="163"/>
                  </a:lnTo>
                  <a:lnTo>
                    <a:pt x="1328" y="166"/>
                  </a:lnTo>
                  <a:lnTo>
                    <a:pt x="1330" y="169"/>
                  </a:lnTo>
                  <a:lnTo>
                    <a:pt x="1333" y="172"/>
                  </a:lnTo>
                  <a:lnTo>
                    <a:pt x="1337" y="174"/>
                  </a:lnTo>
                  <a:lnTo>
                    <a:pt x="1340" y="176"/>
                  </a:lnTo>
                  <a:lnTo>
                    <a:pt x="1348" y="180"/>
                  </a:lnTo>
                  <a:lnTo>
                    <a:pt x="1353" y="181"/>
                  </a:lnTo>
                  <a:lnTo>
                    <a:pt x="1358" y="182"/>
                  </a:lnTo>
                  <a:lnTo>
                    <a:pt x="1368" y="183"/>
                  </a:lnTo>
                  <a:lnTo>
                    <a:pt x="1373" y="183"/>
                  </a:lnTo>
                  <a:lnTo>
                    <a:pt x="1378" y="182"/>
                  </a:lnTo>
                  <a:lnTo>
                    <a:pt x="1383" y="181"/>
                  </a:lnTo>
                  <a:lnTo>
                    <a:pt x="1387" y="180"/>
                  </a:lnTo>
                  <a:lnTo>
                    <a:pt x="1391" y="178"/>
                  </a:lnTo>
                  <a:lnTo>
                    <a:pt x="1396" y="176"/>
                  </a:lnTo>
                  <a:lnTo>
                    <a:pt x="1405" y="169"/>
                  </a:lnTo>
                  <a:lnTo>
                    <a:pt x="1406" y="174"/>
                  </a:lnTo>
                  <a:lnTo>
                    <a:pt x="1408" y="179"/>
                  </a:lnTo>
                  <a:lnTo>
                    <a:pt x="1446" y="179"/>
                  </a:lnTo>
                  <a:lnTo>
                    <a:pt x="1444" y="175"/>
                  </a:lnTo>
                  <a:lnTo>
                    <a:pt x="1442" y="171"/>
                  </a:lnTo>
                  <a:lnTo>
                    <a:pt x="1442" y="166"/>
                  </a:lnTo>
                  <a:lnTo>
                    <a:pt x="1441" y="157"/>
                  </a:lnTo>
                  <a:lnTo>
                    <a:pt x="1441" y="98"/>
                  </a:lnTo>
                  <a:lnTo>
                    <a:pt x="1441" y="91"/>
                  </a:lnTo>
                  <a:lnTo>
                    <a:pt x="1441" y="84"/>
                  </a:lnTo>
                  <a:lnTo>
                    <a:pt x="1440" y="79"/>
                  </a:lnTo>
                  <a:lnTo>
                    <a:pt x="1439" y="74"/>
                  </a:lnTo>
                  <a:lnTo>
                    <a:pt x="1437" y="70"/>
                  </a:lnTo>
                  <a:lnTo>
                    <a:pt x="1435" y="66"/>
                  </a:lnTo>
                  <a:lnTo>
                    <a:pt x="1432" y="62"/>
                  </a:lnTo>
                  <a:lnTo>
                    <a:pt x="1429" y="59"/>
                  </a:lnTo>
                  <a:lnTo>
                    <a:pt x="1427" y="58"/>
                  </a:lnTo>
                  <a:lnTo>
                    <a:pt x="1425" y="56"/>
                  </a:lnTo>
                  <a:lnTo>
                    <a:pt x="1420" y="53"/>
                  </a:lnTo>
                  <a:lnTo>
                    <a:pt x="1415" y="51"/>
                  </a:lnTo>
                  <a:lnTo>
                    <a:pt x="1410" y="49"/>
                  </a:lnTo>
                  <a:lnTo>
                    <a:pt x="1404" y="48"/>
                  </a:lnTo>
                  <a:lnTo>
                    <a:pt x="1398" y="47"/>
                  </a:lnTo>
                  <a:lnTo>
                    <a:pt x="1391" y="46"/>
                  </a:lnTo>
                  <a:lnTo>
                    <a:pt x="1384" y="46"/>
                  </a:lnTo>
                  <a:lnTo>
                    <a:pt x="1377" y="46"/>
                  </a:lnTo>
                  <a:lnTo>
                    <a:pt x="1371" y="47"/>
                  </a:lnTo>
                  <a:lnTo>
                    <a:pt x="1360" y="49"/>
                  </a:lnTo>
                  <a:lnTo>
                    <a:pt x="1355" y="50"/>
                  </a:lnTo>
                  <a:lnTo>
                    <a:pt x="1351" y="52"/>
                  </a:lnTo>
                  <a:lnTo>
                    <a:pt x="1347" y="54"/>
                  </a:lnTo>
                  <a:lnTo>
                    <a:pt x="1343" y="57"/>
                  </a:lnTo>
                  <a:lnTo>
                    <a:pt x="1339" y="60"/>
                  </a:lnTo>
                  <a:lnTo>
                    <a:pt x="1336" y="63"/>
                  </a:lnTo>
                  <a:lnTo>
                    <a:pt x="1334" y="67"/>
                  </a:lnTo>
                  <a:lnTo>
                    <a:pt x="1332" y="71"/>
                  </a:lnTo>
                  <a:lnTo>
                    <a:pt x="1329" y="80"/>
                  </a:lnTo>
                  <a:lnTo>
                    <a:pt x="1327" y="91"/>
                  </a:lnTo>
                  <a:lnTo>
                    <a:pt x="1361" y="91"/>
                  </a:lnTo>
                  <a:close/>
                  <a:moveTo>
                    <a:pt x="1405" y="138"/>
                  </a:moveTo>
                  <a:lnTo>
                    <a:pt x="1402" y="141"/>
                  </a:lnTo>
                  <a:lnTo>
                    <a:pt x="1399" y="145"/>
                  </a:lnTo>
                  <a:lnTo>
                    <a:pt x="1396" y="148"/>
                  </a:lnTo>
                  <a:lnTo>
                    <a:pt x="1393" y="150"/>
                  </a:lnTo>
                  <a:lnTo>
                    <a:pt x="1390" y="152"/>
                  </a:lnTo>
                  <a:lnTo>
                    <a:pt x="1386" y="153"/>
                  </a:lnTo>
                  <a:lnTo>
                    <a:pt x="1381" y="154"/>
                  </a:lnTo>
                  <a:lnTo>
                    <a:pt x="1377" y="154"/>
                  </a:lnTo>
                  <a:lnTo>
                    <a:pt x="1373" y="154"/>
                  </a:lnTo>
                  <a:lnTo>
                    <a:pt x="1369" y="153"/>
                  </a:lnTo>
                  <a:lnTo>
                    <a:pt x="1365" y="152"/>
                  </a:lnTo>
                  <a:lnTo>
                    <a:pt x="1363" y="150"/>
                  </a:lnTo>
                  <a:lnTo>
                    <a:pt x="1361" y="148"/>
                  </a:lnTo>
                  <a:lnTo>
                    <a:pt x="1359" y="146"/>
                  </a:lnTo>
                  <a:lnTo>
                    <a:pt x="1358" y="143"/>
                  </a:lnTo>
                  <a:lnTo>
                    <a:pt x="1358" y="140"/>
                  </a:lnTo>
                  <a:lnTo>
                    <a:pt x="1358" y="138"/>
                  </a:lnTo>
                  <a:lnTo>
                    <a:pt x="1359" y="135"/>
                  </a:lnTo>
                  <a:lnTo>
                    <a:pt x="1360" y="133"/>
                  </a:lnTo>
                  <a:lnTo>
                    <a:pt x="1362" y="131"/>
                  </a:lnTo>
                  <a:lnTo>
                    <a:pt x="1365" y="129"/>
                  </a:lnTo>
                  <a:lnTo>
                    <a:pt x="1368" y="127"/>
                  </a:lnTo>
                  <a:lnTo>
                    <a:pt x="1377" y="125"/>
                  </a:lnTo>
                  <a:lnTo>
                    <a:pt x="1391" y="122"/>
                  </a:lnTo>
                  <a:lnTo>
                    <a:pt x="1399" y="120"/>
                  </a:lnTo>
                  <a:lnTo>
                    <a:pt x="1405" y="118"/>
                  </a:lnTo>
                  <a:lnTo>
                    <a:pt x="1405" y="138"/>
                  </a:lnTo>
                  <a:close/>
                  <a:moveTo>
                    <a:pt x="1516" y="0"/>
                  </a:moveTo>
                  <a:lnTo>
                    <a:pt x="1478" y="0"/>
                  </a:lnTo>
                  <a:lnTo>
                    <a:pt x="1478" y="179"/>
                  </a:lnTo>
                  <a:lnTo>
                    <a:pt x="1516" y="179"/>
                  </a:lnTo>
                  <a:lnTo>
                    <a:pt x="1516" y="0"/>
                  </a:lnTo>
                  <a:close/>
                  <a:moveTo>
                    <a:pt x="1623" y="179"/>
                  </a:moveTo>
                  <a:lnTo>
                    <a:pt x="1685" y="179"/>
                  </a:lnTo>
                  <a:lnTo>
                    <a:pt x="1697" y="179"/>
                  </a:lnTo>
                  <a:lnTo>
                    <a:pt x="1707" y="178"/>
                  </a:lnTo>
                  <a:lnTo>
                    <a:pt x="1717" y="176"/>
                  </a:lnTo>
                  <a:lnTo>
                    <a:pt x="1726" y="174"/>
                  </a:lnTo>
                  <a:lnTo>
                    <a:pt x="1733" y="170"/>
                  </a:lnTo>
                  <a:lnTo>
                    <a:pt x="1741" y="166"/>
                  </a:lnTo>
                  <a:lnTo>
                    <a:pt x="1744" y="164"/>
                  </a:lnTo>
                  <a:lnTo>
                    <a:pt x="1747" y="162"/>
                  </a:lnTo>
                  <a:lnTo>
                    <a:pt x="1753" y="156"/>
                  </a:lnTo>
                  <a:lnTo>
                    <a:pt x="1758" y="149"/>
                  </a:lnTo>
                  <a:lnTo>
                    <a:pt x="1761" y="146"/>
                  </a:lnTo>
                  <a:lnTo>
                    <a:pt x="1763" y="142"/>
                  </a:lnTo>
                  <a:lnTo>
                    <a:pt x="1767" y="135"/>
                  </a:lnTo>
                  <a:lnTo>
                    <a:pt x="1770" y="126"/>
                  </a:lnTo>
                  <a:lnTo>
                    <a:pt x="1773" y="118"/>
                  </a:lnTo>
                  <a:lnTo>
                    <a:pt x="1775" y="108"/>
                  </a:lnTo>
                  <a:lnTo>
                    <a:pt x="1776" y="99"/>
                  </a:lnTo>
                  <a:lnTo>
                    <a:pt x="1776" y="89"/>
                  </a:lnTo>
                  <a:lnTo>
                    <a:pt x="1776" y="79"/>
                  </a:lnTo>
                  <a:lnTo>
                    <a:pt x="1775" y="70"/>
                  </a:lnTo>
                  <a:lnTo>
                    <a:pt x="1773" y="61"/>
                  </a:lnTo>
                  <a:lnTo>
                    <a:pt x="1771" y="53"/>
                  </a:lnTo>
                  <a:lnTo>
                    <a:pt x="1768" y="45"/>
                  </a:lnTo>
                  <a:lnTo>
                    <a:pt x="1764" y="38"/>
                  </a:lnTo>
                  <a:lnTo>
                    <a:pt x="1762" y="34"/>
                  </a:lnTo>
                  <a:lnTo>
                    <a:pt x="1760" y="31"/>
                  </a:lnTo>
                  <a:lnTo>
                    <a:pt x="1755" y="25"/>
                  </a:lnTo>
                  <a:lnTo>
                    <a:pt x="1748" y="19"/>
                  </a:lnTo>
                  <a:lnTo>
                    <a:pt x="1745" y="16"/>
                  </a:lnTo>
                  <a:lnTo>
                    <a:pt x="1742" y="13"/>
                  </a:lnTo>
                  <a:lnTo>
                    <a:pt x="1735" y="9"/>
                  </a:lnTo>
                  <a:lnTo>
                    <a:pt x="1727" y="6"/>
                  </a:lnTo>
                  <a:lnTo>
                    <a:pt x="1718" y="3"/>
                  </a:lnTo>
                  <a:lnTo>
                    <a:pt x="1708" y="1"/>
                  </a:lnTo>
                  <a:lnTo>
                    <a:pt x="1696" y="1"/>
                  </a:lnTo>
                  <a:lnTo>
                    <a:pt x="1684" y="0"/>
                  </a:lnTo>
                  <a:lnTo>
                    <a:pt x="1623" y="0"/>
                  </a:lnTo>
                  <a:lnTo>
                    <a:pt x="1623" y="179"/>
                  </a:lnTo>
                  <a:close/>
                  <a:moveTo>
                    <a:pt x="1663" y="145"/>
                  </a:moveTo>
                  <a:lnTo>
                    <a:pt x="1663" y="34"/>
                  </a:lnTo>
                  <a:lnTo>
                    <a:pt x="1693" y="34"/>
                  </a:lnTo>
                  <a:lnTo>
                    <a:pt x="1699" y="35"/>
                  </a:lnTo>
                  <a:lnTo>
                    <a:pt x="1704" y="35"/>
                  </a:lnTo>
                  <a:lnTo>
                    <a:pt x="1709" y="37"/>
                  </a:lnTo>
                  <a:lnTo>
                    <a:pt x="1713" y="39"/>
                  </a:lnTo>
                  <a:lnTo>
                    <a:pt x="1717" y="41"/>
                  </a:lnTo>
                  <a:lnTo>
                    <a:pt x="1721" y="44"/>
                  </a:lnTo>
                  <a:lnTo>
                    <a:pt x="1724" y="48"/>
                  </a:lnTo>
                  <a:lnTo>
                    <a:pt x="1727" y="52"/>
                  </a:lnTo>
                  <a:lnTo>
                    <a:pt x="1729" y="56"/>
                  </a:lnTo>
                  <a:lnTo>
                    <a:pt x="1731" y="60"/>
                  </a:lnTo>
                  <a:lnTo>
                    <a:pt x="1734" y="69"/>
                  </a:lnTo>
                  <a:lnTo>
                    <a:pt x="1734" y="74"/>
                  </a:lnTo>
                  <a:lnTo>
                    <a:pt x="1735" y="78"/>
                  </a:lnTo>
                  <a:lnTo>
                    <a:pt x="1736" y="90"/>
                  </a:lnTo>
                  <a:lnTo>
                    <a:pt x="1735" y="101"/>
                  </a:lnTo>
                  <a:lnTo>
                    <a:pt x="1734" y="106"/>
                  </a:lnTo>
                  <a:lnTo>
                    <a:pt x="1733" y="111"/>
                  </a:lnTo>
                  <a:lnTo>
                    <a:pt x="1731" y="120"/>
                  </a:lnTo>
                  <a:lnTo>
                    <a:pt x="1729" y="124"/>
                  </a:lnTo>
                  <a:lnTo>
                    <a:pt x="1727" y="128"/>
                  </a:lnTo>
                  <a:lnTo>
                    <a:pt x="1724" y="132"/>
                  </a:lnTo>
                  <a:lnTo>
                    <a:pt x="1720" y="136"/>
                  </a:lnTo>
                  <a:lnTo>
                    <a:pt x="1717" y="139"/>
                  </a:lnTo>
                  <a:lnTo>
                    <a:pt x="1712" y="141"/>
                  </a:lnTo>
                  <a:lnTo>
                    <a:pt x="1708" y="143"/>
                  </a:lnTo>
                  <a:lnTo>
                    <a:pt x="1703" y="144"/>
                  </a:lnTo>
                  <a:lnTo>
                    <a:pt x="1697" y="145"/>
                  </a:lnTo>
                  <a:lnTo>
                    <a:pt x="1690" y="145"/>
                  </a:lnTo>
                  <a:lnTo>
                    <a:pt x="1663" y="145"/>
                  </a:lnTo>
                  <a:close/>
                  <a:moveTo>
                    <a:pt x="1929" y="126"/>
                  </a:moveTo>
                  <a:lnTo>
                    <a:pt x="1928" y="113"/>
                  </a:lnTo>
                  <a:lnTo>
                    <a:pt x="1928" y="108"/>
                  </a:lnTo>
                  <a:lnTo>
                    <a:pt x="1927" y="103"/>
                  </a:lnTo>
                  <a:lnTo>
                    <a:pt x="1925" y="93"/>
                  </a:lnTo>
                  <a:lnTo>
                    <a:pt x="1922" y="84"/>
                  </a:lnTo>
                  <a:lnTo>
                    <a:pt x="1920" y="79"/>
                  </a:lnTo>
                  <a:lnTo>
                    <a:pt x="1918" y="75"/>
                  </a:lnTo>
                  <a:lnTo>
                    <a:pt x="1913" y="68"/>
                  </a:lnTo>
                  <a:lnTo>
                    <a:pt x="1910" y="64"/>
                  </a:lnTo>
                  <a:lnTo>
                    <a:pt x="1907" y="61"/>
                  </a:lnTo>
                  <a:lnTo>
                    <a:pt x="1900" y="56"/>
                  </a:lnTo>
                  <a:lnTo>
                    <a:pt x="1892" y="51"/>
                  </a:lnTo>
                  <a:lnTo>
                    <a:pt x="1888" y="50"/>
                  </a:lnTo>
                  <a:lnTo>
                    <a:pt x="1884" y="48"/>
                  </a:lnTo>
                  <a:lnTo>
                    <a:pt x="1879" y="47"/>
                  </a:lnTo>
                  <a:lnTo>
                    <a:pt x="1875" y="46"/>
                  </a:lnTo>
                  <a:lnTo>
                    <a:pt x="1865" y="46"/>
                  </a:lnTo>
                  <a:lnTo>
                    <a:pt x="1858" y="46"/>
                  </a:lnTo>
                  <a:lnTo>
                    <a:pt x="1851" y="47"/>
                  </a:lnTo>
                  <a:lnTo>
                    <a:pt x="1844" y="49"/>
                  </a:lnTo>
                  <a:lnTo>
                    <a:pt x="1838" y="51"/>
                  </a:lnTo>
                  <a:lnTo>
                    <a:pt x="1832" y="54"/>
                  </a:lnTo>
                  <a:lnTo>
                    <a:pt x="1827" y="57"/>
                  </a:lnTo>
                  <a:lnTo>
                    <a:pt x="1822" y="61"/>
                  </a:lnTo>
                  <a:lnTo>
                    <a:pt x="1817" y="65"/>
                  </a:lnTo>
                  <a:lnTo>
                    <a:pt x="1813" y="70"/>
                  </a:lnTo>
                  <a:lnTo>
                    <a:pt x="1809" y="75"/>
                  </a:lnTo>
                  <a:lnTo>
                    <a:pt x="1806" y="80"/>
                  </a:lnTo>
                  <a:lnTo>
                    <a:pt x="1804" y="86"/>
                  </a:lnTo>
                  <a:lnTo>
                    <a:pt x="1802" y="94"/>
                  </a:lnTo>
                  <a:lnTo>
                    <a:pt x="1800" y="100"/>
                  </a:lnTo>
                  <a:lnTo>
                    <a:pt x="1799" y="108"/>
                  </a:lnTo>
                  <a:lnTo>
                    <a:pt x="1799" y="115"/>
                  </a:lnTo>
                  <a:lnTo>
                    <a:pt x="1799" y="122"/>
                  </a:lnTo>
                  <a:lnTo>
                    <a:pt x="1800" y="129"/>
                  </a:lnTo>
                  <a:lnTo>
                    <a:pt x="1802" y="136"/>
                  </a:lnTo>
                  <a:lnTo>
                    <a:pt x="1804" y="143"/>
                  </a:lnTo>
                  <a:lnTo>
                    <a:pt x="1806" y="149"/>
                  </a:lnTo>
                  <a:lnTo>
                    <a:pt x="1809" y="154"/>
                  </a:lnTo>
                  <a:lnTo>
                    <a:pt x="1813" y="159"/>
                  </a:lnTo>
                  <a:lnTo>
                    <a:pt x="1817" y="164"/>
                  </a:lnTo>
                  <a:lnTo>
                    <a:pt x="1822" y="168"/>
                  </a:lnTo>
                  <a:lnTo>
                    <a:pt x="1827" y="172"/>
                  </a:lnTo>
                  <a:lnTo>
                    <a:pt x="1832" y="175"/>
                  </a:lnTo>
                  <a:lnTo>
                    <a:pt x="1838" y="178"/>
                  </a:lnTo>
                  <a:lnTo>
                    <a:pt x="1844" y="180"/>
                  </a:lnTo>
                  <a:lnTo>
                    <a:pt x="1851" y="181"/>
                  </a:lnTo>
                  <a:lnTo>
                    <a:pt x="1858" y="182"/>
                  </a:lnTo>
                  <a:lnTo>
                    <a:pt x="1865" y="183"/>
                  </a:lnTo>
                  <a:lnTo>
                    <a:pt x="1876" y="182"/>
                  </a:lnTo>
                  <a:lnTo>
                    <a:pt x="1887" y="180"/>
                  </a:lnTo>
                  <a:lnTo>
                    <a:pt x="1892" y="178"/>
                  </a:lnTo>
                  <a:lnTo>
                    <a:pt x="1896" y="176"/>
                  </a:lnTo>
                  <a:lnTo>
                    <a:pt x="1901" y="174"/>
                  </a:lnTo>
                  <a:lnTo>
                    <a:pt x="1905" y="172"/>
                  </a:lnTo>
                  <a:lnTo>
                    <a:pt x="1909" y="169"/>
                  </a:lnTo>
                  <a:lnTo>
                    <a:pt x="1912" y="166"/>
                  </a:lnTo>
                  <a:lnTo>
                    <a:pt x="1916" y="162"/>
                  </a:lnTo>
                  <a:lnTo>
                    <a:pt x="1919" y="159"/>
                  </a:lnTo>
                  <a:lnTo>
                    <a:pt x="1921" y="155"/>
                  </a:lnTo>
                  <a:lnTo>
                    <a:pt x="1923" y="151"/>
                  </a:lnTo>
                  <a:lnTo>
                    <a:pt x="1925" y="146"/>
                  </a:lnTo>
                  <a:lnTo>
                    <a:pt x="1927" y="142"/>
                  </a:lnTo>
                  <a:lnTo>
                    <a:pt x="1889" y="142"/>
                  </a:lnTo>
                  <a:lnTo>
                    <a:pt x="1887" y="144"/>
                  </a:lnTo>
                  <a:lnTo>
                    <a:pt x="1884" y="147"/>
                  </a:lnTo>
                  <a:lnTo>
                    <a:pt x="1882" y="149"/>
                  </a:lnTo>
                  <a:lnTo>
                    <a:pt x="1879" y="150"/>
                  </a:lnTo>
                  <a:lnTo>
                    <a:pt x="1876" y="152"/>
                  </a:lnTo>
                  <a:lnTo>
                    <a:pt x="1873" y="152"/>
                  </a:lnTo>
                  <a:lnTo>
                    <a:pt x="1866" y="153"/>
                  </a:lnTo>
                  <a:lnTo>
                    <a:pt x="1860" y="153"/>
                  </a:lnTo>
                  <a:lnTo>
                    <a:pt x="1855" y="151"/>
                  </a:lnTo>
                  <a:lnTo>
                    <a:pt x="1853" y="150"/>
                  </a:lnTo>
                  <a:lnTo>
                    <a:pt x="1850" y="149"/>
                  </a:lnTo>
                  <a:lnTo>
                    <a:pt x="1848" y="148"/>
                  </a:lnTo>
                  <a:lnTo>
                    <a:pt x="1846" y="146"/>
                  </a:lnTo>
                  <a:lnTo>
                    <a:pt x="1843" y="142"/>
                  </a:lnTo>
                  <a:lnTo>
                    <a:pt x="1840" y="138"/>
                  </a:lnTo>
                  <a:lnTo>
                    <a:pt x="1838" y="132"/>
                  </a:lnTo>
                  <a:lnTo>
                    <a:pt x="1837" y="126"/>
                  </a:lnTo>
                  <a:lnTo>
                    <a:pt x="1929" y="126"/>
                  </a:lnTo>
                  <a:close/>
                  <a:moveTo>
                    <a:pt x="1837" y="99"/>
                  </a:moveTo>
                  <a:lnTo>
                    <a:pt x="1838" y="96"/>
                  </a:lnTo>
                  <a:lnTo>
                    <a:pt x="1839" y="94"/>
                  </a:lnTo>
                  <a:lnTo>
                    <a:pt x="1841" y="89"/>
                  </a:lnTo>
                  <a:lnTo>
                    <a:pt x="1843" y="84"/>
                  </a:lnTo>
                  <a:lnTo>
                    <a:pt x="1846" y="81"/>
                  </a:lnTo>
                  <a:lnTo>
                    <a:pt x="1850" y="78"/>
                  </a:lnTo>
                  <a:lnTo>
                    <a:pt x="1854" y="76"/>
                  </a:lnTo>
                  <a:lnTo>
                    <a:pt x="1859" y="75"/>
                  </a:lnTo>
                  <a:lnTo>
                    <a:pt x="1865" y="75"/>
                  </a:lnTo>
                  <a:lnTo>
                    <a:pt x="1870" y="75"/>
                  </a:lnTo>
                  <a:lnTo>
                    <a:pt x="1874" y="76"/>
                  </a:lnTo>
                  <a:lnTo>
                    <a:pt x="1878" y="78"/>
                  </a:lnTo>
                  <a:lnTo>
                    <a:pt x="1882" y="81"/>
                  </a:lnTo>
                  <a:lnTo>
                    <a:pt x="1885" y="84"/>
                  </a:lnTo>
                  <a:lnTo>
                    <a:pt x="1887" y="89"/>
                  </a:lnTo>
                  <a:lnTo>
                    <a:pt x="1888" y="91"/>
                  </a:lnTo>
                  <a:lnTo>
                    <a:pt x="1889" y="94"/>
                  </a:lnTo>
                  <a:lnTo>
                    <a:pt x="1890" y="99"/>
                  </a:lnTo>
                  <a:lnTo>
                    <a:pt x="1837" y="99"/>
                  </a:lnTo>
                  <a:close/>
                  <a:moveTo>
                    <a:pt x="2022" y="179"/>
                  </a:moveTo>
                  <a:lnTo>
                    <a:pt x="2066" y="49"/>
                  </a:lnTo>
                  <a:lnTo>
                    <a:pt x="2025" y="49"/>
                  </a:lnTo>
                  <a:lnTo>
                    <a:pt x="2012" y="100"/>
                  </a:lnTo>
                  <a:lnTo>
                    <a:pt x="2004" y="137"/>
                  </a:lnTo>
                  <a:lnTo>
                    <a:pt x="1994" y="100"/>
                  </a:lnTo>
                  <a:lnTo>
                    <a:pt x="1980" y="49"/>
                  </a:lnTo>
                  <a:lnTo>
                    <a:pt x="1940" y="49"/>
                  </a:lnTo>
                  <a:lnTo>
                    <a:pt x="1986" y="179"/>
                  </a:lnTo>
                  <a:lnTo>
                    <a:pt x="2022" y="179"/>
                  </a:lnTo>
                  <a:close/>
                  <a:moveTo>
                    <a:pt x="2207" y="126"/>
                  </a:moveTo>
                  <a:lnTo>
                    <a:pt x="2207" y="113"/>
                  </a:lnTo>
                  <a:lnTo>
                    <a:pt x="2206" y="108"/>
                  </a:lnTo>
                  <a:lnTo>
                    <a:pt x="2206" y="103"/>
                  </a:lnTo>
                  <a:lnTo>
                    <a:pt x="2204" y="93"/>
                  </a:lnTo>
                  <a:lnTo>
                    <a:pt x="2201" y="84"/>
                  </a:lnTo>
                  <a:lnTo>
                    <a:pt x="2199" y="79"/>
                  </a:lnTo>
                  <a:lnTo>
                    <a:pt x="2197" y="75"/>
                  </a:lnTo>
                  <a:lnTo>
                    <a:pt x="2192" y="68"/>
                  </a:lnTo>
                  <a:lnTo>
                    <a:pt x="2189" y="64"/>
                  </a:lnTo>
                  <a:lnTo>
                    <a:pt x="2186" y="61"/>
                  </a:lnTo>
                  <a:lnTo>
                    <a:pt x="2179" y="56"/>
                  </a:lnTo>
                  <a:lnTo>
                    <a:pt x="2171" y="51"/>
                  </a:lnTo>
                  <a:lnTo>
                    <a:pt x="2167" y="50"/>
                  </a:lnTo>
                  <a:lnTo>
                    <a:pt x="2163" y="48"/>
                  </a:lnTo>
                  <a:lnTo>
                    <a:pt x="2158" y="47"/>
                  </a:lnTo>
                  <a:lnTo>
                    <a:pt x="2153" y="46"/>
                  </a:lnTo>
                  <a:lnTo>
                    <a:pt x="2143" y="46"/>
                  </a:lnTo>
                  <a:lnTo>
                    <a:pt x="2136" y="46"/>
                  </a:lnTo>
                  <a:lnTo>
                    <a:pt x="2129" y="47"/>
                  </a:lnTo>
                  <a:lnTo>
                    <a:pt x="2123" y="49"/>
                  </a:lnTo>
                  <a:lnTo>
                    <a:pt x="2117" y="51"/>
                  </a:lnTo>
                  <a:lnTo>
                    <a:pt x="2111" y="54"/>
                  </a:lnTo>
                  <a:lnTo>
                    <a:pt x="2105" y="57"/>
                  </a:lnTo>
                  <a:lnTo>
                    <a:pt x="2100" y="61"/>
                  </a:lnTo>
                  <a:lnTo>
                    <a:pt x="2096" y="65"/>
                  </a:lnTo>
                  <a:lnTo>
                    <a:pt x="2092" y="70"/>
                  </a:lnTo>
                  <a:lnTo>
                    <a:pt x="2088" y="75"/>
                  </a:lnTo>
                  <a:lnTo>
                    <a:pt x="2085" y="80"/>
                  </a:lnTo>
                  <a:lnTo>
                    <a:pt x="2082" y="86"/>
                  </a:lnTo>
                  <a:lnTo>
                    <a:pt x="2080" y="94"/>
                  </a:lnTo>
                  <a:lnTo>
                    <a:pt x="2079" y="100"/>
                  </a:lnTo>
                  <a:lnTo>
                    <a:pt x="2078" y="108"/>
                  </a:lnTo>
                  <a:lnTo>
                    <a:pt x="2078" y="115"/>
                  </a:lnTo>
                  <a:lnTo>
                    <a:pt x="2078" y="122"/>
                  </a:lnTo>
                  <a:lnTo>
                    <a:pt x="2079" y="129"/>
                  </a:lnTo>
                  <a:lnTo>
                    <a:pt x="2080" y="136"/>
                  </a:lnTo>
                  <a:lnTo>
                    <a:pt x="2082" y="143"/>
                  </a:lnTo>
                  <a:lnTo>
                    <a:pt x="2085" y="149"/>
                  </a:lnTo>
                  <a:lnTo>
                    <a:pt x="2088" y="154"/>
                  </a:lnTo>
                  <a:lnTo>
                    <a:pt x="2092" y="159"/>
                  </a:lnTo>
                  <a:lnTo>
                    <a:pt x="2096" y="164"/>
                  </a:lnTo>
                  <a:lnTo>
                    <a:pt x="2100" y="168"/>
                  </a:lnTo>
                  <a:lnTo>
                    <a:pt x="2105" y="172"/>
                  </a:lnTo>
                  <a:lnTo>
                    <a:pt x="2111" y="175"/>
                  </a:lnTo>
                  <a:lnTo>
                    <a:pt x="2117" y="178"/>
                  </a:lnTo>
                  <a:lnTo>
                    <a:pt x="2123" y="180"/>
                  </a:lnTo>
                  <a:lnTo>
                    <a:pt x="2129" y="181"/>
                  </a:lnTo>
                  <a:lnTo>
                    <a:pt x="2136" y="182"/>
                  </a:lnTo>
                  <a:lnTo>
                    <a:pt x="2144" y="183"/>
                  </a:lnTo>
                  <a:lnTo>
                    <a:pt x="2155" y="182"/>
                  </a:lnTo>
                  <a:lnTo>
                    <a:pt x="2165" y="180"/>
                  </a:lnTo>
                  <a:lnTo>
                    <a:pt x="2170" y="178"/>
                  </a:lnTo>
                  <a:lnTo>
                    <a:pt x="2175" y="176"/>
                  </a:lnTo>
                  <a:lnTo>
                    <a:pt x="2179" y="174"/>
                  </a:lnTo>
                  <a:lnTo>
                    <a:pt x="2183" y="172"/>
                  </a:lnTo>
                  <a:lnTo>
                    <a:pt x="2187" y="169"/>
                  </a:lnTo>
                  <a:lnTo>
                    <a:pt x="2191" y="166"/>
                  </a:lnTo>
                  <a:lnTo>
                    <a:pt x="2194" y="162"/>
                  </a:lnTo>
                  <a:lnTo>
                    <a:pt x="2197" y="159"/>
                  </a:lnTo>
                  <a:lnTo>
                    <a:pt x="2202" y="151"/>
                  </a:lnTo>
                  <a:lnTo>
                    <a:pt x="2204" y="146"/>
                  </a:lnTo>
                  <a:lnTo>
                    <a:pt x="2206" y="142"/>
                  </a:lnTo>
                  <a:lnTo>
                    <a:pt x="2167" y="142"/>
                  </a:lnTo>
                  <a:lnTo>
                    <a:pt x="2165" y="144"/>
                  </a:lnTo>
                  <a:lnTo>
                    <a:pt x="2163" y="147"/>
                  </a:lnTo>
                  <a:lnTo>
                    <a:pt x="2161" y="149"/>
                  </a:lnTo>
                  <a:lnTo>
                    <a:pt x="2158" y="150"/>
                  </a:lnTo>
                  <a:lnTo>
                    <a:pt x="2155" y="152"/>
                  </a:lnTo>
                  <a:lnTo>
                    <a:pt x="2152" y="152"/>
                  </a:lnTo>
                  <a:lnTo>
                    <a:pt x="2145" y="153"/>
                  </a:lnTo>
                  <a:lnTo>
                    <a:pt x="2139" y="153"/>
                  </a:lnTo>
                  <a:lnTo>
                    <a:pt x="2134" y="151"/>
                  </a:lnTo>
                  <a:lnTo>
                    <a:pt x="2131" y="150"/>
                  </a:lnTo>
                  <a:lnTo>
                    <a:pt x="2129" y="149"/>
                  </a:lnTo>
                  <a:lnTo>
                    <a:pt x="2127" y="148"/>
                  </a:lnTo>
                  <a:lnTo>
                    <a:pt x="2125" y="146"/>
                  </a:lnTo>
                  <a:lnTo>
                    <a:pt x="2122" y="142"/>
                  </a:lnTo>
                  <a:lnTo>
                    <a:pt x="2119" y="138"/>
                  </a:lnTo>
                  <a:lnTo>
                    <a:pt x="2117" y="132"/>
                  </a:lnTo>
                  <a:lnTo>
                    <a:pt x="2116" y="126"/>
                  </a:lnTo>
                  <a:lnTo>
                    <a:pt x="2207" y="126"/>
                  </a:lnTo>
                  <a:close/>
                  <a:moveTo>
                    <a:pt x="2116" y="99"/>
                  </a:moveTo>
                  <a:lnTo>
                    <a:pt x="2117" y="96"/>
                  </a:lnTo>
                  <a:lnTo>
                    <a:pt x="2117" y="94"/>
                  </a:lnTo>
                  <a:lnTo>
                    <a:pt x="2119" y="89"/>
                  </a:lnTo>
                  <a:lnTo>
                    <a:pt x="2122" y="84"/>
                  </a:lnTo>
                  <a:lnTo>
                    <a:pt x="2125" y="81"/>
                  </a:lnTo>
                  <a:lnTo>
                    <a:pt x="2129" y="78"/>
                  </a:lnTo>
                  <a:lnTo>
                    <a:pt x="2133" y="76"/>
                  </a:lnTo>
                  <a:lnTo>
                    <a:pt x="2138" y="75"/>
                  </a:lnTo>
                  <a:lnTo>
                    <a:pt x="2143" y="75"/>
                  </a:lnTo>
                  <a:lnTo>
                    <a:pt x="2148" y="75"/>
                  </a:lnTo>
                  <a:lnTo>
                    <a:pt x="2153" y="76"/>
                  </a:lnTo>
                  <a:lnTo>
                    <a:pt x="2157" y="78"/>
                  </a:lnTo>
                  <a:lnTo>
                    <a:pt x="2161" y="81"/>
                  </a:lnTo>
                  <a:lnTo>
                    <a:pt x="2163" y="84"/>
                  </a:lnTo>
                  <a:lnTo>
                    <a:pt x="2166" y="89"/>
                  </a:lnTo>
                  <a:lnTo>
                    <a:pt x="2167" y="91"/>
                  </a:lnTo>
                  <a:lnTo>
                    <a:pt x="2167" y="94"/>
                  </a:lnTo>
                  <a:lnTo>
                    <a:pt x="2168" y="99"/>
                  </a:lnTo>
                  <a:lnTo>
                    <a:pt x="2116" y="99"/>
                  </a:lnTo>
                  <a:close/>
                  <a:moveTo>
                    <a:pt x="2276" y="0"/>
                  </a:moveTo>
                  <a:lnTo>
                    <a:pt x="2238" y="0"/>
                  </a:lnTo>
                  <a:lnTo>
                    <a:pt x="2238" y="179"/>
                  </a:lnTo>
                  <a:lnTo>
                    <a:pt x="2276" y="179"/>
                  </a:lnTo>
                  <a:lnTo>
                    <a:pt x="2276" y="0"/>
                  </a:lnTo>
                  <a:close/>
                  <a:moveTo>
                    <a:pt x="2373" y="46"/>
                  </a:moveTo>
                  <a:lnTo>
                    <a:pt x="2366" y="46"/>
                  </a:lnTo>
                  <a:lnTo>
                    <a:pt x="2359" y="47"/>
                  </a:lnTo>
                  <a:lnTo>
                    <a:pt x="2352" y="49"/>
                  </a:lnTo>
                  <a:lnTo>
                    <a:pt x="2346" y="51"/>
                  </a:lnTo>
                  <a:lnTo>
                    <a:pt x="2340" y="54"/>
                  </a:lnTo>
                  <a:lnTo>
                    <a:pt x="2334" y="57"/>
                  </a:lnTo>
                  <a:lnTo>
                    <a:pt x="2329" y="61"/>
                  </a:lnTo>
                  <a:lnTo>
                    <a:pt x="2324" y="65"/>
                  </a:lnTo>
                  <a:lnTo>
                    <a:pt x="2320" y="70"/>
                  </a:lnTo>
                  <a:lnTo>
                    <a:pt x="2316" y="75"/>
                  </a:lnTo>
                  <a:lnTo>
                    <a:pt x="2313" y="80"/>
                  </a:lnTo>
                  <a:lnTo>
                    <a:pt x="2310" y="86"/>
                  </a:lnTo>
                  <a:lnTo>
                    <a:pt x="2308" y="94"/>
                  </a:lnTo>
                  <a:lnTo>
                    <a:pt x="2306" y="100"/>
                  </a:lnTo>
                  <a:lnTo>
                    <a:pt x="2305" y="107"/>
                  </a:lnTo>
                  <a:lnTo>
                    <a:pt x="2305" y="115"/>
                  </a:lnTo>
                  <a:lnTo>
                    <a:pt x="2305" y="122"/>
                  </a:lnTo>
                  <a:lnTo>
                    <a:pt x="2306" y="129"/>
                  </a:lnTo>
                  <a:lnTo>
                    <a:pt x="2308" y="136"/>
                  </a:lnTo>
                  <a:lnTo>
                    <a:pt x="2310" y="142"/>
                  </a:lnTo>
                  <a:lnTo>
                    <a:pt x="2313" y="148"/>
                  </a:lnTo>
                  <a:lnTo>
                    <a:pt x="2316" y="154"/>
                  </a:lnTo>
                  <a:lnTo>
                    <a:pt x="2320" y="159"/>
                  </a:lnTo>
                  <a:lnTo>
                    <a:pt x="2324" y="164"/>
                  </a:lnTo>
                  <a:lnTo>
                    <a:pt x="2329" y="168"/>
                  </a:lnTo>
                  <a:lnTo>
                    <a:pt x="2334" y="172"/>
                  </a:lnTo>
                  <a:lnTo>
                    <a:pt x="2340" y="175"/>
                  </a:lnTo>
                  <a:lnTo>
                    <a:pt x="2346" y="178"/>
                  </a:lnTo>
                  <a:lnTo>
                    <a:pt x="2352" y="180"/>
                  </a:lnTo>
                  <a:lnTo>
                    <a:pt x="2359" y="181"/>
                  </a:lnTo>
                  <a:lnTo>
                    <a:pt x="2366" y="182"/>
                  </a:lnTo>
                  <a:lnTo>
                    <a:pt x="2373" y="183"/>
                  </a:lnTo>
                  <a:lnTo>
                    <a:pt x="2381" y="182"/>
                  </a:lnTo>
                  <a:lnTo>
                    <a:pt x="2388" y="181"/>
                  </a:lnTo>
                  <a:lnTo>
                    <a:pt x="2395" y="180"/>
                  </a:lnTo>
                  <a:lnTo>
                    <a:pt x="2401" y="178"/>
                  </a:lnTo>
                  <a:lnTo>
                    <a:pt x="2407" y="175"/>
                  </a:lnTo>
                  <a:lnTo>
                    <a:pt x="2413" y="172"/>
                  </a:lnTo>
                  <a:lnTo>
                    <a:pt x="2418" y="168"/>
                  </a:lnTo>
                  <a:lnTo>
                    <a:pt x="2423" y="164"/>
                  </a:lnTo>
                  <a:lnTo>
                    <a:pt x="2427" y="159"/>
                  </a:lnTo>
                  <a:lnTo>
                    <a:pt x="2431" y="154"/>
                  </a:lnTo>
                  <a:lnTo>
                    <a:pt x="2434" y="149"/>
                  </a:lnTo>
                  <a:lnTo>
                    <a:pt x="2437" y="143"/>
                  </a:lnTo>
                  <a:lnTo>
                    <a:pt x="2439" y="136"/>
                  </a:lnTo>
                  <a:lnTo>
                    <a:pt x="2441" y="130"/>
                  </a:lnTo>
                  <a:lnTo>
                    <a:pt x="2442" y="123"/>
                  </a:lnTo>
                  <a:lnTo>
                    <a:pt x="2442" y="116"/>
                  </a:lnTo>
                  <a:lnTo>
                    <a:pt x="2442" y="108"/>
                  </a:lnTo>
                  <a:lnTo>
                    <a:pt x="2441" y="101"/>
                  </a:lnTo>
                  <a:lnTo>
                    <a:pt x="2439" y="94"/>
                  </a:lnTo>
                  <a:lnTo>
                    <a:pt x="2438" y="91"/>
                  </a:lnTo>
                  <a:lnTo>
                    <a:pt x="2437" y="88"/>
                  </a:lnTo>
                  <a:lnTo>
                    <a:pt x="2434" y="81"/>
                  </a:lnTo>
                  <a:lnTo>
                    <a:pt x="2431" y="75"/>
                  </a:lnTo>
                  <a:lnTo>
                    <a:pt x="2427" y="70"/>
                  </a:lnTo>
                  <a:lnTo>
                    <a:pt x="2423" y="65"/>
                  </a:lnTo>
                  <a:lnTo>
                    <a:pt x="2418" y="61"/>
                  </a:lnTo>
                  <a:lnTo>
                    <a:pt x="2413" y="57"/>
                  </a:lnTo>
                  <a:lnTo>
                    <a:pt x="2407" y="54"/>
                  </a:lnTo>
                  <a:lnTo>
                    <a:pt x="2401" y="51"/>
                  </a:lnTo>
                  <a:lnTo>
                    <a:pt x="2395" y="49"/>
                  </a:lnTo>
                  <a:lnTo>
                    <a:pt x="2388" y="47"/>
                  </a:lnTo>
                  <a:lnTo>
                    <a:pt x="2381" y="46"/>
                  </a:lnTo>
                  <a:lnTo>
                    <a:pt x="2373" y="46"/>
                  </a:lnTo>
                  <a:close/>
                  <a:moveTo>
                    <a:pt x="2373" y="76"/>
                  </a:moveTo>
                  <a:lnTo>
                    <a:pt x="2380" y="77"/>
                  </a:lnTo>
                  <a:lnTo>
                    <a:pt x="2384" y="77"/>
                  </a:lnTo>
                  <a:lnTo>
                    <a:pt x="2387" y="79"/>
                  </a:lnTo>
                  <a:lnTo>
                    <a:pt x="2389" y="80"/>
                  </a:lnTo>
                  <a:lnTo>
                    <a:pt x="2392" y="82"/>
                  </a:lnTo>
                  <a:lnTo>
                    <a:pt x="2396" y="86"/>
                  </a:lnTo>
                  <a:lnTo>
                    <a:pt x="2399" y="92"/>
                  </a:lnTo>
                  <a:lnTo>
                    <a:pt x="2402" y="99"/>
                  </a:lnTo>
                  <a:lnTo>
                    <a:pt x="2403" y="103"/>
                  </a:lnTo>
                  <a:lnTo>
                    <a:pt x="2403" y="107"/>
                  </a:lnTo>
                  <a:lnTo>
                    <a:pt x="2404" y="115"/>
                  </a:lnTo>
                  <a:lnTo>
                    <a:pt x="2403" y="124"/>
                  </a:lnTo>
                  <a:lnTo>
                    <a:pt x="2403" y="128"/>
                  </a:lnTo>
                  <a:lnTo>
                    <a:pt x="2402" y="131"/>
                  </a:lnTo>
                  <a:lnTo>
                    <a:pt x="2399" y="138"/>
                  </a:lnTo>
                  <a:lnTo>
                    <a:pt x="2396" y="143"/>
                  </a:lnTo>
                  <a:lnTo>
                    <a:pt x="2392" y="147"/>
                  </a:lnTo>
                  <a:lnTo>
                    <a:pt x="2389" y="149"/>
                  </a:lnTo>
                  <a:lnTo>
                    <a:pt x="2386" y="150"/>
                  </a:lnTo>
                  <a:lnTo>
                    <a:pt x="2384" y="151"/>
                  </a:lnTo>
                  <a:lnTo>
                    <a:pt x="2380" y="152"/>
                  </a:lnTo>
                  <a:lnTo>
                    <a:pt x="2377" y="152"/>
                  </a:lnTo>
                  <a:lnTo>
                    <a:pt x="2374" y="153"/>
                  </a:lnTo>
                  <a:lnTo>
                    <a:pt x="2367" y="152"/>
                  </a:lnTo>
                  <a:lnTo>
                    <a:pt x="2361" y="150"/>
                  </a:lnTo>
                  <a:lnTo>
                    <a:pt x="2358" y="149"/>
                  </a:lnTo>
                  <a:lnTo>
                    <a:pt x="2356" y="147"/>
                  </a:lnTo>
                  <a:lnTo>
                    <a:pt x="2351" y="143"/>
                  </a:lnTo>
                  <a:lnTo>
                    <a:pt x="2348" y="137"/>
                  </a:lnTo>
                  <a:lnTo>
                    <a:pt x="2345" y="131"/>
                  </a:lnTo>
                  <a:lnTo>
                    <a:pt x="2344" y="127"/>
                  </a:lnTo>
                  <a:lnTo>
                    <a:pt x="2344" y="123"/>
                  </a:lnTo>
                  <a:lnTo>
                    <a:pt x="2343" y="115"/>
                  </a:lnTo>
                  <a:lnTo>
                    <a:pt x="2344" y="106"/>
                  </a:lnTo>
                  <a:lnTo>
                    <a:pt x="2344" y="102"/>
                  </a:lnTo>
                  <a:lnTo>
                    <a:pt x="2345" y="99"/>
                  </a:lnTo>
                  <a:lnTo>
                    <a:pt x="2348" y="92"/>
                  </a:lnTo>
                  <a:lnTo>
                    <a:pt x="2349" y="89"/>
                  </a:lnTo>
                  <a:lnTo>
                    <a:pt x="2351" y="86"/>
                  </a:lnTo>
                  <a:lnTo>
                    <a:pt x="2356" y="82"/>
                  </a:lnTo>
                  <a:lnTo>
                    <a:pt x="2358" y="80"/>
                  </a:lnTo>
                  <a:lnTo>
                    <a:pt x="2361" y="79"/>
                  </a:lnTo>
                  <a:lnTo>
                    <a:pt x="2364" y="77"/>
                  </a:lnTo>
                  <a:lnTo>
                    <a:pt x="2367" y="77"/>
                  </a:lnTo>
                  <a:lnTo>
                    <a:pt x="2373" y="76"/>
                  </a:lnTo>
                  <a:close/>
                  <a:moveTo>
                    <a:pt x="2473" y="49"/>
                  </a:moveTo>
                  <a:lnTo>
                    <a:pt x="2473" y="220"/>
                  </a:lnTo>
                  <a:lnTo>
                    <a:pt x="2511" y="220"/>
                  </a:lnTo>
                  <a:lnTo>
                    <a:pt x="2511" y="169"/>
                  </a:lnTo>
                  <a:lnTo>
                    <a:pt x="2515" y="172"/>
                  </a:lnTo>
                  <a:lnTo>
                    <a:pt x="2519" y="175"/>
                  </a:lnTo>
                  <a:lnTo>
                    <a:pt x="2523" y="178"/>
                  </a:lnTo>
                  <a:lnTo>
                    <a:pt x="2527" y="179"/>
                  </a:lnTo>
                  <a:lnTo>
                    <a:pt x="2531" y="181"/>
                  </a:lnTo>
                  <a:lnTo>
                    <a:pt x="2535" y="182"/>
                  </a:lnTo>
                  <a:lnTo>
                    <a:pt x="2540" y="183"/>
                  </a:lnTo>
                  <a:lnTo>
                    <a:pt x="2545" y="183"/>
                  </a:lnTo>
                  <a:lnTo>
                    <a:pt x="2552" y="182"/>
                  </a:lnTo>
                  <a:lnTo>
                    <a:pt x="2557" y="181"/>
                  </a:lnTo>
                  <a:lnTo>
                    <a:pt x="2563" y="180"/>
                  </a:lnTo>
                  <a:lnTo>
                    <a:pt x="2568" y="178"/>
                  </a:lnTo>
                  <a:lnTo>
                    <a:pt x="2573" y="175"/>
                  </a:lnTo>
                  <a:lnTo>
                    <a:pt x="2578" y="172"/>
                  </a:lnTo>
                  <a:lnTo>
                    <a:pt x="2582" y="168"/>
                  </a:lnTo>
                  <a:lnTo>
                    <a:pt x="2586" y="164"/>
                  </a:lnTo>
                  <a:lnTo>
                    <a:pt x="2590" y="159"/>
                  </a:lnTo>
                  <a:lnTo>
                    <a:pt x="2593" y="154"/>
                  </a:lnTo>
                  <a:lnTo>
                    <a:pt x="2596" y="148"/>
                  </a:lnTo>
                  <a:lnTo>
                    <a:pt x="2598" y="142"/>
                  </a:lnTo>
                  <a:lnTo>
                    <a:pt x="2600" y="136"/>
                  </a:lnTo>
                  <a:lnTo>
                    <a:pt x="2601" y="129"/>
                  </a:lnTo>
                  <a:lnTo>
                    <a:pt x="2602" y="122"/>
                  </a:lnTo>
                  <a:lnTo>
                    <a:pt x="2602" y="114"/>
                  </a:lnTo>
                  <a:lnTo>
                    <a:pt x="2602" y="107"/>
                  </a:lnTo>
                  <a:lnTo>
                    <a:pt x="2601" y="100"/>
                  </a:lnTo>
                  <a:lnTo>
                    <a:pt x="2600" y="93"/>
                  </a:lnTo>
                  <a:lnTo>
                    <a:pt x="2598" y="86"/>
                  </a:lnTo>
                  <a:lnTo>
                    <a:pt x="2596" y="80"/>
                  </a:lnTo>
                  <a:lnTo>
                    <a:pt x="2593" y="74"/>
                  </a:lnTo>
                  <a:lnTo>
                    <a:pt x="2590" y="69"/>
                  </a:lnTo>
                  <a:lnTo>
                    <a:pt x="2586" y="65"/>
                  </a:lnTo>
                  <a:lnTo>
                    <a:pt x="2582" y="60"/>
                  </a:lnTo>
                  <a:lnTo>
                    <a:pt x="2578" y="57"/>
                  </a:lnTo>
                  <a:lnTo>
                    <a:pt x="2573" y="53"/>
                  </a:lnTo>
                  <a:lnTo>
                    <a:pt x="2568" y="51"/>
                  </a:lnTo>
                  <a:lnTo>
                    <a:pt x="2563" y="49"/>
                  </a:lnTo>
                  <a:lnTo>
                    <a:pt x="2557" y="47"/>
                  </a:lnTo>
                  <a:lnTo>
                    <a:pt x="2551" y="46"/>
                  </a:lnTo>
                  <a:lnTo>
                    <a:pt x="2545" y="46"/>
                  </a:lnTo>
                  <a:lnTo>
                    <a:pt x="2539" y="46"/>
                  </a:lnTo>
                  <a:lnTo>
                    <a:pt x="2534" y="47"/>
                  </a:lnTo>
                  <a:lnTo>
                    <a:pt x="2529" y="48"/>
                  </a:lnTo>
                  <a:lnTo>
                    <a:pt x="2525" y="50"/>
                  </a:lnTo>
                  <a:lnTo>
                    <a:pt x="2521" y="53"/>
                  </a:lnTo>
                  <a:lnTo>
                    <a:pt x="2517" y="56"/>
                  </a:lnTo>
                  <a:lnTo>
                    <a:pt x="2513" y="60"/>
                  </a:lnTo>
                  <a:lnTo>
                    <a:pt x="2509" y="65"/>
                  </a:lnTo>
                  <a:lnTo>
                    <a:pt x="2510" y="49"/>
                  </a:lnTo>
                  <a:lnTo>
                    <a:pt x="2473" y="49"/>
                  </a:lnTo>
                  <a:close/>
                  <a:moveTo>
                    <a:pt x="2537" y="77"/>
                  </a:moveTo>
                  <a:lnTo>
                    <a:pt x="2543" y="77"/>
                  </a:lnTo>
                  <a:lnTo>
                    <a:pt x="2546" y="78"/>
                  </a:lnTo>
                  <a:lnTo>
                    <a:pt x="2548" y="79"/>
                  </a:lnTo>
                  <a:lnTo>
                    <a:pt x="2551" y="81"/>
                  </a:lnTo>
                  <a:lnTo>
                    <a:pt x="2553" y="82"/>
                  </a:lnTo>
                  <a:lnTo>
                    <a:pt x="2557" y="88"/>
                  </a:lnTo>
                  <a:lnTo>
                    <a:pt x="2560" y="93"/>
                  </a:lnTo>
                  <a:lnTo>
                    <a:pt x="2562" y="96"/>
                  </a:lnTo>
                  <a:lnTo>
                    <a:pt x="2563" y="100"/>
                  </a:lnTo>
                  <a:lnTo>
                    <a:pt x="2564" y="107"/>
                  </a:lnTo>
                  <a:lnTo>
                    <a:pt x="2565" y="115"/>
                  </a:lnTo>
                  <a:lnTo>
                    <a:pt x="2564" y="123"/>
                  </a:lnTo>
                  <a:lnTo>
                    <a:pt x="2563" y="127"/>
                  </a:lnTo>
                  <a:lnTo>
                    <a:pt x="2563" y="130"/>
                  </a:lnTo>
                  <a:lnTo>
                    <a:pt x="2560" y="137"/>
                  </a:lnTo>
                  <a:lnTo>
                    <a:pt x="2557" y="142"/>
                  </a:lnTo>
                  <a:lnTo>
                    <a:pt x="2553" y="146"/>
                  </a:lnTo>
                  <a:lnTo>
                    <a:pt x="2548" y="149"/>
                  </a:lnTo>
                  <a:lnTo>
                    <a:pt x="2543" y="151"/>
                  </a:lnTo>
                  <a:lnTo>
                    <a:pt x="2540" y="152"/>
                  </a:lnTo>
                  <a:lnTo>
                    <a:pt x="2537" y="152"/>
                  </a:lnTo>
                  <a:lnTo>
                    <a:pt x="2534" y="152"/>
                  </a:lnTo>
                  <a:lnTo>
                    <a:pt x="2531" y="151"/>
                  </a:lnTo>
                  <a:lnTo>
                    <a:pt x="2528" y="151"/>
                  </a:lnTo>
                  <a:lnTo>
                    <a:pt x="2525" y="149"/>
                  </a:lnTo>
                  <a:lnTo>
                    <a:pt x="2523" y="148"/>
                  </a:lnTo>
                  <a:lnTo>
                    <a:pt x="2521" y="146"/>
                  </a:lnTo>
                  <a:lnTo>
                    <a:pt x="2517" y="142"/>
                  </a:lnTo>
                  <a:lnTo>
                    <a:pt x="2515" y="139"/>
                  </a:lnTo>
                  <a:lnTo>
                    <a:pt x="2514" y="137"/>
                  </a:lnTo>
                  <a:lnTo>
                    <a:pt x="2512" y="133"/>
                  </a:lnTo>
                  <a:lnTo>
                    <a:pt x="2511" y="130"/>
                  </a:lnTo>
                  <a:lnTo>
                    <a:pt x="2510" y="127"/>
                  </a:lnTo>
                  <a:lnTo>
                    <a:pt x="2510" y="123"/>
                  </a:lnTo>
                  <a:lnTo>
                    <a:pt x="2509" y="115"/>
                  </a:lnTo>
                  <a:lnTo>
                    <a:pt x="2510" y="107"/>
                  </a:lnTo>
                  <a:lnTo>
                    <a:pt x="2510" y="103"/>
                  </a:lnTo>
                  <a:lnTo>
                    <a:pt x="2511" y="99"/>
                  </a:lnTo>
                  <a:lnTo>
                    <a:pt x="2514" y="93"/>
                  </a:lnTo>
                  <a:lnTo>
                    <a:pt x="2517" y="88"/>
                  </a:lnTo>
                  <a:lnTo>
                    <a:pt x="2521" y="82"/>
                  </a:lnTo>
                  <a:lnTo>
                    <a:pt x="2525" y="79"/>
                  </a:lnTo>
                  <a:lnTo>
                    <a:pt x="2531" y="77"/>
                  </a:lnTo>
                  <a:lnTo>
                    <a:pt x="2537" y="77"/>
                  </a:lnTo>
                  <a:close/>
                  <a:moveTo>
                    <a:pt x="2632" y="49"/>
                  </a:moveTo>
                  <a:lnTo>
                    <a:pt x="2632" y="179"/>
                  </a:lnTo>
                  <a:lnTo>
                    <a:pt x="2669" y="179"/>
                  </a:lnTo>
                  <a:lnTo>
                    <a:pt x="2669" y="108"/>
                  </a:lnTo>
                  <a:lnTo>
                    <a:pt x="2670" y="101"/>
                  </a:lnTo>
                  <a:lnTo>
                    <a:pt x="2671" y="95"/>
                  </a:lnTo>
                  <a:lnTo>
                    <a:pt x="2672" y="91"/>
                  </a:lnTo>
                  <a:lnTo>
                    <a:pt x="2674" y="86"/>
                  </a:lnTo>
                  <a:lnTo>
                    <a:pt x="2675" y="84"/>
                  </a:lnTo>
                  <a:lnTo>
                    <a:pt x="2677" y="83"/>
                  </a:lnTo>
                  <a:lnTo>
                    <a:pt x="2680" y="80"/>
                  </a:lnTo>
                  <a:lnTo>
                    <a:pt x="2684" y="79"/>
                  </a:lnTo>
                  <a:lnTo>
                    <a:pt x="2689" y="79"/>
                  </a:lnTo>
                  <a:lnTo>
                    <a:pt x="2693" y="79"/>
                  </a:lnTo>
                  <a:lnTo>
                    <a:pt x="2697" y="80"/>
                  </a:lnTo>
                  <a:lnTo>
                    <a:pt x="2699" y="81"/>
                  </a:lnTo>
                  <a:lnTo>
                    <a:pt x="2701" y="83"/>
                  </a:lnTo>
                  <a:lnTo>
                    <a:pt x="2703" y="86"/>
                  </a:lnTo>
                  <a:lnTo>
                    <a:pt x="2705" y="91"/>
                  </a:lnTo>
                  <a:lnTo>
                    <a:pt x="2707" y="95"/>
                  </a:lnTo>
                  <a:lnTo>
                    <a:pt x="2707" y="98"/>
                  </a:lnTo>
                  <a:lnTo>
                    <a:pt x="2708" y="101"/>
                  </a:lnTo>
                  <a:lnTo>
                    <a:pt x="2708" y="108"/>
                  </a:lnTo>
                  <a:lnTo>
                    <a:pt x="2708" y="179"/>
                  </a:lnTo>
                  <a:lnTo>
                    <a:pt x="2746" y="179"/>
                  </a:lnTo>
                  <a:lnTo>
                    <a:pt x="2746" y="108"/>
                  </a:lnTo>
                  <a:lnTo>
                    <a:pt x="2746" y="101"/>
                  </a:lnTo>
                  <a:lnTo>
                    <a:pt x="2747" y="95"/>
                  </a:lnTo>
                  <a:lnTo>
                    <a:pt x="2748" y="93"/>
                  </a:lnTo>
                  <a:lnTo>
                    <a:pt x="2748" y="91"/>
                  </a:lnTo>
                  <a:lnTo>
                    <a:pt x="2750" y="86"/>
                  </a:lnTo>
                  <a:lnTo>
                    <a:pt x="2752" y="84"/>
                  </a:lnTo>
                  <a:lnTo>
                    <a:pt x="2753" y="83"/>
                  </a:lnTo>
                  <a:lnTo>
                    <a:pt x="2756" y="80"/>
                  </a:lnTo>
                  <a:lnTo>
                    <a:pt x="2760" y="79"/>
                  </a:lnTo>
                  <a:lnTo>
                    <a:pt x="2765" y="79"/>
                  </a:lnTo>
                  <a:lnTo>
                    <a:pt x="2770" y="79"/>
                  </a:lnTo>
                  <a:lnTo>
                    <a:pt x="2773" y="80"/>
                  </a:lnTo>
                  <a:lnTo>
                    <a:pt x="2775" y="81"/>
                  </a:lnTo>
                  <a:lnTo>
                    <a:pt x="2777" y="83"/>
                  </a:lnTo>
                  <a:lnTo>
                    <a:pt x="2779" y="86"/>
                  </a:lnTo>
                  <a:lnTo>
                    <a:pt x="2781" y="91"/>
                  </a:lnTo>
                  <a:lnTo>
                    <a:pt x="2783" y="95"/>
                  </a:lnTo>
                  <a:lnTo>
                    <a:pt x="2783" y="98"/>
                  </a:lnTo>
                  <a:lnTo>
                    <a:pt x="2784" y="101"/>
                  </a:lnTo>
                  <a:lnTo>
                    <a:pt x="2784" y="108"/>
                  </a:lnTo>
                  <a:lnTo>
                    <a:pt x="2784" y="179"/>
                  </a:lnTo>
                  <a:lnTo>
                    <a:pt x="2822" y="179"/>
                  </a:lnTo>
                  <a:lnTo>
                    <a:pt x="2822" y="94"/>
                  </a:lnTo>
                  <a:lnTo>
                    <a:pt x="2821" y="81"/>
                  </a:lnTo>
                  <a:lnTo>
                    <a:pt x="2819" y="72"/>
                  </a:lnTo>
                  <a:lnTo>
                    <a:pt x="2818" y="68"/>
                  </a:lnTo>
                  <a:lnTo>
                    <a:pt x="2816" y="64"/>
                  </a:lnTo>
                  <a:lnTo>
                    <a:pt x="2814" y="61"/>
                  </a:lnTo>
                  <a:lnTo>
                    <a:pt x="2812" y="58"/>
                  </a:lnTo>
                  <a:lnTo>
                    <a:pt x="2809" y="55"/>
                  </a:lnTo>
                  <a:lnTo>
                    <a:pt x="2805" y="53"/>
                  </a:lnTo>
                  <a:lnTo>
                    <a:pt x="2802" y="51"/>
                  </a:lnTo>
                  <a:lnTo>
                    <a:pt x="2798" y="49"/>
                  </a:lnTo>
                  <a:lnTo>
                    <a:pt x="2794" y="48"/>
                  </a:lnTo>
                  <a:lnTo>
                    <a:pt x="2789" y="47"/>
                  </a:lnTo>
                  <a:lnTo>
                    <a:pt x="2780" y="46"/>
                  </a:lnTo>
                  <a:lnTo>
                    <a:pt x="2774" y="46"/>
                  </a:lnTo>
                  <a:lnTo>
                    <a:pt x="2768" y="47"/>
                  </a:lnTo>
                  <a:lnTo>
                    <a:pt x="2766" y="48"/>
                  </a:lnTo>
                  <a:lnTo>
                    <a:pt x="2763" y="48"/>
                  </a:lnTo>
                  <a:lnTo>
                    <a:pt x="2759" y="50"/>
                  </a:lnTo>
                  <a:lnTo>
                    <a:pt x="2754" y="53"/>
                  </a:lnTo>
                  <a:lnTo>
                    <a:pt x="2749" y="57"/>
                  </a:lnTo>
                  <a:lnTo>
                    <a:pt x="2745" y="61"/>
                  </a:lnTo>
                  <a:lnTo>
                    <a:pt x="2740" y="67"/>
                  </a:lnTo>
                  <a:lnTo>
                    <a:pt x="2737" y="62"/>
                  </a:lnTo>
                  <a:lnTo>
                    <a:pt x="2733" y="57"/>
                  </a:lnTo>
                  <a:lnTo>
                    <a:pt x="2729" y="54"/>
                  </a:lnTo>
                  <a:lnTo>
                    <a:pt x="2725" y="51"/>
                  </a:lnTo>
                  <a:lnTo>
                    <a:pt x="2720" y="49"/>
                  </a:lnTo>
                  <a:lnTo>
                    <a:pt x="2715" y="47"/>
                  </a:lnTo>
                  <a:lnTo>
                    <a:pt x="2710" y="46"/>
                  </a:lnTo>
                  <a:lnTo>
                    <a:pt x="2704" y="46"/>
                  </a:lnTo>
                  <a:lnTo>
                    <a:pt x="2698" y="46"/>
                  </a:lnTo>
                  <a:lnTo>
                    <a:pt x="2693" y="47"/>
                  </a:lnTo>
                  <a:lnTo>
                    <a:pt x="2689" y="48"/>
                  </a:lnTo>
                  <a:lnTo>
                    <a:pt x="2685" y="50"/>
                  </a:lnTo>
                  <a:lnTo>
                    <a:pt x="2681" y="52"/>
                  </a:lnTo>
                  <a:lnTo>
                    <a:pt x="2677" y="56"/>
                  </a:lnTo>
                  <a:lnTo>
                    <a:pt x="2675" y="58"/>
                  </a:lnTo>
                  <a:lnTo>
                    <a:pt x="2673" y="60"/>
                  </a:lnTo>
                  <a:lnTo>
                    <a:pt x="2668" y="65"/>
                  </a:lnTo>
                  <a:lnTo>
                    <a:pt x="2668" y="49"/>
                  </a:lnTo>
                  <a:lnTo>
                    <a:pt x="2632" y="49"/>
                  </a:lnTo>
                  <a:close/>
                  <a:moveTo>
                    <a:pt x="2981" y="126"/>
                  </a:moveTo>
                  <a:lnTo>
                    <a:pt x="2981" y="113"/>
                  </a:lnTo>
                  <a:lnTo>
                    <a:pt x="2981" y="108"/>
                  </a:lnTo>
                  <a:lnTo>
                    <a:pt x="2980" y="103"/>
                  </a:lnTo>
                  <a:lnTo>
                    <a:pt x="2978" y="93"/>
                  </a:lnTo>
                  <a:lnTo>
                    <a:pt x="2975" y="84"/>
                  </a:lnTo>
                  <a:lnTo>
                    <a:pt x="2973" y="79"/>
                  </a:lnTo>
                  <a:lnTo>
                    <a:pt x="2971" y="75"/>
                  </a:lnTo>
                  <a:lnTo>
                    <a:pt x="2966" y="68"/>
                  </a:lnTo>
                  <a:lnTo>
                    <a:pt x="2963" y="64"/>
                  </a:lnTo>
                  <a:lnTo>
                    <a:pt x="2960" y="61"/>
                  </a:lnTo>
                  <a:lnTo>
                    <a:pt x="2953" y="56"/>
                  </a:lnTo>
                  <a:lnTo>
                    <a:pt x="2945" y="51"/>
                  </a:lnTo>
                  <a:lnTo>
                    <a:pt x="2941" y="50"/>
                  </a:lnTo>
                  <a:lnTo>
                    <a:pt x="2937" y="48"/>
                  </a:lnTo>
                  <a:lnTo>
                    <a:pt x="2932" y="47"/>
                  </a:lnTo>
                  <a:lnTo>
                    <a:pt x="2928" y="46"/>
                  </a:lnTo>
                  <a:lnTo>
                    <a:pt x="2918" y="46"/>
                  </a:lnTo>
                  <a:lnTo>
                    <a:pt x="2910" y="46"/>
                  </a:lnTo>
                  <a:lnTo>
                    <a:pt x="2904" y="47"/>
                  </a:lnTo>
                  <a:lnTo>
                    <a:pt x="2897" y="49"/>
                  </a:lnTo>
                  <a:lnTo>
                    <a:pt x="2891" y="51"/>
                  </a:lnTo>
                  <a:lnTo>
                    <a:pt x="2885" y="54"/>
                  </a:lnTo>
                  <a:lnTo>
                    <a:pt x="2880" y="57"/>
                  </a:lnTo>
                  <a:lnTo>
                    <a:pt x="2875" y="61"/>
                  </a:lnTo>
                  <a:lnTo>
                    <a:pt x="2870" y="65"/>
                  </a:lnTo>
                  <a:lnTo>
                    <a:pt x="2866" y="70"/>
                  </a:lnTo>
                  <a:lnTo>
                    <a:pt x="2862" y="75"/>
                  </a:lnTo>
                  <a:lnTo>
                    <a:pt x="2859" y="80"/>
                  </a:lnTo>
                  <a:lnTo>
                    <a:pt x="2857" y="86"/>
                  </a:lnTo>
                  <a:lnTo>
                    <a:pt x="2854" y="94"/>
                  </a:lnTo>
                  <a:lnTo>
                    <a:pt x="2853" y="100"/>
                  </a:lnTo>
                  <a:lnTo>
                    <a:pt x="2852" y="108"/>
                  </a:lnTo>
                  <a:lnTo>
                    <a:pt x="2852" y="115"/>
                  </a:lnTo>
                  <a:lnTo>
                    <a:pt x="2852" y="122"/>
                  </a:lnTo>
                  <a:lnTo>
                    <a:pt x="2853" y="129"/>
                  </a:lnTo>
                  <a:lnTo>
                    <a:pt x="2854" y="136"/>
                  </a:lnTo>
                  <a:lnTo>
                    <a:pt x="2856" y="143"/>
                  </a:lnTo>
                  <a:lnTo>
                    <a:pt x="2859" y="149"/>
                  </a:lnTo>
                  <a:lnTo>
                    <a:pt x="2862" y="154"/>
                  </a:lnTo>
                  <a:lnTo>
                    <a:pt x="2866" y="159"/>
                  </a:lnTo>
                  <a:lnTo>
                    <a:pt x="2870" y="164"/>
                  </a:lnTo>
                  <a:lnTo>
                    <a:pt x="2874" y="168"/>
                  </a:lnTo>
                  <a:lnTo>
                    <a:pt x="2879" y="172"/>
                  </a:lnTo>
                  <a:lnTo>
                    <a:pt x="2885" y="175"/>
                  </a:lnTo>
                  <a:lnTo>
                    <a:pt x="2891" y="178"/>
                  </a:lnTo>
                  <a:lnTo>
                    <a:pt x="2897" y="180"/>
                  </a:lnTo>
                  <a:lnTo>
                    <a:pt x="2904" y="181"/>
                  </a:lnTo>
                  <a:lnTo>
                    <a:pt x="2911" y="182"/>
                  </a:lnTo>
                  <a:lnTo>
                    <a:pt x="2918" y="183"/>
                  </a:lnTo>
                  <a:lnTo>
                    <a:pt x="2929" y="182"/>
                  </a:lnTo>
                  <a:lnTo>
                    <a:pt x="2940" y="180"/>
                  </a:lnTo>
                  <a:lnTo>
                    <a:pt x="2944" y="178"/>
                  </a:lnTo>
                  <a:lnTo>
                    <a:pt x="2949" y="176"/>
                  </a:lnTo>
                  <a:lnTo>
                    <a:pt x="2954" y="174"/>
                  </a:lnTo>
                  <a:lnTo>
                    <a:pt x="2958" y="172"/>
                  </a:lnTo>
                  <a:lnTo>
                    <a:pt x="2962" y="169"/>
                  </a:lnTo>
                  <a:lnTo>
                    <a:pt x="2965" y="166"/>
                  </a:lnTo>
                  <a:lnTo>
                    <a:pt x="2968" y="162"/>
                  </a:lnTo>
                  <a:lnTo>
                    <a:pt x="2971" y="159"/>
                  </a:lnTo>
                  <a:lnTo>
                    <a:pt x="2976" y="151"/>
                  </a:lnTo>
                  <a:lnTo>
                    <a:pt x="2978" y="146"/>
                  </a:lnTo>
                  <a:lnTo>
                    <a:pt x="2980" y="142"/>
                  </a:lnTo>
                  <a:lnTo>
                    <a:pt x="2941" y="142"/>
                  </a:lnTo>
                  <a:lnTo>
                    <a:pt x="2939" y="144"/>
                  </a:lnTo>
                  <a:lnTo>
                    <a:pt x="2937" y="147"/>
                  </a:lnTo>
                  <a:lnTo>
                    <a:pt x="2935" y="149"/>
                  </a:lnTo>
                  <a:lnTo>
                    <a:pt x="2932" y="150"/>
                  </a:lnTo>
                  <a:lnTo>
                    <a:pt x="2929" y="152"/>
                  </a:lnTo>
                  <a:lnTo>
                    <a:pt x="2926" y="152"/>
                  </a:lnTo>
                  <a:lnTo>
                    <a:pt x="2919" y="153"/>
                  </a:lnTo>
                  <a:lnTo>
                    <a:pt x="2913" y="153"/>
                  </a:lnTo>
                  <a:lnTo>
                    <a:pt x="2908" y="151"/>
                  </a:lnTo>
                  <a:lnTo>
                    <a:pt x="2905" y="150"/>
                  </a:lnTo>
                  <a:lnTo>
                    <a:pt x="2903" y="149"/>
                  </a:lnTo>
                  <a:lnTo>
                    <a:pt x="2901" y="148"/>
                  </a:lnTo>
                  <a:lnTo>
                    <a:pt x="2899" y="146"/>
                  </a:lnTo>
                  <a:lnTo>
                    <a:pt x="2896" y="142"/>
                  </a:lnTo>
                  <a:lnTo>
                    <a:pt x="2893" y="138"/>
                  </a:lnTo>
                  <a:lnTo>
                    <a:pt x="2891" y="132"/>
                  </a:lnTo>
                  <a:lnTo>
                    <a:pt x="2890" y="126"/>
                  </a:lnTo>
                  <a:lnTo>
                    <a:pt x="2981" y="126"/>
                  </a:lnTo>
                  <a:close/>
                  <a:moveTo>
                    <a:pt x="2890" y="99"/>
                  </a:moveTo>
                  <a:lnTo>
                    <a:pt x="2891" y="96"/>
                  </a:lnTo>
                  <a:lnTo>
                    <a:pt x="2892" y="94"/>
                  </a:lnTo>
                  <a:lnTo>
                    <a:pt x="2894" y="89"/>
                  </a:lnTo>
                  <a:lnTo>
                    <a:pt x="2896" y="84"/>
                  </a:lnTo>
                  <a:lnTo>
                    <a:pt x="2899" y="81"/>
                  </a:lnTo>
                  <a:lnTo>
                    <a:pt x="2903" y="78"/>
                  </a:lnTo>
                  <a:lnTo>
                    <a:pt x="2907" y="76"/>
                  </a:lnTo>
                  <a:lnTo>
                    <a:pt x="2912" y="75"/>
                  </a:lnTo>
                  <a:lnTo>
                    <a:pt x="2917" y="75"/>
                  </a:lnTo>
                  <a:lnTo>
                    <a:pt x="2923" y="75"/>
                  </a:lnTo>
                  <a:lnTo>
                    <a:pt x="2927" y="76"/>
                  </a:lnTo>
                  <a:lnTo>
                    <a:pt x="2931" y="78"/>
                  </a:lnTo>
                  <a:lnTo>
                    <a:pt x="2935" y="81"/>
                  </a:lnTo>
                  <a:lnTo>
                    <a:pt x="2938" y="84"/>
                  </a:lnTo>
                  <a:lnTo>
                    <a:pt x="2940" y="89"/>
                  </a:lnTo>
                  <a:lnTo>
                    <a:pt x="2941" y="91"/>
                  </a:lnTo>
                  <a:lnTo>
                    <a:pt x="2942" y="94"/>
                  </a:lnTo>
                  <a:lnTo>
                    <a:pt x="2942" y="99"/>
                  </a:lnTo>
                  <a:lnTo>
                    <a:pt x="2890" y="99"/>
                  </a:lnTo>
                  <a:close/>
                  <a:moveTo>
                    <a:pt x="3011" y="49"/>
                  </a:moveTo>
                  <a:lnTo>
                    <a:pt x="3011" y="179"/>
                  </a:lnTo>
                  <a:lnTo>
                    <a:pt x="3049" y="179"/>
                  </a:lnTo>
                  <a:lnTo>
                    <a:pt x="3049" y="107"/>
                  </a:lnTo>
                  <a:lnTo>
                    <a:pt x="3049" y="100"/>
                  </a:lnTo>
                  <a:lnTo>
                    <a:pt x="3050" y="94"/>
                  </a:lnTo>
                  <a:lnTo>
                    <a:pt x="3052" y="89"/>
                  </a:lnTo>
                  <a:lnTo>
                    <a:pt x="3055" y="85"/>
                  </a:lnTo>
                  <a:lnTo>
                    <a:pt x="3056" y="83"/>
                  </a:lnTo>
                  <a:lnTo>
                    <a:pt x="3058" y="82"/>
                  </a:lnTo>
                  <a:lnTo>
                    <a:pt x="3062" y="79"/>
                  </a:lnTo>
                  <a:lnTo>
                    <a:pt x="3066" y="78"/>
                  </a:lnTo>
                  <a:lnTo>
                    <a:pt x="3071" y="78"/>
                  </a:lnTo>
                  <a:lnTo>
                    <a:pt x="3076" y="78"/>
                  </a:lnTo>
                  <a:lnTo>
                    <a:pt x="3078" y="79"/>
                  </a:lnTo>
                  <a:lnTo>
                    <a:pt x="3080" y="80"/>
                  </a:lnTo>
                  <a:lnTo>
                    <a:pt x="3084" y="82"/>
                  </a:lnTo>
                  <a:lnTo>
                    <a:pt x="3087" y="85"/>
                  </a:lnTo>
                  <a:lnTo>
                    <a:pt x="3089" y="90"/>
                  </a:lnTo>
                  <a:lnTo>
                    <a:pt x="3090" y="94"/>
                  </a:lnTo>
                  <a:lnTo>
                    <a:pt x="3090" y="101"/>
                  </a:lnTo>
                  <a:lnTo>
                    <a:pt x="3091" y="109"/>
                  </a:lnTo>
                  <a:lnTo>
                    <a:pt x="3091" y="179"/>
                  </a:lnTo>
                  <a:lnTo>
                    <a:pt x="3128" y="179"/>
                  </a:lnTo>
                  <a:lnTo>
                    <a:pt x="3128" y="96"/>
                  </a:lnTo>
                  <a:lnTo>
                    <a:pt x="3128" y="90"/>
                  </a:lnTo>
                  <a:lnTo>
                    <a:pt x="3128" y="84"/>
                  </a:lnTo>
                  <a:lnTo>
                    <a:pt x="3127" y="79"/>
                  </a:lnTo>
                  <a:lnTo>
                    <a:pt x="3125" y="74"/>
                  </a:lnTo>
                  <a:lnTo>
                    <a:pt x="3124" y="70"/>
                  </a:lnTo>
                  <a:lnTo>
                    <a:pt x="3122" y="66"/>
                  </a:lnTo>
                  <a:lnTo>
                    <a:pt x="3119" y="62"/>
                  </a:lnTo>
                  <a:lnTo>
                    <a:pt x="3116" y="59"/>
                  </a:lnTo>
                  <a:lnTo>
                    <a:pt x="3113" y="56"/>
                  </a:lnTo>
                  <a:lnTo>
                    <a:pt x="3110" y="53"/>
                  </a:lnTo>
                  <a:lnTo>
                    <a:pt x="3106" y="51"/>
                  </a:lnTo>
                  <a:lnTo>
                    <a:pt x="3102" y="49"/>
                  </a:lnTo>
                  <a:lnTo>
                    <a:pt x="3098" y="48"/>
                  </a:lnTo>
                  <a:lnTo>
                    <a:pt x="3093" y="46"/>
                  </a:lnTo>
                  <a:lnTo>
                    <a:pt x="3083" y="46"/>
                  </a:lnTo>
                  <a:lnTo>
                    <a:pt x="3074" y="46"/>
                  </a:lnTo>
                  <a:lnTo>
                    <a:pt x="3070" y="47"/>
                  </a:lnTo>
                  <a:lnTo>
                    <a:pt x="3066" y="49"/>
                  </a:lnTo>
                  <a:lnTo>
                    <a:pt x="3062" y="51"/>
                  </a:lnTo>
                  <a:lnTo>
                    <a:pt x="3058" y="54"/>
                  </a:lnTo>
                  <a:lnTo>
                    <a:pt x="3053" y="57"/>
                  </a:lnTo>
                  <a:lnTo>
                    <a:pt x="3048" y="62"/>
                  </a:lnTo>
                  <a:lnTo>
                    <a:pt x="3048" y="49"/>
                  </a:lnTo>
                  <a:lnTo>
                    <a:pt x="3011" y="49"/>
                  </a:lnTo>
                  <a:close/>
                  <a:moveTo>
                    <a:pt x="3230" y="51"/>
                  </a:moveTo>
                  <a:lnTo>
                    <a:pt x="3207" y="51"/>
                  </a:lnTo>
                  <a:lnTo>
                    <a:pt x="3207" y="10"/>
                  </a:lnTo>
                  <a:lnTo>
                    <a:pt x="3169" y="10"/>
                  </a:lnTo>
                  <a:lnTo>
                    <a:pt x="3169" y="51"/>
                  </a:lnTo>
                  <a:lnTo>
                    <a:pt x="3151" y="51"/>
                  </a:lnTo>
                  <a:lnTo>
                    <a:pt x="3151" y="78"/>
                  </a:lnTo>
                  <a:lnTo>
                    <a:pt x="3169" y="78"/>
                  </a:lnTo>
                  <a:lnTo>
                    <a:pt x="3169" y="137"/>
                  </a:lnTo>
                  <a:lnTo>
                    <a:pt x="3169" y="150"/>
                  </a:lnTo>
                  <a:lnTo>
                    <a:pt x="3170" y="155"/>
                  </a:lnTo>
                  <a:lnTo>
                    <a:pt x="3170" y="159"/>
                  </a:lnTo>
                  <a:lnTo>
                    <a:pt x="3171" y="163"/>
                  </a:lnTo>
                  <a:lnTo>
                    <a:pt x="3173" y="166"/>
                  </a:lnTo>
                  <a:lnTo>
                    <a:pt x="3174" y="168"/>
                  </a:lnTo>
                  <a:lnTo>
                    <a:pt x="3176" y="171"/>
                  </a:lnTo>
                  <a:lnTo>
                    <a:pt x="3181" y="175"/>
                  </a:lnTo>
                  <a:lnTo>
                    <a:pt x="3187" y="177"/>
                  </a:lnTo>
                  <a:lnTo>
                    <a:pt x="3191" y="178"/>
                  </a:lnTo>
                  <a:lnTo>
                    <a:pt x="3196" y="179"/>
                  </a:lnTo>
                  <a:lnTo>
                    <a:pt x="3207" y="179"/>
                  </a:lnTo>
                  <a:lnTo>
                    <a:pt x="3230" y="179"/>
                  </a:lnTo>
                  <a:lnTo>
                    <a:pt x="3230" y="151"/>
                  </a:lnTo>
                  <a:lnTo>
                    <a:pt x="3216" y="151"/>
                  </a:lnTo>
                  <a:lnTo>
                    <a:pt x="3213" y="151"/>
                  </a:lnTo>
                  <a:lnTo>
                    <a:pt x="3211" y="150"/>
                  </a:lnTo>
                  <a:lnTo>
                    <a:pt x="3209" y="149"/>
                  </a:lnTo>
                  <a:lnTo>
                    <a:pt x="3208" y="147"/>
                  </a:lnTo>
                  <a:lnTo>
                    <a:pt x="3207" y="145"/>
                  </a:lnTo>
                  <a:lnTo>
                    <a:pt x="3207" y="141"/>
                  </a:lnTo>
                  <a:lnTo>
                    <a:pt x="3207" y="129"/>
                  </a:lnTo>
                  <a:lnTo>
                    <a:pt x="3207" y="78"/>
                  </a:lnTo>
                  <a:lnTo>
                    <a:pt x="3230" y="78"/>
                  </a:lnTo>
                  <a:lnTo>
                    <a:pt x="32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/>
            <p:cNvSpPr>
              <a:spLocks noEditPoints="1"/>
            </p:cNvSpPr>
            <p:nvPr userDrawn="1"/>
          </p:nvSpPr>
          <p:spPr bwMode="auto">
            <a:xfrm>
              <a:off x="1258888" y="846138"/>
              <a:ext cx="1144588" cy="1130300"/>
            </a:xfrm>
            <a:custGeom>
              <a:avLst/>
              <a:gdLst>
                <a:gd name="T0" fmla="*/ 360 w 721"/>
                <a:gd name="T1" fmla="*/ 201 h 712"/>
                <a:gd name="T2" fmla="*/ 451 w 721"/>
                <a:gd name="T3" fmla="*/ 444 h 712"/>
                <a:gd name="T4" fmla="*/ 270 w 721"/>
                <a:gd name="T5" fmla="*/ 444 h 712"/>
                <a:gd name="T6" fmla="*/ 360 w 721"/>
                <a:gd name="T7" fmla="*/ 201 h 712"/>
                <a:gd name="T8" fmla="*/ 256 w 721"/>
                <a:gd name="T9" fmla="*/ 0 h 712"/>
                <a:gd name="T10" fmla="*/ 0 w 721"/>
                <a:gd name="T11" fmla="*/ 712 h 712"/>
                <a:gd name="T12" fmla="*/ 183 w 721"/>
                <a:gd name="T13" fmla="*/ 712 h 712"/>
                <a:gd name="T14" fmla="*/ 228 w 721"/>
                <a:gd name="T15" fmla="*/ 586 h 712"/>
                <a:gd name="T16" fmla="*/ 493 w 721"/>
                <a:gd name="T17" fmla="*/ 586 h 712"/>
                <a:gd name="T18" fmla="*/ 538 w 721"/>
                <a:gd name="T19" fmla="*/ 712 h 712"/>
                <a:gd name="T20" fmla="*/ 721 w 721"/>
                <a:gd name="T21" fmla="*/ 712 h 712"/>
                <a:gd name="T22" fmla="*/ 465 w 721"/>
                <a:gd name="T23" fmla="*/ 0 h 712"/>
                <a:gd name="T24" fmla="*/ 256 w 721"/>
                <a:gd name="T25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1" h="712">
                  <a:moveTo>
                    <a:pt x="360" y="201"/>
                  </a:moveTo>
                  <a:lnTo>
                    <a:pt x="451" y="444"/>
                  </a:lnTo>
                  <a:lnTo>
                    <a:pt x="270" y="444"/>
                  </a:lnTo>
                  <a:lnTo>
                    <a:pt x="360" y="201"/>
                  </a:lnTo>
                  <a:close/>
                  <a:moveTo>
                    <a:pt x="256" y="0"/>
                  </a:moveTo>
                  <a:lnTo>
                    <a:pt x="0" y="712"/>
                  </a:lnTo>
                  <a:lnTo>
                    <a:pt x="183" y="712"/>
                  </a:lnTo>
                  <a:lnTo>
                    <a:pt x="228" y="586"/>
                  </a:lnTo>
                  <a:lnTo>
                    <a:pt x="493" y="586"/>
                  </a:lnTo>
                  <a:lnTo>
                    <a:pt x="538" y="712"/>
                  </a:lnTo>
                  <a:lnTo>
                    <a:pt x="721" y="712"/>
                  </a:lnTo>
                  <a:lnTo>
                    <a:pt x="465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2511426" y="846138"/>
              <a:ext cx="879475" cy="1130300"/>
            </a:xfrm>
            <a:custGeom>
              <a:avLst/>
              <a:gdLst>
                <a:gd name="T0" fmla="*/ 554 w 554"/>
                <a:gd name="T1" fmla="*/ 220 h 712"/>
                <a:gd name="T2" fmla="*/ 552 w 554"/>
                <a:gd name="T3" fmla="*/ 196 h 712"/>
                <a:gd name="T4" fmla="*/ 549 w 554"/>
                <a:gd name="T5" fmla="*/ 185 h 712"/>
                <a:gd name="T6" fmla="*/ 543 w 554"/>
                <a:gd name="T7" fmla="*/ 162 h 712"/>
                <a:gd name="T8" fmla="*/ 535 w 554"/>
                <a:gd name="T9" fmla="*/ 141 h 712"/>
                <a:gd name="T10" fmla="*/ 525 w 554"/>
                <a:gd name="T11" fmla="*/ 120 h 712"/>
                <a:gd name="T12" fmla="*/ 513 w 554"/>
                <a:gd name="T13" fmla="*/ 101 h 712"/>
                <a:gd name="T14" fmla="*/ 499 w 554"/>
                <a:gd name="T15" fmla="*/ 83 h 712"/>
                <a:gd name="T16" fmla="*/ 487 w 554"/>
                <a:gd name="T17" fmla="*/ 71 h 712"/>
                <a:gd name="T18" fmla="*/ 474 w 554"/>
                <a:gd name="T19" fmla="*/ 59 h 712"/>
                <a:gd name="T20" fmla="*/ 456 w 554"/>
                <a:gd name="T21" fmla="*/ 45 h 712"/>
                <a:gd name="T22" fmla="*/ 436 w 554"/>
                <a:gd name="T23" fmla="*/ 33 h 712"/>
                <a:gd name="T24" fmla="*/ 415 w 554"/>
                <a:gd name="T25" fmla="*/ 22 h 712"/>
                <a:gd name="T26" fmla="*/ 393 w 554"/>
                <a:gd name="T27" fmla="*/ 14 h 712"/>
                <a:gd name="T28" fmla="*/ 370 w 554"/>
                <a:gd name="T29" fmla="*/ 7 h 712"/>
                <a:gd name="T30" fmla="*/ 346 w 554"/>
                <a:gd name="T31" fmla="*/ 2 h 712"/>
                <a:gd name="T32" fmla="*/ 321 w 554"/>
                <a:gd name="T33" fmla="*/ 0 h 712"/>
                <a:gd name="T34" fmla="*/ 0 w 554"/>
                <a:gd name="T35" fmla="*/ 0 h 712"/>
                <a:gd name="T36" fmla="*/ 170 w 554"/>
                <a:gd name="T37" fmla="*/ 712 h 712"/>
                <a:gd name="T38" fmla="*/ 308 w 554"/>
                <a:gd name="T39" fmla="*/ 465 h 712"/>
                <a:gd name="T40" fmla="*/ 333 w 554"/>
                <a:gd name="T41" fmla="*/ 464 h 712"/>
                <a:gd name="T42" fmla="*/ 358 w 554"/>
                <a:gd name="T43" fmla="*/ 461 h 712"/>
                <a:gd name="T44" fmla="*/ 382 w 554"/>
                <a:gd name="T45" fmla="*/ 455 h 712"/>
                <a:gd name="T46" fmla="*/ 404 w 554"/>
                <a:gd name="T47" fmla="*/ 448 h 712"/>
                <a:gd name="T48" fmla="*/ 426 w 554"/>
                <a:gd name="T49" fmla="*/ 438 h 712"/>
                <a:gd name="T50" fmla="*/ 446 w 554"/>
                <a:gd name="T51" fmla="*/ 426 h 712"/>
                <a:gd name="T52" fmla="*/ 465 w 554"/>
                <a:gd name="T53" fmla="*/ 413 h 712"/>
                <a:gd name="T54" fmla="*/ 483 w 554"/>
                <a:gd name="T55" fmla="*/ 398 h 712"/>
                <a:gd name="T56" fmla="*/ 499 w 554"/>
                <a:gd name="T57" fmla="*/ 382 h 712"/>
                <a:gd name="T58" fmla="*/ 513 w 554"/>
                <a:gd name="T59" fmla="*/ 364 h 712"/>
                <a:gd name="T60" fmla="*/ 525 w 554"/>
                <a:gd name="T61" fmla="*/ 344 h 712"/>
                <a:gd name="T62" fmla="*/ 535 w 554"/>
                <a:gd name="T63" fmla="*/ 323 h 712"/>
                <a:gd name="T64" fmla="*/ 543 w 554"/>
                <a:gd name="T65" fmla="*/ 302 h 712"/>
                <a:gd name="T66" fmla="*/ 549 w 554"/>
                <a:gd name="T67" fmla="*/ 280 h 712"/>
                <a:gd name="T68" fmla="*/ 554 w 554"/>
                <a:gd name="T69" fmla="*/ 244 h 712"/>
                <a:gd name="T70" fmla="*/ 370 w 554"/>
                <a:gd name="T71" fmla="*/ 232 h 712"/>
                <a:gd name="T72" fmla="*/ 368 w 554"/>
                <a:gd name="T73" fmla="*/ 249 h 712"/>
                <a:gd name="T74" fmla="*/ 363 w 554"/>
                <a:gd name="T75" fmla="*/ 264 h 712"/>
                <a:gd name="T76" fmla="*/ 356 w 554"/>
                <a:gd name="T77" fmla="*/ 277 h 712"/>
                <a:gd name="T78" fmla="*/ 349 w 554"/>
                <a:gd name="T79" fmla="*/ 287 h 712"/>
                <a:gd name="T80" fmla="*/ 340 w 554"/>
                <a:gd name="T81" fmla="*/ 295 h 712"/>
                <a:gd name="T82" fmla="*/ 334 w 554"/>
                <a:gd name="T83" fmla="*/ 299 h 712"/>
                <a:gd name="T84" fmla="*/ 320 w 554"/>
                <a:gd name="T85" fmla="*/ 307 h 712"/>
                <a:gd name="T86" fmla="*/ 305 w 554"/>
                <a:gd name="T87" fmla="*/ 311 h 712"/>
                <a:gd name="T88" fmla="*/ 289 w 554"/>
                <a:gd name="T89" fmla="*/ 313 h 712"/>
                <a:gd name="T90" fmla="*/ 170 w 554"/>
                <a:gd name="T91" fmla="*/ 151 h 712"/>
                <a:gd name="T92" fmla="*/ 297 w 554"/>
                <a:gd name="T93" fmla="*/ 152 h 712"/>
                <a:gd name="T94" fmla="*/ 313 w 554"/>
                <a:gd name="T95" fmla="*/ 155 h 712"/>
                <a:gd name="T96" fmla="*/ 328 w 554"/>
                <a:gd name="T97" fmla="*/ 161 h 712"/>
                <a:gd name="T98" fmla="*/ 340 w 554"/>
                <a:gd name="T99" fmla="*/ 170 h 712"/>
                <a:gd name="T100" fmla="*/ 346 w 554"/>
                <a:gd name="T101" fmla="*/ 175 h 712"/>
                <a:gd name="T102" fmla="*/ 354 w 554"/>
                <a:gd name="T103" fmla="*/ 184 h 712"/>
                <a:gd name="T104" fmla="*/ 360 w 554"/>
                <a:gd name="T105" fmla="*/ 193 h 712"/>
                <a:gd name="T106" fmla="*/ 366 w 554"/>
                <a:gd name="T107" fmla="*/ 208 h 712"/>
                <a:gd name="T108" fmla="*/ 369 w 554"/>
                <a:gd name="T109" fmla="*/ 22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4" h="712">
                  <a:moveTo>
                    <a:pt x="554" y="232"/>
                  </a:moveTo>
                  <a:lnTo>
                    <a:pt x="554" y="220"/>
                  </a:lnTo>
                  <a:lnTo>
                    <a:pt x="553" y="208"/>
                  </a:lnTo>
                  <a:lnTo>
                    <a:pt x="552" y="196"/>
                  </a:lnTo>
                  <a:lnTo>
                    <a:pt x="551" y="190"/>
                  </a:lnTo>
                  <a:lnTo>
                    <a:pt x="549" y="185"/>
                  </a:lnTo>
                  <a:lnTo>
                    <a:pt x="547" y="173"/>
                  </a:lnTo>
                  <a:lnTo>
                    <a:pt x="543" y="162"/>
                  </a:lnTo>
                  <a:lnTo>
                    <a:pt x="540" y="151"/>
                  </a:lnTo>
                  <a:lnTo>
                    <a:pt x="535" y="141"/>
                  </a:lnTo>
                  <a:lnTo>
                    <a:pt x="530" y="130"/>
                  </a:lnTo>
                  <a:lnTo>
                    <a:pt x="525" y="120"/>
                  </a:lnTo>
                  <a:lnTo>
                    <a:pt x="519" y="111"/>
                  </a:lnTo>
                  <a:lnTo>
                    <a:pt x="513" y="101"/>
                  </a:lnTo>
                  <a:lnTo>
                    <a:pt x="506" y="92"/>
                  </a:lnTo>
                  <a:lnTo>
                    <a:pt x="499" y="83"/>
                  </a:lnTo>
                  <a:lnTo>
                    <a:pt x="491" y="75"/>
                  </a:lnTo>
                  <a:lnTo>
                    <a:pt x="487" y="71"/>
                  </a:lnTo>
                  <a:lnTo>
                    <a:pt x="483" y="67"/>
                  </a:lnTo>
                  <a:lnTo>
                    <a:pt x="474" y="59"/>
                  </a:lnTo>
                  <a:lnTo>
                    <a:pt x="465" y="52"/>
                  </a:lnTo>
                  <a:lnTo>
                    <a:pt x="456" y="45"/>
                  </a:lnTo>
                  <a:lnTo>
                    <a:pt x="446" y="39"/>
                  </a:lnTo>
                  <a:lnTo>
                    <a:pt x="436" y="33"/>
                  </a:lnTo>
                  <a:lnTo>
                    <a:pt x="426" y="27"/>
                  </a:lnTo>
                  <a:lnTo>
                    <a:pt x="415" y="22"/>
                  </a:lnTo>
                  <a:lnTo>
                    <a:pt x="404" y="18"/>
                  </a:lnTo>
                  <a:lnTo>
                    <a:pt x="393" y="14"/>
                  </a:lnTo>
                  <a:lnTo>
                    <a:pt x="382" y="10"/>
                  </a:lnTo>
                  <a:lnTo>
                    <a:pt x="370" y="7"/>
                  </a:lnTo>
                  <a:lnTo>
                    <a:pt x="358" y="4"/>
                  </a:lnTo>
                  <a:lnTo>
                    <a:pt x="346" y="2"/>
                  </a:lnTo>
                  <a:lnTo>
                    <a:pt x="333" y="1"/>
                  </a:lnTo>
                  <a:lnTo>
                    <a:pt x="321" y="0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0" y="712"/>
                  </a:lnTo>
                  <a:lnTo>
                    <a:pt x="170" y="465"/>
                  </a:lnTo>
                  <a:lnTo>
                    <a:pt x="308" y="465"/>
                  </a:lnTo>
                  <a:lnTo>
                    <a:pt x="321" y="465"/>
                  </a:lnTo>
                  <a:lnTo>
                    <a:pt x="333" y="464"/>
                  </a:lnTo>
                  <a:lnTo>
                    <a:pt x="346" y="463"/>
                  </a:lnTo>
                  <a:lnTo>
                    <a:pt x="358" y="461"/>
                  </a:lnTo>
                  <a:lnTo>
                    <a:pt x="370" y="458"/>
                  </a:lnTo>
                  <a:lnTo>
                    <a:pt x="382" y="455"/>
                  </a:lnTo>
                  <a:lnTo>
                    <a:pt x="393" y="452"/>
                  </a:lnTo>
                  <a:lnTo>
                    <a:pt x="404" y="448"/>
                  </a:lnTo>
                  <a:lnTo>
                    <a:pt x="415" y="443"/>
                  </a:lnTo>
                  <a:lnTo>
                    <a:pt x="426" y="438"/>
                  </a:lnTo>
                  <a:lnTo>
                    <a:pt x="436" y="432"/>
                  </a:lnTo>
                  <a:lnTo>
                    <a:pt x="446" y="426"/>
                  </a:lnTo>
                  <a:lnTo>
                    <a:pt x="456" y="420"/>
                  </a:lnTo>
                  <a:lnTo>
                    <a:pt x="465" y="413"/>
                  </a:lnTo>
                  <a:lnTo>
                    <a:pt x="474" y="406"/>
                  </a:lnTo>
                  <a:lnTo>
                    <a:pt x="483" y="398"/>
                  </a:lnTo>
                  <a:lnTo>
                    <a:pt x="491" y="390"/>
                  </a:lnTo>
                  <a:lnTo>
                    <a:pt x="499" y="382"/>
                  </a:lnTo>
                  <a:lnTo>
                    <a:pt x="506" y="373"/>
                  </a:lnTo>
                  <a:lnTo>
                    <a:pt x="513" y="364"/>
                  </a:lnTo>
                  <a:lnTo>
                    <a:pt x="519" y="355"/>
                  </a:lnTo>
                  <a:lnTo>
                    <a:pt x="525" y="344"/>
                  </a:lnTo>
                  <a:lnTo>
                    <a:pt x="530" y="334"/>
                  </a:lnTo>
                  <a:lnTo>
                    <a:pt x="535" y="323"/>
                  </a:lnTo>
                  <a:lnTo>
                    <a:pt x="540" y="313"/>
                  </a:lnTo>
                  <a:lnTo>
                    <a:pt x="543" y="302"/>
                  </a:lnTo>
                  <a:lnTo>
                    <a:pt x="547" y="291"/>
                  </a:lnTo>
                  <a:lnTo>
                    <a:pt x="549" y="280"/>
                  </a:lnTo>
                  <a:lnTo>
                    <a:pt x="553" y="256"/>
                  </a:lnTo>
                  <a:lnTo>
                    <a:pt x="554" y="244"/>
                  </a:lnTo>
                  <a:lnTo>
                    <a:pt x="554" y="232"/>
                  </a:lnTo>
                  <a:close/>
                  <a:moveTo>
                    <a:pt x="370" y="232"/>
                  </a:moveTo>
                  <a:lnTo>
                    <a:pt x="369" y="240"/>
                  </a:lnTo>
                  <a:lnTo>
                    <a:pt x="368" y="249"/>
                  </a:lnTo>
                  <a:lnTo>
                    <a:pt x="366" y="256"/>
                  </a:lnTo>
                  <a:lnTo>
                    <a:pt x="363" y="264"/>
                  </a:lnTo>
                  <a:lnTo>
                    <a:pt x="360" y="271"/>
                  </a:lnTo>
                  <a:lnTo>
                    <a:pt x="356" y="277"/>
                  </a:lnTo>
                  <a:lnTo>
                    <a:pt x="351" y="284"/>
                  </a:lnTo>
                  <a:lnTo>
                    <a:pt x="349" y="287"/>
                  </a:lnTo>
                  <a:lnTo>
                    <a:pt x="346" y="289"/>
                  </a:lnTo>
                  <a:lnTo>
                    <a:pt x="340" y="295"/>
                  </a:lnTo>
                  <a:lnTo>
                    <a:pt x="337" y="297"/>
                  </a:lnTo>
                  <a:lnTo>
                    <a:pt x="334" y="299"/>
                  </a:lnTo>
                  <a:lnTo>
                    <a:pt x="328" y="303"/>
                  </a:lnTo>
                  <a:lnTo>
                    <a:pt x="320" y="307"/>
                  </a:lnTo>
                  <a:lnTo>
                    <a:pt x="313" y="309"/>
                  </a:lnTo>
                  <a:lnTo>
                    <a:pt x="305" y="311"/>
                  </a:lnTo>
                  <a:lnTo>
                    <a:pt x="297" y="312"/>
                  </a:lnTo>
                  <a:lnTo>
                    <a:pt x="289" y="313"/>
                  </a:lnTo>
                  <a:lnTo>
                    <a:pt x="170" y="313"/>
                  </a:lnTo>
                  <a:lnTo>
                    <a:pt x="170" y="151"/>
                  </a:lnTo>
                  <a:lnTo>
                    <a:pt x="289" y="151"/>
                  </a:lnTo>
                  <a:lnTo>
                    <a:pt x="297" y="152"/>
                  </a:lnTo>
                  <a:lnTo>
                    <a:pt x="305" y="153"/>
                  </a:lnTo>
                  <a:lnTo>
                    <a:pt x="313" y="155"/>
                  </a:lnTo>
                  <a:lnTo>
                    <a:pt x="320" y="158"/>
                  </a:lnTo>
                  <a:lnTo>
                    <a:pt x="328" y="161"/>
                  </a:lnTo>
                  <a:lnTo>
                    <a:pt x="334" y="165"/>
                  </a:lnTo>
                  <a:lnTo>
                    <a:pt x="340" y="170"/>
                  </a:lnTo>
                  <a:lnTo>
                    <a:pt x="343" y="172"/>
                  </a:lnTo>
                  <a:lnTo>
                    <a:pt x="346" y="175"/>
                  </a:lnTo>
                  <a:lnTo>
                    <a:pt x="351" y="181"/>
                  </a:lnTo>
                  <a:lnTo>
                    <a:pt x="354" y="184"/>
                  </a:lnTo>
                  <a:lnTo>
                    <a:pt x="356" y="187"/>
                  </a:lnTo>
                  <a:lnTo>
                    <a:pt x="360" y="193"/>
                  </a:lnTo>
                  <a:lnTo>
                    <a:pt x="363" y="200"/>
                  </a:lnTo>
                  <a:lnTo>
                    <a:pt x="366" y="208"/>
                  </a:lnTo>
                  <a:lnTo>
                    <a:pt x="368" y="216"/>
                  </a:lnTo>
                  <a:lnTo>
                    <a:pt x="369" y="224"/>
                  </a:lnTo>
                  <a:lnTo>
                    <a:pt x="37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 noEditPoints="1"/>
            </p:cNvSpPr>
            <p:nvPr userDrawn="1"/>
          </p:nvSpPr>
          <p:spPr bwMode="auto">
            <a:xfrm>
              <a:off x="3511551" y="846138"/>
              <a:ext cx="900113" cy="1130300"/>
            </a:xfrm>
            <a:custGeom>
              <a:avLst/>
              <a:gdLst>
                <a:gd name="T0" fmla="*/ 560 w 567"/>
                <a:gd name="T1" fmla="*/ 220 h 712"/>
                <a:gd name="T2" fmla="*/ 557 w 567"/>
                <a:gd name="T3" fmla="*/ 196 h 712"/>
                <a:gd name="T4" fmla="*/ 555 w 567"/>
                <a:gd name="T5" fmla="*/ 185 h 712"/>
                <a:gd name="T6" fmla="*/ 549 w 567"/>
                <a:gd name="T7" fmla="*/ 162 h 712"/>
                <a:gd name="T8" fmla="*/ 541 w 567"/>
                <a:gd name="T9" fmla="*/ 141 h 712"/>
                <a:gd name="T10" fmla="*/ 531 w 567"/>
                <a:gd name="T11" fmla="*/ 120 h 712"/>
                <a:gd name="T12" fmla="*/ 518 w 567"/>
                <a:gd name="T13" fmla="*/ 101 h 712"/>
                <a:gd name="T14" fmla="*/ 504 w 567"/>
                <a:gd name="T15" fmla="*/ 83 h 712"/>
                <a:gd name="T16" fmla="*/ 492 w 567"/>
                <a:gd name="T17" fmla="*/ 71 h 712"/>
                <a:gd name="T18" fmla="*/ 480 w 567"/>
                <a:gd name="T19" fmla="*/ 59 h 712"/>
                <a:gd name="T20" fmla="*/ 462 w 567"/>
                <a:gd name="T21" fmla="*/ 45 h 712"/>
                <a:gd name="T22" fmla="*/ 442 w 567"/>
                <a:gd name="T23" fmla="*/ 33 h 712"/>
                <a:gd name="T24" fmla="*/ 421 w 567"/>
                <a:gd name="T25" fmla="*/ 22 h 712"/>
                <a:gd name="T26" fmla="*/ 399 w 567"/>
                <a:gd name="T27" fmla="*/ 14 h 712"/>
                <a:gd name="T28" fmla="*/ 376 w 567"/>
                <a:gd name="T29" fmla="*/ 7 h 712"/>
                <a:gd name="T30" fmla="*/ 351 w 567"/>
                <a:gd name="T31" fmla="*/ 2 h 712"/>
                <a:gd name="T32" fmla="*/ 326 w 567"/>
                <a:gd name="T33" fmla="*/ 0 h 712"/>
                <a:gd name="T34" fmla="*/ 0 w 567"/>
                <a:gd name="T35" fmla="*/ 0 h 712"/>
                <a:gd name="T36" fmla="*/ 171 w 567"/>
                <a:gd name="T37" fmla="*/ 712 h 712"/>
                <a:gd name="T38" fmla="*/ 274 w 567"/>
                <a:gd name="T39" fmla="*/ 463 h 712"/>
                <a:gd name="T40" fmla="*/ 567 w 567"/>
                <a:gd name="T41" fmla="*/ 712 h 712"/>
                <a:gd name="T42" fmla="*/ 447 w 567"/>
                <a:gd name="T43" fmla="*/ 429 h 712"/>
                <a:gd name="T44" fmla="*/ 465 w 567"/>
                <a:gd name="T45" fmla="*/ 417 h 712"/>
                <a:gd name="T46" fmla="*/ 477 w 567"/>
                <a:gd name="T47" fmla="*/ 408 h 712"/>
                <a:gd name="T48" fmla="*/ 499 w 567"/>
                <a:gd name="T49" fmla="*/ 388 h 712"/>
                <a:gd name="T50" fmla="*/ 508 w 567"/>
                <a:gd name="T51" fmla="*/ 376 h 712"/>
                <a:gd name="T52" fmla="*/ 526 w 567"/>
                <a:gd name="T53" fmla="*/ 350 h 712"/>
                <a:gd name="T54" fmla="*/ 534 w 567"/>
                <a:gd name="T55" fmla="*/ 337 h 712"/>
                <a:gd name="T56" fmla="*/ 546 w 567"/>
                <a:gd name="T57" fmla="*/ 309 h 712"/>
                <a:gd name="T58" fmla="*/ 555 w 567"/>
                <a:gd name="T59" fmla="*/ 279 h 712"/>
                <a:gd name="T60" fmla="*/ 559 w 567"/>
                <a:gd name="T61" fmla="*/ 248 h 712"/>
                <a:gd name="T62" fmla="*/ 560 w 567"/>
                <a:gd name="T63" fmla="*/ 232 h 712"/>
                <a:gd name="T64" fmla="*/ 375 w 567"/>
                <a:gd name="T65" fmla="*/ 240 h 712"/>
                <a:gd name="T66" fmla="*/ 372 w 567"/>
                <a:gd name="T67" fmla="*/ 256 h 712"/>
                <a:gd name="T68" fmla="*/ 366 w 567"/>
                <a:gd name="T69" fmla="*/ 271 h 712"/>
                <a:gd name="T70" fmla="*/ 357 w 567"/>
                <a:gd name="T71" fmla="*/ 284 h 712"/>
                <a:gd name="T72" fmla="*/ 352 w 567"/>
                <a:gd name="T73" fmla="*/ 289 h 712"/>
                <a:gd name="T74" fmla="*/ 343 w 567"/>
                <a:gd name="T75" fmla="*/ 297 h 712"/>
                <a:gd name="T76" fmla="*/ 333 w 567"/>
                <a:gd name="T77" fmla="*/ 303 h 712"/>
                <a:gd name="T78" fmla="*/ 319 w 567"/>
                <a:gd name="T79" fmla="*/ 309 h 712"/>
                <a:gd name="T80" fmla="*/ 303 w 567"/>
                <a:gd name="T81" fmla="*/ 312 h 712"/>
                <a:gd name="T82" fmla="*/ 171 w 567"/>
                <a:gd name="T83" fmla="*/ 313 h 712"/>
                <a:gd name="T84" fmla="*/ 295 w 567"/>
                <a:gd name="T85" fmla="*/ 151 h 712"/>
                <a:gd name="T86" fmla="*/ 311 w 567"/>
                <a:gd name="T87" fmla="*/ 153 h 712"/>
                <a:gd name="T88" fmla="*/ 326 w 567"/>
                <a:gd name="T89" fmla="*/ 158 h 712"/>
                <a:gd name="T90" fmla="*/ 340 w 567"/>
                <a:gd name="T91" fmla="*/ 165 h 712"/>
                <a:gd name="T92" fmla="*/ 349 w 567"/>
                <a:gd name="T93" fmla="*/ 172 h 712"/>
                <a:gd name="T94" fmla="*/ 357 w 567"/>
                <a:gd name="T95" fmla="*/ 181 h 712"/>
                <a:gd name="T96" fmla="*/ 362 w 567"/>
                <a:gd name="T97" fmla="*/ 187 h 712"/>
                <a:gd name="T98" fmla="*/ 369 w 567"/>
                <a:gd name="T99" fmla="*/ 200 h 712"/>
                <a:gd name="T100" fmla="*/ 374 w 567"/>
                <a:gd name="T101" fmla="*/ 216 h 712"/>
                <a:gd name="T102" fmla="*/ 375 w 567"/>
                <a:gd name="T103" fmla="*/ 23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7" h="712">
                  <a:moveTo>
                    <a:pt x="560" y="232"/>
                  </a:moveTo>
                  <a:lnTo>
                    <a:pt x="560" y="220"/>
                  </a:lnTo>
                  <a:lnTo>
                    <a:pt x="559" y="208"/>
                  </a:lnTo>
                  <a:lnTo>
                    <a:pt x="557" y="196"/>
                  </a:lnTo>
                  <a:lnTo>
                    <a:pt x="556" y="190"/>
                  </a:lnTo>
                  <a:lnTo>
                    <a:pt x="555" y="185"/>
                  </a:lnTo>
                  <a:lnTo>
                    <a:pt x="552" y="173"/>
                  </a:lnTo>
                  <a:lnTo>
                    <a:pt x="549" y="162"/>
                  </a:lnTo>
                  <a:lnTo>
                    <a:pt x="545" y="151"/>
                  </a:lnTo>
                  <a:lnTo>
                    <a:pt x="541" y="141"/>
                  </a:lnTo>
                  <a:lnTo>
                    <a:pt x="536" y="130"/>
                  </a:lnTo>
                  <a:lnTo>
                    <a:pt x="531" y="120"/>
                  </a:lnTo>
                  <a:lnTo>
                    <a:pt x="525" y="111"/>
                  </a:lnTo>
                  <a:lnTo>
                    <a:pt x="518" y="101"/>
                  </a:lnTo>
                  <a:lnTo>
                    <a:pt x="511" y="92"/>
                  </a:lnTo>
                  <a:lnTo>
                    <a:pt x="504" y="83"/>
                  </a:lnTo>
                  <a:lnTo>
                    <a:pt x="497" y="75"/>
                  </a:lnTo>
                  <a:lnTo>
                    <a:pt x="492" y="71"/>
                  </a:lnTo>
                  <a:lnTo>
                    <a:pt x="488" y="67"/>
                  </a:lnTo>
                  <a:lnTo>
                    <a:pt x="480" y="59"/>
                  </a:lnTo>
                  <a:lnTo>
                    <a:pt x="471" y="52"/>
                  </a:lnTo>
                  <a:lnTo>
                    <a:pt x="462" y="45"/>
                  </a:lnTo>
                  <a:lnTo>
                    <a:pt x="452" y="39"/>
                  </a:lnTo>
                  <a:lnTo>
                    <a:pt x="442" y="33"/>
                  </a:lnTo>
                  <a:lnTo>
                    <a:pt x="432" y="27"/>
                  </a:lnTo>
                  <a:lnTo>
                    <a:pt x="421" y="22"/>
                  </a:lnTo>
                  <a:lnTo>
                    <a:pt x="410" y="18"/>
                  </a:lnTo>
                  <a:lnTo>
                    <a:pt x="399" y="14"/>
                  </a:lnTo>
                  <a:lnTo>
                    <a:pt x="387" y="10"/>
                  </a:lnTo>
                  <a:lnTo>
                    <a:pt x="376" y="7"/>
                  </a:lnTo>
                  <a:lnTo>
                    <a:pt x="364" y="4"/>
                  </a:lnTo>
                  <a:lnTo>
                    <a:pt x="351" y="2"/>
                  </a:lnTo>
                  <a:lnTo>
                    <a:pt x="339" y="1"/>
                  </a:lnTo>
                  <a:lnTo>
                    <a:pt x="326" y="0"/>
                  </a:lnTo>
                  <a:lnTo>
                    <a:pt x="314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1" y="712"/>
                  </a:lnTo>
                  <a:lnTo>
                    <a:pt x="171" y="463"/>
                  </a:lnTo>
                  <a:lnTo>
                    <a:pt x="274" y="463"/>
                  </a:lnTo>
                  <a:lnTo>
                    <a:pt x="385" y="712"/>
                  </a:lnTo>
                  <a:lnTo>
                    <a:pt x="567" y="712"/>
                  </a:lnTo>
                  <a:lnTo>
                    <a:pt x="440" y="432"/>
                  </a:lnTo>
                  <a:lnTo>
                    <a:pt x="447" y="429"/>
                  </a:lnTo>
                  <a:lnTo>
                    <a:pt x="453" y="425"/>
                  </a:lnTo>
                  <a:lnTo>
                    <a:pt x="465" y="417"/>
                  </a:lnTo>
                  <a:lnTo>
                    <a:pt x="471" y="413"/>
                  </a:lnTo>
                  <a:lnTo>
                    <a:pt x="477" y="408"/>
                  </a:lnTo>
                  <a:lnTo>
                    <a:pt x="488" y="398"/>
                  </a:lnTo>
                  <a:lnTo>
                    <a:pt x="499" y="388"/>
                  </a:lnTo>
                  <a:lnTo>
                    <a:pt x="504" y="382"/>
                  </a:lnTo>
                  <a:lnTo>
                    <a:pt x="508" y="376"/>
                  </a:lnTo>
                  <a:lnTo>
                    <a:pt x="518" y="364"/>
                  </a:lnTo>
                  <a:lnTo>
                    <a:pt x="526" y="350"/>
                  </a:lnTo>
                  <a:lnTo>
                    <a:pt x="530" y="344"/>
                  </a:lnTo>
                  <a:lnTo>
                    <a:pt x="534" y="337"/>
                  </a:lnTo>
                  <a:lnTo>
                    <a:pt x="540" y="323"/>
                  </a:lnTo>
                  <a:lnTo>
                    <a:pt x="546" y="309"/>
                  </a:lnTo>
                  <a:lnTo>
                    <a:pt x="551" y="294"/>
                  </a:lnTo>
                  <a:lnTo>
                    <a:pt x="555" y="279"/>
                  </a:lnTo>
                  <a:lnTo>
                    <a:pt x="558" y="264"/>
                  </a:lnTo>
                  <a:lnTo>
                    <a:pt x="559" y="248"/>
                  </a:lnTo>
                  <a:lnTo>
                    <a:pt x="560" y="240"/>
                  </a:lnTo>
                  <a:lnTo>
                    <a:pt x="560" y="232"/>
                  </a:lnTo>
                  <a:close/>
                  <a:moveTo>
                    <a:pt x="375" y="232"/>
                  </a:moveTo>
                  <a:lnTo>
                    <a:pt x="375" y="240"/>
                  </a:lnTo>
                  <a:lnTo>
                    <a:pt x="374" y="249"/>
                  </a:lnTo>
                  <a:lnTo>
                    <a:pt x="372" y="256"/>
                  </a:lnTo>
                  <a:lnTo>
                    <a:pt x="369" y="264"/>
                  </a:lnTo>
                  <a:lnTo>
                    <a:pt x="366" y="271"/>
                  </a:lnTo>
                  <a:lnTo>
                    <a:pt x="362" y="277"/>
                  </a:lnTo>
                  <a:lnTo>
                    <a:pt x="357" y="284"/>
                  </a:lnTo>
                  <a:lnTo>
                    <a:pt x="354" y="287"/>
                  </a:lnTo>
                  <a:lnTo>
                    <a:pt x="352" y="289"/>
                  </a:lnTo>
                  <a:lnTo>
                    <a:pt x="346" y="295"/>
                  </a:lnTo>
                  <a:lnTo>
                    <a:pt x="343" y="297"/>
                  </a:lnTo>
                  <a:lnTo>
                    <a:pt x="340" y="299"/>
                  </a:lnTo>
                  <a:lnTo>
                    <a:pt x="333" y="303"/>
                  </a:lnTo>
                  <a:lnTo>
                    <a:pt x="326" y="307"/>
                  </a:lnTo>
                  <a:lnTo>
                    <a:pt x="319" y="309"/>
                  </a:lnTo>
                  <a:lnTo>
                    <a:pt x="311" y="311"/>
                  </a:lnTo>
                  <a:lnTo>
                    <a:pt x="303" y="312"/>
                  </a:lnTo>
                  <a:lnTo>
                    <a:pt x="295" y="313"/>
                  </a:lnTo>
                  <a:lnTo>
                    <a:pt x="171" y="313"/>
                  </a:lnTo>
                  <a:lnTo>
                    <a:pt x="171" y="151"/>
                  </a:lnTo>
                  <a:lnTo>
                    <a:pt x="295" y="151"/>
                  </a:lnTo>
                  <a:lnTo>
                    <a:pt x="303" y="152"/>
                  </a:lnTo>
                  <a:lnTo>
                    <a:pt x="311" y="153"/>
                  </a:lnTo>
                  <a:lnTo>
                    <a:pt x="319" y="155"/>
                  </a:lnTo>
                  <a:lnTo>
                    <a:pt x="326" y="158"/>
                  </a:lnTo>
                  <a:lnTo>
                    <a:pt x="333" y="161"/>
                  </a:lnTo>
                  <a:lnTo>
                    <a:pt x="340" y="165"/>
                  </a:lnTo>
                  <a:lnTo>
                    <a:pt x="346" y="170"/>
                  </a:lnTo>
                  <a:lnTo>
                    <a:pt x="349" y="172"/>
                  </a:lnTo>
                  <a:lnTo>
                    <a:pt x="352" y="175"/>
                  </a:lnTo>
                  <a:lnTo>
                    <a:pt x="357" y="181"/>
                  </a:lnTo>
                  <a:lnTo>
                    <a:pt x="359" y="184"/>
                  </a:lnTo>
                  <a:lnTo>
                    <a:pt x="362" y="187"/>
                  </a:lnTo>
                  <a:lnTo>
                    <a:pt x="366" y="193"/>
                  </a:lnTo>
                  <a:lnTo>
                    <a:pt x="369" y="200"/>
                  </a:lnTo>
                  <a:lnTo>
                    <a:pt x="372" y="208"/>
                  </a:lnTo>
                  <a:lnTo>
                    <a:pt x="374" y="216"/>
                  </a:lnTo>
                  <a:lnTo>
                    <a:pt x="375" y="224"/>
                  </a:lnTo>
                  <a:lnTo>
                    <a:pt x="37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4487863" y="815975"/>
              <a:ext cx="1198563" cy="1190625"/>
            </a:xfrm>
            <a:custGeom>
              <a:avLst/>
              <a:gdLst>
                <a:gd name="T0" fmla="*/ 747 w 755"/>
                <a:gd name="T1" fmla="*/ 298 h 750"/>
                <a:gd name="T2" fmla="*/ 729 w 755"/>
                <a:gd name="T3" fmla="*/ 236 h 750"/>
                <a:gd name="T4" fmla="*/ 701 w 755"/>
                <a:gd name="T5" fmla="*/ 179 h 750"/>
                <a:gd name="T6" fmla="*/ 658 w 755"/>
                <a:gd name="T7" fmla="*/ 122 h 750"/>
                <a:gd name="T8" fmla="*/ 605 w 755"/>
                <a:gd name="T9" fmla="*/ 74 h 750"/>
                <a:gd name="T10" fmla="*/ 526 w 755"/>
                <a:gd name="T11" fmla="*/ 29 h 750"/>
                <a:gd name="T12" fmla="*/ 436 w 755"/>
                <a:gd name="T13" fmla="*/ 4 h 750"/>
                <a:gd name="T14" fmla="*/ 348 w 755"/>
                <a:gd name="T15" fmla="*/ 1 h 750"/>
                <a:gd name="T16" fmla="*/ 282 w 755"/>
                <a:gd name="T17" fmla="*/ 11 h 750"/>
                <a:gd name="T18" fmla="*/ 212 w 755"/>
                <a:gd name="T19" fmla="*/ 36 h 750"/>
                <a:gd name="T20" fmla="*/ 165 w 755"/>
                <a:gd name="T21" fmla="*/ 63 h 750"/>
                <a:gd name="T22" fmla="*/ 109 w 755"/>
                <a:gd name="T23" fmla="*/ 109 h 750"/>
                <a:gd name="T24" fmla="*/ 63 w 755"/>
                <a:gd name="T25" fmla="*/ 164 h 750"/>
                <a:gd name="T26" fmla="*/ 22 w 755"/>
                <a:gd name="T27" fmla="*/ 245 h 750"/>
                <a:gd name="T28" fmla="*/ 2 w 755"/>
                <a:gd name="T29" fmla="*/ 336 h 750"/>
                <a:gd name="T30" fmla="*/ 2 w 755"/>
                <a:gd name="T31" fmla="*/ 414 h 750"/>
                <a:gd name="T32" fmla="*/ 16 w 755"/>
                <a:gd name="T33" fmla="*/ 488 h 750"/>
                <a:gd name="T34" fmla="*/ 36 w 755"/>
                <a:gd name="T35" fmla="*/ 539 h 750"/>
                <a:gd name="T36" fmla="*/ 74 w 755"/>
                <a:gd name="T37" fmla="*/ 600 h 750"/>
                <a:gd name="T38" fmla="*/ 136 w 755"/>
                <a:gd name="T39" fmla="*/ 665 h 750"/>
                <a:gd name="T40" fmla="*/ 212 w 755"/>
                <a:gd name="T41" fmla="*/ 713 h 750"/>
                <a:gd name="T42" fmla="*/ 300 w 755"/>
                <a:gd name="T43" fmla="*/ 743 h 750"/>
                <a:gd name="T44" fmla="*/ 397 w 755"/>
                <a:gd name="T45" fmla="*/ 750 h 750"/>
                <a:gd name="T46" fmla="*/ 464 w 755"/>
                <a:gd name="T47" fmla="*/ 741 h 750"/>
                <a:gd name="T48" fmla="*/ 534 w 755"/>
                <a:gd name="T49" fmla="*/ 717 h 750"/>
                <a:gd name="T50" fmla="*/ 582 w 755"/>
                <a:gd name="T51" fmla="*/ 692 h 750"/>
                <a:gd name="T52" fmla="*/ 632 w 755"/>
                <a:gd name="T53" fmla="*/ 653 h 750"/>
                <a:gd name="T54" fmla="*/ 681 w 755"/>
                <a:gd name="T55" fmla="*/ 600 h 750"/>
                <a:gd name="T56" fmla="*/ 726 w 755"/>
                <a:gd name="T57" fmla="*/ 522 h 750"/>
                <a:gd name="T58" fmla="*/ 751 w 755"/>
                <a:gd name="T59" fmla="*/ 433 h 750"/>
                <a:gd name="T60" fmla="*/ 755 w 755"/>
                <a:gd name="T61" fmla="*/ 375 h 750"/>
                <a:gd name="T62" fmla="*/ 566 w 755"/>
                <a:gd name="T63" fmla="*/ 419 h 750"/>
                <a:gd name="T64" fmla="*/ 555 w 755"/>
                <a:gd name="T65" fmla="*/ 459 h 750"/>
                <a:gd name="T66" fmla="*/ 526 w 755"/>
                <a:gd name="T67" fmla="*/ 512 h 750"/>
                <a:gd name="T68" fmla="*/ 486 w 755"/>
                <a:gd name="T69" fmla="*/ 553 h 750"/>
                <a:gd name="T70" fmla="*/ 435 w 755"/>
                <a:gd name="T71" fmla="*/ 579 h 750"/>
                <a:gd name="T72" fmla="*/ 388 w 755"/>
                <a:gd name="T73" fmla="*/ 589 h 750"/>
                <a:gd name="T74" fmla="*/ 339 w 755"/>
                <a:gd name="T75" fmla="*/ 585 h 750"/>
                <a:gd name="T76" fmla="*/ 293 w 755"/>
                <a:gd name="T77" fmla="*/ 568 h 750"/>
                <a:gd name="T78" fmla="*/ 254 w 755"/>
                <a:gd name="T79" fmla="*/ 540 h 750"/>
                <a:gd name="T80" fmla="*/ 223 w 755"/>
                <a:gd name="T81" fmla="*/ 504 h 750"/>
                <a:gd name="T82" fmla="*/ 200 w 755"/>
                <a:gd name="T83" fmla="*/ 459 h 750"/>
                <a:gd name="T84" fmla="*/ 187 w 755"/>
                <a:gd name="T85" fmla="*/ 408 h 750"/>
                <a:gd name="T86" fmla="*/ 186 w 755"/>
                <a:gd name="T87" fmla="*/ 352 h 750"/>
                <a:gd name="T88" fmla="*/ 193 w 755"/>
                <a:gd name="T89" fmla="*/ 311 h 750"/>
                <a:gd name="T90" fmla="*/ 217 w 755"/>
                <a:gd name="T91" fmla="*/ 255 h 750"/>
                <a:gd name="T92" fmla="*/ 254 w 755"/>
                <a:gd name="T93" fmla="*/ 209 h 750"/>
                <a:gd name="T94" fmla="*/ 302 w 755"/>
                <a:gd name="T95" fmla="*/ 178 h 750"/>
                <a:gd name="T96" fmla="*/ 348 w 755"/>
                <a:gd name="T97" fmla="*/ 163 h 750"/>
                <a:gd name="T98" fmla="*/ 398 w 755"/>
                <a:gd name="T99" fmla="*/ 162 h 750"/>
                <a:gd name="T100" fmla="*/ 444 w 755"/>
                <a:gd name="T101" fmla="*/ 174 h 750"/>
                <a:gd name="T102" fmla="*/ 486 w 755"/>
                <a:gd name="T103" fmla="*/ 197 h 750"/>
                <a:gd name="T104" fmla="*/ 520 w 755"/>
                <a:gd name="T105" fmla="*/ 231 h 750"/>
                <a:gd name="T106" fmla="*/ 547 w 755"/>
                <a:gd name="T107" fmla="*/ 272 h 750"/>
                <a:gd name="T108" fmla="*/ 564 w 755"/>
                <a:gd name="T109" fmla="*/ 321 h 750"/>
                <a:gd name="T110" fmla="*/ 570 w 755"/>
                <a:gd name="T111" fmla="*/ 375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5" h="750">
                  <a:moveTo>
                    <a:pt x="755" y="375"/>
                  </a:moveTo>
                  <a:lnTo>
                    <a:pt x="754" y="355"/>
                  </a:lnTo>
                  <a:lnTo>
                    <a:pt x="753" y="336"/>
                  </a:lnTo>
                  <a:lnTo>
                    <a:pt x="751" y="317"/>
                  </a:lnTo>
                  <a:lnTo>
                    <a:pt x="747" y="298"/>
                  </a:lnTo>
                  <a:lnTo>
                    <a:pt x="745" y="289"/>
                  </a:lnTo>
                  <a:lnTo>
                    <a:pt x="743" y="280"/>
                  </a:lnTo>
                  <a:lnTo>
                    <a:pt x="738" y="262"/>
                  </a:lnTo>
                  <a:lnTo>
                    <a:pt x="732" y="245"/>
                  </a:lnTo>
                  <a:lnTo>
                    <a:pt x="729" y="236"/>
                  </a:lnTo>
                  <a:lnTo>
                    <a:pt x="726" y="228"/>
                  </a:lnTo>
                  <a:lnTo>
                    <a:pt x="722" y="219"/>
                  </a:lnTo>
                  <a:lnTo>
                    <a:pt x="718" y="211"/>
                  </a:lnTo>
                  <a:lnTo>
                    <a:pt x="710" y="195"/>
                  </a:lnTo>
                  <a:lnTo>
                    <a:pt x="701" y="179"/>
                  </a:lnTo>
                  <a:lnTo>
                    <a:pt x="696" y="172"/>
                  </a:lnTo>
                  <a:lnTo>
                    <a:pt x="691" y="164"/>
                  </a:lnTo>
                  <a:lnTo>
                    <a:pt x="681" y="149"/>
                  </a:lnTo>
                  <a:lnTo>
                    <a:pt x="670" y="135"/>
                  </a:lnTo>
                  <a:lnTo>
                    <a:pt x="658" y="122"/>
                  </a:lnTo>
                  <a:lnTo>
                    <a:pt x="646" y="109"/>
                  </a:lnTo>
                  <a:lnTo>
                    <a:pt x="632" y="96"/>
                  </a:lnTo>
                  <a:lnTo>
                    <a:pt x="619" y="85"/>
                  </a:lnTo>
                  <a:lnTo>
                    <a:pt x="612" y="79"/>
                  </a:lnTo>
                  <a:lnTo>
                    <a:pt x="605" y="74"/>
                  </a:lnTo>
                  <a:lnTo>
                    <a:pt x="590" y="63"/>
                  </a:lnTo>
                  <a:lnTo>
                    <a:pt x="575" y="54"/>
                  </a:lnTo>
                  <a:lnTo>
                    <a:pt x="559" y="45"/>
                  </a:lnTo>
                  <a:lnTo>
                    <a:pt x="543" y="36"/>
                  </a:lnTo>
                  <a:lnTo>
                    <a:pt x="526" y="29"/>
                  </a:lnTo>
                  <a:lnTo>
                    <a:pt x="509" y="22"/>
                  </a:lnTo>
                  <a:lnTo>
                    <a:pt x="491" y="16"/>
                  </a:lnTo>
                  <a:lnTo>
                    <a:pt x="473" y="11"/>
                  </a:lnTo>
                  <a:lnTo>
                    <a:pt x="455" y="7"/>
                  </a:lnTo>
                  <a:lnTo>
                    <a:pt x="436" y="4"/>
                  </a:lnTo>
                  <a:lnTo>
                    <a:pt x="417" y="2"/>
                  </a:lnTo>
                  <a:lnTo>
                    <a:pt x="397" y="0"/>
                  </a:lnTo>
                  <a:lnTo>
                    <a:pt x="378" y="0"/>
                  </a:lnTo>
                  <a:lnTo>
                    <a:pt x="358" y="0"/>
                  </a:lnTo>
                  <a:lnTo>
                    <a:pt x="348" y="1"/>
                  </a:lnTo>
                  <a:lnTo>
                    <a:pt x="339" y="2"/>
                  </a:lnTo>
                  <a:lnTo>
                    <a:pt x="320" y="4"/>
                  </a:lnTo>
                  <a:lnTo>
                    <a:pt x="300" y="7"/>
                  </a:lnTo>
                  <a:lnTo>
                    <a:pt x="291" y="9"/>
                  </a:lnTo>
                  <a:lnTo>
                    <a:pt x="282" y="11"/>
                  </a:lnTo>
                  <a:lnTo>
                    <a:pt x="264" y="16"/>
                  </a:lnTo>
                  <a:lnTo>
                    <a:pt x="246" y="22"/>
                  </a:lnTo>
                  <a:lnTo>
                    <a:pt x="229" y="29"/>
                  </a:lnTo>
                  <a:lnTo>
                    <a:pt x="220" y="33"/>
                  </a:lnTo>
                  <a:lnTo>
                    <a:pt x="212" y="36"/>
                  </a:lnTo>
                  <a:lnTo>
                    <a:pt x="204" y="40"/>
                  </a:lnTo>
                  <a:lnTo>
                    <a:pt x="196" y="45"/>
                  </a:lnTo>
                  <a:lnTo>
                    <a:pt x="180" y="54"/>
                  </a:lnTo>
                  <a:lnTo>
                    <a:pt x="172" y="58"/>
                  </a:lnTo>
                  <a:lnTo>
                    <a:pt x="165" y="63"/>
                  </a:lnTo>
                  <a:lnTo>
                    <a:pt x="157" y="68"/>
                  </a:lnTo>
                  <a:lnTo>
                    <a:pt x="150" y="74"/>
                  </a:lnTo>
                  <a:lnTo>
                    <a:pt x="136" y="85"/>
                  </a:lnTo>
                  <a:lnTo>
                    <a:pt x="122" y="96"/>
                  </a:lnTo>
                  <a:lnTo>
                    <a:pt x="109" y="109"/>
                  </a:lnTo>
                  <a:lnTo>
                    <a:pt x="97" y="122"/>
                  </a:lnTo>
                  <a:lnTo>
                    <a:pt x="85" y="135"/>
                  </a:lnTo>
                  <a:lnTo>
                    <a:pt x="79" y="142"/>
                  </a:lnTo>
                  <a:lnTo>
                    <a:pt x="74" y="149"/>
                  </a:lnTo>
                  <a:lnTo>
                    <a:pt x="63" y="164"/>
                  </a:lnTo>
                  <a:lnTo>
                    <a:pt x="54" y="179"/>
                  </a:lnTo>
                  <a:lnTo>
                    <a:pt x="45" y="195"/>
                  </a:lnTo>
                  <a:lnTo>
                    <a:pt x="36" y="211"/>
                  </a:lnTo>
                  <a:lnTo>
                    <a:pt x="29" y="228"/>
                  </a:lnTo>
                  <a:lnTo>
                    <a:pt x="22" y="245"/>
                  </a:lnTo>
                  <a:lnTo>
                    <a:pt x="16" y="262"/>
                  </a:lnTo>
                  <a:lnTo>
                    <a:pt x="11" y="280"/>
                  </a:lnTo>
                  <a:lnTo>
                    <a:pt x="7" y="298"/>
                  </a:lnTo>
                  <a:lnTo>
                    <a:pt x="4" y="317"/>
                  </a:lnTo>
                  <a:lnTo>
                    <a:pt x="2" y="336"/>
                  </a:lnTo>
                  <a:lnTo>
                    <a:pt x="1" y="345"/>
                  </a:lnTo>
                  <a:lnTo>
                    <a:pt x="0" y="355"/>
                  </a:lnTo>
                  <a:lnTo>
                    <a:pt x="0" y="375"/>
                  </a:lnTo>
                  <a:lnTo>
                    <a:pt x="0" y="395"/>
                  </a:lnTo>
                  <a:lnTo>
                    <a:pt x="2" y="414"/>
                  </a:lnTo>
                  <a:lnTo>
                    <a:pt x="4" y="433"/>
                  </a:lnTo>
                  <a:lnTo>
                    <a:pt x="7" y="451"/>
                  </a:lnTo>
                  <a:lnTo>
                    <a:pt x="9" y="461"/>
                  </a:lnTo>
                  <a:lnTo>
                    <a:pt x="11" y="470"/>
                  </a:lnTo>
                  <a:lnTo>
                    <a:pt x="16" y="488"/>
                  </a:lnTo>
                  <a:lnTo>
                    <a:pt x="22" y="505"/>
                  </a:lnTo>
                  <a:lnTo>
                    <a:pt x="26" y="514"/>
                  </a:lnTo>
                  <a:lnTo>
                    <a:pt x="29" y="522"/>
                  </a:lnTo>
                  <a:lnTo>
                    <a:pt x="33" y="530"/>
                  </a:lnTo>
                  <a:lnTo>
                    <a:pt x="36" y="539"/>
                  </a:lnTo>
                  <a:lnTo>
                    <a:pt x="45" y="555"/>
                  </a:lnTo>
                  <a:lnTo>
                    <a:pt x="54" y="571"/>
                  </a:lnTo>
                  <a:lnTo>
                    <a:pt x="58" y="578"/>
                  </a:lnTo>
                  <a:lnTo>
                    <a:pt x="63" y="586"/>
                  </a:lnTo>
                  <a:lnTo>
                    <a:pt x="74" y="600"/>
                  </a:lnTo>
                  <a:lnTo>
                    <a:pt x="85" y="615"/>
                  </a:lnTo>
                  <a:lnTo>
                    <a:pt x="97" y="628"/>
                  </a:lnTo>
                  <a:lnTo>
                    <a:pt x="109" y="641"/>
                  </a:lnTo>
                  <a:lnTo>
                    <a:pt x="122" y="653"/>
                  </a:lnTo>
                  <a:lnTo>
                    <a:pt x="136" y="665"/>
                  </a:lnTo>
                  <a:lnTo>
                    <a:pt x="150" y="676"/>
                  </a:lnTo>
                  <a:lnTo>
                    <a:pt x="165" y="687"/>
                  </a:lnTo>
                  <a:lnTo>
                    <a:pt x="180" y="696"/>
                  </a:lnTo>
                  <a:lnTo>
                    <a:pt x="196" y="705"/>
                  </a:lnTo>
                  <a:lnTo>
                    <a:pt x="212" y="713"/>
                  </a:lnTo>
                  <a:lnTo>
                    <a:pt x="229" y="721"/>
                  </a:lnTo>
                  <a:lnTo>
                    <a:pt x="246" y="728"/>
                  </a:lnTo>
                  <a:lnTo>
                    <a:pt x="264" y="733"/>
                  </a:lnTo>
                  <a:lnTo>
                    <a:pt x="282" y="738"/>
                  </a:lnTo>
                  <a:lnTo>
                    <a:pt x="300" y="743"/>
                  </a:lnTo>
                  <a:lnTo>
                    <a:pt x="320" y="746"/>
                  </a:lnTo>
                  <a:lnTo>
                    <a:pt x="339" y="748"/>
                  </a:lnTo>
                  <a:lnTo>
                    <a:pt x="358" y="750"/>
                  </a:lnTo>
                  <a:lnTo>
                    <a:pt x="378" y="750"/>
                  </a:lnTo>
                  <a:lnTo>
                    <a:pt x="397" y="750"/>
                  </a:lnTo>
                  <a:lnTo>
                    <a:pt x="407" y="749"/>
                  </a:lnTo>
                  <a:lnTo>
                    <a:pt x="417" y="748"/>
                  </a:lnTo>
                  <a:lnTo>
                    <a:pt x="436" y="746"/>
                  </a:lnTo>
                  <a:lnTo>
                    <a:pt x="455" y="743"/>
                  </a:lnTo>
                  <a:lnTo>
                    <a:pt x="464" y="741"/>
                  </a:lnTo>
                  <a:lnTo>
                    <a:pt x="473" y="738"/>
                  </a:lnTo>
                  <a:lnTo>
                    <a:pt x="491" y="733"/>
                  </a:lnTo>
                  <a:lnTo>
                    <a:pt x="509" y="728"/>
                  </a:lnTo>
                  <a:lnTo>
                    <a:pt x="526" y="721"/>
                  </a:lnTo>
                  <a:lnTo>
                    <a:pt x="534" y="717"/>
                  </a:lnTo>
                  <a:lnTo>
                    <a:pt x="543" y="713"/>
                  </a:lnTo>
                  <a:lnTo>
                    <a:pt x="551" y="709"/>
                  </a:lnTo>
                  <a:lnTo>
                    <a:pt x="559" y="705"/>
                  </a:lnTo>
                  <a:lnTo>
                    <a:pt x="575" y="696"/>
                  </a:lnTo>
                  <a:lnTo>
                    <a:pt x="582" y="692"/>
                  </a:lnTo>
                  <a:lnTo>
                    <a:pt x="590" y="687"/>
                  </a:lnTo>
                  <a:lnTo>
                    <a:pt x="597" y="682"/>
                  </a:lnTo>
                  <a:lnTo>
                    <a:pt x="605" y="676"/>
                  </a:lnTo>
                  <a:lnTo>
                    <a:pt x="619" y="665"/>
                  </a:lnTo>
                  <a:lnTo>
                    <a:pt x="632" y="653"/>
                  </a:lnTo>
                  <a:lnTo>
                    <a:pt x="646" y="641"/>
                  </a:lnTo>
                  <a:lnTo>
                    <a:pt x="658" y="628"/>
                  </a:lnTo>
                  <a:lnTo>
                    <a:pt x="670" y="615"/>
                  </a:lnTo>
                  <a:lnTo>
                    <a:pt x="675" y="608"/>
                  </a:lnTo>
                  <a:lnTo>
                    <a:pt x="681" y="600"/>
                  </a:lnTo>
                  <a:lnTo>
                    <a:pt x="691" y="586"/>
                  </a:lnTo>
                  <a:lnTo>
                    <a:pt x="701" y="571"/>
                  </a:lnTo>
                  <a:lnTo>
                    <a:pt x="710" y="555"/>
                  </a:lnTo>
                  <a:lnTo>
                    <a:pt x="718" y="539"/>
                  </a:lnTo>
                  <a:lnTo>
                    <a:pt x="726" y="522"/>
                  </a:lnTo>
                  <a:lnTo>
                    <a:pt x="732" y="505"/>
                  </a:lnTo>
                  <a:lnTo>
                    <a:pt x="738" y="488"/>
                  </a:lnTo>
                  <a:lnTo>
                    <a:pt x="743" y="470"/>
                  </a:lnTo>
                  <a:lnTo>
                    <a:pt x="747" y="451"/>
                  </a:lnTo>
                  <a:lnTo>
                    <a:pt x="751" y="433"/>
                  </a:lnTo>
                  <a:lnTo>
                    <a:pt x="752" y="424"/>
                  </a:lnTo>
                  <a:lnTo>
                    <a:pt x="753" y="414"/>
                  </a:lnTo>
                  <a:lnTo>
                    <a:pt x="754" y="405"/>
                  </a:lnTo>
                  <a:lnTo>
                    <a:pt x="754" y="395"/>
                  </a:lnTo>
                  <a:lnTo>
                    <a:pt x="755" y="375"/>
                  </a:lnTo>
                  <a:close/>
                  <a:moveTo>
                    <a:pt x="570" y="375"/>
                  </a:moveTo>
                  <a:lnTo>
                    <a:pt x="570" y="386"/>
                  </a:lnTo>
                  <a:lnTo>
                    <a:pt x="569" y="397"/>
                  </a:lnTo>
                  <a:lnTo>
                    <a:pt x="568" y="408"/>
                  </a:lnTo>
                  <a:lnTo>
                    <a:pt x="566" y="419"/>
                  </a:lnTo>
                  <a:lnTo>
                    <a:pt x="565" y="424"/>
                  </a:lnTo>
                  <a:lnTo>
                    <a:pt x="564" y="429"/>
                  </a:lnTo>
                  <a:lnTo>
                    <a:pt x="561" y="439"/>
                  </a:lnTo>
                  <a:lnTo>
                    <a:pt x="558" y="449"/>
                  </a:lnTo>
                  <a:lnTo>
                    <a:pt x="555" y="459"/>
                  </a:lnTo>
                  <a:lnTo>
                    <a:pt x="551" y="468"/>
                  </a:lnTo>
                  <a:lnTo>
                    <a:pt x="547" y="478"/>
                  </a:lnTo>
                  <a:lnTo>
                    <a:pt x="537" y="495"/>
                  </a:lnTo>
                  <a:lnTo>
                    <a:pt x="532" y="504"/>
                  </a:lnTo>
                  <a:lnTo>
                    <a:pt x="526" y="512"/>
                  </a:lnTo>
                  <a:lnTo>
                    <a:pt x="514" y="527"/>
                  </a:lnTo>
                  <a:lnTo>
                    <a:pt x="507" y="534"/>
                  </a:lnTo>
                  <a:lnTo>
                    <a:pt x="500" y="540"/>
                  </a:lnTo>
                  <a:lnTo>
                    <a:pt x="493" y="547"/>
                  </a:lnTo>
                  <a:lnTo>
                    <a:pt x="486" y="553"/>
                  </a:lnTo>
                  <a:lnTo>
                    <a:pt x="470" y="563"/>
                  </a:lnTo>
                  <a:lnTo>
                    <a:pt x="461" y="568"/>
                  </a:lnTo>
                  <a:lnTo>
                    <a:pt x="453" y="572"/>
                  </a:lnTo>
                  <a:lnTo>
                    <a:pt x="444" y="576"/>
                  </a:lnTo>
                  <a:lnTo>
                    <a:pt x="435" y="579"/>
                  </a:lnTo>
                  <a:lnTo>
                    <a:pt x="426" y="582"/>
                  </a:lnTo>
                  <a:lnTo>
                    <a:pt x="417" y="585"/>
                  </a:lnTo>
                  <a:lnTo>
                    <a:pt x="407" y="587"/>
                  </a:lnTo>
                  <a:lnTo>
                    <a:pt x="398" y="588"/>
                  </a:lnTo>
                  <a:lnTo>
                    <a:pt x="388" y="589"/>
                  </a:lnTo>
                  <a:lnTo>
                    <a:pt x="378" y="589"/>
                  </a:lnTo>
                  <a:lnTo>
                    <a:pt x="368" y="589"/>
                  </a:lnTo>
                  <a:lnTo>
                    <a:pt x="358" y="588"/>
                  </a:lnTo>
                  <a:lnTo>
                    <a:pt x="348" y="587"/>
                  </a:lnTo>
                  <a:lnTo>
                    <a:pt x="339" y="585"/>
                  </a:lnTo>
                  <a:lnTo>
                    <a:pt x="330" y="582"/>
                  </a:lnTo>
                  <a:lnTo>
                    <a:pt x="320" y="579"/>
                  </a:lnTo>
                  <a:lnTo>
                    <a:pt x="310" y="576"/>
                  </a:lnTo>
                  <a:lnTo>
                    <a:pt x="302" y="572"/>
                  </a:lnTo>
                  <a:lnTo>
                    <a:pt x="293" y="568"/>
                  </a:lnTo>
                  <a:lnTo>
                    <a:pt x="285" y="563"/>
                  </a:lnTo>
                  <a:lnTo>
                    <a:pt x="277" y="558"/>
                  </a:lnTo>
                  <a:lnTo>
                    <a:pt x="269" y="553"/>
                  </a:lnTo>
                  <a:lnTo>
                    <a:pt x="262" y="547"/>
                  </a:lnTo>
                  <a:lnTo>
                    <a:pt x="254" y="540"/>
                  </a:lnTo>
                  <a:lnTo>
                    <a:pt x="247" y="534"/>
                  </a:lnTo>
                  <a:lnTo>
                    <a:pt x="241" y="527"/>
                  </a:lnTo>
                  <a:lnTo>
                    <a:pt x="234" y="519"/>
                  </a:lnTo>
                  <a:lnTo>
                    <a:pt x="228" y="512"/>
                  </a:lnTo>
                  <a:lnTo>
                    <a:pt x="223" y="504"/>
                  </a:lnTo>
                  <a:lnTo>
                    <a:pt x="217" y="495"/>
                  </a:lnTo>
                  <a:lnTo>
                    <a:pt x="212" y="486"/>
                  </a:lnTo>
                  <a:lnTo>
                    <a:pt x="208" y="478"/>
                  </a:lnTo>
                  <a:lnTo>
                    <a:pt x="203" y="468"/>
                  </a:lnTo>
                  <a:lnTo>
                    <a:pt x="200" y="459"/>
                  </a:lnTo>
                  <a:lnTo>
                    <a:pt x="196" y="449"/>
                  </a:lnTo>
                  <a:lnTo>
                    <a:pt x="193" y="439"/>
                  </a:lnTo>
                  <a:lnTo>
                    <a:pt x="191" y="429"/>
                  </a:lnTo>
                  <a:lnTo>
                    <a:pt x="188" y="419"/>
                  </a:lnTo>
                  <a:lnTo>
                    <a:pt x="187" y="408"/>
                  </a:lnTo>
                  <a:lnTo>
                    <a:pt x="186" y="397"/>
                  </a:lnTo>
                  <a:lnTo>
                    <a:pt x="185" y="386"/>
                  </a:lnTo>
                  <a:lnTo>
                    <a:pt x="185" y="375"/>
                  </a:lnTo>
                  <a:lnTo>
                    <a:pt x="185" y="363"/>
                  </a:lnTo>
                  <a:lnTo>
                    <a:pt x="186" y="352"/>
                  </a:lnTo>
                  <a:lnTo>
                    <a:pt x="187" y="342"/>
                  </a:lnTo>
                  <a:lnTo>
                    <a:pt x="188" y="331"/>
                  </a:lnTo>
                  <a:lnTo>
                    <a:pt x="190" y="326"/>
                  </a:lnTo>
                  <a:lnTo>
                    <a:pt x="191" y="321"/>
                  </a:lnTo>
                  <a:lnTo>
                    <a:pt x="193" y="311"/>
                  </a:lnTo>
                  <a:lnTo>
                    <a:pt x="196" y="301"/>
                  </a:lnTo>
                  <a:lnTo>
                    <a:pt x="200" y="291"/>
                  </a:lnTo>
                  <a:lnTo>
                    <a:pt x="203" y="282"/>
                  </a:lnTo>
                  <a:lnTo>
                    <a:pt x="208" y="272"/>
                  </a:lnTo>
                  <a:lnTo>
                    <a:pt x="217" y="255"/>
                  </a:lnTo>
                  <a:lnTo>
                    <a:pt x="223" y="246"/>
                  </a:lnTo>
                  <a:lnTo>
                    <a:pt x="228" y="238"/>
                  </a:lnTo>
                  <a:lnTo>
                    <a:pt x="241" y="223"/>
                  </a:lnTo>
                  <a:lnTo>
                    <a:pt x="247" y="216"/>
                  </a:lnTo>
                  <a:lnTo>
                    <a:pt x="254" y="209"/>
                  </a:lnTo>
                  <a:lnTo>
                    <a:pt x="262" y="203"/>
                  </a:lnTo>
                  <a:lnTo>
                    <a:pt x="269" y="197"/>
                  </a:lnTo>
                  <a:lnTo>
                    <a:pt x="285" y="187"/>
                  </a:lnTo>
                  <a:lnTo>
                    <a:pt x="293" y="182"/>
                  </a:lnTo>
                  <a:lnTo>
                    <a:pt x="302" y="178"/>
                  </a:lnTo>
                  <a:lnTo>
                    <a:pt x="310" y="174"/>
                  </a:lnTo>
                  <a:lnTo>
                    <a:pt x="320" y="170"/>
                  </a:lnTo>
                  <a:lnTo>
                    <a:pt x="330" y="168"/>
                  </a:lnTo>
                  <a:lnTo>
                    <a:pt x="339" y="165"/>
                  </a:lnTo>
                  <a:lnTo>
                    <a:pt x="348" y="163"/>
                  </a:lnTo>
                  <a:lnTo>
                    <a:pt x="358" y="162"/>
                  </a:lnTo>
                  <a:lnTo>
                    <a:pt x="368" y="161"/>
                  </a:lnTo>
                  <a:lnTo>
                    <a:pt x="378" y="161"/>
                  </a:lnTo>
                  <a:lnTo>
                    <a:pt x="388" y="161"/>
                  </a:lnTo>
                  <a:lnTo>
                    <a:pt x="398" y="162"/>
                  </a:lnTo>
                  <a:lnTo>
                    <a:pt x="407" y="163"/>
                  </a:lnTo>
                  <a:lnTo>
                    <a:pt x="417" y="165"/>
                  </a:lnTo>
                  <a:lnTo>
                    <a:pt x="426" y="168"/>
                  </a:lnTo>
                  <a:lnTo>
                    <a:pt x="435" y="170"/>
                  </a:lnTo>
                  <a:lnTo>
                    <a:pt x="444" y="174"/>
                  </a:lnTo>
                  <a:lnTo>
                    <a:pt x="453" y="178"/>
                  </a:lnTo>
                  <a:lnTo>
                    <a:pt x="461" y="182"/>
                  </a:lnTo>
                  <a:lnTo>
                    <a:pt x="470" y="187"/>
                  </a:lnTo>
                  <a:lnTo>
                    <a:pt x="478" y="192"/>
                  </a:lnTo>
                  <a:lnTo>
                    <a:pt x="486" y="197"/>
                  </a:lnTo>
                  <a:lnTo>
                    <a:pt x="493" y="203"/>
                  </a:lnTo>
                  <a:lnTo>
                    <a:pt x="500" y="209"/>
                  </a:lnTo>
                  <a:lnTo>
                    <a:pt x="507" y="216"/>
                  </a:lnTo>
                  <a:lnTo>
                    <a:pt x="514" y="223"/>
                  </a:lnTo>
                  <a:lnTo>
                    <a:pt x="520" y="231"/>
                  </a:lnTo>
                  <a:lnTo>
                    <a:pt x="526" y="238"/>
                  </a:lnTo>
                  <a:lnTo>
                    <a:pt x="532" y="246"/>
                  </a:lnTo>
                  <a:lnTo>
                    <a:pt x="537" y="255"/>
                  </a:lnTo>
                  <a:lnTo>
                    <a:pt x="542" y="263"/>
                  </a:lnTo>
                  <a:lnTo>
                    <a:pt x="547" y="272"/>
                  </a:lnTo>
                  <a:lnTo>
                    <a:pt x="551" y="282"/>
                  </a:lnTo>
                  <a:lnTo>
                    <a:pt x="555" y="291"/>
                  </a:lnTo>
                  <a:lnTo>
                    <a:pt x="558" y="301"/>
                  </a:lnTo>
                  <a:lnTo>
                    <a:pt x="561" y="311"/>
                  </a:lnTo>
                  <a:lnTo>
                    <a:pt x="564" y="321"/>
                  </a:lnTo>
                  <a:lnTo>
                    <a:pt x="566" y="331"/>
                  </a:lnTo>
                  <a:lnTo>
                    <a:pt x="568" y="342"/>
                  </a:lnTo>
                  <a:lnTo>
                    <a:pt x="569" y="352"/>
                  </a:lnTo>
                  <a:lnTo>
                    <a:pt x="570" y="363"/>
                  </a:lnTo>
                  <a:lnTo>
                    <a:pt x="570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263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96259"/>
      </p:ext>
    </p:extLst>
  </p:cSld>
  <p:clrMapOvr>
    <a:masterClrMapping/>
  </p:clrMapOvr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286A-AB71-4FEF-A259-2564266B69DC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628800"/>
            <a:ext cx="6011863" cy="1581438"/>
          </a:xfrm>
          <a:solidFill>
            <a:schemeClr val="accent1"/>
          </a:solidFill>
        </p:spPr>
        <p:txBody>
          <a:bodyPr wrap="square" lIns="540000" tIns="234000" rIns="540000" bIns="180000">
            <a:spAutoFit/>
          </a:bodyPr>
          <a:lstStyle>
            <a:lvl1pPr>
              <a:lnSpc>
                <a:spcPct val="90000"/>
              </a:lnSpc>
              <a:defRPr sz="4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5472311" cy="1079500"/>
          </a:xfrm>
        </p:spPr>
        <p:txBody>
          <a:bodyPr anchor="t" anchorCtr="0"/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044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765176"/>
            <a:ext cx="6011863" cy="1307929"/>
          </a:xfrm>
          <a:solidFill>
            <a:schemeClr val="accent1">
              <a:alpha val="89804"/>
            </a:schemeClr>
          </a:solidFill>
        </p:spPr>
        <p:txBody>
          <a:bodyPr lIns="540000" rIns="540000" anchor="t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4048" y="3925730"/>
            <a:ext cx="4139952" cy="1159033"/>
          </a:xfrm>
          <a:solidFill>
            <a:srgbClr val="FFFFFF">
              <a:alpha val="90000"/>
            </a:srgbClr>
          </a:solidFill>
        </p:spPr>
        <p:txBody>
          <a:bodyPr wrap="square" lIns="324000" tIns="162000" rIns="324000" bIns="108000" anchor="b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3200" b="1" i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81329"/>
            <a:ext cx="1583630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fld id="{A06DD860-E689-4B2A-8E3B-B547EA11B046}" type="datetime1">
              <a:rPr lang="fi-FI" smtClean="0"/>
              <a:t>4.6.2019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150" y="6381328"/>
            <a:ext cx="5473700" cy="221109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en-US"/>
              <a:t>© Aalto University Professional Development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08850" y="6021289"/>
            <a:ext cx="1511622" cy="576064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6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5175"/>
            <a:ext cx="6011863" cy="1307929"/>
          </a:xfrm>
          <a:solidFill>
            <a:schemeClr val="accent1">
              <a:alpha val="90000"/>
            </a:schemeClr>
          </a:solidFill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92897"/>
            <a:ext cx="6660232" cy="3168352"/>
          </a:xfrm>
          <a:solidFill>
            <a:srgbClr val="FFFFFF">
              <a:alpha val="89804"/>
            </a:srgbClr>
          </a:solidFill>
        </p:spPr>
        <p:txBody>
          <a:bodyPr lIns="540000" tIns="162000" rIns="540000" bIns="108000"/>
          <a:lstStyle>
            <a:lvl1pPr marL="0" indent="0">
              <a:buFontTx/>
              <a:buNone/>
              <a:defRPr b="0" spc="-30" baseline="0">
                <a:solidFill>
                  <a:schemeClr val="tx1"/>
                </a:solidFill>
              </a:defRPr>
            </a:lvl1pPr>
            <a:lvl2pPr marL="266700" indent="-266700">
              <a:buFont typeface="Arial" pitchFamily="34" charset="0"/>
              <a:buChar char="•"/>
              <a:defRPr spc="-3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fld id="{0AAA0A6D-A40D-448B-A1C8-EDDB3B1961AF}" type="datetime1">
              <a:rPr lang="fi-FI" smtClean="0"/>
              <a:t>4.6.2019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en-US"/>
              <a:t>© Aalto University Professional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6563991" y="332656"/>
            <a:ext cx="2256481" cy="270000"/>
            <a:chOff x="1258888" y="815975"/>
            <a:chExt cx="9950450" cy="1190625"/>
          </a:xfrm>
          <a:solidFill>
            <a:schemeClr val="bg1"/>
          </a:solidFill>
          <a:effectLst>
            <a:outerShdw blurRad="127000" algn="ctr" rotWithShape="0">
              <a:prstClr val="black">
                <a:alpha val="30000"/>
              </a:prstClr>
            </a:outerShdw>
          </a:effectLst>
        </p:grpSpPr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6069013" y="846138"/>
              <a:ext cx="3084513" cy="347662"/>
            </a:xfrm>
            <a:custGeom>
              <a:avLst/>
              <a:gdLst>
                <a:gd name="T0" fmla="*/ 87 w 1943"/>
                <a:gd name="T1" fmla="*/ 40 h 219"/>
                <a:gd name="T2" fmla="*/ 252 w 1943"/>
                <a:gd name="T3" fmla="*/ 75 h 219"/>
                <a:gd name="T4" fmla="*/ 232 w 1943"/>
                <a:gd name="T5" fmla="*/ 99 h 219"/>
                <a:gd name="T6" fmla="*/ 180 w 1943"/>
                <a:gd name="T7" fmla="*/ 137 h 219"/>
                <a:gd name="T8" fmla="*/ 208 w 1943"/>
                <a:gd name="T9" fmla="*/ 179 h 219"/>
                <a:gd name="T10" fmla="*/ 266 w 1943"/>
                <a:gd name="T11" fmla="*/ 173 h 219"/>
                <a:gd name="T12" fmla="*/ 297 w 1943"/>
                <a:gd name="T13" fmla="*/ 70 h 219"/>
                <a:gd name="T14" fmla="*/ 237 w 1943"/>
                <a:gd name="T15" fmla="*/ 46 h 219"/>
                <a:gd name="T16" fmla="*/ 187 w 1943"/>
                <a:gd name="T17" fmla="*/ 90 h 219"/>
                <a:gd name="T18" fmla="*/ 229 w 1943"/>
                <a:gd name="T19" fmla="*/ 152 h 219"/>
                <a:gd name="T20" fmla="*/ 228 w 1943"/>
                <a:gd name="T21" fmla="*/ 126 h 219"/>
                <a:gd name="T22" fmla="*/ 451 w 1943"/>
                <a:gd name="T23" fmla="*/ 51 h 219"/>
                <a:gd name="T24" fmla="*/ 417 w 1943"/>
                <a:gd name="T25" fmla="*/ 164 h 219"/>
                <a:gd name="T26" fmla="*/ 456 w 1943"/>
                <a:gd name="T27" fmla="*/ 149 h 219"/>
                <a:gd name="T28" fmla="*/ 538 w 1943"/>
                <a:gd name="T29" fmla="*/ 49 h 219"/>
                <a:gd name="T30" fmla="*/ 492 w 1943"/>
                <a:gd name="T31" fmla="*/ 106 h 219"/>
                <a:gd name="T32" fmla="*/ 526 w 1943"/>
                <a:gd name="T33" fmla="*/ 174 h 219"/>
                <a:gd name="T34" fmla="*/ 604 w 1943"/>
                <a:gd name="T35" fmla="*/ 167 h 219"/>
                <a:gd name="T36" fmla="*/ 625 w 1943"/>
                <a:gd name="T37" fmla="*/ 93 h 219"/>
                <a:gd name="T38" fmla="*/ 574 w 1943"/>
                <a:gd name="T39" fmla="*/ 47 h 219"/>
                <a:gd name="T40" fmla="*/ 589 w 1943"/>
                <a:gd name="T41" fmla="*/ 102 h 219"/>
                <a:gd name="T42" fmla="*/ 560 w 1943"/>
                <a:gd name="T43" fmla="*/ 151 h 219"/>
                <a:gd name="T44" fmla="*/ 530 w 1943"/>
                <a:gd name="T45" fmla="*/ 105 h 219"/>
                <a:gd name="T46" fmla="*/ 821 w 1943"/>
                <a:gd name="T47" fmla="*/ 118 h 219"/>
                <a:gd name="T48" fmla="*/ 790 w 1943"/>
                <a:gd name="T49" fmla="*/ 148 h 219"/>
                <a:gd name="T50" fmla="*/ 719 w 1943"/>
                <a:gd name="T51" fmla="*/ 120 h 219"/>
                <a:gd name="T52" fmla="*/ 755 w 1943"/>
                <a:gd name="T53" fmla="*/ 176 h 219"/>
                <a:gd name="T54" fmla="*/ 837 w 1943"/>
                <a:gd name="T55" fmla="*/ 170 h 219"/>
                <a:gd name="T56" fmla="*/ 821 w 1943"/>
                <a:gd name="T57" fmla="*/ 0 h 219"/>
                <a:gd name="T58" fmla="*/ 954 w 1943"/>
                <a:gd name="T59" fmla="*/ 78 h 219"/>
                <a:gd name="T60" fmla="*/ 1016 w 1943"/>
                <a:gd name="T61" fmla="*/ 178 h 219"/>
                <a:gd name="T62" fmla="*/ 994 w 1943"/>
                <a:gd name="T63" fmla="*/ 51 h 219"/>
                <a:gd name="T64" fmla="*/ 899 w 1943"/>
                <a:gd name="T65" fmla="*/ 49 h 219"/>
                <a:gd name="T66" fmla="*/ 1240 w 1943"/>
                <a:gd name="T67" fmla="*/ 49 h 219"/>
                <a:gd name="T68" fmla="*/ 1380 w 1943"/>
                <a:gd name="T69" fmla="*/ 94 h 219"/>
                <a:gd name="T70" fmla="*/ 1313 w 1943"/>
                <a:gd name="T71" fmla="*/ 46 h 219"/>
                <a:gd name="T72" fmla="*/ 1257 w 1943"/>
                <a:gd name="T73" fmla="*/ 93 h 219"/>
                <a:gd name="T74" fmla="*/ 1277 w 1943"/>
                <a:gd name="T75" fmla="*/ 167 h 219"/>
                <a:gd name="T76" fmla="*/ 1356 w 1943"/>
                <a:gd name="T77" fmla="*/ 173 h 219"/>
                <a:gd name="T78" fmla="*/ 1337 w 1943"/>
                <a:gd name="T79" fmla="*/ 148 h 219"/>
                <a:gd name="T80" fmla="*/ 1295 w 1943"/>
                <a:gd name="T81" fmla="*/ 136 h 219"/>
                <a:gd name="T82" fmla="*/ 1314 w 1943"/>
                <a:gd name="T83" fmla="*/ 75 h 219"/>
                <a:gd name="T84" fmla="*/ 1411 w 1943"/>
                <a:gd name="T85" fmla="*/ 49 h 219"/>
                <a:gd name="T86" fmla="*/ 1468 w 1943"/>
                <a:gd name="T87" fmla="*/ 83 h 219"/>
                <a:gd name="T88" fmla="*/ 1455 w 1943"/>
                <a:gd name="T89" fmla="*/ 57 h 219"/>
                <a:gd name="T90" fmla="*/ 1613 w 1943"/>
                <a:gd name="T91" fmla="*/ 63 h 219"/>
                <a:gd name="T92" fmla="*/ 1535 w 1943"/>
                <a:gd name="T93" fmla="*/ 52 h 219"/>
                <a:gd name="T94" fmla="*/ 1514 w 1943"/>
                <a:gd name="T95" fmla="*/ 101 h 219"/>
                <a:gd name="T96" fmla="*/ 1589 w 1943"/>
                <a:gd name="T97" fmla="*/ 139 h 219"/>
                <a:gd name="T98" fmla="*/ 1557 w 1943"/>
                <a:gd name="T99" fmla="*/ 152 h 219"/>
                <a:gd name="T100" fmla="*/ 1516 w 1943"/>
                <a:gd name="T101" fmla="*/ 159 h 219"/>
                <a:gd name="T102" fmla="*/ 1575 w 1943"/>
                <a:gd name="T103" fmla="*/ 181 h 219"/>
                <a:gd name="T104" fmla="*/ 1626 w 1943"/>
                <a:gd name="T105" fmla="*/ 147 h 219"/>
                <a:gd name="T106" fmla="*/ 1598 w 1943"/>
                <a:gd name="T107" fmla="*/ 101 h 219"/>
                <a:gd name="T108" fmla="*/ 1551 w 1943"/>
                <a:gd name="T109" fmla="*/ 78 h 219"/>
                <a:gd name="T110" fmla="*/ 1587 w 1943"/>
                <a:gd name="T111" fmla="*/ 85 h 219"/>
                <a:gd name="T112" fmla="*/ 1689 w 1943"/>
                <a:gd name="T113" fmla="*/ 0 h 219"/>
                <a:gd name="T114" fmla="*/ 1735 w 1943"/>
                <a:gd name="T115" fmla="*/ 158 h 219"/>
                <a:gd name="T116" fmla="*/ 1781 w 1943"/>
                <a:gd name="T117" fmla="*/ 150 h 219"/>
                <a:gd name="T118" fmla="*/ 1887 w 1943"/>
                <a:gd name="T119" fmla="*/ 107 h 219"/>
                <a:gd name="T120" fmla="*/ 1859 w 1943"/>
                <a:gd name="T121" fmla="*/ 178 h 219"/>
                <a:gd name="T122" fmla="*/ 1869 w 1943"/>
                <a:gd name="T123" fmla="*/ 21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3" h="219">
                  <a:moveTo>
                    <a:pt x="114" y="142"/>
                  </a:moveTo>
                  <a:lnTo>
                    <a:pt x="124" y="178"/>
                  </a:lnTo>
                  <a:lnTo>
                    <a:pt x="169" y="178"/>
                  </a:lnTo>
                  <a:lnTo>
                    <a:pt x="112" y="0"/>
                  </a:lnTo>
                  <a:lnTo>
                    <a:pt x="63" y="0"/>
                  </a:lnTo>
                  <a:lnTo>
                    <a:pt x="0" y="178"/>
                  </a:lnTo>
                  <a:lnTo>
                    <a:pt x="44" y="178"/>
                  </a:lnTo>
                  <a:lnTo>
                    <a:pt x="55" y="142"/>
                  </a:lnTo>
                  <a:lnTo>
                    <a:pt x="114" y="142"/>
                  </a:lnTo>
                  <a:close/>
                  <a:moveTo>
                    <a:pt x="105" y="109"/>
                  </a:moveTo>
                  <a:lnTo>
                    <a:pt x="65" y="109"/>
                  </a:lnTo>
                  <a:lnTo>
                    <a:pt x="87" y="40"/>
                  </a:lnTo>
                  <a:lnTo>
                    <a:pt x="105" y="109"/>
                  </a:lnTo>
                  <a:close/>
                  <a:moveTo>
                    <a:pt x="221" y="90"/>
                  </a:moveTo>
                  <a:lnTo>
                    <a:pt x="222" y="86"/>
                  </a:lnTo>
                  <a:lnTo>
                    <a:pt x="223" y="83"/>
                  </a:lnTo>
                  <a:lnTo>
                    <a:pt x="225" y="80"/>
                  </a:lnTo>
                  <a:lnTo>
                    <a:pt x="228" y="78"/>
                  </a:lnTo>
                  <a:lnTo>
                    <a:pt x="231" y="76"/>
                  </a:lnTo>
                  <a:lnTo>
                    <a:pt x="234" y="75"/>
                  </a:lnTo>
                  <a:lnTo>
                    <a:pt x="239" y="75"/>
                  </a:lnTo>
                  <a:lnTo>
                    <a:pt x="244" y="74"/>
                  </a:lnTo>
                  <a:lnTo>
                    <a:pt x="248" y="75"/>
                  </a:lnTo>
                  <a:lnTo>
                    <a:pt x="252" y="75"/>
                  </a:lnTo>
                  <a:lnTo>
                    <a:pt x="255" y="76"/>
                  </a:lnTo>
                  <a:lnTo>
                    <a:pt x="258" y="77"/>
                  </a:lnTo>
                  <a:lnTo>
                    <a:pt x="260" y="79"/>
                  </a:lnTo>
                  <a:lnTo>
                    <a:pt x="262" y="81"/>
                  </a:lnTo>
                  <a:lnTo>
                    <a:pt x="263" y="84"/>
                  </a:lnTo>
                  <a:lnTo>
                    <a:pt x="264" y="86"/>
                  </a:lnTo>
                  <a:lnTo>
                    <a:pt x="263" y="90"/>
                  </a:lnTo>
                  <a:lnTo>
                    <a:pt x="262" y="91"/>
                  </a:lnTo>
                  <a:lnTo>
                    <a:pt x="261" y="92"/>
                  </a:lnTo>
                  <a:lnTo>
                    <a:pt x="257" y="94"/>
                  </a:lnTo>
                  <a:lnTo>
                    <a:pt x="252" y="95"/>
                  </a:lnTo>
                  <a:lnTo>
                    <a:pt x="232" y="99"/>
                  </a:lnTo>
                  <a:lnTo>
                    <a:pt x="219" y="101"/>
                  </a:lnTo>
                  <a:lnTo>
                    <a:pt x="208" y="104"/>
                  </a:lnTo>
                  <a:lnTo>
                    <a:pt x="204" y="106"/>
                  </a:lnTo>
                  <a:lnTo>
                    <a:pt x="199" y="108"/>
                  </a:lnTo>
                  <a:lnTo>
                    <a:pt x="196" y="111"/>
                  </a:lnTo>
                  <a:lnTo>
                    <a:pt x="192" y="113"/>
                  </a:lnTo>
                  <a:lnTo>
                    <a:pt x="187" y="119"/>
                  </a:lnTo>
                  <a:lnTo>
                    <a:pt x="185" y="122"/>
                  </a:lnTo>
                  <a:lnTo>
                    <a:pt x="183" y="125"/>
                  </a:lnTo>
                  <a:lnTo>
                    <a:pt x="182" y="129"/>
                  </a:lnTo>
                  <a:lnTo>
                    <a:pt x="181" y="133"/>
                  </a:lnTo>
                  <a:lnTo>
                    <a:pt x="180" y="137"/>
                  </a:lnTo>
                  <a:lnTo>
                    <a:pt x="180" y="141"/>
                  </a:lnTo>
                  <a:lnTo>
                    <a:pt x="180" y="145"/>
                  </a:lnTo>
                  <a:lnTo>
                    <a:pt x="181" y="150"/>
                  </a:lnTo>
                  <a:lnTo>
                    <a:pt x="182" y="154"/>
                  </a:lnTo>
                  <a:lnTo>
                    <a:pt x="184" y="158"/>
                  </a:lnTo>
                  <a:lnTo>
                    <a:pt x="185" y="161"/>
                  </a:lnTo>
                  <a:lnTo>
                    <a:pt x="188" y="165"/>
                  </a:lnTo>
                  <a:lnTo>
                    <a:pt x="190" y="168"/>
                  </a:lnTo>
                  <a:lnTo>
                    <a:pt x="193" y="170"/>
                  </a:lnTo>
                  <a:lnTo>
                    <a:pt x="200" y="175"/>
                  </a:lnTo>
                  <a:lnTo>
                    <a:pt x="204" y="177"/>
                  </a:lnTo>
                  <a:lnTo>
                    <a:pt x="208" y="179"/>
                  </a:lnTo>
                  <a:lnTo>
                    <a:pt x="213" y="180"/>
                  </a:lnTo>
                  <a:lnTo>
                    <a:pt x="217" y="181"/>
                  </a:lnTo>
                  <a:lnTo>
                    <a:pt x="222" y="181"/>
                  </a:lnTo>
                  <a:lnTo>
                    <a:pt x="227" y="182"/>
                  </a:lnTo>
                  <a:lnTo>
                    <a:pt x="233" y="181"/>
                  </a:lnTo>
                  <a:lnTo>
                    <a:pt x="238" y="181"/>
                  </a:lnTo>
                  <a:lnTo>
                    <a:pt x="243" y="180"/>
                  </a:lnTo>
                  <a:lnTo>
                    <a:pt x="247" y="179"/>
                  </a:lnTo>
                  <a:lnTo>
                    <a:pt x="251" y="177"/>
                  </a:lnTo>
                  <a:lnTo>
                    <a:pt x="256" y="174"/>
                  </a:lnTo>
                  <a:lnTo>
                    <a:pt x="265" y="168"/>
                  </a:lnTo>
                  <a:lnTo>
                    <a:pt x="266" y="173"/>
                  </a:lnTo>
                  <a:lnTo>
                    <a:pt x="268" y="178"/>
                  </a:lnTo>
                  <a:lnTo>
                    <a:pt x="306" y="178"/>
                  </a:lnTo>
                  <a:lnTo>
                    <a:pt x="304" y="174"/>
                  </a:lnTo>
                  <a:lnTo>
                    <a:pt x="302" y="170"/>
                  </a:lnTo>
                  <a:lnTo>
                    <a:pt x="302" y="164"/>
                  </a:lnTo>
                  <a:lnTo>
                    <a:pt x="301" y="156"/>
                  </a:lnTo>
                  <a:lnTo>
                    <a:pt x="301" y="97"/>
                  </a:lnTo>
                  <a:lnTo>
                    <a:pt x="301" y="90"/>
                  </a:lnTo>
                  <a:lnTo>
                    <a:pt x="301" y="84"/>
                  </a:lnTo>
                  <a:lnTo>
                    <a:pt x="300" y="79"/>
                  </a:lnTo>
                  <a:lnTo>
                    <a:pt x="299" y="74"/>
                  </a:lnTo>
                  <a:lnTo>
                    <a:pt x="297" y="70"/>
                  </a:lnTo>
                  <a:lnTo>
                    <a:pt x="295" y="66"/>
                  </a:lnTo>
                  <a:lnTo>
                    <a:pt x="292" y="62"/>
                  </a:lnTo>
                  <a:lnTo>
                    <a:pt x="289" y="59"/>
                  </a:lnTo>
                  <a:lnTo>
                    <a:pt x="285" y="56"/>
                  </a:lnTo>
                  <a:lnTo>
                    <a:pt x="280" y="53"/>
                  </a:lnTo>
                  <a:lnTo>
                    <a:pt x="275" y="51"/>
                  </a:lnTo>
                  <a:lnTo>
                    <a:pt x="270" y="49"/>
                  </a:lnTo>
                  <a:lnTo>
                    <a:pt x="264" y="47"/>
                  </a:lnTo>
                  <a:lnTo>
                    <a:pt x="258" y="46"/>
                  </a:lnTo>
                  <a:lnTo>
                    <a:pt x="251" y="46"/>
                  </a:lnTo>
                  <a:lnTo>
                    <a:pt x="244" y="45"/>
                  </a:lnTo>
                  <a:lnTo>
                    <a:pt x="237" y="46"/>
                  </a:lnTo>
                  <a:lnTo>
                    <a:pt x="231" y="46"/>
                  </a:lnTo>
                  <a:lnTo>
                    <a:pt x="220" y="48"/>
                  </a:lnTo>
                  <a:lnTo>
                    <a:pt x="215" y="50"/>
                  </a:lnTo>
                  <a:lnTo>
                    <a:pt x="211" y="52"/>
                  </a:lnTo>
                  <a:lnTo>
                    <a:pt x="207" y="54"/>
                  </a:lnTo>
                  <a:lnTo>
                    <a:pt x="203" y="56"/>
                  </a:lnTo>
                  <a:lnTo>
                    <a:pt x="199" y="59"/>
                  </a:lnTo>
                  <a:lnTo>
                    <a:pt x="196" y="63"/>
                  </a:lnTo>
                  <a:lnTo>
                    <a:pt x="194" y="66"/>
                  </a:lnTo>
                  <a:lnTo>
                    <a:pt x="192" y="70"/>
                  </a:lnTo>
                  <a:lnTo>
                    <a:pt x="189" y="79"/>
                  </a:lnTo>
                  <a:lnTo>
                    <a:pt x="187" y="90"/>
                  </a:lnTo>
                  <a:lnTo>
                    <a:pt x="221" y="90"/>
                  </a:lnTo>
                  <a:close/>
                  <a:moveTo>
                    <a:pt x="265" y="136"/>
                  </a:moveTo>
                  <a:lnTo>
                    <a:pt x="262" y="140"/>
                  </a:lnTo>
                  <a:lnTo>
                    <a:pt x="259" y="144"/>
                  </a:lnTo>
                  <a:lnTo>
                    <a:pt x="256" y="146"/>
                  </a:lnTo>
                  <a:lnTo>
                    <a:pt x="253" y="149"/>
                  </a:lnTo>
                  <a:lnTo>
                    <a:pt x="250" y="150"/>
                  </a:lnTo>
                  <a:lnTo>
                    <a:pt x="246" y="152"/>
                  </a:lnTo>
                  <a:lnTo>
                    <a:pt x="241" y="152"/>
                  </a:lnTo>
                  <a:lnTo>
                    <a:pt x="237" y="153"/>
                  </a:lnTo>
                  <a:lnTo>
                    <a:pt x="233" y="153"/>
                  </a:lnTo>
                  <a:lnTo>
                    <a:pt x="229" y="152"/>
                  </a:lnTo>
                  <a:lnTo>
                    <a:pt x="226" y="151"/>
                  </a:lnTo>
                  <a:lnTo>
                    <a:pt x="223" y="149"/>
                  </a:lnTo>
                  <a:lnTo>
                    <a:pt x="221" y="147"/>
                  </a:lnTo>
                  <a:lnTo>
                    <a:pt x="219" y="145"/>
                  </a:lnTo>
                  <a:lnTo>
                    <a:pt x="218" y="142"/>
                  </a:lnTo>
                  <a:lnTo>
                    <a:pt x="218" y="139"/>
                  </a:lnTo>
                  <a:lnTo>
                    <a:pt x="218" y="136"/>
                  </a:lnTo>
                  <a:lnTo>
                    <a:pt x="219" y="134"/>
                  </a:lnTo>
                  <a:lnTo>
                    <a:pt x="220" y="132"/>
                  </a:lnTo>
                  <a:lnTo>
                    <a:pt x="222" y="130"/>
                  </a:lnTo>
                  <a:lnTo>
                    <a:pt x="225" y="128"/>
                  </a:lnTo>
                  <a:lnTo>
                    <a:pt x="228" y="126"/>
                  </a:lnTo>
                  <a:lnTo>
                    <a:pt x="237" y="124"/>
                  </a:lnTo>
                  <a:lnTo>
                    <a:pt x="251" y="121"/>
                  </a:lnTo>
                  <a:lnTo>
                    <a:pt x="259" y="119"/>
                  </a:lnTo>
                  <a:lnTo>
                    <a:pt x="265" y="117"/>
                  </a:lnTo>
                  <a:lnTo>
                    <a:pt x="265" y="136"/>
                  </a:lnTo>
                  <a:close/>
                  <a:moveTo>
                    <a:pt x="372" y="0"/>
                  </a:moveTo>
                  <a:lnTo>
                    <a:pt x="334" y="0"/>
                  </a:lnTo>
                  <a:lnTo>
                    <a:pt x="334" y="178"/>
                  </a:lnTo>
                  <a:lnTo>
                    <a:pt x="372" y="178"/>
                  </a:lnTo>
                  <a:lnTo>
                    <a:pt x="372" y="0"/>
                  </a:lnTo>
                  <a:close/>
                  <a:moveTo>
                    <a:pt x="474" y="51"/>
                  </a:moveTo>
                  <a:lnTo>
                    <a:pt x="451" y="51"/>
                  </a:lnTo>
                  <a:lnTo>
                    <a:pt x="451" y="10"/>
                  </a:lnTo>
                  <a:lnTo>
                    <a:pt x="413" y="10"/>
                  </a:lnTo>
                  <a:lnTo>
                    <a:pt x="413" y="51"/>
                  </a:lnTo>
                  <a:lnTo>
                    <a:pt x="395" y="51"/>
                  </a:lnTo>
                  <a:lnTo>
                    <a:pt x="395" y="77"/>
                  </a:lnTo>
                  <a:lnTo>
                    <a:pt x="413" y="77"/>
                  </a:lnTo>
                  <a:lnTo>
                    <a:pt x="413" y="136"/>
                  </a:lnTo>
                  <a:lnTo>
                    <a:pt x="414" y="149"/>
                  </a:lnTo>
                  <a:lnTo>
                    <a:pt x="414" y="154"/>
                  </a:lnTo>
                  <a:lnTo>
                    <a:pt x="415" y="158"/>
                  </a:lnTo>
                  <a:lnTo>
                    <a:pt x="416" y="161"/>
                  </a:lnTo>
                  <a:lnTo>
                    <a:pt x="417" y="164"/>
                  </a:lnTo>
                  <a:lnTo>
                    <a:pt x="419" y="167"/>
                  </a:lnTo>
                  <a:lnTo>
                    <a:pt x="421" y="170"/>
                  </a:lnTo>
                  <a:lnTo>
                    <a:pt x="426" y="173"/>
                  </a:lnTo>
                  <a:lnTo>
                    <a:pt x="432" y="176"/>
                  </a:lnTo>
                  <a:lnTo>
                    <a:pt x="436" y="177"/>
                  </a:lnTo>
                  <a:lnTo>
                    <a:pt x="440" y="178"/>
                  </a:lnTo>
                  <a:lnTo>
                    <a:pt x="451" y="178"/>
                  </a:lnTo>
                  <a:lnTo>
                    <a:pt x="474" y="178"/>
                  </a:lnTo>
                  <a:lnTo>
                    <a:pt x="474" y="150"/>
                  </a:lnTo>
                  <a:lnTo>
                    <a:pt x="461" y="150"/>
                  </a:lnTo>
                  <a:lnTo>
                    <a:pt x="458" y="149"/>
                  </a:lnTo>
                  <a:lnTo>
                    <a:pt x="456" y="149"/>
                  </a:lnTo>
                  <a:lnTo>
                    <a:pt x="454" y="148"/>
                  </a:lnTo>
                  <a:lnTo>
                    <a:pt x="453" y="146"/>
                  </a:lnTo>
                  <a:lnTo>
                    <a:pt x="452" y="144"/>
                  </a:lnTo>
                  <a:lnTo>
                    <a:pt x="451" y="140"/>
                  </a:lnTo>
                  <a:lnTo>
                    <a:pt x="451" y="128"/>
                  </a:lnTo>
                  <a:lnTo>
                    <a:pt x="451" y="77"/>
                  </a:lnTo>
                  <a:lnTo>
                    <a:pt x="474" y="77"/>
                  </a:lnTo>
                  <a:lnTo>
                    <a:pt x="474" y="51"/>
                  </a:lnTo>
                  <a:close/>
                  <a:moveTo>
                    <a:pt x="560" y="46"/>
                  </a:moveTo>
                  <a:lnTo>
                    <a:pt x="552" y="46"/>
                  </a:lnTo>
                  <a:lnTo>
                    <a:pt x="545" y="47"/>
                  </a:lnTo>
                  <a:lnTo>
                    <a:pt x="538" y="49"/>
                  </a:lnTo>
                  <a:lnTo>
                    <a:pt x="532" y="51"/>
                  </a:lnTo>
                  <a:lnTo>
                    <a:pt x="526" y="53"/>
                  </a:lnTo>
                  <a:lnTo>
                    <a:pt x="520" y="57"/>
                  </a:lnTo>
                  <a:lnTo>
                    <a:pt x="515" y="61"/>
                  </a:lnTo>
                  <a:lnTo>
                    <a:pt x="510" y="65"/>
                  </a:lnTo>
                  <a:lnTo>
                    <a:pt x="506" y="70"/>
                  </a:lnTo>
                  <a:lnTo>
                    <a:pt x="502" y="75"/>
                  </a:lnTo>
                  <a:lnTo>
                    <a:pt x="499" y="80"/>
                  </a:lnTo>
                  <a:lnTo>
                    <a:pt x="496" y="86"/>
                  </a:lnTo>
                  <a:lnTo>
                    <a:pt x="494" y="93"/>
                  </a:lnTo>
                  <a:lnTo>
                    <a:pt x="493" y="99"/>
                  </a:lnTo>
                  <a:lnTo>
                    <a:pt x="492" y="106"/>
                  </a:lnTo>
                  <a:lnTo>
                    <a:pt x="491" y="114"/>
                  </a:lnTo>
                  <a:lnTo>
                    <a:pt x="492" y="121"/>
                  </a:lnTo>
                  <a:lnTo>
                    <a:pt x="493" y="128"/>
                  </a:lnTo>
                  <a:lnTo>
                    <a:pt x="494" y="135"/>
                  </a:lnTo>
                  <a:lnTo>
                    <a:pt x="496" y="141"/>
                  </a:lnTo>
                  <a:lnTo>
                    <a:pt x="499" y="147"/>
                  </a:lnTo>
                  <a:lnTo>
                    <a:pt x="502" y="153"/>
                  </a:lnTo>
                  <a:lnTo>
                    <a:pt x="506" y="158"/>
                  </a:lnTo>
                  <a:lnTo>
                    <a:pt x="510" y="163"/>
                  </a:lnTo>
                  <a:lnTo>
                    <a:pt x="515" y="167"/>
                  </a:lnTo>
                  <a:lnTo>
                    <a:pt x="520" y="171"/>
                  </a:lnTo>
                  <a:lnTo>
                    <a:pt x="526" y="174"/>
                  </a:lnTo>
                  <a:lnTo>
                    <a:pt x="532" y="177"/>
                  </a:lnTo>
                  <a:lnTo>
                    <a:pt x="538" y="179"/>
                  </a:lnTo>
                  <a:lnTo>
                    <a:pt x="545" y="180"/>
                  </a:lnTo>
                  <a:lnTo>
                    <a:pt x="552" y="181"/>
                  </a:lnTo>
                  <a:lnTo>
                    <a:pt x="560" y="182"/>
                  </a:lnTo>
                  <a:lnTo>
                    <a:pt x="567" y="181"/>
                  </a:lnTo>
                  <a:lnTo>
                    <a:pt x="574" y="180"/>
                  </a:lnTo>
                  <a:lnTo>
                    <a:pt x="581" y="179"/>
                  </a:lnTo>
                  <a:lnTo>
                    <a:pt x="587" y="177"/>
                  </a:lnTo>
                  <a:lnTo>
                    <a:pt x="593" y="174"/>
                  </a:lnTo>
                  <a:lnTo>
                    <a:pt x="599" y="171"/>
                  </a:lnTo>
                  <a:lnTo>
                    <a:pt x="604" y="167"/>
                  </a:lnTo>
                  <a:lnTo>
                    <a:pt x="609" y="163"/>
                  </a:lnTo>
                  <a:lnTo>
                    <a:pt x="613" y="158"/>
                  </a:lnTo>
                  <a:lnTo>
                    <a:pt x="617" y="153"/>
                  </a:lnTo>
                  <a:lnTo>
                    <a:pt x="620" y="147"/>
                  </a:lnTo>
                  <a:lnTo>
                    <a:pt x="623" y="142"/>
                  </a:lnTo>
                  <a:lnTo>
                    <a:pt x="625" y="135"/>
                  </a:lnTo>
                  <a:lnTo>
                    <a:pt x="627" y="129"/>
                  </a:lnTo>
                  <a:lnTo>
                    <a:pt x="628" y="122"/>
                  </a:lnTo>
                  <a:lnTo>
                    <a:pt x="628" y="115"/>
                  </a:lnTo>
                  <a:lnTo>
                    <a:pt x="628" y="107"/>
                  </a:lnTo>
                  <a:lnTo>
                    <a:pt x="627" y="100"/>
                  </a:lnTo>
                  <a:lnTo>
                    <a:pt x="625" y="93"/>
                  </a:lnTo>
                  <a:lnTo>
                    <a:pt x="624" y="90"/>
                  </a:lnTo>
                  <a:lnTo>
                    <a:pt x="623" y="87"/>
                  </a:lnTo>
                  <a:lnTo>
                    <a:pt x="620" y="81"/>
                  </a:lnTo>
                  <a:lnTo>
                    <a:pt x="617" y="75"/>
                  </a:lnTo>
                  <a:lnTo>
                    <a:pt x="613" y="70"/>
                  </a:lnTo>
                  <a:lnTo>
                    <a:pt x="609" y="65"/>
                  </a:lnTo>
                  <a:lnTo>
                    <a:pt x="604" y="61"/>
                  </a:lnTo>
                  <a:lnTo>
                    <a:pt x="599" y="57"/>
                  </a:lnTo>
                  <a:lnTo>
                    <a:pt x="594" y="53"/>
                  </a:lnTo>
                  <a:lnTo>
                    <a:pt x="587" y="51"/>
                  </a:lnTo>
                  <a:lnTo>
                    <a:pt x="581" y="49"/>
                  </a:lnTo>
                  <a:lnTo>
                    <a:pt x="574" y="47"/>
                  </a:lnTo>
                  <a:lnTo>
                    <a:pt x="567" y="46"/>
                  </a:lnTo>
                  <a:lnTo>
                    <a:pt x="560" y="46"/>
                  </a:lnTo>
                  <a:close/>
                  <a:moveTo>
                    <a:pt x="560" y="76"/>
                  </a:moveTo>
                  <a:lnTo>
                    <a:pt x="566" y="77"/>
                  </a:lnTo>
                  <a:lnTo>
                    <a:pt x="570" y="77"/>
                  </a:lnTo>
                  <a:lnTo>
                    <a:pt x="573" y="78"/>
                  </a:lnTo>
                  <a:lnTo>
                    <a:pt x="575" y="80"/>
                  </a:lnTo>
                  <a:lnTo>
                    <a:pt x="578" y="82"/>
                  </a:lnTo>
                  <a:lnTo>
                    <a:pt x="582" y="86"/>
                  </a:lnTo>
                  <a:lnTo>
                    <a:pt x="585" y="91"/>
                  </a:lnTo>
                  <a:lnTo>
                    <a:pt x="588" y="98"/>
                  </a:lnTo>
                  <a:lnTo>
                    <a:pt x="589" y="102"/>
                  </a:lnTo>
                  <a:lnTo>
                    <a:pt x="589" y="106"/>
                  </a:lnTo>
                  <a:lnTo>
                    <a:pt x="590" y="114"/>
                  </a:lnTo>
                  <a:lnTo>
                    <a:pt x="589" y="123"/>
                  </a:lnTo>
                  <a:lnTo>
                    <a:pt x="589" y="126"/>
                  </a:lnTo>
                  <a:lnTo>
                    <a:pt x="588" y="130"/>
                  </a:lnTo>
                  <a:lnTo>
                    <a:pt x="585" y="136"/>
                  </a:lnTo>
                  <a:lnTo>
                    <a:pt x="582" y="142"/>
                  </a:lnTo>
                  <a:lnTo>
                    <a:pt x="578" y="146"/>
                  </a:lnTo>
                  <a:lnTo>
                    <a:pt x="575" y="147"/>
                  </a:lnTo>
                  <a:lnTo>
                    <a:pt x="572" y="149"/>
                  </a:lnTo>
                  <a:lnTo>
                    <a:pt x="566" y="151"/>
                  </a:lnTo>
                  <a:lnTo>
                    <a:pt x="560" y="151"/>
                  </a:lnTo>
                  <a:lnTo>
                    <a:pt x="556" y="151"/>
                  </a:lnTo>
                  <a:lnTo>
                    <a:pt x="553" y="151"/>
                  </a:lnTo>
                  <a:lnTo>
                    <a:pt x="550" y="150"/>
                  </a:lnTo>
                  <a:lnTo>
                    <a:pt x="547" y="149"/>
                  </a:lnTo>
                  <a:lnTo>
                    <a:pt x="542" y="146"/>
                  </a:lnTo>
                  <a:lnTo>
                    <a:pt x="537" y="141"/>
                  </a:lnTo>
                  <a:lnTo>
                    <a:pt x="534" y="136"/>
                  </a:lnTo>
                  <a:lnTo>
                    <a:pt x="531" y="130"/>
                  </a:lnTo>
                  <a:lnTo>
                    <a:pt x="531" y="126"/>
                  </a:lnTo>
                  <a:lnTo>
                    <a:pt x="530" y="122"/>
                  </a:lnTo>
                  <a:lnTo>
                    <a:pt x="529" y="114"/>
                  </a:lnTo>
                  <a:lnTo>
                    <a:pt x="530" y="105"/>
                  </a:lnTo>
                  <a:lnTo>
                    <a:pt x="531" y="101"/>
                  </a:lnTo>
                  <a:lnTo>
                    <a:pt x="531" y="98"/>
                  </a:lnTo>
                  <a:lnTo>
                    <a:pt x="534" y="91"/>
                  </a:lnTo>
                  <a:lnTo>
                    <a:pt x="535" y="88"/>
                  </a:lnTo>
                  <a:lnTo>
                    <a:pt x="537" y="86"/>
                  </a:lnTo>
                  <a:lnTo>
                    <a:pt x="542" y="82"/>
                  </a:lnTo>
                  <a:lnTo>
                    <a:pt x="544" y="80"/>
                  </a:lnTo>
                  <a:lnTo>
                    <a:pt x="547" y="78"/>
                  </a:lnTo>
                  <a:lnTo>
                    <a:pt x="553" y="77"/>
                  </a:lnTo>
                  <a:lnTo>
                    <a:pt x="560" y="76"/>
                  </a:lnTo>
                  <a:close/>
                  <a:moveTo>
                    <a:pt x="821" y="0"/>
                  </a:moveTo>
                  <a:lnTo>
                    <a:pt x="821" y="118"/>
                  </a:lnTo>
                  <a:lnTo>
                    <a:pt x="821" y="122"/>
                  </a:lnTo>
                  <a:lnTo>
                    <a:pt x="821" y="126"/>
                  </a:lnTo>
                  <a:lnTo>
                    <a:pt x="820" y="132"/>
                  </a:lnTo>
                  <a:lnTo>
                    <a:pt x="819" y="134"/>
                  </a:lnTo>
                  <a:lnTo>
                    <a:pt x="818" y="136"/>
                  </a:lnTo>
                  <a:lnTo>
                    <a:pt x="816" y="138"/>
                  </a:lnTo>
                  <a:lnTo>
                    <a:pt x="814" y="140"/>
                  </a:lnTo>
                  <a:lnTo>
                    <a:pt x="809" y="144"/>
                  </a:lnTo>
                  <a:lnTo>
                    <a:pt x="804" y="146"/>
                  </a:lnTo>
                  <a:lnTo>
                    <a:pt x="800" y="147"/>
                  </a:lnTo>
                  <a:lnTo>
                    <a:pt x="797" y="148"/>
                  </a:lnTo>
                  <a:lnTo>
                    <a:pt x="790" y="148"/>
                  </a:lnTo>
                  <a:lnTo>
                    <a:pt x="783" y="148"/>
                  </a:lnTo>
                  <a:lnTo>
                    <a:pt x="776" y="146"/>
                  </a:lnTo>
                  <a:lnTo>
                    <a:pt x="771" y="144"/>
                  </a:lnTo>
                  <a:lnTo>
                    <a:pt x="766" y="140"/>
                  </a:lnTo>
                  <a:lnTo>
                    <a:pt x="762" y="136"/>
                  </a:lnTo>
                  <a:lnTo>
                    <a:pt x="761" y="134"/>
                  </a:lnTo>
                  <a:lnTo>
                    <a:pt x="760" y="132"/>
                  </a:lnTo>
                  <a:lnTo>
                    <a:pt x="759" y="126"/>
                  </a:lnTo>
                  <a:lnTo>
                    <a:pt x="759" y="118"/>
                  </a:lnTo>
                  <a:lnTo>
                    <a:pt x="759" y="0"/>
                  </a:lnTo>
                  <a:lnTo>
                    <a:pt x="719" y="0"/>
                  </a:lnTo>
                  <a:lnTo>
                    <a:pt x="719" y="120"/>
                  </a:lnTo>
                  <a:lnTo>
                    <a:pt x="719" y="128"/>
                  </a:lnTo>
                  <a:lnTo>
                    <a:pt x="720" y="136"/>
                  </a:lnTo>
                  <a:lnTo>
                    <a:pt x="720" y="139"/>
                  </a:lnTo>
                  <a:lnTo>
                    <a:pt x="721" y="142"/>
                  </a:lnTo>
                  <a:lnTo>
                    <a:pt x="723" y="148"/>
                  </a:lnTo>
                  <a:lnTo>
                    <a:pt x="726" y="154"/>
                  </a:lnTo>
                  <a:lnTo>
                    <a:pt x="729" y="159"/>
                  </a:lnTo>
                  <a:lnTo>
                    <a:pt x="733" y="163"/>
                  </a:lnTo>
                  <a:lnTo>
                    <a:pt x="738" y="167"/>
                  </a:lnTo>
                  <a:lnTo>
                    <a:pt x="743" y="170"/>
                  </a:lnTo>
                  <a:lnTo>
                    <a:pt x="749" y="173"/>
                  </a:lnTo>
                  <a:lnTo>
                    <a:pt x="755" y="176"/>
                  </a:lnTo>
                  <a:lnTo>
                    <a:pt x="761" y="178"/>
                  </a:lnTo>
                  <a:lnTo>
                    <a:pt x="768" y="180"/>
                  </a:lnTo>
                  <a:lnTo>
                    <a:pt x="775" y="181"/>
                  </a:lnTo>
                  <a:lnTo>
                    <a:pt x="782" y="182"/>
                  </a:lnTo>
                  <a:lnTo>
                    <a:pt x="790" y="182"/>
                  </a:lnTo>
                  <a:lnTo>
                    <a:pt x="797" y="182"/>
                  </a:lnTo>
                  <a:lnTo>
                    <a:pt x="805" y="181"/>
                  </a:lnTo>
                  <a:lnTo>
                    <a:pt x="812" y="180"/>
                  </a:lnTo>
                  <a:lnTo>
                    <a:pt x="819" y="178"/>
                  </a:lnTo>
                  <a:lnTo>
                    <a:pt x="825" y="176"/>
                  </a:lnTo>
                  <a:lnTo>
                    <a:pt x="831" y="173"/>
                  </a:lnTo>
                  <a:lnTo>
                    <a:pt x="837" y="170"/>
                  </a:lnTo>
                  <a:lnTo>
                    <a:pt x="842" y="167"/>
                  </a:lnTo>
                  <a:lnTo>
                    <a:pt x="847" y="163"/>
                  </a:lnTo>
                  <a:lnTo>
                    <a:pt x="851" y="159"/>
                  </a:lnTo>
                  <a:lnTo>
                    <a:pt x="854" y="154"/>
                  </a:lnTo>
                  <a:lnTo>
                    <a:pt x="857" y="148"/>
                  </a:lnTo>
                  <a:lnTo>
                    <a:pt x="859" y="142"/>
                  </a:lnTo>
                  <a:lnTo>
                    <a:pt x="860" y="136"/>
                  </a:lnTo>
                  <a:lnTo>
                    <a:pt x="861" y="132"/>
                  </a:lnTo>
                  <a:lnTo>
                    <a:pt x="861" y="128"/>
                  </a:lnTo>
                  <a:lnTo>
                    <a:pt x="861" y="120"/>
                  </a:lnTo>
                  <a:lnTo>
                    <a:pt x="861" y="0"/>
                  </a:lnTo>
                  <a:lnTo>
                    <a:pt x="821" y="0"/>
                  </a:lnTo>
                  <a:close/>
                  <a:moveTo>
                    <a:pt x="899" y="49"/>
                  </a:moveTo>
                  <a:lnTo>
                    <a:pt x="899" y="178"/>
                  </a:lnTo>
                  <a:lnTo>
                    <a:pt x="937" y="178"/>
                  </a:lnTo>
                  <a:lnTo>
                    <a:pt x="937" y="106"/>
                  </a:lnTo>
                  <a:lnTo>
                    <a:pt x="937" y="98"/>
                  </a:lnTo>
                  <a:lnTo>
                    <a:pt x="938" y="93"/>
                  </a:lnTo>
                  <a:lnTo>
                    <a:pt x="940" y="88"/>
                  </a:lnTo>
                  <a:lnTo>
                    <a:pt x="942" y="84"/>
                  </a:lnTo>
                  <a:lnTo>
                    <a:pt x="944" y="83"/>
                  </a:lnTo>
                  <a:lnTo>
                    <a:pt x="946" y="81"/>
                  </a:lnTo>
                  <a:lnTo>
                    <a:pt x="949" y="79"/>
                  </a:lnTo>
                  <a:lnTo>
                    <a:pt x="954" y="78"/>
                  </a:lnTo>
                  <a:lnTo>
                    <a:pt x="958" y="77"/>
                  </a:lnTo>
                  <a:lnTo>
                    <a:pt x="963" y="78"/>
                  </a:lnTo>
                  <a:lnTo>
                    <a:pt x="965" y="79"/>
                  </a:lnTo>
                  <a:lnTo>
                    <a:pt x="968" y="79"/>
                  </a:lnTo>
                  <a:lnTo>
                    <a:pt x="971" y="82"/>
                  </a:lnTo>
                  <a:lnTo>
                    <a:pt x="974" y="85"/>
                  </a:lnTo>
                  <a:lnTo>
                    <a:pt x="976" y="89"/>
                  </a:lnTo>
                  <a:lnTo>
                    <a:pt x="977" y="93"/>
                  </a:lnTo>
                  <a:lnTo>
                    <a:pt x="978" y="99"/>
                  </a:lnTo>
                  <a:lnTo>
                    <a:pt x="978" y="108"/>
                  </a:lnTo>
                  <a:lnTo>
                    <a:pt x="978" y="178"/>
                  </a:lnTo>
                  <a:lnTo>
                    <a:pt x="1016" y="178"/>
                  </a:lnTo>
                  <a:lnTo>
                    <a:pt x="1016" y="95"/>
                  </a:lnTo>
                  <a:lnTo>
                    <a:pt x="1016" y="89"/>
                  </a:lnTo>
                  <a:lnTo>
                    <a:pt x="1015" y="84"/>
                  </a:lnTo>
                  <a:lnTo>
                    <a:pt x="1014" y="79"/>
                  </a:lnTo>
                  <a:lnTo>
                    <a:pt x="1013" y="74"/>
                  </a:lnTo>
                  <a:lnTo>
                    <a:pt x="1011" y="70"/>
                  </a:lnTo>
                  <a:lnTo>
                    <a:pt x="1009" y="66"/>
                  </a:lnTo>
                  <a:lnTo>
                    <a:pt x="1007" y="62"/>
                  </a:lnTo>
                  <a:lnTo>
                    <a:pt x="1004" y="59"/>
                  </a:lnTo>
                  <a:lnTo>
                    <a:pt x="1001" y="56"/>
                  </a:lnTo>
                  <a:lnTo>
                    <a:pt x="997" y="53"/>
                  </a:lnTo>
                  <a:lnTo>
                    <a:pt x="994" y="51"/>
                  </a:lnTo>
                  <a:lnTo>
                    <a:pt x="990" y="49"/>
                  </a:lnTo>
                  <a:lnTo>
                    <a:pt x="985" y="47"/>
                  </a:lnTo>
                  <a:lnTo>
                    <a:pt x="981" y="46"/>
                  </a:lnTo>
                  <a:lnTo>
                    <a:pt x="971" y="45"/>
                  </a:lnTo>
                  <a:lnTo>
                    <a:pt x="962" y="46"/>
                  </a:lnTo>
                  <a:lnTo>
                    <a:pt x="957" y="47"/>
                  </a:lnTo>
                  <a:lnTo>
                    <a:pt x="953" y="49"/>
                  </a:lnTo>
                  <a:lnTo>
                    <a:pt x="949" y="51"/>
                  </a:lnTo>
                  <a:lnTo>
                    <a:pt x="945" y="54"/>
                  </a:lnTo>
                  <a:lnTo>
                    <a:pt x="936" y="62"/>
                  </a:lnTo>
                  <a:lnTo>
                    <a:pt x="936" y="49"/>
                  </a:lnTo>
                  <a:lnTo>
                    <a:pt x="899" y="49"/>
                  </a:lnTo>
                  <a:close/>
                  <a:moveTo>
                    <a:pt x="1090" y="49"/>
                  </a:moveTo>
                  <a:lnTo>
                    <a:pt x="1052" y="49"/>
                  </a:lnTo>
                  <a:lnTo>
                    <a:pt x="1052" y="178"/>
                  </a:lnTo>
                  <a:lnTo>
                    <a:pt x="1090" y="178"/>
                  </a:lnTo>
                  <a:lnTo>
                    <a:pt x="1090" y="49"/>
                  </a:lnTo>
                  <a:close/>
                  <a:moveTo>
                    <a:pt x="1090" y="0"/>
                  </a:moveTo>
                  <a:lnTo>
                    <a:pt x="1052" y="0"/>
                  </a:lnTo>
                  <a:lnTo>
                    <a:pt x="1052" y="31"/>
                  </a:lnTo>
                  <a:lnTo>
                    <a:pt x="1090" y="31"/>
                  </a:lnTo>
                  <a:lnTo>
                    <a:pt x="1090" y="0"/>
                  </a:lnTo>
                  <a:close/>
                  <a:moveTo>
                    <a:pt x="1196" y="178"/>
                  </a:moveTo>
                  <a:lnTo>
                    <a:pt x="1240" y="49"/>
                  </a:lnTo>
                  <a:lnTo>
                    <a:pt x="1199" y="49"/>
                  </a:lnTo>
                  <a:lnTo>
                    <a:pt x="1186" y="99"/>
                  </a:lnTo>
                  <a:lnTo>
                    <a:pt x="1178" y="136"/>
                  </a:lnTo>
                  <a:lnTo>
                    <a:pt x="1168" y="99"/>
                  </a:lnTo>
                  <a:lnTo>
                    <a:pt x="1154" y="49"/>
                  </a:lnTo>
                  <a:lnTo>
                    <a:pt x="1114" y="49"/>
                  </a:lnTo>
                  <a:lnTo>
                    <a:pt x="1160" y="178"/>
                  </a:lnTo>
                  <a:lnTo>
                    <a:pt x="1196" y="178"/>
                  </a:lnTo>
                  <a:close/>
                  <a:moveTo>
                    <a:pt x="1384" y="125"/>
                  </a:moveTo>
                  <a:lnTo>
                    <a:pt x="1383" y="113"/>
                  </a:lnTo>
                  <a:lnTo>
                    <a:pt x="1382" y="103"/>
                  </a:lnTo>
                  <a:lnTo>
                    <a:pt x="1380" y="94"/>
                  </a:lnTo>
                  <a:lnTo>
                    <a:pt x="1378" y="85"/>
                  </a:lnTo>
                  <a:lnTo>
                    <a:pt x="1374" y="76"/>
                  </a:lnTo>
                  <a:lnTo>
                    <a:pt x="1369" y="68"/>
                  </a:lnTo>
                  <a:lnTo>
                    <a:pt x="1366" y="65"/>
                  </a:lnTo>
                  <a:lnTo>
                    <a:pt x="1363" y="62"/>
                  </a:lnTo>
                  <a:lnTo>
                    <a:pt x="1356" y="56"/>
                  </a:lnTo>
                  <a:lnTo>
                    <a:pt x="1352" y="54"/>
                  </a:lnTo>
                  <a:lnTo>
                    <a:pt x="1348" y="52"/>
                  </a:lnTo>
                  <a:lnTo>
                    <a:pt x="1339" y="48"/>
                  </a:lnTo>
                  <a:lnTo>
                    <a:pt x="1330" y="46"/>
                  </a:lnTo>
                  <a:lnTo>
                    <a:pt x="1320" y="46"/>
                  </a:lnTo>
                  <a:lnTo>
                    <a:pt x="1313" y="46"/>
                  </a:lnTo>
                  <a:lnTo>
                    <a:pt x="1306" y="47"/>
                  </a:lnTo>
                  <a:lnTo>
                    <a:pt x="1299" y="49"/>
                  </a:lnTo>
                  <a:lnTo>
                    <a:pt x="1293" y="51"/>
                  </a:lnTo>
                  <a:lnTo>
                    <a:pt x="1287" y="53"/>
                  </a:lnTo>
                  <a:lnTo>
                    <a:pt x="1282" y="57"/>
                  </a:lnTo>
                  <a:lnTo>
                    <a:pt x="1277" y="60"/>
                  </a:lnTo>
                  <a:lnTo>
                    <a:pt x="1272" y="65"/>
                  </a:lnTo>
                  <a:lnTo>
                    <a:pt x="1268" y="69"/>
                  </a:lnTo>
                  <a:lnTo>
                    <a:pt x="1265" y="75"/>
                  </a:lnTo>
                  <a:lnTo>
                    <a:pt x="1261" y="80"/>
                  </a:lnTo>
                  <a:lnTo>
                    <a:pt x="1259" y="86"/>
                  </a:lnTo>
                  <a:lnTo>
                    <a:pt x="1257" y="93"/>
                  </a:lnTo>
                  <a:lnTo>
                    <a:pt x="1255" y="99"/>
                  </a:lnTo>
                  <a:lnTo>
                    <a:pt x="1254" y="106"/>
                  </a:lnTo>
                  <a:lnTo>
                    <a:pt x="1254" y="114"/>
                  </a:lnTo>
                  <a:lnTo>
                    <a:pt x="1254" y="121"/>
                  </a:lnTo>
                  <a:lnTo>
                    <a:pt x="1255" y="128"/>
                  </a:lnTo>
                  <a:lnTo>
                    <a:pt x="1257" y="135"/>
                  </a:lnTo>
                  <a:lnTo>
                    <a:pt x="1259" y="142"/>
                  </a:lnTo>
                  <a:lnTo>
                    <a:pt x="1261" y="147"/>
                  </a:lnTo>
                  <a:lnTo>
                    <a:pt x="1264" y="153"/>
                  </a:lnTo>
                  <a:lnTo>
                    <a:pt x="1268" y="158"/>
                  </a:lnTo>
                  <a:lnTo>
                    <a:pt x="1272" y="163"/>
                  </a:lnTo>
                  <a:lnTo>
                    <a:pt x="1277" y="167"/>
                  </a:lnTo>
                  <a:lnTo>
                    <a:pt x="1282" y="171"/>
                  </a:lnTo>
                  <a:lnTo>
                    <a:pt x="1287" y="174"/>
                  </a:lnTo>
                  <a:lnTo>
                    <a:pt x="1293" y="177"/>
                  </a:lnTo>
                  <a:lnTo>
                    <a:pt x="1299" y="179"/>
                  </a:lnTo>
                  <a:lnTo>
                    <a:pt x="1306" y="180"/>
                  </a:lnTo>
                  <a:lnTo>
                    <a:pt x="1313" y="181"/>
                  </a:lnTo>
                  <a:lnTo>
                    <a:pt x="1320" y="182"/>
                  </a:lnTo>
                  <a:lnTo>
                    <a:pt x="1331" y="181"/>
                  </a:lnTo>
                  <a:lnTo>
                    <a:pt x="1342" y="179"/>
                  </a:lnTo>
                  <a:lnTo>
                    <a:pt x="1347" y="177"/>
                  </a:lnTo>
                  <a:lnTo>
                    <a:pt x="1351" y="175"/>
                  </a:lnTo>
                  <a:lnTo>
                    <a:pt x="1356" y="173"/>
                  </a:lnTo>
                  <a:lnTo>
                    <a:pt x="1360" y="170"/>
                  </a:lnTo>
                  <a:lnTo>
                    <a:pt x="1364" y="168"/>
                  </a:lnTo>
                  <a:lnTo>
                    <a:pt x="1367" y="165"/>
                  </a:lnTo>
                  <a:lnTo>
                    <a:pt x="1371" y="161"/>
                  </a:lnTo>
                  <a:lnTo>
                    <a:pt x="1374" y="157"/>
                  </a:lnTo>
                  <a:lnTo>
                    <a:pt x="1379" y="149"/>
                  </a:lnTo>
                  <a:lnTo>
                    <a:pt x="1381" y="145"/>
                  </a:lnTo>
                  <a:lnTo>
                    <a:pt x="1382" y="140"/>
                  </a:lnTo>
                  <a:lnTo>
                    <a:pt x="1344" y="140"/>
                  </a:lnTo>
                  <a:lnTo>
                    <a:pt x="1342" y="143"/>
                  </a:lnTo>
                  <a:lnTo>
                    <a:pt x="1339" y="146"/>
                  </a:lnTo>
                  <a:lnTo>
                    <a:pt x="1337" y="148"/>
                  </a:lnTo>
                  <a:lnTo>
                    <a:pt x="1334" y="149"/>
                  </a:lnTo>
                  <a:lnTo>
                    <a:pt x="1331" y="150"/>
                  </a:lnTo>
                  <a:lnTo>
                    <a:pt x="1328" y="151"/>
                  </a:lnTo>
                  <a:lnTo>
                    <a:pt x="1321" y="152"/>
                  </a:lnTo>
                  <a:lnTo>
                    <a:pt x="1315" y="151"/>
                  </a:lnTo>
                  <a:lnTo>
                    <a:pt x="1310" y="150"/>
                  </a:lnTo>
                  <a:lnTo>
                    <a:pt x="1308" y="149"/>
                  </a:lnTo>
                  <a:lnTo>
                    <a:pt x="1305" y="148"/>
                  </a:lnTo>
                  <a:lnTo>
                    <a:pt x="1303" y="147"/>
                  </a:lnTo>
                  <a:lnTo>
                    <a:pt x="1301" y="145"/>
                  </a:lnTo>
                  <a:lnTo>
                    <a:pt x="1298" y="141"/>
                  </a:lnTo>
                  <a:lnTo>
                    <a:pt x="1295" y="136"/>
                  </a:lnTo>
                  <a:lnTo>
                    <a:pt x="1293" y="131"/>
                  </a:lnTo>
                  <a:lnTo>
                    <a:pt x="1292" y="125"/>
                  </a:lnTo>
                  <a:lnTo>
                    <a:pt x="1384" y="125"/>
                  </a:lnTo>
                  <a:close/>
                  <a:moveTo>
                    <a:pt x="1292" y="98"/>
                  </a:moveTo>
                  <a:lnTo>
                    <a:pt x="1293" y="95"/>
                  </a:lnTo>
                  <a:lnTo>
                    <a:pt x="1294" y="93"/>
                  </a:lnTo>
                  <a:lnTo>
                    <a:pt x="1296" y="88"/>
                  </a:lnTo>
                  <a:lnTo>
                    <a:pt x="1298" y="84"/>
                  </a:lnTo>
                  <a:lnTo>
                    <a:pt x="1302" y="81"/>
                  </a:lnTo>
                  <a:lnTo>
                    <a:pt x="1305" y="78"/>
                  </a:lnTo>
                  <a:lnTo>
                    <a:pt x="1310" y="76"/>
                  </a:lnTo>
                  <a:lnTo>
                    <a:pt x="1314" y="75"/>
                  </a:lnTo>
                  <a:lnTo>
                    <a:pt x="1320" y="75"/>
                  </a:lnTo>
                  <a:lnTo>
                    <a:pt x="1325" y="75"/>
                  </a:lnTo>
                  <a:lnTo>
                    <a:pt x="1330" y="76"/>
                  </a:lnTo>
                  <a:lnTo>
                    <a:pt x="1334" y="78"/>
                  </a:lnTo>
                  <a:lnTo>
                    <a:pt x="1337" y="81"/>
                  </a:lnTo>
                  <a:lnTo>
                    <a:pt x="1340" y="84"/>
                  </a:lnTo>
                  <a:lnTo>
                    <a:pt x="1342" y="88"/>
                  </a:lnTo>
                  <a:lnTo>
                    <a:pt x="1343" y="90"/>
                  </a:lnTo>
                  <a:lnTo>
                    <a:pt x="1344" y="93"/>
                  </a:lnTo>
                  <a:lnTo>
                    <a:pt x="1345" y="98"/>
                  </a:lnTo>
                  <a:lnTo>
                    <a:pt x="1292" y="98"/>
                  </a:lnTo>
                  <a:close/>
                  <a:moveTo>
                    <a:pt x="1411" y="49"/>
                  </a:moveTo>
                  <a:lnTo>
                    <a:pt x="1411" y="178"/>
                  </a:lnTo>
                  <a:lnTo>
                    <a:pt x="1449" y="178"/>
                  </a:lnTo>
                  <a:lnTo>
                    <a:pt x="1449" y="142"/>
                  </a:lnTo>
                  <a:lnTo>
                    <a:pt x="1449" y="125"/>
                  </a:lnTo>
                  <a:lnTo>
                    <a:pt x="1450" y="113"/>
                  </a:lnTo>
                  <a:lnTo>
                    <a:pt x="1452" y="103"/>
                  </a:lnTo>
                  <a:lnTo>
                    <a:pt x="1454" y="96"/>
                  </a:lnTo>
                  <a:lnTo>
                    <a:pt x="1456" y="93"/>
                  </a:lnTo>
                  <a:lnTo>
                    <a:pt x="1458" y="90"/>
                  </a:lnTo>
                  <a:lnTo>
                    <a:pt x="1461" y="87"/>
                  </a:lnTo>
                  <a:lnTo>
                    <a:pt x="1465" y="85"/>
                  </a:lnTo>
                  <a:lnTo>
                    <a:pt x="1468" y="83"/>
                  </a:lnTo>
                  <a:lnTo>
                    <a:pt x="1473" y="82"/>
                  </a:lnTo>
                  <a:lnTo>
                    <a:pt x="1477" y="81"/>
                  </a:lnTo>
                  <a:lnTo>
                    <a:pt x="1482" y="81"/>
                  </a:lnTo>
                  <a:lnTo>
                    <a:pt x="1492" y="82"/>
                  </a:lnTo>
                  <a:lnTo>
                    <a:pt x="1492" y="46"/>
                  </a:lnTo>
                  <a:lnTo>
                    <a:pt x="1482" y="46"/>
                  </a:lnTo>
                  <a:lnTo>
                    <a:pt x="1474" y="47"/>
                  </a:lnTo>
                  <a:lnTo>
                    <a:pt x="1467" y="48"/>
                  </a:lnTo>
                  <a:lnTo>
                    <a:pt x="1464" y="50"/>
                  </a:lnTo>
                  <a:lnTo>
                    <a:pt x="1462" y="51"/>
                  </a:lnTo>
                  <a:lnTo>
                    <a:pt x="1457" y="55"/>
                  </a:lnTo>
                  <a:lnTo>
                    <a:pt x="1455" y="57"/>
                  </a:lnTo>
                  <a:lnTo>
                    <a:pt x="1453" y="59"/>
                  </a:lnTo>
                  <a:lnTo>
                    <a:pt x="1450" y="65"/>
                  </a:lnTo>
                  <a:lnTo>
                    <a:pt x="1447" y="72"/>
                  </a:lnTo>
                  <a:lnTo>
                    <a:pt x="1448" y="49"/>
                  </a:lnTo>
                  <a:lnTo>
                    <a:pt x="1411" y="49"/>
                  </a:lnTo>
                  <a:close/>
                  <a:moveTo>
                    <a:pt x="1624" y="88"/>
                  </a:moveTo>
                  <a:lnTo>
                    <a:pt x="1623" y="83"/>
                  </a:lnTo>
                  <a:lnTo>
                    <a:pt x="1622" y="78"/>
                  </a:lnTo>
                  <a:lnTo>
                    <a:pt x="1620" y="74"/>
                  </a:lnTo>
                  <a:lnTo>
                    <a:pt x="1618" y="70"/>
                  </a:lnTo>
                  <a:lnTo>
                    <a:pt x="1616" y="66"/>
                  </a:lnTo>
                  <a:lnTo>
                    <a:pt x="1613" y="63"/>
                  </a:lnTo>
                  <a:lnTo>
                    <a:pt x="1610" y="59"/>
                  </a:lnTo>
                  <a:lnTo>
                    <a:pt x="1607" y="57"/>
                  </a:lnTo>
                  <a:lnTo>
                    <a:pt x="1599" y="52"/>
                  </a:lnTo>
                  <a:lnTo>
                    <a:pt x="1589" y="48"/>
                  </a:lnTo>
                  <a:lnTo>
                    <a:pt x="1584" y="47"/>
                  </a:lnTo>
                  <a:lnTo>
                    <a:pt x="1579" y="46"/>
                  </a:lnTo>
                  <a:lnTo>
                    <a:pt x="1567" y="46"/>
                  </a:lnTo>
                  <a:lnTo>
                    <a:pt x="1555" y="46"/>
                  </a:lnTo>
                  <a:lnTo>
                    <a:pt x="1549" y="47"/>
                  </a:lnTo>
                  <a:lnTo>
                    <a:pt x="1544" y="49"/>
                  </a:lnTo>
                  <a:lnTo>
                    <a:pt x="1539" y="50"/>
                  </a:lnTo>
                  <a:lnTo>
                    <a:pt x="1535" y="52"/>
                  </a:lnTo>
                  <a:lnTo>
                    <a:pt x="1527" y="57"/>
                  </a:lnTo>
                  <a:lnTo>
                    <a:pt x="1523" y="60"/>
                  </a:lnTo>
                  <a:lnTo>
                    <a:pt x="1520" y="63"/>
                  </a:lnTo>
                  <a:lnTo>
                    <a:pt x="1518" y="66"/>
                  </a:lnTo>
                  <a:lnTo>
                    <a:pt x="1516" y="70"/>
                  </a:lnTo>
                  <a:lnTo>
                    <a:pt x="1514" y="74"/>
                  </a:lnTo>
                  <a:lnTo>
                    <a:pt x="1513" y="78"/>
                  </a:lnTo>
                  <a:lnTo>
                    <a:pt x="1512" y="83"/>
                  </a:lnTo>
                  <a:lnTo>
                    <a:pt x="1512" y="87"/>
                  </a:lnTo>
                  <a:lnTo>
                    <a:pt x="1513" y="95"/>
                  </a:lnTo>
                  <a:lnTo>
                    <a:pt x="1513" y="98"/>
                  </a:lnTo>
                  <a:lnTo>
                    <a:pt x="1514" y="101"/>
                  </a:lnTo>
                  <a:lnTo>
                    <a:pt x="1517" y="107"/>
                  </a:lnTo>
                  <a:lnTo>
                    <a:pt x="1521" y="111"/>
                  </a:lnTo>
                  <a:lnTo>
                    <a:pt x="1526" y="115"/>
                  </a:lnTo>
                  <a:lnTo>
                    <a:pt x="1533" y="119"/>
                  </a:lnTo>
                  <a:lnTo>
                    <a:pt x="1541" y="122"/>
                  </a:lnTo>
                  <a:lnTo>
                    <a:pt x="1551" y="124"/>
                  </a:lnTo>
                  <a:lnTo>
                    <a:pt x="1575" y="130"/>
                  </a:lnTo>
                  <a:lnTo>
                    <a:pt x="1581" y="132"/>
                  </a:lnTo>
                  <a:lnTo>
                    <a:pt x="1586" y="134"/>
                  </a:lnTo>
                  <a:lnTo>
                    <a:pt x="1587" y="136"/>
                  </a:lnTo>
                  <a:lnTo>
                    <a:pt x="1588" y="138"/>
                  </a:lnTo>
                  <a:lnTo>
                    <a:pt x="1589" y="139"/>
                  </a:lnTo>
                  <a:lnTo>
                    <a:pt x="1589" y="142"/>
                  </a:lnTo>
                  <a:lnTo>
                    <a:pt x="1589" y="144"/>
                  </a:lnTo>
                  <a:lnTo>
                    <a:pt x="1588" y="147"/>
                  </a:lnTo>
                  <a:lnTo>
                    <a:pt x="1586" y="149"/>
                  </a:lnTo>
                  <a:lnTo>
                    <a:pt x="1584" y="151"/>
                  </a:lnTo>
                  <a:lnTo>
                    <a:pt x="1581" y="152"/>
                  </a:lnTo>
                  <a:lnTo>
                    <a:pt x="1577" y="153"/>
                  </a:lnTo>
                  <a:lnTo>
                    <a:pt x="1574" y="154"/>
                  </a:lnTo>
                  <a:lnTo>
                    <a:pt x="1569" y="154"/>
                  </a:lnTo>
                  <a:lnTo>
                    <a:pt x="1564" y="154"/>
                  </a:lnTo>
                  <a:lnTo>
                    <a:pt x="1559" y="153"/>
                  </a:lnTo>
                  <a:lnTo>
                    <a:pt x="1557" y="152"/>
                  </a:lnTo>
                  <a:lnTo>
                    <a:pt x="1555" y="152"/>
                  </a:lnTo>
                  <a:lnTo>
                    <a:pt x="1552" y="150"/>
                  </a:lnTo>
                  <a:lnTo>
                    <a:pt x="1549" y="147"/>
                  </a:lnTo>
                  <a:lnTo>
                    <a:pt x="1547" y="144"/>
                  </a:lnTo>
                  <a:lnTo>
                    <a:pt x="1545" y="140"/>
                  </a:lnTo>
                  <a:lnTo>
                    <a:pt x="1544" y="136"/>
                  </a:lnTo>
                  <a:lnTo>
                    <a:pt x="1509" y="136"/>
                  </a:lnTo>
                  <a:lnTo>
                    <a:pt x="1509" y="141"/>
                  </a:lnTo>
                  <a:lnTo>
                    <a:pt x="1510" y="146"/>
                  </a:lnTo>
                  <a:lnTo>
                    <a:pt x="1512" y="151"/>
                  </a:lnTo>
                  <a:lnTo>
                    <a:pt x="1514" y="155"/>
                  </a:lnTo>
                  <a:lnTo>
                    <a:pt x="1516" y="159"/>
                  </a:lnTo>
                  <a:lnTo>
                    <a:pt x="1519" y="163"/>
                  </a:lnTo>
                  <a:lnTo>
                    <a:pt x="1522" y="167"/>
                  </a:lnTo>
                  <a:lnTo>
                    <a:pt x="1526" y="170"/>
                  </a:lnTo>
                  <a:lnTo>
                    <a:pt x="1530" y="172"/>
                  </a:lnTo>
                  <a:lnTo>
                    <a:pt x="1534" y="175"/>
                  </a:lnTo>
                  <a:lnTo>
                    <a:pt x="1539" y="177"/>
                  </a:lnTo>
                  <a:lnTo>
                    <a:pt x="1544" y="179"/>
                  </a:lnTo>
                  <a:lnTo>
                    <a:pt x="1550" y="180"/>
                  </a:lnTo>
                  <a:lnTo>
                    <a:pt x="1556" y="181"/>
                  </a:lnTo>
                  <a:lnTo>
                    <a:pt x="1562" y="181"/>
                  </a:lnTo>
                  <a:lnTo>
                    <a:pt x="1569" y="182"/>
                  </a:lnTo>
                  <a:lnTo>
                    <a:pt x="1575" y="181"/>
                  </a:lnTo>
                  <a:lnTo>
                    <a:pt x="1581" y="181"/>
                  </a:lnTo>
                  <a:lnTo>
                    <a:pt x="1587" y="180"/>
                  </a:lnTo>
                  <a:lnTo>
                    <a:pt x="1593" y="179"/>
                  </a:lnTo>
                  <a:lnTo>
                    <a:pt x="1598" y="177"/>
                  </a:lnTo>
                  <a:lnTo>
                    <a:pt x="1603" y="175"/>
                  </a:lnTo>
                  <a:lnTo>
                    <a:pt x="1611" y="170"/>
                  </a:lnTo>
                  <a:lnTo>
                    <a:pt x="1615" y="167"/>
                  </a:lnTo>
                  <a:lnTo>
                    <a:pt x="1618" y="163"/>
                  </a:lnTo>
                  <a:lnTo>
                    <a:pt x="1620" y="160"/>
                  </a:lnTo>
                  <a:lnTo>
                    <a:pt x="1623" y="156"/>
                  </a:lnTo>
                  <a:lnTo>
                    <a:pt x="1624" y="151"/>
                  </a:lnTo>
                  <a:lnTo>
                    <a:pt x="1626" y="147"/>
                  </a:lnTo>
                  <a:lnTo>
                    <a:pt x="1626" y="142"/>
                  </a:lnTo>
                  <a:lnTo>
                    <a:pt x="1627" y="137"/>
                  </a:lnTo>
                  <a:lnTo>
                    <a:pt x="1626" y="133"/>
                  </a:lnTo>
                  <a:lnTo>
                    <a:pt x="1626" y="130"/>
                  </a:lnTo>
                  <a:lnTo>
                    <a:pt x="1624" y="123"/>
                  </a:lnTo>
                  <a:lnTo>
                    <a:pt x="1623" y="119"/>
                  </a:lnTo>
                  <a:lnTo>
                    <a:pt x="1621" y="116"/>
                  </a:lnTo>
                  <a:lnTo>
                    <a:pt x="1617" y="111"/>
                  </a:lnTo>
                  <a:lnTo>
                    <a:pt x="1612" y="107"/>
                  </a:lnTo>
                  <a:lnTo>
                    <a:pt x="1609" y="106"/>
                  </a:lnTo>
                  <a:lnTo>
                    <a:pt x="1606" y="104"/>
                  </a:lnTo>
                  <a:lnTo>
                    <a:pt x="1598" y="101"/>
                  </a:lnTo>
                  <a:lnTo>
                    <a:pt x="1588" y="99"/>
                  </a:lnTo>
                  <a:lnTo>
                    <a:pt x="1564" y="94"/>
                  </a:lnTo>
                  <a:lnTo>
                    <a:pt x="1556" y="92"/>
                  </a:lnTo>
                  <a:lnTo>
                    <a:pt x="1554" y="91"/>
                  </a:lnTo>
                  <a:lnTo>
                    <a:pt x="1551" y="90"/>
                  </a:lnTo>
                  <a:lnTo>
                    <a:pt x="1550" y="88"/>
                  </a:lnTo>
                  <a:lnTo>
                    <a:pt x="1549" y="87"/>
                  </a:lnTo>
                  <a:lnTo>
                    <a:pt x="1548" y="86"/>
                  </a:lnTo>
                  <a:lnTo>
                    <a:pt x="1548" y="84"/>
                  </a:lnTo>
                  <a:lnTo>
                    <a:pt x="1548" y="82"/>
                  </a:lnTo>
                  <a:lnTo>
                    <a:pt x="1549" y="80"/>
                  </a:lnTo>
                  <a:lnTo>
                    <a:pt x="1551" y="78"/>
                  </a:lnTo>
                  <a:lnTo>
                    <a:pt x="1553" y="76"/>
                  </a:lnTo>
                  <a:lnTo>
                    <a:pt x="1556" y="75"/>
                  </a:lnTo>
                  <a:lnTo>
                    <a:pt x="1559" y="74"/>
                  </a:lnTo>
                  <a:lnTo>
                    <a:pt x="1562" y="73"/>
                  </a:lnTo>
                  <a:lnTo>
                    <a:pt x="1566" y="73"/>
                  </a:lnTo>
                  <a:lnTo>
                    <a:pt x="1571" y="73"/>
                  </a:lnTo>
                  <a:lnTo>
                    <a:pt x="1575" y="74"/>
                  </a:lnTo>
                  <a:lnTo>
                    <a:pt x="1578" y="75"/>
                  </a:lnTo>
                  <a:lnTo>
                    <a:pt x="1581" y="77"/>
                  </a:lnTo>
                  <a:lnTo>
                    <a:pt x="1584" y="79"/>
                  </a:lnTo>
                  <a:lnTo>
                    <a:pt x="1586" y="82"/>
                  </a:lnTo>
                  <a:lnTo>
                    <a:pt x="1587" y="85"/>
                  </a:lnTo>
                  <a:lnTo>
                    <a:pt x="1588" y="88"/>
                  </a:lnTo>
                  <a:lnTo>
                    <a:pt x="1624" y="88"/>
                  </a:lnTo>
                  <a:close/>
                  <a:moveTo>
                    <a:pt x="1689" y="49"/>
                  </a:moveTo>
                  <a:lnTo>
                    <a:pt x="1651" y="49"/>
                  </a:lnTo>
                  <a:lnTo>
                    <a:pt x="1651" y="178"/>
                  </a:lnTo>
                  <a:lnTo>
                    <a:pt x="1689" y="178"/>
                  </a:lnTo>
                  <a:lnTo>
                    <a:pt x="1689" y="49"/>
                  </a:lnTo>
                  <a:close/>
                  <a:moveTo>
                    <a:pt x="1689" y="0"/>
                  </a:moveTo>
                  <a:lnTo>
                    <a:pt x="1651" y="0"/>
                  </a:lnTo>
                  <a:lnTo>
                    <a:pt x="1651" y="31"/>
                  </a:lnTo>
                  <a:lnTo>
                    <a:pt x="1689" y="31"/>
                  </a:lnTo>
                  <a:lnTo>
                    <a:pt x="1689" y="0"/>
                  </a:lnTo>
                  <a:close/>
                  <a:moveTo>
                    <a:pt x="1794" y="51"/>
                  </a:moveTo>
                  <a:lnTo>
                    <a:pt x="1771" y="51"/>
                  </a:lnTo>
                  <a:lnTo>
                    <a:pt x="1771" y="10"/>
                  </a:lnTo>
                  <a:lnTo>
                    <a:pt x="1733" y="10"/>
                  </a:lnTo>
                  <a:lnTo>
                    <a:pt x="1733" y="51"/>
                  </a:lnTo>
                  <a:lnTo>
                    <a:pt x="1715" y="51"/>
                  </a:lnTo>
                  <a:lnTo>
                    <a:pt x="1715" y="77"/>
                  </a:lnTo>
                  <a:lnTo>
                    <a:pt x="1733" y="77"/>
                  </a:lnTo>
                  <a:lnTo>
                    <a:pt x="1733" y="136"/>
                  </a:lnTo>
                  <a:lnTo>
                    <a:pt x="1733" y="149"/>
                  </a:lnTo>
                  <a:lnTo>
                    <a:pt x="1734" y="154"/>
                  </a:lnTo>
                  <a:lnTo>
                    <a:pt x="1735" y="158"/>
                  </a:lnTo>
                  <a:lnTo>
                    <a:pt x="1736" y="161"/>
                  </a:lnTo>
                  <a:lnTo>
                    <a:pt x="1737" y="164"/>
                  </a:lnTo>
                  <a:lnTo>
                    <a:pt x="1739" y="167"/>
                  </a:lnTo>
                  <a:lnTo>
                    <a:pt x="1741" y="170"/>
                  </a:lnTo>
                  <a:lnTo>
                    <a:pt x="1745" y="173"/>
                  </a:lnTo>
                  <a:lnTo>
                    <a:pt x="1752" y="176"/>
                  </a:lnTo>
                  <a:lnTo>
                    <a:pt x="1756" y="177"/>
                  </a:lnTo>
                  <a:lnTo>
                    <a:pt x="1760" y="178"/>
                  </a:lnTo>
                  <a:lnTo>
                    <a:pt x="1771" y="178"/>
                  </a:lnTo>
                  <a:lnTo>
                    <a:pt x="1794" y="178"/>
                  </a:lnTo>
                  <a:lnTo>
                    <a:pt x="1794" y="150"/>
                  </a:lnTo>
                  <a:lnTo>
                    <a:pt x="1781" y="150"/>
                  </a:lnTo>
                  <a:lnTo>
                    <a:pt x="1778" y="149"/>
                  </a:lnTo>
                  <a:lnTo>
                    <a:pt x="1775" y="149"/>
                  </a:lnTo>
                  <a:lnTo>
                    <a:pt x="1774" y="148"/>
                  </a:lnTo>
                  <a:lnTo>
                    <a:pt x="1772" y="146"/>
                  </a:lnTo>
                  <a:lnTo>
                    <a:pt x="1772" y="144"/>
                  </a:lnTo>
                  <a:lnTo>
                    <a:pt x="1771" y="140"/>
                  </a:lnTo>
                  <a:lnTo>
                    <a:pt x="1771" y="128"/>
                  </a:lnTo>
                  <a:lnTo>
                    <a:pt x="1771" y="77"/>
                  </a:lnTo>
                  <a:lnTo>
                    <a:pt x="1794" y="77"/>
                  </a:lnTo>
                  <a:lnTo>
                    <a:pt x="1794" y="51"/>
                  </a:lnTo>
                  <a:close/>
                  <a:moveTo>
                    <a:pt x="1903" y="49"/>
                  </a:moveTo>
                  <a:lnTo>
                    <a:pt x="1887" y="107"/>
                  </a:lnTo>
                  <a:lnTo>
                    <a:pt x="1883" y="123"/>
                  </a:lnTo>
                  <a:lnTo>
                    <a:pt x="1880" y="136"/>
                  </a:lnTo>
                  <a:lnTo>
                    <a:pt x="1878" y="131"/>
                  </a:lnTo>
                  <a:lnTo>
                    <a:pt x="1872" y="108"/>
                  </a:lnTo>
                  <a:lnTo>
                    <a:pt x="1853" y="49"/>
                  </a:lnTo>
                  <a:lnTo>
                    <a:pt x="1812" y="49"/>
                  </a:lnTo>
                  <a:lnTo>
                    <a:pt x="1855" y="158"/>
                  </a:lnTo>
                  <a:lnTo>
                    <a:pt x="1857" y="164"/>
                  </a:lnTo>
                  <a:lnTo>
                    <a:pt x="1859" y="168"/>
                  </a:lnTo>
                  <a:lnTo>
                    <a:pt x="1859" y="171"/>
                  </a:lnTo>
                  <a:lnTo>
                    <a:pt x="1859" y="174"/>
                  </a:lnTo>
                  <a:lnTo>
                    <a:pt x="1859" y="178"/>
                  </a:lnTo>
                  <a:lnTo>
                    <a:pt x="1858" y="181"/>
                  </a:lnTo>
                  <a:lnTo>
                    <a:pt x="1857" y="184"/>
                  </a:lnTo>
                  <a:lnTo>
                    <a:pt x="1855" y="186"/>
                  </a:lnTo>
                  <a:lnTo>
                    <a:pt x="1852" y="188"/>
                  </a:lnTo>
                  <a:lnTo>
                    <a:pt x="1848" y="189"/>
                  </a:lnTo>
                  <a:lnTo>
                    <a:pt x="1844" y="190"/>
                  </a:lnTo>
                  <a:lnTo>
                    <a:pt x="1840" y="190"/>
                  </a:lnTo>
                  <a:lnTo>
                    <a:pt x="1829" y="190"/>
                  </a:lnTo>
                  <a:lnTo>
                    <a:pt x="1829" y="219"/>
                  </a:lnTo>
                  <a:lnTo>
                    <a:pt x="1851" y="219"/>
                  </a:lnTo>
                  <a:lnTo>
                    <a:pt x="1861" y="219"/>
                  </a:lnTo>
                  <a:lnTo>
                    <a:pt x="1869" y="218"/>
                  </a:lnTo>
                  <a:lnTo>
                    <a:pt x="1872" y="217"/>
                  </a:lnTo>
                  <a:lnTo>
                    <a:pt x="1875" y="215"/>
                  </a:lnTo>
                  <a:lnTo>
                    <a:pt x="1878" y="214"/>
                  </a:lnTo>
                  <a:lnTo>
                    <a:pt x="1881" y="212"/>
                  </a:lnTo>
                  <a:lnTo>
                    <a:pt x="1883" y="210"/>
                  </a:lnTo>
                  <a:lnTo>
                    <a:pt x="1885" y="207"/>
                  </a:lnTo>
                  <a:lnTo>
                    <a:pt x="1889" y="200"/>
                  </a:lnTo>
                  <a:lnTo>
                    <a:pt x="1893" y="191"/>
                  </a:lnTo>
                  <a:lnTo>
                    <a:pt x="1898" y="179"/>
                  </a:lnTo>
                  <a:lnTo>
                    <a:pt x="1943" y="49"/>
                  </a:lnTo>
                  <a:lnTo>
                    <a:pt x="190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6081713" y="1270000"/>
              <a:ext cx="5127625" cy="349250"/>
            </a:xfrm>
            <a:custGeom>
              <a:avLst/>
              <a:gdLst>
                <a:gd name="T0" fmla="*/ 115 w 3230"/>
                <a:gd name="T1" fmla="*/ 10 h 220"/>
                <a:gd name="T2" fmla="*/ 92 w 3230"/>
                <a:gd name="T3" fmla="*/ 75 h 220"/>
                <a:gd name="T4" fmla="*/ 220 w 3230"/>
                <a:gd name="T5" fmla="*/ 49 h 220"/>
                <a:gd name="T6" fmla="*/ 262 w 3230"/>
                <a:gd name="T7" fmla="*/ 122 h 220"/>
                <a:gd name="T8" fmla="*/ 393 w 3230"/>
                <a:gd name="T9" fmla="*/ 143 h 220"/>
                <a:gd name="T10" fmla="*/ 348 w 3230"/>
                <a:gd name="T11" fmla="*/ 82 h 220"/>
                <a:gd name="T12" fmla="*/ 300 w 3230"/>
                <a:gd name="T13" fmla="*/ 123 h 220"/>
                <a:gd name="T14" fmla="*/ 473 w 3230"/>
                <a:gd name="T15" fmla="*/ 0 h 220"/>
                <a:gd name="T16" fmla="*/ 636 w 3230"/>
                <a:gd name="T17" fmla="*/ 103 h 220"/>
                <a:gd name="T18" fmla="*/ 511 w 3230"/>
                <a:gd name="T19" fmla="*/ 94 h 220"/>
                <a:gd name="T20" fmla="*/ 621 w 3230"/>
                <a:gd name="T21" fmla="*/ 166 h 220"/>
                <a:gd name="T22" fmla="*/ 548 w 3230"/>
                <a:gd name="T23" fmla="*/ 94 h 220"/>
                <a:gd name="T24" fmla="*/ 734 w 3230"/>
                <a:gd name="T25" fmla="*/ 47 h 220"/>
                <a:gd name="T26" fmla="*/ 725 w 3230"/>
                <a:gd name="T27" fmla="*/ 131 h 220"/>
                <a:gd name="T28" fmla="*/ 664 w 3230"/>
                <a:gd name="T29" fmla="*/ 156 h 220"/>
                <a:gd name="T30" fmla="*/ 777 w 3230"/>
                <a:gd name="T31" fmla="*/ 138 h 220"/>
                <a:gd name="T32" fmla="*/ 716 w 3230"/>
                <a:gd name="T33" fmla="*/ 73 h 220"/>
                <a:gd name="T34" fmla="*/ 816 w 3230"/>
                <a:gd name="T35" fmla="*/ 57 h 220"/>
                <a:gd name="T36" fmla="*/ 875 w 3230"/>
                <a:gd name="T37" fmla="*/ 150 h 220"/>
                <a:gd name="T38" fmla="*/ 839 w 3230"/>
                <a:gd name="T39" fmla="*/ 181 h 220"/>
                <a:gd name="T40" fmla="*/ 896 w 3230"/>
                <a:gd name="T41" fmla="*/ 105 h 220"/>
                <a:gd name="T42" fmla="*/ 913 w 3230"/>
                <a:gd name="T43" fmla="*/ 89 h 220"/>
                <a:gd name="T44" fmla="*/ 1012 w 3230"/>
                <a:gd name="T45" fmla="*/ 115 h 220"/>
                <a:gd name="T46" fmla="*/ 1141 w 3230"/>
                <a:gd name="T47" fmla="*/ 149 h 220"/>
                <a:gd name="T48" fmla="*/ 1096 w 3230"/>
                <a:gd name="T49" fmla="*/ 80 h 220"/>
                <a:gd name="T50" fmla="*/ 1052 w 3230"/>
                <a:gd name="T51" fmla="*/ 127 h 220"/>
                <a:gd name="T52" fmla="*/ 1236 w 3230"/>
                <a:gd name="T53" fmla="*/ 78 h 220"/>
                <a:gd name="T54" fmla="*/ 1248 w 3230"/>
                <a:gd name="T55" fmla="*/ 46 h 220"/>
                <a:gd name="T56" fmla="*/ 1404 w 3230"/>
                <a:gd name="T57" fmla="*/ 86 h 220"/>
                <a:gd name="T58" fmla="*/ 1333 w 3230"/>
                <a:gd name="T59" fmla="*/ 172 h 220"/>
                <a:gd name="T60" fmla="*/ 1435 w 3230"/>
                <a:gd name="T61" fmla="*/ 66 h 220"/>
                <a:gd name="T62" fmla="*/ 1402 w 3230"/>
                <a:gd name="T63" fmla="*/ 141 h 220"/>
                <a:gd name="T64" fmla="*/ 1516 w 3230"/>
                <a:gd name="T65" fmla="*/ 0 h 220"/>
                <a:gd name="T66" fmla="*/ 1773 w 3230"/>
                <a:gd name="T67" fmla="*/ 61 h 220"/>
                <a:gd name="T68" fmla="*/ 1724 w 3230"/>
                <a:gd name="T69" fmla="*/ 48 h 220"/>
                <a:gd name="T70" fmla="*/ 1925 w 3230"/>
                <a:gd name="T71" fmla="*/ 93 h 220"/>
                <a:gd name="T72" fmla="*/ 1800 w 3230"/>
                <a:gd name="T73" fmla="*/ 100 h 220"/>
                <a:gd name="T74" fmla="*/ 1916 w 3230"/>
                <a:gd name="T75" fmla="*/ 162 h 220"/>
                <a:gd name="T76" fmla="*/ 1839 w 3230"/>
                <a:gd name="T77" fmla="*/ 94 h 220"/>
                <a:gd name="T78" fmla="*/ 2022 w 3230"/>
                <a:gd name="T79" fmla="*/ 179 h 220"/>
                <a:gd name="T80" fmla="*/ 2092 w 3230"/>
                <a:gd name="T81" fmla="*/ 70 h 220"/>
                <a:gd name="T82" fmla="*/ 2175 w 3230"/>
                <a:gd name="T83" fmla="*/ 176 h 220"/>
                <a:gd name="T84" fmla="*/ 2116 w 3230"/>
                <a:gd name="T85" fmla="*/ 126 h 220"/>
                <a:gd name="T86" fmla="*/ 2373 w 3230"/>
                <a:gd name="T87" fmla="*/ 46 h 220"/>
                <a:gd name="T88" fmla="*/ 2340 w 3230"/>
                <a:gd name="T89" fmla="*/ 175 h 220"/>
                <a:gd name="T90" fmla="*/ 2434 w 3230"/>
                <a:gd name="T91" fmla="*/ 81 h 220"/>
                <a:gd name="T92" fmla="*/ 2399 w 3230"/>
                <a:gd name="T93" fmla="*/ 138 h 220"/>
                <a:gd name="T94" fmla="*/ 2361 w 3230"/>
                <a:gd name="T95" fmla="*/ 79 h 220"/>
                <a:gd name="T96" fmla="*/ 2598 w 3230"/>
                <a:gd name="T97" fmla="*/ 142 h 220"/>
                <a:gd name="T98" fmla="*/ 2513 w 3230"/>
                <a:gd name="T99" fmla="*/ 60 h 220"/>
                <a:gd name="T100" fmla="*/ 2531 w 3230"/>
                <a:gd name="T101" fmla="*/ 151 h 220"/>
                <a:gd name="T102" fmla="*/ 2671 w 3230"/>
                <a:gd name="T103" fmla="*/ 95 h 220"/>
                <a:gd name="T104" fmla="*/ 2753 w 3230"/>
                <a:gd name="T105" fmla="*/ 83 h 220"/>
                <a:gd name="T106" fmla="*/ 2794 w 3230"/>
                <a:gd name="T107" fmla="*/ 48 h 220"/>
                <a:gd name="T108" fmla="*/ 2673 w 3230"/>
                <a:gd name="T109" fmla="*/ 60 h 220"/>
                <a:gd name="T110" fmla="*/ 2880 w 3230"/>
                <a:gd name="T111" fmla="*/ 57 h 220"/>
                <a:gd name="T112" fmla="*/ 2929 w 3230"/>
                <a:gd name="T113" fmla="*/ 182 h 220"/>
                <a:gd name="T114" fmla="*/ 2896 w 3230"/>
                <a:gd name="T115" fmla="*/ 142 h 220"/>
                <a:gd name="T116" fmla="*/ 3049 w 3230"/>
                <a:gd name="T117" fmla="*/ 179 h 220"/>
                <a:gd name="T118" fmla="*/ 3124 w 3230"/>
                <a:gd name="T119" fmla="*/ 70 h 220"/>
                <a:gd name="T120" fmla="*/ 3169 w 3230"/>
                <a:gd name="T121" fmla="*/ 7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0" h="220">
                  <a:moveTo>
                    <a:pt x="41" y="119"/>
                  </a:moveTo>
                  <a:lnTo>
                    <a:pt x="78" y="119"/>
                  </a:lnTo>
                  <a:lnTo>
                    <a:pt x="86" y="118"/>
                  </a:lnTo>
                  <a:lnTo>
                    <a:pt x="92" y="118"/>
                  </a:lnTo>
                  <a:lnTo>
                    <a:pt x="99" y="116"/>
                  </a:lnTo>
                  <a:lnTo>
                    <a:pt x="104" y="115"/>
                  </a:lnTo>
                  <a:lnTo>
                    <a:pt x="110" y="112"/>
                  </a:lnTo>
                  <a:lnTo>
                    <a:pt x="114" y="110"/>
                  </a:lnTo>
                  <a:lnTo>
                    <a:pt x="119" y="106"/>
                  </a:lnTo>
                  <a:lnTo>
                    <a:pt x="123" y="102"/>
                  </a:lnTo>
                  <a:lnTo>
                    <a:pt x="127" y="98"/>
                  </a:lnTo>
                  <a:lnTo>
                    <a:pt x="130" y="94"/>
                  </a:lnTo>
                  <a:lnTo>
                    <a:pt x="132" y="89"/>
                  </a:lnTo>
                  <a:lnTo>
                    <a:pt x="134" y="83"/>
                  </a:lnTo>
                  <a:lnTo>
                    <a:pt x="136" y="78"/>
                  </a:lnTo>
                  <a:lnTo>
                    <a:pt x="137" y="72"/>
                  </a:lnTo>
                  <a:lnTo>
                    <a:pt x="138" y="66"/>
                  </a:lnTo>
                  <a:lnTo>
                    <a:pt x="138" y="60"/>
                  </a:lnTo>
                  <a:lnTo>
                    <a:pt x="138" y="53"/>
                  </a:lnTo>
                  <a:lnTo>
                    <a:pt x="137" y="46"/>
                  </a:lnTo>
                  <a:lnTo>
                    <a:pt x="135" y="40"/>
                  </a:lnTo>
                  <a:lnTo>
                    <a:pt x="133" y="34"/>
                  </a:lnTo>
                  <a:lnTo>
                    <a:pt x="130" y="28"/>
                  </a:lnTo>
                  <a:lnTo>
                    <a:pt x="127" y="23"/>
                  </a:lnTo>
                  <a:lnTo>
                    <a:pt x="123" y="18"/>
                  </a:lnTo>
                  <a:lnTo>
                    <a:pt x="119" y="14"/>
                  </a:lnTo>
                  <a:lnTo>
                    <a:pt x="115" y="10"/>
                  </a:lnTo>
                  <a:lnTo>
                    <a:pt x="110" y="7"/>
                  </a:lnTo>
                  <a:lnTo>
                    <a:pt x="108" y="6"/>
                  </a:lnTo>
                  <a:lnTo>
                    <a:pt x="105" y="5"/>
                  </a:lnTo>
                  <a:lnTo>
                    <a:pt x="99" y="3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179"/>
                  </a:lnTo>
                  <a:lnTo>
                    <a:pt x="41" y="179"/>
                  </a:lnTo>
                  <a:lnTo>
                    <a:pt x="41" y="119"/>
                  </a:lnTo>
                  <a:close/>
                  <a:moveTo>
                    <a:pt x="41" y="83"/>
                  </a:moveTo>
                  <a:lnTo>
                    <a:pt x="41" y="34"/>
                  </a:lnTo>
                  <a:lnTo>
                    <a:pt x="72" y="34"/>
                  </a:lnTo>
                  <a:lnTo>
                    <a:pt x="78" y="35"/>
                  </a:lnTo>
                  <a:lnTo>
                    <a:pt x="83" y="36"/>
                  </a:lnTo>
                  <a:lnTo>
                    <a:pt x="87" y="38"/>
                  </a:lnTo>
                  <a:lnTo>
                    <a:pt x="91" y="41"/>
                  </a:lnTo>
                  <a:lnTo>
                    <a:pt x="93" y="44"/>
                  </a:lnTo>
                  <a:lnTo>
                    <a:pt x="96" y="49"/>
                  </a:lnTo>
                  <a:lnTo>
                    <a:pt x="97" y="53"/>
                  </a:lnTo>
                  <a:lnTo>
                    <a:pt x="97" y="59"/>
                  </a:lnTo>
                  <a:lnTo>
                    <a:pt x="97" y="64"/>
                  </a:lnTo>
                  <a:lnTo>
                    <a:pt x="96" y="69"/>
                  </a:lnTo>
                  <a:lnTo>
                    <a:pt x="93" y="73"/>
                  </a:lnTo>
                  <a:lnTo>
                    <a:pt x="92" y="75"/>
                  </a:lnTo>
                  <a:lnTo>
                    <a:pt x="91" y="77"/>
                  </a:lnTo>
                  <a:lnTo>
                    <a:pt x="87" y="80"/>
                  </a:lnTo>
                  <a:lnTo>
                    <a:pt x="83" y="82"/>
                  </a:lnTo>
                  <a:lnTo>
                    <a:pt x="78" y="83"/>
                  </a:lnTo>
                  <a:lnTo>
                    <a:pt x="72" y="83"/>
                  </a:lnTo>
                  <a:lnTo>
                    <a:pt x="41" y="83"/>
                  </a:lnTo>
                  <a:close/>
                  <a:moveTo>
                    <a:pt x="164" y="49"/>
                  </a:moveTo>
                  <a:lnTo>
                    <a:pt x="164" y="179"/>
                  </a:lnTo>
                  <a:lnTo>
                    <a:pt x="202" y="179"/>
                  </a:lnTo>
                  <a:lnTo>
                    <a:pt x="202" y="143"/>
                  </a:lnTo>
                  <a:lnTo>
                    <a:pt x="202" y="127"/>
                  </a:lnTo>
                  <a:lnTo>
                    <a:pt x="203" y="114"/>
                  </a:lnTo>
                  <a:lnTo>
                    <a:pt x="204" y="105"/>
                  </a:lnTo>
                  <a:lnTo>
                    <a:pt x="207" y="98"/>
                  </a:lnTo>
                  <a:lnTo>
                    <a:pt x="209" y="94"/>
                  </a:lnTo>
                  <a:lnTo>
                    <a:pt x="211" y="91"/>
                  </a:lnTo>
                  <a:lnTo>
                    <a:pt x="214" y="88"/>
                  </a:lnTo>
                  <a:lnTo>
                    <a:pt x="217" y="85"/>
                  </a:lnTo>
                  <a:lnTo>
                    <a:pt x="221" y="83"/>
                  </a:lnTo>
                  <a:lnTo>
                    <a:pt x="226" y="82"/>
                  </a:lnTo>
                  <a:lnTo>
                    <a:pt x="230" y="81"/>
                  </a:lnTo>
                  <a:lnTo>
                    <a:pt x="235" y="81"/>
                  </a:lnTo>
                  <a:lnTo>
                    <a:pt x="244" y="82"/>
                  </a:lnTo>
                  <a:lnTo>
                    <a:pt x="244" y="46"/>
                  </a:lnTo>
                  <a:lnTo>
                    <a:pt x="235" y="46"/>
                  </a:lnTo>
                  <a:lnTo>
                    <a:pt x="227" y="47"/>
                  </a:lnTo>
                  <a:lnTo>
                    <a:pt x="220" y="49"/>
                  </a:lnTo>
                  <a:lnTo>
                    <a:pt x="217" y="50"/>
                  </a:lnTo>
                  <a:lnTo>
                    <a:pt x="215" y="51"/>
                  </a:lnTo>
                  <a:lnTo>
                    <a:pt x="210" y="55"/>
                  </a:lnTo>
                  <a:lnTo>
                    <a:pt x="208" y="57"/>
                  </a:lnTo>
                  <a:lnTo>
                    <a:pt x="206" y="59"/>
                  </a:lnTo>
                  <a:lnTo>
                    <a:pt x="203" y="65"/>
                  </a:lnTo>
                  <a:lnTo>
                    <a:pt x="200" y="72"/>
                  </a:lnTo>
                  <a:lnTo>
                    <a:pt x="201" y="49"/>
                  </a:lnTo>
                  <a:lnTo>
                    <a:pt x="164" y="49"/>
                  </a:lnTo>
                  <a:close/>
                  <a:moveTo>
                    <a:pt x="330" y="46"/>
                  </a:moveTo>
                  <a:lnTo>
                    <a:pt x="322" y="46"/>
                  </a:lnTo>
                  <a:lnTo>
                    <a:pt x="315" y="47"/>
                  </a:lnTo>
                  <a:lnTo>
                    <a:pt x="308" y="49"/>
                  </a:lnTo>
                  <a:lnTo>
                    <a:pt x="302" y="51"/>
                  </a:lnTo>
                  <a:lnTo>
                    <a:pt x="296" y="54"/>
                  </a:lnTo>
                  <a:lnTo>
                    <a:pt x="290" y="57"/>
                  </a:lnTo>
                  <a:lnTo>
                    <a:pt x="285" y="61"/>
                  </a:lnTo>
                  <a:lnTo>
                    <a:pt x="280" y="65"/>
                  </a:lnTo>
                  <a:lnTo>
                    <a:pt x="276" y="70"/>
                  </a:lnTo>
                  <a:lnTo>
                    <a:pt x="272" y="75"/>
                  </a:lnTo>
                  <a:lnTo>
                    <a:pt x="269" y="80"/>
                  </a:lnTo>
                  <a:lnTo>
                    <a:pt x="266" y="86"/>
                  </a:lnTo>
                  <a:lnTo>
                    <a:pt x="264" y="94"/>
                  </a:lnTo>
                  <a:lnTo>
                    <a:pt x="263" y="100"/>
                  </a:lnTo>
                  <a:lnTo>
                    <a:pt x="262" y="107"/>
                  </a:lnTo>
                  <a:lnTo>
                    <a:pt x="261" y="115"/>
                  </a:lnTo>
                  <a:lnTo>
                    <a:pt x="262" y="122"/>
                  </a:lnTo>
                  <a:lnTo>
                    <a:pt x="263" y="129"/>
                  </a:lnTo>
                  <a:lnTo>
                    <a:pt x="264" y="136"/>
                  </a:lnTo>
                  <a:lnTo>
                    <a:pt x="266" y="142"/>
                  </a:lnTo>
                  <a:lnTo>
                    <a:pt x="269" y="148"/>
                  </a:lnTo>
                  <a:lnTo>
                    <a:pt x="272" y="154"/>
                  </a:lnTo>
                  <a:lnTo>
                    <a:pt x="276" y="159"/>
                  </a:lnTo>
                  <a:lnTo>
                    <a:pt x="280" y="164"/>
                  </a:lnTo>
                  <a:lnTo>
                    <a:pt x="285" y="168"/>
                  </a:lnTo>
                  <a:lnTo>
                    <a:pt x="290" y="172"/>
                  </a:lnTo>
                  <a:lnTo>
                    <a:pt x="296" y="175"/>
                  </a:lnTo>
                  <a:lnTo>
                    <a:pt x="302" y="178"/>
                  </a:lnTo>
                  <a:lnTo>
                    <a:pt x="308" y="180"/>
                  </a:lnTo>
                  <a:lnTo>
                    <a:pt x="315" y="181"/>
                  </a:lnTo>
                  <a:lnTo>
                    <a:pt x="322" y="182"/>
                  </a:lnTo>
                  <a:lnTo>
                    <a:pt x="330" y="183"/>
                  </a:lnTo>
                  <a:lnTo>
                    <a:pt x="337" y="182"/>
                  </a:lnTo>
                  <a:lnTo>
                    <a:pt x="344" y="181"/>
                  </a:lnTo>
                  <a:lnTo>
                    <a:pt x="351" y="180"/>
                  </a:lnTo>
                  <a:lnTo>
                    <a:pt x="357" y="178"/>
                  </a:lnTo>
                  <a:lnTo>
                    <a:pt x="363" y="175"/>
                  </a:lnTo>
                  <a:lnTo>
                    <a:pt x="369" y="172"/>
                  </a:lnTo>
                  <a:lnTo>
                    <a:pt x="374" y="168"/>
                  </a:lnTo>
                  <a:lnTo>
                    <a:pt x="379" y="164"/>
                  </a:lnTo>
                  <a:lnTo>
                    <a:pt x="383" y="159"/>
                  </a:lnTo>
                  <a:lnTo>
                    <a:pt x="387" y="154"/>
                  </a:lnTo>
                  <a:lnTo>
                    <a:pt x="390" y="149"/>
                  </a:lnTo>
                  <a:lnTo>
                    <a:pt x="393" y="143"/>
                  </a:lnTo>
                  <a:lnTo>
                    <a:pt x="395" y="136"/>
                  </a:lnTo>
                  <a:lnTo>
                    <a:pt x="397" y="130"/>
                  </a:lnTo>
                  <a:lnTo>
                    <a:pt x="398" y="123"/>
                  </a:lnTo>
                  <a:lnTo>
                    <a:pt x="398" y="116"/>
                  </a:lnTo>
                  <a:lnTo>
                    <a:pt x="398" y="108"/>
                  </a:lnTo>
                  <a:lnTo>
                    <a:pt x="397" y="101"/>
                  </a:lnTo>
                  <a:lnTo>
                    <a:pt x="395" y="94"/>
                  </a:lnTo>
                  <a:lnTo>
                    <a:pt x="394" y="91"/>
                  </a:lnTo>
                  <a:lnTo>
                    <a:pt x="393" y="88"/>
                  </a:lnTo>
                  <a:lnTo>
                    <a:pt x="390" y="81"/>
                  </a:lnTo>
                  <a:lnTo>
                    <a:pt x="387" y="75"/>
                  </a:lnTo>
                  <a:lnTo>
                    <a:pt x="383" y="70"/>
                  </a:lnTo>
                  <a:lnTo>
                    <a:pt x="379" y="65"/>
                  </a:lnTo>
                  <a:lnTo>
                    <a:pt x="374" y="61"/>
                  </a:lnTo>
                  <a:lnTo>
                    <a:pt x="369" y="57"/>
                  </a:lnTo>
                  <a:lnTo>
                    <a:pt x="364" y="54"/>
                  </a:lnTo>
                  <a:lnTo>
                    <a:pt x="358" y="51"/>
                  </a:lnTo>
                  <a:lnTo>
                    <a:pt x="351" y="49"/>
                  </a:lnTo>
                  <a:lnTo>
                    <a:pt x="344" y="47"/>
                  </a:lnTo>
                  <a:lnTo>
                    <a:pt x="337" y="46"/>
                  </a:lnTo>
                  <a:lnTo>
                    <a:pt x="330" y="46"/>
                  </a:lnTo>
                  <a:close/>
                  <a:moveTo>
                    <a:pt x="330" y="76"/>
                  </a:moveTo>
                  <a:lnTo>
                    <a:pt x="337" y="77"/>
                  </a:lnTo>
                  <a:lnTo>
                    <a:pt x="340" y="77"/>
                  </a:lnTo>
                  <a:lnTo>
                    <a:pt x="343" y="79"/>
                  </a:lnTo>
                  <a:lnTo>
                    <a:pt x="345" y="80"/>
                  </a:lnTo>
                  <a:lnTo>
                    <a:pt x="348" y="82"/>
                  </a:lnTo>
                  <a:lnTo>
                    <a:pt x="352" y="86"/>
                  </a:lnTo>
                  <a:lnTo>
                    <a:pt x="356" y="92"/>
                  </a:lnTo>
                  <a:lnTo>
                    <a:pt x="358" y="99"/>
                  </a:lnTo>
                  <a:lnTo>
                    <a:pt x="359" y="103"/>
                  </a:lnTo>
                  <a:lnTo>
                    <a:pt x="360" y="107"/>
                  </a:lnTo>
                  <a:lnTo>
                    <a:pt x="360" y="115"/>
                  </a:lnTo>
                  <a:lnTo>
                    <a:pt x="359" y="124"/>
                  </a:lnTo>
                  <a:lnTo>
                    <a:pt x="359" y="128"/>
                  </a:lnTo>
                  <a:lnTo>
                    <a:pt x="358" y="131"/>
                  </a:lnTo>
                  <a:lnTo>
                    <a:pt x="355" y="138"/>
                  </a:lnTo>
                  <a:lnTo>
                    <a:pt x="352" y="143"/>
                  </a:lnTo>
                  <a:lnTo>
                    <a:pt x="348" y="147"/>
                  </a:lnTo>
                  <a:lnTo>
                    <a:pt x="345" y="149"/>
                  </a:lnTo>
                  <a:lnTo>
                    <a:pt x="343" y="150"/>
                  </a:lnTo>
                  <a:lnTo>
                    <a:pt x="340" y="151"/>
                  </a:lnTo>
                  <a:lnTo>
                    <a:pt x="337" y="152"/>
                  </a:lnTo>
                  <a:lnTo>
                    <a:pt x="333" y="152"/>
                  </a:lnTo>
                  <a:lnTo>
                    <a:pt x="330" y="153"/>
                  </a:lnTo>
                  <a:lnTo>
                    <a:pt x="323" y="152"/>
                  </a:lnTo>
                  <a:lnTo>
                    <a:pt x="317" y="150"/>
                  </a:lnTo>
                  <a:lnTo>
                    <a:pt x="314" y="149"/>
                  </a:lnTo>
                  <a:lnTo>
                    <a:pt x="312" y="147"/>
                  </a:lnTo>
                  <a:lnTo>
                    <a:pt x="307" y="143"/>
                  </a:lnTo>
                  <a:lnTo>
                    <a:pt x="304" y="137"/>
                  </a:lnTo>
                  <a:lnTo>
                    <a:pt x="301" y="131"/>
                  </a:lnTo>
                  <a:lnTo>
                    <a:pt x="301" y="127"/>
                  </a:lnTo>
                  <a:lnTo>
                    <a:pt x="300" y="123"/>
                  </a:lnTo>
                  <a:lnTo>
                    <a:pt x="299" y="115"/>
                  </a:lnTo>
                  <a:lnTo>
                    <a:pt x="300" y="106"/>
                  </a:lnTo>
                  <a:lnTo>
                    <a:pt x="301" y="102"/>
                  </a:lnTo>
                  <a:lnTo>
                    <a:pt x="301" y="99"/>
                  </a:lnTo>
                  <a:lnTo>
                    <a:pt x="304" y="92"/>
                  </a:lnTo>
                  <a:lnTo>
                    <a:pt x="305" y="89"/>
                  </a:lnTo>
                  <a:lnTo>
                    <a:pt x="307" y="86"/>
                  </a:lnTo>
                  <a:lnTo>
                    <a:pt x="312" y="82"/>
                  </a:lnTo>
                  <a:lnTo>
                    <a:pt x="314" y="80"/>
                  </a:lnTo>
                  <a:lnTo>
                    <a:pt x="317" y="79"/>
                  </a:lnTo>
                  <a:lnTo>
                    <a:pt x="320" y="77"/>
                  </a:lnTo>
                  <a:lnTo>
                    <a:pt x="323" y="77"/>
                  </a:lnTo>
                  <a:lnTo>
                    <a:pt x="330" y="76"/>
                  </a:lnTo>
                  <a:close/>
                  <a:moveTo>
                    <a:pt x="494" y="51"/>
                  </a:moveTo>
                  <a:lnTo>
                    <a:pt x="469" y="51"/>
                  </a:lnTo>
                  <a:lnTo>
                    <a:pt x="469" y="42"/>
                  </a:lnTo>
                  <a:lnTo>
                    <a:pt x="469" y="39"/>
                  </a:lnTo>
                  <a:lnTo>
                    <a:pt x="470" y="37"/>
                  </a:lnTo>
                  <a:lnTo>
                    <a:pt x="471" y="35"/>
                  </a:lnTo>
                  <a:lnTo>
                    <a:pt x="473" y="33"/>
                  </a:lnTo>
                  <a:lnTo>
                    <a:pt x="474" y="32"/>
                  </a:lnTo>
                  <a:lnTo>
                    <a:pt x="477" y="31"/>
                  </a:lnTo>
                  <a:lnTo>
                    <a:pt x="479" y="31"/>
                  </a:lnTo>
                  <a:lnTo>
                    <a:pt x="482" y="30"/>
                  </a:lnTo>
                  <a:lnTo>
                    <a:pt x="494" y="30"/>
                  </a:lnTo>
                  <a:lnTo>
                    <a:pt x="494" y="0"/>
                  </a:lnTo>
                  <a:lnTo>
                    <a:pt x="473" y="0"/>
                  </a:lnTo>
                  <a:lnTo>
                    <a:pt x="468" y="0"/>
                  </a:lnTo>
                  <a:lnTo>
                    <a:pt x="463" y="1"/>
                  </a:lnTo>
                  <a:lnTo>
                    <a:pt x="459" y="2"/>
                  </a:lnTo>
                  <a:lnTo>
                    <a:pt x="455" y="3"/>
                  </a:lnTo>
                  <a:lnTo>
                    <a:pt x="451" y="4"/>
                  </a:lnTo>
                  <a:lnTo>
                    <a:pt x="447" y="6"/>
                  </a:lnTo>
                  <a:lnTo>
                    <a:pt x="444" y="8"/>
                  </a:lnTo>
                  <a:lnTo>
                    <a:pt x="442" y="10"/>
                  </a:lnTo>
                  <a:lnTo>
                    <a:pt x="439" y="13"/>
                  </a:lnTo>
                  <a:lnTo>
                    <a:pt x="437" y="16"/>
                  </a:lnTo>
                  <a:lnTo>
                    <a:pt x="434" y="23"/>
                  </a:lnTo>
                  <a:lnTo>
                    <a:pt x="432" y="32"/>
                  </a:lnTo>
                  <a:lnTo>
                    <a:pt x="431" y="37"/>
                  </a:lnTo>
                  <a:lnTo>
                    <a:pt x="431" y="42"/>
                  </a:lnTo>
                  <a:lnTo>
                    <a:pt x="431" y="51"/>
                  </a:lnTo>
                  <a:lnTo>
                    <a:pt x="413" y="51"/>
                  </a:lnTo>
                  <a:lnTo>
                    <a:pt x="413" y="78"/>
                  </a:lnTo>
                  <a:lnTo>
                    <a:pt x="431" y="78"/>
                  </a:lnTo>
                  <a:lnTo>
                    <a:pt x="431" y="179"/>
                  </a:lnTo>
                  <a:lnTo>
                    <a:pt x="469" y="179"/>
                  </a:lnTo>
                  <a:lnTo>
                    <a:pt x="469" y="78"/>
                  </a:lnTo>
                  <a:lnTo>
                    <a:pt x="494" y="78"/>
                  </a:lnTo>
                  <a:lnTo>
                    <a:pt x="494" y="51"/>
                  </a:lnTo>
                  <a:close/>
                  <a:moveTo>
                    <a:pt x="638" y="126"/>
                  </a:moveTo>
                  <a:lnTo>
                    <a:pt x="637" y="113"/>
                  </a:lnTo>
                  <a:lnTo>
                    <a:pt x="637" y="108"/>
                  </a:lnTo>
                  <a:lnTo>
                    <a:pt x="636" y="103"/>
                  </a:lnTo>
                  <a:lnTo>
                    <a:pt x="634" y="93"/>
                  </a:lnTo>
                  <a:lnTo>
                    <a:pt x="631" y="84"/>
                  </a:lnTo>
                  <a:lnTo>
                    <a:pt x="629" y="79"/>
                  </a:lnTo>
                  <a:lnTo>
                    <a:pt x="627" y="75"/>
                  </a:lnTo>
                  <a:lnTo>
                    <a:pt x="622" y="68"/>
                  </a:lnTo>
                  <a:lnTo>
                    <a:pt x="619" y="64"/>
                  </a:lnTo>
                  <a:lnTo>
                    <a:pt x="616" y="61"/>
                  </a:lnTo>
                  <a:lnTo>
                    <a:pt x="609" y="56"/>
                  </a:lnTo>
                  <a:lnTo>
                    <a:pt x="601" y="51"/>
                  </a:lnTo>
                  <a:lnTo>
                    <a:pt x="597" y="50"/>
                  </a:lnTo>
                  <a:lnTo>
                    <a:pt x="593" y="48"/>
                  </a:lnTo>
                  <a:lnTo>
                    <a:pt x="588" y="47"/>
                  </a:lnTo>
                  <a:lnTo>
                    <a:pt x="584" y="46"/>
                  </a:lnTo>
                  <a:lnTo>
                    <a:pt x="574" y="46"/>
                  </a:lnTo>
                  <a:lnTo>
                    <a:pt x="567" y="46"/>
                  </a:lnTo>
                  <a:lnTo>
                    <a:pt x="560" y="47"/>
                  </a:lnTo>
                  <a:lnTo>
                    <a:pt x="553" y="49"/>
                  </a:lnTo>
                  <a:lnTo>
                    <a:pt x="547" y="51"/>
                  </a:lnTo>
                  <a:lnTo>
                    <a:pt x="541" y="54"/>
                  </a:lnTo>
                  <a:lnTo>
                    <a:pt x="536" y="57"/>
                  </a:lnTo>
                  <a:lnTo>
                    <a:pt x="531" y="61"/>
                  </a:lnTo>
                  <a:lnTo>
                    <a:pt x="526" y="65"/>
                  </a:lnTo>
                  <a:lnTo>
                    <a:pt x="522" y="70"/>
                  </a:lnTo>
                  <a:lnTo>
                    <a:pt x="518" y="75"/>
                  </a:lnTo>
                  <a:lnTo>
                    <a:pt x="515" y="80"/>
                  </a:lnTo>
                  <a:lnTo>
                    <a:pt x="513" y="86"/>
                  </a:lnTo>
                  <a:lnTo>
                    <a:pt x="511" y="94"/>
                  </a:lnTo>
                  <a:lnTo>
                    <a:pt x="509" y="100"/>
                  </a:lnTo>
                  <a:lnTo>
                    <a:pt x="508" y="108"/>
                  </a:lnTo>
                  <a:lnTo>
                    <a:pt x="508" y="115"/>
                  </a:lnTo>
                  <a:lnTo>
                    <a:pt x="508" y="122"/>
                  </a:lnTo>
                  <a:lnTo>
                    <a:pt x="509" y="129"/>
                  </a:lnTo>
                  <a:lnTo>
                    <a:pt x="511" y="136"/>
                  </a:lnTo>
                  <a:lnTo>
                    <a:pt x="513" y="143"/>
                  </a:lnTo>
                  <a:lnTo>
                    <a:pt x="515" y="149"/>
                  </a:lnTo>
                  <a:lnTo>
                    <a:pt x="518" y="154"/>
                  </a:lnTo>
                  <a:lnTo>
                    <a:pt x="522" y="159"/>
                  </a:lnTo>
                  <a:lnTo>
                    <a:pt x="526" y="164"/>
                  </a:lnTo>
                  <a:lnTo>
                    <a:pt x="531" y="168"/>
                  </a:lnTo>
                  <a:lnTo>
                    <a:pt x="536" y="172"/>
                  </a:lnTo>
                  <a:lnTo>
                    <a:pt x="541" y="175"/>
                  </a:lnTo>
                  <a:lnTo>
                    <a:pt x="547" y="178"/>
                  </a:lnTo>
                  <a:lnTo>
                    <a:pt x="553" y="180"/>
                  </a:lnTo>
                  <a:lnTo>
                    <a:pt x="560" y="181"/>
                  </a:lnTo>
                  <a:lnTo>
                    <a:pt x="567" y="182"/>
                  </a:lnTo>
                  <a:lnTo>
                    <a:pt x="574" y="183"/>
                  </a:lnTo>
                  <a:lnTo>
                    <a:pt x="585" y="182"/>
                  </a:lnTo>
                  <a:lnTo>
                    <a:pt x="596" y="180"/>
                  </a:lnTo>
                  <a:lnTo>
                    <a:pt x="601" y="178"/>
                  </a:lnTo>
                  <a:lnTo>
                    <a:pt x="605" y="176"/>
                  </a:lnTo>
                  <a:lnTo>
                    <a:pt x="610" y="174"/>
                  </a:lnTo>
                  <a:lnTo>
                    <a:pt x="614" y="172"/>
                  </a:lnTo>
                  <a:lnTo>
                    <a:pt x="618" y="169"/>
                  </a:lnTo>
                  <a:lnTo>
                    <a:pt x="621" y="166"/>
                  </a:lnTo>
                  <a:lnTo>
                    <a:pt x="625" y="162"/>
                  </a:lnTo>
                  <a:lnTo>
                    <a:pt x="628" y="159"/>
                  </a:lnTo>
                  <a:lnTo>
                    <a:pt x="633" y="151"/>
                  </a:lnTo>
                  <a:lnTo>
                    <a:pt x="634" y="146"/>
                  </a:lnTo>
                  <a:lnTo>
                    <a:pt x="636" y="142"/>
                  </a:lnTo>
                  <a:lnTo>
                    <a:pt x="598" y="142"/>
                  </a:lnTo>
                  <a:lnTo>
                    <a:pt x="596" y="144"/>
                  </a:lnTo>
                  <a:lnTo>
                    <a:pt x="593" y="147"/>
                  </a:lnTo>
                  <a:lnTo>
                    <a:pt x="591" y="149"/>
                  </a:lnTo>
                  <a:lnTo>
                    <a:pt x="588" y="150"/>
                  </a:lnTo>
                  <a:lnTo>
                    <a:pt x="585" y="152"/>
                  </a:lnTo>
                  <a:lnTo>
                    <a:pt x="582" y="152"/>
                  </a:lnTo>
                  <a:lnTo>
                    <a:pt x="575" y="153"/>
                  </a:lnTo>
                  <a:lnTo>
                    <a:pt x="569" y="153"/>
                  </a:lnTo>
                  <a:lnTo>
                    <a:pt x="564" y="151"/>
                  </a:lnTo>
                  <a:lnTo>
                    <a:pt x="562" y="150"/>
                  </a:lnTo>
                  <a:lnTo>
                    <a:pt x="559" y="149"/>
                  </a:lnTo>
                  <a:lnTo>
                    <a:pt x="557" y="148"/>
                  </a:lnTo>
                  <a:lnTo>
                    <a:pt x="555" y="146"/>
                  </a:lnTo>
                  <a:lnTo>
                    <a:pt x="552" y="142"/>
                  </a:lnTo>
                  <a:lnTo>
                    <a:pt x="549" y="138"/>
                  </a:lnTo>
                  <a:lnTo>
                    <a:pt x="547" y="132"/>
                  </a:lnTo>
                  <a:lnTo>
                    <a:pt x="546" y="126"/>
                  </a:lnTo>
                  <a:lnTo>
                    <a:pt x="638" y="126"/>
                  </a:lnTo>
                  <a:close/>
                  <a:moveTo>
                    <a:pt x="546" y="99"/>
                  </a:moveTo>
                  <a:lnTo>
                    <a:pt x="547" y="96"/>
                  </a:lnTo>
                  <a:lnTo>
                    <a:pt x="548" y="94"/>
                  </a:lnTo>
                  <a:lnTo>
                    <a:pt x="550" y="89"/>
                  </a:lnTo>
                  <a:lnTo>
                    <a:pt x="552" y="84"/>
                  </a:lnTo>
                  <a:lnTo>
                    <a:pt x="556" y="81"/>
                  </a:lnTo>
                  <a:lnTo>
                    <a:pt x="559" y="78"/>
                  </a:lnTo>
                  <a:lnTo>
                    <a:pt x="563" y="76"/>
                  </a:lnTo>
                  <a:lnTo>
                    <a:pt x="568" y="75"/>
                  </a:lnTo>
                  <a:lnTo>
                    <a:pt x="574" y="75"/>
                  </a:lnTo>
                  <a:lnTo>
                    <a:pt x="579" y="75"/>
                  </a:lnTo>
                  <a:lnTo>
                    <a:pt x="583" y="76"/>
                  </a:lnTo>
                  <a:lnTo>
                    <a:pt x="587" y="78"/>
                  </a:lnTo>
                  <a:lnTo>
                    <a:pt x="591" y="81"/>
                  </a:lnTo>
                  <a:lnTo>
                    <a:pt x="594" y="84"/>
                  </a:lnTo>
                  <a:lnTo>
                    <a:pt x="596" y="89"/>
                  </a:lnTo>
                  <a:lnTo>
                    <a:pt x="597" y="91"/>
                  </a:lnTo>
                  <a:lnTo>
                    <a:pt x="598" y="94"/>
                  </a:lnTo>
                  <a:lnTo>
                    <a:pt x="599" y="99"/>
                  </a:lnTo>
                  <a:lnTo>
                    <a:pt x="546" y="99"/>
                  </a:lnTo>
                  <a:close/>
                  <a:moveTo>
                    <a:pt x="774" y="89"/>
                  </a:moveTo>
                  <a:lnTo>
                    <a:pt x="773" y="83"/>
                  </a:lnTo>
                  <a:lnTo>
                    <a:pt x="772" y="78"/>
                  </a:lnTo>
                  <a:lnTo>
                    <a:pt x="768" y="70"/>
                  </a:lnTo>
                  <a:lnTo>
                    <a:pt x="763" y="63"/>
                  </a:lnTo>
                  <a:lnTo>
                    <a:pt x="760" y="60"/>
                  </a:lnTo>
                  <a:lnTo>
                    <a:pt x="757" y="57"/>
                  </a:lnTo>
                  <a:lnTo>
                    <a:pt x="749" y="52"/>
                  </a:lnTo>
                  <a:lnTo>
                    <a:pt x="739" y="49"/>
                  </a:lnTo>
                  <a:lnTo>
                    <a:pt x="734" y="47"/>
                  </a:lnTo>
                  <a:lnTo>
                    <a:pt x="729" y="47"/>
                  </a:lnTo>
                  <a:lnTo>
                    <a:pt x="717" y="46"/>
                  </a:lnTo>
                  <a:lnTo>
                    <a:pt x="711" y="46"/>
                  </a:lnTo>
                  <a:lnTo>
                    <a:pt x="705" y="47"/>
                  </a:lnTo>
                  <a:lnTo>
                    <a:pt x="699" y="47"/>
                  </a:lnTo>
                  <a:lnTo>
                    <a:pt x="694" y="49"/>
                  </a:lnTo>
                  <a:lnTo>
                    <a:pt x="689" y="50"/>
                  </a:lnTo>
                  <a:lnTo>
                    <a:pt x="685" y="52"/>
                  </a:lnTo>
                  <a:lnTo>
                    <a:pt x="677" y="57"/>
                  </a:lnTo>
                  <a:lnTo>
                    <a:pt x="673" y="60"/>
                  </a:lnTo>
                  <a:lnTo>
                    <a:pt x="670" y="63"/>
                  </a:lnTo>
                  <a:lnTo>
                    <a:pt x="668" y="66"/>
                  </a:lnTo>
                  <a:lnTo>
                    <a:pt x="666" y="70"/>
                  </a:lnTo>
                  <a:lnTo>
                    <a:pt x="664" y="74"/>
                  </a:lnTo>
                  <a:lnTo>
                    <a:pt x="663" y="78"/>
                  </a:lnTo>
                  <a:lnTo>
                    <a:pt x="662" y="83"/>
                  </a:lnTo>
                  <a:lnTo>
                    <a:pt x="662" y="89"/>
                  </a:lnTo>
                  <a:lnTo>
                    <a:pt x="663" y="96"/>
                  </a:lnTo>
                  <a:lnTo>
                    <a:pt x="663" y="99"/>
                  </a:lnTo>
                  <a:lnTo>
                    <a:pt x="664" y="102"/>
                  </a:lnTo>
                  <a:lnTo>
                    <a:pt x="667" y="108"/>
                  </a:lnTo>
                  <a:lnTo>
                    <a:pt x="671" y="112"/>
                  </a:lnTo>
                  <a:lnTo>
                    <a:pt x="677" y="117"/>
                  </a:lnTo>
                  <a:lnTo>
                    <a:pt x="683" y="120"/>
                  </a:lnTo>
                  <a:lnTo>
                    <a:pt x="692" y="123"/>
                  </a:lnTo>
                  <a:lnTo>
                    <a:pt x="701" y="126"/>
                  </a:lnTo>
                  <a:lnTo>
                    <a:pt x="725" y="131"/>
                  </a:lnTo>
                  <a:lnTo>
                    <a:pt x="731" y="133"/>
                  </a:lnTo>
                  <a:lnTo>
                    <a:pt x="736" y="135"/>
                  </a:lnTo>
                  <a:lnTo>
                    <a:pt x="737" y="137"/>
                  </a:lnTo>
                  <a:lnTo>
                    <a:pt x="738" y="139"/>
                  </a:lnTo>
                  <a:lnTo>
                    <a:pt x="739" y="141"/>
                  </a:lnTo>
                  <a:lnTo>
                    <a:pt x="739" y="143"/>
                  </a:lnTo>
                  <a:lnTo>
                    <a:pt x="739" y="145"/>
                  </a:lnTo>
                  <a:lnTo>
                    <a:pt x="738" y="148"/>
                  </a:lnTo>
                  <a:lnTo>
                    <a:pt x="736" y="150"/>
                  </a:lnTo>
                  <a:lnTo>
                    <a:pt x="734" y="152"/>
                  </a:lnTo>
                  <a:lnTo>
                    <a:pt x="731" y="153"/>
                  </a:lnTo>
                  <a:lnTo>
                    <a:pt x="728" y="154"/>
                  </a:lnTo>
                  <a:lnTo>
                    <a:pt x="724" y="155"/>
                  </a:lnTo>
                  <a:lnTo>
                    <a:pt x="720" y="155"/>
                  </a:lnTo>
                  <a:lnTo>
                    <a:pt x="714" y="155"/>
                  </a:lnTo>
                  <a:lnTo>
                    <a:pt x="709" y="154"/>
                  </a:lnTo>
                  <a:lnTo>
                    <a:pt x="705" y="153"/>
                  </a:lnTo>
                  <a:lnTo>
                    <a:pt x="702" y="151"/>
                  </a:lnTo>
                  <a:lnTo>
                    <a:pt x="699" y="148"/>
                  </a:lnTo>
                  <a:lnTo>
                    <a:pt x="697" y="145"/>
                  </a:lnTo>
                  <a:lnTo>
                    <a:pt x="695" y="142"/>
                  </a:lnTo>
                  <a:lnTo>
                    <a:pt x="694" y="137"/>
                  </a:lnTo>
                  <a:lnTo>
                    <a:pt x="659" y="137"/>
                  </a:lnTo>
                  <a:lnTo>
                    <a:pt x="659" y="143"/>
                  </a:lnTo>
                  <a:lnTo>
                    <a:pt x="660" y="147"/>
                  </a:lnTo>
                  <a:lnTo>
                    <a:pt x="662" y="152"/>
                  </a:lnTo>
                  <a:lnTo>
                    <a:pt x="664" y="156"/>
                  </a:lnTo>
                  <a:lnTo>
                    <a:pt x="666" y="161"/>
                  </a:lnTo>
                  <a:lnTo>
                    <a:pt x="669" y="164"/>
                  </a:lnTo>
                  <a:lnTo>
                    <a:pt x="672" y="168"/>
                  </a:lnTo>
                  <a:lnTo>
                    <a:pt x="676" y="171"/>
                  </a:lnTo>
                  <a:lnTo>
                    <a:pt x="680" y="173"/>
                  </a:lnTo>
                  <a:lnTo>
                    <a:pt x="685" y="176"/>
                  </a:lnTo>
                  <a:lnTo>
                    <a:pt x="689" y="178"/>
                  </a:lnTo>
                  <a:lnTo>
                    <a:pt x="695" y="180"/>
                  </a:lnTo>
                  <a:lnTo>
                    <a:pt x="700" y="181"/>
                  </a:lnTo>
                  <a:lnTo>
                    <a:pt x="706" y="182"/>
                  </a:lnTo>
                  <a:lnTo>
                    <a:pt x="712" y="183"/>
                  </a:lnTo>
                  <a:lnTo>
                    <a:pt x="719" y="183"/>
                  </a:lnTo>
                  <a:lnTo>
                    <a:pt x="725" y="183"/>
                  </a:lnTo>
                  <a:lnTo>
                    <a:pt x="731" y="182"/>
                  </a:lnTo>
                  <a:lnTo>
                    <a:pt x="737" y="181"/>
                  </a:lnTo>
                  <a:lnTo>
                    <a:pt x="743" y="180"/>
                  </a:lnTo>
                  <a:lnTo>
                    <a:pt x="748" y="178"/>
                  </a:lnTo>
                  <a:lnTo>
                    <a:pt x="753" y="176"/>
                  </a:lnTo>
                  <a:lnTo>
                    <a:pt x="761" y="171"/>
                  </a:lnTo>
                  <a:lnTo>
                    <a:pt x="765" y="168"/>
                  </a:lnTo>
                  <a:lnTo>
                    <a:pt x="768" y="164"/>
                  </a:lnTo>
                  <a:lnTo>
                    <a:pt x="770" y="161"/>
                  </a:lnTo>
                  <a:lnTo>
                    <a:pt x="773" y="157"/>
                  </a:lnTo>
                  <a:lnTo>
                    <a:pt x="774" y="153"/>
                  </a:lnTo>
                  <a:lnTo>
                    <a:pt x="776" y="148"/>
                  </a:lnTo>
                  <a:lnTo>
                    <a:pt x="776" y="143"/>
                  </a:lnTo>
                  <a:lnTo>
                    <a:pt x="777" y="138"/>
                  </a:lnTo>
                  <a:lnTo>
                    <a:pt x="776" y="135"/>
                  </a:lnTo>
                  <a:lnTo>
                    <a:pt x="776" y="131"/>
                  </a:lnTo>
                  <a:lnTo>
                    <a:pt x="774" y="124"/>
                  </a:lnTo>
                  <a:lnTo>
                    <a:pt x="773" y="121"/>
                  </a:lnTo>
                  <a:lnTo>
                    <a:pt x="771" y="118"/>
                  </a:lnTo>
                  <a:lnTo>
                    <a:pt x="767" y="113"/>
                  </a:lnTo>
                  <a:lnTo>
                    <a:pt x="762" y="109"/>
                  </a:lnTo>
                  <a:lnTo>
                    <a:pt x="759" y="107"/>
                  </a:lnTo>
                  <a:lnTo>
                    <a:pt x="756" y="105"/>
                  </a:lnTo>
                  <a:lnTo>
                    <a:pt x="748" y="102"/>
                  </a:lnTo>
                  <a:lnTo>
                    <a:pt x="738" y="100"/>
                  </a:lnTo>
                  <a:lnTo>
                    <a:pt x="714" y="95"/>
                  </a:lnTo>
                  <a:lnTo>
                    <a:pt x="706" y="93"/>
                  </a:lnTo>
                  <a:lnTo>
                    <a:pt x="704" y="92"/>
                  </a:lnTo>
                  <a:lnTo>
                    <a:pt x="702" y="91"/>
                  </a:lnTo>
                  <a:lnTo>
                    <a:pt x="700" y="90"/>
                  </a:lnTo>
                  <a:lnTo>
                    <a:pt x="699" y="88"/>
                  </a:lnTo>
                  <a:lnTo>
                    <a:pt x="698" y="86"/>
                  </a:lnTo>
                  <a:lnTo>
                    <a:pt x="698" y="84"/>
                  </a:lnTo>
                  <a:lnTo>
                    <a:pt x="699" y="82"/>
                  </a:lnTo>
                  <a:lnTo>
                    <a:pt x="699" y="80"/>
                  </a:lnTo>
                  <a:lnTo>
                    <a:pt x="701" y="78"/>
                  </a:lnTo>
                  <a:lnTo>
                    <a:pt x="703" y="76"/>
                  </a:lnTo>
                  <a:lnTo>
                    <a:pt x="706" y="75"/>
                  </a:lnTo>
                  <a:lnTo>
                    <a:pt x="709" y="74"/>
                  </a:lnTo>
                  <a:lnTo>
                    <a:pt x="712" y="74"/>
                  </a:lnTo>
                  <a:lnTo>
                    <a:pt x="716" y="73"/>
                  </a:lnTo>
                  <a:lnTo>
                    <a:pt x="721" y="74"/>
                  </a:lnTo>
                  <a:lnTo>
                    <a:pt x="725" y="74"/>
                  </a:lnTo>
                  <a:lnTo>
                    <a:pt x="728" y="75"/>
                  </a:lnTo>
                  <a:lnTo>
                    <a:pt x="731" y="77"/>
                  </a:lnTo>
                  <a:lnTo>
                    <a:pt x="734" y="79"/>
                  </a:lnTo>
                  <a:lnTo>
                    <a:pt x="736" y="82"/>
                  </a:lnTo>
                  <a:lnTo>
                    <a:pt x="737" y="85"/>
                  </a:lnTo>
                  <a:lnTo>
                    <a:pt x="738" y="89"/>
                  </a:lnTo>
                  <a:lnTo>
                    <a:pt x="774" y="89"/>
                  </a:lnTo>
                  <a:close/>
                  <a:moveTo>
                    <a:pt x="913" y="89"/>
                  </a:moveTo>
                  <a:lnTo>
                    <a:pt x="911" y="78"/>
                  </a:lnTo>
                  <a:lnTo>
                    <a:pt x="908" y="70"/>
                  </a:lnTo>
                  <a:lnTo>
                    <a:pt x="903" y="63"/>
                  </a:lnTo>
                  <a:lnTo>
                    <a:pt x="900" y="60"/>
                  </a:lnTo>
                  <a:lnTo>
                    <a:pt x="896" y="57"/>
                  </a:lnTo>
                  <a:lnTo>
                    <a:pt x="888" y="52"/>
                  </a:lnTo>
                  <a:lnTo>
                    <a:pt x="878" y="49"/>
                  </a:lnTo>
                  <a:lnTo>
                    <a:pt x="873" y="47"/>
                  </a:lnTo>
                  <a:lnTo>
                    <a:pt x="868" y="47"/>
                  </a:lnTo>
                  <a:lnTo>
                    <a:pt x="856" y="46"/>
                  </a:lnTo>
                  <a:lnTo>
                    <a:pt x="850" y="46"/>
                  </a:lnTo>
                  <a:lnTo>
                    <a:pt x="844" y="47"/>
                  </a:lnTo>
                  <a:lnTo>
                    <a:pt x="838" y="47"/>
                  </a:lnTo>
                  <a:lnTo>
                    <a:pt x="833" y="49"/>
                  </a:lnTo>
                  <a:lnTo>
                    <a:pt x="828" y="50"/>
                  </a:lnTo>
                  <a:lnTo>
                    <a:pt x="823" y="52"/>
                  </a:lnTo>
                  <a:lnTo>
                    <a:pt x="816" y="57"/>
                  </a:lnTo>
                  <a:lnTo>
                    <a:pt x="812" y="60"/>
                  </a:lnTo>
                  <a:lnTo>
                    <a:pt x="809" y="63"/>
                  </a:lnTo>
                  <a:lnTo>
                    <a:pt x="807" y="66"/>
                  </a:lnTo>
                  <a:lnTo>
                    <a:pt x="805" y="70"/>
                  </a:lnTo>
                  <a:lnTo>
                    <a:pt x="803" y="74"/>
                  </a:lnTo>
                  <a:lnTo>
                    <a:pt x="802" y="78"/>
                  </a:lnTo>
                  <a:lnTo>
                    <a:pt x="801" y="83"/>
                  </a:lnTo>
                  <a:lnTo>
                    <a:pt x="801" y="89"/>
                  </a:lnTo>
                  <a:lnTo>
                    <a:pt x="801" y="96"/>
                  </a:lnTo>
                  <a:lnTo>
                    <a:pt x="802" y="99"/>
                  </a:lnTo>
                  <a:lnTo>
                    <a:pt x="803" y="102"/>
                  </a:lnTo>
                  <a:lnTo>
                    <a:pt x="806" y="108"/>
                  </a:lnTo>
                  <a:lnTo>
                    <a:pt x="810" y="112"/>
                  </a:lnTo>
                  <a:lnTo>
                    <a:pt x="815" y="117"/>
                  </a:lnTo>
                  <a:lnTo>
                    <a:pt x="822" y="120"/>
                  </a:lnTo>
                  <a:lnTo>
                    <a:pt x="830" y="123"/>
                  </a:lnTo>
                  <a:lnTo>
                    <a:pt x="840" y="126"/>
                  </a:lnTo>
                  <a:lnTo>
                    <a:pt x="864" y="131"/>
                  </a:lnTo>
                  <a:lnTo>
                    <a:pt x="870" y="133"/>
                  </a:lnTo>
                  <a:lnTo>
                    <a:pt x="875" y="135"/>
                  </a:lnTo>
                  <a:lnTo>
                    <a:pt x="876" y="137"/>
                  </a:lnTo>
                  <a:lnTo>
                    <a:pt x="877" y="139"/>
                  </a:lnTo>
                  <a:lnTo>
                    <a:pt x="878" y="141"/>
                  </a:lnTo>
                  <a:lnTo>
                    <a:pt x="878" y="143"/>
                  </a:lnTo>
                  <a:lnTo>
                    <a:pt x="878" y="145"/>
                  </a:lnTo>
                  <a:lnTo>
                    <a:pt x="877" y="148"/>
                  </a:lnTo>
                  <a:lnTo>
                    <a:pt x="875" y="150"/>
                  </a:lnTo>
                  <a:lnTo>
                    <a:pt x="873" y="152"/>
                  </a:lnTo>
                  <a:lnTo>
                    <a:pt x="870" y="153"/>
                  </a:lnTo>
                  <a:lnTo>
                    <a:pt x="866" y="154"/>
                  </a:lnTo>
                  <a:lnTo>
                    <a:pt x="863" y="155"/>
                  </a:lnTo>
                  <a:lnTo>
                    <a:pt x="858" y="155"/>
                  </a:lnTo>
                  <a:lnTo>
                    <a:pt x="853" y="155"/>
                  </a:lnTo>
                  <a:lnTo>
                    <a:pt x="848" y="154"/>
                  </a:lnTo>
                  <a:lnTo>
                    <a:pt x="844" y="153"/>
                  </a:lnTo>
                  <a:lnTo>
                    <a:pt x="841" y="151"/>
                  </a:lnTo>
                  <a:lnTo>
                    <a:pt x="838" y="148"/>
                  </a:lnTo>
                  <a:lnTo>
                    <a:pt x="836" y="145"/>
                  </a:lnTo>
                  <a:lnTo>
                    <a:pt x="834" y="142"/>
                  </a:lnTo>
                  <a:lnTo>
                    <a:pt x="833" y="137"/>
                  </a:lnTo>
                  <a:lnTo>
                    <a:pt x="797" y="137"/>
                  </a:lnTo>
                  <a:lnTo>
                    <a:pt x="798" y="143"/>
                  </a:lnTo>
                  <a:lnTo>
                    <a:pt x="799" y="147"/>
                  </a:lnTo>
                  <a:lnTo>
                    <a:pt x="801" y="152"/>
                  </a:lnTo>
                  <a:lnTo>
                    <a:pt x="803" y="156"/>
                  </a:lnTo>
                  <a:lnTo>
                    <a:pt x="805" y="161"/>
                  </a:lnTo>
                  <a:lnTo>
                    <a:pt x="808" y="164"/>
                  </a:lnTo>
                  <a:lnTo>
                    <a:pt x="811" y="168"/>
                  </a:lnTo>
                  <a:lnTo>
                    <a:pt x="815" y="171"/>
                  </a:lnTo>
                  <a:lnTo>
                    <a:pt x="819" y="173"/>
                  </a:lnTo>
                  <a:lnTo>
                    <a:pt x="823" y="176"/>
                  </a:lnTo>
                  <a:lnTo>
                    <a:pt x="828" y="178"/>
                  </a:lnTo>
                  <a:lnTo>
                    <a:pt x="833" y="180"/>
                  </a:lnTo>
                  <a:lnTo>
                    <a:pt x="839" y="181"/>
                  </a:lnTo>
                  <a:lnTo>
                    <a:pt x="845" y="182"/>
                  </a:lnTo>
                  <a:lnTo>
                    <a:pt x="851" y="183"/>
                  </a:lnTo>
                  <a:lnTo>
                    <a:pt x="858" y="183"/>
                  </a:lnTo>
                  <a:lnTo>
                    <a:pt x="864" y="183"/>
                  </a:lnTo>
                  <a:lnTo>
                    <a:pt x="870" y="182"/>
                  </a:lnTo>
                  <a:lnTo>
                    <a:pt x="876" y="181"/>
                  </a:lnTo>
                  <a:lnTo>
                    <a:pt x="883" y="180"/>
                  </a:lnTo>
                  <a:lnTo>
                    <a:pt x="888" y="178"/>
                  </a:lnTo>
                  <a:lnTo>
                    <a:pt x="893" y="176"/>
                  </a:lnTo>
                  <a:lnTo>
                    <a:pt x="901" y="171"/>
                  </a:lnTo>
                  <a:lnTo>
                    <a:pt x="904" y="168"/>
                  </a:lnTo>
                  <a:lnTo>
                    <a:pt x="908" y="164"/>
                  </a:lnTo>
                  <a:lnTo>
                    <a:pt x="910" y="161"/>
                  </a:lnTo>
                  <a:lnTo>
                    <a:pt x="912" y="157"/>
                  </a:lnTo>
                  <a:lnTo>
                    <a:pt x="914" y="153"/>
                  </a:lnTo>
                  <a:lnTo>
                    <a:pt x="915" y="148"/>
                  </a:lnTo>
                  <a:lnTo>
                    <a:pt x="916" y="143"/>
                  </a:lnTo>
                  <a:lnTo>
                    <a:pt x="916" y="138"/>
                  </a:lnTo>
                  <a:lnTo>
                    <a:pt x="916" y="135"/>
                  </a:lnTo>
                  <a:lnTo>
                    <a:pt x="916" y="131"/>
                  </a:lnTo>
                  <a:lnTo>
                    <a:pt x="914" y="124"/>
                  </a:lnTo>
                  <a:lnTo>
                    <a:pt x="913" y="121"/>
                  </a:lnTo>
                  <a:lnTo>
                    <a:pt x="911" y="118"/>
                  </a:lnTo>
                  <a:lnTo>
                    <a:pt x="907" y="113"/>
                  </a:lnTo>
                  <a:lnTo>
                    <a:pt x="902" y="109"/>
                  </a:lnTo>
                  <a:lnTo>
                    <a:pt x="899" y="107"/>
                  </a:lnTo>
                  <a:lnTo>
                    <a:pt x="896" y="105"/>
                  </a:lnTo>
                  <a:lnTo>
                    <a:pt x="888" y="102"/>
                  </a:lnTo>
                  <a:lnTo>
                    <a:pt x="876" y="100"/>
                  </a:lnTo>
                  <a:lnTo>
                    <a:pt x="853" y="95"/>
                  </a:lnTo>
                  <a:lnTo>
                    <a:pt x="845" y="93"/>
                  </a:lnTo>
                  <a:lnTo>
                    <a:pt x="842" y="92"/>
                  </a:lnTo>
                  <a:lnTo>
                    <a:pt x="840" y="91"/>
                  </a:lnTo>
                  <a:lnTo>
                    <a:pt x="839" y="90"/>
                  </a:lnTo>
                  <a:lnTo>
                    <a:pt x="838" y="88"/>
                  </a:lnTo>
                  <a:lnTo>
                    <a:pt x="837" y="86"/>
                  </a:lnTo>
                  <a:lnTo>
                    <a:pt x="837" y="84"/>
                  </a:lnTo>
                  <a:lnTo>
                    <a:pt x="837" y="82"/>
                  </a:lnTo>
                  <a:lnTo>
                    <a:pt x="838" y="80"/>
                  </a:lnTo>
                  <a:lnTo>
                    <a:pt x="840" y="78"/>
                  </a:lnTo>
                  <a:lnTo>
                    <a:pt x="842" y="76"/>
                  </a:lnTo>
                  <a:lnTo>
                    <a:pt x="845" y="75"/>
                  </a:lnTo>
                  <a:lnTo>
                    <a:pt x="848" y="74"/>
                  </a:lnTo>
                  <a:lnTo>
                    <a:pt x="851" y="74"/>
                  </a:lnTo>
                  <a:lnTo>
                    <a:pt x="855" y="73"/>
                  </a:lnTo>
                  <a:lnTo>
                    <a:pt x="860" y="74"/>
                  </a:lnTo>
                  <a:lnTo>
                    <a:pt x="864" y="74"/>
                  </a:lnTo>
                  <a:lnTo>
                    <a:pt x="867" y="75"/>
                  </a:lnTo>
                  <a:lnTo>
                    <a:pt x="870" y="77"/>
                  </a:lnTo>
                  <a:lnTo>
                    <a:pt x="873" y="79"/>
                  </a:lnTo>
                  <a:lnTo>
                    <a:pt x="875" y="82"/>
                  </a:lnTo>
                  <a:lnTo>
                    <a:pt x="876" y="85"/>
                  </a:lnTo>
                  <a:lnTo>
                    <a:pt x="877" y="89"/>
                  </a:lnTo>
                  <a:lnTo>
                    <a:pt x="913" y="89"/>
                  </a:lnTo>
                  <a:close/>
                  <a:moveTo>
                    <a:pt x="983" y="49"/>
                  </a:moveTo>
                  <a:lnTo>
                    <a:pt x="945" y="49"/>
                  </a:lnTo>
                  <a:lnTo>
                    <a:pt x="945" y="179"/>
                  </a:lnTo>
                  <a:lnTo>
                    <a:pt x="983" y="179"/>
                  </a:lnTo>
                  <a:lnTo>
                    <a:pt x="983" y="49"/>
                  </a:lnTo>
                  <a:close/>
                  <a:moveTo>
                    <a:pt x="983" y="0"/>
                  </a:moveTo>
                  <a:lnTo>
                    <a:pt x="945" y="0"/>
                  </a:lnTo>
                  <a:lnTo>
                    <a:pt x="945" y="31"/>
                  </a:lnTo>
                  <a:lnTo>
                    <a:pt x="983" y="31"/>
                  </a:lnTo>
                  <a:lnTo>
                    <a:pt x="983" y="0"/>
                  </a:lnTo>
                  <a:close/>
                  <a:moveTo>
                    <a:pt x="1081" y="46"/>
                  </a:moveTo>
                  <a:lnTo>
                    <a:pt x="1073" y="46"/>
                  </a:lnTo>
                  <a:lnTo>
                    <a:pt x="1066" y="47"/>
                  </a:lnTo>
                  <a:lnTo>
                    <a:pt x="1059" y="49"/>
                  </a:lnTo>
                  <a:lnTo>
                    <a:pt x="1053" y="51"/>
                  </a:lnTo>
                  <a:lnTo>
                    <a:pt x="1047" y="54"/>
                  </a:lnTo>
                  <a:lnTo>
                    <a:pt x="1041" y="57"/>
                  </a:lnTo>
                  <a:lnTo>
                    <a:pt x="1036" y="61"/>
                  </a:lnTo>
                  <a:lnTo>
                    <a:pt x="1031" y="65"/>
                  </a:lnTo>
                  <a:lnTo>
                    <a:pt x="1027" y="70"/>
                  </a:lnTo>
                  <a:lnTo>
                    <a:pt x="1023" y="75"/>
                  </a:lnTo>
                  <a:lnTo>
                    <a:pt x="1020" y="80"/>
                  </a:lnTo>
                  <a:lnTo>
                    <a:pt x="1017" y="86"/>
                  </a:lnTo>
                  <a:lnTo>
                    <a:pt x="1015" y="94"/>
                  </a:lnTo>
                  <a:lnTo>
                    <a:pt x="1014" y="100"/>
                  </a:lnTo>
                  <a:lnTo>
                    <a:pt x="1013" y="107"/>
                  </a:lnTo>
                  <a:lnTo>
                    <a:pt x="1012" y="115"/>
                  </a:lnTo>
                  <a:lnTo>
                    <a:pt x="1013" y="122"/>
                  </a:lnTo>
                  <a:lnTo>
                    <a:pt x="1014" y="129"/>
                  </a:lnTo>
                  <a:lnTo>
                    <a:pt x="1015" y="136"/>
                  </a:lnTo>
                  <a:lnTo>
                    <a:pt x="1017" y="142"/>
                  </a:lnTo>
                  <a:lnTo>
                    <a:pt x="1020" y="148"/>
                  </a:lnTo>
                  <a:lnTo>
                    <a:pt x="1023" y="154"/>
                  </a:lnTo>
                  <a:lnTo>
                    <a:pt x="1027" y="159"/>
                  </a:lnTo>
                  <a:lnTo>
                    <a:pt x="1031" y="164"/>
                  </a:lnTo>
                  <a:lnTo>
                    <a:pt x="1036" y="168"/>
                  </a:lnTo>
                  <a:lnTo>
                    <a:pt x="1041" y="172"/>
                  </a:lnTo>
                  <a:lnTo>
                    <a:pt x="1047" y="175"/>
                  </a:lnTo>
                  <a:lnTo>
                    <a:pt x="1053" y="178"/>
                  </a:lnTo>
                  <a:lnTo>
                    <a:pt x="1059" y="180"/>
                  </a:lnTo>
                  <a:lnTo>
                    <a:pt x="1066" y="181"/>
                  </a:lnTo>
                  <a:lnTo>
                    <a:pt x="1073" y="182"/>
                  </a:lnTo>
                  <a:lnTo>
                    <a:pt x="1081" y="183"/>
                  </a:lnTo>
                  <a:lnTo>
                    <a:pt x="1088" y="182"/>
                  </a:lnTo>
                  <a:lnTo>
                    <a:pt x="1095" y="181"/>
                  </a:lnTo>
                  <a:lnTo>
                    <a:pt x="1102" y="180"/>
                  </a:lnTo>
                  <a:lnTo>
                    <a:pt x="1108" y="178"/>
                  </a:lnTo>
                  <a:lnTo>
                    <a:pt x="1114" y="175"/>
                  </a:lnTo>
                  <a:lnTo>
                    <a:pt x="1120" y="172"/>
                  </a:lnTo>
                  <a:lnTo>
                    <a:pt x="1125" y="168"/>
                  </a:lnTo>
                  <a:lnTo>
                    <a:pt x="1130" y="164"/>
                  </a:lnTo>
                  <a:lnTo>
                    <a:pt x="1134" y="159"/>
                  </a:lnTo>
                  <a:lnTo>
                    <a:pt x="1138" y="154"/>
                  </a:lnTo>
                  <a:lnTo>
                    <a:pt x="1141" y="149"/>
                  </a:lnTo>
                  <a:lnTo>
                    <a:pt x="1144" y="143"/>
                  </a:lnTo>
                  <a:lnTo>
                    <a:pt x="1146" y="136"/>
                  </a:lnTo>
                  <a:lnTo>
                    <a:pt x="1148" y="130"/>
                  </a:lnTo>
                  <a:lnTo>
                    <a:pt x="1149" y="123"/>
                  </a:lnTo>
                  <a:lnTo>
                    <a:pt x="1149" y="116"/>
                  </a:lnTo>
                  <a:lnTo>
                    <a:pt x="1149" y="108"/>
                  </a:lnTo>
                  <a:lnTo>
                    <a:pt x="1148" y="101"/>
                  </a:lnTo>
                  <a:lnTo>
                    <a:pt x="1146" y="94"/>
                  </a:lnTo>
                  <a:lnTo>
                    <a:pt x="1145" y="91"/>
                  </a:lnTo>
                  <a:lnTo>
                    <a:pt x="1144" y="88"/>
                  </a:lnTo>
                  <a:lnTo>
                    <a:pt x="1141" y="81"/>
                  </a:lnTo>
                  <a:lnTo>
                    <a:pt x="1138" y="75"/>
                  </a:lnTo>
                  <a:lnTo>
                    <a:pt x="1134" y="70"/>
                  </a:lnTo>
                  <a:lnTo>
                    <a:pt x="1130" y="65"/>
                  </a:lnTo>
                  <a:lnTo>
                    <a:pt x="1125" y="61"/>
                  </a:lnTo>
                  <a:lnTo>
                    <a:pt x="1120" y="57"/>
                  </a:lnTo>
                  <a:lnTo>
                    <a:pt x="1115" y="54"/>
                  </a:lnTo>
                  <a:lnTo>
                    <a:pt x="1109" y="51"/>
                  </a:lnTo>
                  <a:lnTo>
                    <a:pt x="1102" y="49"/>
                  </a:lnTo>
                  <a:lnTo>
                    <a:pt x="1095" y="47"/>
                  </a:lnTo>
                  <a:lnTo>
                    <a:pt x="1088" y="46"/>
                  </a:lnTo>
                  <a:lnTo>
                    <a:pt x="1081" y="46"/>
                  </a:lnTo>
                  <a:close/>
                  <a:moveTo>
                    <a:pt x="1081" y="76"/>
                  </a:moveTo>
                  <a:lnTo>
                    <a:pt x="1088" y="77"/>
                  </a:lnTo>
                  <a:lnTo>
                    <a:pt x="1091" y="77"/>
                  </a:lnTo>
                  <a:lnTo>
                    <a:pt x="1094" y="79"/>
                  </a:lnTo>
                  <a:lnTo>
                    <a:pt x="1096" y="80"/>
                  </a:lnTo>
                  <a:lnTo>
                    <a:pt x="1099" y="82"/>
                  </a:lnTo>
                  <a:lnTo>
                    <a:pt x="1103" y="86"/>
                  </a:lnTo>
                  <a:lnTo>
                    <a:pt x="1107" y="92"/>
                  </a:lnTo>
                  <a:lnTo>
                    <a:pt x="1109" y="99"/>
                  </a:lnTo>
                  <a:lnTo>
                    <a:pt x="1110" y="103"/>
                  </a:lnTo>
                  <a:lnTo>
                    <a:pt x="1111" y="107"/>
                  </a:lnTo>
                  <a:lnTo>
                    <a:pt x="1111" y="115"/>
                  </a:lnTo>
                  <a:lnTo>
                    <a:pt x="1110" y="124"/>
                  </a:lnTo>
                  <a:lnTo>
                    <a:pt x="1110" y="128"/>
                  </a:lnTo>
                  <a:lnTo>
                    <a:pt x="1109" y="131"/>
                  </a:lnTo>
                  <a:lnTo>
                    <a:pt x="1106" y="138"/>
                  </a:lnTo>
                  <a:lnTo>
                    <a:pt x="1103" y="143"/>
                  </a:lnTo>
                  <a:lnTo>
                    <a:pt x="1099" y="147"/>
                  </a:lnTo>
                  <a:lnTo>
                    <a:pt x="1096" y="149"/>
                  </a:lnTo>
                  <a:lnTo>
                    <a:pt x="1094" y="150"/>
                  </a:lnTo>
                  <a:lnTo>
                    <a:pt x="1091" y="151"/>
                  </a:lnTo>
                  <a:lnTo>
                    <a:pt x="1088" y="152"/>
                  </a:lnTo>
                  <a:lnTo>
                    <a:pt x="1084" y="152"/>
                  </a:lnTo>
                  <a:lnTo>
                    <a:pt x="1081" y="153"/>
                  </a:lnTo>
                  <a:lnTo>
                    <a:pt x="1074" y="152"/>
                  </a:lnTo>
                  <a:lnTo>
                    <a:pt x="1068" y="150"/>
                  </a:lnTo>
                  <a:lnTo>
                    <a:pt x="1065" y="149"/>
                  </a:lnTo>
                  <a:lnTo>
                    <a:pt x="1063" y="147"/>
                  </a:lnTo>
                  <a:lnTo>
                    <a:pt x="1058" y="143"/>
                  </a:lnTo>
                  <a:lnTo>
                    <a:pt x="1055" y="137"/>
                  </a:lnTo>
                  <a:lnTo>
                    <a:pt x="1052" y="131"/>
                  </a:lnTo>
                  <a:lnTo>
                    <a:pt x="1052" y="127"/>
                  </a:lnTo>
                  <a:lnTo>
                    <a:pt x="1051" y="123"/>
                  </a:lnTo>
                  <a:lnTo>
                    <a:pt x="1050" y="115"/>
                  </a:lnTo>
                  <a:lnTo>
                    <a:pt x="1051" y="106"/>
                  </a:lnTo>
                  <a:lnTo>
                    <a:pt x="1052" y="102"/>
                  </a:lnTo>
                  <a:lnTo>
                    <a:pt x="1052" y="99"/>
                  </a:lnTo>
                  <a:lnTo>
                    <a:pt x="1055" y="92"/>
                  </a:lnTo>
                  <a:lnTo>
                    <a:pt x="1056" y="89"/>
                  </a:lnTo>
                  <a:lnTo>
                    <a:pt x="1058" y="86"/>
                  </a:lnTo>
                  <a:lnTo>
                    <a:pt x="1063" y="82"/>
                  </a:lnTo>
                  <a:lnTo>
                    <a:pt x="1065" y="80"/>
                  </a:lnTo>
                  <a:lnTo>
                    <a:pt x="1068" y="79"/>
                  </a:lnTo>
                  <a:lnTo>
                    <a:pt x="1071" y="77"/>
                  </a:lnTo>
                  <a:lnTo>
                    <a:pt x="1074" y="77"/>
                  </a:lnTo>
                  <a:lnTo>
                    <a:pt x="1081" y="76"/>
                  </a:lnTo>
                  <a:close/>
                  <a:moveTo>
                    <a:pt x="1176" y="49"/>
                  </a:moveTo>
                  <a:lnTo>
                    <a:pt x="1176" y="179"/>
                  </a:lnTo>
                  <a:lnTo>
                    <a:pt x="1214" y="179"/>
                  </a:lnTo>
                  <a:lnTo>
                    <a:pt x="1214" y="107"/>
                  </a:lnTo>
                  <a:lnTo>
                    <a:pt x="1214" y="100"/>
                  </a:lnTo>
                  <a:lnTo>
                    <a:pt x="1215" y="94"/>
                  </a:lnTo>
                  <a:lnTo>
                    <a:pt x="1217" y="89"/>
                  </a:lnTo>
                  <a:lnTo>
                    <a:pt x="1220" y="85"/>
                  </a:lnTo>
                  <a:lnTo>
                    <a:pt x="1221" y="83"/>
                  </a:lnTo>
                  <a:lnTo>
                    <a:pt x="1223" y="82"/>
                  </a:lnTo>
                  <a:lnTo>
                    <a:pt x="1227" y="79"/>
                  </a:lnTo>
                  <a:lnTo>
                    <a:pt x="1231" y="78"/>
                  </a:lnTo>
                  <a:lnTo>
                    <a:pt x="1236" y="78"/>
                  </a:lnTo>
                  <a:lnTo>
                    <a:pt x="1241" y="78"/>
                  </a:lnTo>
                  <a:lnTo>
                    <a:pt x="1243" y="79"/>
                  </a:lnTo>
                  <a:lnTo>
                    <a:pt x="1245" y="80"/>
                  </a:lnTo>
                  <a:lnTo>
                    <a:pt x="1249" y="82"/>
                  </a:lnTo>
                  <a:lnTo>
                    <a:pt x="1251" y="85"/>
                  </a:lnTo>
                  <a:lnTo>
                    <a:pt x="1253" y="90"/>
                  </a:lnTo>
                  <a:lnTo>
                    <a:pt x="1255" y="94"/>
                  </a:lnTo>
                  <a:lnTo>
                    <a:pt x="1255" y="101"/>
                  </a:lnTo>
                  <a:lnTo>
                    <a:pt x="1255" y="109"/>
                  </a:lnTo>
                  <a:lnTo>
                    <a:pt x="1255" y="179"/>
                  </a:lnTo>
                  <a:lnTo>
                    <a:pt x="1293" y="179"/>
                  </a:lnTo>
                  <a:lnTo>
                    <a:pt x="1293" y="96"/>
                  </a:lnTo>
                  <a:lnTo>
                    <a:pt x="1293" y="90"/>
                  </a:lnTo>
                  <a:lnTo>
                    <a:pt x="1293" y="84"/>
                  </a:lnTo>
                  <a:lnTo>
                    <a:pt x="1292" y="79"/>
                  </a:lnTo>
                  <a:lnTo>
                    <a:pt x="1290" y="74"/>
                  </a:lnTo>
                  <a:lnTo>
                    <a:pt x="1288" y="70"/>
                  </a:lnTo>
                  <a:lnTo>
                    <a:pt x="1286" y="66"/>
                  </a:lnTo>
                  <a:lnTo>
                    <a:pt x="1284" y="62"/>
                  </a:lnTo>
                  <a:lnTo>
                    <a:pt x="1281" y="59"/>
                  </a:lnTo>
                  <a:lnTo>
                    <a:pt x="1278" y="56"/>
                  </a:lnTo>
                  <a:lnTo>
                    <a:pt x="1275" y="53"/>
                  </a:lnTo>
                  <a:lnTo>
                    <a:pt x="1271" y="51"/>
                  </a:lnTo>
                  <a:lnTo>
                    <a:pt x="1267" y="49"/>
                  </a:lnTo>
                  <a:lnTo>
                    <a:pt x="1263" y="48"/>
                  </a:lnTo>
                  <a:lnTo>
                    <a:pt x="1258" y="46"/>
                  </a:lnTo>
                  <a:lnTo>
                    <a:pt x="1248" y="46"/>
                  </a:lnTo>
                  <a:lnTo>
                    <a:pt x="1239" y="46"/>
                  </a:lnTo>
                  <a:lnTo>
                    <a:pt x="1235" y="47"/>
                  </a:lnTo>
                  <a:lnTo>
                    <a:pt x="1231" y="49"/>
                  </a:lnTo>
                  <a:lnTo>
                    <a:pt x="1227" y="51"/>
                  </a:lnTo>
                  <a:lnTo>
                    <a:pt x="1222" y="54"/>
                  </a:lnTo>
                  <a:lnTo>
                    <a:pt x="1218" y="57"/>
                  </a:lnTo>
                  <a:lnTo>
                    <a:pt x="1213" y="62"/>
                  </a:lnTo>
                  <a:lnTo>
                    <a:pt x="1213" y="49"/>
                  </a:lnTo>
                  <a:lnTo>
                    <a:pt x="1176" y="49"/>
                  </a:lnTo>
                  <a:close/>
                  <a:moveTo>
                    <a:pt x="1361" y="91"/>
                  </a:moveTo>
                  <a:lnTo>
                    <a:pt x="1362" y="86"/>
                  </a:lnTo>
                  <a:lnTo>
                    <a:pt x="1362" y="85"/>
                  </a:lnTo>
                  <a:lnTo>
                    <a:pt x="1363" y="83"/>
                  </a:lnTo>
                  <a:lnTo>
                    <a:pt x="1365" y="81"/>
                  </a:lnTo>
                  <a:lnTo>
                    <a:pt x="1368" y="78"/>
                  </a:lnTo>
                  <a:lnTo>
                    <a:pt x="1371" y="77"/>
                  </a:lnTo>
                  <a:lnTo>
                    <a:pt x="1375" y="76"/>
                  </a:lnTo>
                  <a:lnTo>
                    <a:pt x="1379" y="75"/>
                  </a:lnTo>
                  <a:lnTo>
                    <a:pt x="1384" y="75"/>
                  </a:lnTo>
                  <a:lnTo>
                    <a:pt x="1388" y="75"/>
                  </a:lnTo>
                  <a:lnTo>
                    <a:pt x="1392" y="76"/>
                  </a:lnTo>
                  <a:lnTo>
                    <a:pt x="1395" y="77"/>
                  </a:lnTo>
                  <a:lnTo>
                    <a:pt x="1398" y="78"/>
                  </a:lnTo>
                  <a:lnTo>
                    <a:pt x="1401" y="80"/>
                  </a:lnTo>
                  <a:lnTo>
                    <a:pt x="1402" y="82"/>
                  </a:lnTo>
                  <a:lnTo>
                    <a:pt x="1403" y="84"/>
                  </a:lnTo>
                  <a:lnTo>
                    <a:pt x="1404" y="86"/>
                  </a:lnTo>
                  <a:lnTo>
                    <a:pt x="1403" y="91"/>
                  </a:lnTo>
                  <a:lnTo>
                    <a:pt x="1402" y="92"/>
                  </a:lnTo>
                  <a:lnTo>
                    <a:pt x="1401" y="93"/>
                  </a:lnTo>
                  <a:lnTo>
                    <a:pt x="1397" y="95"/>
                  </a:lnTo>
                  <a:lnTo>
                    <a:pt x="1392" y="96"/>
                  </a:lnTo>
                  <a:lnTo>
                    <a:pt x="1372" y="100"/>
                  </a:lnTo>
                  <a:lnTo>
                    <a:pt x="1359" y="102"/>
                  </a:lnTo>
                  <a:lnTo>
                    <a:pt x="1348" y="105"/>
                  </a:lnTo>
                  <a:lnTo>
                    <a:pt x="1344" y="107"/>
                  </a:lnTo>
                  <a:lnTo>
                    <a:pt x="1339" y="109"/>
                  </a:lnTo>
                  <a:lnTo>
                    <a:pt x="1336" y="112"/>
                  </a:lnTo>
                  <a:lnTo>
                    <a:pt x="1332" y="114"/>
                  </a:lnTo>
                  <a:lnTo>
                    <a:pt x="1327" y="120"/>
                  </a:lnTo>
                  <a:lnTo>
                    <a:pt x="1325" y="123"/>
                  </a:lnTo>
                  <a:lnTo>
                    <a:pt x="1323" y="126"/>
                  </a:lnTo>
                  <a:lnTo>
                    <a:pt x="1322" y="130"/>
                  </a:lnTo>
                  <a:lnTo>
                    <a:pt x="1321" y="134"/>
                  </a:lnTo>
                  <a:lnTo>
                    <a:pt x="1320" y="138"/>
                  </a:lnTo>
                  <a:lnTo>
                    <a:pt x="1320" y="142"/>
                  </a:lnTo>
                  <a:lnTo>
                    <a:pt x="1320" y="147"/>
                  </a:lnTo>
                  <a:lnTo>
                    <a:pt x="1321" y="151"/>
                  </a:lnTo>
                  <a:lnTo>
                    <a:pt x="1322" y="155"/>
                  </a:lnTo>
                  <a:lnTo>
                    <a:pt x="1324" y="159"/>
                  </a:lnTo>
                  <a:lnTo>
                    <a:pt x="1326" y="163"/>
                  </a:lnTo>
                  <a:lnTo>
                    <a:pt x="1328" y="166"/>
                  </a:lnTo>
                  <a:lnTo>
                    <a:pt x="1330" y="169"/>
                  </a:lnTo>
                  <a:lnTo>
                    <a:pt x="1333" y="172"/>
                  </a:lnTo>
                  <a:lnTo>
                    <a:pt x="1337" y="174"/>
                  </a:lnTo>
                  <a:lnTo>
                    <a:pt x="1340" y="176"/>
                  </a:lnTo>
                  <a:lnTo>
                    <a:pt x="1348" y="180"/>
                  </a:lnTo>
                  <a:lnTo>
                    <a:pt x="1353" y="181"/>
                  </a:lnTo>
                  <a:lnTo>
                    <a:pt x="1358" y="182"/>
                  </a:lnTo>
                  <a:lnTo>
                    <a:pt x="1368" y="183"/>
                  </a:lnTo>
                  <a:lnTo>
                    <a:pt x="1373" y="183"/>
                  </a:lnTo>
                  <a:lnTo>
                    <a:pt x="1378" y="182"/>
                  </a:lnTo>
                  <a:lnTo>
                    <a:pt x="1383" y="181"/>
                  </a:lnTo>
                  <a:lnTo>
                    <a:pt x="1387" y="180"/>
                  </a:lnTo>
                  <a:lnTo>
                    <a:pt x="1391" y="178"/>
                  </a:lnTo>
                  <a:lnTo>
                    <a:pt x="1396" y="176"/>
                  </a:lnTo>
                  <a:lnTo>
                    <a:pt x="1405" y="169"/>
                  </a:lnTo>
                  <a:lnTo>
                    <a:pt x="1406" y="174"/>
                  </a:lnTo>
                  <a:lnTo>
                    <a:pt x="1408" y="179"/>
                  </a:lnTo>
                  <a:lnTo>
                    <a:pt x="1446" y="179"/>
                  </a:lnTo>
                  <a:lnTo>
                    <a:pt x="1444" y="175"/>
                  </a:lnTo>
                  <a:lnTo>
                    <a:pt x="1442" y="171"/>
                  </a:lnTo>
                  <a:lnTo>
                    <a:pt x="1442" y="166"/>
                  </a:lnTo>
                  <a:lnTo>
                    <a:pt x="1441" y="157"/>
                  </a:lnTo>
                  <a:lnTo>
                    <a:pt x="1441" y="98"/>
                  </a:lnTo>
                  <a:lnTo>
                    <a:pt x="1441" y="91"/>
                  </a:lnTo>
                  <a:lnTo>
                    <a:pt x="1441" y="84"/>
                  </a:lnTo>
                  <a:lnTo>
                    <a:pt x="1440" y="79"/>
                  </a:lnTo>
                  <a:lnTo>
                    <a:pt x="1439" y="74"/>
                  </a:lnTo>
                  <a:lnTo>
                    <a:pt x="1437" y="70"/>
                  </a:lnTo>
                  <a:lnTo>
                    <a:pt x="1435" y="66"/>
                  </a:lnTo>
                  <a:lnTo>
                    <a:pt x="1432" y="62"/>
                  </a:lnTo>
                  <a:lnTo>
                    <a:pt x="1429" y="59"/>
                  </a:lnTo>
                  <a:lnTo>
                    <a:pt x="1427" y="58"/>
                  </a:lnTo>
                  <a:lnTo>
                    <a:pt x="1425" y="56"/>
                  </a:lnTo>
                  <a:lnTo>
                    <a:pt x="1420" y="53"/>
                  </a:lnTo>
                  <a:lnTo>
                    <a:pt x="1415" y="51"/>
                  </a:lnTo>
                  <a:lnTo>
                    <a:pt x="1410" y="49"/>
                  </a:lnTo>
                  <a:lnTo>
                    <a:pt x="1404" y="48"/>
                  </a:lnTo>
                  <a:lnTo>
                    <a:pt x="1398" y="47"/>
                  </a:lnTo>
                  <a:lnTo>
                    <a:pt x="1391" y="46"/>
                  </a:lnTo>
                  <a:lnTo>
                    <a:pt x="1384" y="46"/>
                  </a:lnTo>
                  <a:lnTo>
                    <a:pt x="1377" y="46"/>
                  </a:lnTo>
                  <a:lnTo>
                    <a:pt x="1371" y="47"/>
                  </a:lnTo>
                  <a:lnTo>
                    <a:pt x="1360" y="49"/>
                  </a:lnTo>
                  <a:lnTo>
                    <a:pt x="1355" y="50"/>
                  </a:lnTo>
                  <a:lnTo>
                    <a:pt x="1351" y="52"/>
                  </a:lnTo>
                  <a:lnTo>
                    <a:pt x="1347" y="54"/>
                  </a:lnTo>
                  <a:lnTo>
                    <a:pt x="1343" y="57"/>
                  </a:lnTo>
                  <a:lnTo>
                    <a:pt x="1339" y="60"/>
                  </a:lnTo>
                  <a:lnTo>
                    <a:pt x="1336" y="63"/>
                  </a:lnTo>
                  <a:lnTo>
                    <a:pt x="1334" y="67"/>
                  </a:lnTo>
                  <a:lnTo>
                    <a:pt x="1332" y="71"/>
                  </a:lnTo>
                  <a:lnTo>
                    <a:pt x="1329" y="80"/>
                  </a:lnTo>
                  <a:lnTo>
                    <a:pt x="1327" y="91"/>
                  </a:lnTo>
                  <a:lnTo>
                    <a:pt x="1361" y="91"/>
                  </a:lnTo>
                  <a:close/>
                  <a:moveTo>
                    <a:pt x="1405" y="138"/>
                  </a:moveTo>
                  <a:lnTo>
                    <a:pt x="1402" y="141"/>
                  </a:lnTo>
                  <a:lnTo>
                    <a:pt x="1399" y="145"/>
                  </a:lnTo>
                  <a:lnTo>
                    <a:pt x="1396" y="148"/>
                  </a:lnTo>
                  <a:lnTo>
                    <a:pt x="1393" y="150"/>
                  </a:lnTo>
                  <a:lnTo>
                    <a:pt x="1390" y="152"/>
                  </a:lnTo>
                  <a:lnTo>
                    <a:pt x="1386" y="153"/>
                  </a:lnTo>
                  <a:lnTo>
                    <a:pt x="1381" y="154"/>
                  </a:lnTo>
                  <a:lnTo>
                    <a:pt x="1377" y="154"/>
                  </a:lnTo>
                  <a:lnTo>
                    <a:pt x="1373" y="154"/>
                  </a:lnTo>
                  <a:lnTo>
                    <a:pt x="1369" y="153"/>
                  </a:lnTo>
                  <a:lnTo>
                    <a:pt x="1365" y="152"/>
                  </a:lnTo>
                  <a:lnTo>
                    <a:pt x="1363" y="150"/>
                  </a:lnTo>
                  <a:lnTo>
                    <a:pt x="1361" y="148"/>
                  </a:lnTo>
                  <a:lnTo>
                    <a:pt x="1359" y="146"/>
                  </a:lnTo>
                  <a:lnTo>
                    <a:pt x="1358" y="143"/>
                  </a:lnTo>
                  <a:lnTo>
                    <a:pt x="1358" y="140"/>
                  </a:lnTo>
                  <a:lnTo>
                    <a:pt x="1358" y="138"/>
                  </a:lnTo>
                  <a:lnTo>
                    <a:pt x="1359" y="135"/>
                  </a:lnTo>
                  <a:lnTo>
                    <a:pt x="1360" y="133"/>
                  </a:lnTo>
                  <a:lnTo>
                    <a:pt x="1362" y="131"/>
                  </a:lnTo>
                  <a:lnTo>
                    <a:pt x="1365" y="129"/>
                  </a:lnTo>
                  <a:lnTo>
                    <a:pt x="1368" y="127"/>
                  </a:lnTo>
                  <a:lnTo>
                    <a:pt x="1377" y="125"/>
                  </a:lnTo>
                  <a:lnTo>
                    <a:pt x="1391" y="122"/>
                  </a:lnTo>
                  <a:lnTo>
                    <a:pt x="1399" y="120"/>
                  </a:lnTo>
                  <a:lnTo>
                    <a:pt x="1405" y="118"/>
                  </a:lnTo>
                  <a:lnTo>
                    <a:pt x="1405" y="138"/>
                  </a:lnTo>
                  <a:close/>
                  <a:moveTo>
                    <a:pt x="1516" y="0"/>
                  </a:moveTo>
                  <a:lnTo>
                    <a:pt x="1478" y="0"/>
                  </a:lnTo>
                  <a:lnTo>
                    <a:pt x="1478" y="179"/>
                  </a:lnTo>
                  <a:lnTo>
                    <a:pt x="1516" y="179"/>
                  </a:lnTo>
                  <a:lnTo>
                    <a:pt x="1516" y="0"/>
                  </a:lnTo>
                  <a:close/>
                  <a:moveTo>
                    <a:pt x="1623" y="179"/>
                  </a:moveTo>
                  <a:lnTo>
                    <a:pt x="1685" y="179"/>
                  </a:lnTo>
                  <a:lnTo>
                    <a:pt x="1697" y="179"/>
                  </a:lnTo>
                  <a:lnTo>
                    <a:pt x="1707" y="178"/>
                  </a:lnTo>
                  <a:lnTo>
                    <a:pt x="1717" y="176"/>
                  </a:lnTo>
                  <a:lnTo>
                    <a:pt x="1726" y="174"/>
                  </a:lnTo>
                  <a:lnTo>
                    <a:pt x="1733" y="170"/>
                  </a:lnTo>
                  <a:lnTo>
                    <a:pt x="1741" y="166"/>
                  </a:lnTo>
                  <a:lnTo>
                    <a:pt x="1744" y="164"/>
                  </a:lnTo>
                  <a:lnTo>
                    <a:pt x="1747" y="162"/>
                  </a:lnTo>
                  <a:lnTo>
                    <a:pt x="1753" y="156"/>
                  </a:lnTo>
                  <a:lnTo>
                    <a:pt x="1758" y="149"/>
                  </a:lnTo>
                  <a:lnTo>
                    <a:pt x="1761" y="146"/>
                  </a:lnTo>
                  <a:lnTo>
                    <a:pt x="1763" y="142"/>
                  </a:lnTo>
                  <a:lnTo>
                    <a:pt x="1767" y="135"/>
                  </a:lnTo>
                  <a:lnTo>
                    <a:pt x="1770" y="126"/>
                  </a:lnTo>
                  <a:lnTo>
                    <a:pt x="1773" y="118"/>
                  </a:lnTo>
                  <a:lnTo>
                    <a:pt x="1775" y="108"/>
                  </a:lnTo>
                  <a:lnTo>
                    <a:pt x="1776" y="99"/>
                  </a:lnTo>
                  <a:lnTo>
                    <a:pt x="1776" y="89"/>
                  </a:lnTo>
                  <a:lnTo>
                    <a:pt x="1776" y="79"/>
                  </a:lnTo>
                  <a:lnTo>
                    <a:pt x="1775" y="70"/>
                  </a:lnTo>
                  <a:lnTo>
                    <a:pt x="1773" y="61"/>
                  </a:lnTo>
                  <a:lnTo>
                    <a:pt x="1771" y="53"/>
                  </a:lnTo>
                  <a:lnTo>
                    <a:pt x="1768" y="45"/>
                  </a:lnTo>
                  <a:lnTo>
                    <a:pt x="1764" y="38"/>
                  </a:lnTo>
                  <a:lnTo>
                    <a:pt x="1762" y="34"/>
                  </a:lnTo>
                  <a:lnTo>
                    <a:pt x="1760" y="31"/>
                  </a:lnTo>
                  <a:lnTo>
                    <a:pt x="1755" y="25"/>
                  </a:lnTo>
                  <a:lnTo>
                    <a:pt x="1748" y="19"/>
                  </a:lnTo>
                  <a:lnTo>
                    <a:pt x="1745" y="16"/>
                  </a:lnTo>
                  <a:lnTo>
                    <a:pt x="1742" y="13"/>
                  </a:lnTo>
                  <a:lnTo>
                    <a:pt x="1735" y="9"/>
                  </a:lnTo>
                  <a:lnTo>
                    <a:pt x="1727" y="6"/>
                  </a:lnTo>
                  <a:lnTo>
                    <a:pt x="1718" y="3"/>
                  </a:lnTo>
                  <a:lnTo>
                    <a:pt x="1708" y="1"/>
                  </a:lnTo>
                  <a:lnTo>
                    <a:pt x="1696" y="1"/>
                  </a:lnTo>
                  <a:lnTo>
                    <a:pt x="1684" y="0"/>
                  </a:lnTo>
                  <a:lnTo>
                    <a:pt x="1623" y="0"/>
                  </a:lnTo>
                  <a:lnTo>
                    <a:pt x="1623" y="179"/>
                  </a:lnTo>
                  <a:close/>
                  <a:moveTo>
                    <a:pt x="1663" y="145"/>
                  </a:moveTo>
                  <a:lnTo>
                    <a:pt x="1663" y="34"/>
                  </a:lnTo>
                  <a:lnTo>
                    <a:pt x="1693" y="34"/>
                  </a:lnTo>
                  <a:lnTo>
                    <a:pt x="1699" y="35"/>
                  </a:lnTo>
                  <a:lnTo>
                    <a:pt x="1704" y="35"/>
                  </a:lnTo>
                  <a:lnTo>
                    <a:pt x="1709" y="37"/>
                  </a:lnTo>
                  <a:lnTo>
                    <a:pt x="1713" y="39"/>
                  </a:lnTo>
                  <a:lnTo>
                    <a:pt x="1717" y="41"/>
                  </a:lnTo>
                  <a:lnTo>
                    <a:pt x="1721" y="44"/>
                  </a:lnTo>
                  <a:lnTo>
                    <a:pt x="1724" y="48"/>
                  </a:lnTo>
                  <a:lnTo>
                    <a:pt x="1727" y="52"/>
                  </a:lnTo>
                  <a:lnTo>
                    <a:pt x="1729" y="56"/>
                  </a:lnTo>
                  <a:lnTo>
                    <a:pt x="1731" y="60"/>
                  </a:lnTo>
                  <a:lnTo>
                    <a:pt x="1734" y="69"/>
                  </a:lnTo>
                  <a:lnTo>
                    <a:pt x="1734" y="74"/>
                  </a:lnTo>
                  <a:lnTo>
                    <a:pt x="1735" y="78"/>
                  </a:lnTo>
                  <a:lnTo>
                    <a:pt x="1736" y="90"/>
                  </a:lnTo>
                  <a:lnTo>
                    <a:pt x="1735" y="101"/>
                  </a:lnTo>
                  <a:lnTo>
                    <a:pt x="1734" y="106"/>
                  </a:lnTo>
                  <a:lnTo>
                    <a:pt x="1733" y="111"/>
                  </a:lnTo>
                  <a:lnTo>
                    <a:pt x="1731" y="120"/>
                  </a:lnTo>
                  <a:lnTo>
                    <a:pt x="1729" y="124"/>
                  </a:lnTo>
                  <a:lnTo>
                    <a:pt x="1727" y="128"/>
                  </a:lnTo>
                  <a:lnTo>
                    <a:pt x="1724" y="132"/>
                  </a:lnTo>
                  <a:lnTo>
                    <a:pt x="1720" y="136"/>
                  </a:lnTo>
                  <a:lnTo>
                    <a:pt x="1717" y="139"/>
                  </a:lnTo>
                  <a:lnTo>
                    <a:pt x="1712" y="141"/>
                  </a:lnTo>
                  <a:lnTo>
                    <a:pt x="1708" y="143"/>
                  </a:lnTo>
                  <a:lnTo>
                    <a:pt x="1703" y="144"/>
                  </a:lnTo>
                  <a:lnTo>
                    <a:pt x="1697" y="145"/>
                  </a:lnTo>
                  <a:lnTo>
                    <a:pt x="1690" y="145"/>
                  </a:lnTo>
                  <a:lnTo>
                    <a:pt x="1663" y="145"/>
                  </a:lnTo>
                  <a:close/>
                  <a:moveTo>
                    <a:pt x="1929" y="126"/>
                  </a:moveTo>
                  <a:lnTo>
                    <a:pt x="1928" y="113"/>
                  </a:lnTo>
                  <a:lnTo>
                    <a:pt x="1928" y="108"/>
                  </a:lnTo>
                  <a:lnTo>
                    <a:pt x="1927" y="103"/>
                  </a:lnTo>
                  <a:lnTo>
                    <a:pt x="1925" y="93"/>
                  </a:lnTo>
                  <a:lnTo>
                    <a:pt x="1922" y="84"/>
                  </a:lnTo>
                  <a:lnTo>
                    <a:pt x="1920" y="79"/>
                  </a:lnTo>
                  <a:lnTo>
                    <a:pt x="1918" y="75"/>
                  </a:lnTo>
                  <a:lnTo>
                    <a:pt x="1913" y="68"/>
                  </a:lnTo>
                  <a:lnTo>
                    <a:pt x="1910" y="64"/>
                  </a:lnTo>
                  <a:lnTo>
                    <a:pt x="1907" y="61"/>
                  </a:lnTo>
                  <a:lnTo>
                    <a:pt x="1900" y="56"/>
                  </a:lnTo>
                  <a:lnTo>
                    <a:pt x="1892" y="51"/>
                  </a:lnTo>
                  <a:lnTo>
                    <a:pt x="1888" y="50"/>
                  </a:lnTo>
                  <a:lnTo>
                    <a:pt x="1884" y="48"/>
                  </a:lnTo>
                  <a:lnTo>
                    <a:pt x="1879" y="47"/>
                  </a:lnTo>
                  <a:lnTo>
                    <a:pt x="1875" y="46"/>
                  </a:lnTo>
                  <a:lnTo>
                    <a:pt x="1865" y="46"/>
                  </a:lnTo>
                  <a:lnTo>
                    <a:pt x="1858" y="46"/>
                  </a:lnTo>
                  <a:lnTo>
                    <a:pt x="1851" y="47"/>
                  </a:lnTo>
                  <a:lnTo>
                    <a:pt x="1844" y="49"/>
                  </a:lnTo>
                  <a:lnTo>
                    <a:pt x="1838" y="51"/>
                  </a:lnTo>
                  <a:lnTo>
                    <a:pt x="1832" y="54"/>
                  </a:lnTo>
                  <a:lnTo>
                    <a:pt x="1827" y="57"/>
                  </a:lnTo>
                  <a:lnTo>
                    <a:pt x="1822" y="61"/>
                  </a:lnTo>
                  <a:lnTo>
                    <a:pt x="1817" y="65"/>
                  </a:lnTo>
                  <a:lnTo>
                    <a:pt x="1813" y="70"/>
                  </a:lnTo>
                  <a:lnTo>
                    <a:pt x="1809" y="75"/>
                  </a:lnTo>
                  <a:lnTo>
                    <a:pt x="1806" y="80"/>
                  </a:lnTo>
                  <a:lnTo>
                    <a:pt x="1804" y="86"/>
                  </a:lnTo>
                  <a:lnTo>
                    <a:pt x="1802" y="94"/>
                  </a:lnTo>
                  <a:lnTo>
                    <a:pt x="1800" y="100"/>
                  </a:lnTo>
                  <a:lnTo>
                    <a:pt x="1799" y="108"/>
                  </a:lnTo>
                  <a:lnTo>
                    <a:pt x="1799" y="115"/>
                  </a:lnTo>
                  <a:lnTo>
                    <a:pt x="1799" y="122"/>
                  </a:lnTo>
                  <a:lnTo>
                    <a:pt x="1800" y="129"/>
                  </a:lnTo>
                  <a:lnTo>
                    <a:pt x="1802" y="136"/>
                  </a:lnTo>
                  <a:lnTo>
                    <a:pt x="1804" y="143"/>
                  </a:lnTo>
                  <a:lnTo>
                    <a:pt x="1806" y="149"/>
                  </a:lnTo>
                  <a:lnTo>
                    <a:pt x="1809" y="154"/>
                  </a:lnTo>
                  <a:lnTo>
                    <a:pt x="1813" y="159"/>
                  </a:lnTo>
                  <a:lnTo>
                    <a:pt x="1817" y="164"/>
                  </a:lnTo>
                  <a:lnTo>
                    <a:pt x="1822" y="168"/>
                  </a:lnTo>
                  <a:lnTo>
                    <a:pt x="1827" y="172"/>
                  </a:lnTo>
                  <a:lnTo>
                    <a:pt x="1832" y="175"/>
                  </a:lnTo>
                  <a:lnTo>
                    <a:pt x="1838" y="178"/>
                  </a:lnTo>
                  <a:lnTo>
                    <a:pt x="1844" y="180"/>
                  </a:lnTo>
                  <a:lnTo>
                    <a:pt x="1851" y="181"/>
                  </a:lnTo>
                  <a:lnTo>
                    <a:pt x="1858" y="182"/>
                  </a:lnTo>
                  <a:lnTo>
                    <a:pt x="1865" y="183"/>
                  </a:lnTo>
                  <a:lnTo>
                    <a:pt x="1876" y="182"/>
                  </a:lnTo>
                  <a:lnTo>
                    <a:pt x="1887" y="180"/>
                  </a:lnTo>
                  <a:lnTo>
                    <a:pt x="1892" y="178"/>
                  </a:lnTo>
                  <a:lnTo>
                    <a:pt x="1896" y="176"/>
                  </a:lnTo>
                  <a:lnTo>
                    <a:pt x="1901" y="174"/>
                  </a:lnTo>
                  <a:lnTo>
                    <a:pt x="1905" y="172"/>
                  </a:lnTo>
                  <a:lnTo>
                    <a:pt x="1909" y="169"/>
                  </a:lnTo>
                  <a:lnTo>
                    <a:pt x="1912" y="166"/>
                  </a:lnTo>
                  <a:lnTo>
                    <a:pt x="1916" y="162"/>
                  </a:lnTo>
                  <a:lnTo>
                    <a:pt x="1919" y="159"/>
                  </a:lnTo>
                  <a:lnTo>
                    <a:pt x="1921" y="155"/>
                  </a:lnTo>
                  <a:lnTo>
                    <a:pt x="1923" y="151"/>
                  </a:lnTo>
                  <a:lnTo>
                    <a:pt x="1925" y="146"/>
                  </a:lnTo>
                  <a:lnTo>
                    <a:pt x="1927" y="142"/>
                  </a:lnTo>
                  <a:lnTo>
                    <a:pt x="1889" y="142"/>
                  </a:lnTo>
                  <a:lnTo>
                    <a:pt x="1887" y="144"/>
                  </a:lnTo>
                  <a:lnTo>
                    <a:pt x="1884" y="147"/>
                  </a:lnTo>
                  <a:lnTo>
                    <a:pt x="1882" y="149"/>
                  </a:lnTo>
                  <a:lnTo>
                    <a:pt x="1879" y="150"/>
                  </a:lnTo>
                  <a:lnTo>
                    <a:pt x="1876" y="152"/>
                  </a:lnTo>
                  <a:lnTo>
                    <a:pt x="1873" y="152"/>
                  </a:lnTo>
                  <a:lnTo>
                    <a:pt x="1866" y="153"/>
                  </a:lnTo>
                  <a:lnTo>
                    <a:pt x="1860" y="153"/>
                  </a:lnTo>
                  <a:lnTo>
                    <a:pt x="1855" y="151"/>
                  </a:lnTo>
                  <a:lnTo>
                    <a:pt x="1853" y="150"/>
                  </a:lnTo>
                  <a:lnTo>
                    <a:pt x="1850" y="149"/>
                  </a:lnTo>
                  <a:lnTo>
                    <a:pt x="1848" y="148"/>
                  </a:lnTo>
                  <a:lnTo>
                    <a:pt x="1846" y="146"/>
                  </a:lnTo>
                  <a:lnTo>
                    <a:pt x="1843" y="142"/>
                  </a:lnTo>
                  <a:lnTo>
                    <a:pt x="1840" y="138"/>
                  </a:lnTo>
                  <a:lnTo>
                    <a:pt x="1838" y="132"/>
                  </a:lnTo>
                  <a:lnTo>
                    <a:pt x="1837" y="126"/>
                  </a:lnTo>
                  <a:lnTo>
                    <a:pt x="1929" y="126"/>
                  </a:lnTo>
                  <a:close/>
                  <a:moveTo>
                    <a:pt x="1837" y="99"/>
                  </a:moveTo>
                  <a:lnTo>
                    <a:pt x="1838" y="96"/>
                  </a:lnTo>
                  <a:lnTo>
                    <a:pt x="1839" y="94"/>
                  </a:lnTo>
                  <a:lnTo>
                    <a:pt x="1841" y="89"/>
                  </a:lnTo>
                  <a:lnTo>
                    <a:pt x="1843" y="84"/>
                  </a:lnTo>
                  <a:lnTo>
                    <a:pt x="1846" y="81"/>
                  </a:lnTo>
                  <a:lnTo>
                    <a:pt x="1850" y="78"/>
                  </a:lnTo>
                  <a:lnTo>
                    <a:pt x="1854" y="76"/>
                  </a:lnTo>
                  <a:lnTo>
                    <a:pt x="1859" y="75"/>
                  </a:lnTo>
                  <a:lnTo>
                    <a:pt x="1865" y="75"/>
                  </a:lnTo>
                  <a:lnTo>
                    <a:pt x="1870" y="75"/>
                  </a:lnTo>
                  <a:lnTo>
                    <a:pt x="1874" y="76"/>
                  </a:lnTo>
                  <a:lnTo>
                    <a:pt x="1878" y="78"/>
                  </a:lnTo>
                  <a:lnTo>
                    <a:pt x="1882" y="81"/>
                  </a:lnTo>
                  <a:lnTo>
                    <a:pt x="1885" y="84"/>
                  </a:lnTo>
                  <a:lnTo>
                    <a:pt x="1887" y="89"/>
                  </a:lnTo>
                  <a:lnTo>
                    <a:pt x="1888" y="91"/>
                  </a:lnTo>
                  <a:lnTo>
                    <a:pt x="1889" y="94"/>
                  </a:lnTo>
                  <a:lnTo>
                    <a:pt x="1890" y="99"/>
                  </a:lnTo>
                  <a:lnTo>
                    <a:pt x="1837" y="99"/>
                  </a:lnTo>
                  <a:close/>
                  <a:moveTo>
                    <a:pt x="2022" y="179"/>
                  </a:moveTo>
                  <a:lnTo>
                    <a:pt x="2066" y="49"/>
                  </a:lnTo>
                  <a:lnTo>
                    <a:pt x="2025" y="49"/>
                  </a:lnTo>
                  <a:lnTo>
                    <a:pt x="2012" y="100"/>
                  </a:lnTo>
                  <a:lnTo>
                    <a:pt x="2004" y="137"/>
                  </a:lnTo>
                  <a:lnTo>
                    <a:pt x="1994" y="100"/>
                  </a:lnTo>
                  <a:lnTo>
                    <a:pt x="1980" y="49"/>
                  </a:lnTo>
                  <a:lnTo>
                    <a:pt x="1940" y="49"/>
                  </a:lnTo>
                  <a:lnTo>
                    <a:pt x="1986" y="179"/>
                  </a:lnTo>
                  <a:lnTo>
                    <a:pt x="2022" y="179"/>
                  </a:lnTo>
                  <a:close/>
                  <a:moveTo>
                    <a:pt x="2207" y="126"/>
                  </a:moveTo>
                  <a:lnTo>
                    <a:pt x="2207" y="113"/>
                  </a:lnTo>
                  <a:lnTo>
                    <a:pt x="2206" y="108"/>
                  </a:lnTo>
                  <a:lnTo>
                    <a:pt x="2206" y="103"/>
                  </a:lnTo>
                  <a:lnTo>
                    <a:pt x="2204" y="93"/>
                  </a:lnTo>
                  <a:lnTo>
                    <a:pt x="2201" y="84"/>
                  </a:lnTo>
                  <a:lnTo>
                    <a:pt x="2199" y="79"/>
                  </a:lnTo>
                  <a:lnTo>
                    <a:pt x="2197" y="75"/>
                  </a:lnTo>
                  <a:lnTo>
                    <a:pt x="2192" y="68"/>
                  </a:lnTo>
                  <a:lnTo>
                    <a:pt x="2189" y="64"/>
                  </a:lnTo>
                  <a:lnTo>
                    <a:pt x="2186" y="61"/>
                  </a:lnTo>
                  <a:lnTo>
                    <a:pt x="2179" y="56"/>
                  </a:lnTo>
                  <a:lnTo>
                    <a:pt x="2171" y="51"/>
                  </a:lnTo>
                  <a:lnTo>
                    <a:pt x="2167" y="50"/>
                  </a:lnTo>
                  <a:lnTo>
                    <a:pt x="2163" y="48"/>
                  </a:lnTo>
                  <a:lnTo>
                    <a:pt x="2158" y="47"/>
                  </a:lnTo>
                  <a:lnTo>
                    <a:pt x="2153" y="46"/>
                  </a:lnTo>
                  <a:lnTo>
                    <a:pt x="2143" y="46"/>
                  </a:lnTo>
                  <a:lnTo>
                    <a:pt x="2136" y="46"/>
                  </a:lnTo>
                  <a:lnTo>
                    <a:pt x="2129" y="47"/>
                  </a:lnTo>
                  <a:lnTo>
                    <a:pt x="2123" y="49"/>
                  </a:lnTo>
                  <a:lnTo>
                    <a:pt x="2117" y="51"/>
                  </a:lnTo>
                  <a:lnTo>
                    <a:pt x="2111" y="54"/>
                  </a:lnTo>
                  <a:lnTo>
                    <a:pt x="2105" y="57"/>
                  </a:lnTo>
                  <a:lnTo>
                    <a:pt x="2100" y="61"/>
                  </a:lnTo>
                  <a:lnTo>
                    <a:pt x="2096" y="65"/>
                  </a:lnTo>
                  <a:lnTo>
                    <a:pt x="2092" y="70"/>
                  </a:lnTo>
                  <a:lnTo>
                    <a:pt x="2088" y="75"/>
                  </a:lnTo>
                  <a:lnTo>
                    <a:pt x="2085" y="80"/>
                  </a:lnTo>
                  <a:lnTo>
                    <a:pt x="2082" y="86"/>
                  </a:lnTo>
                  <a:lnTo>
                    <a:pt x="2080" y="94"/>
                  </a:lnTo>
                  <a:lnTo>
                    <a:pt x="2079" y="100"/>
                  </a:lnTo>
                  <a:lnTo>
                    <a:pt x="2078" y="108"/>
                  </a:lnTo>
                  <a:lnTo>
                    <a:pt x="2078" y="115"/>
                  </a:lnTo>
                  <a:lnTo>
                    <a:pt x="2078" y="122"/>
                  </a:lnTo>
                  <a:lnTo>
                    <a:pt x="2079" y="129"/>
                  </a:lnTo>
                  <a:lnTo>
                    <a:pt x="2080" y="136"/>
                  </a:lnTo>
                  <a:lnTo>
                    <a:pt x="2082" y="143"/>
                  </a:lnTo>
                  <a:lnTo>
                    <a:pt x="2085" y="149"/>
                  </a:lnTo>
                  <a:lnTo>
                    <a:pt x="2088" y="154"/>
                  </a:lnTo>
                  <a:lnTo>
                    <a:pt x="2092" y="159"/>
                  </a:lnTo>
                  <a:lnTo>
                    <a:pt x="2096" y="164"/>
                  </a:lnTo>
                  <a:lnTo>
                    <a:pt x="2100" y="168"/>
                  </a:lnTo>
                  <a:lnTo>
                    <a:pt x="2105" y="172"/>
                  </a:lnTo>
                  <a:lnTo>
                    <a:pt x="2111" y="175"/>
                  </a:lnTo>
                  <a:lnTo>
                    <a:pt x="2117" y="178"/>
                  </a:lnTo>
                  <a:lnTo>
                    <a:pt x="2123" y="180"/>
                  </a:lnTo>
                  <a:lnTo>
                    <a:pt x="2129" y="181"/>
                  </a:lnTo>
                  <a:lnTo>
                    <a:pt x="2136" y="182"/>
                  </a:lnTo>
                  <a:lnTo>
                    <a:pt x="2144" y="183"/>
                  </a:lnTo>
                  <a:lnTo>
                    <a:pt x="2155" y="182"/>
                  </a:lnTo>
                  <a:lnTo>
                    <a:pt x="2165" y="180"/>
                  </a:lnTo>
                  <a:lnTo>
                    <a:pt x="2170" y="178"/>
                  </a:lnTo>
                  <a:lnTo>
                    <a:pt x="2175" y="176"/>
                  </a:lnTo>
                  <a:lnTo>
                    <a:pt x="2179" y="174"/>
                  </a:lnTo>
                  <a:lnTo>
                    <a:pt x="2183" y="172"/>
                  </a:lnTo>
                  <a:lnTo>
                    <a:pt x="2187" y="169"/>
                  </a:lnTo>
                  <a:lnTo>
                    <a:pt x="2191" y="166"/>
                  </a:lnTo>
                  <a:lnTo>
                    <a:pt x="2194" y="162"/>
                  </a:lnTo>
                  <a:lnTo>
                    <a:pt x="2197" y="159"/>
                  </a:lnTo>
                  <a:lnTo>
                    <a:pt x="2202" y="151"/>
                  </a:lnTo>
                  <a:lnTo>
                    <a:pt x="2204" y="146"/>
                  </a:lnTo>
                  <a:lnTo>
                    <a:pt x="2206" y="142"/>
                  </a:lnTo>
                  <a:lnTo>
                    <a:pt x="2167" y="142"/>
                  </a:lnTo>
                  <a:lnTo>
                    <a:pt x="2165" y="144"/>
                  </a:lnTo>
                  <a:lnTo>
                    <a:pt x="2163" y="147"/>
                  </a:lnTo>
                  <a:lnTo>
                    <a:pt x="2161" y="149"/>
                  </a:lnTo>
                  <a:lnTo>
                    <a:pt x="2158" y="150"/>
                  </a:lnTo>
                  <a:lnTo>
                    <a:pt x="2155" y="152"/>
                  </a:lnTo>
                  <a:lnTo>
                    <a:pt x="2152" y="152"/>
                  </a:lnTo>
                  <a:lnTo>
                    <a:pt x="2145" y="153"/>
                  </a:lnTo>
                  <a:lnTo>
                    <a:pt x="2139" y="153"/>
                  </a:lnTo>
                  <a:lnTo>
                    <a:pt x="2134" y="151"/>
                  </a:lnTo>
                  <a:lnTo>
                    <a:pt x="2131" y="150"/>
                  </a:lnTo>
                  <a:lnTo>
                    <a:pt x="2129" y="149"/>
                  </a:lnTo>
                  <a:lnTo>
                    <a:pt x="2127" y="148"/>
                  </a:lnTo>
                  <a:lnTo>
                    <a:pt x="2125" y="146"/>
                  </a:lnTo>
                  <a:lnTo>
                    <a:pt x="2122" y="142"/>
                  </a:lnTo>
                  <a:lnTo>
                    <a:pt x="2119" y="138"/>
                  </a:lnTo>
                  <a:lnTo>
                    <a:pt x="2117" y="132"/>
                  </a:lnTo>
                  <a:lnTo>
                    <a:pt x="2116" y="126"/>
                  </a:lnTo>
                  <a:lnTo>
                    <a:pt x="2207" y="126"/>
                  </a:lnTo>
                  <a:close/>
                  <a:moveTo>
                    <a:pt x="2116" y="99"/>
                  </a:moveTo>
                  <a:lnTo>
                    <a:pt x="2117" y="96"/>
                  </a:lnTo>
                  <a:lnTo>
                    <a:pt x="2117" y="94"/>
                  </a:lnTo>
                  <a:lnTo>
                    <a:pt x="2119" y="89"/>
                  </a:lnTo>
                  <a:lnTo>
                    <a:pt x="2122" y="84"/>
                  </a:lnTo>
                  <a:lnTo>
                    <a:pt x="2125" y="81"/>
                  </a:lnTo>
                  <a:lnTo>
                    <a:pt x="2129" y="78"/>
                  </a:lnTo>
                  <a:lnTo>
                    <a:pt x="2133" y="76"/>
                  </a:lnTo>
                  <a:lnTo>
                    <a:pt x="2138" y="75"/>
                  </a:lnTo>
                  <a:lnTo>
                    <a:pt x="2143" y="75"/>
                  </a:lnTo>
                  <a:lnTo>
                    <a:pt x="2148" y="75"/>
                  </a:lnTo>
                  <a:lnTo>
                    <a:pt x="2153" y="76"/>
                  </a:lnTo>
                  <a:lnTo>
                    <a:pt x="2157" y="78"/>
                  </a:lnTo>
                  <a:lnTo>
                    <a:pt x="2161" y="81"/>
                  </a:lnTo>
                  <a:lnTo>
                    <a:pt x="2163" y="84"/>
                  </a:lnTo>
                  <a:lnTo>
                    <a:pt x="2166" y="89"/>
                  </a:lnTo>
                  <a:lnTo>
                    <a:pt x="2167" y="91"/>
                  </a:lnTo>
                  <a:lnTo>
                    <a:pt x="2167" y="94"/>
                  </a:lnTo>
                  <a:lnTo>
                    <a:pt x="2168" y="99"/>
                  </a:lnTo>
                  <a:lnTo>
                    <a:pt x="2116" y="99"/>
                  </a:lnTo>
                  <a:close/>
                  <a:moveTo>
                    <a:pt x="2276" y="0"/>
                  </a:moveTo>
                  <a:lnTo>
                    <a:pt x="2238" y="0"/>
                  </a:lnTo>
                  <a:lnTo>
                    <a:pt x="2238" y="179"/>
                  </a:lnTo>
                  <a:lnTo>
                    <a:pt x="2276" y="179"/>
                  </a:lnTo>
                  <a:lnTo>
                    <a:pt x="2276" y="0"/>
                  </a:lnTo>
                  <a:close/>
                  <a:moveTo>
                    <a:pt x="2373" y="46"/>
                  </a:moveTo>
                  <a:lnTo>
                    <a:pt x="2366" y="46"/>
                  </a:lnTo>
                  <a:lnTo>
                    <a:pt x="2359" y="47"/>
                  </a:lnTo>
                  <a:lnTo>
                    <a:pt x="2352" y="49"/>
                  </a:lnTo>
                  <a:lnTo>
                    <a:pt x="2346" y="51"/>
                  </a:lnTo>
                  <a:lnTo>
                    <a:pt x="2340" y="54"/>
                  </a:lnTo>
                  <a:lnTo>
                    <a:pt x="2334" y="57"/>
                  </a:lnTo>
                  <a:lnTo>
                    <a:pt x="2329" y="61"/>
                  </a:lnTo>
                  <a:lnTo>
                    <a:pt x="2324" y="65"/>
                  </a:lnTo>
                  <a:lnTo>
                    <a:pt x="2320" y="70"/>
                  </a:lnTo>
                  <a:lnTo>
                    <a:pt x="2316" y="75"/>
                  </a:lnTo>
                  <a:lnTo>
                    <a:pt x="2313" y="80"/>
                  </a:lnTo>
                  <a:lnTo>
                    <a:pt x="2310" y="86"/>
                  </a:lnTo>
                  <a:lnTo>
                    <a:pt x="2308" y="94"/>
                  </a:lnTo>
                  <a:lnTo>
                    <a:pt x="2306" y="100"/>
                  </a:lnTo>
                  <a:lnTo>
                    <a:pt x="2305" y="107"/>
                  </a:lnTo>
                  <a:lnTo>
                    <a:pt x="2305" y="115"/>
                  </a:lnTo>
                  <a:lnTo>
                    <a:pt x="2305" y="122"/>
                  </a:lnTo>
                  <a:lnTo>
                    <a:pt x="2306" y="129"/>
                  </a:lnTo>
                  <a:lnTo>
                    <a:pt x="2308" y="136"/>
                  </a:lnTo>
                  <a:lnTo>
                    <a:pt x="2310" y="142"/>
                  </a:lnTo>
                  <a:lnTo>
                    <a:pt x="2313" y="148"/>
                  </a:lnTo>
                  <a:lnTo>
                    <a:pt x="2316" y="154"/>
                  </a:lnTo>
                  <a:lnTo>
                    <a:pt x="2320" y="159"/>
                  </a:lnTo>
                  <a:lnTo>
                    <a:pt x="2324" y="164"/>
                  </a:lnTo>
                  <a:lnTo>
                    <a:pt x="2329" y="168"/>
                  </a:lnTo>
                  <a:lnTo>
                    <a:pt x="2334" y="172"/>
                  </a:lnTo>
                  <a:lnTo>
                    <a:pt x="2340" y="175"/>
                  </a:lnTo>
                  <a:lnTo>
                    <a:pt x="2346" y="178"/>
                  </a:lnTo>
                  <a:lnTo>
                    <a:pt x="2352" y="180"/>
                  </a:lnTo>
                  <a:lnTo>
                    <a:pt x="2359" y="181"/>
                  </a:lnTo>
                  <a:lnTo>
                    <a:pt x="2366" y="182"/>
                  </a:lnTo>
                  <a:lnTo>
                    <a:pt x="2373" y="183"/>
                  </a:lnTo>
                  <a:lnTo>
                    <a:pt x="2381" y="182"/>
                  </a:lnTo>
                  <a:lnTo>
                    <a:pt x="2388" y="181"/>
                  </a:lnTo>
                  <a:lnTo>
                    <a:pt x="2395" y="180"/>
                  </a:lnTo>
                  <a:lnTo>
                    <a:pt x="2401" y="178"/>
                  </a:lnTo>
                  <a:lnTo>
                    <a:pt x="2407" y="175"/>
                  </a:lnTo>
                  <a:lnTo>
                    <a:pt x="2413" y="172"/>
                  </a:lnTo>
                  <a:lnTo>
                    <a:pt x="2418" y="168"/>
                  </a:lnTo>
                  <a:lnTo>
                    <a:pt x="2423" y="164"/>
                  </a:lnTo>
                  <a:lnTo>
                    <a:pt x="2427" y="159"/>
                  </a:lnTo>
                  <a:lnTo>
                    <a:pt x="2431" y="154"/>
                  </a:lnTo>
                  <a:lnTo>
                    <a:pt x="2434" y="149"/>
                  </a:lnTo>
                  <a:lnTo>
                    <a:pt x="2437" y="143"/>
                  </a:lnTo>
                  <a:lnTo>
                    <a:pt x="2439" y="136"/>
                  </a:lnTo>
                  <a:lnTo>
                    <a:pt x="2441" y="130"/>
                  </a:lnTo>
                  <a:lnTo>
                    <a:pt x="2442" y="123"/>
                  </a:lnTo>
                  <a:lnTo>
                    <a:pt x="2442" y="116"/>
                  </a:lnTo>
                  <a:lnTo>
                    <a:pt x="2442" y="108"/>
                  </a:lnTo>
                  <a:lnTo>
                    <a:pt x="2441" y="101"/>
                  </a:lnTo>
                  <a:lnTo>
                    <a:pt x="2439" y="94"/>
                  </a:lnTo>
                  <a:lnTo>
                    <a:pt x="2438" y="91"/>
                  </a:lnTo>
                  <a:lnTo>
                    <a:pt x="2437" y="88"/>
                  </a:lnTo>
                  <a:lnTo>
                    <a:pt x="2434" y="81"/>
                  </a:lnTo>
                  <a:lnTo>
                    <a:pt x="2431" y="75"/>
                  </a:lnTo>
                  <a:lnTo>
                    <a:pt x="2427" y="70"/>
                  </a:lnTo>
                  <a:lnTo>
                    <a:pt x="2423" y="65"/>
                  </a:lnTo>
                  <a:lnTo>
                    <a:pt x="2418" y="61"/>
                  </a:lnTo>
                  <a:lnTo>
                    <a:pt x="2413" y="57"/>
                  </a:lnTo>
                  <a:lnTo>
                    <a:pt x="2407" y="54"/>
                  </a:lnTo>
                  <a:lnTo>
                    <a:pt x="2401" y="51"/>
                  </a:lnTo>
                  <a:lnTo>
                    <a:pt x="2395" y="49"/>
                  </a:lnTo>
                  <a:lnTo>
                    <a:pt x="2388" y="47"/>
                  </a:lnTo>
                  <a:lnTo>
                    <a:pt x="2381" y="46"/>
                  </a:lnTo>
                  <a:lnTo>
                    <a:pt x="2373" y="46"/>
                  </a:lnTo>
                  <a:close/>
                  <a:moveTo>
                    <a:pt x="2373" y="76"/>
                  </a:moveTo>
                  <a:lnTo>
                    <a:pt x="2380" y="77"/>
                  </a:lnTo>
                  <a:lnTo>
                    <a:pt x="2384" y="77"/>
                  </a:lnTo>
                  <a:lnTo>
                    <a:pt x="2387" y="79"/>
                  </a:lnTo>
                  <a:lnTo>
                    <a:pt x="2389" y="80"/>
                  </a:lnTo>
                  <a:lnTo>
                    <a:pt x="2392" y="82"/>
                  </a:lnTo>
                  <a:lnTo>
                    <a:pt x="2396" y="86"/>
                  </a:lnTo>
                  <a:lnTo>
                    <a:pt x="2399" y="92"/>
                  </a:lnTo>
                  <a:lnTo>
                    <a:pt x="2402" y="99"/>
                  </a:lnTo>
                  <a:lnTo>
                    <a:pt x="2403" y="103"/>
                  </a:lnTo>
                  <a:lnTo>
                    <a:pt x="2403" y="107"/>
                  </a:lnTo>
                  <a:lnTo>
                    <a:pt x="2404" y="115"/>
                  </a:lnTo>
                  <a:lnTo>
                    <a:pt x="2403" y="124"/>
                  </a:lnTo>
                  <a:lnTo>
                    <a:pt x="2403" y="128"/>
                  </a:lnTo>
                  <a:lnTo>
                    <a:pt x="2402" y="131"/>
                  </a:lnTo>
                  <a:lnTo>
                    <a:pt x="2399" y="138"/>
                  </a:lnTo>
                  <a:lnTo>
                    <a:pt x="2396" y="143"/>
                  </a:lnTo>
                  <a:lnTo>
                    <a:pt x="2392" y="147"/>
                  </a:lnTo>
                  <a:lnTo>
                    <a:pt x="2389" y="149"/>
                  </a:lnTo>
                  <a:lnTo>
                    <a:pt x="2386" y="150"/>
                  </a:lnTo>
                  <a:lnTo>
                    <a:pt x="2384" y="151"/>
                  </a:lnTo>
                  <a:lnTo>
                    <a:pt x="2380" y="152"/>
                  </a:lnTo>
                  <a:lnTo>
                    <a:pt x="2377" y="152"/>
                  </a:lnTo>
                  <a:lnTo>
                    <a:pt x="2374" y="153"/>
                  </a:lnTo>
                  <a:lnTo>
                    <a:pt x="2367" y="152"/>
                  </a:lnTo>
                  <a:lnTo>
                    <a:pt x="2361" y="150"/>
                  </a:lnTo>
                  <a:lnTo>
                    <a:pt x="2358" y="149"/>
                  </a:lnTo>
                  <a:lnTo>
                    <a:pt x="2356" y="147"/>
                  </a:lnTo>
                  <a:lnTo>
                    <a:pt x="2351" y="143"/>
                  </a:lnTo>
                  <a:lnTo>
                    <a:pt x="2348" y="137"/>
                  </a:lnTo>
                  <a:lnTo>
                    <a:pt x="2345" y="131"/>
                  </a:lnTo>
                  <a:lnTo>
                    <a:pt x="2344" y="127"/>
                  </a:lnTo>
                  <a:lnTo>
                    <a:pt x="2344" y="123"/>
                  </a:lnTo>
                  <a:lnTo>
                    <a:pt x="2343" y="115"/>
                  </a:lnTo>
                  <a:lnTo>
                    <a:pt x="2344" y="106"/>
                  </a:lnTo>
                  <a:lnTo>
                    <a:pt x="2344" y="102"/>
                  </a:lnTo>
                  <a:lnTo>
                    <a:pt x="2345" y="99"/>
                  </a:lnTo>
                  <a:lnTo>
                    <a:pt x="2348" y="92"/>
                  </a:lnTo>
                  <a:lnTo>
                    <a:pt x="2349" y="89"/>
                  </a:lnTo>
                  <a:lnTo>
                    <a:pt x="2351" y="86"/>
                  </a:lnTo>
                  <a:lnTo>
                    <a:pt x="2356" y="82"/>
                  </a:lnTo>
                  <a:lnTo>
                    <a:pt x="2358" y="80"/>
                  </a:lnTo>
                  <a:lnTo>
                    <a:pt x="2361" y="79"/>
                  </a:lnTo>
                  <a:lnTo>
                    <a:pt x="2364" y="77"/>
                  </a:lnTo>
                  <a:lnTo>
                    <a:pt x="2367" y="77"/>
                  </a:lnTo>
                  <a:lnTo>
                    <a:pt x="2373" y="76"/>
                  </a:lnTo>
                  <a:close/>
                  <a:moveTo>
                    <a:pt x="2473" y="49"/>
                  </a:moveTo>
                  <a:lnTo>
                    <a:pt x="2473" y="220"/>
                  </a:lnTo>
                  <a:lnTo>
                    <a:pt x="2511" y="220"/>
                  </a:lnTo>
                  <a:lnTo>
                    <a:pt x="2511" y="169"/>
                  </a:lnTo>
                  <a:lnTo>
                    <a:pt x="2515" y="172"/>
                  </a:lnTo>
                  <a:lnTo>
                    <a:pt x="2519" y="175"/>
                  </a:lnTo>
                  <a:lnTo>
                    <a:pt x="2523" y="178"/>
                  </a:lnTo>
                  <a:lnTo>
                    <a:pt x="2527" y="179"/>
                  </a:lnTo>
                  <a:lnTo>
                    <a:pt x="2531" y="181"/>
                  </a:lnTo>
                  <a:lnTo>
                    <a:pt x="2535" y="182"/>
                  </a:lnTo>
                  <a:lnTo>
                    <a:pt x="2540" y="183"/>
                  </a:lnTo>
                  <a:lnTo>
                    <a:pt x="2545" y="183"/>
                  </a:lnTo>
                  <a:lnTo>
                    <a:pt x="2552" y="182"/>
                  </a:lnTo>
                  <a:lnTo>
                    <a:pt x="2557" y="181"/>
                  </a:lnTo>
                  <a:lnTo>
                    <a:pt x="2563" y="180"/>
                  </a:lnTo>
                  <a:lnTo>
                    <a:pt x="2568" y="178"/>
                  </a:lnTo>
                  <a:lnTo>
                    <a:pt x="2573" y="175"/>
                  </a:lnTo>
                  <a:lnTo>
                    <a:pt x="2578" y="172"/>
                  </a:lnTo>
                  <a:lnTo>
                    <a:pt x="2582" y="168"/>
                  </a:lnTo>
                  <a:lnTo>
                    <a:pt x="2586" y="164"/>
                  </a:lnTo>
                  <a:lnTo>
                    <a:pt x="2590" y="159"/>
                  </a:lnTo>
                  <a:lnTo>
                    <a:pt x="2593" y="154"/>
                  </a:lnTo>
                  <a:lnTo>
                    <a:pt x="2596" y="148"/>
                  </a:lnTo>
                  <a:lnTo>
                    <a:pt x="2598" y="142"/>
                  </a:lnTo>
                  <a:lnTo>
                    <a:pt x="2600" y="136"/>
                  </a:lnTo>
                  <a:lnTo>
                    <a:pt x="2601" y="129"/>
                  </a:lnTo>
                  <a:lnTo>
                    <a:pt x="2602" y="122"/>
                  </a:lnTo>
                  <a:lnTo>
                    <a:pt x="2602" y="114"/>
                  </a:lnTo>
                  <a:lnTo>
                    <a:pt x="2602" y="107"/>
                  </a:lnTo>
                  <a:lnTo>
                    <a:pt x="2601" y="100"/>
                  </a:lnTo>
                  <a:lnTo>
                    <a:pt x="2600" y="93"/>
                  </a:lnTo>
                  <a:lnTo>
                    <a:pt x="2598" y="86"/>
                  </a:lnTo>
                  <a:lnTo>
                    <a:pt x="2596" y="80"/>
                  </a:lnTo>
                  <a:lnTo>
                    <a:pt x="2593" y="74"/>
                  </a:lnTo>
                  <a:lnTo>
                    <a:pt x="2590" y="69"/>
                  </a:lnTo>
                  <a:lnTo>
                    <a:pt x="2586" y="65"/>
                  </a:lnTo>
                  <a:lnTo>
                    <a:pt x="2582" y="60"/>
                  </a:lnTo>
                  <a:lnTo>
                    <a:pt x="2578" y="57"/>
                  </a:lnTo>
                  <a:lnTo>
                    <a:pt x="2573" y="53"/>
                  </a:lnTo>
                  <a:lnTo>
                    <a:pt x="2568" y="51"/>
                  </a:lnTo>
                  <a:lnTo>
                    <a:pt x="2563" y="49"/>
                  </a:lnTo>
                  <a:lnTo>
                    <a:pt x="2557" y="47"/>
                  </a:lnTo>
                  <a:lnTo>
                    <a:pt x="2551" y="46"/>
                  </a:lnTo>
                  <a:lnTo>
                    <a:pt x="2545" y="46"/>
                  </a:lnTo>
                  <a:lnTo>
                    <a:pt x="2539" y="46"/>
                  </a:lnTo>
                  <a:lnTo>
                    <a:pt x="2534" y="47"/>
                  </a:lnTo>
                  <a:lnTo>
                    <a:pt x="2529" y="48"/>
                  </a:lnTo>
                  <a:lnTo>
                    <a:pt x="2525" y="50"/>
                  </a:lnTo>
                  <a:lnTo>
                    <a:pt x="2521" y="53"/>
                  </a:lnTo>
                  <a:lnTo>
                    <a:pt x="2517" y="56"/>
                  </a:lnTo>
                  <a:lnTo>
                    <a:pt x="2513" y="60"/>
                  </a:lnTo>
                  <a:lnTo>
                    <a:pt x="2509" y="65"/>
                  </a:lnTo>
                  <a:lnTo>
                    <a:pt x="2510" y="49"/>
                  </a:lnTo>
                  <a:lnTo>
                    <a:pt x="2473" y="49"/>
                  </a:lnTo>
                  <a:close/>
                  <a:moveTo>
                    <a:pt x="2537" y="77"/>
                  </a:moveTo>
                  <a:lnTo>
                    <a:pt x="2543" y="77"/>
                  </a:lnTo>
                  <a:lnTo>
                    <a:pt x="2546" y="78"/>
                  </a:lnTo>
                  <a:lnTo>
                    <a:pt x="2548" y="79"/>
                  </a:lnTo>
                  <a:lnTo>
                    <a:pt x="2551" y="81"/>
                  </a:lnTo>
                  <a:lnTo>
                    <a:pt x="2553" y="82"/>
                  </a:lnTo>
                  <a:lnTo>
                    <a:pt x="2557" y="88"/>
                  </a:lnTo>
                  <a:lnTo>
                    <a:pt x="2560" y="93"/>
                  </a:lnTo>
                  <a:lnTo>
                    <a:pt x="2562" y="96"/>
                  </a:lnTo>
                  <a:lnTo>
                    <a:pt x="2563" y="100"/>
                  </a:lnTo>
                  <a:lnTo>
                    <a:pt x="2564" y="107"/>
                  </a:lnTo>
                  <a:lnTo>
                    <a:pt x="2565" y="115"/>
                  </a:lnTo>
                  <a:lnTo>
                    <a:pt x="2564" y="123"/>
                  </a:lnTo>
                  <a:lnTo>
                    <a:pt x="2563" y="127"/>
                  </a:lnTo>
                  <a:lnTo>
                    <a:pt x="2563" y="130"/>
                  </a:lnTo>
                  <a:lnTo>
                    <a:pt x="2560" y="137"/>
                  </a:lnTo>
                  <a:lnTo>
                    <a:pt x="2557" y="142"/>
                  </a:lnTo>
                  <a:lnTo>
                    <a:pt x="2553" y="146"/>
                  </a:lnTo>
                  <a:lnTo>
                    <a:pt x="2548" y="149"/>
                  </a:lnTo>
                  <a:lnTo>
                    <a:pt x="2543" y="151"/>
                  </a:lnTo>
                  <a:lnTo>
                    <a:pt x="2540" y="152"/>
                  </a:lnTo>
                  <a:lnTo>
                    <a:pt x="2537" y="152"/>
                  </a:lnTo>
                  <a:lnTo>
                    <a:pt x="2534" y="152"/>
                  </a:lnTo>
                  <a:lnTo>
                    <a:pt x="2531" y="151"/>
                  </a:lnTo>
                  <a:lnTo>
                    <a:pt x="2528" y="151"/>
                  </a:lnTo>
                  <a:lnTo>
                    <a:pt x="2525" y="149"/>
                  </a:lnTo>
                  <a:lnTo>
                    <a:pt x="2523" y="148"/>
                  </a:lnTo>
                  <a:lnTo>
                    <a:pt x="2521" y="146"/>
                  </a:lnTo>
                  <a:lnTo>
                    <a:pt x="2517" y="142"/>
                  </a:lnTo>
                  <a:lnTo>
                    <a:pt x="2515" y="139"/>
                  </a:lnTo>
                  <a:lnTo>
                    <a:pt x="2514" y="137"/>
                  </a:lnTo>
                  <a:lnTo>
                    <a:pt x="2512" y="133"/>
                  </a:lnTo>
                  <a:lnTo>
                    <a:pt x="2511" y="130"/>
                  </a:lnTo>
                  <a:lnTo>
                    <a:pt x="2510" y="127"/>
                  </a:lnTo>
                  <a:lnTo>
                    <a:pt x="2510" y="123"/>
                  </a:lnTo>
                  <a:lnTo>
                    <a:pt x="2509" y="115"/>
                  </a:lnTo>
                  <a:lnTo>
                    <a:pt x="2510" y="107"/>
                  </a:lnTo>
                  <a:lnTo>
                    <a:pt x="2510" y="103"/>
                  </a:lnTo>
                  <a:lnTo>
                    <a:pt x="2511" y="99"/>
                  </a:lnTo>
                  <a:lnTo>
                    <a:pt x="2514" y="93"/>
                  </a:lnTo>
                  <a:lnTo>
                    <a:pt x="2517" y="88"/>
                  </a:lnTo>
                  <a:lnTo>
                    <a:pt x="2521" y="82"/>
                  </a:lnTo>
                  <a:lnTo>
                    <a:pt x="2525" y="79"/>
                  </a:lnTo>
                  <a:lnTo>
                    <a:pt x="2531" y="77"/>
                  </a:lnTo>
                  <a:lnTo>
                    <a:pt x="2537" y="77"/>
                  </a:lnTo>
                  <a:close/>
                  <a:moveTo>
                    <a:pt x="2632" y="49"/>
                  </a:moveTo>
                  <a:lnTo>
                    <a:pt x="2632" y="179"/>
                  </a:lnTo>
                  <a:lnTo>
                    <a:pt x="2669" y="179"/>
                  </a:lnTo>
                  <a:lnTo>
                    <a:pt x="2669" y="108"/>
                  </a:lnTo>
                  <a:lnTo>
                    <a:pt x="2670" y="101"/>
                  </a:lnTo>
                  <a:lnTo>
                    <a:pt x="2671" y="95"/>
                  </a:lnTo>
                  <a:lnTo>
                    <a:pt x="2672" y="91"/>
                  </a:lnTo>
                  <a:lnTo>
                    <a:pt x="2674" y="86"/>
                  </a:lnTo>
                  <a:lnTo>
                    <a:pt x="2675" y="84"/>
                  </a:lnTo>
                  <a:lnTo>
                    <a:pt x="2677" y="83"/>
                  </a:lnTo>
                  <a:lnTo>
                    <a:pt x="2680" y="80"/>
                  </a:lnTo>
                  <a:lnTo>
                    <a:pt x="2684" y="79"/>
                  </a:lnTo>
                  <a:lnTo>
                    <a:pt x="2689" y="79"/>
                  </a:lnTo>
                  <a:lnTo>
                    <a:pt x="2693" y="79"/>
                  </a:lnTo>
                  <a:lnTo>
                    <a:pt x="2697" y="80"/>
                  </a:lnTo>
                  <a:lnTo>
                    <a:pt x="2699" y="81"/>
                  </a:lnTo>
                  <a:lnTo>
                    <a:pt x="2701" y="83"/>
                  </a:lnTo>
                  <a:lnTo>
                    <a:pt x="2703" y="86"/>
                  </a:lnTo>
                  <a:lnTo>
                    <a:pt x="2705" y="91"/>
                  </a:lnTo>
                  <a:lnTo>
                    <a:pt x="2707" y="95"/>
                  </a:lnTo>
                  <a:lnTo>
                    <a:pt x="2707" y="98"/>
                  </a:lnTo>
                  <a:lnTo>
                    <a:pt x="2708" y="101"/>
                  </a:lnTo>
                  <a:lnTo>
                    <a:pt x="2708" y="108"/>
                  </a:lnTo>
                  <a:lnTo>
                    <a:pt x="2708" y="179"/>
                  </a:lnTo>
                  <a:lnTo>
                    <a:pt x="2746" y="179"/>
                  </a:lnTo>
                  <a:lnTo>
                    <a:pt x="2746" y="108"/>
                  </a:lnTo>
                  <a:lnTo>
                    <a:pt x="2746" y="101"/>
                  </a:lnTo>
                  <a:lnTo>
                    <a:pt x="2747" y="95"/>
                  </a:lnTo>
                  <a:lnTo>
                    <a:pt x="2748" y="93"/>
                  </a:lnTo>
                  <a:lnTo>
                    <a:pt x="2748" y="91"/>
                  </a:lnTo>
                  <a:lnTo>
                    <a:pt x="2750" y="86"/>
                  </a:lnTo>
                  <a:lnTo>
                    <a:pt x="2752" y="84"/>
                  </a:lnTo>
                  <a:lnTo>
                    <a:pt x="2753" y="83"/>
                  </a:lnTo>
                  <a:lnTo>
                    <a:pt x="2756" y="80"/>
                  </a:lnTo>
                  <a:lnTo>
                    <a:pt x="2760" y="79"/>
                  </a:lnTo>
                  <a:lnTo>
                    <a:pt x="2765" y="79"/>
                  </a:lnTo>
                  <a:lnTo>
                    <a:pt x="2770" y="79"/>
                  </a:lnTo>
                  <a:lnTo>
                    <a:pt x="2773" y="80"/>
                  </a:lnTo>
                  <a:lnTo>
                    <a:pt x="2775" y="81"/>
                  </a:lnTo>
                  <a:lnTo>
                    <a:pt x="2777" y="83"/>
                  </a:lnTo>
                  <a:lnTo>
                    <a:pt x="2779" y="86"/>
                  </a:lnTo>
                  <a:lnTo>
                    <a:pt x="2781" y="91"/>
                  </a:lnTo>
                  <a:lnTo>
                    <a:pt x="2783" y="95"/>
                  </a:lnTo>
                  <a:lnTo>
                    <a:pt x="2783" y="98"/>
                  </a:lnTo>
                  <a:lnTo>
                    <a:pt x="2784" y="101"/>
                  </a:lnTo>
                  <a:lnTo>
                    <a:pt x="2784" y="108"/>
                  </a:lnTo>
                  <a:lnTo>
                    <a:pt x="2784" y="179"/>
                  </a:lnTo>
                  <a:lnTo>
                    <a:pt x="2822" y="179"/>
                  </a:lnTo>
                  <a:lnTo>
                    <a:pt x="2822" y="94"/>
                  </a:lnTo>
                  <a:lnTo>
                    <a:pt x="2821" y="81"/>
                  </a:lnTo>
                  <a:lnTo>
                    <a:pt x="2819" y="72"/>
                  </a:lnTo>
                  <a:lnTo>
                    <a:pt x="2818" y="68"/>
                  </a:lnTo>
                  <a:lnTo>
                    <a:pt x="2816" y="64"/>
                  </a:lnTo>
                  <a:lnTo>
                    <a:pt x="2814" y="61"/>
                  </a:lnTo>
                  <a:lnTo>
                    <a:pt x="2812" y="58"/>
                  </a:lnTo>
                  <a:lnTo>
                    <a:pt x="2809" y="55"/>
                  </a:lnTo>
                  <a:lnTo>
                    <a:pt x="2805" y="53"/>
                  </a:lnTo>
                  <a:lnTo>
                    <a:pt x="2802" y="51"/>
                  </a:lnTo>
                  <a:lnTo>
                    <a:pt x="2798" y="49"/>
                  </a:lnTo>
                  <a:lnTo>
                    <a:pt x="2794" y="48"/>
                  </a:lnTo>
                  <a:lnTo>
                    <a:pt x="2789" y="47"/>
                  </a:lnTo>
                  <a:lnTo>
                    <a:pt x="2780" y="46"/>
                  </a:lnTo>
                  <a:lnTo>
                    <a:pt x="2774" y="46"/>
                  </a:lnTo>
                  <a:lnTo>
                    <a:pt x="2768" y="47"/>
                  </a:lnTo>
                  <a:lnTo>
                    <a:pt x="2766" y="48"/>
                  </a:lnTo>
                  <a:lnTo>
                    <a:pt x="2763" y="48"/>
                  </a:lnTo>
                  <a:lnTo>
                    <a:pt x="2759" y="50"/>
                  </a:lnTo>
                  <a:lnTo>
                    <a:pt x="2754" y="53"/>
                  </a:lnTo>
                  <a:lnTo>
                    <a:pt x="2749" y="57"/>
                  </a:lnTo>
                  <a:lnTo>
                    <a:pt x="2745" y="61"/>
                  </a:lnTo>
                  <a:lnTo>
                    <a:pt x="2740" y="67"/>
                  </a:lnTo>
                  <a:lnTo>
                    <a:pt x="2737" y="62"/>
                  </a:lnTo>
                  <a:lnTo>
                    <a:pt x="2733" y="57"/>
                  </a:lnTo>
                  <a:lnTo>
                    <a:pt x="2729" y="54"/>
                  </a:lnTo>
                  <a:lnTo>
                    <a:pt x="2725" y="51"/>
                  </a:lnTo>
                  <a:lnTo>
                    <a:pt x="2720" y="49"/>
                  </a:lnTo>
                  <a:lnTo>
                    <a:pt x="2715" y="47"/>
                  </a:lnTo>
                  <a:lnTo>
                    <a:pt x="2710" y="46"/>
                  </a:lnTo>
                  <a:lnTo>
                    <a:pt x="2704" y="46"/>
                  </a:lnTo>
                  <a:lnTo>
                    <a:pt x="2698" y="46"/>
                  </a:lnTo>
                  <a:lnTo>
                    <a:pt x="2693" y="47"/>
                  </a:lnTo>
                  <a:lnTo>
                    <a:pt x="2689" y="48"/>
                  </a:lnTo>
                  <a:lnTo>
                    <a:pt x="2685" y="50"/>
                  </a:lnTo>
                  <a:lnTo>
                    <a:pt x="2681" y="52"/>
                  </a:lnTo>
                  <a:lnTo>
                    <a:pt x="2677" y="56"/>
                  </a:lnTo>
                  <a:lnTo>
                    <a:pt x="2675" y="58"/>
                  </a:lnTo>
                  <a:lnTo>
                    <a:pt x="2673" y="60"/>
                  </a:lnTo>
                  <a:lnTo>
                    <a:pt x="2668" y="65"/>
                  </a:lnTo>
                  <a:lnTo>
                    <a:pt x="2668" y="49"/>
                  </a:lnTo>
                  <a:lnTo>
                    <a:pt x="2632" y="49"/>
                  </a:lnTo>
                  <a:close/>
                  <a:moveTo>
                    <a:pt x="2981" y="126"/>
                  </a:moveTo>
                  <a:lnTo>
                    <a:pt x="2981" y="113"/>
                  </a:lnTo>
                  <a:lnTo>
                    <a:pt x="2981" y="108"/>
                  </a:lnTo>
                  <a:lnTo>
                    <a:pt x="2980" y="103"/>
                  </a:lnTo>
                  <a:lnTo>
                    <a:pt x="2978" y="93"/>
                  </a:lnTo>
                  <a:lnTo>
                    <a:pt x="2975" y="84"/>
                  </a:lnTo>
                  <a:lnTo>
                    <a:pt x="2973" y="79"/>
                  </a:lnTo>
                  <a:lnTo>
                    <a:pt x="2971" y="75"/>
                  </a:lnTo>
                  <a:lnTo>
                    <a:pt x="2966" y="68"/>
                  </a:lnTo>
                  <a:lnTo>
                    <a:pt x="2963" y="64"/>
                  </a:lnTo>
                  <a:lnTo>
                    <a:pt x="2960" y="61"/>
                  </a:lnTo>
                  <a:lnTo>
                    <a:pt x="2953" y="56"/>
                  </a:lnTo>
                  <a:lnTo>
                    <a:pt x="2945" y="51"/>
                  </a:lnTo>
                  <a:lnTo>
                    <a:pt x="2941" y="50"/>
                  </a:lnTo>
                  <a:lnTo>
                    <a:pt x="2937" y="48"/>
                  </a:lnTo>
                  <a:lnTo>
                    <a:pt x="2932" y="47"/>
                  </a:lnTo>
                  <a:lnTo>
                    <a:pt x="2928" y="46"/>
                  </a:lnTo>
                  <a:lnTo>
                    <a:pt x="2918" y="46"/>
                  </a:lnTo>
                  <a:lnTo>
                    <a:pt x="2910" y="46"/>
                  </a:lnTo>
                  <a:lnTo>
                    <a:pt x="2904" y="47"/>
                  </a:lnTo>
                  <a:lnTo>
                    <a:pt x="2897" y="49"/>
                  </a:lnTo>
                  <a:lnTo>
                    <a:pt x="2891" y="51"/>
                  </a:lnTo>
                  <a:lnTo>
                    <a:pt x="2885" y="54"/>
                  </a:lnTo>
                  <a:lnTo>
                    <a:pt x="2880" y="57"/>
                  </a:lnTo>
                  <a:lnTo>
                    <a:pt x="2875" y="61"/>
                  </a:lnTo>
                  <a:lnTo>
                    <a:pt x="2870" y="65"/>
                  </a:lnTo>
                  <a:lnTo>
                    <a:pt x="2866" y="70"/>
                  </a:lnTo>
                  <a:lnTo>
                    <a:pt x="2862" y="75"/>
                  </a:lnTo>
                  <a:lnTo>
                    <a:pt x="2859" y="80"/>
                  </a:lnTo>
                  <a:lnTo>
                    <a:pt x="2857" y="86"/>
                  </a:lnTo>
                  <a:lnTo>
                    <a:pt x="2854" y="94"/>
                  </a:lnTo>
                  <a:lnTo>
                    <a:pt x="2853" y="100"/>
                  </a:lnTo>
                  <a:lnTo>
                    <a:pt x="2852" y="108"/>
                  </a:lnTo>
                  <a:lnTo>
                    <a:pt x="2852" y="115"/>
                  </a:lnTo>
                  <a:lnTo>
                    <a:pt x="2852" y="122"/>
                  </a:lnTo>
                  <a:lnTo>
                    <a:pt x="2853" y="129"/>
                  </a:lnTo>
                  <a:lnTo>
                    <a:pt x="2854" y="136"/>
                  </a:lnTo>
                  <a:lnTo>
                    <a:pt x="2856" y="143"/>
                  </a:lnTo>
                  <a:lnTo>
                    <a:pt x="2859" y="149"/>
                  </a:lnTo>
                  <a:lnTo>
                    <a:pt x="2862" y="154"/>
                  </a:lnTo>
                  <a:lnTo>
                    <a:pt x="2866" y="159"/>
                  </a:lnTo>
                  <a:lnTo>
                    <a:pt x="2870" y="164"/>
                  </a:lnTo>
                  <a:lnTo>
                    <a:pt x="2874" y="168"/>
                  </a:lnTo>
                  <a:lnTo>
                    <a:pt x="2879" y="172"/>
                  </a:lnTo>
                  <a:lnTo>
                    <a:pt x="2885" y="175"/>
                  </a:lnTo>
                  <a:lnTo>
                    <a:pt x="2891" y="178"/>
                  </a:lnTo>
                  <a:lnTo>
                    <a:pt x="2897" y="180"/>
                  </a:lnTo>
                  <a:lnTo>
                    <a:pt x="2904" y="181"/>
                  </a:lnTo>
                  <a:lnTo>
                    <a:pt x="2911" y="182"/>
                  </a:lnTo>
                  <a:lnTo>
                    <a:pt x="2918" y="183"/>
                  </a:lnTo>
                  <a:lnTo>
                    <a:pt x="2929" y="182"/>
                  </a:lnTo>
                  <a:lnTo>
                    <a:pt x="2940" y="180"/>
                  </a:lnTo>
                  <a:lnTo>
                    <a:pt x="2944" y="178"/>
                  </a:lnTo>
                  <a:lnTo>
                    <a:pt x="2949" y="176"/>
                  </a:lnTo>
                  <a:lnTo>
                    <a:pt x="2954" y="174"/>
                  </a:lnTo>
                  <a:lnTo>
                    <a:pt x="2958" y="172"/>
                  </a:lnTo>
                  <a:lnTo>
                    <a:pt x="2962" y="169"/>
                  </a:lnTo>
                  <a:lnTo>
                    <a:pt x="2965" y="166"/>
                  </a:lnTo>
                  <a:lnTo>
                    <a:pt x="2968" y="162"/>
                  </a:lnTo>
                  <a:lnTo>
                    <a:pt x="2971" y="159"/>
                  </a:lnTo>
                  <a:lnTo>
                    <a:pt x="2976" y="151"/>
                  </a:lnTo>
                  <a:lnTo>
                    <a:pt x="2978" y="146"/>
                  </a:lnTo>
                  <a:lnTo>
                    <a:pt x="2980" y="142"/>
                  </a:lnTo>
                  <a:lnTo>
                    <a:pt x="2941" y="142"/>
                  </a:lnTo>
                  <a:lnTo>
                    <a:pt x="2939" y="144"/>
                  </a:lnTo>
                  <a:lnTo>
                    <a:pt x="2937" y="147"/>
                  </a:lnTo>
                  <a:lnTo>
                    <a:pt x="2935" y="149"/>
                  </a:lnTo>
                  <a:lnTo>
                    <a:pt x="2932" y="150"/>
                  </a:lnTo>
                  <a:lnTo>
                    <a:pt x="2929" y="152"/>
                  </a:lnTo>
                  <a:lnTo>
                    <a:pt x="2926" y="152"/>
                  </a:lnTo>
                  <a:lnTo>
                    <a:pt x="2919" y="153"/>
                  </a:lnTo>
                  <a:lnTo>
                    <a:pt x="2913" y="153"/>
                  </a:lnTo>
                  <a:lnTo>
                    <a:pt x="2908" y="151"/>
                  </a:lnTo>
                  <a:lnTo>
                    <a:pt x="2905" y="150"/>
                  </a:lnTo>
                  <a:lnTo>
                    <a:pt x="2903" y="149"/>
                  </a:lnTo>
                  <a:lnTo>
                    <a:pt x="2901" y="148"/>
                  </a:lnTo>
                  <a:lnTo>
                    <a:pt x="2899" y="146"/>
                  </a:lnTo>
                  <a:lnTo>
                    <a:pt x="2896" y="142"/>
                  </a:lnTo>
                  <a:lnTo>
                    <a:pt x="2893" y="138"/>
                  </a:lnTo>
                  <a:lnTo>
                    <a:pt x="2891" y="132"/>
                  </a:lnTo>
                  <a:lnTo>
                    <a:pt x="2890" y="126"/>
                  </a:lnTo>
                  <a:lnTo>
                    <a:pt x="2981" y="126"/>
                  </a:lnTo>
                  <a:close/>
                  <a:moveTo>
                    <a:pt x="2890" y="99"/>
                  </a:moveTo>
                  <a:lnTo>
                    <a:pt x="2891" y="96"/>
                  </a:lnTo>
                  <a:lnTo>
                    <a:pt x="2892" y="94"/>
                  </a:lnTo>
                  <a:lnTo>
                    <a:pt x="2894" y="89"/>
                  </a:lnTo>
                  <a:lnTo>
                    <a:pt x="2896" y="84"/>
                  </a:lnTo>
                  <a:lnTo>
                    <a:pt x="2899" y="81"/>
                  </a:lnTo>
                  <a:lnTo>
                    <a:pt x="2903" y="78"/>
                  </a:lnTo>
                  <a:lnTo>
                    <a:pt x="2907" y="76"/>
                  </a:lnTo>
                  <a:lnTo>
                    <a:pt x="2912" y="75"/>
                  </a:lnTo>
                  <a:lnTo>
                    <a:pt x="2917" y="75"/>
                  </a:lnTo>
                  <a:lnTo>
                    <a:pt x="2923" y="75"/>
                  </a:lnTo>
                  <a:lnTo>
                    <a:pt x="2927" y="76"/>
                  </a:lnTo>
                  <a:lnTo>
                    <a:pt x="2931" y="78"/>
                  </a:lnTo>
                  <a:lnTo>
                    <a:pt x="2935" y="81"/>
                  </a:lnTo>
                  <a:lnTo>
                    <a:pt x="2938" y="84"/>
                  </a:lnTo>
                  <a:lnTo>
                    <a:pt x="2940" y="89"/>
                  </a:lnTo>
                  <a:lnTo>
                    <a:pt x="2941" y="91"/>
                  </a:lnTo>
                  <a:lnTo>
                    <a:pt x="2942" y="94"/>
                  </a:lnTo>
                  <a:lnTo>
                    <a:pt x="2942" y="99"/>
                  </a:lnTo>
                  <a:lnTo>
                    <a:pt x="2890" y="99"/>
                  </a:lnTo>
                  <a:close/>
                  <a:moveTo>
                    <a:pt x="3011" y="49"/>
                  </a:moveTo>
                  <a:lnTo>
                    <a:pt x="3011" y="179"/>
                  </a:lnTo>
                  <a:lnTo>
                    <a:pt x="3049" y="179"/>
                  </a:lnTo>
                  <a:lnTo>
                    <a:pt x="3049" y="107"/>
                  </a:lnTo>
                  <a:lnTo>
                    <a:pt x="3049" y="100"/>
                  </a:lnTo>
                  <a:lnTo>
                    <a:pt x="3050" y="94"/>
                  </a:lnTo>
                  <a:lnTo>
                    <a:pt x="3052" y="89"/>
                  </a:lnTo>
                  <a:lnTo>
                    <a:pt x="3055" y="85"/>
                  </a:lnTo>
                  <a:lnTo>
                    <a:pt x="3056" y="83"/>
                  </a:lnTo>
                  <a:lnTo>
                    <a:pt x="3058" y="82"/>
                  </a:lnTo>
                  <a:lnTo>
                    <a:pt x="3062" y="79"/>
                  </a:lnTo>
                  <a:lnTo>
                    <a:pt x="3066" y="78"/>
                  </a:lnTo>
                  <a:lnTo>
                    <a:pt x="3071" y="78"/>
                  </a:lnTo>
                  <a:lnTo>
                    <a:pt x="3076" y="78"/>
                  </a:lnTo>
                  <a:lnTo>
                    <a:pt x="3078" y="79"/>
                  </a:lnTo>
                  <a:lnTo>
                    <a:pt x="3080" y="80"/>
                  </a:lnTo>
                  <a:lnTo>
                    <a:pt x="3084" y="82"/>
                  </a:lnTo>
                  <a:lnTo>
                    <a:pt x="3087" y="85"/>
                  </a:lnTo>
                  <a:lnTo>
                    <a:pt x="3089" y="90"/>
                  </a:lnTo>
                  <a:lnTo>
                    <a:pt x="3090" y="94"/>
                  </a:lnTo>
                  <a:lnTo>
                    <a:pt x="3090" y="101"/>
                  </a:lnTo>
                  <a:lnTo>
                    <a:pt x="3091" y="109"/>
                  </a:lnTo>
                  <a:lnTo>
                    <a:pt x="3091" y="179"/>
                  </a:lnTo>
                  <a:lnTo>
                    <a:pt x="3128" y="179"/>
                  </a:lnTo>
                  <a:lnTo>
                    <a:pt x="3128" y="96"/>
                  </a:lnTo>
                  <a:lnTo>
                    <a:pt x="3128" y="90"/>
                  </a:lnTo>
                  <a:lnTo>
                    <a:pt x="3128" y="84"/>
                  </a:lnTo>
                  <a:lnTo>
                    <a:pt x="3127" y="79"/>
                  </a:lnTo>
                  <a:lnTo>
                    <a:pt x="3125" y="74"/>
                  </a:lnTo>
                  <a:lnTo>
                    <a:pt x="3124" y="70"/>
                  </a:lnTo>
                  <a:lnTo>
                    <a:pt x="3122" y="66"/>
                  </a:lnTo>
                  <a:lnTo>
                    <a:pt x="3119" y="62"/>
                  </a:lnTo>
                  <a:lnTo>
                    <a:pt x="3116" y="59"/>
                  </a:lnTo>
                  <a:lnTo>
                    <a:pt x="3113" y="56"/>
                  </a:lnTo>
                  <a:lnTo>
                    <a:pt x="3110" y="53"/>
                  </a:lnTo>
                  <a:lnTo>
                    <a:pt x="3106" y="51"/>
                  </a:lnTo>
                  <a:lnTo>
                    <a:pt x="3102" y="49"/>
                  </a:lnTo>
                  <a:lnTo>
                    <a:pt x="3098" y="48"/>
                  </a:lnTo>
                  <a:lnTo>
                    <a:pt x="3093" y="46"/>
                  </a:lnTo>
                  <a:lnTo>
                    <a:pt x="3083" y="46"/>
                  </a:lnTo>
                  <a:lnTo>
                    <a:pt x="3074" y="46"/>
                  </a:lnTo>
                  <a:lnTo>
                    <a:pt x="3070" y="47"/>
                  </a:lnTo>
                  <a:lnTo>
                    <a:pt x="3066" y="49"/>
                  </a:lnTo>
                  <a:lnTo>
                    <a:pt x="3062" y="51"/>
                  </a:lnTo>
                  <a:lnTo>
                    <a:pt x="3058" y="54"/>
                  </a:lnTo>
                  <a:lnTo>
                    <a:pt x="3053" y="57"/>
                  </a:lnTo>
                  <a:lnTo>
                    <a:pt x="3048" y="62"/>
                  </a:lnTo>
                  <a:lnTo>
                    <a:pt x="3048" y="49"/>
                  </a:lnTo>
                  <a:lnTo>
                    <a:pt x="3011" y="49"/>
                  </a:lnTo>
                  <a:close/>
                  <a:moveTo>
                    <a:pt x="3230" y="51"/>
                  </a:moveTo>
                  <a:lnTo>
                    <a:pt x="3207" y="51"/>
                  </a:lnTo>
                  <a:lnTo>
                    <a:pt x="3207" y="10"/>
                  </a:lnTo>
                  <a:lnTo>
                    <a:pt x="3169" y="10"/>
                  </a:lnTo>
                  <a:lnTo>
                    <a:pt x="3169" y="51"/>
                  </a:lnTo>
                  <a:lnTo>
                    <a:pt x="3151" y="51"/>
                  </a:lnTo>
                  <a:lnTo>
                    <a:pt x="3151" y="78"/>
                  </a:lnTo>
                  <a:lnTo>
                    <a:pt x="3169" y="78"/>
                  </a:lnTo>
                  <a:lnTo>
                    <a:pt x="3169" y="137"/>
                  </a:lnTo>
                  <a:lnTo>
                    <a:pt x="3169" y="150"/>
                  </a:lnTo>
                  <a:lnTo>
                    <a:pt x="3170" y="155"/>
                  </a:lnTo>
                  <a:lnTo>
                    <a:pt x="3170" y="159"/>
                  </a:lnTo>
                  <a:lnTo>
                    <a:pt x="3171" y="163"/>
                  </a:lnTo>
                  <a:lnTo>
                    <a:pt x="3173" y="166"/>
                  </a:lnTo>
                  <a:lnTo>
                    <a:pt x="3174" y="168"/>
                  </a:lnTo>
                  <a:lnTo>
                    <a:pt x="3176" y="171"/>
                  </a:lnTo>
                  <a:lnTo>
                    <a:pt x="3181" y="175"/>
                  </a:lnTo>
                  <a:lnTo>
                    <a:pt x="3187" y="177"/>
                  </a:lnTo>
                  <a:lnTo>
                    <a:pt x="3191" y="178"/>
                  </a:lnTo>
                  <a:lnTo>
                    <a:pt x="3196" y="179"/>
                  </a:lnTo>
                  <a:lnTo>
                    <a:pt x="3207" y="179"/>
                  </a:lnTo>
                  <a:lnTo>
                    <a:pt x="3230" y="179"/>
                  </a:lnTo>
                  <a:lnTo>
                    <a:pt x="3230" y="151"/>
                  </a:lnTo>
                  <a:lnTo>
                    <a:pt x="3216" y="151"/>
                  </a:lnTo>
                  <a:lnTo>
                    <a:pt x="3213" y="151"/>
                  </a:lnTo>
                  <a:lnTo>
                    <a:pt x="3211" y="150"/>
                  </a:lnTo>
                  <a:lnTo>
                    <a:pt x="3209" y="149"/>
                  </a:lnTo>
                  <a:lnTo>
                    <a:pt x="3208" y="147"/>
                  </a:lnTo>
                  <a:lnTo>
                    <a:pt x="3207" y="145"/>
                  </a:lnTo>
                  <a:lnTo>
                    <a:pt x="3207" y="141"/>
                  </a:lnTo>
                  <a:lnTo>
                    <a:pt x="3207" y="129"/>
                  </a:lnTo>
                  <a:lnTo>
                    <a:pt x="3207" y="78"/>
                  </a:lnTo>
                  <a:lnTo>
                    <a:pt x="3230" y="78"/>
                  </a:lnTo>
                  <a:lnTo>
                    <a:pt x="32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1258888" y="846138"/>
              <a:ext cx="1144588" cy="1130300"/>
            </a:xfrm>
            <a:custGeom>
              <a:avLst/>
              <a:gdLst>
                <a:gd name="T0" fmla="*/ 360 w 721"/>
                <a:gd name="T1" fmla="*/ 201 h 712"/>
                <a:gd name="T2" fmla="*/ 451 w 721"/>
                <a:gd name="T3" fmla="*/ 444 h 712"/>
                <a:gd name="T4" fmla="*/ 270 w 721"/>
                <a:gd name="T5" fmla="*/ 444 h 712"/>
                <a:gd name="T6" fmla="*/ 360 w 721"/>
                <a:gd name="T7" fmla="*/ 201 h 712"/>
                <a:gd name="T8" fmla="*/ 256 w 721"/>
                <a:gd name="T9" fmla="*/ 0 h 712"/>
                <a:gd name="T10" fmla="*/ 0 w 721"/>
                <a:gd name="T11" fmla="*/ 712 h 712"/>
                <a:gd name="T12" fmla="*/ 183 w 721"/>
                <a:gd name="T13" fmla="*/ 712 h 712"/>
                <a:gd name="T14" fmla="*/ 228 w 721"/>
                <a:gd name="T15" fmla="*/ 586 h 712"/>
                <a:gd name="T16" fmla="*/ 493 w 721"/>
                <a:gd name="T17" fmla="*/ 586 h 712"/>
                <a:gd name="T18" fmla="*/ 538 w 721"/>
                <a:gd name="T19" fmla="*/ 712 h 712"/>
                <a:gd name="T20" fmla="*/ 721 w 721"/>
                <a:gd name="T21" fmla="*/ 712 h 712"/>
                <a:gd name="T22" fmla="*/ 465 w 721"/>
                <a:gd name="T23" fmla="*/ 0 h 712"/>
                <a:gd name="T24" fmla="*/ 256 w 721"/>
                <a:gd name="T25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1" h="712">
                  <a:moveTo>
                    <a:pt x="360" y="201"/>
                  </a:moveTo>
                  <a:lnTo>
                    <a:pt x="451" y="444"/>
                  </a:lnTo>
                  <a:lnTo>
                    <a:pt x="270" y="444"/>
                  </a:lnTo>
                  <a:lnTo>
                    <a:pt x="360" y="201"/>
                  </a:lnTo>
                  <a:close/>
                  <a:moveTo>
                    <a:pt x="256" y="0"/>
                  </a:moveTo>
                  <a:lnTo>
                    <a:pt x="0" y="712"/>
                  </a:lnTo>
                  <a:lnTo>
                    <a:pt x="183" y="712"/>
                  </a:lnTo>
                  <a:lnTo>
                    <a:pt x="228" y="586"/>
                  </a:lnTo>
                  <a:lnTo>
                    <a:pt x="493" y="586"/>
                  </a:lnTo>
                  <a:lnTo>
                    <a:pt x="538" y="712"/>
                  </a:lnTo>
                  <a:lnTo>
                    <a:pt x="721" y="712"/>
                  </a:lnTo>
                  <a:lnTo>
                    <a:pt x="465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/>
            <p:cNvSpPr>
              <a:spLocks noEditPoints="1"/>
            </p:cNvSpPr>
            <p:nvPr userDrawn="1"/>
          </p:nvSpPr>
          <p:spPr bwMode="auto">
            <a:xfrm>
              <a:off x="2511426" y="846138"/>
              <a:ext cx="879475" cy="1130300"/>
            </a:xfrm>
            <a:custGeom>
              <a:avLst/>
              <a:gdLst>
                <a:gd name="T0" fmla="*/ 554 w 554"/>
                <a:gd name="T1" fmla="*/ 220 h 712"/>
                <a:gd name="T2" fmla="*/ 552 w 554"/>
                <a:gd name="T3" fmla="*/ 196 h 712"/>
                <a:gd name="T4" fmla="*/ 549 w 554"/>
                <a:gd name="T5" fmla="*/ 185 h 712"/>
                <a:gd name="T6" fmla="*/ 543 w 554"/>
                <a:gd name="T7" fmla="*/ 162 h 712"/>
                <a:gd name="T8" fmla="*/ 535 w 554"/>
                <a:gd name="T9" fmla="*/ 141 h 712"/>
                <a:gd name="T10" fmla="*/ 525 w 554"/>
                <a:gd name="T11" fmla="*/ 120 h 712"/>
                <a:gd name="T12" fmla="*/ 513 w 554"/>
                <a:gd name="T13" fmla="*/ 101 h 712"/>
                <a:gd name="T14" fmla="*/ 499 w 554"/>
                <a:gd name="T15" fmla="*/ 83 h 712"/>
                <a:gd name="T16" fmla="*/ 487 w 554"/>
                <a:gd name="T17" fmla="*/ 71 h 712"/>
                <a:gd name="T18" fmla="*/ 474 w 554"/>
                <a:gd name="T19" fmla="*/ 59 h 712"/>
                <a:gd name="T20" fmla="*/ 456 w 554"/>
                <a:gd name="T21" fmla="*/ 45 h 712"/>
                <a:gd name="T22" fmla="*/ 436 w 554"/>
                <a:gd name="T23" fmla="*/ 33 h 712"/>
                <a:gd name="T24" fmla="*/ 415 w 554"/>
                <a:gd name="T25" fmla="*/ 22 h 712"/>
                <a:gd name="T26" fmla="*/ 393 w 554"/>
                <a:gd name="T27" fmla="*/ 14 h 712"/>
                <a:gd name="T28" fmla="*/ 370 w 554"/>
                <a:gd name="T29" fmla="*/ 7 h 712"/>
                <a:gd name="T30" fmla="*/ 346 w 554"/>
                <a:gd name="T31" fmla="*/ 2 h 712"/>
                <a:gd name="T32" fmla="*/ 321 w 554"/>
                <a:gd name="T33" fmla="*/ 0 h 712"/>
                <a:gd name="T34" fmla="*/ 0 w 554"/>
                <a:gd name="T35" fmla="*/ 0 h 712"/>
                <a:gd name="T36" fmla="*/ 170 w 554"/>
                <a:gd name="T37" fmla="*/ 712 h 712"/>
                <a:gd name="T38" fmla="*/ 308 w 554"/>
                <a:gd name="T39" fmla="*/ 465 h 712"/>
                <a:gd name="T40" fmla="*/ 333 w 554"/>
                <a:gd name="T41" fmla="*/ 464 h 712"/>
                <a:gd name="T42" fmla="*/ 358 w 554"/>
                <a:gd name="T43" fmla="*/ 461 h 712"/>
                <a:gd name="T44" fmla="*/ 382 w 554"/>
                <a:gd name="T45" fmla="*/ 455 h 712"/>
                <a:gd name="T46" fmla="*/ 404 w 554"/>
                <a:gd name="T47" fmla="*/ 448 h 712"/>
                <a:gd name="T48" fmla="*/ 426 w 554"/>
                <a:gd name="T49" fmla="*/ 438 h 712"/>
                <a:gd name="T50" fmla="*/ 446 w 554"/>
                <a:gd name="T51" fmla="*/ 426 h 712"/>
                <a:gd name="T52" fmla="*/ 465 w 554"/>
                <a:gd name="T53" fmla="*/ 413 h 712"/>
                <a:gd name="T54" fmla="*/ 483 w 554"/>
                <a:gd name="T55" fmla="*/ 398 h 712"/>
                <a:gd name="T56" fmla="*/ 499 w 554"/>
                <a:gd name="T57" fmla="*/ 382 h 712"/>
                <a:gd name="T58" fmla="*/ 513 w 554"/>
                <a:gd name="T59" fmla="*/ 364 h 712"/>
                <a:gd name="T60" fmla="*/ 525 w 554"/>
                <a:gd name="T61" fmla="*/ 344 h 712"/>
                <a:gd name="T62" fmla="*/ 535 w 554"/>
                <a:gd name="T63" fmla="*/ 323 h 712"/>
                <a:gd name="T64" fmla="*/ 543 w 554"/>
                <a:gd name="T65" fmla="*/ 302 h 712"/>
                <a:gd name="T66" fmla="*/ 549 w 554"/>
                <a:gd name="T67" fmla="*/ 280 h 712"/>
                <a:gd name="T68" fmla="*/ 554 w 554"/>
                <a:gd name="T69" fmla="*/ 244 h 712"/>
                <a:gd name="T70" fmla="*/ 370 w 554"/>
                <a:gd name="T71" fmla="*/ 232 h 712"/>
                <a:gd name="T72" fmla="*/ 368 w 554"/>
                <a:gd name="T73" fmla="*/ 249 h 712"/>
                <a:gd name="T74" fmla="*/ 363 w 554"/>
                <a:gd name="T75" fmla="*/ 264 h 712"/>
                <a:gd name="T76" fmla="*/ 356 w 554"/>
                <a:gd name="T77" fmla="*/ 277 h 712"/>
                <a:gd name="T78" fmla="*/ 349 w 554"/>
                <a:gd name="T79" fmla="*/ 287 h 712"/>
                <a:gd name="T80" fmla="*/ 340 w 554"/>
                <a:gd name="T81" fmla="*/ 295 h 712"/>
                <a:gd name="T82" fmla="*/ 334 w 554"/>
                <a:gd name="T83" fmla="*/ 299 h 712"/>
                <a:gd name="T84" fmla="*/ 320 w 554"/>
                <a:gd name="T85" fmla="*/ 307 h 712"/>
                <a:gd name="T86" fmla="*/ 305 w 554"/>
                <a:gd name="T87" fmla="*/ 311 h 712"/>
                <a:gd name="T88" fmla="*/ 289 w 554"/>
                <a:gd name="T89" fmla="*/ 313 h 712"/>
                <a:gd name="T90" fmla="*/ 170 w 554"/>
                <a:gd name="T91" fmla="*/ 151 h 712"/>
                <a:gd name="T92" fmla="*/ 297 w 554"/>
                <a:gd name="T93" fmla="*/ 152 h 712"/>
                <a:gd name="T94" fmla="*/ 313 w 554"/>
                <a:gd name="T95" fmla="*/ 155 h 712"/>
                <a:gd name="T96" fmla="*/ 328 w 554"/>
                <a:gd name="T97" fmla="*/ 161 h 712"/>
                <a:gd name="T98" fmla="*/ 340 w 554"/>
                <a:gd name="T99" fmla="*/ 170 h 712"/>
                <a:gd name="T100" fmla="*/ 346 w 554"/>
                <a:gd name="T101" fmla="*/ 175 h 712"/>
                <a:gd name="T102" fmla="*/ 354 w 554"/>
                <a:gd name="T103" fmla="*/ 184 h 712"/>
                <a:gd name="T104" fmla="*/ 360 w 554"/>
                <a:gd name="T105" fmla="*/ 193 h 712"/>
                <a:gd name="T106" fmla="*/ 366 w 554"/>
                <a:gd name="T107" fmla="*/ 208 h 712"/>
                <a:gd name="T108" fmla="*/ 369 w 554"/>
                <a:gd name="T109" fmla="*/ 22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4" h="712">
                  <a:moveTo>
                    <a:pt x="554" y="232"/>
                  </a:moveTo>
                  <a:lnTo>
                    <a:pt x="554" y="220"/>
                  </a:lnTo>
                  <a:lnTo>
                    <a:pt x="553" y="208"/>
                  </a:lnTo>
                  <a:lnTo>
                    <a:pt x="552" y="196"/>
                  </a:lnTo>
                  <a:lnTo>
                    <a:pt x="551" y="190"/>
                  </a:lnTo>
                  <a:lnTo>
                    <a:pt x="549" y="185"/>
                  </a:lnTo>
                  <a:lnTo>
                    <a:pt x="547" y="173"/>
                  </a:lnTo>
                  <a:lnTo>
                    <a:pt x="543" y="162"/>
                  </a:lnTo>
                  <a:lnTo>
                    <a:pt x="540" y="151"/>
                  </a:lnTo>
                  <a:lnTo>
                    <a:pt x="535" y="141"/>
                  </a:lnTo>
                  <a:lnTo>
                    <a:pt x="530" y="130"/>
                  </a:lnTo>
                  <a:lnTo>
                    <a:pt x="525" y="120"/>
                  </a:lnTo>
                  <a:lnTo>
                    <a:pt x="519" y="111"/>
                  </a:lnTo>
                  <a:lnTo>
                    <a:pt x="513" y="101"/>
                  </a:lnTo>
                  <a:lnTo>
                    <a:pt x="506" y="92"/>
                  </a:lnTo>
                  <a:lnTo>
                    <a:pt x="499" y="83"/>
                  </a:lnTo>
                  <a:lnTo>
                    <a:pt x="491" y="75"/>
                  </a:lnTo>
                  <a:lnTo>
                    <a:pt x="487" y="71"/>
                  </a:lnTo>
                  <a:lnTo>
                    <a:pt x="483" y="67"/>
                  </a:lnTo>
                  <a:lnTo>
                    <a:pt x="474" y="59"/>
                  </a:lnTo>
                  <a:lnTo>
                    <a:pt x="465" y="52"/>
                  </a:lnTo>
                  <a:lnTo>
                    <a:pt x="456" y="45"/>
                  </a:lnTo>
                  <a:lnTo>
                    <a:pt x="446" y="39"/>
                  </a:lnTo>
                  <a:lnTo>
                    <a:pt x="436" y="33"/>
                  </a:lnTo>
                  <a:lnTo>
                    <a:pt x="426" y="27"/>
                  </a:lnTo>
                  <a:lnTo>
                    <a:pt x="415" y="22"/>
                  </a:lnTo>
                  <a:lnTo>
                    <a:pt x="404" y="18"/>
                  </a:lnTo>
                  <a:lnTo>
                    <a:pt x="393" y="14"/>
                  </a:lnTo>
                  <a:lnTo>
                    <a:pt x="382" y="10"/>
                  </a:lnTo>
                  <a:lnTo>
                    <a:pt x="370" y="7"/>
                  </a:lnTo>
                  <a:lnTo>
                    <a:pt x="358" y="4"/>
                  </a:lnTo>
                  <a:lnTo>
                    <a:pt x="346" y="2"/>
                  </a:lnTo>
                  <a:lnTo>
                    <a:pt x="333" y="1"/>
                  </a:lnTo>
                  <a:lnTo>
                    <a:pt x="321" y="0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0" y="712"/>
                  </a:lnTo>
                  <a:lnTo>
                    <a:pt x="170" y="465"/>
                  </a:lnTo>
                  <a:lnTo>
                    <a:pt x="308" y="465"/>
                  </a:lnTo>
                  <a:lnTo>
                    <a:pt x="321" y="465"/>
                  </a:lnTo>
                  <a:lnTo>
                    <a:pt x="333" y="464"/>
                  </a:lnTo>
                  <a:lnTo>
                    <a:pt x="346" y="463"/>
                  </a:lnTo>
                  <a:lnTo>
                    <a:pt x="358" y="461"/>
                  </a:lnTo>
                  <a:lnTo>
                    <a:pt x="370" y="458"/>
                  </a:lnTo>
                  <a:lnTo>
                    <a:pt x="382" y="455"/>
                  </a:lnTo>
                  <a:lnTo>
                    <a:pt x="393" y="452"/>
                  </a:lnTo>
                  <a:lnTo>
                    <a:pt x="404" y="448"/>
                  </a:lnTo>
                  <a:lnTo>
                    <a:pt x="415" y="443"/>
                  </a:lnTo>
                  <a:lnTo>
                    <a:pt x="426" y="438"/>
                  </a:lnTo>
                  <a:lnTo>
                    <a:pt x="436" y="432"/>
                  </a:lnTo>
                  <a:lnTo>
                    <a:pt x="446" y="426"/>
                  </a:lnTo>
                  <a:lnTo>
                    <a:pt x="456" y="420"/>
                  </a:lnTo>
                  <a:lnTo>
                    <a:pt x="465" y="413"/>
                  </a:lnTo>
                  <a:lnTo>
                    <a:pt x="474" y="406"/>
                  </a:lnTo>
                  <a:lnTo>
                    <a:pt x="483" y="398"/>
                  </a:lnTo>
                  <a:lnTo>
                    <a:pt x="491" y="390"/>
                  </a:lnTo>
                  <a:lnTo>
                    <a:pt x="499" y="382"/>
                  </a:lnTo>
                  <a:lnTo>
                    <a:pt x="506" y="373"/>
                  </a:lnTo>
                  <a:lnTo>
                    <a:pt x="513" y="364"/>
                  </a:lnTo>
                  <a:lnTo>
                    <a:pt x="519" y="355"/>
                  </a:lnTo>
                  <a:lnTo>
                    <a:pt x="525" y="344"/>
                  </a:lnTo>
                  <a:lnTo>
                    <a:pt x="530" y="334"/>
                  </a:lnTo>
                  <a:lnTo>
                    <a:pt x="535" y="323"/>
                  </a:lnTo>
                  <a:lnTo>
                    <a:pt x="540" y="313"/>
                  </a:lnTo>
                  <a:lnTo>
                    <a:pt x="543" y="302"/>
                  </a:lnTo>
                  <a:lnTo>
                    <a:pt x="547" y="291"/>
                  </a:lnTo>
                  <a:lnTo>
                    <a:pt x="549" y="280"/>
                  </a:lnTo>
                  <a:lnTo>
                    <a:pt x="553" y="256"/>
                  </a:lnTo>
                  <a:lnTo>
                    <a:pt x="554" y="244"/>
                  </a:lnTo>
                  <a:lnTo>
                    <a:pt x="554" y="232"/>
                  </a:lnTo>
                  <a:close/>
                  <a:moveTo>
                    <a:pt x="370" y="232"/>
                  </a:moveTo>
                  <a:lnTo>
                    <a:pt x="369" y="240"/>
                  </a:lnTo>
                  <a:lnTo>
                    <a:pt x="368" y="249"/>
                  </a:lnTo>
                  <a:lnTo>
                    <a:pt x="366" y="256"/>
                  </a:lnTo>
                  <a:lnTo>
                    <a:pt x="363" y="264"/>
                  </a:lnTo>
                  <a:lnTo>
                    <a:pt x="360" y="271"/>
                  </a:lnTo>
                  <a:lnTo>
                    <a:pt x="356" y="277"/>
                  </a:lnTo>
                  <a:lnTo>
                    <a:pt x="351" y="284"/>
                  </a:lnTo>
                  <a:lnTo>
                    <a:pt x="349" y="287"/>
                  </a:lnTo>
                  <a:lnTo>
                    <a:pt x="346" y="289"/>
                  </a:lnTo>
                  <a:lnTo>
                    <a:pt x="340" y="295"/>
                  </a:lnTo>
                  <a:lnTo>
                    <a:pt x="337" y="297"/>
                  </a:lnTo>
                  <a:lnTo>
                    <a:pt x="334" y="299"/>
                  </a:lnTo>
                  <a:lnTo>
                    <a:pt x="328" y="303"/>
                  </a:lnTo>
                  <a:lnTo>
                    <a:pt x="320" y="307"/>
                  </a:lnTo>
                  <a:lnTo>
                    <a:pt x="313" y="309"/>
                  </a:lnTo>
                  <a:lnTo>
                    <a:pt x="305" y="311"/>
                  </a:lnTo>
                  <a:lnTo>
                    <a:pt x="297" y="312"/>
                  </a:lnTo>
                  <a:lnTo>
                    <a:pt x="289" y="313"/>
                  </a:lnTo>
                  <a:lnTo>
                    <a:pt x="170" y="313"/>
                  </a:lnTo>
                  <a:lnTo>
                    <a:pt x="170" y="151"/>
                  </a:lnTo>
                  <a:lnTo>
                    <a:pt x="289" y="151"/>
                  </a:lnTo>
                  <a:lnTo>
                    <a:pt x="297" y="152"/>
                  </a:lnTo>
                  <a:lnTo>
                    <a:pt x="305" y="153"/>
                  </a:lnTo>
                  <a:lnTo>
                    <a:pt x="313" y="155"/>
                  </a:lnTo>
                  <a:lnTo>
                    <a:pt x="320" y="158"/>
                  </a:lnTo>
                  <a:lnTo>
                    <a:pt x="328" y="161"/>
                  </a:lnTo>
                  <a:lnTo>
                    <a:pt x="334" y="165"/>
                  </a:lnTo>
                  <a:lnTo>
                    <a:pt x="340" y="170"/>
                  </a:lnTo>
                  <a:lnTo>
                    <a:pt x="343" y="172"/>
                  </a:lnTo>
                  <a:lnTo>
                    <a:pt x="346" y="175"/>
                  </a:lnTo>
                  <a:lnTo>
                    <a:pt x="351" y="181"/>
                  </a:lnTo>
                  <a:lnTo>
                    <a:pt x="354" y="184"/>
                  </a:lnTo>
                  <a:lnTo>
                    <a:pt x="356" y="187"/>
                  </a:lnTo>
                  <a:lnTo>
                    <a:pt x="360" y="193"/>
                  </a:lnTo>
                  <a:lnTo>
                    <a:pt x="363" y="200"/>
                  </a:lnTo>
                  <a:lnTo>
                    <a:pt x="366" y="208"/>
                  </a:lnTo>
                  <a:lnTo>
                    <a:pt x="368" y="216"/>
                  </a:lnTo>
                  <a:lnTo>
                    <a:pt x="369" y="224"/>
                  </a:lnTo>
                  <a:lnTo>
                    <a:pt x="37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/>
            <p:cNvSpPr>
              <a:spLocks noEditPoints="1"/>
            </p:cNvSpPr>
            <p:nvPr userDrawn="1"/>
          </p:nvSpPr>
          <p:spPr bwMode="auto">
            <a:xfrm>
              <a:off x="3511551" y="846138"/>
              <a:ext cx="900113" cy="1130300"/>
            </a:xfrm>
            <a:custGeom>
              <a:avLst/>
              <a:gdLst>
                <a:gd name="T0" fmla="*/ 560 w 567"/>
                <a:gd name="T1" fmla="*/ 220 h 712"/>
                <a:gd name="T2" fmla="*/ 557 w 567"/>
                <a:gd name="T3" fmla="*/ 196 h 712"/>
                <a:gd name="T4" fmla="*/ 555 w 567"/>
                <a:gd name="T5" fmla="*/ 185 h 712"/>
                <a:gd name="T6" fmla="*/ 549 w 567"/>
                <a:gd name="T7" fmla="*/ 162 h 712"/>
                <a:gd name="T8" fmla="*/ 541 w 567"/>
                <a:gd name="T9" fmla="*/ 141 h 712"/>
                <a:gd name="T10" fmla="*/ 531 w 567"/>
                <a:gd name="T11" fmla="*/ 120 h 712"/>
                <a:gd name="T12" fmla="*/ 518 w 567"/>
                <a:gd name="T13" fmla="*/ 101 h 712"/>
                <a:gd name="T14" fmla="*/ 504 w 567"/>
                <a:gd name="T15" fmla="*/ 83 h 712"/>
                <a:gd name="T16" fmla="*/ 492 w 567"/>
                <a:gd name="T17" fmla="*/ 71 h 712"/>
                <a:gd name="T18" fmla="*/ 480 w 567"/>
                <a:gd name="T19" fmla="*/ 59 h 712"/>
                <a:gd name="T20" fmla="*/ 462 w 567"/>
                <a:gd name="T21" fmla="*/ 45 h 712"/>
                <a:gd name="T22" fmla="*/ 442 w 567"/>
                <a:gd name="T23" fmla="*/ 33 h 712"/>
                <a:gd name="T24" fmla="*/ 421 w 567"/>
                <a:gd name="T25" fmla="*/ 22 h 712"/>
                <a:gd name="T26" fmla="*/ 399 w 567"/>
                <a:gd name="T27" fmla="*/ 14 h 712"/>
                <a:gd name="T28" fmla="*/ 376 w 567"/>
                <a:gd name="T29" fmla="*/ 7 h 712"/>
                <a:gd name="T30" fmla="*/ 351 w 567"/>
                <a:gd name="T31" fmla="*/ 2 h 712"/>
                <a:gd name="T32" fmla="*/ 326 w 567"/>
                <a:gd name="T33" fmla="*/ 0 h 712"/>
                <a:gd name="T34" fmla="*/ 0 w 567"/>
                <a:gd name="T35" fmla="*/ 0 h 712"/>
                <a:gd name="T36" fmla="*/ 171 w 567"/>
                <a:gd name="T37" fmla="*/ 712 h 712"/>
                <a:gd name="T38" fmla="*/ 274 w 567"/>
                <a:gd name="T39" fmla="*/ 463 h 712"/>
                <a:gd name="T40" fmla="*/ 567 w 567"/>
                <a:gd name="T41" fmla="*/ 712 h 712"/>
                <a:gd name="T42" fmla="*/ 447 w 567"/>
                <a:gd name="T43" fmla="*/ 429 h 712"/>
                <a:gd name="T44" fmla="*/ 465 w 567"/>
                <a:gd name="T45" fmla="*/ 417 h 712"/>
                <a:gd name="T46" fmla="*/ 477 w 567"/>
                <a:gd name="T47" fmla="*/ 408 h 712"/>
                <a:gd name="T48" fmla="*/ 499 w 567"/>
                <a:gd name="T49" fmla="*/ 388 h 712"/>
                <a:gd name="T50" fmla="*/ 508 w 567"/>
                <a:gd name="T51" fmla="*/ 376 h 712"/>
                <a:gd name="T52" fmla="*/ 526 w 567"/>
                <a:gd name="T53" fmla="*/ 350 h 712"/>
                <a:gd name="T54" fmla="*/ 534 w 567"/>
                <a:gd name="T55" fmla="*/ 337 h 712"/>
                <a:gd name="T56" fmla="*/ 546 w 567"/>
                <a:gd name="T57" fmla="*/ 309 h 712"/>
                <a:gd name="T58" fmla="*/ 555 w 567"/>
                <a:gd name="T59" fmla="*/ 279 h 712"/>
                <a:gd name="T60" fmla="*/ 559 w 567"/>
                <a:gd name="T61" fmla="*/ 248 h 712"/>
                <a:gd name="T62" fmla="*/ 560 w 567"/>
                <a:gd name="T63" fmla="*/ 232 h 712"/>
                <a:gd name="T64" fmla="*/ 375 w 567"/>
                <a:gd name="T65" fmla="*/ 240 h 712"/>
                <a:gd name="T66" fmla="*/ 372 w 567"/>
                <a:gd name="T67" fmla="*/ 256 h 712"/>
                <a:gd name="T68" fmla="*/ 366 w 567"/>
                <a:gd name="T69" fmla="*/ 271 h 712"/>
                <a:gd name="T70" fmla="*/ 357 w 567"/>
                <a:gd name="T71" fmla="*/ 284 h 712"/>
                <a:gd name="T72" fmla="*/ 352 w 567"/>
                <a:gd name="T73" fmla="*/ 289 h 712"/>
                <a:gd name="T74" fmla="*/ 343 w 567"/>
                <a:gd name="T75" fmla="*/ 297 h 712"/>
                <a:gd name="T76" fmla="*/ 333 w 567"/>
                <a:gd name="T77" fmla="*/ 303 h 712"/>
                <a:gd name="T78" fmla="*/ 319 w 567"/>
                <a:gd name="T79" fmla="*/ 309 h 712"/>
                <a:gd name="T80" fmla="*/ 303 w 567"/>
                <a:gd name="T81" fmla="*/ 312 h 712"/>
                <a:gd name="T82" fmla="*/ 171 w 567"/>
                <a:gd name="T83" fmla="*/ 313 h 712"/>
                <a:gd name="T84" fmla="*/ 295 w 567"/>
                <a:gd name="T85" fmla="*/ 151 h 712"/>
                <a:gd name="T86" fmla="*/ 311 w 567"/>
                <a:gd name="T87" fmla="*/ 153 h 712"/>
                <a:gd name="T88" fmla="*/ 326 w 567"/>
                <a:gd name="T89" fmla="*/ 158 h 712"/>
                <a:gd name="T90" fmla="*/ 340 w 567"/>
                <a:gd name="T91" fmla="*/ 165 h 712"/>
                <a:gd name="T92" fmla="*/ 349 w 567"/>
                <a:gd name="T93" fmla="*/ 172 h 712"/>
                <a:gd name="T94" fmla="*/ 357 w 567"/>
                <a:gd name="T95" fmla="*/ 181 h 712"/>
                <a:gd name="T96" fmla="*/ 362 w 567"/>
                <a:gd name="T97" fmla="*/ 187 h 712"/>
                <a:gd name="T98" fmla="*/ 369 w 567"/>
                <a:gd name="T99" fmla="*/ 200 h 712"/>
                <a:gd name="T100" fmla="*/ 374 w 567"/>
                <a:gd name="T101" fmla="*/ 216 h 712"/>
                <a:gd name="T102" fmla="*/ 375 w 567"/>
                <a:gd name="T103" fmla="*/ 23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7" h="712">
                  <a:moveTo>
                    <a:pt x="560" y="232"/>
                  </a:moveTo>
                  <a:lnTo>
                    <a:pt x="560" y="220"/>
                  </a:lnTo>
                  <a:lnTo>
                    <a:pt x="559" y="208"/>
                  </a:lnTo>
                  <a:lnTo>
                    <a:pt x="557" y="196"/>
                  </a:lnTo>
                  <a:lnTo>
                    <a:pt x="556" y="190"/>
                  </a:lnTo>
                  <a:lnTo>
                    <a:pt x="555" y="185"/>
                  </a:lnTo>
                  <a:lnTo>
                    <a:pt x="552" y="173"/>
                  </a:lnTo>
                  <a:lnTo>
                    <a:pt x="549" y="162"/>
                  </a:lnTo>
                  <a:lnTo>
                    <a:pt x="545" y="151"/>
                  </a:lnTo>
                  <a:lnTo>
                    <a:pt x="541" y="141"/>
                  </a:lnTo>
                  <a:lnTo>
                    <a:pt x="536" y="130"/>
                  </a:lnTo>
                  <a:lnTo>
                    <a:pt x="531" y="120"/>
                  </a:lnTo>
                  <a:lnTo>
                    <a:pt x="525" y="111"/>
                  </a:lnTo>
                  <a:lnTo>
                    <a:pt x="518" y="101"/>
                  </a:lnTo>
                  <a:lnTo>
                    <a:pt x="511" y="92"/>
                  </a:lnTo>
                  <a:lnTo>
                    <a:pt x="504" y="83"/>
                  </a:lnTo>
                  <a:lnTo>
                    <a:pt x="497" y="75"/>
                  </a:lnTo>
                  <a:lnTo>
                    <a:pt x="492" y="71"/>
                  </a:lnTo>
                  <a:lnTo>
                    <a:pt x="488" y="67"/>
                  </a:lnTo>
                  <a:lnTo>
                    <a:pt x="480" y="59"/>
                  </a:lnTo>
                  <a:lnTo>
                    <a:pt x="471" y="52"/>
                  </a:lnTo>
                  <a:lnTo>
                    <a:pt x="462" y="45"/>
                  </a:lnTo>
                  <a:lnTo>
                    <a:pt x="452" y="39"/>
                  </a:lnTo>
                  <a:lnTo>
                    <a:pt x="442" y="33"/>
                  </a:lnTo>
                  <a:lnTo>
                    <a:pt x="432" y="27"/>
                  </a:lnTo>
                  <a:lnTo>
                    <a:pt x="421" y="22"/>
                  </a:lnTo>
                  <a:lnTo>
                    <a:pt x="410" y="18"/>
                  </a:lnTo>
                  <a:lnTo>
                    <a:pt x="399" y="14"/>
                  </a:lnTo>
                  <a:lnTo>
                    <a:pt x="387" y="10"/>
                  </a:lnTo>
                  <a:lnTo>
                    <a:pt x="376" y="7"/>
                  </a:lnTo>
                  <a:lnTo>
                    <a:pt x="364" y="4"/>
                  </a:lnTo>
                  <a:lnTo>
                    <a:pt x="351" y="2"/>
                  </a:lnTo>
                  <a:lnTo>
                    <a:pt x="339" y="1"/>
                  </a:lnTo>
                  <a:lnTo>
                    <a:pt x="326" y="0"/>
                  </a:lnTo>
                  <a:lnTo>
                    <a:pt x="314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1" y="712"/>
                  </a:lnTo>
                  <a:lnTo>
                    <a:pt x="171" y="463"/>
                  </a:lnTo>
                  <a:lnTo>
                    <a:pt x="274" y="463"/>
                  </a:lnTo>
                  <a:lnTo>
                    <a:pt x="385" y="712"/>
                  </a:lnTo>
                  <a:lnTo>
                    <a:pt x="567" y="712"/>
                  </a:lnTo>
                  <a:lnTo>
                    <a:pt x="440" y="432"/>
                  </a:lnTo>
                  <a:lnTo>
                    <a:pt x="447" y="429"/>
                  </a:lnTo>
                  <a:lnTo>
                    <a:pt x="453" y="425"/>
                  </a:lnTo>
                  <a:lnTo>
                    <a:pt x="465" y="417"/>
                  </a:lnTo>
                  <a:lnTo>
                    <a:pt x="471" y="413"/>
                  </a:lnTo>
                  <a:lnTo>
                    <a:pt x="477" y="408"/>
                  </a:lnTo>
                  <a:lnTo>
                    <a:pt x="488" y="398"/>
                  </a:lnTo>
                  <a:lnTo>
                    <a:pt x="499" y="388"/>
                  </a:lnTo>
                  <a:lnTo>
                    <a:pt x="504" y="382"/>
                  </a:lnTo>
                  <a:lnTo>
                    <a:pt x="508" y="376"/>
                  </a:lnTo>
                  <a:lnTo>
                    <a:pt x="518" y="364"/>
                  </a:lnTo>
                  <a:lnTo>
                    <a:pt x="526" y="350"/>
                  </a:lnTo>
                  <a:lnTo>
                    <a:pt x="530" y="344"/>
                  </a:lnTo>
                  <a:lnTo>
                    <a:pt x="534" y="337"/>
                  </a:lnTo>
                  <a:lnTo>
                    <a:pt x="540" y="323"/>
                  </a:lnTo>
                  <a:lnTo>
                    <a:pt x="546" y="309"/>
                  </a:lnTo>
                  <a:lnTo>
                    <a:pt x="551" y="294"/>
                  </a:lnTo>
                  <a:lnTo>
                    <a:pt x="555" y="279"/>
                  </a:lnTo>
                  <a:lnTo>
                    <a:pt x="558" y="264"/>
                  </a:lnTo>
                  <a:lnTo>
                    <a:pt x="559" y="248"/>
                  </a:lnTo>
                  <a:lnTo>
                    <a:pt x="560" y="240"/>
                  </a:lnTo>
                  <a:lnTo>
                    <a:pt x="560" y="232"/>
                  </a:lnTo>
                  <a:close/>
                  <a:moveTo>
                    <a:pt x="375" y="232"/>
                  </a:moveTo>
                  <a:lnTo>
                    <a:pt x="375" y="240"/>
                  </a:lnTo>
                  <a:lnTo>
                    <a:pt x="374" y="249"/>
                  </a:lnTo>
                  <a:lnTo>
                    <a:pt x="372" y="256"/>
                  </a:lnTo>
                  <a:lnTo>
                    <a:pt x="369" y="264"/>
                  </a:lnTo>
                  <a:lnTo>
                    <a:pt x="366" y="271"/>
                  </a:lnTo>
                  <a:lnTo>
                    <a:pt x="362" y="277"/>
                  </a:lnTo>
                  <a:lnTo>
                    <a:pt x="357" y="284"/>
                  </a:lnTo>
                  <a:lnTo>
                    <a:pt x="354" y="287"/>
                  </a:lnTo>
                  <a:lnTo>
                    <a:pt x="352" y="289"/>
                  </a:lnTo>
                  <a:lnTo>
                    <a:pt x="346" y="295"/>
                  </a:lnTo>
                  <a:lnTo>
                    <a:pt x="343" y="297"/>
                  </a:lnTo>
                  <a:lnTo>
                    <a:pt x="340" y="299"/>
                  </a:lnTo>
                  <a:lnTo>
                    <a:pt x="333" y="303"/>
                  </a:lnTo>
                  <a:lnTo>
                    <a:pt x="326" y="307"/>
                  </a:lnTo>
                  <a:lnTo>
                    <a:pt x="319" y="309"/>
                  </a:lnTo>
                  <a:lnTo>
                    <a:pt x="311" y="311"/>
                  </a:lnTo>
                  <a:lnTo>
                    <a:pt x="303" y="312"/>
                  </a:lnTo>
                  <a:lnTo>
                    <a:pt x="295" y="313"/>
                  </a:lnTo>
                  <a:lnTo>
                    <a:pt x="171" y="313"/>
                  </a:lnTo>
                  <a:lnTo>
                    <a:pt x="171" y="151"/>
                  </a:lnTo>
                  <a:lnTo>
                    <a:pt x="295" y="151"/>
                  </a:lnTo>
                  <a:lnTo>
                    <a:pt x="303" y="152"/>
                  </a:lnTo>
                  <a:lnTo>
                    <a:pt x="311" y="153"/>
                  </a:lnTo>
                  <a:lnTo>
                    <a:pt x="319" y="155"/>
                  </a:lnTo>
                  <a:lnTo>
                    <a:pt x="326" y="158"/>
                  </a:lnTo>
                  <a:lnTo>
                    <a:pt x="333" y="161"/>
                  </a:lnTo>
                  <a:lnTo>
                    <a:pt x="340" y="165"/>
                  </a:lnTo>
                  <a:lnTo>
                    <a:pt x="346" y="170"/>
                  </a:lnTo>
                  <a:lnTo>
                    <a:pt x="349" y="172"/>
                  </a:lnTo>
                  <a:lnTo>
                    <a:pt x="352" y="175"/>
                  </a:lnTo>
                  <a:lnTo>
                    <a:pt x="357" y="181"/>
                  </a:lnTo>
                  <a:lnTo>
                    <a:pt x="359" y="184"/>
                  </a:lnTo>
                  <a:lnTo>
                    <a:pt x="362" y="187"/>
                  </a:lnTo>
                  <a:lnTo>
                    <a:pt x="366" y="193"/>
                  </a:lnTo>
                  <a:lnTo>
                    <a:pt x="369" y="200"/>
                  </a:lnTo>
                  <a:lnTo>
                    <a:pt x="372" y="208"/>
                  </a:lnTo>
                  <a:lnTo>
                    <a:pt x="374" y="216"/>
                  </a:lnTo>
                  <a:lnTo>
                    <a:pt x="375" y="224"/>
                  </a:lnTo>
                  <a:lnTo>
                    <a:pt x="37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 noEditPoints="1"/>
            </p:cNvSpPr>
            <p:nvPr userDrawn="1"/>
          </p:nvSpPr>
          <p:spPr bwMode="auto">
            <a:xfrm>
              <a:off x="4487863" y="815975"/>
              <a:ext cx="1198563" cy="1190625"/>
            </a:xfrm>
            <a:custGeom>
              <a:avLst/>
              <a:gdLst>
                <a:gd name="T0" fmla="*/ 747 w 755"/>
                <a:gd name="T1" fmla="*/ 298 h 750"/>
                <a:gd name="T2" fmla="*/ 729 w 755"/>
                <a:gd name="T3" fmla="*/ 236 h 750"/>
                <a:gd name="T4" fmla="*/ 701 w 755"/>
                <a:gd name="T5" fmla="*/ 179 h 750"/>
                <a:gd name="T6" fmla="*/ 658 w 755"/>
                <a:gd name="T7" fmla="*/ 122 h 750"/>
                <a:gd name="T8" fmla="*/ 605 w 755"/>
                <a:gd name="T9" fmla="*/ 74 h 750"/>
                <a:gd name="T10" fmla="*/ 526 w 755"/>
                <a:gd name="T11" fmla="*/ 29 h 750"/>
                <a:gd name="T12" fmla="*/ 436 w 755"/>
                <a:gd name="T13" fmla="*/ 4 h 750"/>
                <a:gd name="T14" fmla="*/ 348 w 755"/>
                <a:gd name="T15" fmla="*/ 1 h 750"/>
                <a:gd name="T16" fmla="*/ 282 w 755"/>
                <a:gd name="T17" fmla="*/ 11 h 750"/>
                <a:gd name="T18" fmla="*/ 212 w 755"/>
                <a:gd name="T19" fmla="*/ 36 h 750"/>
                <a:gd name="T20" fmla="*/ 165 w 755"/>
                <a:gd name="T21" fmla="*/ 63 h 750"/>
                <a:gd name="T22" fmla="*/ 109 w 755"/>
                <a:gd name="T23" fmla="*/ 109 h 750"/>
                <a:gd name="T24" fmla="*/ 63 w 755"/>
                <a:gd name="T25" fmla="*/ 164 h 750"/>
                <a:gd name="T26" fmla="*/ 22 w 755"/>
                <a:gd name="T27" fmla="*/ 245 h 750"/>
                <a:gd name="T28" fmla="*/ 2 w 755"/>
                <a:gd name="T29" fmla="*/ 336 h 750"/>
                <a:gd name="T30" fmla="*/ 2 w 755"/>
                <a:gd name="T31" fmla="*/ 414 h 750"/>
                <a:gd name="T32" fmla="*/ 16 w 755"/>
                <a:gd name="T33" fmla="*/ 488 h 750"/>
                <a:gd name="T34" fmla="*/ 36 w 755"/>
                <a:gd name="T35" fmla="*/ 539 h 750"/>
                <a:gd name="T36" fmla="*/ 74 w 755"/>
                <a:gd name="T37" fmla="*/ 600 h 750"/>
                <a:gd name="T38" fmla="*/ 136 w 755"/>
                <a:gd name="T39" fmla="*/ 665 h 750"/>
                <a:gd name="T40" fmla="*/ 212 w 755"/>
                <a:gd name="T41" fmla="*/ 713 h 750"/>
                <a:gd name="T42" fmla="*/ 300 w 755"/>
                <a:gd name="T43" fmla="*/ 743 h 750"/>
                <a:gd name="T44" fmla="*/ 397 w 755"/>
                <a:gd name="T45" fmla="*/ 750 h 750"/>
                <a:gd name="T46" fmla="*/ 464 w 755"/>
                <a:gd name="T47" fmla="*/ 741 h 750"/>
                <a:gd name="T48" fmla="*/ 534 w 755"/>
                <a:gd name="T49" fmla="*/ 717 h 750"/>
                <a:gd name="T50" fmla="*/ 582 w 755"/>
                <a:gd name="T51" fmla="*/ 692 h 750"/>
                <a:gd name="T52" fmla="*/ 632 w 755"/>
                <a:gd name="T53" fmla="*/ 653 h 750"/>
                <a:gd name="T54" fmla="*/ 681 w 755"/>
                <a:gd name="T55" fmla="*/ 600 h 750"/>
                <a:gd name="T56" fmla="*/ 726 w 755"/>
                <a:gd name="T57" fmla="*/ 522 h 750"/>
                <a:gd name="T58" fmla="*/ 751 w 755"/>
                <a:gd name="T59" fmla="*/ 433 h 750"/>
                <a:gd name="T60" fmla="*/ 755 w 755"/>
                <a:gd name="T61" fmla="*/ 375 h 750"/>
                <a:gd name="T62" fmla="*/ 566 w 755"/>
                <a:gd name="T63" fmla="*/ 419 h 750"/>
                <a:gd name="T64" fmla="*/ 555 w 755"/>
                <a:gd name="T65" fmla="*/ 459 h 750"/>
                <a:gd name="T66" fmla="*/ 526 w 755"/>
                <a:gd name="T67" fmla="*/ 512 h 750"/>
                <a:gd name="T68" fmla="*/ 486 w 755"/>
                <a:gd name="T69" fmla="*/ 553 h 750"/>
                <a:gd name="T70" fmla="*/ 435 w 755"/>
                <a:gd name="T71" fmla="*/ 579 h 750"/>
                <a:gd name="T72" fmla="*/ 388 w 755"/>
                <a:gd name="T73" fmla="*/ 589 h 750"/>
                <a:gd name="T74" fmla="*/ 339 w 755"/>
                <a:gd name="T75" fmla="*/ 585 h 750"/>
                <a:gd name="T76" fmla="*/ 293 w 755"/>
                <a:gd name="T77" fmla="*/ 568 h 750"/>
                <a:gd name="T78" fmla="*/ 254 w 755"/>
                <a:gd name="T79" fmla="*/ 540 h 750"/>
                <a:gd name="T80" fmla="*/ 223 w 755"/>
                <a:gd name="T81" fmla="*/ 504 h 750"/>
                <a:gd name="T82" fmla="*/ 200 w 755"/>
                <a:gd name="T83" fmla="*/ 459 h 750"/>
                <a:gd name="T84" fmla="*/ 187 w 755"/>
                <a:gd name="T85" fmla="*/ 408 h 750"/>
                <a:gd name="T86" fmla="*/ 186 w 755"/>
                <a:gd name="T87" fmla="*/ 352 h 750"/>
                <a:gd name="T88" fmla="*/ 193 w 755"/>
                <a:gd name="T89" fmla="*/ 311 h 750"/>
                <a:gd name="T90" fmla="*/ 217 w 755"/>
                <a:gd name="T91" fmla="*/ 255 h 750"/>
                <a:gd name="T92" fmla="*/ 254 w 755"/>
                <a:gd name="T93" fmla="*/ 209 h 750"/>
                <a:gd name="T94" fmla="*/ 302 w 755"/>
                <a:gd name="T95" fmla="*/ 178 h 750"/>
                <a:gd name="T96" fmla="*/ 348 w 755"/>
                <a:gd name="T97" fmla="*/ 163 h 750"/>
                <a:gd name="T98" fmla="*/ 398 w 755"/>
                <a:gd name="T99" fmla="*/ 162 h 750"/>
                <a:gd name="T100" fmla="*/ 444 w 755"/>
                <a:gd name="T101" fmla="*/ 174 h 750"/>
                <a:gd name="T102" fmla="*/ 486 w 755"/>
                <a:gd name="T103" fmla="*/ 197 h 750"/>
                <a:gd name="T104" fmla="*/ 520 w 755"/>
                <a:gd name="T105" fmla="*/ 231 h 750"/>
                <a:gd name="T106" fmla="*/ 547 w 755"/>
                <a:gd name="T107" fmla="*/ 272 h 750"/>
                <a:gd name="T108" fmla="*/ 564 w 755"/>
                <a:gd name="T109" fmla="*/ 321 h 750"/>
                <a:gd name="T110" fmla="*/ 570 w 755"/>
                <a:gd name="T111" fmla="*/ 375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5" h="750">
                  <a:moveTo>
                    <a:pt x="755" y="375"/>
                  </a:moveTo>
                  <a:lnTo>
                    <a:pt x="754" y="355"/>
                  </a:lnTo>
                  <a:lnTo>
                    <a:pt x="753" y="336"/>
                  </a:lnTo>
                  <a:lnTo>
                    <a:pt x="751" y="317"/>
                  </a:lnTo>
                  <a:lnTo>
                    <a:pt x="747" y="298"/>
                  </a:lnTo>
                  <a:lnTo>
                    <a:pt x="745" y="289"/>
                  </a:lnTo>
                  <a:lnTo>
                    <a:pt x="743" y="280"/>
                  </a:lnTo>
                  <a:lnTo>
                    <a:pt x="738" y="262"/>
                  </a:lnTo>
                  <a:lnTo>
                    <a:pt x="732" y="245"/>
                  </a:lnTo>
                  <a:lnTo>
                    <a:pt x="729" y="236"/>
                  </a:lnTo>
                  <a:lnTo>
                    <a:pt x="726" y="228"/>
                  </a:lnTo>
                  <a:lnTo>
                    <a:pt x="722" y="219"/>
                  </a:lnTo>
                  <a:lnTo>
                    <a:pt x="718" y="211"/>
                  </a:lnTo>
                  <a:lnTo>
                    <a:pt x="710" y="195"/>
                  </a:lnTo>
                  <a:lnTo>
                    <a:pt x="701" y="179"/>
                  </a:lnTo>
                  <a:lnTo>
                    <a:pt x="696" y="172"/>
                  </a:lnTo>
                  <a:lnTo>
                    <a:pt x="691" y="164"/>
                  </a:lnTo>
                  <a:lnTo>
                    <a:pt x="681" y="149"/>
                  </a:lnTo>
                  <a:lnTo>
                    <a:pt x="670" y="135"/>
                  </a:lnTo>
                  <a:lnTo>
                    <a:pt x="658" y="122"/>
                  </a:lnTo>
                  <a:lnTo>
                    <a:pt x="646" y="109"/>
                  </a:lnTo>
                  <a:lnTo>
                    <a:pt x="632" y="96"/>
                  </a:lnTo>
                  <a:lnTo>
                    <a:pt x="619" y="85"/>
                  </a:lnTo>
                  <a:lnTo>
                    <a:pt x="612" y="79"/>
                  </a:lnTo>
                  <a:lnTo>
                    <a:pt x="605" y="74"/>
                  </a:lnTo>
                  <a:lnTo>
                    <a:pt x="590" y="63"/>
                  </a:lnTo>
                  <a:lnTo>
                    <a:pt x="575" y="54"/>
                  </a:lnTo>
                  <a:lnTo>
                    <a:pt x="559" y="45"/>
                  </a:lnTo>
                  <a:lnTo>
                    <a:pt x="543" y="36"/>
                  </a:lnTo>
                  <a:lnTo>
                    <a:pt x="526" y="29"/>
                  </a:lnTo>
                  <a:lnTo>
                    <a:pt x="509" y="22"/>
                  </a:lnTo>
                  <a:lnTo>
                    <a:pt x="491" y="16"/>
                  </a:lnTo>
                  <a:lnTo>
                    <a:pt x="473" y="11"/>
                  </a:lnTo>
                  <a:lnTo>
                    <a:pt x="455" y="7"/>
                  </a:lnTo>
                  <a:lnTo>
                    <a:pt x="436" y="4"/>
                  </a:lnTo>
                  <a:lnTo>
                    <a:pt x="417" y="2"/>
                  </a:lnTo>
                  <a:lnTo>
                    <a:pt x="397" y="0"/>
                  </a:lnTo>
                  <a:lnTo>
                    <a:pt x="378" y="0"/>
                  </a:lnTo>
                  <a:lnTo>
                    <a:pt x="358" y="0"/>
                  </a:lnTo>
                  <a:lnTo>
                    <a:pt x="348" y="1"/>
                  </a:lnTo>
                  <a:lnTo>
                    <a:pt x="339" y="2"/>
                  </a:lnTo>
                  <a:lnTo>
                    <a:pt x="320" y="4"/>
                  </a:lnTo>
                  <a:lnTo>
                    <a:pt x="300" y="7"/>
                  </a:lnTo>
                  <a:lnTo>
                    <a:pt x="291" y="9"/>
                  </a:lnTo>
                  <a:lnTo>
                    <a:pt x="282" y="11"/>
                  </a:lnTo>
                  <a:lnTo>
                    <a:pt x="264" y="16"/>
                  </a:lnTo>
                  <a:lnTo>
                    <a:pt x="246" y="22"/>
                  </a:lnTo>
                  <a:lnTo>
                    <a:pt x="229" y="29"/>
                  </a:lnTo>
                  <a:lnTo>
                    <a:pt x="220" y="33"/>
                  </a:lnTo>
                  <a:lnTo>
                    <a:pt x="212" y="36"/>
                  </a:lnTo>
                  <a:lnTo>
                    <a:pt x="204" y="40"/>
                  </a:lnTo>
                  <a:lnTo>
                    <a:pt x="196" y="45"/>
                  </a:lnTo>
                  <a:lnTo>
                    <a:pt x="180" y="54"/>
                  </a:lnTo>
                  <a:lnTo>
                    <a:pt x="172" y="58"/>
                  </a:lnTo>
                  <a:lnTo>
                    <a:pt x="165" y="63"/>
                  </a:lnTo>
                  <a:lnTo>
                    <a:pt x="157" y="68"/>
                  </a:lnTo>
                  <a:lnTo>
                    <a:pt x="150" y="74"/>
                  </a:lnTo>
                  <a:lnTo>
                    <a:pt x="136" y="85"/>
                  </a:lnTo>
                  <a:lnTo>
                    <a:pt x="122" y="96"/>
                  </a:lnTo>
                  <a:lnTo>
                    <a:pt x="109" y="109"/>
                  </a:lnTo>
                  <a:lnTo>
                    <a:pt x="97" y="122"/>
                  </a:lnTo>
                  <a:lnTo>
                    <a:pt x="85" y="135"/>
                  </a:lnTo>
                  <a:lnTo>
                    <a:pt x="79" y="142"/>
                  </a:lnTo>
                  <a:lnTo>
                    <a:pt x="74" y="149"/>
                  </a:lnTo>
                  <a:lnTo>
                    <a:pt x="63" y="164"/>
                  </a:lnTo>
                  <a:lnTo>
                    <a:pt x="54" y="179"/>
                  </a:lnTo>
                  <a:lnTo>
                    <a:pt x="45" y="195"/>
                  </a:lnTo>
                  <a:lnTo>
                    <a:pt x="36" y="211"/>
                  </a:lnTo>
                  <a:lnTo>
                    <a:pt x="29" y="228"/>
                  </a:lnTo>
                  <a:lnTo>
                    <a:pt x="22" y="245"/>
                  </a:lnTo>
                  <a:lnTo>
                    <a:pt x="16" y="262"/>
                  </a:lnTo>
                  <a:lnTo>
                    <a:pt x="11" y="280"/>
                  </a:lnTo>
                  <a:lnTo>
                    <a:pt x="7" y="298"/>
                  </a:lnTo>
                  <a:lnTo>
                    <a:pt x="4" y="317"/>
                  </a:lnTo>
                  <a:lnTo>
                    <a:pt x="2" y="336"/>
                  </a:lnTo>
                  <a:lnTo>
                    <a:pt x="1" y="345"/>
                  </a:lnTo>
                  <a:lnTo>
                    <a:pt x="0" y="355"/>
                  </a:lnTo>
                  <a:lnTo>
                    <a:pt x="0" y="375"/>
                  </a:lnTo>
                  <a:lnTo>
                    <a:pt x="0" y="395"/>
                  </a:lnTo>
                  <a:lnTo>
                    <a:pt x="2" y="414"/>
                  </a:lnTo>
                  <a:lnTo>
                    <a:pt x="4" y="433"/>
                  </a:lnTo>
                  <a:lnTo>
                    <a:pt x="7" y="451"/>
                  </a:lnTo>
                  <a:lnTo>
                    <a:pt x="9" y="461"/>
                  </a:lnTo>
                  <a:lnTo>
                    <a:pt x="11" y="470"/>
                  </a:lnTo>
                  <a:lnTo>
                    <a:pt x="16" y="488"/>
                  </a:lnTo>
                  <a:lnTo>
                    <a:pt x="22" y="505"/>
                  </a:lnTo>
                  <a:lnTo>
                    <a:pt x="26" y="514"/>
                  </a:lnTo>
                  <a:lnTo>
                    <a:pt x="29" y="522"/>
                  </a:lnTo>
                  <a:lnTo>
                    <a:pt x="33" y="530"/>
                  </a:lnTo>
                  <a:lnTo>
                    <a:pt x="36" y="539"/>
                  </a:lnTo>
                  <a:lnTo>
                    <a:pt x="45" y="555"/>
                  </a:lnTo>
                  <a:lnTo>
                    <a:pt x="54" y="571"/>
                  </a:lnTo>
                  <a:lnTo>
                    <a:pt x="58" y="578"/>
                  </a:lnTo>
                  <a:lnTo>
                    <a:pt x="63" y="586"/>
                  </a:lnTo>
                  <a:lnTo>
                    <a:pt x="74" y="600"/>
                  </a:lnTo>
                  <a:lnTo>
                    <a:pt x="85" y="615"/>
                  </a:lnTo>
                  <a:lnTo>
                    <a:pt x="97" y="628"/>
                  </a:lnTo>
                  <a:lnTo>
                    <a:pt x="109" y="641"/>
                  </a:lnTo>
                  <a:lnTo>
                    <a:pt x="122" y="653"/>
                  </a:lnTo>
                  <a:lnTo>
                    <a:pt x="136" y="665"/>
                  </a:lnTo>
                  <a:lnTo>
                    <a:pt x="150" y="676"/>
                  </a:lnTo>
                  <a:lnTo>
                    <a:pt x="165" y="687"/>
                  </a:lnTo>
                  <a:lnTo>
                    <a:pt x="180" y="696"/>
                  </a:lnTo>
                  <a:lnTo>
                    <a:pt x="196" y="705"/>
                  </a:lnTo>
                  <a:lnTo>
                    <a:pt x="212" y="713"/>
                  </a:lnTo>
                  <a:lnTo>
                    <a:pt x="229" y="721"/>
                  </a:lnTo>
                  <a:lnTo>
                    <a:pt x="246" y="728"/>
                  </a:lnTo>
                  <a:lnTo>
                    <a:pt x="264" y="733"/>
                  </a:lnTo>
                  <a:lnTo>
                    <a:pt x="282" y="738"/>
                  </a:lnTo>
                  <a:lnTo>
                    <a:pt x="300" y="743"/>
                  </a:lnTo>
                  <a:lnTo>
                    <a:pt x="320" y="746"/>
                  </a:lnTo>
                  <a:lnTo>
                    <a:pt x="339" y="748"/>
                  </a:lnTo>
                  <a:lnTo>
                    <a:pt x="358" y="750"/>
                  </a:lnTo>
                  <a:lnTo>
                    <a:pt x="378" y="750"/>
                  </a:lnTo>
                  <a:lnTo>
                    <a:pt x="397" y="750"/>
                  </a:lnTo>
                  <a:lnTo>
                    <a:pt x="407" y="749"/>
                  </a:lnTo>
                  <a:lnTo>
                    <a:pt x="417" y="748"/>
                  </a:lnTo>
                  <a:lnTo>
                    <a:pt x="436" y="746"/>
                  </a:lnTo>
                  <a:lnTo>
                    <a:pt x="455" y="743"/>
                  </a:lnTo>
                  <a:lnTo>
                    <a:pt x="464" y="741"/>
                  </a:lnTo>
                  <a:lnTo>
                    <a:pt x="473" y="738"/>
                  </a:lnTo>
                  <a:lnTo>
                    <a:pt x="491" y="733"/>
                  </a:lnTo>
                  <a:lnTo>
                    <a:pt x="509" y="728"/>
                  </a:lnTo>
                  <a:lnTo>
                    <a:pt x="526" y="721"/>
                  </a:lnTo>
                  <a:lnTo>
                    <a:pt x="534" y="717"/>
                  </a:lnTo>
                  <a:lnTo>
                    <a:pt x="543" y="713"/>
                  </a:lnTo>
                  <a:lnTo>
                    <a:pt x="551" y="709"/>
                  </a:lnTo>
                  <a:lnTo>
                    <a:pt x="559" y="705"/>
                  </a:lnTo>
                  <a:lnTo>
                    <a:pt x="575" y="696"/>
                  </a:lnTo>
                  <a:lnTo>
                    <a:pt x="582" y="692"/>
                  </a:lnTo>
                  <a:lnTo>
                    <a:pt x="590" y="687"/>
                  </a:lnTo>
                  <a:lnTo>
                    <a:pt x="597" y="682"/>
                  </a:lnTo>
                  <a:lnTo>
                    <a:pt x="605" y="676"/>
                  </a:lnTo>
                  <a:lnTo>
                    <a:pt x="619" y="665"/>
                  </a:lnTo>
                  <a:lnTo>
                    <a:pt x="632" y="653"/>
                  </a:lnTo>
                  <a:lnTo>
                    <a:pt x="646" y="641"/>
                  </a:lnTo>
                  <a:lnTo>
                    <a:pt x="658" y="628"/>
                  </a:lnTo>
                  <a:lnTo>
                    <a:pt x="670" y="615"/>
                  </a:lnTo>
                  <a:lnTo>
                    <a:pt x="675" y="608"/>
                  </a:lnTo>
                  <a:lnTo>
                    <a:pt x="681" y="600"/>
                  </a:lnTo>
                  <a:lnTo>
                    <a:pt x="691" y="586"/>
                  </a:lnTo>
                  <a:lnTo>
                    <a:pt x="701" y="571"/>
                  </a:lnTo>
                  <a:lnTo>
                    <a:pt x="710" y="555"/>
                  </a:lnTo>
                  <a:lnTo>
                    <a:pt x="718" y="539"/>
                  </a:lnTo>
                  <a:lnTo>
                    <a:pt x="726" y="522"/>
                  </a:lnTo>
                  <a:lnTo>
                    <a:pt x="732" y="505"/>
                  </a:lnTo>
                  <a:lnTo>
                    <a:pt x="738" y="488"/>
                  </a:lnTo>
                  <a:lnTo>
                    <a:pt x="743" y="470"/>
                  </a:lnTo>
                  <a:lnTo>
                    <a:pt x="747" y="451"/>
                  </a:lnTo>
                  <a:lnTo>
                    <a:pt x="751" y="433"/>
                  </a:lnTo>
                  <a:lnTo>
                    <a:pt x="752" y="424"/>
                  </a:lnTo>
                  <a:lnTo>
                    <a:pt x="753" y="414"/>
                  </a:lnTo>
                  <a:lnTo>
                    <a:pt x="754" y="405"/>
                  </a:lnTo>
                  <a:lnTo>
                    <a:pt x="754" y="395"/>
                  </a:lnTo>
                  <a:lnTo>
                    <a:pt x="755" y="375"/>
                  </a:lnTo>
                  <a:close/>
                  <a:moveTo>
                    <a:pt x="570" y="375"/>
                  </a:moveTo>
                  <a:lnTo>
                    <a:pt x="570" y="386"/>
                  </a:lnTo>
                  <a:lnTo>
                    <a:pt x="569" y="397"/>
                  </a:lnTo>
                  <a:lnTo>
                    <a:pt x="568" y="408"/>
                  </a:lnTo>
                  <a:lnTo>
                    <a:pt x="566" y="419"/>
                  </a:lnTo>
                  <a:lnTo>
                    <a:pt x="565" y="424"/>
                  </a:lnTo>
                  <a:lnTo>
                    <a:pt x="564" y="429"/>
                  </a:lnTo>
                  <a:lnTo>
                    <a:pt x="561" y="439"/>
                  </a:lnTo>
                  <a:lnTo>
                    <a:pt x="558" y="449"/>
                  </a:lnTo>
                  <a:lnTo>
                    <a:pt x="555" y="459"/>
                  </a:lnTo>
                  <a:lnTo>
                    <a:pt x="551" y="468"/>
                  </a:lnTo>
                  <a:lnTo>
                    <a:pt x="547" y="478"/>
                  </a:lnTo>
                  <a:lnTo>
                    <a:pt x="537" y="495"/>
                  </a:lnTo>
                  <a:lnTo>
                    <a:pt x="532" y="504"/>
                  </a:lnTo>
                  <a:lnTo>
                    <a:pt x="526" y="512"/>
                  </a:lnTo>
                  <a:lnTo>
                    <a:pt x="514" y="527"/>
                  </a:lnTo>
                  <a:lnTo>
                    <a:pt x="507" y="534"/>
                  </a:lnTo>
                  <a:lnTo>
                    <a:pt x="500" y="540"/>
                  </a:lnTo>
                  <a:lnTo>
                    <a:pt x="493" y="547"/>
                  </a:lnTo>
                  <a:lnTo>
                    <a:pt x="486" y="553"/>
                  </a:lnTo>
                  <a:lnTo>
                    <a:pt x="470" y="563"/>
                  </a:lnTo>
                  <a:lnTo>
                    <a:pt x="461" y="568"/>
                  </a:lnTo>
                  <a:lnTo>
                    <a:pt x="453" y="572"/>
                  </a:lnTo>
                  <a:lnTo>
                    <a:pt x="444" y="576"/>
                  </a:lnTo>
                  <a:lnTo>
                    <a:pt x="435" y="579"/>
                  </a:lnTo>
                  <a:lnTo>
                    <a:pt x="426" y="582"/>
                  </a:lnTo>
                  <a:lnTo>
                    <a:pt x="417" y="585"/>
                  </a:lnTo>
                  <a:lnTo>
                    <a:pt x="407" y="587"/>
                  </a:lnTo>
                  <a:lnTo>
                    <a:pt x="398" y="588"/>
                  </a:lnTo>
                  <a:lnTo>
                    <a:pt x="388" y="589"/>
                  </a:lnTo>
                  <a:lnTo>
                    <a:pt x="378" y="589"/>
                  </a:lnTo>
                  <a:lnTo>
                    <a:pt x="368" y="589"/>
                  </a:lnTo>
                  <a:lnTo>
                    <a:pt x="358" y="588"/>
                  </a:lnTo>
                  <a:lnTo>
                    <a:pt x="348" y="587"/>
                  </a:lnTo>
                  <a:lnTo>
                    <a:pt x="339" y="585"/>
                  </a:lnTo>
                  <a:lnTo>
                    <a:pt x="330" y="582"/>
                  </a:lnTo>
                  <a:lnTo>
                    <a:pt x="320" y="579"/>
                  </a:lnTo>
                  <a:lnTo>
                    <a:pt x="310" y="576"/>
                  </a:lnTo>
                  <a:lnTo>
                    <a:pt x="302" y="572"/>
                  </a:lnTo>
                  <a:lnTo>
                    <a:pt x="293" y="568"/>
                  </a:lnTo>
                  <a:lnTo>
                    <a:pt x="285" y="563"/>
                  </a:lnTo>
                  <a:lnTo>
                    <a:pt x="277" y="558"/>
                  </a:lnTo>
                  <a:lnTo>
                    <a:pt x="269" y="553"/>
                  </a:lnTo>
                  <a:lnTo>
                    <a:pt x="262" y="547"/>
                  </a:lnTo>
                  <a:lnTo>
                    <a:pt x="254" y="540"/>
                  </a:lnTo>
                  <a:lnTo>
                    <a:pt x="247" y="534"/>
                  </a:lnTo>
                  <a:lnTo>
                    <a:pt x="241" y="527"/>
                  </a:lnTo>
                  <a:lnTo>
                    <a:pt x="234" y="519"/>
                  </a:lnTo>
                  <a:lnTo>
                    <a:pt x="228" y="512"/>
                  </a:lnTo>
                  <a:lnTo>
                    <a:pt x="223" y="504"/>
                  </a:lnTo>
                  <a:lnTo>
                    <a:pt x="217" y="495"/>
                  </a:lnTo>
                  <a:lnTo>
                    <a:pt x="212" y="486"/>
                  </a:lnTo>
                  <a:lnTo>
                    <a:pt x="208" y="478"/>
                  </a:lnTo>
                  <a:lnTo>
                    <a:pt x="203" y="468"/>
                  </a:lnTo>
                  <a:lnTo>
                    <a:pt x="200" y="459"/>
                  </a:lnTo>
                  <a:lnTo>
                    <a:pt x="196" y="449"/>
                  </a:lnTo>
                  <a:lnTo>
                    <a:pt x="193" y="439"/>
                  </a:lnTo>
                  <a:lnTo>
                    <a:pt x="191" y="429"/>
                  </a:lnTo>
                  <a:lnTo>
                    <a:pt x="188" y="419"/>
                  </a:lnTo>
                  <a:lnTo>
                    <a:pt x="187" y="408"/>
                  </a:lnTo>
                  <a:lnTo>
                    <a:pt x="186" y="397"/>
                  </a:lnTo>
                  <a:lnTo>
                    <a:pt x="185" y="386"/>
                  </a:lnTo>
                  <a:lnTo>
                    <a:pt x="185" y="375"/>
                  </a:lnTo>
                  <a:lnTo>
                    <a:pt x="185" y="363"/>
                  </a:lnTo>
                  <a:lnTo>
                    <a:pt x="186" y="352"/>
                  </a:lnTo>
                  <a:lnTo>
                    <a:pt x="187" y="342"/>
                  </a:lnTo>
                  <a:lnTo>
                    <a:pt x="188" y="331"/>
                  </a:lnTo>
                  <a:lnTo>
                    <a:pt x="190" y="326"/>
                  </a:lnTo>
                  <a:lnTo>
                    <a:pt x="191" y="321"/>
                  </a:lnTo>
                  <a:lnTo>
                    <a:pt x="193" y="311"/>
                  </a:lnTo>
                  <a:lnTo>
                    <a:pt x="196" y="301"/>
                  </a:lnTo>
                  <a:lnTo>
                    <a:pt x="200" y="291"/>
                  </a:lnTo>
                  <a:lnTo>
                    <a:pt x="203" y="282"/>
                  </a:lnTo>
                  <a:lnTo>
                    <a:pt x="208" y="272"/>
                  </a:lnTo>
                  <a:lnTo>
                    <a:pt x="217" y="255"/>
                  </a:lnTo>
                  <a:lnTo>
                    <a:pt x="223" y="246"/>
                  </a:lnTo>
                  <a:lnTo>
                    <a:pt x="228" y="238"/>
                  </a:lnTo>
                  <a:lnTo>
                    <a:pt x="241" y="223"/>
                  </a:lnTo>
                  <a:lnTo>
                    <a:pt x="247" y="216"/>
                  </a:lnTo>
                  <a:lnTo>
                    <a:pt x="254" y="209"/>
                  </a:lnTo>
                  <a:lnTo>
                    <a:pt x="262" y="203"/>
                  </a:lnTo>
                  <a:lnTo>
                    <a:pt x="269" y="197"/>
                  </a:lnTo>
                  <a:lnTo>
                    <a:pt x="285" y="187"/>
                  </a:lnTo>
                  <a:lnTo>
                    <a:pt x="293" y="182"/>
                  </a:lnTo>
                  <a:lnTo>
                    <a:pt x="302" y="178"/>
                  </a:lnTo>
                  <a:lnTo>
                    <a:pt x="310" y="174"/>
                  </a:lnTo>
                  <a:lnTo>
                    <a:pt x="320" y="170"/>
                  </a:lnTo>
                  <a:lnTo>
                    <a:pt x="330" y="168"/>
                  </a:lnTo>
                  <a:lnTo>
                    <a:pt x="339" y="165"/>
                  </a:lnTo>
                  <a:lnTo>
                    <a:pt x="348" y="163"/>
                  </a:lnTo>
                  <a:lnTo>
                    <a:pt x="358" y="162"/>
                  </a:lnTo>
                  <a:lnTo>
                    <a:pt x="368" y="161"/>
                  </a:lnTo>
                  <a:lnTo>
                    <a:pt x="378" y="161"/>
                  </a:lnTo>
                  <a:lnTo>
                    <a:pt x="388" y="161"/>
                  </a:lnTo>
                  <a:lnTo>
                    <a:pt x="398" y="162"/>
                  </a:lnTo>
                  <a:lnTo>
                    <a:pt x="407" y="163"/>
                  </a:lnTo>
                  <a:lnTo>
                    <a:pt x="417" y="165"/>
                  </a:lnTo>
                  <a:lnTo>
                    <a:pt x="426" y="168"/>
                  </a:lnTo>
                  <a:lnTo>
                    <a:pt x="435" y="170"/>
                  </a:lnTo>
                  <a:lnTo>
                    <a:pt x="444" y="174"/>
                  </a:lnTo>
                  <a:lnTo>
                    <a:pt x="453" y="178"/>
                  </a:lnTo>
                  <a:lnTo>
                    <a:pt x="461" y="182"/>
                  </a:lnTo>
                  <a:lnTo>
                    <a:pt x="470" y="187"/>
                  </a:lnTo>
                  <a:lnTo>
                    <a:pt x="478" y="192"/>
                  </a:lnTo>
                  <a:lnTo>
                    <a:pt x="486" y="197"/>
                  </a:lnTo>
                  <a:lnTo>
                    <a:pt x="493" y="203"/>
                  </a:lnTo>
                  <a:lnTo>
                    <a:pt x="500" y="209"/>
                  </a:lnTo>
                  <a:lnTo>
                    <a:pt x="507" y="216"/>
                  </a:lnTo>
                  <a:lnTo>
                    <a:pt x="514" y="223"/>
                  </a:lnTo>
                  <a:lnTo>
                    <a:pt x="520" y="231"/>
                  </a:lnTo>
                  <a:lnTo>
                    <a:pt x="526" y="238"/>
                  </a:lnTo>
                  <a:lnTo>
                    <a:pt x="532" y="246"/>
                  </a:lnTo>
                  <a:lnTo>
                    <a:pt x="537" y="255"/>
                  </a:lnTo>
                  <a:lnTo>
                    <a:pt x="542" y="263"/>
                  </a:lnTo>
                  <a:lnTo>
                    <a:pt x="547" y="272"/>
                  </a:lnTo>
                  <a:lnTo>
                    <a:pt x="551" y="282"/>
                  </a:lnTo>
                  <a:lnTo>
                    <a:pt x="555" y="291"/>
                  </a:lnTo>
                  <a:lnTo>
                    <a:pt x="558" y="301"/>
                  </a:lnTo>
                  <a:lnTo>
                    <a:pt x="561" y="311"/>
                  </a:lnTo>
                  <a:lnTo>
                    <a:pt x="564" y="321"/>
                  </a:lnTo>
                  <a:lnTo>
                    <a:pt x="566" y="331"/>
                  </a:lnTo>
                  <a:lnTo>
                    <a:pt x="568" y="342"/>
                  </a:lnTo>
                  <a:lnTo>
                    <a:pt x="569" y="352"/>
                  </a:lnTo>
                  <a:lnTo>
                    <a:pt x="570" y="363"/>
                  </a:lnTo>
                  <a:lnTo>
                    <a:pt x="570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867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roduction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5175"/>
            <a:ext cx="6011863" cy="1307929"/>
          </a:xfrm>
          <a:solidFill>
            <a:schemeClr val="accent1">
              <a:alpha val="90000"/>
            </a:schemeClr>
          </a:solidFill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92897"/>
            <a:ext cx="6660232" cy="3168352"/>
          </a:xfrm>
          <a:solidFill>
            <a:srgbClr val="FFFFFF">
              <a:alpha val="89804"/>
            </a:srgbClr>
          </a:solidFill>
        </p:spPr>
        <p:txBody>
          <a:bodyPr lIns="540000" tIns="162000" rIns="540000" bIns="108000"/>
          <a:lstStyle>
            <a:lvl1pPr marL="0" indent="0">
              <a:buFontTx/>
              <a:buNone/>
              <a:defRPr b="0" spc="-30" baseline="0">
                <a:solidFill>
                  <a:schemeClr val="tx1"/>
                </a:solidFill>
              </a:defRPr>
            </a:lvl1pPr>
            <a:lvl2pPr marL="266700" indent="-266700">
              <a:buFont typeface="Arial" pitchFamily="34" charset="0"/>
              <a:buChar char="•"/>
              <a:defRPr spc="-3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fld id="{392BD44F-542D-43B5-A4E4-1DA6A7B2BB4A}" type="datetime1">
              <a:rPr lang="fi-FI" smtClean="0"/>
              <a:t>4.6.2019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en-US"/>
              <a:t>© Aalto University Professional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6563991" y="332656"/>
            <a:ext cx="2256481" cy="270000"/>
            <a:chOff x="1258888" y="815975"/>
            <a:chExt cx="9950450" cy="1190625"/>
          </a:xfrm>
          <a:solidFill>
            <a:schemeClr val="bg1"/>
          </a:solidFill>
          <a:effectLst>
            <a:outerShdw blurRad="127000" algn="ctr" rotWithShape="0">
              <a:prstClr val="black">
                <a:alpha val="30000"/>
              </a:prstClr>
            </a:outerShdw>
          </a:effectLst>
        </p:grpSpPr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6069013" y="846138"/>
              <a:ext cx="3084513" cy="347662"/>
            </a:xfrm>
            <a:custGeom>
              <a:avLst/>
              <a:gdLst>
                <a:gd name="T0" fmla="*/ 87 w 1943"/>
                <a:gd name="T1" fmla="*/ 40 h 219"/>
                <a:gd name="T2" fmla="*/ 252 w 1943"/>
                <a:gd name="T3" fmla="*/ 75 h 219"/>
                <a:gd name="T4" fmla="*/ 232 w 1943"/>
                <a:gd name="T5" fmla="*/ 99 h 219"/>
                <a:gd name="T6" fmla="*/ 180 w 1943"/>
                <a:gd name="T7" fmla="*/ 137 h 219"/>
                <a:gd name="T8" fmla="*/ 208 w 1943"/>
                <a:gd name="T9" fmla="*/ 179 h 219"/>
                <a:gd name="T10" fmla="*/ 266 w 1943"/>
                <a:gd name="T11" fmla="*/ 173 h 219"/>
                <a:gd name="T12" fmla="*/ 297 w 1943"/>
                <a:gd name="T13" fmla="*/ 70 h 219"/>
                <a:gd name="T14" fmla="*/ 237 w 1943"/>
                <a:gd name="T15" fmla="*/ 46 h 219"/>
                <a:gd name="T16" fmla="*/ 187 w 1943"/>
                <a:gd name="T17" fmla="*/ 90 h 219"/>
                <a:gd name="T18" fmla="*/ 229 w 1943"/>
                <a:gd name="T19" fmla="*/ 152 h 219"/>
                <a:gd name="T20" fmla="*/ 228 w 1943"/>
                <a:gd name="T21" fmla="*/ 126 h 219"/>
                <a:gd name="T22" fmla="*/ 451 w 1943"/>
                <a:gd name="T23" fmla="*/ 51 h 219"/>
                <a:gd name="T24" fmla="*/ 417 w 1943"/>
                <a:gd name="T25" fmla="*/ 164 h 219"/>
                <a:gd name="T26" fmla="*/ 456 w 1943"/>
                <a:gd name="T27" fmla="*/ 149 h 219"/>
                <a:gd name="T28" fmla="*/ 538 w 1943"/>
                <a:gd name="T29" fmla="*/ 49 h 219"/>
                <a:gd name="T30" fmla="*/ 492 w 1943"/>
                <a:gd name="T31" fmla="*/ 106 h 219"/>
                <a:gd name="T32" fmla="*/ 526 w 1943"/>
                <a:gd name="T33" fmla="*/ 174 h 219"/>
                <a:gd name="T34" fmla="*/ 604 w 1943"/>
                <a:gd name="T35" fmla="*/ 167 h 219"/>
                <a:gd name="T36" fmla="*/ 625 w 1943"/>
                <a:gd name="T37" fmla="*/ 93 h 219"/>
                <a:gd name="T38" fmla="*/ 574 w 1943"/>
                <a:gd name="T39" fmla="*/ 47 h 219"/>
                <a:gd name="T40" fmla="*/ 589 w 1943"/>
                <a:gd name="T41" fmla="*/ 102 h 219"/>
                <a:gd name="T42" fmla="*/ 560 w 1943"/>
                <a:gd name="T43" fmla="*/ 151 h 219"/>
                <a:gd name="T44" fmla="*/ 530 w 1943"/>
                <a:gd name="T45" fmla="*/ 105 h 219"/>
                <a:gd name="T46" fmla="*/ 821 w 1943"/>
                <a:gd name="T47" fmla="*/ 118 h 219"/>
                <a:gd name="T48" fmla="*/ 790 w 1943"/>
                <a:gd name="T49" fmla="*/ 148 h 219"/>
                <a:gd name="T50" fmla="*/ 719 w 1943"/>
                <a:gd name="T51" fmla="*/ 120 h 219"/>
                <a:gd name="T52" fmla="*/ 755 w 1943"/>
                <a:gd name="T53" fmla="*/ 176 h 219"/>
                <a:gd name="T54" fmla="*/ 837 w 1943"/>
                <a:gd name="T55" fmla="*/ 170 h 219"/>
                <a:gd name="T56" fmla="*/ 821 w 1943"/>
                <a:gd name="T57" fmla="*/ 0 h 219"/>
                <a:gd name="T58" fmla="*/ 954 w 1943"/>
                <a:gd name="T59" fmla="*/ 78 h 219"/>
                <a:gd name="T60" fmla="*/ 1016 w 1943"/>
                <a:gd name="T61" fmla="*/ 178 h 219"/>
                <a:gd name="T62" fmla="*/ 994 w 1943"/>
                <a:gd name="T63" fmla="*/ 51 h 219"/>
                <a:gd name="T64" fmla="*/ 899 w 1943"/>
                <a:gd name="T65" fmla="*/ 49 h 219"/>
                <a:gd name="T66" fmla="*/ 1240 w 1943"/>
                <a:gd name="T67" fmla="*/ 49 h 219"/>
                <a:gd name="T68" fmla="*/ 1380 w 1943"/>
                <a:gd name="T69" fmla="*/ 94 h 219"/>
                <a:gd name="T70" fmla="*/ 1313 w 1943"/>
                <a:gd name="T71" fmla="*/ 46 h 219"/>
                <a:gd name="T72" fmla="*/ 1257 w 1943"/>
                <a:gd name="T73" fmla="*/ 93 h 219"/>
                <a:gd name="T74" fmla="*/ 1277 w 1943"/>
                <a:gd name="T75" fmla="*/ 167 h 219"/>
                <a:gd name="T76" fmla="*/ 1356 w 1943"/>
                <a:gd name="T77" fmla="*/ 173 h 219"/>
                <a:gd name="T78" fmla="*/ 1337 w 1943"/>
                <a:gd name="T79" fmla="*/ 148 h 219"/>
                <a:gd name="T80" fmla="*/ 1295 w 1943"/>
                <a:gd name="T81" fmla="*/ 136 h 219"/>
                <a:gd name="T82" fmla="*/ 1314 w 1943"/>
                <a:gd name="T83" fmla="*/ 75 h 219"/>
                <a:gd name="T84" fmla="*/ 1411 w 1943"/>
                <a:gd name="T85" fmla="*/ 49 h 219"/>
                <a:gd name="T86" fmla="*/ 1468 w 1943"/>
                <a:gd name="T87" fmla="*/ 83 h 219"/>
                <a:gd name="T88" fmla="*/ 1455 w 1943"/>
                <a:gd name="T89" fmla="*/ 57 h 219"/>
                <a:gd name="T90" fmla="*/ 1613 w 1943"/>
                <a:gd name="T91" fmla="*/ 63 h 219"/>
                <a:gd name="T92" fmla="*/ 1535 w 1943"/>
                <a:gd name="T93" fmla="*/ 52 h 219"/>
                <a:gd name="T94" fmla="*/ 1514 w 1943"/>
                <a:gd name="T95" fmla="*/ 101 h 219"/>
                <a:gd name="T96" fmla="*/ 1589 w 1943"/>
                <a:gd name="T97" fmla="*/ 139 h 219"/>
                <a:gd name="T98" fmla="*/ 1557 w 1943"/>
                <a:gd name="T99" fmla="*/ 152 h 219"/>
                <a:gd name="T100" fmla="*/ 1516 w 1943"/>
                <a:gd name="T101" fmla="*/ 159 h 219"/>
                <a:gd name="T102" fmla="*/ 1575 w 1943"/>
                <a:gd name="T103" fmla="*/ 181 h 219"/>
                <a:gd name="T104" fmla="*/ 1626 w 1943"/>
                <a:gd name="T105" fmla="*/ 147 h 219"/>
                <a:gd name="T106" fmla="*/ 1598 w 1943"/>
                <a:gd name="T107" fmla="*/ 101 h 219"/>
                <a:gd name="T108" fmla="*/ 1551 w 1943"/>
                <a:gd name="T109" fmla="*/ 78 h 219"/>
                <a:gd name="T110" fmla="*/ 1587 w 1943"/>
                <a:gd name="T111" fmla="*/ 85 h 219"/>
                <a:gd name="T112" fmla="*/ 1689 w 1943"/>
                <a:gd name="T113" fmla="*/ 0 h 219"/>
                <a:gd name="T114" fmla="*/ 1735 w 1943"/>
                <a:gd name="T115" fmla="*/ 158 h 219"/>
                <a:gd name="T116" fmla="*/ 1781 w 1943"/>
                <a:gd name="T117" fmla="*/ 150 h 219"/>
                <a:gd name="T118" fmla="*/ 1887 w 1943"/>
                <a:gd name="T119" fmla="*/ 107 h 219"/>
                <a:gd name="T120" fmla="*/ 1859 w 1943"/>
                <a:gd name="T121" fmla="*/ 178 h 219"/>
                <a:gd name="T122" fmla="*/ 1869 w 1943"/>
                <a:gd name="T123" fmla="*/ 21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3" h="219">
                  <a:moveTo>
                    <a:pt x="114" y="142"/>
                  </a:moveTo>
                  <a:lnTo>
                    <a:pt x="124" y="178"/>
                  </a:lnTo>
                  <a:lnTo>
                    <a:pt x="169" y="178"/>
                  </a:lnTo>
                  <a:lnTo>
                    <a:pt x="112" y="0"/>
                  </a:lnTo>
                  <a:lnTo>
                    <a:pt x="63" y="0"/>
                  </a:lnTo>
                  <a:lnTo>
                    <a:pt x="0" y="178"/>
                  </a:lnTo>
                  <a:lnTo>
                    <a:pt x="44" y="178"/>
                  </a:lnTo>
                  <a:lnTo>
                    <a:pt x="55" y="142"/>
                  </a:lnTo>
                  <a:lnTo>
                    <a:pt x="114" y="142"/>
                  </a:lnTo>
                  <a:close/>
                  <a:moveTo>
                    <a:pt x="105" y="109"/>
                  </a:moveTo>
                  <a:lnTo>
                    <a:pt x="65" y="109"/>
                  </a:lnTo>
                  <a:lnTo>
                    <a:pt x="87" y="40"/>
                  </a:lnTo>
                  <a:lnTo>
                    <a:pt x="105" y="109"/>
                  </a:lnTo>
                  <a:close/>
                  <a:moveTo>
                    <a:pt x="221" y="90"/>
                  </a:moveTo>
                  <a:lnTo>
                    <a:pt x="222" y="86"/>
                  </a:lnTo>
                  <a:lnTo>
                    <a:pt x="223" y="83"/>
                  </a:lnTo>
                  <a:lnTo>
                    <a:pt x="225" y="80"/>
                  </a:lnTo>
                  <a:lnTo>
                    <a:pt x="228" y="78"/>
                  </a:lnTo>
                  <a:lnTo>
                    <a:pt x="231" y="76"/>
                  </a:lnTo>
                  <a:lnTo>
                    <a:pt x="234" y="75"/>
                  </a:lnTo>
                  <a:lnTo>
                    <a:pt x="239" y="75"/>
                  </a:lnTo>
                  <a:lnTo>
                    <a:pt x="244" y="74"/>
                  </a:lnTo>
                  <a:lnTo>
                    <a:pt x="248" y="75"/>
                  </a:lnTo>
                  <a:lnTo>
                    <a:pt x="252" y="75"/>
                  </a:lnTo>
                  <a:lnTo>
                    <a:pt x="255" y="76"/>
                  </a:lnTo>
                  <a:lnTo>
                    <a:pt x="258" y="77"/>
                  </a:lnTo>
                  <a:lnTo>
                    <a:pt x="260" y="79"/>
                  </a:lnTo>
                  <a:lnTo>
                    <a:pt x="262" y="81"/>
                  </a:lnTo>
                  <a:lnTo>
                    <a:pt x="263" y="84"/>
                  </a:lnTo>
                  <a:lnTo>
                    <a:pt x="264" y="86"/>
                  </a:lnTo>
                  <a:lnTo>
                    <a:pt x="263" y="90"/>
                  </a:lnTo>
                  <a:lnTo>
                    <a:pt x="262" y="91"/>
                  </a:lnTo>
                  <a:lnTo>
                    <a:pt x="261" y="92"/>
                  </a:lnTo>
                  <a:lnTo>
                    <a:pt x="257" y="94"/>
                  </a:lnTo>
                  <a:lnTo>
                    <a:pt x="252" y="95"/>
                  </a:lnTo>
                  <a:lnTo>
                    <a:pt x="232" y="99"/>
                  </a:lnTo>
                  <a:lnTo>
                    <a:pt x="219" y="101"/>
                  </a:lnTo>
                  <a:lnTo>
                    <a:pt x="208" y="104"/>
                  </a:lnTo>
                  <a:lnTo>
                    <a:pt x="204" y="106"/>
                  </a:lnTo>
                  <a:lnTo>
                    <a:pt x="199" y="108"/>
                  </a:lnTo>
                  <a:lnTo>
                    <a:pt x="196" y="111"/>
                  </a:lnTo>
                  <a:lnTo>
                    <a:pt x="192" y="113"/>
                  </a:lnTo>
                  <a:lnTo>
                    <a:pt x="187" y="119"/>
                  </a:lnTo>
                  <a:lnTo>
                    <a:pt x="185" y="122"/>
                  </a:lnTo>
                  <a:lnTo>
                    <a:pt x="183" y="125"/>
                  </a:lnTo>
                  <a:lnTo>
                    <a:pt x="182" y="129"/>
                  </a:lnTo>
                  <a:lnTo>
                    <a:pt x="181" y="133"/>
                  </a:lnTo>
                  <a:lnTo>
                    <a:pt x="180" y="137"/>
                  </a:lnTo>
                  <a:lnTo>
                    <a:pt x="180" y="141"/>
                  </a:lnTo>
                  <a:lnTo>
                    <a:pt x="180" y="145"/>
                  </a:lnTo>
                  <a:lnTo>
                    <a:pt x="181" y="150"/>
                  </a:lnTo>
                  <a:lnTo>
                    <a:pt x="182" y="154"/>
                  </a:lnTo>
                  <a:lnTo>
                    <a:pt x="184" y="158"/>
                  </a:lnTo>
                  <a:lnTo>
                    <a:pt x="185" y="161"/>
                  </a:lnTo>
                  <a:lnTo>
                    <a:pt x="188" y="165"/>
                  </a:lnTo>
                  <a:lnTo>
                    <a:pt x="190" y="168"/>
                  </a:lnTo>
                  <a:lnTo>
                    <a:pt x="193" y="170"/>
                  </a:lnTo>
                  <a:lnTo>
                    <a:pt x="200" y="175"/>
                  </a:lnTo>
                  <a:lnTo>
                    <a:pt x="204" y="177"/>
                  </a:lnTo>
                  <a:lnTo>
                    <a:pt x="208" y="179"/>
                  </a:lnTo>
                  <a:lnTo>
                    <a:pt x="213" y="180"/>
                  </a:lnTo>
                  <a:lnTo>
                    <a:pt x="217" y="181"/>
                  </a:lnTo>
                  <a:lnTo>
                    <a:pt x="222" y="181"/>
                  </a:lnTo>
                  <a:lnTo>
                    <a:pt x="227" y="182"/>
                  </a:lnTo>
                  <a:lnTo>
                    <a:pt x="233" y="181"/>
                  </a:lnTo>
                  <a:lnTo>
                    <a:pt x="238" y="181"/>
                  </a:lnTo>
                  <a:lnTo>
                    <a:pt x="243" y="180"/>
                  </a:lnTo>
                  <a:lnTo>
                    <a:pt x="247" y="179"/>
                  </a:lnTo>
                  <a:lnTo>
                    <a:pt x="251" y="177"/>
                  </a:lnTo>
                  <a:lnTo>
                    <a:pt x="256" y="174"/>
                  </a:lnTo>
                  <a:lnTo>
                    <a:pt x="265" y="168"/>
                  </a:lnTo>
                  <a:lnTo>
                    <a:pt x="266" y="173"/>
                  </a:lnTo>
                  <a:lnTo>
                    <a:pt x="268" y="178"/>
                  </a:lnTo>
                  <a:lnTo>
                    <a:pt x="306" y="178"/>
                  </a:lnTo>
                  <a:lnTo>
                    <a:pt x="304" y="174"/>
                  </a:lnTo>
                  <a:lnTo>
                    <a:pt x="302" y="170"/>
                  </a:lnTo>
                  <a:lnTo>
                    <a:pt x="302" y="164"/>
                  </a:lnTo>
                  <a:lnTo>
                    <a:pt x="301" y="156"/>
                  </a:lnTo>
                  <a:lnTo>
                    <a:pt x="301" y="97"/>
                  </a:lnTo>
                  <a:lnTo>
                    <a:pt x="301" y="90"/>
                  </a:lnTo>
                  <a:lnTo>
                    <a:pt x="301" y="84"/>
                  </a:lnTo>
                  <a:lnTo>
                    <a:pt x="300" y="79"/>
                  </a:lnTo>
                  <a:lnTo>
                    <a:pt x="299" y="74"/>
                  </a:lnTo>
                  <a:lnTo>
                    <a:pt x="297" y="70"/>
                  </a:lnTo>
                  <a:lnTo>
                    <a:pt x="295" y="66"/>
                  </a:lnTo>
                  <a:lnTo>
                    <a:pt x="292" y="62"/>
                  </a:lnTo>
                  <a:lnTo>
                    <a:pt x="289" y="59"/>
                  </a:lnTo>
                  <a:lnTo>
                    <a:pt x="285" y="56"/>
                  </a:lnTo>
                  <a:lnTo>
                    <a:pt x="280" y="53"/>
                  </a:lnTo>
                  <a:lnTo>
                    <a:pt x="275" y="51"/>
                  </a:lnTo>
                  <a:lnTo>
                    <a:pt x="270" y="49"/>
                  </a:lnTo>
                  <a:lnTo>
                    <a:pt x="264" y="47"/>
                  </a:lnTo>
                  <a:lnTo>
                    <a:pt x="258" y="46"/>
                  </a:lnTo>
                  <a:lnTo>
                    <a:pt x="251" y="46"/>
                  </a:lnTo>
                  <a:lnTo>
                    <a:pt x="244" y="45"/>
                  </a:lnTo>
                  <a:lnTo>
                    <a:pt x="237" y="46"/>
                  </a:lnTo>
                  <a:lnTo>
                    <a:pt x="231" y="46"/>
                  </a:lnTo>
                  <a:lnTo>
                    <a:pt x="220" y="48"/>
                  </a:lnTo>
                  <a:lnTo>
                    <a:pt x="215" y="50"/>
                  </a:lnTo>
                  <a:lnTo>
                    <a:pt x="211" y="52"/>
                  </a:lnTo>
                  <a:lnTo>
                    <a:pt x="207" y="54"/>
                  </a:lnTo>
                  <a:lnTo>
                    <a:pt x="203" y="56"/>
                  </a:lnTo>
                  <a:lnTo>
                    <a:pt x="199" y="59"/>
                  </a:lnTo>
                  <a:lnTo>
                    <a:pt x="196" y="63"/>
                  </a:lnTo>
                  <a:lnTo>
                    <a:pt x="194" y="66"/>
                  </a:lnTo>
                  <a:lnTo>
                    <a:pt x="192" y="70"/>
                  </a:lnTo>
                  <a:lnTo>
                    <a:pt x="189" y="79"/>
                  </a:lnTo>
                  <a:lnTo>
                    <a:pt x="187" y="90"/>
                  </a:lnTo>
                  <a:lnTo>
                    <a:pt x="221" y="90"/>
                  </a:lnTo>
                  <a:close/>
                  <a:moveTo>
                    <a:pt x="265" y="136"/>
                  </a:moveTo>
                  <a:lnTo>
                    <a:pt x="262" y="140"/>
                  </a:lnTo>
                  <a:lnTo>
                    <a:pt x="259" y="144"/>
                  </a:lnTo>
                  <a:lnTo>
                    <a:pt x="256" y="146"/>
                  </a:lnTo>
                  <a:lnTo>
                    <a:pt x="253" y="149"/>
                  </a:lnTo>
                  <a:lnTo>
                    <a:pt x="250" y="150"/>
                  </a:lnTo>
                  <a:lnTo>
                    <a:pt x="246" y="152"/>
                  </a:lnTo>
                  <a:lnTo>
                    <a:pt x="241" y="152"/>
                  </a:lnTo>
                  <a:lnTo>
                    <a:pt x="237" y="153"/>
                  </a:lnTo>
                  <a:lnTo>
                    <a:pt x="233" y="153"/>
                  </a:lnTo>
                  <a:lnTo>
                    <a:pt x="229" y="152"/>
                  </a:lnTo>
                  <a:lnTo>
                    <a:pt x="226" y="151"/>
                  </a:lnTo>
                  <a:lnTo>
                    <a:pt x="223" y="149"/>
                  </a:lnTo>
                  <a:lnTo>
                    <a:pt x="221" y="147"/>
                  </a:lnTo>
                  <a:lnTo>
                    <a:pt x="219" y="145"/>
                  </a:lnTo>
                  <a:lnTo>
                    <a:pt x="218" y="142"/>
                  </a:lnTo>
                  <a:lnTo>
                    <a:pt x="218" y="139"/>
                  </a:lnTo>
                  <a:lnTo>
                    <a:pt x="218" y="136"/>
                  </a:lnTo>
                  <a:lnTo>
                    <a:pt x="219" y="134"/>
                  </a:lnTo>
                  <a:lnTo>
                    <a:pt x="220" y="132"/>
                  </a:lnTo>
                  <a:lnTo>
                    <a:pt x="222" y="130"/>
                  </a:lnTo>
                  <a:lnTo>
                    <a:pt x="225" y="128"/>
                  </a:lnTo>
                  <a:lnTo>
                    <a:pt x="228" y="126"/>
                  </a:lnTo>
                  <a:lnTo>
                    <a:pt x="237" y="124"/>
                  </a:lnTo>
                  <a:lnTo>
                    <a:pt x="251" y="121"/>
                  </a:lnTo>
                  <a:lnTo>
                    <a:pt x="259" y="119"/>
                  </a:lnTo>
                  <a:lnTo>
                    <a:pt x="265" y="117"/>
                  </a:lnTo>
                  <a:lnTo>
                    <a:pt x="265" y="136"/>
                  </a:lnTo>
                  <a:close/>
                  <a:moveTo>
                    <a:pt x="372" y="0"/>
                  </a:moveTo>
                  <a:lnTo>
                    <a:pt x="334" y="0"/>
                  </a:lnTo>
                  <a:lnTo>
                    <a:pt x="334" y="178"/>
                  </a:lnTo>
                  <a:lnTo>
                    <a:pt x="372" y="178"/>
                  </a:lnTo>
                  <a:lnTo>
                    <a:pt x="372" y="0"/>
                  </a:lnTo>
                  <a:close/>
                  <a:moveTo>
                    <a:pt x="474" y="51"/>
                  </a:moveTo>
                  <a:lnTo>
                    <a:pt x="451" y="51"/>
                  </a:lnTo>
                  <a:lnTo>
                    <a:pt x="451" y="10"/>
                  </a:lnTo>
                  <a:lnTo>
                    <a:pt x="413" y="10"/>
                  </a:lnTo>
                  <a:lnTo>
                    <a:pt x="413" y="51"/>
                  </a:lnTo>
                  <a:lnTo>
                    <a:pt x="395" y="51"/>
                  </a:lnTo>
                  <a:lnTo>
                    <a:pt x="395" y="77"/>
                  </a:lnTo>
                  <a:lnTo>
                    <a:pt x="413" y="77"/>
                  </a:lnTo>
                  <a:lnTo>
                    <a:pt x="413" y="136"/>
                  </a:lnTo>
                  <a:lnTo>
                    <a:pt x="414" y="149"/>
                  </a:lnTo>
                  <a:lnTo>
                    <a:pt x="414" y="154"/>
                  </a:lnTo>
                  <a:lnTo>
                    <a:pt x="415" y="158"/>
                  </a:lnTo>
                  <a:lnTo>
                    <a:pt x="416" y="161"/>
                  </a:lnTo>
                  <a:lnTo>
                    <a:pt x="417" y="164"/>
                  </a:lnTo>
                  <a:lnTo>
                    <a:pt x="419" y="167"/>
                  </a:lnTo>
                  <a:lnTo>
                    <a:pt x="421" y="170"/>
                  </a:lnTo>
                  <a:lnTo>
                    <a:pt x="426" y="173"/>
                  </a:lnTo>
                  <a:lnTo>
                    <a:pt x="432" y="176"/>
                  </a:lnTo>
                  <a:lnTo>
                    <a:pt x="436" y="177"/>
                  </a:lnTo>
                  <a:lnTo>
                    <a:pt x="440" y="178"/>
                  </a:lnTo>
                  <a:lnTo>
                    <a:pt x="451" y="178"/>
                  </a:lnTo>
                  <a:lnTo>
                    <a:pt x="474" y="178"/>
                  </a:lnTo>
                  <a:lnTo>
                    <a:pt x="474" y="150"/>
                  </a:lnTo>
                  <a:lnTo>
                    <a:pt x="461" y="150"/>
                  </a:lnTo>
                  <a:lnTo>
                    <a:pt x="458" y="149"/>
                  </a:lnTo>
                  <a:lnTo>
                    <a:pt x="456" y="149"/>
                  </a:lnTo>
                  <a:lnTo>
                    <a:pt x="454" y="148"/>
                  </a:lnTo>
                  <a:lnTo>
                    <a:pt x="453" y="146"/>
                  </a:lnTo>
                  <a:lnTo>
                    <a:pt x="452" y="144"/>
                  </a:lnTo>
                  <a:lnTo>
                    <a:pt x="451" y="140"/>
                  </a:lnTo>
                  <a:lnTo>
                    <a:pt x="451" y="128"/>
                  </a:lnTo>
                  <a:lnTo>
                    <a:pt x="451" y="77"/>
                  </a:lnTo>
                  <a:lnTo>
                    <a:pt x="474" y="77"/>
                  </a:lnTo>
                  <a:lnTo>
                    <a:pt x="474" y="51"/>
                  </a:lnTo>
                  <a:close/>
                  <a:moveTo>
                    <a:pt x="560" y="46"/>
                  </a:moveTo>
                  <a:lnTo>
                    <a:pt x="552" y="46"/>
                  </a:lnTo>
                  <a:lnTo>
                    <a:pt x="545" y="47"/>
                  </a:lnTo>
                  <a:lnTo>
                    <a:pt x="538" y="49"/>
                  </a:lnTo>
                  <a:lnTo>
                    <a:pt x="532" y="51"/>
                  </a:lnTo>
                  <a:lnTo>
                    <a:pt x="526" y="53"/>
                  </a:lnTo>
                  <a:lnTo>
                    <a:pt x="520" y="57"/>
                  </a:lnTo>
                  <a:lnTo>
                    <a:pt x="515" y="61"/>
                  </a:lnTo>
                  <a:lnTo>
                    <a:pt x="510" y="65"/>
                  </a:lnTo>
                  <a:lnTo>
                    <a:pt x="506" y="70"/>
                  </a:lnTo>
                  <a:lnTo>
                    <a:pt x="502" y="75"/>
                  </a:lnTo>
                  <a:lnTo>
                    <a:pt x="499" y="80"/>
                  </a:lnTo>
                  <a:lnTo>
                    <a:pt x="496" y="86"/>
                  </a:lnTo>
                  <a:lnTo>
                    <a:pt x="494" y="93"/>
                  </a:lnTo>
                  <a:lnTo>
                    <a:pt x="493" y="99"/>
                  </a:lnTo>
                  <a:lnTo>
                    <a:pt x="492" y="106"/>
                  </a:lnTo>
                  <a:lnTo>
                    <a:pt x="491" y="114"/>
                  </a:lnTo>
                  <a:lnTo>
                    <a:pt x="492" y="121"/>
                  </a:lnTo>
                  <a:lnTo>
                    <a:pt x="493" y="128"/>
                  </a:lnTo>
                  <a:lnTo>
                    <a:pt x="494" y="135"/>
                  </a:lnTo>
                  <a:lnTo>
                    <a:pt x="496" y="141"/>
                  </a:lnTo>
                  <a:lnTo>
                    <a:pt x="499" y="147"/>
                  </a:lnTo>
                  <a:lnTo>
                    <a:pt x="502" y="153"/>
                  </a:lnTo>
                  <a:lnTo>
                    <a:pt x="506" y="158"/>
                  </a:lnTo>
                  <a:lnTo>
                    <a:pt x="510" y="163"/>
                  </a:lnTo>
                  <a:lnTo>
                    <a:pt x="515" y="167"/>
                  </a:lnTo>
                  <a:lnTo>
                    <a:pt x="520" y="171"/>
                  </a:lnTo>
                  <a:lnTo>
                    <a:pt x="526" y="174"/>
                  </a:lnTo>
                  <a:lnTo>
                    <a:pt x="532" y="177"/>
                  </a:lnTo>
                  <a:lnTo>
                    <a:pt x="538" y="179"/>
                  </a:lnTo>
                  <a:lnTo>
                    <a:pt x="545" y="180"/>
                  </a:lnTo>
                  <a:lnTo>
                    <a:pt x="552" y="181"/>
                  </a:lnTo>
                  <a:lnTo>
                    <a:pt x="560" y="182"/>
                  </a:lnTo>
                  <a:lnTo>
                    <a:pt x="567" y="181"/>
                  </a:lnTo>
                  <a:lnTo>
                    <a:pt x="574" y="180"/>
                  </a:lnTo>
                  <a:lnTo>
                    <a:pt x="581" y="179"/>
                  </a:lnTo>
                  <a:lnTo>
                    <a:pt x="587" y="177"/>
                  </a:lnTo>
                  <a:lnTo>
                    <a:pt x="593" y="174"/>
                  </a:lnTo>
                  <a:lnTo>
                    <a:pt x="599" y="171"/>
                  </a:lnTo>
                  <a:lnTo>
                    <a:pt x="604" y="167"/>
                  </a:lnTo>
                  <a:lnTo>
                    <a:pt x="609" y="163"/>
                  </a:lnTo>
                  <a:lnTo>
                    <a:pt x="613" y="158"/>
                  </a:lnTo>
                  <a:lnTo>
                    <a:pt x="617" y="153"/>
                  </a:lnTo>
                  <a:lnTo>
                    <a:pt x="620" y="147"/>
                  </a:lnTo>
                  <a:lnTo>
                    <a:pt x="623" y="142"/>
                  </a:lnTo>
                  <a:lnTo>
                    <a:pt x="625" y="135"/>
                  </a:lnTo>
                  <a:lnTo>
                    <a:pt x="627" y="129"/>
                  </a:lnTo>
                  <a:lnTo>
                    <a:pt x="628" y="122"/>
                  </a:lnTo>
                  <a:lnTo>
                    <a:pt x="628" y="115"/>
                  </a:lnTo>
                  <a:lnTo>
                    <a:pt x="628" y="107"/>
                  </a:lnTo>
                  <a:lnTo>
                    <a:pt x="627" y="100"/>
                  </a:lnTo>
                  <a:lnTo>
                    <a:pt x="625" y="93"/>
                  </a:lnTo>
                  <a:lnTo>
                    <a:pt x="624" y="90"/>
                  </a:lnTo>
                  <a:lnTo>
                    <a:pt x="623" y="87"/>
                  </a:lnTo>
                  <a:lnTo>
                    <a:pt x="620" y="81"/>
                  </a:lnTo>
                  <a:lnTo>
                    <a:pt x="617" y="75"/>
                  </a:lnTo>
                  <a:lnTo>
                    <a:pt x="613" y="70"/>
                  </a:lnTo>
                  <a:lnTo>
                    <a:pt x="609" y="65"/>
                  </a:lnTo>
                  <a:lnTo>
                    <a:pt x="604" y="61"/>
                  </a:lnTo>
                  <a:lnTo>
                    <a:pt x="599" y="57"/>
                  </a:lnTo>
                  <a:lnTo>
                    <a:pt x="594" y="53"/>
                  </a:lnTo>
                  <a:lnTo>
                    <a:pt x="587" y="51"/>
                  </a:lnTo>
                  <a:lnTo>
                    <a:pt x="581" y="49"/>
                  </a:lnTo>
                  <a:lnTo>
                    <a:pt x="574" y="47"/>
                  </a:lnTo>
                  <a:lnTo>
                    <a:pt x="567" y="46"/>
                  </a:lnTo>
                  <a:lnTo>
                    <a:pt x="560" y="46"/>
                  </a:lnTo>
                  <a:close/>
                  <a:moveTo>
                    <a:pt x="560" y="76"/>
                  </a:moveTo>
                  <a:lnTo>
                    <a:pt x="566" y="77"/>
                  </a:lnTo>
                  <a:lnTo>
                    <a:pt x="570" y="77"/>
                  </a:lnTo>
                  <a:lnTo>
                    <a:pt x="573" y="78"/>
                  </a:lnTo>
                  <a:lnTo>
                    <a:pt x="575" y="80"/>
                  </a:lnTo>
                  <a:lnTo>
                    <a:pt x="578" y="82"/>
                  </a:lnTo>
                  <a:lnTo>
                    <a:pt x="582" y="86"/>
                  </a:lnTo>
                  <a:lnTo>
                    <a:pt x="585" y="91"/>
                  </a:lnTo>
                  <a:lnTo>
                    <a:pt x="588" y="98"/>
                  </a:lnTo>
                  <a:lnTo>
                    <a:pt x="589" y="102"/>
                  </a:lnTo>
                  <a:lnTo>
                    <a:pt x="589" y="106"/>
                  </a:lnTo>
                  <a:lnTo>
                    <a:pt x="590" y="114"/>
                  </a:lnTo>
                  <a:lnTo>
                    <a:pt x="589" y="123"/>
                  </a:lnTo>
                  <a:lnTo>
                    <a:pt x="589" y="126"/>
                  </a:lnTo>
                  <a:lnTo>
                    <a:pt x="588" y="130"/>
                  </a:lnTo>
                  <a:lnTo>
                    <a:pt x="585" y="136"/>
                  </a:lnTo>
                  <a:lnTo>
                    <a:pt x="582" y="142"/>
                  </a:lnTo>
                  <a:lnTo>
                    <a:pt x="578" y="146"/>
                  </a:lnTo>
                  <a:lnTo>
                    <a:pt x="575" y="147"/>
                  </a:lnTo>
                  <a:lnTo>
                    <a:pt x="572" y="149"/>
                  </a:lnTo>
                  <a:lnTo>
                    <a:pt x="566" y="151"/>
                  </a:lnTo>
                  <a:lnTo>
                    <a:pt x="560" y="151"/>
                  </a:lnTo>
                  <a:lnTo>
                    <a:pt x="556" y="151"/>
                  </a:lnTo>
                  <a:lnTo>
                    <a:pt x="553" y="151"/>
                  </a:lnTo>
                  <a:lnTo>
                    <a:pt x="550" y="150"/>
                  </a:lnTo>
                  <a:lnTo>
                    <a:pt x="547" y="149"/>
                  </a:lnTo>
                  <a:lnTo>
                    <a:pt x="542" y="146"/>
                  </a:lnTo>
                  <a:lnTo>
                    <a:pt x="537" y="141"/>
                  </a:lnTo>
                  <a:lnTo>
                    <a:pt x="534" y="136"/>
                  </a:lnTo>
                  <a:lnTo>
                    <a:pt x="531" y="130"/>
                  </a:lnTo>
                  <a:lnTo>
                    <a:pt x="531" y="126"/>
                  </a:lnTo>
                  <a:lnTo>
                    <a:pt x="530" y="122"/>
                  </a:lnTo>
                  <a:lnTo>
                    <a:pt x="529" y="114"/>
                  </a:lnTo>
                  <a:lnTo>
                    <a:pt x="530" y="105"/>
                  </a:lnTo>
                  <a:lnTo>
                    <a:pt x="531" y="101"/>
                  </a:lnTo>
                  <a:lnTo>
                    <a:pt x="531" y="98"/>
                  </a:lnTo>
                  <a:lnTo>
                    <a:pt x="534" y="91"/>
                  </a:lnTo>
                  <a:lnTo>
                    <a:pt x="535" y="88"/>
                  </a:lnTo>
                  <a:lnTo>
                    <a:pt x="537" y="86"/>
                  </a:lnTo>
                  <a:lnTo>
                    <a:pt x="542" y="82"/>
                  </a:lnTo>
                  <a:lnTo>
                    <a:pt x="544" y="80"/>
                  </a:lnTo>
                  <a:lnTo>
                    <a:pt x="547" y="78"/>
                  </a:lnTo>
                  <a:lnTo>
                    <a:pt x="553" y="77"/>
                  </a:lnTo>
                  <a:lnTo>
                    <a:pt x="560" y="76"/>
                  </a:lnTo>
                  <a:close/>
                  <a:moveTo>
                    <a:pt x="821" y="0"/>
                  </a:moveTo>
                  <a:lnTo>
                    <a:pt x="821" y="118"/>
                  </a:lnTo>
                  <a:lnTo>
                    <a:pt x="821" y="122"/>
                  </a:lnTo>
                  <a:lnTo>
                    <a:pt x="821" y="126"/>
                  </a:lnTo>
                  <a:lnTo>
                    <a:pt x="820" y="132"/>
                  </a:lnTo>
                  <a:lnTo>
                    <a:pt x="819" y="134"/>
                  </a:lnTo>
                  <a:lnTo>
                    <a:pt x="818" y="136"/>
                  </a:lnTo>
                  <a:lnTo>
                    <a:pt x="816" y="138"/>
                  </a:lnTo>
                  <a:lnTo>
                    <a:pt x="814" y="140"/>
                  </a:lnTo>
                  <a:lnTo>
                    <a:pt x="809" y="144"/>
                  </a:lnTo>
                  <a:lnTo>
                    <a:pt x="804" y="146"/>
                  </a:lnTo>
                  <a:lnTo>
                    <a:pt x="800" y="147"/>
                  </a:lnTo>
                  <a:lnTo>
                    <a:pt x="797" y="148"/>
                  </a:lnTo>
                  <a:lnTo>
                    <a:pt x="790" y="148"/>
                  </a:lnTo>
                  <a:lnTo>
                    <a:pt x="783" y="148"/>
                  </a:lnTo>
                  <a:lnTo>
                    <a:pt x="776" y="146"/>
                  </a:lnTo>
                  <a:lnTo>
                    <a:pt x="771" y="144"/>
                  </a:lnTo>
                  <a:lnTo>
                    <a:pt x="766" y="140"/>
                  </a:lnTo>
                  <a:lnTo>
                    <a:pt x="762" y="136"/>
                  </a:lnTo>
                  <a:lnTo>
                    <a:pt x="761" y="134"/>
                  </a:lnTo>
                  <a:lnTo>
                    <a:pt x="760" y="132"/>
                  </a:lnTo>
                  <a:lnTo>
                    <a:pt x="759" y="126"/>
                  </a:lnTo>
                  <a:lnTo>
                    <a:pt x="759" y="118"/>
                  </a:lnTo>
                  <a:lnTo>
                    <a:pt x="759" y="0"/>
                  </a:lnTo>
                  <a:lnTo>
                    <a:pt x="719" y="0"/>
                  </a:lnTo>
                  <a:lnTo>
                    <a:pt x="719" y="120"/>
                  </a:lnTo>
                  <a:lnTo>
                    <a:pt x="719" y="128"/>
                  </a:lnTo>
                  <a:lnTo>
                    <a:pt x="720" y="136"/>
                  </a:lnTo>
                  <a:lnTo>
                    <a:pt x="720" y="139"/>
                  </a:lnTo>
                  <a:lnTo>
                    <a:pt x="721" y="142"/>
                  </a:lnTo>
                  <a:lnTo>
                    <a:pt x="723" y="148"/>
                  </a:lnTo>
                  <a:lnTo>
                    <a:pt x="726" y="154"/>
                  </a:lnTo>
                  <a:lnTo>
                    <a:pt x="729" y="159"/>
                  </a:lnTo>
                  <a:lnTo>
                    <a:pt x="733" y="163"/>
                  </a:lnTo>
                  <a:lnTo>
                    <a:pt x="738" y="167"/>
                  </a:lnTo>
                  <a:lnTo>
                    <a:pt x="743" y="170"/>
                  </a:lnTo>
                  <a:lnTo>
                    <a:pt x="749" y="173"/>
                  </a:lnTo>
                  <a:lnTo>
                    <a:pt x="755" y="176"/>
                  </a:lnTo>
                  <a:lnTo>
                    <a:pt x="761" y="178"/>
                  </a:lnTo>
                  <a:lnTo>
                    <a:pt x="768" y="180"/>
                  </a:lnTo>
                  <a:lnTo>
                    <a:pt x="775" y="181"/>
                  </a:lnTo>
                  <a:lnTo>
                    <a:pt x="782" y="182"/>
                  </a:lnTo>
                  <a:lnTo>
                    <a:pt x="790" y="182"/>
                  </a:lnTo>
                  <a:lnTo>
                    <a:pt x="797" y="182"/>
                  </a:lnTo>
                  <a:lnTo>
                    <a:pt x="805" y="181"/>
                  </a:lnTo>
                  <a:lnTo>
                    <a:pt x="812" y="180"/>
                  </a:lnTo>
                  <a:lnTo>
                    <a:pt x="819" y="178"/>
                  </a:lnTo>
                  <a:lnTo>
                    <a:pt x="825" y="176"/>
                  </a:lnTo>
                  <a:lnTo>
                    <a:pt x="831" y="173"/>
                  </a:lnTo>
                  <a:lnTo>
                    <a:pt x="837" y="170"/>
                  </a:lnTo>
                  <a:lnTo>
                    <a:pt x="842" y="167"/>
                  </a:lnTo>
                  <a:lnTo>
                    <a:pt x="847" y="163"/>
                  </a:lnTo>
                  <a:lnTo>
                    <a:pt x="851" y="159"/>
                  </a:lnTo>
                  <a:lnTo>
                    <a:pt x="854" y="154"/>
                  </a:lnTo>
                  <a:lnTo>
                    <a:pt x="857" y="148"/>
                  </a:lnTo>
                  <a:lnTo>
                    <a:pt x="859" y="142"/>
                  </a:lnTo>
                  <a:lnTo>
                    <a:pt x="860" y="136"/>
                  </a:lnTo>
                  <a:lnTo>
                    <a:pt x="861" y="132"/>
                  </a:lnTo>
                  <a:lnTo>
                    <a:pt x="861" y="128"/>
                  </a:lnTo>
                  <a:lnTo>
                    <a:pt x="861" y="120"/>
                  </a:lnTo>
                  <a:lnTo>
                    <a:pt x="861" y="0"/>
                  </a:lnTo>
                  <a:lnTo>
                    <a:pt x="821" y="0"/>
                  </a:lnTo>
                  <a:close/>
                  <a:moveTo>
                    <a:pt x="899" y="49"/>
                  </a:moveTo>
                  <a:lnTo>
                    <a:pt x="899" y="178"/>
                  </a:lnTo>
                  <a:lnTo>
                    <a:pt x="937" y="178"/>
                  </a:lnTo>
                  <a:lnTo>
                    <a:pt x="937" y="106"/>
                  </a:lnTo>
                  <a:lnTo>
                    <a:pt x="937" y="98"/>
                  </a:lnTo>
                  <a:lnTo>
                    <a:pt x="938" y="93"/>
                  </a:lnTo>
                  <a:lnTo>
                    <a:pt x="940" y="88"/>
                  </a:lnTo>
                  <a:lnTo>
                    <a:pt x="942" y="84"/>
                  </a:lnTo>
                  <a:lnTo>
                    <a:pt x="944" y="83"/>
                  </a:lnTo>
                  <a:lnTo>
                    <a:pt x="946" y="81"/>
                  </a:lnTo>
                  <a:lnTo>
                    <a:pt x="949" y="79"/>
                  </a:lnTo>
                  <a:lnTo>
                    <a:pt x="954" y="78"/>
                  </a:lnTo>
                  <a:lnTo>
                    <a:pt x="958" y="77"/>
                  </a:lnTo>
                  <a:lnTo>
                    <a:pt x="963" y="78"/>
                  </a:lnTo>
                  <a:lnTo>
                    <a:pt x="965" y="79"/>
                  </a:lnTo>
                  <a:lnTo>
                    <a:pt x="968" y="79"/>
                  </a:lnTo>
                  <a:lnTo>
                    <a:pt x="971" y="82"/>
                  </a:lnTo>
                  <a:lnTo>
                    <a:pt x="974" y="85"/>
                  </a:lnTo>
                  <a:lnTo>
                    <a:pt x="976" y="89"/>
                  </a:lnTo>
                  <a:lnTo>
                    <a:pt x="977" y="93"/>
                  </a:lnTo>
                  <a:lnTo>
                    <a:pt x="978" y="99"/>
                  </a:lnTo>
                  <a:lnTo>
                    <a:pt x="978" y="108"/>
                  </a:lnTo>
                  <a:lnTo>
                    <a:pt x="978" y="178"/>
                  </a:lnTo>
                  <a:lnTo>
                    <a:pt x="1016" y="178"/>
                  </a:lnTo>
                  <a:lnTo>
                    <a:pt x="1016" y="95"/>
                  </a:lnTo>
                  <a:lnTo>
                    <a:pt x="1016" y="89"/>
                  </a:lnTo>
                  <a:lnTo>
                    <a:pt x="1015" y="84"/>
                  </a:lnTo>
                  <a:lnTo>
                    <a:pt x="1014" y="79"/>
                  </a:lnTo>
                  <a:lnTo>
                    <a:pt x="1013" y="74"/>
                  </a:lnTo>
                  <a:lnTo>
                    <a:pt x="1011" y="70"/>
                  </a:lnTo>
                  <a:lnTo>
                    <a:pt x="1009" y="66"/>
                  </a:lnTo>
                  <a:lnTo>
                    <a:pt x="1007" y="62"/>
                  </a:lnTo>
                  <a:lnTo>
                    <a:pt x="1004" y="59"/>
                  </a:lnTo>
                  <a:lnTo>
                    <a:pt x="1001" y="56"/>
                  </a:lnTo>
                  <a:lnTo>
                    <a:pt x="997" y="53"/>
                  </a:lnTo>
                  <a:lnTo>
                    <a:pt x="994" y="51"/>
                  </a:lnTo>
                  <a:lnTo>
                    <a:pt x="990" y="49"/>
                  </a:lnTo>
                  <a:lnTo>
                    <a:pt x="985" y="47"/>
                  </a:lnTo>
                  <a:lnTo>
                    <a:pt x="981" y="46"/>
                  </a:lnTo>
                  <a:lnTo>
                    <a:pt x="971" y="45"/>
                  </a:lnTo>
                  <a:lnTo>
                    <a:pt x="962" y="46"/>
                  </a:lnTo>
                  <a:lnTo>
                    <a:pt x="957" y="47"/>
                  </a:lnTo>
                  <a:lnTo>
                    <a:pt x="953" y="49"/>
                  </a:lnTo>
                  <a:lnTo>
                    <a:pt x="949" y="51"/>
                  </a:lnTo>
                  <a:lnTo>
                    <a:pt x="945" y="54"/>
                  </a:lnTo>
                  <a:lnTo>
                    <a:pt x="936" y="62"/>
                  </a:lnTo>
                  <a:lnTo>
                    <a:pt x="936" y="49"/>
                  </a:lnTo>
                  <a:lnTo>
                    <a:pt x="899" y="49"/>
                  </a:lnTo>
                  <a:close/>
                  <a:moveTo>
                    <a:pt x="1090" y="49"/>
                  </a:moveTo>
                  <a:lnTo>
                    <a:pt x="1052" y="49"/>
                  </a:lnTo>
                  <a:lnTo>
                    <a:pt x="1052" y="178"/>
                  </a:lnTo>
                  <a:lnTo>
                    <a:pt x="1090" y="178"/>
                  </a:lnTo>
                  <a:lnTo>
                    <a:pt x="1090" y="49"/>
                  </a:lnTo>
                  <a:close/>
                  <a:moveTo>
                    <a:pt x="1090" y="0"/>
                  </a:moveTo>
                  <a:lnTo>
                    <a:pt x="1052" y="0"/>
                  </a:lnTo>
                  <a:lnTo>
                    <a:pt x="1052" y="31"/>
                  </a:lnTo>
                  <a:lnTo>
                    <a:pt x="1090" y="31"/>
                  </a:lnTo>
                  <a:lnTo>
                    <a:pt x="1090" y="0"/>
                  </a:lnTo>
                  <a:close/>
                  <a:moveTo>
                    <a:pt x="1196" y="178"/>
                  </a:moveTo>
                  <a:lnTo>
                    <a:pt x="1240" y="49"/>
                  </a:lnTo>
                  <a:lnTo>
                    <a:pt x="1199" y="49"/>
                  </a:lnTo>
                  <a:lnTo>
                    <a:pt x="1186" y="99"/>
                  </a:lnTo>
                  <a:lnTo>
                    <a:pt x="1178" y="136"/>
                  </a:lnTo>
                  <a:lnTo>
                    <a:pt x="1168" y="99"/>
                  </a:lnTo>
                  <a:lnTo>
                    <a:pt x="1154" y="49"/>
                  </a:lnTo>
                  <a:lnTo>
                    <a:pt x="1114" y="49"/>
                  </a:lnTo>
                  <a:lnTo>
                    <a:pt x="1160" y="178"/>
                  </a:lnTo>
                  <a:lnTo>
                    <a:pt x="1196" y="178"/>
                  </a:lnTo>
                  <a:close/>
                  <a:moveTo>
                    <a:pt x="1384" y="125"/>
                  </a:moveTo>
                  <a:lnTo>
                    <a:pt x="1383" y="113"/>
                  </a:lnTo>
                  <a:lnTo>
                    <a:pt x="1382" y="103"/>
                  </a:lnTo>
                  <a:lnTo>
                    <a:pt x="1380" y="94"/>
                  </a:lnTo>
                  <a:lnTo>
                    <a:pt x="1378" y="85"/>
                  </a:lnTo>
                  <a:lnTo>
                    <a:pt x="1374" y="76"/>
                  </a:lnTo>
                  <a:lnTo>
                    <a:pt x="1369" y="68"/>
                  </a:lnTo>
                  <a:lnTo>
                    <a:pt x="1366" y="65"/>
                  </a:lnTo>
                  <a:lnTo>
                    <a:pt x="1363" y="62"/>
                  </a:lnTo>
                  <a:lnTo>
                    <a:pt x="1356" y="56"/>
                  </a:lnTo>
                  <a:lnTo>
                    <a:pt x="1352" y="54"/>
                  </a:lnTo>
                  <a:lnTo>
                    <a:pt x="1348" y="52"/>
                  </a:lnTo>
                  <a:lnTo>
                    <a:pt x="1339" y="48"/>
                  </a:lnTo>
                  <a:lnTo>
                    <a:pt x="1330" y="46"/>
                  </a:lnTo>
                  <a:lnTo>
                    <a:pt x="1320" y="46"/>
                  </a:lnTo>
                  <a:lnTo>
                    <a:pt x="1313" y="46"/>
                  </a:lnTo>
                  <a:lnTo>
                    <a:pt x="1306" y="47"/>
                  </a:lnTo>
                  <a:lnTo>
                    <a:pt x="1299" y="49"/>
                  </a:lnTo>
                  <a:lnTo>
                    <a:pt x="1293" y="51"/>
                  </a:lnTo>
                  <a:lnTo>
                    <a:pt x="1287" y="53"/>
                  </a:lnTo>
                  <a:lnTo>
                    <a:pt x="1282" y="57"/>
                  </a:lnTo>
                  <a:lnTo>
                    <a:pt x="1277" y="60"/>
                  </a:lnTo>
                  <a:lnTo>
                    <a:pt x="1272" y="65"/>
                  </a:lnTo>
                  <a:lnTo>
                    <a:pt x="1268" y="69"/>
                  </a:lnTo>
                  <a:lnTo>
                    <a:pt x="1265" y="75"/>
                  </a:lnTo>
                  <a:lnTo>
                    <a:pt x="1261" y="80"/>
                  </a:lnTo>
                  <a:lnTo>
                    <a:pt x="1259" y="86"/>
                  </a:lnTo>
                  <a:lnTo>
                    <a:pt x="1257" y="93"/>
                  </a:lnTo>
                  <a:lnTo>
                    <a:pt x="1255" y="99"/>
                  </a:lnTo>
                  <a:lnTo>
                    <a:pt x="1254" y="106"/>
                  </a:lnTo>
                  <a:lnTo>
                    <a:pt x="1254" y="114"/>
                  </a:lnTo>
                  <a:lnTo>
                    <a:pt x="1254" y="121"/>
                  </a:lnTo>
                  <a:lnTo>
                    <a:pt x="1255" y="128"/>
                  </a:lnTo>
                  <a:lnTo>
                    <a:pt x="1257" y="135"/>
                  </a:lnTo>
                  <a:lnTo>
                    <a:pt x="1259" y="142"/>
                  </a:lnTo>
                  <a:lnTo>
                    <a:pt x="1261" y="147"/>
                  </a:lnTo>
                  <a:lnTo>
                    <a:pt x="1264" y="153"/>
                  </a:lnTo>
                  <a:lnTo>
                    <a:pt x="1268" y="158"/>
                  </a:lnTo>
                  <a:lnTo>
                    <a:pt x="1272" y="163"/>
                  </a:lnTo>
                  <a:lnTo>
                    <a:pt x="1277" y="167"/>
                  </a:lnTo>
                  <a:lnTo>
                    <a:pt x="1282" y="171"/>
                  </a:lnTo>
                  <a:lnTo>
                    <a:pt x="1287" y="174"/>
                  </a:lnTo>
                  <a:lnTo>
                    <a:pt x="1293" y="177"/>
                  </a:lnTo>
                  <a:lnTo>
                    <a:pt x="1299" y="179"/>
                  </a:lnTo>
                  <a:lnTo>
                    <a:pt x="1306" y="180"/>
                  </a:lnTo>
                  <a:lnTo>
                    <a:pt x="1313" y="181"/>
                  </a:lnTo>
                  <a:lnTo>
                    <a:pt x="1320" y="182"/>
                  </a:lnTo>
                  <a:lnTo>
                    <a:pt x="1331" y="181"/>
                  </a:lnTo>
                  <a:lnTo>
                    <a:pt x="1342" y="179"/>
                  </a:lnTo>
                  <a:lnTo>
                    <a:pt x="1347" y="177"/>
                  </a:lnTo>
                  <a:lnTo>
                    <a:pt x="1351" y="175"/>
                  </a:lnTo>
                  <a:lnTo>
                    <a:pt x="1356" y="173"/>
                  </a:lnTo>
                  <a:lnTo>
                    <a:pt x="1360" y="170"/>
                  </a:lnTo>
                  <a:lnTo>
                    <a:pt x="1364" y="168"/>
                  </a:lnTo>
                  <a:lnTo>
                    <a:pt x="1367" y="165"/>
                  </a:lnTo>
                  <a:lnTo>
                    <a:pt x="1371" y="161"/>
                  </a:lnTo>
                  <a:lnTo>
                    <a:pt x="1374" y="157"/>
                  </a:lnTo>
                  <a:lnTo>
                    <a:pt x="1379" y="149"/>
                  </a:lnTo>
                  <a:lnTo>
                    <a:pt x="1381" y="145"/>
                  </a:lnTo>
                  <a:lnTo>
                    <a:pt x="1382" y="140"/>
                  </a:lnTo>
                  <a:lnTo>
                    <a:pt x="1344" y="140"/>
                  </a:lnTo>
                  <a:lnTo>
                    <a:pt x="1342" y="143"/>
                  </a:lnTo>
                  <a:lnTo>
                    <a:pt x="1339" y="146"/>
                  </a:lnTo>
                  <a:lnTo>
                    <a:pt x="1337" y="148"/>
                  </a:lnTo>
                  <a:lnTo>
                    <a:pt x="1334" y="149"/>
                  </a:lnTo>
                  <a:lnTo>
                    <a:pt x="1331" y="150"/>
                  </a:lnTo>
                  <a:lnTo>
                    <a:pt x="1328" y="151"/>
                  </a:lnTo>
                  <a:lnTo>
                    <a:pt x="1321" y="152"/>
                  </a:lnTo>
                  <a:lnTo>
                    <a:pt x="1315" y="151"/>
                  </a:lnTo>
                  <a:lnTo>
                    <a:pt x="1310" y="150"/>
                  </a:lnTo>
                  <a:lnTo>
                    <a:pt x="1308" y="149"/>
                  </a:lnTo>
                  <a:lnTo>
                    <a:pt x="1305" y="148"/>
                  </a:lnTo>
                  <a:lnTo>
                    <a:pt x="1303" y="147"/>
                  </a:lnTo>
                  <a:lnTo>
                    <a:pt x="1301" y="145"/>
                  </a:lnTo>
                  <a:lnTo>
                    <a:pt x="1298" y="141"/>
                  </a:lnTo>
                  <a:lnTo>
                    <a:pt x="1295" y="136"/>
                  </a:lnTo>
                  <a:lnTo>
                    <a:pt x="1293" y="131"/>
                  </a:lnTo>
                  <a:lnTo>
                    <a:pt x="1292" y="125"/>
                  </a:lnTo>
                  <a:lnTo>
                    <a:pt x="1384" y="125"/>
                  </a:lnTo>
                  <a:close/>
                  <a:moveTo>
                    <a:pt x="1292" y="98"/>
                  </a:moveTo>
                  <a:lnTo>
                    <a:pt x="1293" y="95"/>
                  </a:lnTo>
                  <a:lnTo>
                    <a:pt x="1294" y="93"/>
                  </a:lnTo>
                  <a:lnTo>
                    <a:pt x="1296" y="88"/>
                  </a:lnTo>
                  <a:lnTo>
                    <a:pt x="1298" y="84"/>
                  </a:lnTo>
                  <a:lnTo>
                    <a:pt x="1302" y="81"/>
                  </a:lnTo>
                  <a:lnTo>
                    <a:pt x="1305" y="78"/>
                  </a:lnTo>
                  <a:lnTo>
                    <a:pt x="1310" y="76"/>
                  </a:lnTo>
                  <a:lnTo>
                    <a:pt x="1314" y="75"/>
                  </a:lnTo>
                  <a:lnTo>
                    <a:pt x="1320" y="75"/>
                  </a:lnTo>
                  <a:lnTo>
                    <a:pt x="1325" y="75"/>
                  </a:lnTo>
                  <a:lnTo>
                    <a:pt x="1330" y="76"/>
                  </a:lnTo>
                  <a:lnTo>
                    <a:pt x="1334" y="78"/>
                  </a:lnTo>
                  <a:lnTo>
                    <a:pt x="1337" y="81"/>
                  </a:lnTo>
                  <a:lnTo>
                    <a:pt x="1340" y="84"/>
                  </a:lnTo>
                  <a:lnTo>
                    <a:pt x="1342" y="88"/>
                  </a:lnTo>
                  <a:lnTo>
                    <a:pt x="1343" y="90"/>
                  </a:lnTo>
                  <a:lnTo>
                    <a:pt x="1344" y="93"/>
                  </a:lnTo>
                  <a:lnTo>
                    <a:pt x="1345" y="98"/>
                  </a:lnTo>
                  <a:lnTo>
                    <a:pt x="1292" y="98"/>
                  </a:lnTo>
                  <a:close/>
                  <a:moveTo>
                    <a:pt x="1411" y="49"/>
                  </a:moveTo>
                  <a:lnTo>
                    <a:pt x="1411" y="178"/>
                  </a:lnTo>
                  <a:lnTo>
                    <a:pt x="1449" y="178"/>
                  </a:lnTo>
                  <a:lnTo>
                    <a:pt x="1449" y="142"/>
                  </a:lnTo>
                  <a:lnTo>
                    <a:pt x="1449" y="125"/>
                  </a:lnTo>
                  <a:lnTo>
                    <a:pt x="1450" y="113"/>
                  </a:lnTo>
                  <a:lnTo>
                    <a:pt x="1452" y="103"/>
                  </a:lnTo>
                  <a:lnTo>
                    <a:pt x="1454" y="96"/>
                  </a:lnTo>
                  <a:lnTo>
                    <a:pt x="1456" y="93"/>
                  </a:lnTo>
                  <a:lnTo>
                    <a:pt x="1458" y="90"/>
                  </a:lnTo>
                  <a:lnTo>
                    <a:pt x="1461" y="87"/>
                  </a:lnTo>
                  <a:lnTo>
                    <a:pt x="1465" y="85"/>
                  </a:lnTo>
                  <a:lnTo>
                    <a:pt x="1468" y="83"/>
                  </a:lnTo>
                  <a:lnTo>
                    <a:pt x="1473" y="82"/>
                  </a:lnTo>
                  <a:lnTo>
                    <a:pt x="1477" y="81"/>
                  </a:lnTo>
                  <a:lnTo>
                    <a:pt x="1482" y="81"/>
                  </a:lnTo>
                  <a:lnTo>
                    <a:pt x="1492" y="82"/>
                  </a:lnTo>
                  <a:lnTo>
                    <a:pt x="1492" y="46"/>
                  </a:lnTo>
                  <a:lnTo>
                    <a:pt x="1482" y="46"/>
                  </a:lnTo>
                  <a:lnTo>
                    <a:pt x="1474" y="47"/>
                  </a:lnTo>
                  <a:lnTo>
                    <a:pt x="1467" y="48"/>
                  </a:lnTo>
                  <a:lnTo>
                    <a:pt x="1464" y="50"/>
                  </a:lnTo>
                  <a:lnTo>
                    <a:pt x="1462" y="51"/>
                  </a:lnTo>
                  <a:lnTo>
                    <a:pt x="1457" y="55"/>
                  </a:lnTo>
                  <a:lnTo>
                    <a:pt x="1455" y="57"/>
                  </a:lnTo>
                  <a:lnTo>
                    <a:pt x="1453" y="59"/>
                  </a:lnTo>
                  <a:lnTo>
                    <a:pt x="1450" y="65"/>
                  </a:lnTo>
                  <a:lnTo>
                    <a:pt x="1447" y="72"/>
                  </a:lnTo>
                  <a:lnTo>
                    <a:pt x="1448" y="49"/>
                  </a:lnTo>
                  <a:lnTo>
                    <a:pt x="1411" y="49"/>
                  </a:lnTo>
                  <a:close/>
                  <a:moveTo>
                    <a:pt x="1624" y="88"/>
                  </a:moveTo>
                  <a:lnTo>
                    <a:pt x="1623" y="83"/>
                  </a:lnTo>
                  <a:lnTo>
                    <a:pt x="1622" y="78"/>
                  </a:lnTo>
                  <a:lnTo>
                    <a:pt x="1620" y="74"/>
                  </a:lnTo>
                  <a:lnTo>
                    <a:pt x="1618" y="70"/>
                  </a:lnTo>
                  <a:lnTo>
                    <a:pt x="1616" y="66"/>
                  </a:lnTo>
                  <a:lnTo>
                    <a:pt x="1613" y="63"/>
                  </a:lnTo>
                  <a:lnTo>
                    <a:pt x="1610" y="59"/>
                  </a:lnTo>
                  <a:lnTo>
                    <a:pt x="1607" y="57"/>
                  </a:lnTo>
                  <a:lnTo>
                    <a:pt x="1599" y="52"/>
                  </a:lnTo>
                  <a:lnTo>
                    <a:pt x="1589" y="48"/>
                  </a:lnTo>
                  <a:lnTo>
                    <a:pt x="1584" y="47"/>
                  </a:lnTo>
                  <a:lnTo>
                    <a:pt x="1579" y="46"/>
                  </a:lnTo>
                  <a:lnTo>
                    <a:pt x="1567" y="46"/>
                  </a:lnTo>
                  <a:lnTo>
                    <a:pt x="1555" y="46"/>
                  </a:lnTo>
                  <a:lnTo>
                    <a:pt x="1549" y="47"/>
                  </a:lnTo>
                  <a:lnTo>
                    <a:pt x="1544" y="49"/>
                  </a:lnTo>
                  <a:lnTo>
                    <a:pt x="1539" y="50"/>
                  </a:lnTo>
                  <a:lnTo>
                    <a:pt x="1535" y="52"/>
                  </a:lnTo>
                  <a:lnTo>
                    <a:pt x="1527" y="57"/>
                  </a:lnTo>
                  <a:lnTo>
                    <a:pt x="1523" y="60"/>
                  </a:lnTo>
                  <a:lnTo>
                    <a:pt x="1520" y="63"/>
                  </a:lnTo>
                  <a:lnTo>
                    <a:pt x="1518" y="66"/>
                  </a:lnTo>
                  <a:lnTo>
                    <a:pt x="1516" y="70"/>
                  </a:lnTo>
                  <a:lnTo>
                    <a:pt x="1514" y="74"/>
                  </a:lnTo>
                  <a:lnTo>
                    <a:pt x="1513" y="78"/>
                  </a:lnTo>
                  <a:lnTo>
                    <a:pt x="1512" y="83"/>
                  </a:lnTo>
                  <a:lnTo>
                    <a:pt x="1512" y="87"/>
                  </a:lnTo>
                  <a:lnTo>
                    <a:pt x="1513" y="95"/>
                  </a:lnTo>
                  <a:lnTo>
                    <a:pt x="1513" y="98"/>
                  </a:lnTo>
                  <a:lnTo>
                    <a:pt x="1514" y="101"/>
                  </a:lnTo>
                  <a:lnTo>
                    <a:pt x="1517" y="107"/>
                  </a:lnTo>
                  <a:lnTo>
                    <a:pt x="1521" y="111"/>
                  </a:lnTo>
                  <a:lnTo>
                    <a:pt x="1526" y="115"/>
                  </a:lnTo>
                  <a:lnTo>
                    <a:pt x="1533" y="119"/>
                  </a:lnTo>
                  <a:lnTo>
                    <a:pt x="1541" y="122"/>
                  </a:lnTo>
                  <a:lnTo>
                    <a:pt x="1551" y="124"/>
                  </a:lnTo>
                  <a:lnTo>
                    <a:pt x="1575" y="130"/>
                  </a:lnTo>
                  <a:lnTo>
                    <a:pt x="1581" y="132"/>
                  </a:lnTo>
                  <a:lnTo>
                    <a:pt x="1586" y="134"/>
                  </a:lnTo>
                  <a:lnTo>
                    <a:pt x="1587" y="136"/>
                  </a:lnTo>
                  <a:lnTo>
                    <a:pt x="1588" y="138"/>
                  </a:lnTo>
                  <a:lnTo>
                    <a:pt x="1589" y="139"/>
                  </a:lnTo>
                  <a:lnTo>
                    <a:pt x="1589" y="142"/>
                  </a:lnTo>
                  <a:lnTo>
                    <a:pt x="1589" y="144"/>
                  </a:lnTo>
                  <a:lnTo>
                    <a:pt x="1588" y="147"/>
                  </a:lnTo>
                  <a:lnTo>
                    <a:pt x="1586" y="149"/>
                  </a:lnTo>
                  <a:lnTo>
                    <a:pt x="1584" y="151"/>
                  </a:lnTo>
                  <a:lnTo>
                    <a:pt x="1581" y="152"/>
                  </a:lnTo>
                  <a:lnTo>
                    <a:pt x="1577" y="153"/>
                  </a:lnTo>
                  <a:lnTo>
                    <a:pt x="1574" y="154"/>
                  </a:lnTo>
                  <a:lnTo>
                    <a:pt x="1569" y="154"/>
                  </a:lnTo>
                  <a:lnTo>
                    <a:pt x="1564" y="154"/>
                  </a:lnTo>
                  <a:lnTo>
                    <a:pt x="1559" y="153"/>
                  </a:lnTo>
                  <a:lnTo>
                    <a:pt x="1557" y="152"/>
                  </a:lnTo>
                  <a:lnTo>
                    <a:pt x="1555" y="152"/>
                  </a:lnTo>
                  <a:lnTo>
                    <a:pt x="1552" y="150"/>
                  </a:lnTo>
                  <a:lnTo>
                    <a:pt x="1549" y="147"/>
                  </a:lnTo>
                  <a:lnTo>
                    <a:pt x="1547" y="144"/>
                  </a:lnTo>
                  <a:lnTo>
                    <a:pt x="1545" y="140"/>
                  </a:lnTo>
                  <a:lnTo>
                    <a:pt x="1544" y="136"/>
                  </a:lnTo>
                  <a:lnTo>
                    <a:pt x="1509" y="136"/>
                  </a:lnTo>
                  <a:lnTo>
                    <a:pt x="1509" y="141"/>
                  </a:lnTo>
                  <a:lnTo>
                    <a:pt x="1510" y="146"/>
                  </a:lnTo>
                  <a:lnTo>
                    <a:pt x="1512" y="151"/>
                  </a:lnTo>
                  <a:lnTo>
                    <a:pt x="1514" y="155"/>
                  </a:lnTo>
                  <a:lnTo>
                    <a:pt x="1516" y="159"/>
                  </a:lnTo>
                  <a:lnTo>
                    <a:pt x="1519" y="163"/>
                  </a:lnTo>
                  <a:lnTo>
                    <a:pt x="1522" y="167"/>
                  </a:lnTo>
                  <a:lnTo>
                    <a:pt x="1526" y="170"/>
                  </a:lnTo>
                  <a:lnTo>
                    <a:pt x="1530" y="172"/>
                  </a:lnTo>
                  <a:lnTo>
                    <a:pt x="1534" y="175"/>
                  </a:lnTo>
                  <a:lnTo>
                    <a:pt x="1539" y="177"/>
                  </a:lnTo>
                  <a:lnTo>
                    <a:pt x="1544" y="179"/>
                  </a:lnTo>
                  <a:lnTo>
                    <a:pt x="1550" y="180"/>
                  </a:lnTo>
                  <a:lnTo>
                    <a:pt x="1556" y="181"/>
                  </a:lnTo>
                  <a:lnTo>
                    <a:pt x="1562" y="181"/>
                  </a:lnTo>
                  <a:lnTo>
                    <a:pt x="1569" y="182"/>
                  </a:lnTo>
                  <a:lnTo>
                    <a:pt x="1575" y="181"/>
                  </a:lnTo>
                  <a:lnTo>
                    <a:pt x="1581" y="181"/>
                  </a:lnTo>
                  <a:lnTo>
                    <a:pt x="1587" y="180"/>
                  </a:lnTo>
                  <a:lnTo>
                    <a:pt x="1593" y="179"/>
                  </a:lnTo>
                  <a:lnTo>
                    <a:pt x="1598" y="177"/>
                  </a:lnTo>
                  <a:lnTo>
                    <a:pt x="1603" y="175"/>
                  </a:lnTo>
                  <a:lnTo>
                    <a:pt x="1611" y="170"/>
                  </a:lnTo>
                  <a:lnTo>
                    <a:pt x="1615" y="167"/>
                  </a:lnTo>
                  <a:lnTo>
                    <a:pt x="1618" y="163"/>
                  </a:lnTo>
                  <a:lnTo>
                    <a:pt x="1620" y="160"/>
                  </a:lnTo>
                  <a:lnTo>
                    <a:pt x="1623" y="156"/>
                  </a:lnTo>
                  <a:lnTo>
                    <a:pt x="1624" y="151"/>
                  </a:lnTo>
                  <a:lnTo>
                    <a:pt x="1626" y="147"/>
                  </a:lnTo>
                  <a:lnTo>
                    <a:pt x="1626" y="142"/>
                  </a:lnTo>
                  <a:lnTo>
                    <a:pt x="1627" y="137"/>
                  </a:lnTo>
                  <a:lnTo>
                    <a:pt x="1626" y="133"/>
                  </a:lnTo>
                  <a:lnTo>
                    <a:pt x="1626" y="130"/>
                  </a:lnTo>
                  <a:lnTo>
                    <a:pt x="1624" y="123"/>
                  </a:lnTo>
                  <a:lnTo>
                    <a:pt x="1623" y="119"/>
                  </a:lnTo>
                  <a:lnTo>
                    <a:pt x="1621" y="116"/>
                  </a:lnTo>
                  <a:lnTo>
                    <a:pt x="1617" y="111"/>
                  </a:lnTo>
                  <a:lnTo>
                    <a:pt x="1612" y="107"/>
                  </a:lnTo>
                  <a:lnTo>
                    <a:pt x="1609" y="106"/>
                  </a:lnTo>
                  <a:lnTo>
                    <a:pt x="1606" y="104"/>
                  </a:lnTo>
                  <a:lnTo>
                    <a:pt x="1598" y="101"/>
                  </a:lnTo>
                  <a:lnTo>
                    <a:pt x="1588" y="99"/>
                  </a:lnTo>
                  <a:lnTo>
                    <a:pt x="1564" y="94"/>
                  </a:lnTo>
                  <a:lnTo>
                    <a:pt x="1556" y="92"/>
                  </a:lnTo>
                  <a:lnTo>
                    <a:pt x="1554" y="91"/>
                  </a:lnTo>
                  <a:lnTo>
                    <a:pt x="1551" y="90"/>
                  </a:lnTo>
                  <a:lnTo>
                    <a:pt x="1550" y="88"/>
                  </a:lnTo>
                  <a:lnTo>
                    <a:pt x="1549" y="87"/>
                  </a:lnTo>
                  <a:lnTo>
                    <a:pt x="1548" y="86"/>
                  </a:lnTo>
                  <a:lnTo>
                    <a:pt x="1548" y="84"/>
                  </a:lnTo>
                  <a:lnTo>
                    <a:pt x="1548" y="82"/>
                  </a:lnTo>
                  <a:lnTo>
                    <a:pt x="1549" y="80"/>
                  </a:lnTo>
                  <a:lnTo>
                    <a:pt x="1551" y="78"/>
                  </a:lnTo>
                  <a:lnTo>
                    <a:pt x="1553" y="76"/>
                  </a:lnTo>
                  <a:lnTo>
                    <a:pt x="1556" y="75"/>
                  </a:lnTo>
                  <a:lnTo>
                    <a:pt x="1559" y="74"/>
                  </a:lnTo>
                  <a:lnTo>
                    <a:pt x="1562" y="73"/>
                  </a:lnTo>
                  <a:lnTo>
                    <a:pt x="1566" y="73"/>
                  </a:lnTo>
                  <a:lnTo>
                    <a:pt x="1571" y="73"/>
                  </a:lnTo>
                  <a:lnTo>
                    <a:pt x="1575" y="74"/>
                  </a:lnTo>
                  <a:lnTo>
                    <a:pt x="1578" y="75"/>
                  </a:lnTo>
                  <a:lnTo>
                    <a:pt x="1581" y="77"/>
                  </a:lnTo>
                  <a:lnTo>
                    <a:pt x="1584" y="79"/>
                  </a:lnTo>
                  <a:lnTo>
                    <a:pt x="1586" y="82"/>
                  </a:lnTo>
                  <a:lnTo>
                    <a:pt x="1587" y="85"/>
                  </a:lnTo>
                  <a:lnTo>
                    <a:pt x="1588" y="88"/>
                  </a:lnTo>
                  <a:lnTo>
                    <a:pt x="1624" y="88"/>
                  </a:lnTo>
                  <a:close/>
                  <a:moveTo>
                    <a:pt x="1689" y="49"/>
                  </a:moveTo>
                  <a:lnTo>
                    <a:pt x="1651" y="49"/>
                  </a:lnTo>
                  <a:lnTo>
                    <a:pt x="1651" y="178"/>
                  </a:lnTo>
                  <a:lnTo>
                    <a:pt x="1689" y="178"/>
                  </a:lnTo>
                  <a:lnTo>
                    <a:pt x="1689" y="49"/>
                  </a:lnTo>
                  <a:close/>
                  <a:moveTo>
                    <a:pt x="1689" y="0"/>
                  </a:moveTo>
                  <a:lnTo>
                    <a:pt x="1651" y="0"/>
                  </a:lnTo>
                  <a:lnTo>
                    <a:pt x="1651" y="31"/>
                  </a:lnTo>
                  <a:lnTo>
                    <a:pt x="1689" y="31"/>
                  </a:lnTo>
                  <a:lnTo>
                    <a:pt x="1689" y="0"/>
                  </a:lnTo>
                  <a:close/>
                  <a:moveTo>
                    <a:pt x="1794" y="51"/>
                  </a:moveTo>
                  <a:lnTo>
                    <a:pt x="1771" y="51"/>
                  </a:lnTo>
                  <a:lnTo>
                    <a:pt x="1771" y="10"/>
                  </a:lnTo>
                  <a:lnTo>
                    <a:pt x="1733" y="10"/>
                  </a:lnTo>
                  <a:lnTo>
                    <a:pt x="1733" y="51"/>
                  </a:lnTo>
                  <a:lnTo>
                    <a:pt x="1715" y="51"/>
                  </a:lnTo>
                  <a:lnTo>
                    <a:pt x="1715" y="77"/>
                  </a:lnTo>
                  <a:lnTo>
                    <a:pt x="1733" y="77"/>
                  </a:lnTo>
                  <a:lnTo>
                    <a:pt x="1733" y="136"/>
                  </a:lnTo>
                  <a:lnTo>
                    <a:pt x="1733" y="149"/>
                  </a:lnTo>
                  <a:lnTo>
                    <a:pt x="1734" y="154"/>
                  </a:lnTo>
                  <a:lnTo>
                    <a:pt x="1735" y="158"/>
                  </a:lnTo>
                  <a:lnTo>
                    <a:pt x="1736" y="161"/>
                  </a:lnTo>
                  <a:lnTo>
                    <a:pt x="1737" y="164"/>
                  </a:lnTo>
                  <a:lnTo>
                    <a:pt x="1739" y="167"/>
                  </a:lnTo>
                  <a:lnTo>
                    <a:pt x="1741" y="170"/>
                  </a:lnTo>
                  <a:lnTo>
                    <a:pt x="1745" y="173"/>
                  </a:lnTo>
                  <a:lnTo>
                    <a:pt x="1752" y="176"/>
                  </a:lnTo>
                  <a:lnTo>
                    <a:pt x="1756" y="177"/>
                  </a:lnTo>
                  <a:lnTo>
                    <a:pt x="1760" y="178"/>
                  </a:lnTo>
                  <a:lnTo>
                    <a:pt x="1771" y="178"/>
                  </a:lnTo>
                  <a:lnTo>
                    <a:pt x="1794" y="178"/>
                  </a:lnTo>
                  <a:lnTo>
                    <a:pt x="1794" y="150"/>
                  </a:lnTo>
                  <a:lnTo>
                    <a:pt x="1781" y="150"/>
                  </a:lnTo>
                  <a:lnTo>
                    <a:pt x="1778" y="149"/>
                  </a:lnTo>
                  <a:lnTo>
                    <a:pt x="1775" y="149"/>
                  </a:lnTo>
                  <a:lnTo>
                    <a:pt x="1774" y="148"/>
                  </a:lnTo>
                  <a:lnTo>
                    <a:pt x="1772" y="146"/>
                  </a:lnTo>
                  <a:lnTo>
                    <a:pt x="1772" y="144"/>
                  </a:lnTo>
                  <a:lnTo>
                    <a:pt x="1771" y="140"/>
                  </a:lnTo>
                  <a:lnTo>
                    <a:pt x="1771" y="128"/>
                  </a:lnTo>
                  <a:lnTo>
                    <a:pt x="1771" y="77"/>
                  </a:lnTo>
                  <a:lnTo>
                    <a:pt x="1794" y="77"/>
                  </a:lnTo>
                  <a:lnTo>
                    <a:pt x="1794" y="51"/>
                  </a:lnTo>
                  <a:close/>
                  <a:moveTo>
                    <a:pt x="1903" y="49"/>
                  </a:moveTo>
                  <a:lnTo>
                    <a:pt x="1887" y="107"/>
                  </a:lnTo>
                  <a:lnTo>
                    <a:pt x="1883" y="123"/>
                  </a:lnTo>
                  <a:lnTo>
                    <a:pt x="1880" y="136"/>
                  </a:lnTo>
                  <a:lnTo>
                    <a:pt x="1878" y="131"/>
                  </a:lnTo>
                  <a:lnTo>
                    <a:pt x="1872" y="108"/>
                  </a:lnTo>
                  <a:lnTo>
                    <a:pt x="1853" y="49"/>
                  </a:lnTo>
                  <a:lnTo>
                    <a:pt x="1812" y="49"/>
                  </a:lnTo>
                  <a:lnTo>
                    <a:pt x="1855" y="158"/>
                  </a:lnTo>
                  <a:lnTo>
                    <a:pt x="1857" y="164"/>
                  </a:lnTo>
                  <a:lnTo>
                    <a:pt x="1859" y="168"/>
                  </a:lnTo>
                  <a:lnTo>
                    <a:pt x="1859" y="171"/>
                  </a:lnTo>
                  <a:lnTo>
                    <a:pt x="1859" y="174"/>
                  </a:lnTo>
                  <a:lnTo>
                    <a:pt x="1859" y="178"/>
                  </a:lnTo>
                  <a:lnTo>
                    <a:pt x="1858" y="181"/>
                  </a:lnTo>
                  <a:lnTo>
                    <a:pt x="1857" y="184"/>
                  </a:lnTo>
                  <a:lnTo>
                    <a:pt x="1855" y="186"/>
                  </a:lnTo>
                  <a:lnTo>
                    <a:pt x="1852" y="188"/>
                  </a:lnTo>
                  <a:lnTo>
                    <a:pt x="1848" y="189"/>
                  </a:lnTo>
                  <a:lnTo>
                    <a:pt x="1844" y="190"/>
                  </a:lnTo>
                  <a:lnTo>
                    <a:pt x="1840" y="190"/>
                  </a:lnTo>
                  <a:lnTo>
                    <a:pt x="1829" y="190"/>
                  </a:lnTo>
                  <a:lnTo>
                    <a:pt x="1829" y="219"/>
                  </a:lnTo>
                  <a:lnTo>
                    <a:pt x="1851" y="219"/>
                  </a:lnTo>
                  <a:lnTo>
                    <a:pt x="1861" y="219"/>
                  </a:lnTo>
                  <a:lnTo>
                    <a:pt x="1869" y="218"/>
                  </a:lnTo>
                  <a:lnTo>
                    <a:pt x="1872" y="217"/>
                  </a:lnTo>
                  <a:lnTo>
                    <a:pt x="1875" y="215"/>
                  </a:lnTo>
                  <a:lnTo>
                    <a:pt x="1878" y="214"/>
                  </a:lnTo>
                  <a:lnTo>
                    <a:pt x="1881" y="212"/>
                  </a:lnTo>
                  <a:lnTo>
                    <a:pt x="1883" y="210"/>
                  </a:lnTo>
                  <a:lnTo>
                    <a:pt x="1885" y="207"/>
                  </a:lnTo>
                  <a:lnTo>
                    <a:pt x="1889" y="200"/>
                  </a:lnTo>
                  <a:lnTo>
                    <a:pt x="1893" y="191"/>
                  </a:lnTo>
                  <a:lnTo>
                    <a:pt x="1898" y="179"/>
                  </a:lnTo>
                  <a:lnTo>
                    <a:pt x="1943" y="49"/>
                  </a:lnTo>
                  <a:lnTo>
                    <a:pt x="190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6081713" y="1270000"/>
              <a:ext cx="5127625" cy="349250"/>
            </a:xfrm>
            <a:custGeom>
              <a:avLst/>
              <a:gdLst>
                <a:gd name="T0" fmla="*/ 115 w 3230"/>
                <a:gd name="T1" fmla="*/ 10 h 220"/>
                <a:gd name="T2" fmla="*/ 92 w 3230"/>
                <a:gd name="T3" fmla="*/ 75 h 220"/>
                <a:gd name="T4" fmla="*/ 220 w 3230"/>
                <a:gd name="T5" fmla="*/ 49 h 220"/>
                <a:gd name="T6" fmla="*/ 262 w 3230"/>
                <a:gd name="T7" fmla="*/ 122 h 220"/>
                <a:gd name="T8" fmla="*/ 393 w 3230"/>
                <a:gd name="T9" fmla="*/ 143 h 220"/>
                <a:gd name="T10" fmla="*/ 348 w 3230"/>
                <a:gd name="T11" fmla="*/ 82 h 220"/>
                <a:gd name="T12" fmla="*/ 300 w 3230"/>
                <a:gd name="T13" fmla="*/ 123 h 220"/>
                <a:gd name="T14" fmla="*/ 473 w 3230"/>
                <a:gd name="T15" fmla="*/ 0 h 220"/>
                <a:gd name="T16" fmla="*/ 636 w 3230"/>
                <a:gd name="T17" fmla="*/ 103 h 220"/>
                <a:gd name="T18" fmla="*/ 511 w 3230"/>
                <a:gd name="T19" fmla="*/ 94 h 220"/>
                <a:gd name="T20" fmla="*/ 621 w 3230"/>
                <a:gd name="T21" fmla="*/ 166 h 220"/>
                <a:gd name="T22" fmla="*/ 548 w 3230"/>
                <a:gd name="T23" fmla="*/ 94 h 220"/>
                <a:gd name="T24" fmla="*/ 734 w 3230"/>
                <a:gd name="T25" fmla="*/ 47 h 220"/>
                <a:gd name="T26" fmla="*/ 725 w 3230"/>
                <a:gd name="T27" fmla="*/ 131 h 220"/>
                <a:gd name="T28" fmla="*/ 664 w 3230"/>
                <a:gd name="T29" fmla="*/ 156 h 220"/>
                <a:gd name="T30" fmla="*/ 777 w 3230"/>
                <a:gd name="T31" fmla="*/ 138 h 220"/>
                <a:gd name="T32" fmla="*/ 716 w 3230"/>
                <a:gd name="T33" fmla="*/ 73 h 220"/>
                <a:gd name="T34" fmla="*/ 816 w 3230"/>
                <a:gd name="T35" fmla="*/ 57 h 220"/>
                <a:gd name="T36" fmla="*/ 875 w 3230"/>
                <a:gd name="T37" fmla="*/ 150 h 220"/>
                <a:gd name="T38" fmla="*/ 839 w 3230"/>
                <a:gd name="T39" fmla="*/ 181 h 220"/>
                <a:gd name="T40" fmla="*/ 896 w 3230"/>
                <a:gd name="T41" fmla="*/ 105 h 220"/>
                <a:gd name="T42" fmla="*/ 913 w 3230"/>
                <a:gd name="T43" fmla="*/ 89 h 220"/>
                <a:gd name="T44" fmla="*/ 1012 w 3230"/>
                <a:gd name="T45" fmla="*/ 115 h 220"/>
                <a:gd name="T46" fmla="*/ 1141 w 3230"/>
                <a:gd name="T47" fmla="*/ 149 h 220"/>
                <a:gd name="T48" fmla="*/ 1096 w 3230"/>
                <a:gd name="T49" fmla="*/ 80 h 220"/>
                <a:gd name="T50" fmla="*/ 1052 w 3230"/>
                <a:gd name="T51" fmla="*/ 127 h 220"/>
                <a:gd name="T52" fmla="*/ 1236 w 3230"/>
                <a:gd name="T53" fmla="*/ 78 h 220"/>
                <a:gd name="T54" fmla="*/ 1248 w 3230"/>
                <a:gd name="T55" fmla="*/ 46 h 220"/>
                <a:gd name="T56" fmla="*/ 1404 w 3230"/>
                <a:gd name="T57" fmla="*/ 86 h 220"/>
                <a:gd name="T58" fmla="*/ 1333 w 3230"/>
                <a:gd name="T59" fmla="*/ 172 h 220"/>
                <a:gd name="T60" fmla="*/ 1435 w 3230"/>
                <a:gd name="T61" fmla="*/ 66 h 220"/>
                <a:gd name="T62" fmla="*/ 1402 w 3230"/>
                <a:gd name="T63" fmla="*/ 141 h 220"/>
                <a:gd name="T64" fmla="*/ 1516 w 3230"/>
                <a:gd name="T65" fmla="*/ 0 h 220"/>
                <a:gd name="T66" fmla="*/ 1773 w 3230"/>
                <a:gd name="T67" fmla="*/ 61 h 220"/>
                <a:gd name="T68" fmla="*/ 1724 w 3230"/>
                <a:gd name="T69" fmla="*/ 48 h 220"/>
                <a:gd name="T70" fmla="*/ 1925 w 3230"/>
                <a:gd name="T71" fmla="*/ 93 h 220"/>
                <a:gd name="T72" fmla="*/ 1800 w 3230"/>
                <a:gd name="T73" fmla="*/ 100 h 220"/>
                <a:gd name="T74" fmla="*/ 1916 w 3230"/>
                <a:gd name="T75" fmla="*/ 162 h 220"/>
                <a:gd name="T76" fmla="*/ 1839 w 3230"/>
                <a:gd name="T77" fmla="*/ 94 h 220"/>
                <a:gd name="T78" fmla="*/ 2022 w 3230"/>
                <a:gd name="T79" fmla="*/ 179 h 220"/>
                <a:gd name="T80" fmla="*/ 2092 w 3230"/>
                <a:gd name="T81" fmla="*/ 70 h 220"/>
                <a:gd name="T82" fmla="*/ 2175 w 3230"/>
                <a:gd name="T83" fmla="*/ 176 h 220"/>
                <a:gd name="T84" fmla="*/ 2116 w 3230"/>
                <a:gd name="T85" fmla="*/ 126 h 220"/>
                <a:gd name="T86" fmla="*/ 2373 w 3230"/>
                <a:gd name="T87" fmla="*/ 46 h 220"/>
                <a:gd name="T88" fmla="*/ 2340 w 3230"/>
                <a:gd name="T89" fmla="*/ 175 h 220"/>
                <a:gd name="T90" fmla="*/ 2434 w 3230"/>
                <a:gd name="T91" fmla="*/ 81 h 220"/>
                <a:gd name="T92" fmla="*/ 2399 w 3230"/>
                <a:gd name="T93" fmla="*/ 138 h 220"/>
                <a:gd name="T94" fmla="*/ 2361 w 3230"/>
                <a:gd name="T95" fmla="*/ 79 h 220"/>
                <a:gd name="T96" fmla="*/ 2598 w 3230"/>
                <a:gd name="T97" fmla="*/ 142 h 220"/>
                <a:gd name="T98" fmla="*/ 2513 w 3230"/>
                <a:gd name="T99" fmla="*/ 60 h 220"/>
                <a:gd name="T100" fmla="*/ 2531 w 3230"/>
                <a:gd name="T101" fmla="*/ 151 h 220"/>
                <a:gd name="T102" fmla="*/ 2671 w 3230"/>
                <a:gd name="T103" fmla="*/ 95 h 220"/>
                <a:gd name="T104" fmla="*/ 2753 w 3230"/>
                <a:gd name="T105" fmla="*/ 83 h 220"/>
                <a:gd name="T106" fmla="*/ 2794 w 3230"/>
                <a:gd name="T107" fmla="*/ 48 h 220"/>
                <a:gd name="T108" fmla="*/ 2673 w 3230"/>
                <a:gd name="T109" fmla="*/ 60 h 220"/>
                <a:gd name="T110" fmla="*/ 2880 w 3230"/>
                <a:gd name="T111" fmla="*/ 57 h 220"/>
                <a:gd name="T112" fmla="*/ 2929 w 3230"/>
                <a:gd name="T113" fmla="*/ 182 h 220"/>
                <a:gd name="T114" fmla="*/ 2896 w 3230"/>
                <a:gd name="T115" fmla="*/ 142 h 220"/>
                <a:gd name="T116" fmla="*/ 3049 w 3230"/>
                <a:gd name="T117" fmla="*/ 179 h 220"/>
                <a:gd name="T118" fmla="*/ 3124 w 3230"/>
                <a:gd name="T119" fmla="*/ 70 h 220"/>
                <a:gd name="T120" fmla="*/ 3169 w 3230"/>
                <a:gd name="T121" fmla="*/ 7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0" h="220">
                  <a:moveTo>
                    <a:pt x="41" y="119"/>
                  </a:moveTo>
                  <a:lnTo>
                    <a:pt x="78" y="119"/>
                  </a:lnTo>
                  <a:lnTo>
                    <a:pt x="86" y="118"/>
                  </a:lnTo>
                  <a:lnTo>
                    <a:pt x="92" y="118"/>
                  </a:lnTo>
                  <a:lnTo>
                    <a:pt x="99" y="116"/>
                  </a:lnTo>
                  <a:lnTo>
                    <a:pt x="104" y="115"/>
                  </a:lnTo>
                  <a:lnTo>
                    <a:pt x="110" y="112"/>
                  </a:lnTo>
                  <a:lnTo>
                    <a:pt x="114" y="110"/>
                  </a:lnTo>
                  <a:lnTo>
                    <a:pt x="119" y="106"/>
                  </a:lnTo>
                  <a:lnTo>
                    <a:pt x="123" y="102"/>
                  </a:lnTo>
                  <a:lnTo>
                    <a:pt x="127" y="98"/>
                  </a:lnTo>
                  <a:lnTo>
                    <a:pt x="130" y="94"/>
                  </a:lnTo>
                  <a:lnTo>
                    <a:pt x="132" y="89"/>
                  </a:lnTo>
                  <a:lnTo>
                    <a:pt x="134" y="83"/>
                  </a:lnTo>
                  <a:lnTo>
                    <a:pt x="136" y="78"/>
                  </a:lnTo>
                  <a:lnTo>
                    <a:pt x="137" y="72"/>
                  </a:lnTo>
                  <a:lnTo>
                    <a:pt x="138" y="66"/>
                  </a:lnTo>
                  <a:lnTo>
                    <a:pt x="138" y="60"/>
                  </a:lnTo>
                  <a:lnTo>
                    <a:pt x="138" y="53"/>
                  </a:lnTo>
                  <a:lnTo>
                    <a:pt x="137" y="46"/>
                  </a:lnTo>
                  <a:lnTo>
                    <a:pt x="135" y="40"/>
                  </a:lnTo>
                  <a:lnTo>
                    <a:pt x="133" y="34"/>
                  </a:lnTo>
                  <a:lnTo>
                    <a:pt x="130" y="28"/>
                  </a:lnTo>
                  <a:lnTo>
                    <a:pt x="127" y="23"/>
                  </a:lnTo>
                  <a:lnTo>
                    <a:pt x="123" y="18"/>
                  </a:lnTo>
                  <a:lnTo>
                    <a:pt x="119" y="14"/>
                  </a:lnTo>
                  <a:lnTo>
                    <a:pt x="115" y="10"/>
                  </a:lnTo>
                  <a:lnTo>
                    <a:pt x="110" y="7"/>
                  </a:lnTo>
                  <a:lnTo>
                    <a:pt x="108" y="6"/>
                  </a:lnTo>
                  <a:lnTo>
                    <a:pt x="105" y="5"/>
                  </a:lnTo>
                  <a:lnTo>
                    <a:pt x="99" y="3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179"/>
                  </a:lnTo>
                  <a:lnTo>
                    <a:pt x="41" y="179"/>
                  </a:lnTo>
                  <a:lnTo>
                    <a:pt x="41" y="119"/>
                  </a:lnTo>
                  <a:close/>
                  <a:moveTo>
                    <a:pt x="41" y="83"/>
                  </a:moveTo>
                  <a:lnTo>
                    <a:pt x="41" y="34"/>
                  </a:lnTo>
                  <a:lnTo>
                    <a:pt x="72" y="34"/>
                  </a:lnTo>
                  <a:lnTo>
                    <a:pt x="78" y="35"/>
                  </a:lnTo>
                  <a:lnTo>
                    <a:pt x="83" y="36"/>
                  </a:lnTo>
                  <a:lnTo>
                    <a:pt x="87" y="38"/>
                  </a:lnTo>
                  <a:lnTo>
                    <a:pt x="91" y="41"/>
                  </a:lnTo>
                  <a:lnTo>
                    <a:pt x="93" y="44"/>
                  </a:lnTo>
                  <a:lnTo>
                    <a:pt x="96" y="49"/>
                  </a:lnTo>
                  <a:lnTo>
                    <a:pt x="97" y="53"/>
                  </a:lnTo>
                  <a:lnTo>
                    <a:pt x="97" y="59"/>
                  </a:lnTo>
                  <a:lnTo>
                    <a:pt x="97" y="64"/>
                  </a:lnTo>
                  <a:lnTo>
                    <a:pt x="96" y="69"/>
                  </a:lnTo>
                  <a:lnTo>
                    <a:pt x="93" y="73"/>
                  </a:lnTo>
                  <a:lnTo>
                    <a:pt x="92" y="75"/>
                  </a:lnTo>
                  <a:lnTo>
                    <a:pt x="91" y="77"/>
                  </a:lnTo>
                  <a:lnTo>
                    <a:pt x="87" y="80"/>
                  </a:lnTo>
                  <a:lnTo>
                    <a:pt x="83" y="82"/>
                  </a:lnTo>
                  <a:lnTo>
                    <a:pt x="78" y="83"/>
                  </a:lnTo>
                  <a:lnTo>
                    <a:pt x="72" y="83"/>
                  </a:lnTo>
                  <a:lnTo>
                    <a:pt x="41" y="83"/>
                  </a:lnTo>
                  <a:close/>
                  <a:moveTo>
                    <a:pt x="164" y="49"/>
                  </a:moveTo>
                  <a:lnTo>
                    <a:pt x="164" y="179"/>
                  </a:lnTo>
                  <a:lnTo>
                    <a:pt x="202" y="179"/>
                  </a:lnTo>
                  <a:lnTo>
                    <a:pt x="202" y="143"/>
                  </a:lnTo>
                  <a:lnTo>
                    <a:pt x="202" y="127"/>
                  </a:lnTo>
                  <a:lnTo>
                    <a:pt x="203" y="114"/>
                  </a:lnTo>
                  <a:lnTo>
                    <a:pt x="204" y="105"/>
                  </a:lnTo>
                  <a:lnTo>
                    <a:pt x="207" y="98"/>
                  </a:lnTo>
                  <a:lnTo>
                    <a:pt x="209" y="94"/>
                  </a:lnTo>
                  <a:lnTo>
                    <a:pt x="211" y="91"/>
                  </a:lnTo>
                  <a:lnTo>
                    <a:pt x="214" y="88"/>
                  </a:lnTo>
                  <a:lnTo>
                    <a:pt x="217" y="85"/>
                  </a:lnTo>
                  <a:lnTo>
                    <a:pt x="221" y="83"/>
                  </a:lnTo>
                  <a:lnTo>
                    <a:pt x="226" y="82"/>
                  </a:lnTo>
                  <a:lnTo>
                    <a:pt x="230" y="81"/>
                  </a:lnTo>
                  <a:lnTo>
                    <a:pt x="235" y="81"/>
                  </a:lnTo>
                  <a:lnTo>
                    <a:pt x="244" y="82"/>
                  </a:lnTo>
                  <a:lnTo>
                    <a:pt x="244" y="46"/>
                  </a:lnTo>
                  <a:lnTo>
                    <a:pt x="235" y="46"/>
                  </a:lnTo>
                  <a:lnTo>
                    <a:pt x="227" y="47"/>
                  </a:lnTo>
                  <a:lnTo>
                    <a:pt x="220" y="49"/>
                  </a:lnTo>
                  <a:lnTo>
                    <a:pt x="217" y="50"/>
                  </a:lnTo>
                  <a:lnTo>
                    <a:pt x="215" y="51"/>
                  </a:lnTo>
                  <a:lnTo>
                    <a:pt x="210" y="55"/>
                  </a:lnTo>
                  <a:lnTo>
                    <a:pt x="208" y="57"/>
                  </a:lnTo>
                  <a:lnTo>
                    <a:pt x="206" y="59"/>
                  </a:lnTo>
                  <a:lnTo>
                    <a:pt x="203" y="65"/>
                  </a:lnTo>
                  <a:lnTo>
                    <a:pt x="200" y="72"/>
                  </a:lnTo>
                  <a:lnTo>
                    <a:pt x="201" y="49"/>
                  </a:lnTo>
                  <a:lnTo>
                    <a:pt x="164" y="49"/>
                  </a:lnTo>
                  <a:close/>
                  <a:moveTo>
                    <a:pt x="330" y="46"/>
                  </a:moveTo>
                  <a:lnTo>
                    <a:pt x="322" y="46"/>
                  </a:lnTo>
                  <a:lnTo>
                    <a:pt x="315" y="47"/>
                  </a:lnTo>
                  <a:lnTo>
                    <a:pt x="308" y="49"/>
                  </a:lnTo>
                  <a:lnTo>
                    <a:pt x="302" y="51"/>
                  </a:lnTo>
                  <a:lnTo>
                    <a:pt x="296" y="54"/>
                  </a:lnTo>
                  <a:lnTo>
                    <a:pt x="290" y="57"/>
                  </a:lnTo>
                  <a:lnTo>
                    <a:pt x="285" y="61"/>
                  </a:lnTo>
                  <a:lnTo>
                    <a:pt x="280" y="65"/>
                  </a:lnTo>
                  <a:lnTo>
                    <a:pt x="276" y="70"/>
                  </a:lnTo>
                  <a:lnTo>
                    <a:pt x="272" y="75"/>
                  </a:lnTo>
                  <a:lnTo>
                    <a:pt x="269" y="80"/>
                  </a:lnTo>
                  <a:lnTo>
                    <a:pt x="266" y="86"/>
                  </a:lnTo>
                  <a:lnTo>
                    <a:pt x="264" y="94"/>
                  </a:lnTo>
                  <a:lnTo>
                    <a:pt x="263" y="100"/>
                  </a:lnTo>
                  <a:lnTo>
                    <a:pt x="262" y="107"/>
                  </a:lnTo>
                  <a:lnTo>
                    <a:pt x="261" y="115"/>
                  </a:lnTo>
                  <a:lnTo>
                    <a:pt x="262" y="122"/>
                  </a:lnTo>
                  <a:lnTo>
                    <a:pt x="263" y="129"/>
                  </a:lnTo>
                  <a:lnTo>
                    <a:pt x="264" y="136"/>
                  </a:lnTo>
                  <a:lnTo>
                    <a:pt x="266" y="142"/>
                  </a:lnTo>
                  <a:lnTo>
                    <a:pt x="269" y="148"/>
                  </a:lnTo>
                  <a:lnTo>
                    <a:pt x="272" y="154"/>
                  </a:lnTo>
                  <a:lnTo>
                    <a:pt x="276" y="159"/>
                  </a:lnTo>
                  <a:lnTo>
                    <a:pt x="280" y="164"/>
                  </a:lnTo>
                  <a:lnTo>
                    <a:pt x="285" y="168"/>
                  </a:lnTo>
                  <a:lnTo>
                    <a:pt x="290" y="172"/>
                  </a:lnTo>
                  <a:lnTo>
                    <a:pt x="296" y="175"/>
                  </a:lnTo>
                  <a:lnTo>
                    <a:pt x="302" y="178"/>
                  </a:lnTo>
                  <a:lnTo>
                    <a:pt x="308" y="180"/>
                  </a:lnTo>
                  <a:lnTo>
                    <a:pt x="315" y="181"/>
                  </a:lnTo>
                  <a:lnTo>
                    <a:pt x="322" y="182"/>
                  </a:lnTo>
                  <a:lnTo>
                    <a:pt x="330" y="183"/>
                  </a:lnTo>
                  <a:lnTo>
                    <a:pt x="337" y="182"/>
                  </a:lnTo>
                  <a:lnTo>
                    <a:pt x="344" y="181"/>
                  </a:lnTo>
                  <a:lnTo>
                    <a:pt x="351" y="180"/>
                  </a:lnTo>
                  <a:lnTo>
                    <a:pt x="357" y="178"/>
                  </a:lnTo>
                  <a:lnTo>
                    <a:pt x="363" y="175"/>
                  </a:lnTo>
                  <a:lnTo>
                    <a:pt x="369" y="172"/>
                  </a:lnTo>
                  <a:lnTo>
                    <a:pt x="374" y="168"/>
                  </a:lnTo>
                  <a:lnTo>
                    <a:pt x="379" y="164"/>
                  </a:lnTo>
                  <a:lnTo>
                    <a:pt x="383" y="159"/>
                  </a:lnTo>
                  <a:lnTo>
                    <a:pt x="387" y="154"/>
                  </a:lnTo>
                  <a:lnTo>
                    <a:pt x="390" y="149"/>
                  </a:lnTo>
                  <a:lnTo>
                    <a:pt x="393" y="143"/>
                  </a:lnTo>
                  <a:lnTo>
                    <a:pt x="395" y="136"/>
                  </a:lnTo>
                  <a:lnTo>
                    <a:pt x="397" y="130"/>
                  </a:lnTo>
                  <a:lnTo>
                    <a:pt x="398" y="123"/>
                  </a:lnTo>
                  <a:lnTo>
                    <a:pt x="398" y="116"/>
                  </a:lnTo>
                  <a:lnTo>
                    <a:pt x="398" y="108"/>
                  </a:lnTo>
                  <a:lnTo>
                    <a:pt x="397" y="101"/>
                  </a:lnTo>
                  <a:lnTo>
                    <a:pt x="395" y="94"/>
                  </a:lnTo>
                  <a:lnTo>
                    <a:pt x="394" y="91"/>
                  </a:lnTo>
                  <a:lnTo>
                    <a:pt x="393" y="88"/>
                  </a:lnTo>
                  <a:lnTo>
                    <a:pt x="390" y="81"/>
                  </a:lnTo>
                  <a:lnTo>
                    <a:pt x="387" y="75"/>
                  </a:lnTo>
                  <a:lnTo>
                    <a:pt x="383" y="70"/>
                  </a:lnTo>
                  <a:lnTo>
                    <a:pt x="379" y="65"/>
                  </a:lnTo>
                  <a:lnTo>
                    <a:pt x="374" y="61"/>
                  </a:lnTo>
                  <a:lnTo>
                    <a:pt x="369" y="57"/>
                  </a:lnTo>
                  <a:lnTo>
                    <a:pt x="364" y="54"/>
                  </a:lnTo>
                  <a:lnTo>
                    <a:pt x="358" y="51"/>
                  </a:lnTo>
                  <a:lnTo>
                    <a:pt x="351" y="49"/>
                  </a:lnTo>
                  <a:lnTo>
                    <a:pt x="344" y="47"/>
                  </a:lnTo>
                  <a:lnTo>
                    <a:pt x="337" y="46"/>
                  </a:lnTo>
                  <a:lnTo>
                    <a:pt x="330" y="46"/>
                  </a:lnTo>
                  <a:close/>
                  <a:moveTo>
                    <a:pt x="330" y="76"/>
                  </a:moveTo>
                  <a:lnTo>
                    <a:pt x="337" y="77"/>
                  </a:lnTo>
                  <a:lnTo>
                    <a:pt x="340" y="77"/>
                  </a:lnTo>
                  <a:lnTo>
                    <a:pt x="343" y="79"/>
                  </a:lnTo>
                  <a:lnTo>
                    <a:pt x="345" y="80"/>
                  </a:lnTo>
                  <a:lnTo>
                    <a:pt x="348" y="82"/>
                  </a:lnTo>
                  <a:lnTo>
                    <a:pt x="352" y="86"/>
                  </a:lnTo>
                  <a:lnTo>
                    <a:pt x="356" y="92"/>
                  </a:lnTo>
                  <a:lnTo>
                    <a:pt x="358" y="99"/>
                  </a:lnTo>
                  <a:lnTo>
                    <a:pt x="359" y="103"/>
                  </a:lnTo>
                  <a:lnTo>
                    <a:pt x="360" y="107"/>
                  </a:lnTo>
                  <a:lnTo>
                    <a:pt x="360" y="115"/>
                  </a:lnTo>
                  <a:lnTo>
                    <a:pt x="359" y="124"/>
                  </a:lnTo>
                  <a:lnTo>
                    <a:pt x="359" y="128"/>
                  </a:lnTo>
                  <a:lnTo>
                    <a:pt x="358" y="131"/>
                  </a:lnTo>
                  <a:lnTo>
                    <a:pt x="355" y="138"/>
                  </a:lnTo>
                  <a:lnTo>
                    <a:pt x="352" y="143"/>
                  </a:lnTo>
                  <a:lnTo>
                    <a:pt x="348" y="147"/>
                  </a:lnTo>
                  <a:lnTo>
                    <a:pt x="345" y="149"/>
                  </a:lnTo>
                  <a:lnTo>
                    <a:pt x="343" y="150"/>
                  </a:lnTo>
                  <a:lnTo>
                    <a:pt x="340" y="151"/>
                  </a:lnTo>
                  <a:lnTo>
                    <a:pt x="337" y="152"/>
                  </a:lnTo>
                  <a:lnTo>
                    <a:pt x="333" y="152"/>
                  </a:lnTo>
                  <a:lnTo>
                    <a:pt x="330" y="153"/>
                  </a:lnTo>
                  <a:lnTo>
                    <a:pt x="323" y="152"/>
                  </a:lnTo>
                  <a:lnTo>
                    <a:pt x="317" y="150"/>
                  </a:lnTo>
                  <a:lnTo>
                    <a:pt x="314" y="149"/>
                  </a:lnTo>
                  <a:lnTo>
                    <a:pt x="312" y="147"/>
                  </a:lnTo>
                  <a:lnTo>
                    <a:pt x="307" y="143"/>
                  </a:lnTo>
                  <a:lnTo>
                    <a:pt x="304" y="137"/>
                  </a:lnTo>
                  <a:lnTo>
                    <a:pt x="301" y="131"/>
                  </a:lnTo>
                  <a:lnTo>
                    <a:pt x="301" y="127"/>
                  </a:lnTo>
                  <a:lnTo>
                    <a:pt x="300" y="123"/>
                  </a:lnTo>
                  <a:lnTo>
                    <a:pt x="299" y="115"/>
                  </a:lnTo>
                  <a:lnTo>
                    <a:pt x="300" y="106"/>
                  </a:lnTo>
                  <a:lnTo>
                    <a:pt x="301" y="102"/>
                  </a:lnTo>
                  <a:lnTo>
                    <a:pt x="301" y="99"/>
                  </a:lnTo>
                  <a:lnTo>
                    <a:pt x="304" y="92"/>
                  </a:lnTo>
                  <a:lnTo>
                    <a:pt x="305" y="89"/>
                  </a:lnTo>
                  <a:lnTo>
                    <a:pt x="307" y="86"/>
                  </a:lnTo>
                  <a:lnTo>
                    <a:pt x="312" y="82"/>
                  </a:lnTo>
                  <a:lnTo>
                    <a:pt x="314" y="80"/>
                  </a:lnTo>
                  <a:lnTo>
                    <a:pt x="317" y="79"/>
                  </a:lnTo>
                  <a:lnTo>
                    <a:pt x="320" y="77"/>
                  </a:lnTo>
                  <a:lnTo>
                    <a:pt x="323" y="77"/>
                  </a:lnTo>
                  <a:lnTo>
                    <a:pt x="330" y="76"/>
                  </a:lnTo>
                  <a:close/>
                  <a:moveTo>
                    <a:pt x="494" y="51"/>
                  </a:moveTo>
                  <a:lnTo>
                    <a:pt x="469" y="51"/>
                  </a:lnTo>
                  <a:lnTo>
                    <a:pt x="469" y="42"/>
                  </a:lnTo>
                  <a:lnTo>
                    <a:pt x="469" y="39"/>
                  </a:lnTo>
                  <a:lnTo>
                    <a:pt x="470" y="37"/>
                  </a:lnTo>
                  <a:lnTo>
                    <a:pt x="471" y="35"/>
                  </a:lnTo>
                  <a:lnTo>
                    <a:pt x="473" y="33"/>
                  </a:lnTo>
                  <a:lnTo>
                    <a:pt x="474" y="32"/>
                  </a:lnTo>
                  <a:lnTo>
                    <a:pt x="477" y="31"/>
                  </a:lnTo>
                  <a:lnTo>
                    <a:pt x="479" y="31"/>
                  </a:lnTo>
                  <a:lnTo>
                    <a:pt x="482" y="30"/>
                  </a:lnTo>
                  <a:lnTo>
                    <a:pt x="494" y="30"/>
                  </a:lnTo>
                  <a:lnTo>
                    <a:pt x="494" y="0"/>
                  </a:lnTo>
                  <a:lnTo>
                    <a:pt x="473" y="0"/>
                  </a:lnTo>
                  <a:lnTo>
                    <a:pt x="468" y="0"/>
                  </a:lnTo>
                  <a:lnTo>
                    <a:pt x="463" y="1"/>
                  </a:lnTo>
                  <a:lnTo>
                    <a:pt x="459" y="2"/>
                  </a:lnTo>
                  <a:lnTo>
                    <a:pt x="455" y="3"/>
                  </a:lnTo>
                  <a:lnTo>
                    <a:pt x="451" y="4"/>
                  </a:lnTo>
                  <a:lnTo>
                    <a:pt x="447" y="6"/>
                  </a:lnTo>
                  <a:lnTo>
                    <a:pt x="444" y="8"/>
                  </a:lnTo>
                  <a:lnTo>
                    <a:pt x="442" y="10"/>
                  </a:lnTo>
                  <a:lnTo>
                    <a:pt x="439" y="13"/>
                  </a:lnTo>
                  <a:lnTo>
                    <a:pt x="437" y="16"/>
                  </a:lnTo>
                  <a:lnTo>
                    <a:pt x="434" y="23"/>
                  </a:lnTo>
                  <a:lnTo>
                    <a:pt x="432" y="32"/>
                  </a:lnTo>
                  <a:lnTo>
                    <a:pt x="431" y="37"/>
                  </a:lnTo>
                  <a:lnTo>
                    <a:pt x="431" y="42"/>
                  </a:lnTo>
                  <a:lnTo>
                    <a:pt x="431" y="51"/>
                  </a:lnTo>
                  <a:lnTo>
                    <a:pt x="413" y="51"/>
                  </a:lnTo>
                  <a:lnTo>
                    <a:pt x="413" y="78"/>
                  </a:lnTo>
                  <a:lnTo>
                    <a:pt x="431" y="78"/>
                  </a:lnTo>
                  <a:lnTo>
                    <a:pt x="431" y="179"/>
                  </a:lnTo>
                  <a:lnTo>
                    <a:pt x="469" y="179"/>
                  </a:lnTo>
                  <a:lnTo>
                    <a:pt x="469" y="78"/>
                  </a:lnTo>
                  <a:lnTo>
                    <a:pt x="494" y="78"/>
                  </a:lnTo>
                  <a:lnTo>
                    <a:pt x="494" y="51"/>
                  </a:lnTo>
                  <a:close/>
                  <a:moveTo>
                    <a:pt x="638" y="126"/>
                  </a:moveTo>
                  <a:lnTo>
                    <a:pt x="637" y="113"/>
                  </a:lnTo>
                  <a:lnTo>
                    <a:pt x="637" y="108"/>
                  </a:lnTo>
                  <a:lnTo>
                    <a:pt x="636" y="103"/>
                  </a:lnTo>
                  <a:lnTo>
                    <a:pt x="634" y="93"/>
                  </a:lnTo>
                  <a:lnTo>
                    <a:pt x="631" y="84"/>
                  </a:lnTo>
                  <a:lnTo>
                    <a:pt x="629" y="79"/>
                  </a:lnTo>
                  <a:lnTo>
                    <a:pt x="627" y="75"/>
                  </a:lnTo>
                  <a:lnTo>
                    <a:pt x="622" y="68"/>
                  </a:lnTo>
                  <a:lnTo>
                    <a:pt x="619" y="64"/>
                  </a:lnTo>
                  <a:lnTo>
                    <a:pt x="616" y="61"/>
                  </a:lnTo>
                  <a:lnTo>
                    <a:pt x="609" y="56"/>
                  </a:lnTo>
                  <a:lnTo>
                    <a:pt x="601" y="51"/>
                  </a:lnTo>
                  <a:lnTo>
                    <a:pt x="597" y="50"/>
                  </a:lnTo>
                  <a:lnTo>
                    <a:pt x="593" y="48"/>
                  </a:lnTo>
                  <a:lnTo>
                    <a:pt x="588" y="47"/>
                  </a:lnTo>
                  <a:lnTo>
                    <a:pt x="584" y="46"/>
                  </a:lnTo>
                  <a:lnTo>
                    <a:pt x="574" y="46"/>
                  </a:lnTo>
                  <a:lnTo>
                    <a:pt x="567" y="46"/>
                  </a:lnTo>
                  <a:lnTo>
                    <a:pt x="560" y="47"/>
                  </a:lnTo>
                  <a:lnTo>
                    <a:pt x="553" y="49"/>
                  </a:lnTo>
                  <a:lnTo>
                    <a:pt x="547" y="51"/>
                  </a:lnTo>
                  <a:lnTo>
                    <a:pt x="541" y="54"/>
                  </a:lnTo>
                  <a:lnTo>
                    <a:pt x="536" y="57"/>
                  </a:lnTo>
                  <a:lnTo>
                    <a:pt x="531" y="61"/>
                  </a:lnTo>
                  <a:lnTo>
                    <a:pt x="526" y="65"/>
                  </a:lnTo>
                  <a:lnTo>
                    <a:pt x="522" y="70"/>
                  </a:lnTo>
                  <a:lnTo>
                    <a:pt x="518" y="75"/>
                  </a:lnTo>
                  <a:lnTo>
                    <a:pt x="515" y="80"/>
                  </a:lnTo>
                  <a:lnTo>
                    <a:pt x="513" y="86"/>
                  </a:lnTo>
                  <a:lnTo>
                    <a:pt x="511" y="94"/>
                  </a:lnTo>
                  <a:lnTo>
                    <a:pt x="509" y="100"/>
                  </a:lnTo>
                  <a:lnTo>
                    <a:pt x="508" y="108"/>
                  </a:lnTo>
                  <a:lnTo>
                    <a:pt x="508" y="115"/>
                  </a:lnTo>
                  <a:lnTo>
                    <a:pt x="508" y="122"/>
                  </a:lnTo>
                  <a:lnTo>
                    <a:pt x="509" y="129"/>
                  </a:lnTo>
                  <a:lnTo>
                    <a:pt x="511" y="136"/>
                  </a:lnTo>
                  <a:lnTo>
                    <a:pt x="513" y="143"/>
                  </a:lnTo>
                  <a:lnTo>
                    <a:pt x="515" y="149"/>
                  </a:lnTo>
                  <a:lnTo>
                    <a:pt x="518" y="154"/>
                  </a:lnTo>
                  <a:lnTo>
                    <a:pt x="522" y="159"/>
                  </a:lnTo>
                  <a:lnTo>
                    <a:pt x="526" y="164"/>
                  </a:lnTo>
                  <a:lnTo>
                    <a:pt x="531" y="168"/>
                  </a:lnTo>
                  <a:lnTo>
                    <a:pt x="536" y="172"/>
                  </a:lnTo>
                  <a:lnTo>
                    <a:pt x="541" y="175"/>
                  </a:lnTo>
                  <a:lnTo>
                    <a:pt x="547" y="178"/>
                  </a:lnTo>
                  <a:lnTo>
                    <a:pt x="553" y="180"/>
                  </a:lnTo>
                  <a:lnTo>
                    <a:pt x="560" y="181"/>
                  </a:lnTo>
                  <a:lnTo>
                    <a:pt x="567" y="182"/>
                  </a:lnTo>
                  <a:lnTo>
                    <a:pt x="574" y="183"/>
                  </a:lnTo>
                  <a:lnTo>
                    <a:pt x="585" y="182"/>
                  </a:lnTo>
                  <a:lnTo>
                    <a:pt x="596" y="180"/>
                  </a:lnTo>
                  <a:lnTo>
                    <a:pt x="601" y="178"/>
                  </a:lnTo>
                  <a:lnTo>
                    <a:pt x="605" y="176"/>
                  </a:lnTo>
                  <a:lnTo>
                    <a:pt x="610" y="174"/>
                  </a:lnTo>
                  <a:lnTo>
                    <a:pt x="614" y="172"/>
                  </a:lnTo>
                  <a:lnTo>
                    <a:pt x="618" y="169"/>
                  </a:lnTo>
                  <a:lnTo>
                    <a:pt x="621" y="166"/>
                  </a:lnTo>
                  <a:lnTo>
                    <a:pt x="625" y="162"/>
                  </a:lnTo>
                  <a:lnTo>
                    <a:pt x="628" y="159"/>
                  </a:lnTo>
                  <a:lnTo>
                    <a:pt x="633" y="151"/>
                  </a:lnTo>
                  <a:lnTo>
                    <a:pt x="634" y="146"/>
                  </a:lnTo>
                  <a:lnTo>
                    <a:pt x="636" y="142"/>
                  </a:lnTo>
                  <a:lnTo>
                    <a:pt x="598" y="142"/>
                  </a:lnTo>
                  <a:lnTo>
                    <a:pt x="596" y="144"/>
                  </a:lnTo>
                  <a:lnTo>
                    <a:pt x="593" y="147"/>
                  </a:lnTo>
                  <a:lnTo>
                    <a:pt x="591" y="149"/>
                  </a:lnTo>
                  <a:lnTo>
                    <a:pt x="588" y="150"/>
                  </a:lnTo>
                  <a:lnTo>
                    <a:pt x="585" y="152"/>
                  </a:lnTo>
                  <a:lnTo>
                    <a:pt x="582" y="152"/>
                  </a:lnTo>
                  <a:lnTo>
                    <a:pt x="575" y="153"/>
                  </a:lnTo>
                  <a:lnTo>
                    <a:pt x="569" y="153"/>
                  </a:lnTo>
                  <a:lnTo>
                    <a:pt x="564" y="151"/>
                  </a:lnTo>
                  <a:lnTo>
                    <a:pt x="562" y="150"/>
                  </a:lnTo>
                  <a:lnTo>
                    <a:pt x="559" y="149"/>
                  </a:lnTo>
                  <a:lnTo>
                    <a:pt x="557" y="148"/>
                  </a:lnTo>
                  <a:lnTo>
                    <a:pt x="555" y="146"/>
                  </a:lnTo>
                  <a:lnTo>
                    <a:pt x="552" y="142"/>
                  </a:lnTo>
                  <a:lnTo>
                    <a:pt x="549" y="138"/>
                  </a:lnTo>
                  <a:lnTo>
                    <a:pt x="547" y="132"/>
                  </a:lnTo>
                  <a:lnTo>
                    <a:pt x="546" y="126"/>
                  </a:lnTo>
                  <a:lnTo>
                    <a:pt x="638" y="126"/>
                  </a:lnTo>
                  <a:close/>
                  <a:moveTo>
                    <a:pt x="546" y="99"/>
                  </a:moveTo>
                  <a:lnTo>
                    <a:pt x="547" y="96"/>
                  </a:lnTo>
                  <a:lnTo>
                    <a:pt x="548" y="94"/>
                  </a:lnTo>
                  <a:lnTo>
                    <a:pt x="550" y="89"/>
                  </a:lnTo>
                  <a:lnTo>
                    <a:pt x="552" y="84"/>
                  </a:lnTo>
                  <a:lnTo>
                    <a:pt x="556" y="81"/>
                  </a:lnTo>
                  <a:lnTo>
                    <a:pt x="559" y="78"/>
                  </a:lnTo>
                  <a:lnTo>
                    <a:pt x="563" y="76"/>
                  </a:lnTo>
                  <a:lnTo>
                    <a:pt x="568" y="75"/>
                  </a:lnTo>
                  <a:lnTo>
                    <a:pt x="574" y="75"/>
                  </a:lnTo>
                  <a:lnTo>
                    <a:pt x="579" y="75"/>
                  </a:lnTo>
                  <a:lnTo>
                    <a:pt x="583" y="76"/>
                  </a:lnTo>
                  <a:lnTo>
                    <a:pt x="587" y="78"/>
                  </a:lnTo>
                  <a:lnTo>
                    <a:pt x="591" y="81"/>
                  </a:lnTo>
                  <a:lnTo>
                    <a:pt x="594" y="84"/>
                  </a:lnTo>
                  <a:lnTo>
                    <a:pt x="596" y="89"/>
                  </a:lnTo>
                  <a:lnTo>
                    <a:pt x="597" y="91"/>
                  </a:lnTo>
                  <a:lnTo>
                    <a:pt x="598" y="94"/>
                  </a:lnTo>
                  <a:lnTo>
                    <a:pt x="599" y="99"/>
                  </a:lnTo>
                  <a:lnTo>
                    <a:pt x="546" y="99"/>
                  </a:lnTo>
                  <a:close/>
                  <a:moveTo>
                    <a:pt x="774" y="89"/>
                  </a:moveTo>
                  <a:lnTo>
                    <a:pt x="773" y="83"/>
                  </a:lnTo>
                  <a:lnTo>
                    <a:pt x="772" y="78"/>
                  </a:lnTo>
                  <a:lnTo>
                    <a:pt x="768" y="70"/>
                  </a:lnTo>
                  <a:lnTo>
                    <a:pt x="763" y="63"/>
                  </a:lnTo>
                  <a:lnTo>
                    <a:pt x="760" y="60"/>
                  </a:lnTo>
                  <a:lnTo>
                    <a:pt x="757" y="57"/>
                  </a:lnTo>
                  <a:lnTo>
                    <a:pt x="749" y="52"/>
                  </a:lnTo>
                  <a:lnTo>
                    <a:pt x="739" y="49"/>
                  </a:lnTo>
                  <a:lnTo>
                    <a:pt x="734" y="47"/>
                  </a:lnTo>
                  <a:lnTo>
                    <a:pt x="729" y="47"/>
                  </a:lnTo>
                  <a:lnTo>
                    <a:pt x="717" y="46"/>
                  </a:lnTo>
                  <a:lnTo>
                    <a:pt x="711" y="46"/>
                  </a:lnTo>
                  <a:lnTo>
                    <a:pt x="705" y="47"/>
                  </a:lnTo>
                  <a:lnTo>
                    <a:pt x="699" y="47"/>
                  </a:lnTo>
                  <a:lnTo>
                    <a:pt x="694" y="49"/>
                  </a:lnTo>
                  <a:lnTo>
                    <a:pt x="689" y="50"/>
                  </a:lnTo>
                  <a:lnTo>
                    <a:pt x="685" y="52"/>
                  </a:lnTo>
                  <a:lnTo>
                    <a:pt x="677" y="57"/>
                  </a:lnTo>
                  <a:lnTo>
                    <a:pt x="673" y="60"/>
                  </a:lnTo>
                  <a:lnTo>
                    <a:pt x="670" y="63"/>
                  </a:lnTo>
                  <a:lnTo>
                    <a:pt x="668" y="66"/>
                  </a:lnTo>
                  <a:lnTo>
                    <a:pt x="666" y="70"/>
                  </a:lnTo>
                  <a:lnTo>
                    <a:pt x="664" y="74"/>
                  </a:lnTo>
                  <a:lnTo>
                    <a:pt x="663" y="78"/>
                  </a:lnTo>
                  <a:lnTo>
                    <a:pt x="662" y="83"/>
                  </a:lnTo>
                  <a:lnTo>
                    <a:pt x="662" y="89"/>
                  </a:lnTo>
                  <a:lnTo>
                    <a:pt x="663" y="96"/>
                  </a:lnTo>
                  <a:lnTo>
                    <a:pt x="663" y="99"/>
                  </a:lnTo>
                  <a:lnTo>
                    <a:pt x="664" y="102"/>
                  </a:lnTo>
                  <a:lnTo>
                    <a:pt x="667" y="108"/>
                  </a:lnTo>
                  <a:lnTo>
                    <a:pt x="671" y="112"/>
                  </a:lnTo>
                  <a:lnTo>
                    <a:pt x="677" y="117"/>
                  </a:lnTo>
                  <a:lnTo>
                    <a:pt x="683" y="120"/>
                  </a:lnTo>
                  <a:lnTo>
                    <a:pt x="692" y="123"/>
                  </a:lnTo>
                  <a:lnTo>
                    <a:pt x="701" y="126"/>
                  </a:lnTo>
                  <a:lnTo>
                    <a:pt x="725" y="131"/>
                  </a:lnTo>
                  <a:lnTo>
                    <a:pt x="731" y="133"/>
                  </a:lnTo>
                  <a:lnTo>
                    <a:pt x="736" y="135"/>
                  </a:lnTo>
                  <a:lnTo>
                    <a:pt x="737" y="137"/>
                  </a:lnTo>
                  <a:lnTo>
                    <a:pt x="738" y="139"/>
                  </a:lnTo>
                  <a:lnTo>
                    <a:pt x="739" y="141"/>
                  </a:lnTo>
                  <a:lnTo>
                    <a:pt x="739" y="143"/>
                  </a:lnTo>
                  <a:lnTo>
                    <a:pt x="739" y="145"/>
                  </a:lnTo>
                  <a:lnTo>
                    <a:pt x="738" y="148"/>
                  </a:lnTo>
                  <a:lnTo>
                    <a:pt x="736" y="150"/>
                  </a:lnTo>
                  <a:lnTo>
                    <a:pt x="734" y="152"/>
                  </a:lnTo>
                  <a:lnTo>
                    <a:pt x="731" y="153"/>
                  </a:lnTo>
                  <a:lnTo>
                    <a:pt x="728" y="154"/>
                  </a:lnTo>
                  <a:lnTo>
                    <a:pt x="724" y="155"/>
                  </a:lnTo>
                  <a:lnTo>
                    <a:pt x="720" y="155"/>
                  </a:lnTo>
                  <a:lnTo>
                    <a:pt x="714" y="155"/>
                  </a:lnTo>
                  <a:lnTo>
                    <a:pt x="709" y="154"/>
                  </a:lnTo>
                  <a:lnTo>
                    <a:pt x="705" y="153"/>
                  </a:lnTo>
                  <a:lnTo>
                    <a:pt x="702" y="151"/>
                  </a:lnTo>
                  <a:lnTo>
                    <a:pt x="699" y="148"/>
                  </a:lnTo>
                  <a:lnTo>
                    <a:pt x="697" y="145"/>
                  </a:lnTo>
                  <a:lnTo>
                    <a:pt x="695" y="142"/>
                  </a:lnTo>
                  <a:lnTo>
                    <a:pt x="694" y="137"/>
                  </a:lnTo>
                  <a:lnTo>
                    <a:pt x="659" y="137"/>
                  </a:lnTo>
                  <a:lnTo>
                    <a:pt x="659" y="143"/>
                  </a:lnTo>
                  <a:lnTo>
                    <a:pt x="660" y="147"/>
                  </a:lnTo>
                  <a:lnTo>
                    <a:pt x="662" y="152"/>
                  </a:lnTo>
                  <a:lnTo>
                    <a:pt x="664" y="156"/>
                  </a:lnTo>
                  <a:lnTo>
                    <a:pt x="666" y="161"/>
                  </a:lnTo>
                  <a:lnTo>
                    <a:pt x="669" y="164"/>
                  </a:lnTo>
                  <a:lnTo>
                    <a:pt x="672" y="168"/>
                  </a:lnTo>
                  <a:lnTo>
                    <a:pt x="676" y="171"/>
                  </a:lnTo>
                  <a:lnTo>
                    <a:pt x="680" y="173"/>
                  </a:lnTo>
                  <a:lnTo>
                    <a:pt x="685" y="176"/>
                  </a:lnTo>
                  <a:lnTo>
                    <a:pt x="689" y="178"/>
                  </a:lnTo>
                  <a:lnTo>
                    <a:pt x="695" y="180"/>
                  </a:lnTo>
                  <a:lnTo>
                    <a:pt x="700" y="181"/>
                  </a:lnTo>
                  <a:lnTo>
                    <a:pt x="706" y="182"/>
                  </a:lnTo>
                  <a:lnTo>
                    <a:pt x="712" y="183"/>
                  </a:lnTo>
                  <a:lnTo>
                    <a:pt x="719" y="183"/>
                  </a:lnTo>
                  <a:lnTo>
                    <a:pt x="725" y="183"/>
                  </a:lnTo>
                  <a:lnTo>
                    <a:pt x="731" y="182"/>
                  </a:lnTo>
                  <a:lnTo>
                    <a:pt x="737" y="181"/>
                  </a:lnTo>
                  <a:lnTo>
                    <a:pt x="743" y="180"/>
                  </a:lnTo>
                  <a:lnTo>
                    <a:pt x="748" y="178"/>
                  </a:lnTo>
                  <a:lnTo>
                    <a:pt x="753" y="176"/>
                  </a:lnTo>
                  <a:lnTo>
                    <a:pt x="761" y="171"/>
                  </a:lnTo>
                  <a:lnTo>
                    <a:pt x="765" y="168"/>
                  </a:lnTo>
                  <a:lnTo>
                    <a:pt x="768" y="164"/>
                  </a:lnTo>
                  <a:lnTo>
                    <a:pt x="770" y="161"/>
                  </a:lnTo>
                  <a:lnTo>
                    <a:pt x="773" y="157"/>
                  </a:lnTo>
                  <a:lnTo>
                    <a:pt x="774" y="153"/>
                  </a:lnTo>
                  <a:lnTo>
                    <a:pt x="776" y="148"/>
                  </a:lnTo>
                  <a:lnTo>
                    <a:pt x="776" y="143"/>
                  </a:lnTo>
                  <a:lnTo>
                    <a:pt x="777" y="138"/>
                  </a:lnTo>
                  <a:lnTo>
                    <a:pt x="776" y="135"/>
                  </a:lnTo>
                  <a:lnTo>
                    <a:pt x="776" y="131"/>
                  </a:lnTo>
                  <a:lnTo>
                    <a:pt x="774" y="124"/>
                  </a:lnTo>
                  <a:lnTo>
                    <a:pt x="773" y="121"/>
                  </a:lnTo>
                  <a:lnTo>
                    <a:pt x="771" y="118"/>
                  </a:lnTo>
                  <a:lnTo>
                    <a:pt x="767" y="113"/>
                  </a:lnTo>
                  <a:lnTo>
                    <a:pt x="762" y="109"/>
                  </a:lnTo>
                  <a:lnTo>
                    <a:pt x="759" y="107"/>
                  </a:lnTo>
                  <a:lnTo>
                    <a:pt x="756" y="105"/>
                  </a:lnTo>
                  <a:lnTo>
                    <a:pt x="748" y="102"/>
                  </a:lnTo>
                  <a:lnTo>
                    <a:pt x="738" y="100"/>
                  </a:lnTo>
                  <a:lnTo>
                    <a:pt x="714" y="95"/>
                  </a:lnTo>
                  <a:lnTo>
                    <a:pt x="706" y="93"/>
                  </a:lnTo>
                  <a:lnTo>
                    <a:pt x="704" y="92"/>
                  </a:lnTo>
                  <a:lnTo>
                    <a:pt x="702" y="91"/>
                  </a:lnTo>
                  <a:lnTo>
                    <a:pt x="700" y="90"/>
                  </a:lnTo>
                  <a:lnTo>
                    <a:pt x="699" y="88"/>
                  </a:lnTo>
                  <a:lnTo>
                    <a:pt x="698" y="86"/>
                  </a:lnTo>
                  <a:lnTo>
                    <a:pt x="698" y="84"/>
                  </a:lnTo>
                  <a:lnTo>
                    <a:pt x="699" y="82"/>
                  </a:lnTo>
                  <a:lnTo>
                    <a:pt x="699" y="80"/>
                  </a:lnTo>
                  <a:lnTo>
                    <a:pt x="701" y="78"/>
                  </a:lnTo>
                  <a:lnTo>
                    <a:pt x="703" y="76"/>
                  </a:lnTo>
                  <a:lnTo>
                    <a:pt x="706" y="75"/>
                  </a:lnTo>
                  <a:lnTo>
                    <a:pt x="709" y="74"/>
                  </a:lnTo>
                  <a:lnTo>
                    <a:pt x="712" y="74"/>
                  </a:lnTo>
                  <a:lnTo>
                    <a:pt x="716" y="73"/>
                  </a:lnTo>
                  <a:lnTo>
                    <a:pt x="721" y="74"/>
                  </a:lnTo>
                  <a:lnTo>
                    <a:pt x="725" y="74"/>
                  </a:lnTo>
                  <a:lnTo>
                    <a:pt x="728" y="75"/>
                  </a:lnTo>
                  <a:lnTo>
                    <a:pt x="731" y="77"/>
                  </a:lnTo>
                  <a:lnTo>
                    <a:pt x="734" y="79"/>
                  </a:lnTo>
                  <a:lnTo>
                    <a:pt x="736" y="82"/>
                  </a:lnTo>
                  <a:lnTo>
                    <a:pt x="737" y="85"/>
                  </a:lnTo>
                  <a:lnTo>
                    <a:pt x="738" y="89"/>
                  </a:lnTo>
                  <a:lnTo>
                    <a:pt x="774" y="89"/>
                  </a:lnTo>
                  <a:close/>
                  <a:moveTo>
                    <a:pt x="913" y="89"/>
                  </a:moveTo>
                  <a:lnTo>
                    <a:pt x="911" y="78"/>
                  </a:lnTo>
                  <a:lnTo>
                    <a:pt x="908" y="70"/>
                  </a:lnTo>
                  <a:lnTo>
                    <a:pt x="903" y="63"/>
                  </a:lnTo>
                  <a:lnTo>
                    <a:pt x="900" y="60"/>
                  </a:lnTo>
                  <a:lnTo>
                    <a:pt x="896" y="57"/>
                  </a:lnTo>
                  <a:lnTo>
                    <a:pt x="888" y="52"/>
                  </a:lnTo>
                  <a:lnTo>
                    <a:pt x="878" y="49"/>
                  </a:lnTo>
                  <a:lnTo>
                    <a:pt x="873" y="47"/>
                  </a:lnTo>
                  <a:lnTo>
                    <a:pt x="868" y="47"/>
                  </a:lnTo>
                  <a:lnTo>
                    <a:pt x="856" y="46"/>
                  </a:lnTo>
                  <a:lnTo>
                    <a:pt x="850" y="46"/>
                  </a:lnTo>
                  <a:lnTo>
                    <a:pt x="844" y="47"/>
                  </a:lnTo>
                  <a:lnTo>
                    <a:pt x="838" y="47"/>
                  </a:lnTo>
                  <a:lnTo>
                    <a:pt x="833" y="49"/>
                  </a:lnTo>
                  <a:lnTo>
                    <a:pt x="828" y="50"/>
                  </a:lnTo>
                  <a:lnTo>
                    <a:pt x="823" y="52"/>
                  </a:lnTo>
                  <a:lnTo>
                    <a:pt x="816" y="57"/>
                  </a:lnTo>
                  <a:lnTo>
                    <a:pt x="812" y="60"/>
                  </a:lnTo>
                  <a:lnTo>
                    <a:pt x="809" y="63"/>
                  </a:lnTo>
                  <a:lnTo>
                    <a:pt x="807" y="66"/>
                  </a:lnTo>
                  <a:lnTo>
                    <a:pt x="805" y="70"/>
                  </a:lnTo>
                  <a:lnTo>
                    <a:pt x="803" y="74"/>
                  </a:lnTo>
                  <a:lnTo>
                    <a:pt x="802" y="78"/>
                  </a:lnTo>
                  <a:lnTo>
                    <a:pt x="801" y="83"/>
                  </a:lnTo>
                  <a:lnTo>
                    <a:pt x="801" y="89"/>
                  </a:lnTo>
                  <a:lnTo>
                    <a:pt x="801" y="96"/>
                  </a:lnTo>
                  <a:lnTo>
                    <a:pt x="802" y="99"/>
                  </a:lnTo>
                  <a:lnTo>
                    <a:pt x="803" y="102"/>
                  </a:lnTo>
                  <a:lnTo>
                    <a:pt x="806" y="108"/>
                  </a:lnTo>
                  <a:lnTo>
                    <a:pt x="810" y="112"/>
                  </a:lnTo>
                  <a:lnTo>
                    <a:pt x="815" y="117"/>
                  </a:lnTo>
                  <a:lnTo>
                    <a:pt x="822" y="120"/>
                  </a:lnTo>
                  <a:lnTo>
                    <a:pt x="830" y="123"/>
                  </a:lnTo>
                  <a:lnTo>
                    <a:pt x="840" y="126"/>
                  </a:lnTo>
                  <a:lnTo>
                    <a:pt x="864" y="131"/>
                  </a:lnTo>
                  <a:lnTo>
                    <a:pt x="870" y="133"/>
                  </a:lnTo>
                  <a:lnTo>
                    <a:pt x="875" y="135"/>
                  </a:lnTo>
                  <a:lnTo>
                    <a:pt x="876" y="137"/>
                  </a:lnTo>
                  <a:lnTo>
                    <a:pt x="877" y="139"/>
                  </a:lnTo>
                  <a:lnTo>
                    <a:pt x="878" y="141"/>
                  </a:lnTo>
                  <a:lnTo>
                    <a:pt x="878" y="143"/>
                  </a:lnTo>
                  <a:lnTo>
                    <a:pt x="878" y="145"/>
                  </a:lnTo>
                  <a:lnTo>
                    <a:pt x="877" y="148"/>
                  </a:lnTo>
                  <a:lnTo>
                    <a:pt x="875" y="150"/>
                  </a:lnTo>
                  <a:lnTo>
                    <a:pt x="873" y="152"/>
                  </a:lnTo>
                  <a:lnTo>
                    <a:pt x="870" y="153"/>
                  </a:lnTo>
                  <a:lnTo>
                    <a:pt x="866" y="154"/>
                  </a:lnTo>
                  <a:lnTo>
                    <a:pt x="863" y="155"/>
                  </a:lnTo>
                  <a:lnTo>
                    <a:pt x="858" y="155"/>
                  </a:lnTo>
                  <a:lnTo>
                    <a:pt x="853" y="155"/>
                  </a:lnTo>
                  <a:lnTo>
                    <a:pt x="848" y="154"/>
                  </a:lnTo>
                  <a:lnTo>
                    <a:pt x="844" y="153"/>
                  </a:lnTo>
                  <a:lnTo>
                    <a:pt x="841" y="151"/>
                  </a:lnTo>
                  <a:lnTo>
                    <a:pt x="838" y="148"/>
                  </a:lnTo>
                  <a:lnTo>
                    <a:pt x="836" y="145"/>
                  </a:lnTo>
                  <a:lnTo>
                    <a:pt x="834" y="142"/>
                  </a:lnTo>
                  <a:lnTo>
                    <a:pt x="833" y="137"/>
                  </a:lnTo>
                  <a:lnTo>
                    <a:pt x="797" y="137"/>
                  </a:lnTo>
                  <a:lnTo>
                    <a:pt x="798" y="143"/>
                  </a:lnTo>
                  <a:lnTo>
                    <a:pt x="799" y="147"/>
                  </a:lnTo>
                  <a:lnTo>
                    <a:pt x="801" y="152"/>
                  </a:lnTo>
                  <a:lnTo>
                    <a:pt x="803" y="156"/>
                  </a:lnTo>
                  <a:lnTo>
                    <a:pt x="805" y="161"/>
                  </a:lnTo>
                  <a:lnTo>
                    <a:pt x="808" y="164"/>
                  </a:lnTo>
                  <a:lnTo>
                    <a:pt x="811" y="168"/>
                  </a:lnTo>
                  <a:lnTo>
                    <a:pt x="815" y="171"/>
                  </a:lnTo>
                  <a:lnTo>
                    <a:pt x="819" y="173"/>
                  </a:lnTo>
                  <a:lnTo>
                    <a:pt x="823" y="176"/>
                  </a:lnTo>
                  <a:lnTo>
                    <a:pt x="828" y="178"/>
                  </a:lnTo>
                  <a:lnTo>
                    <a:pt x="833" y="180"/>
                  </a:lnTo>
                  <a:lnTo>
                    <a:pt x="839" y="181"/>
                  </a:lnTo>
                  <a:lnTo>
                    <a:pt x="845" y="182"/>
                  </a:lnTo>
                  <a:lnTo>
                    <a:pt x="851" y="183"/>
                  </a:lnTo>
                  <a:lnTo>
                    <a:pt x="858" y="183"/>
                  </a:lnTo>
                  <a:lnTo>
                    <a:pt x="864" y="183"/>
                  </a:lnTo>
                  <a:lnTo>
                    <a:pt x="870" y="182"/>
                  </a:lnTo>
                  <a:lnTo>
                    <a:pt x="876" y="181"/>
                  </a:lnTo>
                  <a:lnTo>
                    <a:pt x="883" y="180"/>
                  </a:lnTo>
                  <a:lnTo>
                    <a:pt x="888" y="178"/>
                  </a:lnTo>
                  <a:lnTo>
                    <a:pt x="893" y="176"/>
                  </a:lnTo>
                  <a:lnTo>
                    <a:pt x="901" y="171"/>
                  </a:lnTo>
                  <a:lnTo>
                    <a:pt x="904" y="168"/>
                  </a:lnTo>
                  <a:lnTo>
                    <a:pt x="908" y="164"/>
                  </a:lnTo>
                  <a:lnTo>
                    <a:pt x="910" y="161"/>
                  </a:lnTo>
                  <a:lnTo>
                    <a:pt x="912" y="157"/>
                  </a:lnTo>
                  <a:lnTo>
                    <a:pt x="914" y="153"/>
                  </a:lnTo>
                  <a:lnTo>
                    <a:pt x="915" y="148"/>
                  </a:lnTo>
                  <a:lnTo>
                    <a:pt x="916" y="143"/>
                  </a:lnTo>
                  <a:lnTo>
                    <a:pt x="916" y="138"/>
                  </a:lnTo>
                  <a:lnTo>
                    <a:pt x="916" y="135"/>
                  </a:lnTo>
                  <a:lnTo>
                    <a:pt x="916" y="131"/>
                  </a:lnTo>
                  <a:lnTo>
                    <a:pt x="914" y="124"/>
                  </a:lnTo>
                  <a:lnTo>
                    <a:pt x="913" y="121"/>
                  </a:lnTo>
                  <a:lnTo>
                    <a:pt x="911" y="118"/>
                  </a:lnTo>
                  <a:lnTo>
                    <a:pt x="907" y="113"/>
                  </a:lnTo>
                  <a:lnTo>
                    <a:pt x="902" y="109"/>
                  </a:lnTo>
                  <a:lnTo>
                    <a:pt x="899" y="107"/>
                  </a:lnTo>
                  <a:lnTo>
                    <a:pt x="896" y="105"/>
                  </a:lnTo>
                  <a:lnTo>
                    <a:pt x="888" y="102"/>
                  </a:lnTo>
                  <a:lnTo>
                    <a:pt x="876" y="100"/>
                  </a:lnTo>
                  <a:lnTo>
                    <a:pt x="853" y="95"/>
                  </a:lnTo>
                  <a:lnTo>
                    <a:pt x="845" y="93"/>
                  </a:lnTo>
                  <a:lnTo>
                    <a:pt x="842" y="92"/>
                  </a:lnTo>
                  <a:lnTo>
                    <a:pt x="840" y="91"/>
                  </a:lnTo>
                  <a:lnTo>
                    <a:pt x="839" y="90"/>
                  </a:lnTo>
                  <a:lnTo>
                    <a:pt x="838" y="88"/>
                  </a:lnTo>
                  <a:lnTo>
                    <a:pt x="837" y="86"/>
                  </a:lnTo>
                  <a:lnTo>
                    <a:pt x="837" y="84"/>
                  </a:lnTo>
                  <a:lnTo>
                    <a:pt x="837" y="82"/>
                  </a:lnTo>
                  <a:lnTo>
                    <a:pt x="838" y="80"/>
                  </a:lnTo>
                  <a:lnTo>
                    <a:pt x="840" y="78"/>
                  </a:lnTo>
                  <a:lnTo>
                    <a:pt x="842" y="76"/>
                  </a:lnTo>
                  <a:lnTo>
                    <a:pt x="845" y="75"/>
                  </a:lnTo>
                  <a:lnTo>
                    <a:pt x="848" y="74"/>
                  </a:lnTo>
                  <a:lnTo>
                    <a:pt x="851" y="74"/>
                  </a:lnTo>
                  <a:lnTo>
                    <a:pt x="855" y="73"/>
                  </a:lnTo>
                  <a:lnTo>
                    <a:pt x="860" y="74"/>
                  </a:lnTo>
                  <a:lnTo>
                    <a:pt x="864" y="74"/>
                  </a:lnTo>
                  <a:lnTo>
                    <a:pt x="867" y="75"/>
                  </a:lnTo>
                  <a:lnTo>
                    <a:pt x="870" y="77"/>
                  </a:lnTo>
                  <a:lnTo>
                    <a:pt x="873" y="79"/>
                  </a:lnTo>
                  <a:lnTo>
                    <a:pt x="875" y="82"/>
                  </a:lnTo>
                  <a:lnTo>
                    <a:pt x="876" y="85"/>
                  </a:lnTo>
                  <a:lnTo>
                    <a:pt x="877" y="89"/>
                  </a:lnTo>
                  <a:lnTo>
                    <a:pt x="913" y="89"/>
                  </a:lnTo>
                  <a:close/>
                  <a:moveTo>
                    <a:pt x="983" y="49"/>
                  </a:moveTo>
                  <a:lnTo>
                    <a:pt x="945" y="49"/>
                  </a:lnTo>
                  <a:lnTo>
                    <a:pt x="945" y="179"/>
                  </a:lnTo>
                  <a:lnTo>
                    <a:pt x="983" y="179"/>
                  </a:lnTo>
                  <a:lnTo>
                    <a:pt x="983" y="49"/>
                  </a:lnTo>
                  <a:close/>
                  <a:moveTo>
                    <a:pt x="983" y="0"/>
                  </a:moveTo>
                  <a:lnTo>
                    <a:pt x="945" y="0"/>
                  </a:lnTo>
                  <a:lnTo>
                    <a:pt x="945" y="31"/>
                  </a:lnTo>
                  <a:lnTo>
                    <a:pt x="983" y="31"/>
                  </a:lnTo>
                  <a:lnTo>
                    <a:pt x="983" y="0"/>
                  </a:lnTo>
                  <a:close/>
                  <a:moveTo>
                    <a:pt x="1081" y="46"/>
                  </a:moveTo>
                  <a:lnTo>
                    <a:pt x="1073" y="46"/>
                  </a:lnTo>
                  <a:lnTo>
                    <a:pt x="1066" y="47"/>
                  </a:lnTo>
                  <a:lnTo>
                    <a:pt x="1059" y="49"/>
                  </a:lnTo>
                  <a:lnTo>
                    <a:pt x="1053" y="51"/>
                  </a:lnTo>
                  <a:lnTo>
                    <a:pt x="1047" y="54"/>
                  </a:lnTo>
                  <a:lnTo>
                    <a:pt x="1041" y="57"/>
                  </a:lnTo>
                  <a:lnTo>
                    <a:pt x="1036" y="61"/>
                  </a:lnTo>
                  <a:lnTo>
                    <a:pt x="1031" y="65"/>
                  </a:lnTo>
                  <a:lnTo>
                    <a:pt x="1027" y="70"/>
                  </a:lnTo>
                  <a:lnTo>
                    <a:pt x="1023" y="75"/>
                  </a:lnTo>
                  <a:lnTo>
                    <a:pt x="1020" y="80"/>
                  </a:lnTo>
                  <a:lnTo>
                    <a:pt x="1017" y="86"/>
                  </a:lnTo>
                  <a:lnTo>
                    <a:pt x="1015" y="94"/>
                  </a:lnTo>
                  <a:lnTo>
                    <a:pt x="1014" y="100"/>
                  </a:lnTo>
                  <a:lnTo>
                    <a:pt x="1013" y="107"/>
                  </a:lnTo>
                  <a:lnTo>
                    <a:pt x="1012" y="115"/>
                  </a:lnTo>
                  <a:lnTo>
                    <a:pt x="1013" y="122"/>
                  </a:lnTo>
                  <a:lnTo>
                    <a:pt x="1014" y="129"/>
                  </a:lnTo>
                  <a:lnTo>
                    <a:pt x="1015" y="136"/>
                  </a:lnTo>
                  <a:lnTo>
                    <a:pt x="1017" y="142"/>
                  </a:lnTo>
                  <a:lnTo>
                    <a:pt x="1020" y="148"/>
                  </a:lnTo>
                  <a:lnTo>
                    <a:pt x="1023" y="154"/>
                  </a:lnTo>
                  <a:lnTo>
                    <a:pt x="1027" y="159"/>
                  </a:lnTo>
                  <a:lnTo>
                    <a:pt x="1031" y="164"/>
                  </a:lnTo>
                  <a:lnTo>
                    <a:pt x="1036" y="168"/>
                  </a:lnTo>
                  <a:lnTo>
                    <a:pt x="1041" y="172"/>
                  </a:lnTo>
                  <a:lnTo>
                    <a:pt x="1047" y="175"/>
                  </a:lnTo>
                  <a:lnTo>
                    <a:pt x="1053" y="178"/>
                  </a:lnTo>
                  <a:lnTo>
                    <a:pt x="1059" y="180"/>
                  </a:lnTo>
                  <a:lnTo>
                    <a:pt x="1066" y="181"/>
                  </a:lnTo>
                  <a:lnTo>
                    <a:pt x="1073" y="182"/>
                  </a:lnTo>
                  <a:lnTo>
                    <a:pt x="1081" y="183"/>
                  </a:lnTo>
                  <a:lnTo>
                    <a:pt x="1088" y="182"/>
                  </a:lnTo>
                  <a:lnTo>
                    <a:pt x="1095" y="181"/>
                  </a:lnTo>
                  <a:lnTo>
                    <a:pt x="1102" y="180"/>
                  </a:lnTo>
                  <a:lnTo>
                    <a:pt x="1108" y="178"/>
                  </a:lnTo>
                  <a:lnTo>
                    <a:pt x="1114" y="175"/>
                  </a:lnTo>
                  <a:lnTo>
                    <a:pt x="1120" y="172"/>
                  </a:lnTo>
                  <a:lnTo>
                    <a:pt x="1125" y="168"/>
                  </a:lnTo>
                  <a:lnTo>
                    <a:pt x="1130" y="164"/>
                  </a:lnTo>
                  <a:lnTo>
                    <a:pt x="1134" y="159"/>
                  </a:lnTo>
                  <a:lnTo>
                    <a:pt x="1138" y="154"/>
                  </a:lnTo>
                  <a:lnTo>
                    <a:pt x="1141" y="149"/>
                  </a:lnTo>
                  <a:lnTo>
                    <a:pt x="1144" y="143"/>
                  </a:lnTo>
                  <a:lnTo>
                    <a:pt x="1146" y="136"/>
                  </a:lnTo>
                  <a:lnTo>
                    <a:pt x="1148" y="130"/>
                  </a:lnTo>
                  <a:lnTo>
                    <a:pt x="1149" y="123"/>
                  </a:lnTo>
                  <a:lnTo>
                    <a:pt x="1149" y="116"/>
                  </a:lnTo>
                  <a:lnTo>
                    <a:pt x="1149" y="108"/>
                  </a:lnTo>
                  <a:lnTo>
                    <a:pt x="1148" y="101"/>
                  </a:lnTo>
                  <a:lnTo>
                    <a:pt x="1146" y="94"/>
                  </a:lnTo>
                  <a:lnTo>
                    <a:pt x="1145" y="91"/>
                  </a:lnTo>
                  <a:lnTo>
                    <a:pt x="1144" y="88"/>
                  </a:lnTo>
                  <a:lnTo>
                    <a:pt x="1141" y="81"/>
                  </a:lnTo>
                  <a:lnTo>
                    <a:pt x="1138" y="75"/>
                  </a:lnTo>
                  <a:lnTo>
                    <a:pt x="1134" y="70"/>
                  </a:lnTo>
                  <a:lnTo>
                    <a:pt x="1130" y="65"/>
                  </a:lnTo>
                  <a:lnTo>
                    <a:pt x="1125" y="61"/>
                  </a:lnTo>
                  <a:lnTo>
                    <a:pt x="1120" y="57"/>
                  </a:lnTo>
                  <a:lnTo>
                    <a:pt x="1115" y="54"/>
                  </a:lnTo>
                  <a:lnTo>
                    <a:pt x="1109" y="51"/>
                  </a:lnTo>
                  <a:lnTo>
                    <a:pt x="1102" y="49"/>
                  </a:lnTo>
                  <a:lnTo>
                    <a:pt x="1095" y="47"/>
                  </a:lnTo>
                  <a:lnTo>
                    <a:pt x="1088" y="46"/>
                  </a:lnTo>
                  <a:lnTo>
                    <a:pt x="1081" y="46"/>
                  </a:lnTo>
                  <a:close/>
                  <a:moveTo>
                    <a:pt x="1081" y="76"/>
                  </a:moveTo>
                  <a:lnTo>
                    <a:pt x="1088" y="77"/>
                  </a:lnTo>
                  <a:lnTo>
                    <a:pt x="1091" y="77"/>
                  </a:lnTo>
                  <a:lnTo>
                    <a:pt x="1094" y="79"/>
                  </a:lnTo>
                  <a:lnTo>
                    <a:pt x="1096" y="80"/>
                  </a:lnTo>
                  <a:lnTo>
                    <a:pt x="1099" y="82"/>
                  </a:lnTo>
                  <a:lnTo>
                    <a:pt x="1103" y="86"/>
                  </a:lnTo>
                  <a:lnTo>
                    <a:pt x="1107" y="92"/>
                  </a:lnTo>
                  <a:lnTo>
                    <a:pt x="1109" y="99"/>
                  </a:lnTo>
                  <a:lnTo>
                    <a:pt x="1110" y="103"/>
                  </a:lnTo>
                  <a:lnTo>
                    <a:pt x="1111" y="107"/>
                  </a:lnTo>
                  <a:lnTo>
                    <a:pt x="1111" y="115"/>
                  </a:lnTo>
                  <a:lnTo>
                    <a:pt x="1110" y="124"/>
                  </a:lnTo>
                  <a:lnTo>
                    <a:pt x="1110" y="128"/>
                  </a:lnTo>
                  <a:lnTo>
                    <a:pt x="1109" y="131"/>
                  </a:lnTo>
                  <a:lnTo>
                    <a:pt x="1106" y="138"/>
                  </a:lnTo>
                  <a:lnTo>
                    <a:pt x="1103" y="143"/>
                  </a:lnTo>
                  <a:lnTo>
                    <a:pt x="1099" y="147"/>
                  </a:lnTo>
                  <a:lnTo>
                    <a:pt x="1096" y="149"/>
                  </a:lnTo>
                  <a:lnTo>
                    <a:pt x="1094" y="150"/>
                  </a:lnTo>
                  <a:lnTo>
                    <a:pt x="1091" y="151"/>
                  </a:lnTo>
                  <a:lnTo>
                    <a:pt x="1088" y="152"/>
                  </a:lnTo>
                  <a:lnTo>
                    <a:pt x="1084" y="152"/>
                  </a:lnTo>
                  <a:lnTo>
                    <a:pt x="1081" y="153"/>
                  </a:lnTo>
                  <a:lnTo>
                    <a:pt x="1074" y="152"/>
                  </a:lnTo>
                  <a:lnTo>
                    <a:pt x="1068" y="150"/>
                  </a:lnTo>
                  <a:lnTo>
                    <a:pt x="1065" y="149"/>
                  </a:lnTo>
                  <a:lnTo>
                    <a:pt x="1063" y="147"/>
                  </a:lnTo>
                  <a:lnTo>
                    <a:pt x="1058" y="143"/>
                  </a:lnTo>
                  <a:lnTo>
                    <a:pt x="1055" y="137"/>
                  </a:lnTo>
                  <a:lnTo>
                    <a:pt x="1052" y="131"/>
                  </a:lnTo>
                  <a:lnTo>
                    <a:pt x="1052" y="127"/>
                  </a:lnTo>
                  <a:lnTo>
                    <a:pt x="1051" y="123"/>
                  </a:lnTo>
                  <a:lnTo>
                    <a:pt x="1050" y="115"/>
                  </a:lnTo>
                  <a:lnTo>
                    <a:pt x="1051" y="106"/>
                  </a:lnTo>
                  <a:lnTo>
                    <a:pt x="1052" y="102"/>
                  </a:lnTo>
                  <a:lnTo>
                    <a:pt x="1052" y="99"/>
                  </a:lnTo>
                  <a:lnTo>
                    <a:pt x="1055" y="92"/>
                  </a:lnTo>
                  <a:lnTo>
                    <a:pt x="1056" y="89"/>
                  </a:lnTo>
                  <a:lnTo>
                    <a:pt x="1058" y="86"/>
                  </a:lnTo>
                  <a:lnTo>
                    <a:pt x="1063" y="82"/>
                  </a:lnTo>
                  <a:lnTo>
                    <a:pt x="1065" y="80"/>
                  </a:lnTo>
                  <a:lnTo>
                    <a:pt x="1068" y="79"/>
                  </a:lnTo>
                  <a:lnTo>
                    <a:pt x="1071" y="77"/>
                  </a:lnTo>
                  <a:lnTo>
                    <a:pt x="1074" y="77"/>
                  </a:lnTo>
                  <a:lnTo>
                    <a:pt x="1081" y="76"/>
                  </a:lnTo>
                  <a:close/>
                  <a:moveTo>
                    <a:pt x="1176" y="49"/>
                  </a:moveTo>
                  <a:lnTo>
                    <a:pt x="1176" y="179"/>
                  </a:lnTo>
                  <a:lnTo>
                    <a:pt x="1214" y="179"/>
                  </a:lnTo>
                  <a:lnTo>
                    <a:pt x="1214" y="107"/>
                  </a:lnTo>
                  <a:lnTo>
                    <a:pt x="1214" y="100"/>
                  </a:lnTo>
                  <a:lnTo>
                    <a:pt x="1215" y="94"/>
                  </a:lnTo>
                  <a:lnTo>
                    <a:pt x="1217" y="89"/>
                  </a:lnTo>
                  <a:lnTo>
                    <a:pt x="1220" y="85"/>
                  </a:lnTo>
                  <a:lnTo>
                    <a:pt x="1221" y="83"/>
                  </a:lnTo>
                  <a:lnTo>
                    <a:pt x="1223" y="82"/>
                  </a:lnTo>
                  <a:lnTo>
                    <a:pt x="1227" y="79"/>
                  </a:lnTo>
                  <a:lnTo>
                    <a:pt x="1231" y="78"/>
                  </a:lnTo>
                  <a:lnTo>
                    <a:pt x="1236" y="78"/>
                  </a:lnTo>
                  <a:lnTo>
                    <a:pt x="1241" y="78"/>
                  </a:lnTo>
                  <a:lnTo>
                    <a:pt x="1243" y="79"/>
                  </a:lnTo>
                  <a:lnTo>
                    <a:pt x="1245" y="80"/>
                  </a:lnTo>
                  <a:lnTo>
                    <a:pt x="1249" y="82"/>
                  </a:lnTo>
                  <a:lnTo>
                    <a:pt x="1251" y="85"/>
                  </a:lnTo>
                  <a:lnTo>
                    <a:pt x="1253" y="90"/>
                  </a:lnTo>
                  <a:lnTo>
                    <a:pt x="1255" y="94"/>
                  </a:lnTo>
                  <a:lnTo>
                    <a:pt x="1255" y="101"/>
                  </a:lnTo>
                  <a:lnTo>
                    <a:pt x="1255" y="109"/>
                  </a:lnTo>
                  <a:lnTo>
                    <a:pt x="1255" y="179"/>
                  </a:lnTo>
                  <a:lnTo>
                    <a:pt x="1293" y="179"/>
                  </a:lnTo>
                  <a:lnTo>
                    <a:pt x="1293" y="96"/>
                  </a:lnTo>
                  <a:lnTo>
                    <a:pt x="1293" y="90"/>
                  </a:lnTo>
                  <a:lnTo>
                    <a:pt x="1293" y="84"/>
                  </a:lnTo>
                  <a:lnTo>
                    <a:pt x="1292" y="79"/>
                  </a:lnTo>
                  <a:lnTo>
                    <a:pt x="1290" y="74"/>
                  </a:lnTo>
                  <a:lnTo>
                    <a:pt x="1288" y="70"/>
                  </a:lnTo>
                  <a:lnTo>
                    <a:pt x="1286" y="66"/>
                  </a:lnTo>
                  <a:lnTo>
                    <a:pt x="1284" y="62"/>
                  </a:lnTo>
                  <a:lnTo>
                    <a:pt x="1281" y="59"/>
                  </a:lnTo>
                  <a:lnTo>
                    <a:pt x="1278" y="56"/>
                  </a:lnTo>
                  <a:lnTo>
                    <a:pt x="1275" y="53"/>
                  </a:lnTo>
                  <a:lnTo>
                    <a:pt x="1271" y="51"/>
                  </a:lnTo>
                  <a:lnTo>
                    <a:pt x="1267" y="49"/>
                  </a:lnTo>
                  <a:lnTo>
                    <a:pt x="1263" y="48"/>
                  </a:lnTo>
                  <a:lnTo>
                    <a:pt x="1258" y="46"/>
                  </a:lnTo>
                  <a:lnTo>
                    <a:pt x="1248" y="46"/>
                  </a:lnTo>
                  <a:lnTo>
                    <a:pt x="1239" y="46"/>
                  </a:lnTo>
                  <a:lnTo>
                    <a:pt x="1235" y="47"/>
                  </a:lnTo>
                  <a:lnTo>
                    <a:pt x="1231" y="49"/>
                  </a:lnTo>
                  <a:lnTo>
                    <a:pt x="1227" y="51"/>
                  </a:lnTo>
                  <a:lnTo>
                    <a:pt x="1222" y="54"/>
                  </a:lnTo>
                  <a:lnTo>
                    <a:pt x="1218" y="57"/>
                  </a:lnTo>
                  <a:lnTo>
                    <a:pt x="1213" y="62"/>
                  </a:lnTo>
                  <a:lnTo>
                    <a:pt x="1213" y="49"/>
                  </a:lnTo>
                  <a:lnTo>
                    <a:pt x="1176" y="49"/>
                  </a:lnTo>
                  <a:close/>
                  <a:moveTo>
                    <a:pt x="1361" y="91"/>
                  </a:moveTo>
                  <a:lnTo>
                    <a:pt x="1362" y="86"/>
                  </a:lnTo>
                  <a:lnTo>
                    <a:pt x="1362" y="85"/>
                  </a:lnTo>
                  <a:lnTo>
                    <a:pt x="1363" y="83"/>
                  </a:lnTo>
                  <a:lnTo>
                    <a:pt x="1365" y="81"/>
                  </a:lnTo>
                  <a:lnTo>
                    <a:pt x="1368" y="78"/>
                  </a:lnTo>
                  <a:lnTo>
                    <a:pt x="1371" y="77"/>
                  </a:lnTo>
                  <a:lnTo>
                    <a:pt x="1375" y="76"/>
                  </a:lnTo>
                  <a:lnTo>
                    <a:pt x="1379" y="75"/>
                  </a:lnTo>
                  <a:lnTo>
                    <a:pt x="1384" y="75"/>
                  </a:lnTo>
                  <a:lnTo>
                    <a:pt x="1388" y="75"/>
                  </a:lnTo>
                  <a:lnTo>
                    <a:pt x="1392" y="76"/>
                  </a:lnTo>
                  <a:lnTo>
                    <a:pt x="1395" y="77"/>
                  </a:lnTo>
                  <a:lnTo>
                    <a:pt x="1398" y="78"/>
                  </a:lnTo>
                  <a:lnTo>
                    <a:pt x="1401" y="80"/>
                  </a:lnTo>
                  <a:lnTo>
                    <a:pt x="1402" y="82"/>
                  </a:lnTo>
                  <a:lnTo>
                    <a:pt x="1403" y="84"/>
                  </a:lnTo>
                  <a:lnTo>
                    <a:pt x="1404" y="86"/>
                  </a:lnTo>
                  <a:lnTo>
                    <a:pt x="1403" y="91"/>
                  </a:lnTo>
                  <a:lnTo>
                    <a:pt x="1402" y="92"/>
                  </a:lnTo>
                  <a:lnTo>
                    <a:pt x="1401" y="93"/>
                  </a:lnTo>
                  <a:lnTo>
                    <a:pt x="1397" y="95"/>
                  </a:lnTo>
                  <a:lnTo>
                    <a:pt x="1392" y="96"/>
                  </a:lnTo>
                  <a:lnTo>
                    <a:pt x="1372" y="100"/>
                  </a:lnTo>
                  <a:lnTo>
                    <a:pt x="1359" y="102"/>
                  </a:lnTo>
                  <a:lnTo>
                    <a:pt x="1348" y="105"/>
                  </a:lnTo>
                  <a:lnTo>
                    <a:pt x="1344" y="107"/>
                  </a:lnTo>
                  <a:lnTo>
                    <a:pt x="1339" y="109"/>
                  </a:lnTo>
                  <a:lnTo>
                    <a:pt x="1336" y="112"/>
                  </a:lnTo>
                  <a:lnTo>
                    <a:pt x="1332" y="114"/>
                  </a:lnTo>
                  <a:lnTo>
                    <a:pt x="1327" y="120"/>
                  </a:lnTo>
                  <a:lnTo>
                    <a:pt x="1325" y="123"/>
                  </a:lnTo>
                  <a:lnTo>
                    <a:pt x="1323" y="126"/>
                  </a:lnTo>
                  <a:lnTo>
                    <a:pt x="1322" y="130"/>
                  </a:lnTo>
                  <a:lnTo>
                    <a:pt x="1321" y="134"/>
                  </a:lnTo>
                  <a:lnTo>
                    <a:pt x="1320" y="138"/>
                  </a:lnTo>
                  <a:lnTo>
                    <a:pt x="1320" y="142"/>
                  </a:lnTo>
                  <a:lnTo>
                    <a:pt x="1320" y="147"/>
                  </a:lnTo>
                  <a:lnTo>
                    <a:pt x="1321" y="151"/>
                  </a:lnTo>
                  <a:lnTo>
                    <a:pt x="1322" y="155"/>
                  </a:lnTo>
                  <a:lnTo>
                    <a:pt x="1324" y="159"/>
                  </a:lnTo>
                  <a:lnTo>
                    <a:pt x="1326" y="163"/>
                  </a:lnTo>
                  <a:lnTo>
                    <a:pt x="1328" y="166"/>
                  </a:lnTo>
                  <a:lnTo>
                    <a:pt x="1330" y="169"/>
                  </a:lnTo>
                  <a:lnTo>
                    <a:pt x="1333" y="172"/>
                  </a:lnTo>
                  <a:lnTo>
                    <a:pt x="1337" y="174"/>
                  </a:lnTo>
                  <a:lnTo>
                    <a:pt x="1340" y="176"/>
                  </a:lnTo>
                  <a:lnTo>
                    <a:pt x="1348" y="180"/>
                  </a:lnTo>
                  <a:lnTo>
                    <a:pt x="1353" y="181"/>
                  </a:lnTo>
                  <a:lnTo>
                    <a:pt x="1358" y="182"/>
                  </a:lnTo>
                  <a:lnTo>
                    <a:pt x="1368" y="183"/>
                  </a:lnTo>
                  <a:lnTo>
                    <a:pt x="1373" y="183"/>
                  </a:lnTo>
                  <a:lnTo>
                    <a:pt x="1378" y="182"/>
                  </a:lnTo>
                  <a:lnTo>
                    <a:pt x="1383" y="181"/>
                  </a:lnTo>
                  <a:lnTo>
                    <a:pt x="1387" y="180"/>
                  </a:lnTo>
                  <a:lnTo>
                    <a:pt x="1391" y="178"/>
                  </a:lnTo>
                  <a:lnTo>
                    <a:pt x="1396" y="176"/>
                  </a:lnTo>
                  <a:lnTo>
                    <a:pt x="1405" y="169"/>
                  </a:lnTo>
                  <a:lnTo>
                    <a:pt x="1406" y="174"/>
                  </a:lnTo>
                  <a:lnTo>
                    <a:pt x="1408" y="179"/>
                  </a:lnTo>
                  <a:lnTo>
                    <a:pt x="1446" y="179"/>
                  </a:lnTo>
                  <a:lnTo>
                    <a:pt x="1444" y="175"/>
                  </a:lnTo>
                  <a:lnTo>
                    <a:pt x="1442" y="171"/>
                  </a:lnTo>
                  <a:lnTo>
                    <a:pt x="1442" y="166"/>
                  </a:lnTo>
                  <a:lnTo>
                    <a:pt x="1441" y="157"/>
                  </a:lnTo>
                  <a:lnTo>
                    <a:pt x="1441" y="98"/>
                  </a:lnTo>
                  <a:lnTo>
                    <a:pt x="1441" y="91"/>
                  </a:lnTo>
                  <a:lnTo>
                    <a:pt x="1441" y="84"/>
                  </a:lnTo>
                  <a:lnTo>
                    <a:pt x="1440" y="79"/>
                  </a:lnTo>
                  <a:lnTo>
                    <a:pt x="1439" y="74"/>
                  </a:lnTo>
                  <a:lnTo>
                    <a:pt x="1437" y="70"/>
                  </a:lnTo>
                  <a:lnTo>
                    <a:pt x="1435" y="66"/>
                  </a:lnTo>
                  <a:lnTo>
                    <a:pt x="1432" y="62"/>
                  </a:lnTo>
                  <a:lnTo>
                    <a:pt x="1429" y="59"/>
                  </a:lnTo>
                  <a:lnTo>
                    <a:pt x="1427" y="58"/>
                  </a:lnTo>
                  <a:lnTo>
                    <a:pt x="1425" y="56"/>
                  </a:lnTo>
                  <a:lnTo>
                    <a:pt x="1420" y="53"/>
                  </a:lnTo>
                  <a:lnTo>
                    <a:pt x="1415" y="51"/>
                  </a:lnTo>
                  <a:lnTo>
                    <a:pt x="1410" y="49"/>
                  </a:lnTo>
                  <a:lnTo>
                    <a:pt x="1404" y="48"/>
                  </a:lnTo>
                  <a:lnTo>
                    <a:pt x="1398" y="47"/>
                  </a:lnTo>
                  <a:lnTo>
                    <a:pt x="1391" y="46"/>
                  </a:lnTo>
                  <a:lnTo>
                    <a:pt x="1384" y="46"/>
                  </a:lnTo>
                  <a:lnTo>
                    <a:pt x="1377" y="46"/>
                  </a:lnTo>
                  <a:lnTo>
                    <a:pt x="1371" y="47"/>
                  </a:lnTo>
                  <a:lnTo>
                    <a:pt x="1360" y="49"/>
                  </a:lnTo>
                  <a:lnTo>
                    <a:pt x="1355" y="50"/>
                  </a:lnTo>
                  <a:lnTo>
                    <a:pt x="1351" y="52"/>
                  </a:lnTo>
                  <a:lnTo>
                    <a:pt x="1347" y="54"/>
                  </a:lnTo>
                  <a:lnTo>
                    <a:pt x="1343" y="57"/>
                  </a:lnTo>
                  <a:lnTo>
                    <a:pt x="1339" y="60"/>
                  </a:lnTo>
                  <a:lnTo>
                    <a:pt x="1336" y="63"/>
                  </a:lnTo>
                  <a:lnTo>
                    <a:pt x="1334" y="67"/>
                  </a:lnTo>
                  <a:lnTo>
                    <a:pt x="1332" y="71"/>
                  </a:lnTo>
                  <a:lnTo>
                    <a:pt x="1329" y="80"/>
                  </a:lnTo>
                  <a:lnTo>
                    <a:pt x="1327" y="91"/>
                  </a:lnTo>
                  <a:lnTo>
                    <a:pt x="1361" y="91"/>
                  </a:lnTo>
                  <a:close/>
                  <a:moveTo>
                    <a:pt x="1405" y="138"/>
                  </a:moveTo>
                  <a:lnTo>
                    <a:pt x="1402" y="141"/>
                  </a:lnTo>
                  <a:lnTo>
                    <a:pt x="1399" y="145"/>
                  </a:lnTo>
                  <a:lnTo>
                    <a:pt x="1396" y="148"/>
                  </a:lnTo>
                  <a:lnTo>
                    <a:pt x="1393" y="150"/>
                  </a:lnTo>
                  <a:lnTo>
                    <a:pt x="1390" y="152"/>
                  </a:lnTo>
                  <a:lnTo>
                    <a:pt x="1386" y="153"/>
                  </a:lnTo>
                  <a:lnTo>
                    <a:pt x="1381" y="154"/>
                  </a:lnTo>
                  <a:lnTo>
                    <a:pt x="1377" y="154"/>
                  </a:lnTo>
                  <a:lnTo>
                    <a:pt x="1373" y="154"/>
                  </a:lnTo>
                  <a:lnTo>
                    <a:pt x="1369" y="153"/>
                  </a:lnTo>
                  <a:lnTo>
                    <a:pt x="1365" y="152"/>
                  </a:lnTo>
                  <a:lnTo>
                    <a:pt x="1363" y="150"/>
                  </a:lnTo>
                  <a:lnTo>
                    <a:pt x="1361" y="148"/>
                  </a:lnTo>
                  <a:lnTo>
                    <a:pt x="1359" y="146"/>
                  </a:lnTo>
                  <a:lnTo>
                    <a:pt x="1358" y="143"/>
                  </a:lnTo>
                  <a:lnTo>
                    <a:pt x="1358" y="140"/>
                  </a:lnTo>
                  <a:lnTo>
                    <a:pt x="1358" y="138"/>
                  </a:lnTo>
                  <a:lnTo>
                    <a:pt x="1359" y="135"/>
                  </a:lnTo>
                  <a:lnTo>
                    <a:pt x="1360" y="133"/>
                  </a:lnTo>
                  <a:lnTo>
                    <a:pt x="1362" y="131"/>
                  </a:lnTo>
                  <a:lnTo>
                    <a:pt x="1365" y="129"/>
                  </a:lnTo>
                  <a:lnTo>
                    <a:pt x="1368" y="127"/>
                  </a:lnTo>
                  <a:lnTo>
                    <a:pt x="1377" y="125"/>
                  </a:lnTo>
                  <a:lnTo>
                    <a:pt x="1391" y="122"/>
                  </a:lnTo>
                  <a:lnTo>
                    <a:pt x="1399" y="120"/>
                  </a:lnTo>
                  <a:lnTo>
                    <a:pt x="1405" y="118"/>
                  </a:lnTo>
                  <a:lnTo>
                    <a:pt x="1405" y="138"/>
                  </a:lnTo>
                  <a:close/>
                  <a:moveTo>
                    <a:pt x="1516" y="0"/>
                  </a:moveTo>
                  <a:lnTo>
                    <a:pt x="1478" y="0"/>
                  </a:lnTo>
                  <a:lnTo>
                    <a:pt x="1478" y="179"/>
                  </a:lnTo>
                  <a:lnTo>
                    <a:pt x="1516" y="179"/>
                  </a:lnTo>
                  <a:lnTo>
                    <a:pt x="1516" y="0"/>
                  </a:lnTo>
                  <a:close/>
                  <a:moveTo>
                    <a:pt x="1623" y="179"/>
                  </a:moveTo>
                  <a:lnTo>
                    <a:pt x="1685" y="179"/>
                  </a:lnTo>
                  <a:lnTo>
                    <a:pt x="1697" y="179"/>
                  </a:lnTo>
                  <a:lnTo>
                    <a:pt x="1707" y="178"/>
                  </a:lnTo>
                  <a:lnTo>
                    <a:pt x="1717" y="176"/>
                  </a:lnTo>
                  <a:lnTo>
                    <a:pt x="1726" y="174"/>
                  </a:lnTo>
                  <a:lnTo>
                    <a:pt x="1733" y="170"/>
                  </a:lnTo>
                  <a:lnTo>
                    <a:pt x="1741" y="166"/>
                  </a:lnTo>
                  <a:lnTo>
                    <a:pt x="1744" y="164"/>
                  </a:lnTo>
                  <a:lnTo>
                    <a:pt x="1747" y="162"/>
                  </a:lnTo>
                  <a:lnTo>
                    <a:pt x="1753" y="156"/>
                  </a:lnTo>
                  <a:lnTo>
                    <a:pt x="1758" y="149"/>
                  </a:lnTo>
                  <a:lnTo>
                    <a:pt x="1761" y="146"/>
                  </a:lnTo>
                  <a:lnTo>
                    <a:pt x="1763" y="142"/>
                  </a:lnTo>
                  <a:lnTo>
                    <a:pt x="1767" y="135"/>
                  </a:lnTo>
                  <a:lnTo>
                    <a:pt x="1770" y="126"/>
                  </a:lnTo>
                  <a:lnTo>
                    <a:pt x="1773" y="118"/>
                  </a:lnTo>
                  <a:lnTo>
                    <a:pt x="1775" y="108"/>
                  </a:lnTo>
                  <a:lnTo>
                    <a:pt x="1776" y="99"/>
                  </a:lnTo>
                  <a:lnTo>
                    <a:pt x="1776" y="89"/>
                  </a:lnTo>
                  <a:lnTo>
                    <a:pt x="1776" y="79"/>
                  </a:lnTo>
                  <a:lnTo>
                    <a:pt x="1775" y="70"/>
                  </a:lnTo>
                  <a:lnTo>
                    <a:pt x="1773" y="61"/>
                  </a:lnTo>
                  <a:lnTo>
                    <a:pt x="1771" y="53"/>
                  </a:lnTo>
                  <a:lnTo>
                    <a:pt x="1768" y="45"/>
                  </a:lnTo>
                  <a:lnTo>
                    <a:pt x="1764" y="38"/>
                  </a:lnTo>
                  <a:lnTo>
                    <a:pt x="1762" y="34"/>
                  </a:lnTo>
                  <a:lnTo>
                    <a:pt x="1760" y="31"/>
                  </a:lnTo>
                  <a:lnTo>
                    <a:pt x="1755" y="25"/>
                  </a:lnTo>
                  <a:lnTo>
                    <a:pt x="1748" y="19"/>
                  </a:lnTo>
                  <a:lnTo>
                    <a:pt x="1745" y="16"/>
                  </a:lnTo>
                  <a:lnTo>
                    <a:pt x="1742" y="13"/>
                  </a:lnTo>
                  <a:lnTo>
                    <a:pt x="1735" y="9"/>
                  </a:lnTo>
                  <a:lnTo>
                    <a:pt x="1727" y="6"/>
                  </a:lnTo>
                  <a:lnTo>
                    <a:pt x="1718" y="3"/>
                  </a:lnTo>
                  <a:lnTo>
                    <a:pt x="1708" y="1"/>
                  </a:lnTo>
                  <a:lnTo>
                    <a:pt x="1696" y="1"/>
                  </a:lnTo>
                  <a:lnTo>
                    <a:pt x="1684" y="0"/>
                  </a:lnTo>
                  <a:lnTo>
                    <a:pt x="1623" y="0"/>
                  </a:lnTo>
                  <a:lnTo>
                    <a:pt x="1623" y="179"/>
                  </a:lnTo>
                  <a:close/>
                  <a:moveTo>
                    <a:pt x="1663" y="145"/>
                  </a:moveTo>
                  <a:lnTo>
                    <a:pt x="1663" y="34"/>
                  </a:lnTo>
                  <a:lnTo>
                    <a:pt x="1693" y="34"/>
                  </a:lnTo>
                  <a:lnTo>
                    <a:pt x="1699" y="35"/>
                  </a:lnTo>
                  <a:lnTo>
                    <a:pt x="1704" y="35"/>
                  </a:lnTo>
                  <a:lnTo>
                    <a:pt x="1709" y="37"/>
                  </a:lnTo>
                  <a:lnTo>
                    <a:pt x="1713" y="39"/>
                  </a:lnTo>
                  <a:lnTo>
                    <a:pt x="1717" y="41"/>
                  </a:lnTo>
                  <a:lnTo>
                    <a:pt x="1721" y="44"/>
                  </a:lnTo>
                  <a:lnTo>
                    <a:pt x="1724" y="48"/>
                  </a:lnTo>
                  <a:lnTo>
                    <a:pt x="1727" y="52"/>
                  </a:lnTo>
                  <a:lnTo>
                    <a:pt x="1729" y="56"/>
                  </a:lnTo>
                  <a:lnTo>
                    <a:pt x="1731" y="60"/>
                  </a:lnTo>
                  <a:lnTo>
                    <a:pt x="1734" y="69"/>
                  </a:lnTo>
                  <a:lnTo>
                    <a:pt x="1734" y="74"/>
                  </a:lnTo>
                  <a:lnTo>
                    <a:pt x="1735" y="78"/>
                  </a:lnTo>
                  <a:lnTo>
                    <a:pt x="1736" y="90"/>
                  </a:lnTo>
                  <a:lnTo>
                    <a:pt x="1735" y="101"/>
                  </a:lnTo>
                  <a:lnTo>
                    <a:pt x="1734" y="106"/>
                  </a:lnTo>
                  <a:lnTo>
                    <a:pt x="1733" y="111"/>
                  </a:lnTo>
                  <a:lnTo>
                    <a:pt x="1731" y="120"/>
                  </a:lnTo>
                  <a:lnTo>
                    <a:pt x="1729" y="124"/>
                  </a:lnTo>
                  <a:lnTo>
                    <a:pt x="1727" y="128"/>
                  </a:lnTo>
                  <a:lnTo>
                    <a:pt x="1724" y="132"/>
                  </a:lnTo>
                  <a:lnTo>
                    <a:pt x="1720" y="136"/>
                  </a:lnTo>
                  <a:lnTo>
                    <a:pt x="1717" y="139"/>
                  </a:lnTo>
                  <a:lnTo>
                    <a:pt x="1712" y="141"/>
                  </a:lnTo>
                  <a:lnTo>
                    <a:pt x="1708" y="143"/>
                  </a:lnTo>
                  <a:lnTo>
                    <a:pt x="1703" y="144"/>
                  </a:lnTo>
                  <a:lnTo>
                    <a:pt x="1697" y="145"/>
                  </a:lnTo>
                  <a:lnTo>
                    <a:pt x="1690" y="145"/>
                  </a:lnTo>
                  <a:lnTo>
                    <a:pt x="1663" y="145"/>
                  </a:lnTo>
                  <a:close/>
                  <a:moveTo>
                    <a:pt x="1929" y="126"/>
                  </a:moveTo>
                  <a:lnTo>
                    <a:pt x="1928" y="113"/>
                  </a:lnTo>
                  <a:lnTo>
                    <a:pt x="1928" y="108"/>
                  </a:lnTo>
                  <a:lnTo>
                    <a:pt x="1927" y="103"/>
                  </a:lnTo>
                  <a:lnTo>
                    <a:pt x="1925" y="93"/>
                  </a:lnTo>
                  <a:lnTo>
                    <a:pt x="1922" y="84"/>
                  </a:lnTo>
                  <a:lnTo>
                    <a:pt x="1920" y="79"/>
                  </a:lnTo>
                  <a:lnTo>
                    <a:pt x="1918" y="75"/>
                  </a:lnTo>
                  <a:lnTo>
                    <a:pt x="1913" y="68"/>
                  </a:lnTo>
                  <a:lnTo>
                    <a:pt x="1910" y="64"/>
                  </a:lnTo>
                  <a:lnTo>
                    <a:pt x="1907" y="61"/>
                  </a:lnTo>
                  <a:lnTo>
                    <a:pt x="1900" y="56"/>
                  </a:lnTo>
                  <a:lnTo>
                    <a:pt x="1892" y="51"/>
                  </a:lnTo>
                  <a:lnTo>
                    <a:pt x="1888" y="50"/>
                  </a:lnTo>
                  <a:lnTo>
                    <a:pt x="1884" y="48"/>
                  </a:lnTo>
                  <a:lnTo>
                    <a:pt x="1879" y="47"/>
                  </a:lnTo>
                  <a:lnTo>
                    <a:pt x="1875" y="46"/>
                  </a:lnTo>
                  <a:lnTo>
                    <a:pt x="1865" y="46"/>
                  </a:lnTo>
                  <a:lnTo>
                    <a:pt x="1858" y="46"/>
                  </a:lnTo>
                  <a:lnTo>
                    <a:pt x="1851" y="47"/>
                  </a:lnTo>
                  <a:lnTo>
                    <a:pt x="1844" y="49"/>
                  </a:lnTo>
                  <a:lnTo>
                    <a:pt x="1838" y="51"/>
                  </a:lnTo>
                  <a:lnTo>
                    <a:pt x="1832" y="54"/>
                  </a:lnTo>
                  <a:lnTo>
                    <a:pt x="1827" y="57"/>
                  </a:lnTo>
                  <a:lnTo>
                    <a:pt x="1822" y="61"/>
                  </a:lnTo>
                  <a:lnTo>
                    <a:pt x="1817" y="65"/>
                  </a:lnTo>
                  <a:lnTo>
                    <a:pt x="1813" y="70"/>
                  </a:lnTo>
                  <a:lnTo>
                    <a:pt x="1809" y="75"/>
                  </a:lnTo>
                  <a:lnTo>
                    <a:pt x="1806" y="80"/>
                  </a:lnTo>
                  <a:lnTo>
                    <a:pt x="1804" y="86"/>
                  </a:lnTo>
                  <a:lnTo>
                    <a:pt x="1802" y="94"/>
                  </a:lnTo>
                  <a:lnTo>
                    <a:pt x="1800" y="100"/>
                  </a:lnTo>
                  <a:lnTo>
                    <a:pt x="1799" y="108"/>
                  </a:lnTo>
                  <a:lnTo>
                    <a:pt x="1799" y="115"/>
                  </a:lnTo>
                  <a:lnTo>
                    <a:pt x="1799" y="122"/>
                  </a:lnTo>
                  <a:lnTo>
                    <a:pt x="1800" y="129"/>
                  </a:lnTo>
                  <a:lnTo>
                    <a:pt x="1802" y="136"/>
                  </a:lnTo>
                  <a:lnTo>
                    <a:pt x="1804" y="143"/>
                  </a:lnTo>
                  <a:lnTo>
                    <a:pt x="1806" y="149"/>
                  </a:lnTo>
                  <a:lnTo>
                    <a:pt x="1809" y="154"/>
                  </a:lnTo>
                  <a:lnTo>
                    <a:pt x="1813" y="159"/>
                  </a:lnTo>
                  <a:lnTo>
                    <a:pt x="1817" y="164"/>
                  </a:lnTo>
                  <a:lnTo>
                    <a:pt x="1822" y="168"/>
                  </a:lnTo>
                  <a:lnTo>
                    <a:pt x="1827" y="172"/>
                  </a:lnTo>
                  <a:lnTo>
                    <a:pt x="1832" y="175"/>
                  </a:lnTo>
                  <a:lnTo>
                    <a:pt x="1838" y="178"/>
                  </a:lnTo>
                  <a:lnTo>
                    <a:pt x="1844" y="180"/>
                  </a:lnTo>
                  <a:lnTo>
                    <a:pt x="1851" y="181"/>
                  </a:lnTo>
                  <a:lnTo>
                    <a:pt x="1858" y="182"/>
                  </a:lnTo>
                  <a:lnTo>
                    <a:pt x="1865" y="183"/>
                  </a:lnTo>
                  <a:lnTo>
                    <a:pt x="1876" y="182"/>
                  </a:lnTo>
                  <a:lnTo>
                    <a:pt x="1887" y="180"/>
                  </a:lnTo>
                  <a:lnTo>
                    <a:pt x="1892" y="178"/>
                  </a:lnTo>
                  <a:lnTo>
                    <a:pt x="1896" y="176"/>
                  </a:lnTo>
                  <a:lnTo>
                    <a:pt x="1901" y="174"/>
                  </a:lnTo>
                  <a:lnTo>
                    <a:pt x="1905" y="172"/>
                  </a:lnTo>
                  <a:lnTo>
                    <a:pt x="1909" y="169"/>
                  </a:lnTo>
                  <a:lnTo>
                    <a:pt x="1912" y="166"/>
                  </a:lnTo>
                  <a:lnTo>
                    <a:pt x="1916" y="162"/>
                  </a:lnTo>
                  <a:lnTo>
                    <a:pt x="1919" y="159"/>
                  </a:lnTo>
                  <a:lnTo>
                    <a:pt x="1921" y="155"/>
                  </a:lnTo>
                  <a:lnTo>
                    <a:pt x="1923" y="151"/>
                  </a:lnTo>
                  <a:lnTo>
                    <a:pt x="1925" y="146"/>
                  </a:lnTo>
                  <a:lnTo>
                    <a:pt x="1927" y="142"/>
                  </a:lnTo>
                  <a:lnTo>
                    <a:pt x="1889" y="142"/>
                  </a:lnTo>
                  <a:lnTo>
                    <a:pt x="1887" y="144"/>
                  </a:lnTo>
                  <a:lnTo>
                    <a:pt x="1884" y="147"/>
                  </a:lnTo>
                  <a:lnTo>
                    <a:pt x="1882" y="149"/>
                  </a:lnTo>
                  <a:lnTo>
                    <a:pt x="1879" y="150"/>
                  </a:lnTo>
                  <a:lnTo>
                    <a:pt x="1876" y="152"/>
                  </a:lnTo>
                  <a:lnTo>
                    <a:pt x="1873" y="152"/>
                  </a:lnTo>
                  <a:lnTo>
                    <a:pt x="1866" y="153"/>
                  </a:lnTo>
                  <a:lnTo>
                    <a:pt x="1860" y="153"/>
                  </a:lnTo>
                  <a:lnTo>
                    <a:pt x="1855" y="151"/>
                  </a:lnTo>
                  <a:lnTo>
                    <a:pt x="1853" y="150"/>
                  </a:lnTo>
                  <a:lnTo>
                    <a:pt x="1850" y="149"/>
                  </a:lnTo>
                  <a:lnTo>
                    <a:pt x="1848" y="148"/>
                  </a:lnTo>
                  <a:lnTo>
                    <a:pt x="1846" y="146"/>
                  </a:lnTo>
                  <a:lnTo>
                    <a:pt x="1843" y="142"/>
                  </a:lnTo>
                  <a:lnTo>
                    <a:pt x="1840" y="138"/>
                  </a:lnTo>
                  <a:lnTo>
                    <a:pt x="1838" y="132"/>
                  </a:lnTo>
                  <a:lnTo>
                    <a:pt x="1837" y="126"/>
                  </a:lnTo>
                  <a:lnTo>
                    <a:pt x="1929" y="126"/>
                  </a:lnTo>
                  <a:close/>
                  <a:moveTo>
                    <a:pt x="1837" y="99"/>
                  </a:moveTo>
                  <a:lnTo>
                    <a:pt x="1838" y="96"/>
                  </a:lnTo>
                  <a:lnTo>
                    <a:pt x="1839" y="94"/>
                  </a:lnTo>
                  <a:lnTo>
                    <a:pt x="1841" y="89"/>
                  </a:lnTo>
                  <a:lnTo>
                    <a:pt x="1843" y="84"/>
                  </a:lnTo>
                  <a:lnTo>
                    <a:pt x="1846" y="81"/>
                  </a:lnTo>
                  <a:lnTo>
                    <a:pt x="1850" y="78"/>
                  </a:lnTo>
                  <a:lnTo>
                    <a:pt x="1854" y="76"/>
                  </a:lnTo>
                  <a:lnTo>
                    <a:pt x="1859" y="75"/>
                  </a:lnTo>
                  <a:lnTo>
                    <a:pt x="1865" y="75"/>
                  </a:lnTo>
                  <a:lnTo>
                    <a:pt x="1870" y="75"/>
                  </a:lnTo>
                  <a:lnTo>
                    <a:pt x="1874" y="76"/>
                  </a:lnTo>
                  <a:lnTo>
                    <a:pt x="1878" y="78"/>
                  </a:lnTo>
                  <a:lnTo>
                    <a:pt x="1882" y="81"/>
                  </a:lnTo>
                  <a:lnTo>
                    <a:pt x="1885" y="84"/>
                  </a:lnTo>
                  <a:lnTo>
                    <a:pt x="1887" y="89"/>
                  </a:lnTo>
                  <a:lnTo>
                    <a:pt x="1888" y="91"/>
                  </a:lnTo>
                  <a:lnTo>
                    <a:pt x="1889" y="94"/>
                  </a:lnTo>
                  <a:lnTo>
                    <a:pt x="1890" y="99"/>
                  </a:lnTo>
                  <a:lnTo>
                    <a:pt x="1837" y="99"/>
                  </a:lnTo>
                  <a:close/>
                  <a:moveTo>
                    <a:pt x="2022" y="179"/>
                  </a:moveTo>
                  <a:lnTo>
                    <a:pt x="2066" y="49"/>
                  </a:lnTo>
                  <a:lnTo>
                    <a:pt x="2025" y="49"/>
                  </a:lnTo>
                  <a:lnTo>
                    <a:pt x="2012" y="100"/>
                  </a:lnTo>
                  <a:lnTo>
                    <a:pt x="2004" y="137"/>
                  </a:lnTo>
                  <a:lnTo>
                    <a:pt x="1994" y="100"/>
                  </a:lnTo>
                  <a:lnTo>
                    <a:pt x="1980" y="49"/>
                  </a:lnTo>
                  <a:lnTo>
                    <a:pt x="1940" y="49"/>
                  </a:lnTo>
                  <a:lnTo>
                    <a:pt x="1986" y="179"/>
                  </a:lnTo>
                  <a:lnTo>
                    <a:pt x="2022" y="179"/>
                  </a:lnTo>
                  <a:close/>
                  <a:moveTo>
                    <a:pt x="2207" y="126"/>
                  </a:moveTo>
                  <a:lnTo>
                    <a:pt x="2207" y="113"/>
                  </a:lnTo>
                  <a:lnTo>
                    <a:pt x="2206" y="108"/>
                  </a:lnTo>
                  <a:lnTo>
                    <a:pt x="2206" y="103"/>
                  </a:lnTo>
                  <a:lnTo>
                    <a:pt x="2204" y="93"/>
                  </a:lnTo>
                  <a:lnTo>
                    <a:pt x="2201" y="84"/>
                  </a:lnTo>
                  <a:lnTo>
                    <a:pt x="2199" y="79"/>
                  </a:lnTo>
                  <a:lnTo>
                    <a:pt x="2197" y="75"/>
                  </a:lnTo>
                  <a:lnTo>
                    <a:pt x="2192" y="68"/>
                  </a:lnTo>
                  <a:lnTo>
                    <a:pt x="2189" y="64"/>
                  </a:lnTo>
                  <a:lnTo>
                    <a:pt x="2186" y="61"/>
                  </a:lnTo>
                  <a:lnTo>
                    <a:pt x="2179" y="56"/>
                  </a:lnTo>
                  <a:lnTo>
                    <a:pt x="2171" y="51"/>
                  </a:lnTo>
                  <a:lnTo>
                    <a:pt x="2167" y="50"/>
                  </a:lnTo>
                  <a:lnTo>
                    <a:pt x="2163" y="48"/>
                  </a:lnTo>
                  <a:lnTo>
                    <a:pt x="2158" y="47"/>
                  </a:lnTo>
                  <a:lnTo>
                    <a:pt x="2153" y="46"/>
                  </a:lnTo>
                  <a:lnTo>
                    <a:pt x="2143" y="46"/>
                  </a:lnTo>
                  <a:lnTo>
                    <a:pt x="2136" y="46"/>
                  </a:lnTo>
                  <a:lnTo>
                    <a:pt x="2129" y="47"/>
                  </a:lnTo>
                  <a:lnTo>
                    <a:pt x="2123" y="49"/>
                  </a:lnTo>
                  <a:lnTo>
                    <a:pt x="2117" y="51"/>
                  </a:lnTo>
                  <a:lnTo>
                    <a:pt x="2111" y="54"/>
                  </a:lnTo>
                  <a:lnTo>
                    <a:pt x="2105" y="57"/>
                  </a:lnTo>
                  <a:lnTo>
                    <a:pt x="2100" y="61"/>
                  </a:lnTo>
                  <a:lnTo>
                    <a:pt x="2096" y="65"/>
                  </a:lnTo>
                  <a:lnTo>
                    <a:pt x="2092" y="70"/>
                  </a:lnTo>
                  <a:lnTo>
                    <a:pt x="2088" y="75"/>
                  </a:lnTo>
                  <a:lnTo>
                    <a:pt x="2085" y="80"/>
                  </a:lnTo>
                  <a:lnTo>
                    <a:pt x="2082" y="86"/>
                  </a:lnTo>
                  <a:lnTo>
                    <a:pt x="2080" y="94"/>
                  </a:lnTo>
                  <a:lnTo>
                    <a:pt x="2079" y="100"/>
                  </a:lnTo>
                  <a:lnTo>
                    <a:pt x="2078" y="108"/>
                  </a:lnTo>
                  <a:lnTo>
                    <a:pt x="2078" y="115"/>
                  </a:lnTo>
                  <a:lnTo>
                    <a:pt x="2078" y="122"/>
                  </a:lnTo>
                  <a:lnTo>
                    <a:pt x="2079" y="129"/>
                  </a:lnTo>
                  <a:lnTo>
                    <a:pt x="2080" y="136"/>
                  </a:lnTo>
                  <a:lnTo>
                    <a:pt x="2082" y="143"/>
                  </a:lnTo>
                  <a:lnTo>
                    <a:pt x="2085" y="149"/>
                  </a:lnTo>
                  <a:lnTo>
                    <a:pt x="2088" y="154"/>
                  </a:lnTo>
                  <a:lnTo>
                    <a:pt x="2092" y="159"/>
                  </a:lnTo>
                  <a:lnTo>
                    <a:pt x="2096" y="164"/>
                  </a:lnTo>
                  <a:lnTo>
                    <a:pt x="2100" y="168"/>
                  </a:lnTo>
                  <a:lnTo>
                    <a:pt x="2105" y="172"/>
                  </a:lnTo>
                  <a:lnTo>
                    <a:pt x="2111" y="175"/>
                  </a:lnTo>
                  <a:lnTo>
                    <a:pt x="2117" y="178"/>
                  </a:lnTo>
                  <a:lnTo>
                    <a:pt x="2123" y="180"/>
                  </a:lnTo>
                  <a:lnTo>
                    <a:pt x="2129" y="181"/>
                  </a:lnTo>
                  <a:lnTo>
                    <a:pt x="2136" y="182"/>
                  </a:lnTo>
                  <a:lnTo>
                    <a:pt x="2144" y="183"/>
                  </a:lnTo>
                  <a:lnTo>
                    <a:pt x="2155" y="182"/>
                  </a:lnTo>
                  <a:lnTo>
                    <a:pt x="2165" y="180"/>
                  </a:lnTo>
                  <a:lnTo>
                    <a:pt x="2170" y="178"/>
                  </a:lnTo>
                  <a:lnTo>
                    <a:pt x="2175" y="176"/>
                  </a:lnTo>
                  <a:lnTo>
                    <a:pt x="2179" y="174"/>
                  </a:lnTo>
                  <a:lnTo>
                    <a:pt x="2183" y="172"/>
                  </a:lnTo>
                  <a:lnTo>
                    <a:pt x="2187" y="169"/>
                  </a:lnTo>
                  <a:lnTo>
                    <a:pt x="2191" y="166"/>
                  </a:lnTo>
                  <a:lnTo>
                    <a:pt x="2194" y="162"/>
                  </a:lnTo>
                  <a:lnTo>
                    <a:pt x="2197" y="159"/>
                  </a:lnTo>
                  <a:lnTo>
                    <a:pt x="2202" y="151"/>
                  </a:lnTo>
                  <a:lnTo>
                    <a:pt x="2204" y="146"/>
                  </a:lnTo>
                  <a:lnTo>
                    <a:pt x="2206" y="142"/>
                  </a:lnTo>
                  <a:lnTo>
                    <a:pt x="2167" y="142"/>
                  </a:lnTo>
                  <a:lnTo>
                    <a:pt x="2165" y="144"/>
                  </a:lnTo>
                  <a:lnTo>
                    <a:pt x="2163" y="147"/>
                  </a:lnTo>
                  <a:lnTo>
                    <a:pt x="2161" y="149"/>
                  </a:lnTo>
                  <a:lnTo>
                    <a:pt x="2158" y="150"/>
                  </a:lnTo>
                  <a:lnTo>
                    <a:pt x="2155" y="152"/>
                  </a:lnTo>
                  <a:lnTo>
                    <a:pt x="2152" y="152"/>
                  </a:lnTo>
                  <a:lnTo>
                    <a:pt x="2145" y="153"/>
                  </a:lnTo>
                  <a:lnTo>
                    <a:pt x="2139" y="153"/>
                  </a:lnTo>
                  <a:lnTo>
                    <a:pt x="2134" y="151"/>
                  </a:lnTo>
                  <a:lnTo>
                    <a:pt x="2131" y="150"/>
                  </a:lnTo>
                  <a:lnTo>
                    <a:pt x="2129" y="149"/>
                  </a:lnTo>
                  <a:lnTo>
                    <a:pt x="2127" y="148"/>
                  </a:lnTo>
                  <a:lnTo>
                    <a:pt x="2125" y="146"/>
                  </a:lnTo>
                  <a:lnTo>
                    <a:pt x="2122" y="142"/>
                  </a:lnTo>
                  <a:lnTo>
                    <a:pt x="2119" y="138"/>
                  </a:lnTo>
                  <a:lnTo>
                    <a:pt x="2117" y="132"/>
                  </a:lnTo>
                  <a:lnTo>
                    <a:pt x="2116" y="126"/>
                  </a:lnTo>
                  <a:lnTo>
                    <a:pt x="2207" y="126"/>
                  </a:lnTo>
                  <a:close/>
                  <a:moveTo>
                    <a:pt x="2116" y="99"/>
                  </a:moveTo>
                  <a:lnTo>
                    <a:pt x="2117" y="96"/>
                  </a:lnTo>
                  <a:lnTo>
                    <a:pt x="2117" y="94"/>
                  </a:lnTo>
                  <a:lnTo>
                    <a:pt x="2119" y="89"/>
                  </a:lnTo>
                  <a:lnTo>
                    <a:pt x="2122" y="84"/>
                  </a:lnTo>
                  <a:lnTo>
                    <a:pt x="2125" y="81"/>
                  </a:lnTo>
                  <a:lnTo>
                    <a:pt x="2129" y="78"/>
                  </a:lnTo>
                  <a:lnTo>
                    <a:pt x="2133" y="76"/>
                  </a:lnTo>
                  <a:lnTo>
                    <a:pt x="2138" y="75"/>
                  </a:lnTo>
                  <a:lnTo>
                    <a:pt x="2143" y="75"/>
                  </a:lnTo>
                  <a:lnTo>
                    <a:pt x="2148" y="75"/>
                  </a:lnTo>
                  <a:lnTo>
                    <a:pt x="2153" y="76"/>
                  </a:lnTo>
                  <a:lnTo>
                    <a:pt x="2157" y="78"/>
                  </a:lnTo>
                  <a:lnTo>
                    <a:pt x="2161" y="81"/>
                  </a:lnTo>
                  <a:lnTo>
                    <a:pt x="2163" y="84"/>
                  </a:lnTo>
                  <a:lnTo>
                    <a:pt x="2166" y="89"/>
                  </a:lnTo>
                  <a:lnTo>
                    <a:pt x="2167" y="91"/>
                  </a:lnTo>
                  <a:lnTo>
                    <a:pt x="2167" y="94"/>
                  </a:lnTo>
                  <a:lnTo>
                    <a:pt x="2168" y="99"/>
                  </a:lnTo>
                  <a:lnTo>
                    <a:pt x="2116" y="99"/>
                  </a:lnTo>
                  <a:close/>
                  <a:moveTo>
                    <a:pt x="2276" y="0"/>
                  </a:moveTo>
                  <a:lnTo>
                    <a:pt x="2238" y="0"/>
                  </a:lnTo>
                  <a:lnTo>
                    <a:pt x="2238" y="179"/>
                  </a:lnTo>
                  <a:lnTo>
                    <a:pt x="2276" y="179"/>
                  </a:lnTo>
                  <a:lnTo>
                    <a:pt x="2276" y="0"/>
                  </a:lnTo>
                  <a:close/>
                  <a:moveTo>
                    <a:pt x="2373" y="46"/>
                  </a:moveTo>
                  <a:lnTo>
                    <a:pt x="2366" y="46"/>
                  </a:lnTo>
                  <a:lnTo>
                    <a:pt x="2359" y="47"/>
                  </a:lnTo>
                  <a:lnTo>
                    <a:pt x="2352" y="49"/>
                  </a:lnTo>
                  <a:lnTo>
                    <a:pt x="2346" y="51"/>
                  </a:lnTo>
                  <a:lnTo>
                    <a:pt x="2340" y="54"/>
                  </a:lnTo>
                  <a:lnTo>
                    <a:pt x="2334" y="57"/>
                  </a:lnTo>
                  <a:lnTo>
                    <a:pt x="2329" y="61"/>
                  </a:lnTo>
                  <a:lnTo>
                    <a:pt x="2324" y="65"/>
                  </a:lnTo>
                  <a:lnTo>
                    <a:pt x="2320" y="70"/>
                  </a:lnTo>
                  <a:lnTo>
                    <a:pt x="2316" y="75"/>
                  </a:lnTo>
                  <a:lnTo>
                    <a:pt x="2313" y="80"/>
                  </a:lnTo>
                  <a:lnTo>
                    <a:pt x="2310" y="86"/>
                  </a:lnTo>
                  <a:lnTo>
                    <a:pt x="2308" y="94"/>
                  </a:lnTo>
                  <a:lnTo>
                    <a:pt x="2306" y="100"/>
                  </a:lnTo>
                  <a:lnTo>
                    <a:pt x="2305" y="107"/>
                  </a:lnTo>
                  <a:lnTo>
                    <a:pt x="2305" y="115"/>
                  </a:lnTo>
                  <a:lnTo>
                    <a:pt x="2305" y="122"/>
                  </a:lnTo>
                  <a:lnTo>
                    <a:pt x="2306" y="129"/>
                  </a:lnTo>
                  <a:lnTo>
                    <a:pt x="2308" y="136"/>
                  </a:lnTo>
                  <a:lnTo>
                    <a:pt x="2310" y="142"/>
                  </a:lnTo>
                  <a:lnTo>
                    <a:pt x="2313" y="148"/>
                  </a:lnTo>
                  <a:lnTo>
                    <a:pt x="2316" y="154"/>
                  </a:lnTo>
                  <a:lnTo>
                    <a:pt x="2320" y="159"/>
                  </a:lnTo>
                  <a:lnTo>
                    <a:pt x="2324" y="164"/>
                  </a:lnTo>
                  <a:lnTo>
                    <a:pt x="2329" y="168"/>
                  </a:lnTo>
                  <a:lnTo>
                    <a:pt x="2334" y="172"/>
                  </a:lnTo>
                  <a:lnTo>
                    <a:pt x="2340" y="175"/>
                  </a:lnTo>
                  <a:lnTo>
                    <a:pt x="2346" y="178"/>
                  </a:lnTo>
                  <a:lnTo>
                    <a:pt x="2352" y="180"/>
                  </a:lnTo>
                  <a:lnTo>
                    <a:pt x="2359" y="181"/>
                  </a:lnTo>
                  <a:lnTo>
                    <a:pt x="2366" y="182"/>
                  </a:lnTo>
                  <a:lnTo>
                    <a:pt x="2373" y="183"/>
                  </a:lnTo>
                  <a:lnTo>
                    <a:pt x="2381" y="182"/>
                  </a:lnTo>
                  <a:lnTo>
                    <a:pt x="2388" y="181"/>
                  </a:lnTo>
                  <a:lnTo>
                    <a:pt x="2395" y="180"/>
                  </a:lnTo>
                  <a:lnTo>
                    <a:pt x="2401" y="178"/>
                  </a:lnTo>
                  <a:lnTo>
                    <a:pt x="2407" y="175"/>
                  </a:lnTo>
                  <a:lnTo>
                    <a:pt x="2413" y="172"/>
                  </a:lnTo>
                  <a:lnTo>
                    <a:pt x="2418" y="168"/>
                  </a:lnTo>
                  <a:lnTo>
                    <a:pt x="2423" y="164"/>
                  </a:lnTo>
                  <a:lnTo>
                    <a:pt x="2427" y="159"/>
                  </a:lnTo>
                  <a:lnTo>
                    <a:pt x="2431" y="154"/>
                  </a:lnTo>
                  <a:lnTo>
                    <a:pt x="2434" y="149"/>
                  </a:lnTo>
                  <a:lnTo>
                    <a:pt x="2437" y="143"/>
                  </a:lnTo>
                  <a:lnTo>
                    <a:pt x="2439" y="136"/>
                  </a:lnTo>
                  <a:lnTo>
                    <a:pt x="2441" y="130"/>
                  </a:lnTo>
                  <a:lnTo>
                    <a:pt x="2442" y="123"/>
                  </a:lnTo>
                  <a:lnTo>
                    <a:pt x="2442" y="116"/>
                  </a:lnTo>
                  <a:lnTo>
                    <a:pt x="2442" y="108"/>
                  </a:lnTo>
                  <a:lnTo>
                    <a:pt x="2441" y="101"/>
                  </a:lnTo>
                  <a:lnTo>
                    <a:pt x="2439" y="94"/>
                  </a:lnTo>
                  <a:lnTo>
                    <a:pt x="2438" y="91"/>
                  </a:lnTo>
                  <a:lnTo>
                    <a:pt x="2437" y="88"/>
                  </a:lnTo>
                  <a:lnTo>
                    <a:pt x="2434" y="81"/>
                  </a:lnTo>
                  <a:lnTo>
                    <a:pt x="2431" y="75"/>
                  </a:lnTo>
                  <a:lnTo>
                    <a:pt x="2427" y="70"/>
                  </a:lnTo>
                  <a:lnTo>
                    <a:pt x="2423" y="65"/>
                  </a:lnTo>
                  <a:lnTo>
                    <a:pt x="2418" y="61"/>
                  </a:lnTo>
                  <a:lnTo>
                    <a:pt x="2413" y="57"/>
                  </a:lnTo>
                  <a:lnTo>
                    <a:pt x="2407" y="54"/>
                  </a:lnTo>
                  <a:lnTo>
                    <a:pt x="2401" y="51"/>
                  </a:lnTo>
                  <a:lnTo>
                    <a:pt x="2395" y="49"/>
                  </a:lnTo>
                  <a:lnTo>
                    <a:pt x="2388" y="47"/>
                  </a:lnTo>
                  <a:lnTo>
                    <a:pt x="2381" y="46"/>
                  </a:lnTo>
                  <a:lnTo>
                    <a:pt x="2373" y="46"/>
                  </a:lnTo>
                  <a:close/>
                  <a:moveTo>
                    <a:pt x="2373" y="76"/>
                  </a:moveTo>
                  <a:lnTo>
                    <a:pt x="2380" y="77"/>
                  </a:lnTo>
                  <a:lnTo>
                    <a:pt x="2384" y="77"/>
                  </a:lnTo>
                  <a:lnTo>
                    <a:pt x="2387" y="79"/>
                  </a:lnTo>
                  <a:lnTo>
                    <a:pt x="2389" y="80"/>
                  </a:lnTo>
                  <a:lnTo>
                    <a:pt x="2392" y="82"/>
                  </a:lnTo>
                  <a:lnTo>
                    <a:pt x="2396" y="86"/>
                  </a:lnTo>
                  <a:lnTo>
                    <a:pt x="2399" y="92"/>
                  </a:lnTo>
                  <a:lnTo>
                    <a:pt x="2402" y="99"/>
                  </a:lnTo>
                  <a:lnTo>
                    <a:pt x="2403" y="103"/>
                  </a:lnTo>
                  <a:lnTo>
                    <a:pt x="2403" y="107"/>
                  </a:lnTo>
                  <a:lnTo>
                    <a:pt x="2404" y="115"/>
                  </a:lnTo>
                  <a:lnTo>
                    <a:pt x="2403" y="124"/>
                  </a:lnTo>
                  <a:lnTo>
                    <a:pt x="2403" y="128"/>
                  </a:lnTo>
                  <a:lnTo>
                    <a:pt x="2402" y="131"/>
                  </a:lnTo>
                  <a:lnTo>
                    <a:pt x="2399" y="138"/>
                  </a:lnTo>
                  <a:lnTo>
                    <a:pt x="2396" y="143"/>
                  </a:lnTo>
                  <a:lnTo>
                    <a:pt x="2392" y="147"/>
                  </a:lnTo>
                  <a:lnTo>
                    <a:pt x="2389" y="149"/>
                  </a:lnTo>
                  <a:lnTo>
                    <a:pt x="2386" y="150"/>
                  </a:lnTo>
                  <a:lnTo>
                    <a:pt x="2384" y="151"/>
                  </a:lnTo>
                  <a:lnTo>
                    <a:pt x="2380" y="152"/>
                  </a:lnTo>
                  <a:lnTo>
                    <a:pt x="2377" y="152"/>
                  </a:lnTo>
                  <a:lnTo>
                    <a:pt x="2374" y="153"/>
                  </a:lnTo>
                  <a:lnTo>
                    <a:pt x="2367" y="152"/>
                  </a:lnTo>
                  <a:lnTo>
                    <a:pt x="2361" y="150"/>
                  </a:lnTo>
                  <a:lnTo>
                    <a:pt x="2358" y="149"/>
                  </a:lnTo>
                  <a:lnTo>
                    <a:pt x="2356" y="147"/>
                  </a:lnTo>
                  <a:lnTo>
                    <a:pt x="2351" y="143"/>
                  </a:lnTo>
                  <a:lnTo>
                    <a:pt x="2348" y="137"/>
                  </a:lnTo>
                  <a:lnTo>
                    <a:pt x="2345" y="131"/>
                  </a:lnTo>
                  <a:lnTo>
                    <a:pt x="2344" y="127"/>
                  </a:lnTo>
                  <a:lnTo>
                    <a:pt x="2344" y="123"/>
                  </a:lnTo>
                  <a:lnTo>
                    <a:pt x="2343" y="115"/>
                  </a:lnTo>
                  <a:lnTo>
                    <a:pt x="2344" y="106"/>
                  </a:lnTo>
                  <a:lnTo>
                    <a:pt x="2344" y="102"/>
                  </a:lnTo>
                  <a:lnTo>
                    <a:pt x="2345" y="99"/>
                  </a:lnTo>
                  <a:lnTo>
                    <a:pt x="2348" y="92"/>
                  </a:lnTo>
                  <a:lnTo>
                    <a:pt x="2349" y="89"/>
                  </a:lnTo>
                  <a:lnTo>
                    <a:pt x="2351" y="86"/>
                  </a:lnTo>
                  <a:lnTo>
                    <a:pt x="2356" y="82"/>
                  </a:lnTo>
                  <a:lnTo>
                    <a:pt x="2358" y="80"/>
                  </a:lnTo>
                  <a:lnTo>
                    <a:pt x="2361" y="79"/>
                  </a:lnTo>
                  <a:lnTo>
                    <a:pt x="2364" y="77"/>
                  </a:lnTo>
                  <a:lnTo>
                    <a:pt x="2367" y="77"/>
                  </a:lnTo>
                  <a:lnTo>
                    <a:pt x="2373" y="76"/>
                  </a:lnTo>
                  <a:close/>
                  <a:moveTo>
                    <a:pt x="2473" y="49"/>
                  </a:moveTo>
                  <a:lnTo>
                    <a:pt x="2473" y="220"/>
                  </a:lnTo>
                  <a:lnTo>
                    <a:pt x="2511" y="220"/>
                  </a:lnTo>
                  <a:lnTo>
                    <a:pt x="2511" y="169"/>
                  </a:lnTo>
                  <a:lnTo>
                    <a:pt x="2515" y="172"/>
                  </a:lnTo>
                  <a:lnTo>
                    <a:pt x="2519" y="175"/>
                  </a:lnTo>
                  <a:lnTo>
                    <a:pt x="2523" y="178"/>
                  </a:lnTo>
                  <a:lnTo>
                    <a:pt x="2527" y="179"/>
                  </a:lnTo>
                  <a:lnTo>
                    <a:pt x="2531" y="181"/>
                  </a:lnTo>
                  <a:lnTo>
                    <a:pt x="2535" y="182"/>
                  </a:lnTo>
                  <a:lnTo>
                    <a:pt x="2540" y="183"/>
                  </a:lnTo>
                  <a:lnTo>
                    <a:pt x="2545" y="183"/>
                  </a:lnTo>
                  <a:lnTo>
                    <a:pt x="2552" y="182"/>
                  </a:lnTo>
                  <a:lnTo>
                    <a:pt x="2557" y="181"/>
                  </a:lnTo>
                  <a:lnTo>
                    <a:pt x="2563" y="180"/>
                  </a:lnTo>
                  <a:lnTo>
                    <a:pt x="2568" y="178"/>
                  </a:lnTo>
                  <a:lnTo>
                    <a:pt x="2573" y="175"/>
                  </a:lnTo>
                  <a:lnTo>
                    <a:pt x="2578" y="172"/>
                  </a:lnTo>
                  <a:lnTo>
                    <a:pt x="2582" y="168"/>
                  </a:lnTo>
                  <a:lnTo>
                    <a:pt x="2586" y="164"/>
                  </a:lnTo>
                  <a:lnTo>
                    <a:pt x="2590" y="159"/>
                  </a:lnTo>
                  <a:lnTo>
                    <a:pt x="2593" y="154"/>
                  </a:lnTo>
                  <a:lnTo>
                    <a:pt x="2596" y="148"/>
                  </a:lnTo>
                  <a:lnTo>
                    <a:pt x="2598" y="142"/>
                  </a:lnTo>
                  <a:lnTo>
                    <a:pt x="2600" y="136"/>
                  </a:lnTo>
                  <a:lnTo>
                    <a:pt x="2601" y="129"/>
                  </a:lnTo>
                  <a:lnTo>
                    <a:pt x="2602" y="122"/>
                  </a:lnTo>
                  <a:lnTo>
                    <a:pt x="2602" y="114"/>
                  </a:lnTo>
                  <a:lnTo>
                    <a:pt x="2602" y="107"/>
                  </a:lnTo>
                  <a:lnTo>
                    <a:pt x="2601" y="100"/>
                  </a:lnTo>
                  <a:lnTo>
                    <a:pt x="2600" y="93"/>
                  </a:lnTo>
                  <a:lnTo>
                    <a:pt x="2598" y="86"/>
                  </a:lnTo>
                  <a:lnTo>
                    <a:pt x="2596" y="80"/>
                  </a:lnTo>
                  <a:lnTo>
                    <a:pt x="2593" y="74"/>
                  </a:lnTo>
                  <a:lnTo>
                    <a:pt x="2590" y="69"/>
                  </a:lnTo>
                  <a:lnTo>
                    <a:pt x="2586" y="65"/>
                  </a:lnTo>
                  <a:lnTo>
                    <a:pt x="2582" y="60"/>
                  </a:lnTo>
                  <a:lnTo>
                    <a:pt x="2578" y="57"/>
                  </a:lnTo>
                  <a:lnTo>
                    <a:pt x="2573" y="53"/>
                  </a:lnTo>
                  <a:lnTo>
                    <a:pt x="2568" y="51"/>
                  </a:lnTo>
                  <a:lnTo>
                    <a:pt x="2563" y="49"/>
                  </a:lnTo>
                  <a:lnTo>
                    <a:pt x="2557" y="47"/>
                  </a:lnTo>
                  <a:lnTo>
                    <a:pt x="2551" y="46"/>
                  </a:lnTo>
                  <a:lnTo>
                    <a:pt x="2545" y="46"/>
                  </a:lnTo>
                  <a:lnTo>
                    <a:pt x="2539" y="46"/>
                  </a:lnTo>
                  <a:lnTo>
                    <a:pt x="2534" y="47"/>
                  </a:lnTo>
                  <a:lnTo>
                    <a:pt x="2529" y="48"/>
                  </a:lnTo>
                  <a:lnTo>
                    <a:pt x="2525" y="50"/>
                  </a:lnTo>
                  <a:lnTo>
                    <a:pt x="2521" y="53"/>
                  </a:lnTo>
                  <a:lnTo>
                    <a:pt x="2517" y="56"/>
                  </a:lnTo>
                  <a:lnTo>
                    <a:pt x="2513" y="60"/>
                  </a:lnTo>
                  <a:lnTo>
                    <a:pt x="2509" y="65"/>
                  </a:lnTo>
                  <a:lnTo>
                    <a:pt x="2510" y="49"/>
                  </a:lnTo>
                  <a:lnTo>
                    <a:pt x="2473" y="49"/>
                  </a:lnTo>
                  <a:close/>
                  <a:moveTo>
                    <a:pt x="2537" y="77"/>
                  </a:moveTo>
                  <a:lnTo>
                    <a:pt x="2543" y="77"/>
                  </a:lnTo>
                  <a:lnTo>
                    <a:pt x="2546" y="78"/>
                  </a:lnTo>
                  <a:lnTo>
                    <a:pt x="2548" y="79"/>
                  </a:lnTo>
                  <a:lnTo>
                    <a:pt x="2551" y="81"/>
                  </a:lnTo>
                  <a:lnTo>
                    <a:pt x="2553" y="82"/>
                  </a:lnTo>
                  <a:lnTo>
                    <a:pt x="2557" y="88"/>
                  </a:lnTo>
                  <a:lnTo>
                    <a:pt x="2560" y="93"/>
                  </a:lnTo>
                  <a:lnTo>
                    <a:pt x="2562" y="96"/>
                  </a:lnTo>
                  <a:lnTo>
                    <a:pt x="2563" y="100"/>
                  </a:lnTo>
                  <a:lnTo>
                    <a:pt x="2564" y="107"/>
                  </a:lnTo>
                  <a:lnTo>
                    <a:pt x="2565" y="115"/>
                  </a:lnTo>
                  <a:lnTo>
                    <a:pt x="2564" y="123"/>
                  </a:lnTo>
                  <a:lnTo>
                    <a:pt x="2563" y="127"/>
                  </a:lnTo>
                  <a:lnTo>
                    <a:pt x="2563" y="130"/>
                  </a:lnTo>
                  <a:lnTo>
                    <a:pt x="2560" y="137"/>
                  </a:lnTo>
                  <a:lnTo>
                    <a:pt x="2557" y="142"/>
                  </a:lnTo>
                  <a:lnTo>
                    <a:pt x="2553" y="146"/>
                  </a:lnTo>
                  <a:lnTo>
                    <a:pt x="2548" y="149"/>
                  </a:lnTo>
                  <a:lnTo>
                    <a:pt x="2543" y="151"/>
                  </a:lnTo>
                  <a:lnTo>
                    <a:pt x="2540" y="152"/>
                  </a:lnTo>
                  <a:lnTo>
                    <a:pt x="2537" y="152"/>
                  </a:lnTo>
                  <a:lnTo>
                    <a:pt x="2534" y="152"/>
                  </a:lnTo>
                  <a:lnTo>
                    <a:pt x="2531" y="151"/>
                  </a:lnTo>
                  <a:lnTo>
                    <a:pt x="2528" y="151"/>
                  </a:lnTo>
                  <a:lnTo>
                    <a:pt x="2525" y="149"/>
                  </a:lnTo>
                  <a:lnTo>
                    <a:pt x="2523" y="148"/>
                  </a:lnTo>
                  <a:lnTo>
                    <a:pt x="2521" y="146"/>
                  </a:lnTo>
                  <a:lnTo>
                    <a:pt x="2517" y="142"/>
                  </a:lnTo>
                  <a:lnTo>
                    <a:pt x="2515" y="139"/>
                  </a:lnTo>
                  <a:lnTo>
                    <a:pt x="2514" y="137"/>
                  </a:lnTo>
                  <a:lnTo>
                    <a:pt x="2512" y="133"/>
                  </a:lnTo>
                  <a:lnTo>
                    <a:pt x="2511" y="130"/>
                  </a:lnTo>
                  <a:lnTo>
                    <a:pt x="2510" y="127"/>
                  </a:lnTo>
                  <a:lnTo>
                    <a:pt x="2510" y="123"/>
                  </a:lnTo>
                  <a:lnTo>
                    <a:pt x="2509" y="115"/>
                  </a:lnTo>
                  <a:lnTo>
                    <a:pt x="2510" y="107"/>
                  </a:lnTo>
                  <a:lnTo>
                    <a:pt x="2510" y="103"/>
                  </a:lnTo>
                  <a:lnTo>
                    <a:pt x="2511" y="99"/>
                  </a:lnTo>
                  <a:lnTo>
                    <a:pt x="2514" y="93"/>
                  </a:lnTo>
                  <a:lnTo>
                    <a:pt x="2517" y="88"/>
                  </a:lnTo>
                  <a:lnTo>
                    <a:pt x="2521" y="82"/>
                  </a:lnTo>
                  <a:lnTo>
                    <a:pt x="2525" y="79"/>
                  </a:lnTo>
                  <a:lnTo>
                    <a:pt x="2531" y="77"/>
                  </a:lnTo>
                  <a:lnTo>
                    <a:pt x="2537" y="77"/>
                  </a:lnTo>
                  <a:close/>
                  <a:moveTo>
                    <a:pt x="2632" y="49"/>
                  </a:moveTo>
                  <a:lnTo>
                    <a:pt x="2632" y="179"/>
                  </a:lnTo>
                  <a:lnTo>
                    <a:pt x="2669" y="179"/>
                  </a:lnTo>
                  <a:lnTo>
                    <a:pt x="2669" y="108"/>
                  </a:lnTo>
                  <a:lnTo>
                    <a:pt x="2670" y="101"/>
                  </a:lnTo>
                  <a:lnTo>
                    <a:pt x="2671" y="95"/>
                  </a:lnTo>
                  <a:lnTo>
                    <a:pt x="2672" y="91"/>
                  </a:lnTo>
                  <a:lnTo>
                    <a:pt x="2674" y="86"/>
                  </a:lnTo>
                  <a:lnTo>
                    <a:pt x="2675" y="84"/>
                  </a:lnTo>
                  <a:lnTo>
                    <a:pt x="2677" y="83"/>
                  </a:lnTo>
                  <a:lnTo>
                    <a:pt x="2680" y="80"/>
                  </a:lnTo>
                  <a:lnTo>
                    <a:pt x="2684" y="79"/>
                  </a:lnTo>
                  <a:lnTo>
                    <a:pt x="2689" y="79"/>
                  </a:lnTo>
                  <a:lnTo>
                    <a:pt x="2693" y="79"/>
                  </a:lnTo>
                  <a:lnTo>
                    <a:pt x="2697" y="80"/>
                  </a:lnTo>
                  <a:lnTo>
                    <a:pt x="2699" y="81"/>
                  </a:lnTo>
                  <a:lnTo>
                    <a:pt x="2701" y="83"/>
                  </a:lnTo>
                  <a:lnTo>
                    <a:pt x="2703" y="86"/>
                  </a:lnTo>
                  <a:lnTo>
                    <a:pt x="2705" y="91"/>
                  </a:lnTo>
                  <a:lnTo>
                    <a:pt x="2707" y="95"/>
                  </a:lnTo>
                  <a:lnTo>
                    <a:pt x="2707" y="98"/>
                  </a:lnTo>
                  <a:lnTo>
                    <a:pt x="2708" y="101"/>
                  </a:lnTo>
                  <a:lnTo>
                    <a:pt x="2708" y="108"/>
                  </a:lnTo>
                  <a:lnTo>
                    <a:pt x="2708" y="179"/>
                  </a:lnTo>
                  <a:lnTo>
                    <a:pt x="2746" y="179"/>
                  </a:lnTo>
                  <a:lnTo>
                    <a:pt x="2746" y="108"/>
                  </a:lnTo>
                  <a:lnTo>
                    <a:pt x="2746" y="101"/>
                  </a:lnTo>
                  <a:lnTo>
                    <a:pt x="2747" y="95"/>
                  </a:lnTo>
                  <a:lnTo>
                    <a:pt x="2748" y="93"/>
                  </a:lnTo>
                  <a:lnTo>
                    <a:pt x="2748" y="91"/>
                  </a:lnTo>
                  <a:lnTo>
                    <a:pt x="2750" y="86"/>
                  </a:lnTo>
                  <a:lnTo>
                    <a:pt x="2752" y="84"/>
                  </a:lnTo>
                  <a:lnTo>
                    <a:pt x="2753" y="83"/>
                  </a:lnTo>
                  <a:lnTo>
                    <a:pt x="2756" y="80"/>
                  </a:lnTo>
                  <a:lnTo>
                    <a:pt x="2760" y="79"/>
                  </a:lnTo>
                  <a:lnTo>
                    <a:pt x="2765" y="79"/>
                  </a:lnTo>
                  <a:lnTo>
                    <a:pt x="2770" y="79"/>
                  </a:lnTo>
                  <a:lnTo>
                    <a:pt x="2773" y="80"/>
                  </a:lnTo>
                  <a:lnTo>
                    <a:pt x="2775" y="81"/>
                  </a:lnTo>
                  <a:lnTo>
                    <a:pt x="2777" y="83"/>
                  </a:lnTo>
                  <a:lnTo>
                    <a:pt x="2779" y="86"/>
                  </a:lnTo>
                  <a:lnTo>
                    <a:pt x="2781" y="91"/>
                  </a:lnTo>
                  <a:lnTo>
                    <a:pt x="2783" y="95"/>
                  </a:lnTo>
                  <a:lnTo>
                    <a:pt x="2783" y="98"/>
                  </a:lnTo>
                  <a:lnTo>
                    <a:pt x="2784" y="101"/>
                  </a:lnTo>
                  <a:lnTo>
                    <a:pt x="2784" y="108"/>
                  </a:lnTo>
                  <a:lnTo>
                    <a:pt x="2784" y="179"/>
                  </a:lnTo>
                  <a:lnTo>
                    <a:pt x="2822" y="179"/>
                  </a:lnTo>
                  <a:lnTo>
                    <a:pt x="2822" y="94"/>
                  </a:lnTo>
                  <a:lnTo>
                    <a:pt x="2821" y="81"/>
                  </a:lnTo>
                  <a:lnTo>
                    <a:pt x="2819" y="72"/>
                  </a:lnTo>
                  <a:lnTo>
                    <a:pt x="2818" y="68"/>
                  </a:lnTo>
                  <a:lnTo>
                    <a:pt x="2816" y="64"/>
                  </a:lnTo>
                  <a:lnTo>
                    <a:pt x="2814" y="61"/>
                  </a:lnTo>
                  <a:lnTo>
                    <a:pt x="2812" y="58"/>
                  </a:lnTo>
                  <a:lnTo>
                    <a:pt x="2809" y="55"/>
                  </a:lnTo>
                  <a:lnTo>
                    <a:pt x="2805" y="53"/>
                  </a:lnTo>
                  <a:lnTo>
                    <a:pt x="2802" y="51"/>
                  </a:lnTo>
                  <a:lnTo>
                    <a:pt x="2798" y="49"/>
                  </a:lnTo>
                  <a:lnTo>
                    <a:pt x="2794" y="48"/>
                  </a:lnTo>
                  <a:lnTo>
                    <a:pt x="2789" y="47"/>
                  </a:lnTo>
                  <a:lnTo>
                    <a:pt x="2780" y="46"/>
                  </a:lnTo>
                  <a:lnTo>
                    <a:pt x="2774" y="46"/>
                  </a:lnTo>
                  <a:lnTo>
                    <a:pt x="2768" y="47"/>
                  </a:lnTo>
                  <a:lnTo>
                    <a:pt x="2766" y="48"/>
                  </a:lnTo>
                  <a:lnTo>
                    <a:pt x="2763" y="48"/>
                  </a:lnTo>
                  <a:lnTo>
                    <a:pt x="2759" y="50"/>
                  </a:lnTo>
                  <a:lnTo>
                    <a:pt x="2754" y="53"/>
                  </a:lnTo>
                  <a:lnTo>
                    <a:pt x="2749" y="57"/>
                  </a:lnTo>
                  <a:lnTo>
                    <a:pt x="2745" y="61"/>
                  </a:lnTo>
                  <a:lnTo>
                    <a:pt x="2740" y="67"/>
                  </a:lnTo>
                  <a:lnTo>
                    <a:pt x="2737" y="62"/>
                  </a:lnTo>
                  <a:lnTo>
                    <a:pt x="2733" y="57"/>
                  </a:lnTo>
                  <a:lnTo>
                    <a:pt x="2729" y="54"/>
                  </a:lnTo>
                  <a:lnTo>
                    <a:pt x="2725" y="51"/>
                  </a:lnTo>
                  <a:lnTo>
                    <a:pt x="2720" y="49"/>
                  </a:lnTo>
                  <a:lnTo>
                    <a:pt x="2715" y="47"/>
                  </a:lnTo>
                  <a:lnTo>
                    <a:pt x="2710" y="46"/>
                  </a:lnTo>
                  <a:lnTo>
                    <a:pt x="2704" y="46"/>
                  </a:lnTo>
                  <a:lnTo>
                    <a:pt x="2698" y="46"/>
                  </a:lnTo>
                  <a:lnTo>
                    <a:pt x="2693" y="47"/>
                  </a:lnTo>
                  <a:lnTo>
                    <a:pt x="2689" y="48"/>
                  </a:lnTo>
                  <a:lnTo>
                    <a:pt x="2685" y="50"/>
                  </a:lnTo>
                  <a:lnTo>
                    <a:pt x="2681" y="52"/>
                  </a:lnTo>
                  <a:lnTo>
                    <a:pt x="2677" y="56"/>
                  </a:lnTo>
                  <a:lnTo>
                    <a:pt x="2675" y="58"/>
                  </a:lnTo>
                  <a:lnTo>
                    <a:pt x="2673" y="60"/>
                  </a:lnTo>
                  <a:lnTo>
                    <a:pt x="2668" y="65"/>
                  </a:lnTo>
                  <a:lnTo>
                    <a:pt x="2668" y="49"/>
                  </a:lnTo>
                  <a:lnTo>
                    <a:pt x="2632" y="49"/>
                  </a:lnTo>
                  <a:close/>
                  <a:moveTo>
                    <a:pt x="2981" y="126"/>
                  </a:moveTo>
                  <a:lnTo>
                    <a:pt x="2981" y="113"/>
                  </a:lnTo>
                  <a:lnTo>
                    <a:pt x="2981" y="108"/>
                  </a:lnTo>
                  <a:lnTo>
                    <a:pt x="2980" y="103"/>
                  </a:lnTo>
                  <a:lnTo>
                    <a:pt x="2978" y="93"/>
                  </a:lnTo>
                  <a:lnTo>
                    <a:pt x="2975" y="84"/>
                  </a:lnTo>
                  <a:lnTo>
                    <a:pt x="2973" y="79"/>
                  </a:lnTo>
                  <a:lnTo>
                    <a:pt x="2971" y="75"/>
                  </a:lnTo>
                  <a:lnTo>
                    <a:pt x="2966" y="68"/>
                  </a:lnTo>
                  <a:lnTo>
                    <a:pt x="2963" y="64"/>
                  </a:lnTo>
                  <a:lnTo>
                    <a:pt x="2960" y="61"/>
                  </a:lnTo>
                  <a:lnTo>
                    <a:pt x="2953" y="56"/>
                  </a:lnTo>
                  <a:lnTo>
                    <a:pt x="2945" y="51"/>
                  </a:lnTo>
                  <a:lnTo>
                    <a:pt x="2941" y="50"/>
                  </a:lnTo>
                  <a:lnTo>
                    <a:pt x="2937" y="48"/>
                  </a:lnTo>
                  <a:lnTo>
                    <a:pt x="2932" y="47"/>
                  </a:lnTo>
                  <a:lnTo>
                    <a:pt x="2928" y="46"/>
                  </a:lnTo>
                  <a:lnTo>
                    <a:pt x="2918" y="46"/>
                  </a:lnTo>
                  <a:lnTo>
                    <a:pt x="2910" y="46"/>
                  </a:lnTo>
                  <a:lnTo>
                    <a:pt x="2904" y="47"/>
                  </a:lnTo>
                  <a:lnTo>
                    <a:pt x="2897" y="49"/>
                  </a:lnTo>
                  <a:lnTo>
                    <a:pt x="2891" y="51"/>
                  </a:lnTo>
                  <a:lnTo>
                    <a:pt x="2885" y="54"/>
                  </a:lnTo>
                  <a:lnTo>
                    <a:pt x="2880" y="57"/>
                  </a:lnTo>
                  <a:lnTo>
                    <a:pt x="2875" y="61"/>
                  </a:lnTo>
                  <a:lnTo>
                    <a:pt x="2870" y="65"/>
                  </a:lnTo>
                  <a:lnTo>
                    <a:pt x="2866" y="70"/>
                  </a:lnTo>
                  <a:lnTo>
                    <a:pt x="2862" y="75"/>
                  </a:lnTo>
                  <a:lnTo>
                    <a:pt x="2859" y="80"/>
                  </a:lnTo>
                  <a:lnTo>
                    <a:pt x="2857" y="86"/>
                  </a:lnTo>
                  <a:lnTo>
                    <a:pt x="2854" y="94"/>
                  </a:lnTo>
                  <a:lnTo>
                    <a:pt x="2853" y="100"/>
                  </a:lnTo>
                  <a:lnTo>
                    <a:pt x="2852" y="108"/>
                  </a:lnTo>
                  <a:lnTo>
                    <a:pt x="2852" y="115"/>
                  </a:lnTo>
                  <a:lnTo>
                    <a:pt x="2852" y="122"/>
                  </a:lnTo>
                  <a:lnTo>
                    <a:pt x="2853" y="129"/>
                  </a:lnTo>
                  <a:lnTo>
                    <a:pt x="2854" y="136"/>
                  </a:lnTo>
                  <a:lnTo>
                    <a:pt x="2856" y="143"/>
                  </a:lnTo>
                  <a:lnTo>
                    <a:pt x="2859" y="149"/>
                  </a:lnTo>
                  <a:lnTo>
                    <a:pt x="2862" y="154"/>
                  </a:lnTo>
                  <a:lnTo>
                    <a:pt x="2866" y="159"/>
                  </a:lnTo>
                  <a:lnTo>
                    <a:pt x="2870" y="164"/>
                  </a:lnTo>
                  <a:lnTo>
                    <a:pt x="2874" y="168"/>
                  </a:lnTo>
                  <a:lnTo>
                    <a:pt x="2879" y="172"/>
                  </a:lnTo>
                  <a:lnTo>
                    <a:pt x="2885" y="175"/>
                  </a:lnTo>
                  <a:lnTo>
                    <a:pt x="2891" y="178"/>
                  </a:lnTo>
                  <a:lnTo>
                    <a:pt x="2897" y="180"/>
                  </a:lnTo>
                  <a:lnTo>
                    <a:pt x="2904" y="181"/>
                  </a:lnTo>
                  <a:lnTo>
                    <a:pt x="2911" y="182"/>
                  </a:lnTo>
                  <a:lnTo>
                    <a:pt x="2918" y="183"/>
                  </a:lnTo>
                  <a:lnTo>
                    <a:pt x="2929" y="182"/>
                  </a:lnTo>
                  <a:lnTo>
                    <a:pt x="2940" y="180"/>
                  </a:lnTo>
                  <a:lnTo>
                    <a:pt x="2944" y="178"/>
                  </a:lnTo>
                  <a:lnTo>
                    <a:pt x="2949" y="176"/>
                  </a:lnTo>
                  <a:lnTo>
                    <a:pt x="2954" y="174"/>
                  </a:lnTo>
                  <a:lnTo>
                    <a:pt x="2958" y="172"/>
                  </a:lnTo>
                  <a:lnTo>
                    <a:pt x="2962" y="169"/>
                  </a:lnTo>
                  <a:lnTo>
                    <a:pt x="2965" y="166"/>
                  </a:lnTo>
                  <a:lnTo>
                    <a:pt x="2968" y="162"/>
                  </a:lnTo>
                  <a:lnTo>
                    <a:pt x="2971" y="159"/>
                  </a:lnTo>
                  <a:lnTo>
                    <a:pt x="2976" y="151"/>
                  </a:lnTo>
                  <a:lnTo>
                    <a:pt x="2978" y="146"/>
                  </a:lnTo>
                  <a:lnTo>
                    <a:pt x="2980" y="142"/>
                  </a:lnTo>
                  <a:lnTo>
                    <a:pt x="2941" y="142"/>
                  </a:lnTo>
                  <a:lnTo>
                    <a:pt x="2939" y="144"/>
                  </a:lnTo>
                  <a:lnTo>
                    <a:pt x="2937" y="147"/>
                  </a:lnTo>
                  <a:lnTo>
                    <a:pt x="2935" y="149"/>
                  </a:lnTo>
                  <a:lnTo>
                    <a:pt x="2932" y="150"/>
                  </a:lnTo>
                  <a:lnTo>
                    <a:pt x="2929" y="152"/>
                  </a:lnTo>
                  <a:lnTo>
                    <a:pt x="2926" y="152"/>
                  </a:lnTo>
                  <a:lnTo>
                    <a:pt x="2919" y="153"/>
                  </a:lnTo>
                  <a:lnTo>
                    <a:pt x="2913" y="153"/>
                  </a:lnTo>
                  <a:lnTo>
                    <a:pt x="2908" y="151"/>
                  </a:lnTo>
                  <a:lnTo>
                    <a:pt x="2905" y="150"/>
                  </a:lnTo>
                  <a:lnTo>
                    <a:pt x="2903" y="149"/>
                  </a:lnTo>
                  <a:lnTo>
                    <a:pt x="2901" y="148"/>
                  </a:lnTo>
                  <a:lnTo>
                    <a:pt x="2899" y="146"/>
                  </a:lnTo>
                  <a:lnTo>
                    <a:pt x="2896" y="142"/>
                  </a:lnTo>
                  <a:lnTo>
                    <a:pt x="2893" y="138"/>
                  </a:lnTo>
                  <a:lnTo>
                    <a:pt x="2891" y="132"/>
                  </a:lnTo>
                  <a:lnTo>
                    <a:pt x="2890" y="126"/>
                  </a:lnTo>
                  <a:lnTo>
                    <a:pt x="2981" y="126"/>
                  </a:lnTo>
                  <a:close/>
                  <a:moveTo>
                    <a:pt x="2890" y="99"/>
                  </a:moveTo>
                  <a:lnTo>
                    <a:pt x="2891" y="96"/>
                  </a:lnTo>
                  <a:lnTo>
                    <a:pt x="2892" y="94"/>
                  </a:lnTo>
                  <a:lnTo>
                    <a:pt x="2894" y="89"/>
                  </a:lnTo>
                  <a:lnTo>
                    <a:pt x="2896" y="84"/>
                  </a:lnTo>
                  <a:lnTo>
                    <a:pt x="2899" y="81"/>
                  </a:lnTo>
                  <a:lnTo>
                    <a:pt x="2903" y="78"/>
                  </a:lnTo>
                  <a:lnTo>
                    <a:pt x="2907" y="76"/>
                  </a:lnTo>
                  <a:lnTo>
                    <a:pt x="2912" y="75"/>
                  </a:lnTo>
                  <a:lnTo>
                    <a:pt x="2917" y="75"/>
                  </a:lnTo>
                  <a:lnTo>
                    <a:pt x="2923" y="75"/>
                  </a:lnTo>
                  <a:lnTo>
                    <a:pt x="2927" y="76"/>
                  </a:lnTo>
                  <a:lnTo>
                    <a:pt x="2931" y="78"/>
                  </a:lnTo>
                  <a:lnTo>
                    <a:pt x="2935" y="81"/>
                  </a:lnTo>
                  <a:lnTo>
                    <a:pt x="2938" y="84"/>
                  </a:lnTo>
                  <a:lnTo>
                    <a:pt x="2940" y="89"/>
                  </a:lnTo>
                  <a:lnTo>
                    <a:pt x="2941" y="91"/>
                  </a:lnTo>
                  <a:lnTo>
                    <a:pt x="2942" y="94"/>
                  </a:lnTo>
                  <a:lnTo>
                    <a:pt x="2942" y="99"/>
                  </a:lnTo>
                  <a:lnTo>
                    <a:pt x="2890" y="99"/>
                  </a:lnTo>
                  <a:close/>
                  <a:moveTo>
                    <a:pt x="3011" y="49"/>
                  </a:moveTo>
                  <a:lnTo>
                    <a:pt x="3011" y="179"/>
                  </a:lnTo>
                  <a:lnTo>
                    <a:pt x="3049" y="179"/>
                  </a:lnTo>
                  <a:lnTo>
                    <a:pt x="3049" y="107"/>
                  </a:lnTo>
                  <a:lnTo>
                    <a:pt x="3049" y="100"/>
                  </a:lnTo>
                  <a:lnTo>
                    <a:pt x="3050" y="94"/>
                  </a:lnTo>
                  <a:lnTo>
                    <a:pt x="3052" y="89"/>
                  </a:lnTo>
                  <a:lnTo>
                    <a:pt x="3055" y="85"/>
                  </a:lnTo>
                  <a:lnTo>
                    <a:pt x="3056" y="83"/>
                  </a:lnTo>
                  <a:lnTo>
                    <a:pt x="3058" y="82"/>
                  </a:lnTo>
                  <a:lnTo>
                    <a:pt x="3062" y="79"/>
                  </a:lnTo>
                  <a:lnTo>
                    <a:pt x="3066" y="78"/>
                  </a:lnTo>
                  <a:lnTo>
                    <a:pt x="3071" y="78"/>
                  </a:lnTo>
                  <a:lnTo>
                    <a:pt x="3076" y="78"/>
                  </a:lnTo>
                  <a:lnTo>
                    <a:pt x="3078" y="79"/>
                  </a:lnTo>
                  <a:lnTo>
                    <a:pt x="3080" y="80"/>
                  </a:lnTo>
                  <a:lnTo>
                    <a:pt x="3084" y="82"/>
                  </a:lnTo>
                  <a:lnTo>
                    <a:pt x="3087" y="85"/>
                  </a:lnTo>
                  <a:lnTo>
                    <a:pt x="3089" y="90"/>
                  </a:lnTo>
                  <a:lnTo>
                    <a:pt x="3090" y="94"/>
                  </a:lnTo>
                  <a:lnTo>
                    <a:pt x="3090" y="101"/>
                  </a:lnTo>
                  <a:lnTo>
                    <a:pt x="3091" y="109"/>
                  </a:lnTo>
                  <a:lnTo>
                    <a:pt x="3091" y="179"/>
                  </a:lnTo>
                  <a:lnTo>
                    <a:pt x="3128" y="179"/>
                  </a:lnTo>
                  <a:lnTo>
                    <a:pt x="3128" y="96"/>
                  </a:lnTo>
                  <a:lnTo>
                    <a:pt x="3128" y="90"/>
                  </a:lnTo>
                  <a:lnTo>
                    <a:pt x="3128" y="84"/>
                  </a:lnTo>
                  <a:lnTo>
                    <a:pt x="3127" y="79"/>
                  </a:lnTo>
                  <a:lnTo>
                    <a:pt x="3125" y="74"/>
                  </a:lnTo>
                  <a:lnTo>
                    <a:pt x="3124" y="70"/>
                  </a:lnTo>
                  <a:lnTo>
                    <a:pt x="3122" y="66"/>
                  </a:lnTo>
                  <a:lnTo>
                    <a:pt x="3119" y="62"/>
                  </a:lnTo>
                  <a:lnTo>
                    <a:pt x="3116" y="59"/>
                  </a:lnTo>
                  <a:lnTo>
                    <a:pt x="3113" y="56"/>
                  </a:lnTo>
                  <a:lnTo>
                    <a:pt x="3110" y="53"/>
                  </a:lnTo>
                  <a:lnTo>
                    <a:pt x="3106" y="51"/>
                  </a:lnTo>
                  <a:lnTo>
                    <a:pt x="3102" y="49"/>
                  </a:lnTo>
                  <a:lnTo>
                    <a:pt x="3098" y="48"/>
                  </a:lnTo>
                  <a:lnTo>
                    <a:pt x="3093" y="46"/>
                  </a:lnTo>
                  <a:lnTo>
                    <a:pt x="3083" y="46"/>
                  </a:lnTo>
                  <a:lnTo>
                    <a:pt x="3074" y="46"/>
                  </a:lnTo>
                  <a:lnTo>
                    <a:pt x="3070" y="47"/>
                  </a:lnTo>
                  <a:lnTo>
                    <a:pt x="3066" y="49"/>
                  </a:lnTo>
                  <a:lnTo>
                    <a:pt x="3062" y="51"/>
                  </a:lnTo>
                  <a:lnTo>
                    <a:pt x="3058" y="54"/>
                  </a:lnTo>
                  <a:lnTo>
                    <a:pt x="3053" y="57"/>
                  </a:lnTo>
                  <a:lnTo>
                    <a:pt x="3048" y="62"/>
                  </a:lnTo>
                  <a:lnTo>
                    <a:pt x="3048" y="49"/>
                  </a:lnTo>
                  <a:lnTo>
                    <a:pt x="3011" y="49"/>
                  </a:lnTo>
                  <a:close/>
                  <a:moveTo>
                    <a:pt x="3230" y="51"/>
                  </a:moveTo>
                  <a:lnTo>
                    <a:pt x="3207" y="51"/>
                  </a:lnTo>
                  <a:lnTo>
                    <a:pt x="3207" y="10"/>
                  </a:lnTo>
                  <a:lnTo>
                    <a:pt x="3169" y="10"/>
                  </a:lnTo>
                  <a:lnTo>
                    <a:pt x="3169" y="51"/>
                  </a:lnTo>
                  <a:lnTo>
                    <a:pt x="3151" y="51"/>
                  </a:lnTo>
                  <a:lnTo>
                    <a:pt x="3151" y="78"/>
                  </a:lnTo>
                  <a:lnTo>
                    <a:pt x="3169" y="78"/>
                  </a:lnTo>
                  <a:lnTo>
                    <a:pt x="3169" y="137"/>
                  </a:lnTo>
                  <a:lnTo>
                    <a:pt x="3169" y="150"/>
                  </a:lnTo>
                  <a:lnTo>
                    <a:pt x="3170" y="155"/>
                  </a:lnTo>
                  <a:lnTo>
                    <a:pt x="3170" y="159"/>
                  </a:lnTo>
                  <a:lnTo>
                    <a:pt x="3171" y="163"/>
                  </a:lnTo>
                  <a:lnTo>
                    <a:pt x="3173" y="166"/>
                  </a:lnTo>
                  <a:lnTo>
                    <a:pt x="3174" y="168"/>
                  </a:lnTo>
                  <a:lnTo>
                    <a:pt x="3176" y="171"/>
                  </a:lnTo>
                  <a:lnTo>
                    <a:pt x="3181" y="175"/>
                  </a:lnTo>
                  <a:lnTo>
                    <a:pt x="3187" y="177"/>
                  </a:lnTo>
                  <a:lnTo>
                    <a:pt x="3191" y="178"/>
                  </a:lnTo>
                  <a:lnTo>
                    <a:pt x="3196" y="179"/>
                  </a:lnTo>
                  <a:lnTo>
                    <a:pt x="3207" y="179"/>
                  </a:lnTo>
                  <a:lnTo>
                    <a:pt x="3230" y="179"/>
                  </a:lnTo>
                  <a:lnTo>
                    <a:pt x="3230" y="151"/>
                  </a:lnTo>
                  <a:lnTo>
                    <a:pt x="3216" y="151"/>
                  </a:lnTo>
                  <a:lnTo>
                    <a:pt x="3213" y="151"/>
                  </a:lnTo>
                  <a:lnTo>
                    <a:pt x="3211" y="150"/>
                  </a:lnTo>
                  <a:lnTo>
                    <a:pt x="3209" y="149"/>
                  </a:lnTo>
                  <a:lnTo>
                    <a:pt x="3208" y="147"/>
                  </a:lnTo>
                  <a:lnTo>
                    <a:pt x="3207" y="145"/>
                  </a:lnTo>
                  <a:lnTo>
                    <a:pt x="3207" y="141"/>
                  </a:lnTo>
                  <a:lnTo>
                    <a:pt x="3207" y="129"/>
                  </a:lnTo>
                  <a:lnTo>
                    <a:pt x="3207" y="78"/>
                  </a:lnTo>
                  <a:lnTo>
                    <a:pt x="3230" y="78"/>
                  </a:lnTo>
                  <a:lnTo>
                    <a:pt x="32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1258888" y="846138"/>
              <a:ext cx="1144588" cy="1130300"/>
            </a:xfrm>
            <a:custGeom>
              <a:avLst/>
              <a:gdLst>
                <a:gd name="T0" fmla="*/ 360 w 721"/>
                <a:gd name="T1" fmla="*/ 201 h 712"/>
                <a:gd name="T2" fmla="*/ 451 w 721"/>
                <a:gd name="T3" fmla="*/ 444 h 712"/>
                <a:gd name="T4" fmla="*/ 270 w 721"/>
                <a:gd name="T5" fmla="*/ 444 h 712"/>
                <a:gd name="T6" fmla="*/ 360 w 721"/>
                <a:gd name="T7" fmla="*/ 201 h 712"/>
                <a:gd name="T8" fmla="*/ 256 w 721"/>
                <a:gd name="T9" fmla="*/ 0 h 712"/>
                <a:gd name="T10" fmla="*/ 0 w 721"/>
                <a:gd name="T11" fmla="*/ 712 h 712"/>
                <a:gd name="T12" fmla="*/ 183 w 721"/>
                <a:gd name="T13" fmla="*/ 712 h 712"/>
                <a:gd name="T14" fmla="*/ 228 w 721"/>
                <a:gd name="T15" fmla="*/ 586 h 712"/>
                <a:gd name="T16" fmla="*/ 493 w 721"/>
                <a:gd name="T17" fmla="*/ 586 h 712"/>
                <a:gd name="T18" fmla="*/ 538 w 721"/>
                <a:gd name="T19" fmla="*/ 712 h 712"/>
                <a:gd name="T20" fmla="*/ 721 w 721"/>
                <a:gd name="T21" fmla="*/ 712 h 712"/>
                <a:gd name="T22" fmla="*/ 465 w 721"/>
                <a:gd name="T23" fmla="*/ 0 h 712"/>
                <a:gd name="T24" fmla="*/ 256 w 721"/>
                <a:gd name="T25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1" h="712">
                  <a:moveTo>
                    <a:pt x="360" y="201"/>
                  </a:moveTo>
                  <a:lnTo>
                    <a:pt x="451" y="444"/>
                  </a:lnTo>
                  <a:lnTo>
                    <a:pt x="270" y="444"/>
                  </a:lnTo>
                  <a:lnTo>
                    <a:pt x="360" y="201"/>
                  </a:lnTo>
                  <a:close/>
                  <a:moveTo>
                    <a:pt x="256" y="0"/>
                  </a:moveTo>
                  <a:lnTo>
                    <a:pt x="0" y="712"/>
                  </a:lnTo>
                  <a:lnTo>
                    <a:pt x="183" y="712"/>
                  </a:lnTo>
                  <a:lnTo>
                    <a:pt x="228" y="586"/>
                  </a:lnTo>
                  <a:lnTo>
                    <a:pt x="493" y="586"/>
                  </a:lnTo>
                  <a:lnTo>
                    <a:pt x="538" y="712"/>
                  </a:lnTo>
                  <a:lnTo>
                    <a:pt x="721" y="712"/>
                  </a:lnTo>
                  <a:lnTo>
                    <a:pt x="465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/>
            <p:cNvSpPr>
              <a:spLocks noEditPoints="1"/>
            </p:cNvSpPr>
            <p:nvPr userDrawn="1"/>
          </p:nvSpPr>
          <p:spPr bwMode="auto">
            <a:xfrm>
              <a:off x="2511426" y="846138"/>
              <a:ext cx="879475" cy="1130300"/>
            </a:xfrm>
            <a:custGeom>
              <a:avLst/>
              <a:gdLst>
                <a:gd name="T0" fmla="*/ 554 w 554"/>
                <a:gd name="T1" fmla="*/ 220 h 712"/>
                <a:gd name="T2" fmla="*/ 552 w 554"/>
                <a:gd name="T3" fmla="*/ 196 h 712"/>
                <a:gd name="T4" fmla="*/ 549 w 554"/>
                <a:gd name="T5" fmla="*/ 185 h 712"/>
                <a:gd name="T6" fmla="*/ 543 w 554"/>
                <a:gd name="T7" fmla="*/ 162 h 712"/>
                <a:gd name="T8" fmla="*/ 535 w 554"/>
                <a:gd name="T9" fmla="*/ 141 h 712"/>
                <a:gd name="T10" fmla="*/ 525 w 554"/>
                <a:gd name="T11" fmla="*/ 120 h 712"/>
                <a:gd name="T12" fmla="*/ 513 w 554"/>
                <a:gd name="T13" fmla="*/ 101 h 712"/>
                <a:gd name="T14" fmla="*/ 499 w 554"/>
                <a:gd name="T15" fmla="*/ 83 h 712"/>
                <a:gd name="T16" fmla="*/ 487 w 554"/>
                <a:gd name="T17" fmla="*/ 71 h 712"/>
                <a:gd name="T18" fmla="*/ 474 w 554"/>
                <a:gd name="T19" fmla="*/ 59 h 712"/>
                <a:gd name="T20" fmla="*/ 456 w 554"/>
                <a:gd name="T21" fmla="*/ 45 h 712"/>
                <a:gd name="T22" fmla="*/ 436 w 554"/>
                <a:gd name="T23" fmla="*/ 33 h 712"/>
                <a:gd name="T24" fmla="*/ 415 w 554"/>
                <a:gd name="T25" fmla="*/ 22 h 712"/>
                <a:gd name="T26" fmla="*/ 393 w 554"/>
                <a:gd name="T27" fmla="*/ 14 h 712"/>
                <a:gd name="T28" fmla="*/ 370 w 554"/>
                <a:gd name="T29" fmla="*/ 7 h 712"/>
                <a:gd name="T30" fmla="*/ 346 w 554"/>
                <a:gd name="T31" fmla="*/ 2 h 712"/>
                <a:gd name="T32" fmla="*/ 321 w 554"/>
                <a:gd name="T33" fmla="*/ 0 h 712"/>
                <a:gd name="T34" fmla="*/ 0 w 554"/>
                <a:gd name="T35" fmla="*/ 0 h 712"/>
                <a:gd name="T36" fmla="*/ 170 w 554"/>
                <a:gd name="T37" fmla="*/ 712 h 712"/>
                <a:gd name="T38" fmla="*/ 308 w 554"/>
                <a:gd name="T39" fmla="*/ 465 h 712"/>
                <a:gd name="T40" fmla="*/ 333 w 554"/>
                <a:gd name="T41" fmla="*/ 464 h 712"/>
                <a:gd name="T42" fmla="*/ 358 w 554"/>
                <a:gd name="T43" fmla="*/ 461 h 712"/>
                <a:gd name="T44" fmla="*/ 382 w 554"/>
                <a:gd name="T45" fmla="*/ 455 h 712"/>
                <a:gd name="T46" fmla="*/ 404 w 554"/>
                <a:gd name="T47" fmla="*/ 448 h 712"/>
                <a:gd name="T48" fmla="*/ 426 w 554"/>
                <a:gd name="T49" fmla="*/ 438 h 712"/>
                <a:gd name="T50" fmla="*/ 446 w 554"/>
                <a:gd name="T51" fmla="*/ 426 h 712"/>
                <a:gd name="T52" fmla="*/ 465 w 554"/>
                <a:gd name="T53" fmla="*/ 413 h 712"/>
                <a:gd name="T54" fmla="*/ 483 w 554"/>
                <a:gd name="T55" fmla="*/ 398 h 712"/>
                <a:gd name="T56" fmla="*/ 499 w 554"/>
                <a:gd name="T57" fmla="*/ 382 h 712"/>
                <a:gd name="T58" fmla="*/ 513 w 554"/>
                <a:gd name="T59" fmla="*/ 364 h 712"/>
                <a:gd name="T60" fmla="*/ 525 w 554"/>
                <a:gd name="T61" fmla="*/ 344 h 712"/>
                <a:gd name="T62" fmla="*/ 535 w 554"/>
                <a:gd name="T63" fmla="*/ 323 h 712"/>
                <a:gd name="T64" fmla="*/ 543 w 554"/>
                <a:gd name="T65" fmla="*/ 302 h 712"/>
                <a:gd name="T66" fmla="*/ 549 w 554"/>
                <a:gd name="T67" fmla="*/ 280 h 712"/>
                <a:gd name="T68" fmla="*/ 554 w 554"/>
                <a:gd name="T69" fmla="*/ 244 h 712"/>
                <a:gd name="T70" fmla="*/ 370 w 554"/>
                <a:gd name="T71" fmla="*/ 232 h 712"/>
                <a:gd name="T72" fmla="*/ 368 w 554"/>
                <a:gd name="T73" fmla="*/ 249 h 712"/>
                <a:gd name="T74" fmla="*/ 363 w 554"/>
                <a:gd name="T75" fmla="*/ 264 h 712"/>
                <a:gd name="T76" fmla="*/ 356 w 554"/>
                <a:gd name="T77" fmla="*/ 277 h 712"/>
                <a:gd name="T78" fmla="*/ 349 w 554"/>
                <a:gd name="T79" fmla="*/ 287 h 712"/>
                <a:gd name="T80" fmla="*/ 340 w 554"/>
                <a:gd name="T81" fmla="*/ 295 h 712"/>
                <a:gd name="T82" fmla="*/ 334 w 554"/>
                <a:gd name="T83" fmla="*/ 299 h 712"/>
                <a:gd name="T84" fmla="*/ 320 w 554"/>
                <a:gd name="T85" fmla="*/ 307 h 712"/>
                <a:gd name="T86" fmla="*/ 305 w 554"/>
                <a:gd name="T87" fmla="*/ 311 h 712"/>
                <a:gd name="T88" fmla="*/ 289 w 554"/>
                <a:gd name="T89" fmla="*/ 313 h 712"/>
                <a:gd name="T90" fmla="*/ 170 w 554"/>
                <a:gd name="T91" fmla="*/ 151 h 712"/>
                <a:gd name="T92" fmla="*/ 297 w 554"/>
                <a:gd name="T93" fmla="*/ 152 h 712"/>
                <a:gd name="T94" fmla="*/ 313 w 554"/>
                <a:gd name="T95" fmla="*/ 155 h 712"/>
                <a:gd name="T96" fmla="*/ 328 w 554"/>
                <a:gd name="T97" fmla="*/ 161 h 712"/>
                <a:gd name="T98" fmla="*/ 340 w 554"/>
                <a:gd name="T99" fmla="*/ 170 h 712"/>
                <a:gd name="T100" fmla="*/ 346 w 554"/>
                <a:gd name="T101" fmla="*/ 175 h 712"/>
                <a:gd name="T102" fmla="*/ 354 w 554"/>
                <a:gd name="T103" fmla="*/ 184 h 712"/>
                <a:gd name="T104" fmla="*/ 360 w 554"/>
                <a:gd name="T105" fmla="*/ 193 h 712"/>
                <a:gd name="T106" fmla="*/ 366 w 554"/>
                <a:gd name="T107" fmla="*/ 208 h 712"/>
                <a:gd name="T108" fmla="*/ 369 w 554"/>
                <a:gd name="T109" fmla="*/ 22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4" h="712">
                  <a:moveTo>
                    <a:pt x="554" y="232"/>
                  </a:moveTo>
                  <a:lnTo>
                    <a:pt x="554" y="220"/>
                  </a:lnTo>
                  <a:lnTo>
                    <a:pt x="553" y="208"/>
                  </a:lnTo>
                  <a:lnTo>
                    <a:pt x="552" y="196"/>
                  </a:lnTo>
                  <a:lnTo>
                    <a:pt x="551" y="190"/>
                  </a:lnTo>
                  <a:lnTo>
                    <a:pt x="549" y="185"/>
                  </a:lnTo>
                  <a:lnTo>
                    <a:pt x="547" y="173"/>
                  </a:lnTo>
                  <a:lnTo>
                    <a:pt x="543" y="162"/>
                  </a:lnTo>
                  <a:lnTo>
                    <a:pt x="540" y="151"/>
                  </a:lnTo>
                  <a:lnTo>
                    <a:pt x="535" y="141"/>
                  </a:lnTo>
                  <a:lnTo>
                    <a:pt x="530" y="130"/>
                  </a:lnTo>
                  <a:lnTo>
                    <a:pt x="525" y="120"/>
                  </a:lnTo>
                  <a:lnTo>
                    <a:pt x="519" y="111"/>
                  </a:lnTo>
                  <a:lnTo>
                    <a:pt x="513" y="101"/>
                  </a:lnTo>
                  <a:lnTo>
                    <a:pt x="506" y="92"/>
                  </a:lnTo>
                  <a:lnTo>
                    <a:pt x="499" y="83"/>
                  </a:lnTo>
                  <a:lnTo>
                    <a:pt x="491" y="75"/>
                  </a:lnTo>
                  <a:lnTo>
                    <a:pt x="487" y="71"/>
                  </a:lnTo>
                  <a:lnTo>
                    <a:pt x="483" y="67"/>
                  </a:lnTo>
                  <a:lnTo>
                    <a:pt x="474" y="59"/>
                  </a:lnTo>
                  <a:lnTo>
                    <a:pt x="465" y="52"/>
                  </a:lnTo>
                  <a:lnTo>
                    <a:pt x="456" y="45"/>
                  </a:lnTo>
                  <a:lnTo>
                    <a:pt x="446" y="39"/>
                  </a:lnTo>
                  <a:lnTo>
                    <a:pt x="436" y="33"/>
                  </a:lnTo>
                  <a:lnTo>
                    <a:pt x="426" y="27"/>
                  </a:lnTo>
                  <a:lnTo>
                    <a:pt x="415" y="22"/>
                  </a:lnTo>
                  <a:lnTo>
                    <a:pt x="404" y="18"/>
                  </a:lnTo>
                  <a:lnTo>
                    <a:pt x="393" y="14"/>
                  </a:lnTo>
                  <a:lnTo>
                    <a:pt x="382" y="10"/>
                  </a:lnTo>
                  <a:lnTo>
                    <a:pt x="370" y="7"/>
                  </a:lnTo>
                  <a:lnTo>
                    <a:pt x="358" y="4"/>
                  </a:lnTo>
                  <a:lnTo>
                    <a:pt x="346" y="2"/>
                  </a:lnTo>
                  <a:lnTo>
                    <a:pt x="333" y="1"/>
                  </a:lnTo>
                  <a:lnTo>
                    <a:pt x="321" y="0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0" y="712"/>
                  </a:lnTo>
                  <a:lnTo>
                    <a:pt x="170" y="465"/>
                  </a:lnTo>
                  <a:lnTo>
                    <a:pt x="308" y="465"/>
                  </a:lnTo>
                  <a:lnTo>
                    <a:pt x="321" y="465"/>
                  </a:lnTo>
                  <a:lnTo>
                    <a:pt x="333" y="464"/>
                  </a:lnTo>
                  <a:lnTo>
                    <a:pt x="346" y="463"/>
                  </a:lnTo>
                  <a:lnTo>
                    <a:pt x="358" y="461"/>
                  </a:lnTo>
                  <a:lnTo>
                    <a:pt x="370" y="458"/>
                  </a:lnTo>
                  <a:lnTo>
                    <a:pt x="382" y="455"/>
                  </a:lnTo>
                  <a:lnTo>
                    <a:pt x="393" y="452"/>
                  </a:lnTo>
                  <a:lnTo>
                    <a:pt x="404" y="448"/>
                  </a:lnTo>
                  <a:lnTo>
                    <a:pt x="415" y="443"/>
                  </a:lnTo>
                  <a:lnTo>
                    <a:pt x="426" y="438"/>
                  </a:lnTo>
                  <a:lnTo>
                    <a:pt x="436" y="432"/>
                  </a:lnTo>
                  <a:lnTo>
                    <a:pt x="446" y="426"/>
                  </a:lnTo>
                  <a:lnTo>
                    <a:pt x="456" y="420"/>
                  </a:lnTo>
                  <a:lnTo>
                    <a:pt x="465" y="413"/>
                  </a:lnTo>
                  <a:lnTo>
                    <a:pt x="474" y="406"/>
                  </a:lnTo>
                  <a:lnTo>
                    <a:pt x="483" y="398"/>
                  </a:lnTo>
                  <a:lnTo>
                    <a:pt x="491" y="390"/>
                  </a:lnTo>
                  <a:lnTo>
                    <a:pt x="499" y="382"/>
                  </a:lnTo>
                  <a:lnTo>
                    <a:pt x="506" y="373"/>
                  </a:lnTo>
                  <a:lnTo>
                    <a:pt x="513" y="364"/>
                  </a:lnTo>
                  <a:lnTo>
                    <a:pt x="519" y="355"/>
                  </a:lnTo>
                  <a:lnTo>
                    <a:pt x="525" y="344"/>
                  </a:lnTo>
                  <a:lnTo>
                    <a:pt x="530" y="334"/>
                  </a:lnTo>
                  <a:lnTo>
                    <a:pt x="535" y="323"/>
                  </a:lnTo>
                  <a:lnTo>
                    <a:pt x="540" y="313"/>
                  </a:lnTo>
                  <a:lnTo>
                    <a:pt x="543" y="302"/>
                  </a:lnTo>
                  <a:lnTo>
                    <a:pt x="547" y="291"/>
                  </a:lnTo>
                  <a:lnTo>
                    <a:pt x="549" y="280"/>
                  </a:lnTo>
                  <a:lnTo>
                    <a:pt x="553" y="256"/>
                  </a:lnTo>
                  <a:lnTo>
                    <a:pt x="554" y="244"/>
                  </a:lnTo>
                  <a:lnTo>
                    <a:pt x="554" y="232"/>
                  </a:lnTo>
                  <a:close/>
                  <a:moveTo>
                    <a:pt x="370" y="232"/>
                  </a:moveTo>
                  <a:lnTo>
                    <a:pt x="369" y="240"/>
                  </a:lnTo>
                  <a:lnTo>
                    <a:pt x="368" y="249"/>
                  </a:lnTo>
                  <a:lnTo>
                    <a:pt x="366" y="256"/>
                  </a:lnTo>
                  <a:lnTo>
                    <a:pt x="363" y="264"/>
                  </a:lnTo>
                  <a:lnTo>
                    <a:pt x="360" y="271"/>
                  </a:lnTo>
                  <a:lnTo>
                    <a:pt x="356" y="277"/>
                  </a:lnTo>
                  <a:lnTo>
                    <a:pt x="351" y="284"/>
                  </a:lnTo>
                  <a:lnTo>
                    <a:pt x="349" y="287"/>
                  </a:lnTo>
                  <a:lnTo>
                    <a:pt x="346" y="289"/>
                  </a:lnTo>
                  <a:lnTo>
                    <a:pt x="340" y="295"/>
                  </a:lnTo>
                  <a:lnTo>
                    <a:pt x="337" y="297"/>
                  </a:lnTo>
                  <a:lnTo>
                    <a:pt x="334" y="299"/>
                  </a:lnTo>
                  <a:lnTo>
                    <a:pt x="328" y="303"/>
                  </a:lnTo>
                  <a:lnTo>
                    <a:pt x="320" y="307"/>
                  </a:lnTo>
                  <a:lnTo>
                    <a:pt x="313" y="309"/>
                  </a:lnTo>
                  <a:lnTo>
                    <a:pt x="305" y="311"/>
                  </a:lnTo>
                  <a:lnTo>
                    <a:pt x="297" y="312"/>
                  </a:lnTo>
                  <a:lnTo>
                    <a:pt x="289" y="313"/>
                  </a:lnTo>
                  <a:lnTo>
                    <a:pt x="170" y="313"/>
                  </a:lnTo>
                  <a:lnTo>
                    <a:pt x="170" y="151"/>
                  </a:lnTo>
                  <a:lnTo>
                    <a:pt x="289" y="151"/>
                  </a:lnTo>
                  <a:lnTo>
                    <a:pt x="297" y="152"/>
                  </a:lnTo>
                  <a:lnTo>
                    <a:pt x="305" y="153"/>
                  </a:lnTo>
                  <a:lnTo>
                    <a:pt x="313" y="155"/>
                  </a:lnTo>
                  <a:lnTo>
                    <a:pt x="320" y="158"/>
                  </a:lnTo>
                  <a:lnTo>
                    <a:pt x="328" y="161"/>
                  </a:lnTo>
                  <a:lnTo>
                    <a:pt x="334" y="165"/>
                  </a:lnTo>
                  <a:lnTo>
                    <a:pt x="340" y="170"/>
                  </a:lnTo>
                  <a:lnTo>
                    <a:pt x="343" y="172"/>
                  </a:lnTo>
                  <a:lnTo>
                    <a:pt x="346" y="175"/>
                  </a:lnTo>
                  <a:lnTo>
                    <a:pt x="351" y="181"/>
                  </a:lnTo>
                  <a:lnTo>
                    <a:pt x="354" y="184"/>
                  </a:lnTo>
                  <a:lnTo>
                    <a:pt x="356" y="187"/>
                  </a:lnTo>
                  <a:lnTo>
                    <a:pt x="360" y="193"/>
                  </a:lnTo>
                  <a:lnTo>
                    <a:pt x="363" y="200"/>
                  </a:lnTo>
                  <a:lnTo>
                    <a:pt x="366" y="208"/>
                  </a:lnTo>
                  <a:lnTo>
                    <a:pt x="368" y="216"/>
                  </a:lnTo>
                  <a:lnTo>
                    <a:pt x="369" y="224"/>
                  </a:lnTo>
                  <a:lnTo>
                    <a:pt x="37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/>
            <p:cNvSpPr>
              <a:spLocks noEditPoints="1"/>
            </p:cNvSpPr>
            <p:nvPr userDrawn="1"/>
          </p:nvSpPr>
          <p:spPr bwMode="auto">
            <a:xfrm>
              <a:off x="3511551" y="846138"/>
              <a:ext cx="900113" cy="1130300"/>
            </a:xfrm>
            <a:custGeom>
              <a:avLst/>
              <a:gdLst>
                <a:gd name="T0" fmla="*/ 560 w 567"/>
                <a:gd name="T1" fmla="*/ 220 h 712"/>
                <a:gd name="T2" fmla="*/ 557 w 567"/>
                <a:gd name="T3" fmla="*/ 196 h 712"/>
                <a:gd name="T4" fmla="*/ 555 w 567"/>
                <a:gd name="T5" fmla="*/ 185 h 712"/>
                <a:gd name="T6" fmla="*/ 549 w 567"/>
                <a:gd name="T7" fmla="*/ 162 h 712"/>
                <a:gd name="T8" fmla="*/ 541 w 567"/>
                <a:gd name="T9" fmla="*/ 141 h 712"/>
                <a:gd name="T10" fmla="*/ 531 w 567"/>
                <a:gd name="T11" fmla="*/ 120 h 712"/>
                <a:gd name="T12" fmla="*/ 518 w 567"/>
                <a:gd name="T13" fmla="*/ 101 h 712"/>
                <a:gd name="T14" fmla="*/ 504 w 567"/>
                <a:gd name="T15" fmla="*/ 83 h 712"/>
                <a:gd name="T16" fmla="*/ 492 w 567"/>
                <a:gd name="T17" fmla="*/ 71 h 712"/>
                <a:gd name="T18" fmla="*/ 480 w 567"/>
                <a:gd name="T19" fmla="*/ 59 h 712"/>
                <a:gd name="T20" fmla="*/ 462 w 567"/>
                <a:gd name="T21" fmla="*/ 45 h 712"/>
                <a:gd name="T22" fmla="*/ 442 w 567"/>
                <a:gd name="T23" fmla="*/ 33 h 712"/>
                <a:gd name="T24" fmla="*/ 421 w 567"/>
                <a:gd name="T25" fmla="*/ 22 h 712"/>
                <a:gd name="T26" fmla="*/ 399 w 567"/>
                <a:gd name="T27" fmla="*/ 14 h 712"/>
                <a:gd name="T28" fmla="*/ 376 w 567"/>
                <a:gd name="T29" fmla="*/ 7 h 712"/>
                <a:gd name="T30" fmla="*/ 351 w 567"/>
                <a:gd name="T31" fmla="*/ 2 h 712"/>
                <a:gd name="T32" fmla="*/ 326 w 567"/>
                <a:gd name="T33" fmla="*/ 0 h 712"/>
                <a:gd name="T34" fmla="*/ 0 w 567"/>
                <a:gd name="T35" fmla="*/ 0 h 712"/>
                <a:gd name="T36" fmla="*/ 171 w 567"/>
                <a:gd name="T37" fmla="*/ 712 h 712"/>
                <a:gd name="T38" fmla="*/ 274 w 567"/>
                <a:gd name="T39" fmla="*/ 463 h 712"/>
                <a:gd name="T40" fmla="*/ 567 w 567"/>
                <a:gd name="T41" fmla="*/ 712 h 712"/>
                <a:gd name="T42" fmla="*/ 447 w 567"/>
                <a:gd name="T43" fmla="*/ 429 h 712"/>
                <a:gd name="T44" fmla="*/ 465 w 567"/>
                <a:gd name="T45" fmla="*/ 417 h 712"/>
                <a:gd name="T46" fmla="*/ 477 w 567"/>
                <a:gd name="T47" fmla="*/ 408 h 712"/>
                <a:gd name="T48" fmla="*/ 499 w 567"/>
                <a:gd name="T49" fmla="*/ 388 h 712"/>
                <a:gd name="T50" fmla="*/ 508 w 567"/>
                <a:gd name="T51" fmla="*/ 376 h 712"/>
                <a:gd name="T52" fmla="*/ 526 w 567"/>
                <a:gd name="T53" fmla="*/ 350 h 712"/>
                <a:gd name="T54" fmla="*/ 534 w 567"/>
                <a:gd name="T55" fmla="*/ 337 h 712"/>
                <a:gd name="T56" fmla="*/ 546 w 567"/>
                <a:gd name="T57" fmla="*/ 309 h 712"/>
                <a:gd name="T58" fmla="*/ 555 w 567"/>
                <a:gd name="T59" fmla="*/ 279 h 712"/>
                <a:gd name="T60" fmla="*/ 559 w 567"/>
                <a:gd name="T61" fmla="*/ 248 h 712"/>
                <a:gd name="T62" fmla="*/ 560 w 567"/>
                <a:gd name="T63" fmla="*/ 232 h 712"/>
                <a:gd name="T64" fmla="*/ 375 w 567"/>
                <a:gd name="T65" fmla="*/ 240 h 712"/>
                <a:gd name="T66" fmla="*/ 372 w 567"/>
                <a:gd name="T67" fmla="*/ 256 h 712"/>
                <a:gd name="T68" fmla="*/ 366 w 567"/>
                <a:gd name="T69" fmla="*/ 271 h 712"/>
                <a:gd name="T70" fmla="*/ 357 w 567"/>
                <a:gd name="T71" fmla="*/ 284 h 712"/>
                <a:gd name="T72" fmla="*/ 352 w 567"/>
                <a:gd name="T73" fmla="*/ 289 h 712"/>
                <a:gd name="T74" fmla="*/ 343 w 567"/>
                <a:gd name="T75" fmla="*/ 297 h 712"/>
                <a:gd name="T76" fmla="*/ 333 w 567"/>
                <a:gd name="T77" fmla="*/ 303 h 712"/>
                <a:gd name="T78" fmla="*/ 319 w 567"/>
                <a:gd name="T79" fmla="*/ 309 h 712"/>
                <a:gd name="T80" fmla="*/ 303 w 567"/>
                <a:gd name="T81" fmla="*/ 312 h 712"/>
                <a:gd name="T82" fmla="*/ 171 w 567"/>
                <a:gd name="T83" fmla="*/ 313 h 712"/>
                <a:gd name="T84" fmla="*/ 295 w 567"/>
                <a:gd name="T85" fmla="*/ 151 h 712"/>
                <a:gd name="T86" fmla="*/ 311 w 567"/>
                <a:gd name="T87" fmla="*/ 153 h 712"/>
                <a:gd name="T88" fmla="*/ 326 w 567"/>
                <a:gd name="T89" fmla="*/ 158 h 712"/>
                <a:gd name="T90" fmla="*/ 340 w 567"/>
                <a:gd name="T91" fmla="*/ 165 h 712"/>
                <a:gd name="T92" fmla="*/ 349 w 567"/>
                <a:gd name="T93" fmla="*/ 172 h 712"/>
                <a:gd name="T94" fmla="*/ 357 w 567"/>
                <a:gd name="T95" fmla="*/ 181 h 712"/>
                <a:gd name="T96" fmla="*/ 362 w 567"/>
                <a:gd name="T97" fmla="*/ 187 h 712"/>
                <a:gd name="T98" fmla="*/ 369 w 567"/>
                <a:gd name="T99" fmla="*/ 200 h 712"/>
                <a:gd name="T100" fmla="*/ 374 w 567"/>
                <a:gd name="T101" fmla="*/ 216 h 712"/>
                <a:gd name="T102" fmla="*/ 375 w 567"/>
                <a:gd name="T103" fmla="*/ 23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7" h="712">
                  <a:moveTo>
                    <a:pt x="560" y="232"/>
                  </a:moveTo>
                  <a:lnTo>
                    <a:pt x="560" y="220"/>
                  </a:lnTo>
                  <a:lnTo>
                    <a:pt x="559" y="208"/>
                  </a:lnTo>
                  <a:lnTo>
                    <a:pt x="557" y="196"/>
                  </a:lnTo>
                  <a:lnTo>
                    <a:pt x="556" y="190"/>
                  </a:lnTo>
                  <a:lnTo>
                    <a:pt x="555" y="185"/>
                  </a:lnTo>
                  <a:lnTo>
                    <a:pt x="552" y="173"/>
                  </a:lnTo>
                  <a:lnTo>
                    <a:pt x="549" y="162"/>
                  </a:lnTo>
                  <a:lnTo>
                    <a:pt x="545" y="151"/>
                  </a:lnTo>
                  <a:lnTo>
                    <a:pt x="541" y="141"/>
                  </a:lnTo>
                  <a:lnTo>
                    <a:pt x="536" y="130"/>
                  </a:lnTo>
                  <a:lnTo>
                    <a:pt x="531" y="120"/>
                  </a:lnTo>
                  <a:lnTo>
                    <a:pt x="525" y="111"/>
                  </a:lnTo>
                  <a:lnTo>
                    <a:pt x="518" y="101"/>
                  </a:lnTo>
                  <a:lnTo>
                    <a:pt x="511" y="92"/>
                  </a:lnTo>
                  <a:lnTo>
                    <a:pt x="504" y="83"/>
                  </a:lnTo>
                  <a:lnTo>
                    <a:pt x="497" y="75"/>
                  </a:lnTo>
                  <a:lnTo>
                    <a:pt x="492" y="71"/>
                  </a:lnTo>
                  <a:lnTo>
                    <a:pt x="488" y="67"/>
                  </a:lnTo>
                  <a:lnTo>
                    <a:pt x="480" y="59"/>
                  </a:lnTo>
                  <a:lnTo>
                    <a:pt x="471" y="52"/>
                  </a:lnTo>
                  <a:lnTo>
                    <a:pt x="462" y="45"/>
                  </a:lnTo>
                  <a:lnTo>
                    <a:pt x="452" y="39"/>
                  </a:lnTo>
                  <a:lnTo>
                    <a:pt x="442" y="33"/>
                  </a:lnTo>
                  <a:lnTo>
                    <a:pt x="432" y="27"/>
                  </a:lnTo>
                  <a:lnTo>
                    <a:pt x="421" y="22"/>
                  </a:lnTo>
                  <a:lnTo>
                    <a:pt x="410" y="18"/>
                  </a:lnTo>
                  <a:lnTo>
                    <a:pt x="399" y="14"/>
                  </a:lnTo>
                  <a:lnTo>
                    <a:pt x="387" y="10"/>
                  </a:lnTo>
                  <a:lnTo>
                    <a:pt x="376" y="7"/>
                  </a:lnTo>
                  <a:lnTo>
                    <a:pt x="364" y="4"/>
                  </a:lnTo>
                  <a:lnTo>
                    <a:pt x="351" y="2"/>
                  </a:lnTo>
                  <a:lnTo>
                    <a:pt x="339" y="1"/>
                  </a:lnTo>
                  <a:lnTo>
                    <a:pt x="326" y="0"/>
                  </a:lnTo>
                  <a:lnTo>
                    <a:pt x="314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1" y="712"/>
                  </a:lnTo>
                  <a:lnTo>
                    <a:pt x="171" y="463"/>
                  </a:lnTo>
                  <a:lnTo>
                    <a:pt x="274" y="463"/>
                  </a:lnTo>
                  <a:lnTo>
                    <a:pt x="385" y="712"/>
                  </a:lnTo>
                  <a:lnTo>
                    <a:pt x="567" y="712"/>
                  </a:lnTo>
                  <a:lnTo>
                    <a:pt x="440" y="432"/>
                  </a:lnTo>
                  <a:lnTo>
                    <a:pt x="447" y="429"/>
                  </a:lnTo>
                  <a:lnTo>
                    <a:pt x="453" y="425"/>
                  </a:lnTo>
                  <a:lnTo>
                    <a:pt x="465" y="417"/>
                  </a:lnTo>
                  <a:lnTo>
                    <a:pt x="471" y="413"/>
                  </a:lnTo>
                  <a:lnTo>
                    <a:pt x="477" y="408"/>
                  </a:lnTo>
                  <a:lnTo>
                    <a:pt x="488" y="398"/>
                  </a:lnTo>
                  <a:lnTo>
                    <a:pt x="499" y="388"/>
                  </a:lnTo>
                  <a:lnTo>
                    <a:pt x="504" y="382"/>
                  </a:lnTo>
                  <a:lnTo>
                    <a:pt x="508" y="376"/>
                  </a:lnTo>
                  <a:lnTo>
                    <a:pt x="518" y="364"/>
                  </a:lnTo>
                  <a:lnTo>
                    <a:pt x="526" y="350"/>
                  </a:lnTo>
                  <a:lnTo>
                    <a:pt x="530" y="344"/>
                  </a:lnTo>
                  <a:lnTo>
                    <a:pt x="534" y="337"/>
                  </a:lnTo>
                  <a:lnTo>
                    <a:pt x="540" y="323"/>
                  </a:lnTo>
                  <a:lnTo>
                    <a:pt x="546" y="309"/>
                  </a:lnTo>
                  <a:lnTo>
                    <a:pt x="551" y="294"/>
                  </a:lnTo>
                  <a:lnTo>
                    <a:pt x="555" y="279"/>
                  </a:lnTo>
                  <a:lnTo>
                    <a:pt x="558" y="264"/>
                  </a:lnTo>
                  <a:lnTo>
                    <a:pt x="559" y="248"/>
                  </a:lnTo>
                  <a:lnTo>
                    <a:pt x="560" y="240"/>
                  </a:lnTo>
                  <a:lnTo>
                    <a:pt x="560" y="232"/>
                  </a:lnTo>
                  <a:close/>
                  <a:moveTo>
                    <a:pt x="375" y="232"/>
                  </a:moveTo>
                  <a:lnTo>
                    <a:pt x="375" y="240"/>
                  </a:lnTo>
                  <a:lnTo>
                    <a:pt x="374" y="249"/>
                  </a:lnTo>
                  <a:lnTo>
                    <a:pt x="372" y="256"/>
                  </a:lnTo>
                  <a:lnTo>
                    <a:pt x="369" y="264"/>
                  </a:lnTo>
                  <a:lnTo>
                    <a:pt x="366" y="271"/>
                  </a:lnTo>
                  <a:lnTo>
                    <a:pt x="362" y="277"/>
                  </a:lnTo>
                  <a:lnTo>
                    <a:pt x="357" y="284"/>
                  </a:lnTo>
                  <a:lnTo>
                    <a:pt x="354" y="287"/>
                  </a:lnTo>
                  <a:lnTo>
                    <a:pt x="352" y="289"/>
                  </a:lnTo>
                  <a:lnTo>
                    <a:pt x="346" y="295"/>
                  </a:lnTo>
                  <a:lnTo>
                    <a:pt x="343" y="297"/>
                  </a:lnTo>
                  <a:lnTo>
                    <a:pt x="340" y="299"/>
                  </a:lnTo>
                  <a:lnTo>
                    <a:pt x="333" y="303"/>
                  </a:lnTo>
                  <a:lnTo>
                    <a:pt x="326" y="307"/>
                  </a:lnTo>
                  <a:lnTo>
                    <a:pt x="319" y="309"/>
                  </a:lnTo>
                  <a:lnTo>
                    <a:pt x="311" y="311"/>
                  </a:lnTo>
                  <a:lnTo>
                    <a:pt x="303" y="312"/>
                  </a:lnTo>
                  <a:lnTo>
                    <a:pt x="295" y="313"/>
                  </a:lnTo>
                  <a:lnTo>
                    <a:pt x="171" y="313"/>
                  </a:lnTo>
                  <a:lnTo>
                    <a:pt x="171" y="151"/>
                  </a:lnTo>
                  <a:lnTo>
                    <a:pt x="295" y="151"/>
                  </a:lnTo>
                  <a:lnTo>
                    <a:pt x="303" y="152"/>
                  </a:lnTo>
                  <a:lnTo>
                    <a:pt x="311" y="153"/>
                  </a:lnTo>
                  <a:lnTo>
                    <a:pt x="319" y="155"/>
                  </a:lnTo>
                  <a:lnTo>
                    <a:pt x="326" y="158"/>
                  </a:lnTo>
                  <a:lnTo>
                    <a:pt x="333" y="161"/>
                  </a:lnTo>
                  <a:lnTo>
                    <a:pt x="340" y="165"/>
                  </a:lnTo>
                  <a:lnTo>
                    <a:pt x="346" y="170"/>
                  </a:lnTo>
                  <a:lnTo>
                    <a:pt x="349" y="172"/>
                  </a:lnTo>
                  <a:lnTo>
                    <a:pt x="352" y="175"/>
                  </a:lnTo>
                  <a:lnTo>
                    <a:pt x="357" y="181"/>
                  </a:lnTo>
                  <a:lnTo>
                    <a:pt x="359" y="184"/>
                  </a:lnTo>
                  <a:lnTo>
                    <a:pt x="362" y="187"/>
                  </a:lnTo>
                  <a:lnTo>
                    <a:pt x="366" y="193"/>
                  </a:lnTo>
                  <a:lnTo>
                    <a:pt x="369" y="200"/>
                  </a:lnTo>
                  <a:lnTo>
                    <a:pt x="372" y="208"/>
                  </a:lnTo>
                  <a:lnTo>
                    <a:pt x="374" y="216"/>
                  </a:lnTo>
                  <a:lnTo>
                    <a:pt x="375" y="224"/>
                  </a:lnTo>
                  <a:lnTo>
                    <a:pt x="37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 noEditPoints="1"/>
            </p:cNvSpPr>
            <p:nvPr userDrawn="1"/>
          </p:nvSpPr>
          <p:spPr bwMode="auto">
            <a:xfrm>
              <a:off x="4487863" y="815975"/>
              <a:ext cx="1198563" cy="1190625"/>
            </a:xfrm>
            <a:custGeom>
              <a:avLst/>
              <a:gdLst>
                <a:gd name="T0" fmla="*/ 747 w 755"/>
                <a:gd name="T1" fmla="*/ 298 h 750"/>
                <a:gd name="T2" fmla="*/ 729 w 755"/>
                <a:gd name="T3" fmla="*/ 236 h 750"/>
                <a:gd name="T4" fmla="*/ 701 w 755"/>
                <a:gd name="T5" fmla="*/ 179 h 750"/>
                <a:gd name="T6" fmla="*/ 658 w 755"/>
                <a:gd name="T7" fmla="*/ 122 h 750"/>
                <a:gd name="T8" fmla="*/ 605 w 755"/>
                <a:gd name="T9" fmla="*/ 74 h 750"/>
                <a:gd name="T10" fmla="*/ 526 w 755"/>
                <a:gd name="T11" fmla="*/ 29 h 750"/>
                <a:gd name="T12" fmla="*/ 436 w 755"/>
                <a:gd name="T13" fmla="*/ 4 h 750"/>
                <a:gd name="T14" fmla="*/ 348 w 755"/>
                <a:gd name="T15" fmla="*/ 1 h 750"/>
                <a:gd name="T16" fmla="*/ 282 w 755"/>
                <a:gd name="T17" fmla="*/ 11 h 750"/>
                <a:gd name="T18" fmla="*/ 212 w 755"/>
                <a:gd name="T19" fmla="*/ 36 h 750"/>
                <a:gd name="T20" fmla="*/ 165 w 755"/>
                <a:gd name="T21" fmla="*/ 63 h 750"/>
                <a:gd name="T22" fmla="*/ 109 w 755"/>
                <a:gd name="T23" fmla="*/ 109 h 750"/>
                <a:gd name="T24" fmla="*/ 63 w 755"/>
                <a:gd name="T25" fmla="*/ 164 h 750"/>
                <a:gd name="T26" fmla="*/ 22 w 755"/>
                <a:gd name="T27" fmla="*/ 245 h 750"/>
                <a:gd name="T28" fmla="*/ 2 w 755"/>
                <a:gd name="T29" fmla="*/ 336 h 750"/>
                <a:gd name="T30" fmla="*/ 2 w 755"/>
                <a:gd name="T31" fmla="*/ 414 h 750"/>
                <a:gd name="T32" fmla="*/ 16 w 755"/>
                <a:gd name="T33" fmla="*/ 488 h 750"/>
                <a:gd name="T34" fmla="*/ 36 w 755"/>
                <a:gd name="T35" fmla="*/ 539 h 750"/>
                <a:gd name="T36" fmla="*/ 74 w 755"/>
                <a:gd name="T37" fmla="*/ 600 h 750"/>
                <a:gd name="T38" fmla="*/ 136 w 755"/>
                <a:gd name="T39" fmla="*/ 665 h 750"/>
                <a:gd name="T40" fmla="*/ 212 w 755"/>
                <a:gd name="T41" fmla="*/ 713 h 750"/>
                <a:gd name="T42" fmla="*/ 300 w 755"/>
                <a:gd name="T43" fmla="*/ 743 h 750"/>
                <a:gd name="T44" fmla="*/ 397 w 755"/>
                <a:gd name="T45" fmla="*/ 750 h 750"/>
                <a:gd name="T46" fmla="*/ 464 w 755"/>
                <a:gd name="T47" fmla="*/ 741 h 750"/>
                <a:gd name="T48" fmla="*/ 534 w 755"/>
                <a:gd name="T49" fmla="*/ 717 h 750"/>
                <a:gd name="T50" fmla="*/ 582 w 755"/>
                <a:gd name="T51" fmla="*/ 692 h 750"/>
                <a:gd name="T52" fmla="*/ 632 w 755"/>
                <a:gd name="T53" fmla="*/ 653 h 750"/>
                <a:gd name="T54" fmla="*/ 681 w 755"/>
                <a:gd name="T55" fmla="*/ 600 h 750"/>
                <a:gd name="T56" fmla="*/ 726 w 755"/>
                <a:gd name="T57" fmla="*/ 522 h 750"/>
                <a:gd name="T58" fmla="*/ 751 w 755"/>
                <a:gd name="T59" fmla="*/ 433 h 750"/>
                <a:gd name="T60" fmla="*/ 755 w 755"/>
                <a:gd name="T61" fmla="*/ 375 h 750"/>
                <a:gd name="T62" fmla="*/ 566 w 755"/>
                <a:gd name="T63" fmla="*/ 419 h 750"/>
                <a:gd name="T64" fmla="*/ 555 w 755"/>
                <a:gd name="T65" fmla="*/ 459 h 750"/>
                <a:gd name="T66" fmla="*/ 526 w 755"/>
                <a:gd name="T67" fmla="*/ 512 h 750"/>
                <a:gd name="T68" fmla="*/ 486 w 755"/>
                <a:gd name="T69" fmla="*/ 553 h 750"/>
                <a:gd name="T70" fmla="*/ 435 w 755"/>
                <a:gd name="T71" fmla="*/ 579 h 750"/>
                <a:gd name="T72" fmla="*/ 388 w 755"/>
                <a:gd name="T73" fmla="*/ 589 h 750"/>
                <a:gd name="T74" fmla="*/ 339 w 755"/>
                <a:gd name="T75" fmla="*/ 585 h 750"/>
                <a:gd name="T76" fmla="*/ 293 w 755"/>
                <a:gd name="T77" fmla="*/ 568 h 750"/>
                <a:gd name="T78" fmla="*/ 254 w 755"/>
                <a:gd name="T79" fmla="*/ 540 h 750"/>
                <a:gd name="T80" fmla="*/ 223 w 755"/>
                <a:gd name="T81" fmla="*/ 504 h 750"/>
                <a:gd name="T82" fmla="*/ 200 w 755"/>
                <a:gd name="T83" fmla="*/ 459 h 750"/>
                <a:gd name="T84" fmla="*/ 187 w 755"/>
                <a:gd name="T85" fmla="*/ 408 h 750"/>
                <a:gd name="T86" fmla="*/ 186 w 755"/>
                <a:gd name="T87" fmla="*/ 352 h 750"/>
                <a:gd name="T88" fmla="*/ 193 w 755"/>
                <a:gd name="T89" fmla="*/ 311 h 750"/>
                <a:gd name="T90" fmla="*/ 217 w 755"/>
                <a:gd name="T91" fmla="*/ 255 h 750"/>
                <a:gd name="T92" fmla="*/ 254 w 755"/>
                <a:gd name="T93" fmla="*/ 209 h 750"/>
                <a:gd name="T94" fmla="*/ 302 w 755"/>
                <a:gd name="T95" fmla="*/ 178 h 750"/>
                <a:gd name="T96" fmla="*/ 348 w 755"/>
                <a:gd name="T97" fmla="*/ 163 h 750"/>
                <a:gd name="T98" fmla="*/ 398 w 755"/>
                <a:gd name="T99" fmla="*/ 162 h 750"/>
                <a:gd name="T100" fmla="*/ 444 w 755"/>
                <a:gd name="T101" fmla="*/ 174 h 750"/>
                <a:gd name="T102" fmla="*/ 486 w 755"/>
                <a:gd name="T103" fmla="*/ 197 h 750"/>
                <a:gd name="T104" fmla="*/ 520 w 755"/>
                <a:gd name="T105" fmla="*/ 231 h 750"/>
                <a:gd name="T106" fmla="*/ 547 w 755"/>
                <a:gd name="T107" fmla="*/ 272 h 750"/>
                <a:gd name="T108" fmla="*/ 564 w 755"/>
                <a:gd name="T109" fmla="*/ 321 h 750"/>
                <a:gd name="T110" fmla="*/ 570 w 755"/>
                <a:gd name="T111" fmla="*/ 375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5" h="750">
                  <a:moveTo>
                    <a:pt x="755" y="375"/>
                  </a:moveTo>
                  <a:lnTo>
                    <a:pt x="754" y="355"/>
                  </a:lnTo>
                  <a:lnTo>
                    <a:pt x="753" y="336"/>
                  </a:lnTo>
                  <a:lnTo>
                    <a:pt x="751" y="317"/>
                  </a:lnTo>
                  <a:lnTo>
                    <a:pt x="747" y="298"/>
                  </a:lnTo>
                  <a:lnTo>
                    <a:pt x="745" y="289"/>
                  </a:lnTo>
                  <a:lnTo>
                    <a:pt x="743" y="280"/>
                  </a:lnTo>
                  <a:lnTo>
                    <a:pt x="738" y="262"/>
                  </a:lnTo>
                  <a:lnTo>
                    <a:pt x="732" y="245"/>
                  </a:lnTo>
                  <a:lnTo>
                    <a:pt x="729" y="236"/>
                  </a:lnTo>
                  <a:lnTo>
                    <a:pt x="726" y="228"/>
                  </a:lnTo>
                  <a:lnTo>
                    <a:pt x="722" y="219"/>
                  </a:lnTo>
                  <a:lnTo>
                    <a:pt x="718" y="211"/>
                  </a:lnTo>
                  <a:lnTo>
                    <a:pt x="710" y="195"/>
                  </a:lnTo>
                  <a:lnTo>
                    <a:pt x="701" y="179"/>
                  </a:lnTo>
                  <a:lnTo>
                    <a:pt x="696" y="172"/>
                  </a:lnTo>
                  <a:lnTo>
                    <a:pt x="691" y="164"/>
                  </a:lnTo>
                  <a:lnTo>
                    <a:pt x="681" y="149"/>
                  </a:lnTo>
                  <a:lnTo>
                    <a:pt x="670" y="135"/>
                  </a:lnTo>
                  <a:lnTo>
                    <a:pt x="658" y="122"/>
                  </a:lnTo>
                  <a:lnTo>
                    <a:pt x="646" y="109"/>
                  </a:lnTo>
                  <a:lnTo>
                    <a:pt x="632" y="96"/>
                  </a:lnTo>
                  <a:lnTo>
                    <a:pt x="619" y="85"/>
                  </a:lnTo>
                  <a:lnTo>
                    <a:pt x="612" y="79"/>
                  </a:lnTo>
                  <a:lnTo>
                    <a:pt x="605" y="74"/>
                  </a:lnTo>
                  <a:lnTo>
                    <a:pt x="590" y="63"/>
                  </a:lnTo>
                  <a:lnTo>
                    <a:pt x="575" y="54"/>
                  </a:lnTo>
                  <a:lnTo>
                    <a:pt x="559" y="45"/>
                  </a:lnTo>
                  <a:lnTo>
                    <a:pt x="543" y="36"/>
                  </a:lnTo>
                  <a:lnTo>
                    <a:pt x="526" y="29"/>
                  </a:lnTo>
                  <a:lnTo>
                    <a:pt x="509" y="22"/>
                  </a:lnTo>
                  <a:lnTo>
                    <a:pt x="491" y="16"/>
                  </a:lnTo>
                  <a:lnTo>
                    <a:pt x="473" y="11"/>
                  </a:lnTo>
                  <a:lnTo>
                    <a:pt x="455" y="7"/>
                  </a:lnTo>
                  <a:lnTo>
                    <a:pt x="436" y="4"/>
                  </a:lnTo>
                  <a:lnTo>
                    <a:pt x="417" y="2"/>
                  </a:lnTo>
                  <a:lnTo>
                    <a:pt x="397" y="0"/>
                  </a:lnTo>
                  <a:lnTo>
                    <a:pt x="378" y="0"/>
                  </a:lnTo>
                  <a:lnTo>
                    <a:pt x="358" y="0"/>
                  </a:lnTo>
                  <a:lnTo>
                    <a:pt x="348" y="1"/>
                  </a:lnTo>
                  <a:lnTo>
                    <a:pt x="339" y="2"/>
                  </a:lnTo>
                  <a:lnTo>
                    <a:pt x="320" y="4"/>
                  </a:lnTo>
                  <a:lnTo>
                    <a:pt x="300" y="7"/>
                  </a:lnTo>
                  <a:lnTo>
                    <a:pt x="291" y="9"/>
                  </a:lnTo>
                  <a:lnTo>
                    <a:pt x="282" y="11"/>
                  </a:lnTo>
                  <a:lnTo>
                    <a:pt x="264" y="16"/>
                  </a:lnTo>
                  <a:lnTo>
                    <a:pt x="246" y="22"/>
                  </a:lnTo>
                  <a:lnTo>
                    <a:pt x="229" y="29"/>
                  </a:lnTo>
                  <a:lnTo>
                    <a:pt x="220" y="33"/>
                  </a:lnTo>
                  <a:lnTo>
                    <a:pt x="212" y="36"/>
                  </a:lnTo>
                  <a:lnTo>
                    <a:pt x="204" y="40"/>
                  </a:lnTo>
                  <a:lnTo>
                    <a:pt x="196" y="45"/>
                  </a:lnTo>
                  <a:lnTo>
                    <a:pt x="180" y="54"/>
                  </a:lnTo>
                  <a:lnTo>
                    <a:pt x="172" y="58"/>
                  </a:lnTo>
                  <a:lnTo>
                    <a:pt x="165" y="63"/>
                  </a:lnTo>
                  <a:lnTo>
                    <a:pt x="157" y="68"/>
                  </a:lnTo>
                  <a:lnTo>
                    <a:pt x="150" y="74"/>
                  </a:lnTo>
                  <a:lnTo>
                    <a:pt x="136" y="85"/>
                  </a:lnTo>
                  <a:lnTo>
                    <a:pt x="122" y="96"/>
                  </a:lnTo>
                  <a:lnTo>
                    <a:pt x="109" y="109"/>
                  </a:lnTo>
                  <a:lnTo>
                    <a:pt x="97" y="122"/>
                  </a:lnTo>
                  <a:lnTo>
                    <a:pt x="85" y="135"/>
                  </a:lnTo>
                  <a:lnTo>
                    <a:pt x="79" y="142"/>
                  </a:lnTo>
                  <a:lnTo>
                    <a:pt x="74" y="149"/>
                  </a:lnTo>
                  <a:lnTo>
                    <a:pt x="63" y="164"/>
                  </a:lnTo>
                  <a:lnTo>
                    <a:pt x="54" y="179"/>
                  </a:lnTo>
                  <a:lnTo>
                    <a:pt x="45" y="195"/>
                  </a:lnTo>
                  <a:lnTo>
                    <a:pt x="36" y="211"/>
                  </a:lnTo>
                  <a:lnTo>
                    <a:pt x="29" y="228"/>
                  </a:lnTo>
                  <a:lnTo>
                    <a:pt x="22" y="245"/>
                  </a:lnTo>
                  <a:lnTo>
                    <a:pt x="16" y="262"/>
                  </a:lnTo>
                  <a:lnTo>
                    <a:pt x="11" y="280"/>
                  </a:lnTo>
                  <a:lnTo>
                    <a:pt x="7" y="298"/>
                  </a:lnTo>
                  <a:lnTo>
                    <a:pt x="4" y="317"/>
                  </a:lnTo>
                  <a:lnTo>
                    <a:pt x="2" y="336"/>
                  </a:lnTo>
                  <a:lnTo>
                    <a:pt x="1" y="345"/>
                  </a:lnTo>
                  <a:lnTo>
                    <a:pt x="0" y="355"/>
                  </a:lnTo>
                  <a:lnTo>
                    <a:pt x="0" y="375"/>
                  </a:lnTo>
                  <a:lnTo>
                    <a:pt x="0" y="395"/>
                  </a:lnTo>
                  <a:lnTo>
                    <a:pt x="2" y="414"/>
                  </a:lnTo>
                  <a:lnTo>
                    <a:pt x="4" y="433"/>
                  </a:lnTo>
                  <a:lnTo>
                    <a:pt x="7" y="451"/>
                  </a:lnTo>
                  <a:lnTo>
                    <a:pt x="9" y="461"/>
                  </a:lnTo>
                  <a:lnTo>
                    <a:pt x="11" y="470"/>
                  </a:lnTo>
                  <a:lnTo>
                    <a:pt x="16" y="488"/>
                  </a:lnTo>
                  <a:lnTo>
                    <a:pt x="22" y="505"/>
                  </a:lnTo>
                  <a:lnTo>
                    <a:pt x="26" y="514"/>
                  </a:lnTo>
                  <a:lnTo>
                    <a:pt x="29" y="522"/>
                  </a:lnTo>
                  <a:lnTo>
                    <a:pt x="33" y="530"/>
                  </a:lnTo>
                  <a:lnTo>
                    <a:pt x="36" y="539"/>
                  </a:lnTo>
                  <a:lnTo>
                    <a:pt x="45" y="555"/>
                  </a:lnTo>
                  <a:lnTo>
                    <a:pt x="54" y="571"/>
                  </a:lnTo>
                  <a:lnTo>
                    <a:pt x="58" y="578"/>
                  </a:lnTo>
                  <a:lnTo>
                    <a:pt x="63" y="586"/>
                  </a:lnTo>
                  <a:lnTo>
                    <a:pt x="74" y="600"/>
                  </a:lnTo>
                  <a:lnTo>
                    <a:pt x="85" y="615"/>
                  </a:lnTo>
                  <a:lnTo>
                    <a:pt x="97" y="628"/>
                  </a:lnTo>
                  <a:lnTo>
                    <a:pt x="109" y="641"/>
                  </a:lnTo>
                  <a:lnTo>
                    <a:pt x="122" y="653"/>
                  </a:lnTo>
                  <a:lnTo>
                    <a:pt x="136" y="665"/>
                  </a:lnTo>
                  <a:lnTo>
                    <a:pt x="150" y="676"/>
                  </a:lnTo>
                  <a:lnTo>
                    <a:pt x="165" y="687"/>
                  </a:lnTo>
                  <a:lnTo>
                    <a:pt x="180" y="696"/>
                  </a:lnTo>
                  <a:lnTo>
                    <a:pt x="196" y="705"/>
                  </a:lnTo>
                  <a:lnTo>
                    <a:pt x="212" y="713"/>
                  </a:lnTo>
                  <a:lnTo>
                    <a:pt x="229" y="721"/>
                  </a:lnTo>
                  <a:lnTo>
                    <a:pt x="246" y="728"/>
                  </a:lnTo>
                  <a:lnTo>
                    <a:pt x="264" y="733"/>
                  </a:lnTo>
                  <a:lnTo>
                    <a:pt x="282" y="738"/>
                  </a:lnTo>
                  <a:lnTo>
                    <a:pt x="300" y="743"/>
                  </a:lnTo>
                  <a:lnTo>
                    <a:pt x="320" y="746"/>
                  </a:lnTo>
                  <a:lnTo>
                    <a:pt x="339" y="748"/>
                  </a:lnTo>
                  <a:lnTo>
                    <a:pt x="358" y="750"/>
                  </a:lnTo>
                  <a:lnTo>
                    <a:pt x="378" y="750"/>
                  </a:lnTo>
                  <a:lnTo>
                    <a:pt x="397" y="750"/>
                  </a:lnTo>
                  <a:lnTo>
                    <a:pt x="407" y="749"/>
                  </a:lnTo>
                  <a:lnTo>
                    <a:pt x="417" y="748"/>
                  </a:lnTo>
                  <a:lnTo>
                    <a:pt x="436" y="746"/>
                  </a:lnTo>
                  <a:lnTo>
                    <a:pt x="455" y="743"/>
                  </a:lnTo>
                  <a:lnTo>
                    <a:pt x="464" y="741"/>
                  </a:lnTo>
                  <a:lnTo>
                    <a:pt x="473" y="738"/>
                  </a:lnTo>
                  <a:lnTo>
                    <a:pt x="491" y="733"/>
                  </a:lnTo>
                  <a:lnTo>
                    <a:pt x="509" y="728"/>
                  </a:lnTo>
                  <a:lnTo>
                    <a:pt x="526" y="721"/>
                  </a:lnTo>
                  <a:lnTo>
                    <a:pt x="534" y="717"/>
                  </a:lnTo>
                  <a:lnTo>
                    <a:pt x="543" y="713"/>
                  </a:lnTo>
                  <a:lnTo>
                    <a:pt x="551" y="709"/>
                  </a:lnTo>
                  <a:lnTo>
                    <a:pt x="559" y="705"/>
                  </a:lnTo>
                  <a:lnTo>
                    <a:pt x="575" y="696"/>
                  </a:lnTo>
                  <a:lnTo>
                    <a:pt x="582" y="692"/>
                  </a:lnTo>
                  <a:lnTo>
                    <a:pt x="590" y="687"/>
                  </a:lnTo>
                  <a:lnTo>
                    <a:pt x="597" y="682"/>
                  </a:lnTo>
                  <a:lnTo>
                    <a:pt x="605" y="676"/>
                  </a:lnTo>
                  <a:lnTo>
                    <a:pt x="619" y="665"/>
                  </a:lnTo>
                  <a:lnTo>
                    <a:pt x="632" y="653"/>
                  </a:lnTo>
                  <a:lnTo>
                    <a:pt x="646" y="641"/>
                  </a:lnTo>
                  <a:lnTo>
                    <a:pt x="658" y="628"/>
                  </a:lnTo>
                  <a:lnTo>
                    <a:pt x="670" y="615"/>
                  </a:lnTo>
                  <a:lnTo>
                    <a:pt x="675" y="608"/>
                  </a:lnTo>
                  <a:lnTo>
                    <a:pt x="681" y="600"/>
                  </a:lnTo>
                  <a:lnTo>
                    <a:pt x="691" y="586"/>
                  </a:lnTo>
                  <a:lnTo>
                    <a:pt x="701" y="571"/>
                  </a:lnTo>
                  <a:lnTo>
                    <a:pt x="710" y="555"/>
                  </a:lnTo>
                  <a:lnTo>
                    <a:pt x="718" y="539"/>
                  </a:lnTo>
                  <a:lnTo>
                    <a:pt x="726" y="522"/>
                  </a:lnTo>
                  <a:lnTo>
                    <a:pt x="732" y="505"/>
                  </a:lnTo>
                  <a:lnTo>
                    <a:pt x="738" y="488"/>
                  </a:lnTo>
                  <a:lnTo>
                    <a:pt x="743" y="470"/>
                  </a:lnTo>
                  <a:lnTo>
                    <a:pt x="747" y="451"/>
                  </a:lnTo>
                  <a:lnTo>
                    <a:pt x="751" y="433"/>
                  </a:lnTo>
                  <a:lnTo>
                    <a:pt x="752" y="424"/>
                  </a:lnTo>
                  <a:lnTo>
                    <a:pt x="753" y="414"/>
                  </a:lnTo>
                  <a:lnTo>
                    <a:pt x="754" y="405"/>
                  </a:lnTo>
                  <a:lnTo>
                    <a:pt x="754" y="395"/>
                  </a:lnTo>
                  <a:lnTo>
                    <a:pt x="755" y="375"/>
                  </a:lnTo>
                  <a:close/>
                  <a:moveTo>
                    <a:pt x="570" y="375"/>
                  </a:moveTo>
                  <a:lnTo>
                    <a:pt x="570" y="386"/>
                  </a:lnTo>
                  <a:lnTo>
                    <a:pt x="569" y="397"/>
                  </a:lnTo>
                  <a:lnTo>
                    <a:pt x="568" y="408"/>
                  </a:lnTo>
                  <a:lnTo>
                    <a:pt x="566" y="419"/>
                  </a:lnTo>
                  <a:lnTo>
                    <a:pt x="565" y="424"/>
                  </a:lnTo>
                  <a:lnTo>
                    <a:pt x="564" y="429"/>
                  </a:lnTo>
                  <a:lnTo>
                    <a:pt x="561" y="439"/>
                  </a:lnTo>
                  <a:lnTo>
                    <a:pt x="558" y="449"/>
                  </a:lnTo>
                  <a:lnTo>
                    <a:pt x="555" y="459"/>
                  </a:lnTo>
                  <a:lnTo>
                    <a:pt x="551" y="468"/>
                  </a:lnTo>
                  <a:lnTo>
                    <a:pt x="547" y="478"/>
                  </a:lnTo>
                  <a:lnTo>
                    <a:pt x="537" y="495"/>
                  </a:lnTo>
                  <a:lnTo>
                    <a:pt x="532" y="504"/>
                  </a:lnTo>
                  <a:lnTo>
                    <a:pt x="526" y="512"/>
                  </a:lnTo>
                  <a:lnTo>
                    <a:pt x="514" y="527"/>
                  </a:lnTo>
                  <a:lnTo>
                    <a:pt x="507" y="534"/>
                  </a:lnTo>
                  <a:lnTo>
                    <a:pt x="500" y="540"/>
                  </a:lnTo>
                  <a:lnTo>
                    <a:pt x="493" y="547"/>
                  </a:lnTo>
                  <a:lnTo>
                    <a:pt x="486" y="553"/>
                  </a:lnTo>
                  <a:lnTo>
                    <a:pt x="470" y="563"/>
                  </a:lnTo>
                  <a:lnTo>
                    <a:pt x="461" y="568"/>
                  </a:lnTo>
                  <a:lnTo>
                    <a:pt x="453" y="572"/>
                  </a:lnTo>
                  <a:lnTo>
                    <a:pt x="444" y="576"/>
                  </a:lnTo>
                  <a:lnTo>
                    <a:pt x="435" y="579"/>
                  </a:lnTo>
                  <a:lnTo>
                    <a:pt x="426" y="582"/>
                  </a:lnTo>
                  <a:lnTo>
                    <a:pt x="417" y="585"/>
                  </a:lnTo>
                  <a:lnTo>
                    <a:pt x="407" y="587"/>
                  </a:lnTo>
                  <a:lnTo>
                    <a:pt x="398" y="588"/>
                  </a:lnTo>
                  <a:lnTo>
                    <a:pt x="388" y="589"/>
                  </a:lnTo>
                  <a:lnTo>
                    <a:pt x="378" y="589"/>
                  </a:lnTo>
                  <a:lnTo>
                    <a:pt x="368" y="589"/>
                  </a:lnTo>
                  <a:lnTo>
                    <a:pt x="358" y="588"/>
                  </a:lnTo>
                  <a:lnTo>
                    <a:pt x="348" y="587"/>
                  </a:lnTo>
                  <a:lnTo>
                    <a:pt x="339" y="585"/>
                  </a:lnTo>
                  <a:lnTo>
                    <a:pt x="330" y="582"/>
                  </a:lnTo>
                  <a:lnTo>
                    <a:pt x="320" y="579"/>
                  </a:lnTo>
                  <a:lnTo>
                    <a:pt x="310" y="576"/>
                  </a:lnTo>
                  <a:lnTo>
                    <a:pt x="302" y="572"/>
                  </a:lnTo>
                  <a:lnTo>
                    <a:pt x="293" y="568"/>
                  </a:lnTo>
                  <a:lnTo>
                    <a:pt x="285" y="563"/>
                  </a:lnTo>
                  <a:lnTo>
                    <a:pt x="277" y="558"/>
                  </a:lnTo>
                  <a:lnTo>
                    <a:pt x="269" y="553"/>
                  </a:lnTo>
                  <a:lnTo>
                    <a:pt x="262" y="547"/>
                  </a:lnTo>
                  <a:lnTo>
                    <a:pt x="254" y="540"/>
                  </a:lnTo>
                  <a:lnTo>
                    <a:pt x="247" y="534"/>
                  </a:lnTo>
                  <a:lnTo>
                    <a:pt x="241" y="527"/>
                  </a:lnTo>
                  <a:lnTo>
                    <a:pt x="234" y="519"/>
                  </a:lnTo>
                  <a:lnTo>
                    <a:pt x="228" y="512"/>
                  </a:lnTo>
                  <a:lnTo>
                    <a:pt x="223" y="504"/>
                  </a:lnTo>
                  <a:lnTo>
                    <a:pt x="217" y="495"/>
                  </a:lnTo>
                  <a:lnTo>
                    <a:pt x="212" y="486"/>
                  </a:lnTo>
                  <a:lnTo>
                    <a:pt x="208" y="478"/>
                  </a:lnTo>
                  <a:lnTo>
                    <a:pt x="203" y="468"/>
                  </a:lnTo>
                  <a:lnTo>
                    <a:pt x="200" y="459"/>
                  </a:lnTo>
                  <a:lnTo>
                    <a:pt x="196" y="449"/>
                  </a:lnTo>
                  <a:lnTo>
                    <a:pt x="193" y="439"/>
                  </a:lnTo>
                  <a:lnTo>
                    <a:pt x="191" y="429"/>
                  </a:lnTo>
                  <a:lnTo>
                    <a:pt x="188" y="419"/>
                  </a:lnTo>
                  <a:lnTo>
                    <a:pt x="187" y="408"/>
                  </a:lnTo>
                  <a:lnTo>
                    <a:pt x="186" y="397"/>
                  </a:lnTo>
                  <a:lnTo>
                    <a:pt x="185" y="386"/>
                  </a:lnTo>
                  <a:lnTo>
                    <a:pt x="185" y="375"/>
                  </a:lnTo>
                  <a:lnTo>
                    <a:pt x="185" y="363"/>
                  </a:lnTo>
                  <a:lnTo>
                    <a:pt x="186" y="352"/>
                  </a:lnTo>
                  <a:lnTo>
                    <a:pt x="187" y="342"/>
                  </a:lnTo>
                  <a:lnTo>
                    <a:pt x="188" y="331"/>
                  </a:lnTo>
                  <a:lnTo>
                    <a:pt x="190" y="326"/>
                  </a:lnTo>
                  <a:lnTo>
                    <a:pt x="191" y="321"/>
                  </a:lnTo>
                  <a:lnTo>
                    <a:pt x="193" y="311"/>
                  </a:lnTo>
                  <a:lnTo>
                    <a:pt x="196" y="301"/>
                  </a:lnTo>
                  <a:lnTo>
                    <a:pt x="200" y="291"/>
                  </a:lnTo>
                  <a:lnTo>
                    <a:pt x="203" y="282"/>
                  </a:lnTo>
                  <a:lnTo>
                    <a:pt x="208" y="272"/>
                  </a:lnTo>
                  <a:lnTo>
                    <a:pt x="217" y="255"/>
                  </a:lnTo>
                  <a:lnTo>
                    <a:pt x="223" y="246"/>
                  </a:lnTo>
                  <a:lnTo>
                    <a:pt x="228" y="238"/>
                  </a:lnTo>
                  <a:lnTo>
                    <a:pt x="241" y="223"/>
                  </a:lnTo>
                  <a:lnTo>
                    <a:pt x="247" y="216"/>
                  </a:lnTo>
                  <a:lnTo>
                    <a:pt x="254" y="209"/>
                  </a:lnTo>
                  <a:lnTo>
                    <a:pt x="262" y="203"/>
                  </a:lnTo>
                  <a:lnTo>
                    <a:pt x="269" y="197"/>
                  </a:lnTo>
                  <a:lnTo>
                    <a:pt x="285" y="187"/>
                  </a:lnTo>
                  <a:lnTo>
                    <a:pt x="293" y="182"/>
                  </a:lnTo>
                  <a:lnTo>
                    <a:pt x="302" y="178"/>
                  </a:lnTo>
                  <a:lnTo>
                    <a:pt x="310" y="174"/>
                  </a:lnTo>
                  <a:lnTo>
                    <a:pt x="320" y="170"/>
                  </a:lnTo>
                  <a:lnTo>
                    <a:pt x="330" y="168"/>
                  </a:lnTo>
                  <a:lnTo>
                    <a:pt x="339" y="165"/>
                  </a:lnTo>
                  <a:lnTo>
                    <a:pt x="348" y="163"/>
                  </a:lnTo>
                  <a:lnTo>
                    <a:pt x="358" y="162"/>
                  </a:lnTo>
                  <a:lnTo>
                    <a:pt x="368" y="161"/>
                  </a:lnTo>
                  <a:lnTo>
                    <a:pt x="378" y="161"/>
                  </a:lnTo>
                  <a:lnTo>
                    <a:pt x="388" y="161"/>
                  </a:lnTo>
                  <a:lnTo>
                    <a:pt x="398" y="162"/>
                  </a:lnTo>
                  <a:lnTo>
                    <a:pt x="407" y="163"/>
                  </a:lnTo>
                  <a:lnTo>
                    <a:pt x="417" y="165"/>
                  </a:lnTo>
                  <a:lnTo>
                    <a:pt x="426" y="168"/>
                  </a:lnTo>
                  <a:lnTo>
                    <a:pt x="435" y="170"/>
                  </a:lnTo>
                  <a:lnTo>
                    <a:pt x="444" y="174"/>
                  </a:lnTo>
                  <a:lnTo>
                    <a:pt x="453" y="178"/>
                  </a:lnTo>
                  <a:lnTo>
                    <a:pt x="461" y="182"/>
                  </a:lnTo>
                  <a:lnTo>
                    <a:pt x="470" y="187"/>
                  </a:lnTo>
                  <a:lnTo>
                    <a:pt x="478" y="192"/>
                  </a:lnTo>
                  <a:lnTo>
                    <a:pt x="486" y="197"/>
                  </a:lnTo>
                  <a:lnTo>
                    <a:pt x="493" y="203"/>
                  </a:lnTo>
                  <a:lnTo>
                    <a:pt x="500" y="209"/>
                  </a:lnTo>
                  <a:lnTo>
                    <a:pt x="507" y="216"/>
                  </a:lnTo>
                  <a:lnTo>
                    <a:pt x="514" y="223"/>
                  </a:lnTo>
                  <a:lnTo>
                    <a:pt x="520" y="231"/>
                  </a:lnTo>
                  <a:lnTo>
                    <a:pt x="526" y="238"/>
                  </a:lnTo>
                  <a:lnTo>
                    <a:pt x="532" y="246"/>
                  </a:lnTo>
                  <a:lnTo>
                    <a:pt x="537" y="255"/>
                  </a:lnTo>
                  <a:lnTo>
                    <a:pt x="542" y="263"/>
                  </a:lnTo>
                  <a:lnTo>
                    <a:pt x="547" y="272"/>
                  </a:lnTo>
                  <a:lnTo>
                    <a:pt x="551" y="282"/>
                  </a:lnTo>
                  <a:lnTo>
                    <a:pt x="555" y="291"/>
                  </a:lnTo>
                  <a:lnTo>
                    <a:pt x="558" y="301"/>
                  </a:lnTo>
                  <a:lnTo>
                    <a:pt x="561" y="311"/>
                  </a:lnTo>
                  <a:lnTo>
                    <a:pt x="564" y="321"/>
                  </a:lnTo>
                  <a:lnTo>
                    <a:pt x="566" y="331"/>
                  </a:lnTo>
                  <a:lnTo>
                    <a:pt x="568" y="342"/>
                  </a:lnTo>
                  <a:lnTo>
                    <a:pt x="569" y="352"/>
                  </a:lnTo>
                  <a:lnTo>
                    <a:pt x="570" y="363"/>
                  </a:lnTo>
                  <a:lnTo>
                    <a:pt x="570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97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roduction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5175"/>
            <a:ext cx="6011863" cy="1307929"/>
          </a:xfrm>
          <a:solidFill>
            <a:schemeClr val="accent1">
              <a:alpha val="90000"/>
            </a:schemeClr>
          </a:solidFill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92897"/>
            <a:ext cx="6660232" cy="3168352"/>
          </a:xfrm>
          <a:solidFill>
            <a:srgbClr val="FFFFFF">
              <a:alpha val="89804"/>
            </a:srgbClr>
          </a:solidFill>
        </p:spPr>
        <p:txBody>
          <a:bodyPr lIns="540000" tIns="162000" rIns="540000" bIns="108000"/>
          <a:lstStyle>
            <a:lvl1pPr marL="0" indent="0">
              <a:buFontTx/>
              <a:buNone/>
              <a:defRPr b="0" spc="-30" baseline="0">
                <a:solidFill>
                  <a:schemeClr val="tx1"/>
                </a:solidFill>
              </a:defRPr>
            </a:lvl1pPr>
            <a:lvl2pPr marL="266700" indent="-266700">
              <a:buFont typeface="Arial" pitchFamily="34" charset="0"/>
              <a:buChar char="•"/>
              <a:defRPr spc="-3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fld id="{0DF85CE6-5AC8-4471-8A4E-FA6413A7D4EC}" type="datetime1">
              <a:rPr lang="fi-FI" smtClean="0"/>
              <a:t>4.6.2019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en-US"/>
              <a:t>© Aalto University Professional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6563991" y="332656"/>
            <a:ext cx="2256481" cy="270000"/>
            <a:chOff x="1258888" y="815975"/>
            <a:chExt cx="9950450" cy="1190625"/>
          </a:xfrm>
          <a:solidFill>
            <a:schemeClr val="bg1"/>
          </a:solidFill>
          <a:effectLst>
            <a:outerShdw blurRad="127000" algn="ctr" rotWithShape="0">
              <a:prstClr val="black">
                <a:alpha val="30000"/>
              </a:prstClr>
            </a:outerShdw>
          </a:effectLst>
        </p:grpSpPr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6069013" y="846138"/>
              <a:ext cx="3084513" cy="347662"/>
            </a:xfrm>
            <a:custGeom>
              <a:avLst/>
              <a:gdLst>
                <a:gd name="T0" fmla="*/ 87 w 1943"/>
                <a:gd name="T1" fmla="*/ 40 h 219"/>
                <a:gd name="T2" fmla="*/ 252 w 1943"/>
                <a:gd name="T3" fmla="*/ 75 h 219"/>
                <a:gd name="T4" fmla="*/ 232 w 1943"/>
                <a:gd name="T5" fmla="*/ 99 h 219"/>
                <a:gd name="T6" fmla="*/ 180 w 1943"/>
                <a:gd name="T7" fmla="*/ 137 h 219"/>
                <a:gd name="T8" fmla="*/ 208 w 1943"/>
                <a:gd name="T9" fmla="*/ 179 h 219"/>
                <a:gd name="T10" fmla="*/ 266 w 1943"/>
                <a:gd name="T11" fmla="*/ 173 h 219"/>
                <a:gd name="T12" fmla="*/ 297 w 1943"/>
                <a:gd name="T13" fmla="*/ 70 h 219"/>
                <a:gd name="T14" fmla="*/ 237 w 1943"/>
                <a:gd name="T15" fmla="*/ 46 h 219"/>
                <a:gd name="T16" fmla="*/ 187 w 1943"/>
                <a:gd name="T17" fmla="*/ 90 h 219"/>
                <a:gd name="T18" fmla="*/ 229 w 1943"/>
                <a:gd name="T19" fmla="*/ 152 h 219"/>
                <a:gd name="T20" fmla="*/ 228 w 1943"/>
                <a:gd name="T21" fmla="*/ 126 h 219"/>
                <a:gd name="T22" fmla="*/ 451 w 1943"/>
                <a:gd name="T23" fmla="*/ 51 h 219"/>
                <a:gd name="T24" fmla="*/ 417 w 1943"/>
                <a:gd name="T25" fmla="*/ 164 h 219"/>
                <a:gd name="T26" fmla="*/ 456 w 1943"/>
                <a:gd name="T27" fmla="*/ 149 h 219"/>
                <a:gd name="T28" fmla="*/ 538 w 1943"/>
                <a:gd name="T29" fmla="*/ 49 h 219"/>
                <a:gd name="T30" fmla="*/ 492 w 1943"/>
                <a:gd name="T31" fmla="*/ 106 h 219"/>
                <a:gd name="T32" fmla="*/ 526 w 1943"/>
                <a:gd name="T33" fmla="*/ 174 h 219"/>
                <a:gd name="T34" fmla="*/ 604 w 1943"/>
                <a:gd name="T35" fmla="*/ 167 h 219"/>
                <a:gd name="T36" fmla="*/ 625 w 1943"/>
                <a:gd name="T37" fmla="*/ 93 h 219"/>
                <a:gd name="T38" fmla="*/ 574 w 1943"/>
                <a:gd name="T39" fmla="*/ 47 h 219"/>
                <a:gd name="T40" fmla="*/ 589 w 1943"/>
                <a:gd name="T41" fmla="*/ 102 h 219"/>
                <a:gd name="T42" fmla="*/ 560 w 1943"/>
                <a:gd name="T43" fmla="*/ 151 h 219"/>
                <a:gd name="T44" fmla="*/ 530 w 1943"/>
                <a:gd name="T45" fmla="*/ 105 h 219"/>
                <a:gd name="T46" fmla="*/ 821 w 1943"/>
                <a:gd name="T47" fmla="*/ 118 h 219"/>
                <a:gd name="T48" fmla="*/ 790 w 1943"/>
                <a:gd name="T49" fmla="*/ 148 h 219"/>
                <a:gd name="T50" fmla="*/ 719 w 1943"/>
                <a:gd name="T51" fmla="*/ 120 h 219"/>
                <a:gd name="T52" fmla="*/ 755 w 1943"/>
                <a:gd name="T53" fmla="*/ 176 h 219"/>
                <a:gd name="T54" fmla="*/ 837 w 1943"/>
                <a:gd name="T55" fmla="*/ 170 h 219"/>
                <a:gd name="T56" fmla="*/ 821 w 1943"/>
                <a:gd name="T57" fmla="*/ 0 h 219"/>
                <a:gd name="T58" fmla="*/ 954 w 1943"/>
                <a:gd name="T59" fmla="*/ 78 h 219"/>
                <a:gd name="T60" fmla="*/ 1016 w 1943"/>
                <a:gd name="T61" fmla="*/ 178 h 219"/>
                <a:gd name="T62" fmla="*/ 994 w 1943"/>
                <a:gd name="T63" fmla="*/ 51 h 219"/>
                <a:gd name="T64" fmla="*/ 899 w 1943"/>
                <a:gd name="T65" fmla="*/ 49 h 219"/>
                <a:gd name="T66" fmla="*/ 1240 w 1943"/>
                <a:gd name="T67" fmla="*/ 49 h 219"/>
                <a:gd name="T68" fmla="*/ 1380 w 1943"/>
                <a:gd name="T69" fmla="*/ 94 h 219"/>
                <a:gd name="T70" fmla="*/ 1313 w 1943"/>
                <a:gd name="T71" fmla="*/ 46 h 219"/>
                <a:gd name="T72" fmla="*/ 1257 w 1943"/>
                <a:gd name="T73" fmla="*/ 93 h 219"/>
                <a:gd name="T74" fmla="*/ 1277 w 1943"/>
                <a:gd name="T75" fmla="*/ 167 h 219"/>
                <a:gd name="T76" fmla="*/ 1356 w 1943"/>
                <a:gd name="T77" fmla="*/ 173 h 219"/>
                <a:gd name="T78" fmla="*/ 1337 w 1943"/>
                <a:gd name="T79" fmla="*/ 148 h 219"/>
                <a:gd name="T80" fmla="*/ 1295 w 1943"/>
                <a:gd name="T81" fmla="*/ 136 h 219"/>
                <a:gd name="T82" fmla="*/ 1314 w 1943"/>
                <a:gd name="T83" fmla="*/ 75 h 219"/>
                <a:gd name="T84" fmla="*/ 1411 w 1943"/>
                <a:gd name="T85" fmla="*/ 49 h 219"/>
                <a:gd name="T86" fmla="*/ 1468 w 1943"/>
                <a:gd name="T87" fmla="*/ 83 h 219"/>
                <a:gd name="T88" fmla="*/ 1455 w 1943"/>
                <a:gd name="T89" fmla="*/ 57 h 219"/>
                <a:gd name="T90" fmla="*/ 1613 w 1943"/>
                <a:gd name="T91" fmla="*/ 63 h 219"/>
                <a:gd name="T92" fmla="*/ 1535 w 1943"/>
                <a:gd name="T93" fmla="*/ 52 h 219"/>
                <a:gd name="T94" fmla="*/ 1514 w 1943"/>
                <a:gd name="T95" fmla="*/ 101 h 219"/>
                <a:gd name="T96" fmla="*/ 1589 w 1943"/>
                <a:gd name="T97" fmla="*/ 139 h 219"/>
                <a:gd name="T98" fmla="*/ 1557 w 1943"/>
                <a:gd name="T99" fmla="*/ 152 h 219"/>
                <a:gd name="T100" fmla="*/ 1516 w 1943"/>
                <a:gd name="T101" fmla="*/ 159 h 219"/>
                <a:gd name="T102" fmla="*/ 1575 w 1943"/>
                <a:gd name="T103" fmla="*/ 181 h 219"/>
                <a:gd name="T104" fmla="*/ 1626 w 1943"/>
                <a:gd name="T105" fmla="*/ 147 h 219"/>
                <a:gd name="T106" fmla="*/ 1598 w 1943"/>
                <a:gd name="T107" fmla="*/ 101 h 219"/>
                <a:gd name="T108" fmla="*/ 1551 w 1943"/>
                <a:gd name="T109" fmla="*/ 78 h 219"/>
                <a:gd name="T110" fmla="*/ 1587 w 1943"/>
                <a:gd name="T111" fmla="*/ 85 h 219"/>
                <a:gd name="T112" fmla="*/ 1689 w 1943"/>
                <a:gd name="T113" fmla="*/ 0 h 219"/>
                <a:gd name="T114" fmla="*/ 1735 w 1943"/>
                <a:gd name="T115" fmla="*/ 158 h 219"/>
                <a:gd name="T116" fmla="*/ 1781 w 1943"/>
                <a:gd name="T117" fmla="*/ 150 h 219"/>
                <a:gd name="T118" fmla="*/ 1887 w 1943"/>
                <a:gd name="T119" fmla="*/ 107 h 219"/>
                <a:gd name="T120" fmla="*/ 1859 w 1943"/>
                <a:gd name="T121" fmla="*/ 178 h 219"/>
                <a:gd name="T122" fmla="*/ 1869 w 1943"/>
                <a:gd name="T123" fmla="*/ 21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3" h="219">
                  <a:moveTo>
                    <a:pt x="114" y="142"/>
                  </a:moveTo>
                  <a:lnTo>
                    <a:pt x="124" y="178"/>
                  </a:lnTo>
                  <a:lnTo>
                    <a:pt x="169" y="178"/>
                  </a:lnTo>
                  <a:lnTo>
                    <a:pt x="112" y="0"/>
                  </a:lnTo>
                  <a:lnTo>
                    <a:pt x="63" y="0"/>
                  </a:lnTo>
                  <a:lnTo>
                    <a:pt x="0" y="178"/>
                  </a:lnTo>
                  <a:lnTo>
                    <a:pt x="44" y="178"/>
                  </a:lnTo>
                  <a:lnTo>
                    <a:pt x="55" y="142"/>
                  </a:lnTo>
                  <a:lnTo>
                    <a:pt x="114" y="142"/>
                  </a:lnTo>
                  <a:close/>
                  <a:moveTo>
                    <a:pt x="105" y="109"/>
                  </a:moveTo>
                  <a:lnTo>
                    <a:pt x="65" y="109"/>
                  </a:lnTo>
                  <a:lnTo>
                    <a:pt x="87" y="40"/>
                  </a:lnTo>
                  <a:lnTo>
                    <a:pt x="105" y="109"/>
                  </a:lnTo>
                  <a:close/>
                  <a:moveTo>
                    <a:pt x="221" y="90"/>
                  </a:moveTo>
                  <a:lnTo>
                    <a:pt x="222" y="86"/>
                  </a:lnTo>
                  <a:lnTo>
                    <a:pt x="223" y="83"/>
                  </a:lnTo>
                  <a:lnTo>
                    <a:pt x="225" y="80"/>
                  </a:lnTo>
                  <a:lnTo>
                    <a:pt x="228" y="78"/>
                  </a:lnTo>
                  <a:lnTo>
                    <a:pt x="231" y="76"/>
                  </a:lnTo>
                  <a:lnTo>
                    <a:pt x="234" y="75"/>
                  </a:lnTo>
                  <a:lnTo>
                    <a:pt x="239" y="75"/>
                  </a:lnTo>
                  <a:lnTo>
                    <a:pt x="244" y="74"/>
                  </a:lnTo>
                  <a:lnTo>
                    <a:pt x="248" y="75"/>
                  </a:lnTo>
                  <a:lnTo>
                    <a:pt x="252" y="75"/>
                  </a:lnTo>
                  <a:lnTo>
                    <a:pt x="255" y="76"/>
                  </a:lnTo>
                  <a:lnTo>
                    <a:pt x="258" y="77"/>
                  </a:lnTo>
                  <a:lnTo>
                    <a:pt x="260" y="79"/>
                  </a:lnTo>
                  <a:lnTo>
                    <a:pt x="262" y="81"/>
                  </a:lnTo>
                  <a:lnTo>
                    <a:pt x="263" y="84"/>
                  </a:lnTo>
                  <a:lnTo>
                    <a:pt x="264" y="86"/>
                  </a:lnTo>
                  <a:lnTo>
                    <a:pt x="263" y="90"/>
                  </a:lnTo>
                  <a:lnTo>
                    <a:pt x="262" y="91"/>
                  </a:lnTo>
                  <a:lnTo>
                    <a:pt x="261" y="92"/>
                  </a:lnTo>
                  <a:lnTo>
                    <a:pt x="257" y="94"/>
                  </a:lnTo>
                  <a:lnTo>
                    <a:pt x="252" y="95"/>
                  </a:lnTo>
                  <a:lnTo>
                    <a:pt x="232" y="99"/>
                  </a:lnTo>
                  <a:lnTo>
                    <a:pt x="219" y="101"/>
                  </a:lnTo>
                  <a:lnTo>
                    <a:pt x="208" y="104"/>
                  </a:lnTo>
                  <a:lnTo>
                    <a:pt x="204" y="106"/>
                  </a:lnTo>
                  <a:lnTo>
                    <a:pt x="199" y="108"/>
                  </a:lnTo>
                  <a:lnTo>
                    <a:pt x="196" y="111"/>
                  </a:lnTo>
                  <a:lnTo>
                    <a:pt x="192" y="113"/>
                  </a:lnTo>
                  <a:lnTo>
                    <a:pt x="187" y="119"/>
                  </a:lnTo>
                  <a:lnTo>
                    <a:pt x="185" y="122"/>
                  </a:lnTo>
                  <a:lnTo>
                    <a:pt x="183" y="125"/>
                  </a:lnTo>
                  <a:lnTo>
                    <a:pt x="182" y="129"/>
                  </a:lnTo>
                  <a:lnTo>
                    <a:pt x="181" y="133"/>
                  </a:lnTo>
                  <a:lnTo>
                    <a:pt x="180" y="137"/>
                  </a:lnTo>
                  <a:lnTo>
                    <a:pt x="180" y="141"/>
                  </a:lnTo>
                  <a:lnTo>
                    <a:pt x="180" y="145"/>
                  </a:lnTo>
                  <a:lnTo>
                    <a:pt x="181" y="150"/>
                  </a:lnTo>
                  <a:lnTo>
                    <a:pt x="182" y="154"/>
                  </a:lnTo>
                  <a:lnTo>
                    <a:pt x="184" y="158"/>
                  </a:lnTo>
                  <a:lnTo>
                    <a:pt x="185" y="161"/>
                  </a:lnTo>
                  <a:lnTo>
                    <a:pt x="188" y="165"/>
                  </a:lnTo>
                  <a:lnTo>
                    <a:pt x="190" y="168"/>
                  </a:lnTo>
                  <a:lnTo>
                    <a:pt x="193" y="170"/>
                  </a:lnTo>
                  <a:lnTo>
                    <a:pt x="200" y="175"/>
                  </a:lnTo>
                  <a:lnTo>
                    <a:pt x="204" y="177"/>
                  </a:lnTo>
                  <a:lnTo>
                    <a:pt x="208" y="179"/>
                  </a:lnTo>
                  <a:lnTo>
                    <a:pt x="213" y="180"/>
                  </a:lnTo>
                  <a:lnTo>
                    <a:pt x="217" y="181"/>
                  </a:lnTo>
                  <a:lnTo>
                    <a:pt x="222" y="181"/>
                  </a:lnTo>
                  <a:lnTo>
                    <a:pt x="227" y="182"/>
                  </a:lnTo>
                  <a:lnTo>
                    <a:pt x="233" y="181"/>
                  </a:lnTo>
                  <a:lnTo>
                    <a:pt x="238" y="181"/>
                  </a:lnTo>
                  <a:lnTo>
                    <a:pt x="243" y="180"/>
                  </a:lnTo>
                  <a:lnTo>
                    <a:pt x="247" y="179"/>
                  </a:lnTo>
                  <a:lnTo>
                    <a:pt x="251" y="177"/>
                  </a:lnTo>
                  <a:lnTo>
                    <a:pt x="256" y="174"/>
                  </a:lnTo>
                  <a:lnTo>
                    <a:pt x="265" y="168"/>
                  </a:lnTo>
                  <a:lnTo>
                    <a:pt x="266" y="173"/>
                  </a:lnTo>
                  <a:lnTo>
                    <a:pt x="268" y="178"/>
                  </a:lnTo>
                  <a:lnTo>
                    <a:pt x="306" y="178"/>
                  </a:lnTo>
                  <a:lnTo>
                    <a:pt x="304" y="174"/>
                  </a:lnTo>
                  <a:lnTo>
                    <a:pt x="302" y="170"/>
                  </a:lnTo>
                  <a:lnTo>
                    <a:pt x="302" y="164"/>
                  </a:lnTo>
                  <a:lnTo>
                    <a:pt x="301" y="156"/>
                  </a:lnTo>
                  <a:lnTo>
                    <a:pt x="301" y="97"/>
                  </a:lnTo>
                  <a:lnTo>
                    <a:pt x="301" y="90"/>
                  </a:lnTo>
                  <a:lnTo>
                    <a:pt x="301" y="84"/>
                  </a:lnTo>
                  <a:lnTo>
                    <a:pt x="300" y="79"/>
                  </a:lnTo>
                  <a:lnTo>
                    <a:pt x="299" y="74"/>
                  </a:lnTo>
                  <a:lnTo>
                    <a:pt x="297" y="70"/>
                  </a:lnTo>
                  <a:lnTo>
                    <a:pt x="295" y="66"/>
                  </a:lnTo>
                  <a:lnTo>
                    <a:pt x="292" y="62"/>
                  </a:lnTo>
                  <a:lnTo>
                    <a:pt x="289" y="59"/>
                  </a:lnTo>
                  <a:lnTo>
                    <a:pt x="285" y="56"/>
                  </a:lnTo>
                  <a:lnTo>
                    <a:pt x="280" y="53"/>
                  </a:lnTo>
                  <a:lnTo>
                    <a:pt x="275" y="51"/>
                  </a:lnTo>
                  <a:lnTo>
                    <a:pt x="270" y="49"/>
                  </a:lnTo>
                  <a:lnTo>
                    <a:pt x="264" y="47"/>
                  </a:lnTo>
                  <a:lnTo>
                    <a:pt x="258" y="46"/>
                  </a:lnTo>
                  <a:lnTo>
                    <a:pt x="251" y="46"/>
                  </a:lnTo>
                  <a:lnTo>
                    <a:pt x="244" y="45"/>
                  </a:lnTo>
                  <a:lnTo>
                    <a:pt x="237" y="46"/>
                  </a:lnTo>
                  <a:lnTo>
                    <a:pt x="231" y="46"/>
                  </a:lnTo>
                  <a:lnTo>
                    <a:pt x="220" y="48"/>
                  </a:lnTo>
                  <a:lnTo>
                    <a:pt x="215" y="50"/>
                  </a:lnTo>
                  <a:lnTo>
                    <a:pt x="211" y="52"/>
                  </a:lnTo>
                  <a:lnTo>
                    <a:pt x="207" y="54"/>
                  </a:lnTo>
                  <a:lnTo>
                    <a:pt x="203" y="56"/>
                  </a:lnTo>
                  <a:lnTo>
                    <a:pt x="199" y="59"/>
                  </a:lnTo>
                  <a:lnTo>
                    <a:pt x="196" y="63"/>
                  </a:lnTo>
                  <a:lnTo>
                    <a:pt x="194" y="66"/>
                  </a:lnTo>
                  <a:lnTo>
                    <a:pt x="192" y="70"/>
                  </a:lnTo>
                  <a:lnTo>
                    <a:pt x="189" y="79"/>
                  </a:lnTo>
                  <a:lnTo>
                    <a:pt x="187" y="90"/>
                  </a:lnTo>
                  <a:lnTo>
                    <a:pt x="221" y="90"/>
                  </a:lnTo>
                  <a:close/>
                  <a:moveTo>
                    <a:pt x="265" y="136"/>
                  </a:moveTo>
                  <a:lnTo>
                    <a:pt x="262" y="140"/>
                  </a:lnTo>
                  <a:lnTo>
                    <a:pt x="259" y="144"/>
                  </a:lnTo>
                  <a:lnTo>
                    <a:pt x="256" y="146"/>
                  </a:lnTo>
                  <a:lnTo>
                    <a:pt x="253" y="149"/>
                  </a:lnTo>
                  <a:lnTo>
                    <a:pt x="250" y="150"/>
                  </a:lnTo>
                  <a:lnTo>
                    <a:pt x="246" y="152"/>
                  </a:lnTo>
                  <a:lnTo>
                    <a:pt x="241" y="152"/>
                  </a:lnTo>
                  <a:lnTo>
                    <a:pt x="237" y="153"/>
                  </a:lnTo>
                  <a:lnTo>
                    <a:pt x="233" y="153"/>
                  </a:lnTo>
                  <a:lnTo>
                    <a:pt x="229" y="152"/>
                  </a:lnTo>
                  <a:lnTo>
                    <a:pt x="226" y="151"/>
                  </a:lnTo>
                  <a:lnTo>
                    <a:pt x="223" y="149"/>
                  </a:lnTo>
                  <a:lnTo>
                    <a:pt x="221" y="147"/>
                  </a:lnTo>
                  <a:lnTo>
                    <a:pt x="219" y="145"/>
                  </a:lnTo>
                  <a:lnTo>
                    <a:pt x="218" y="142"/>
                  </a:lnTo>
                  <a:lnTo>
                    <a:pt x="218" y="139"/>
                  </a:lnTo>
                  <a:lnTo>
                    <a:pt x="218" y="136"/>
                  </a:lnTo>
                  <a:lnTo>
                    <a:pt x="219" y="134"/>
                  </a:lnTo>
                  <a:lnTo>
                    <a:pt x="220" y="132"/>
                  </a:lnTo>
                  <a:lnTo>
                    <a:pt x="222" y="130"/>
                  </a:lnTo>
                  <a:lnTo>
                    <a:pt x="225" y="128"/>
                  </a:lnTo>
                  <a:lnTo>
                    <a:pt x="228" y="126"/>
                  </a:lnTo>
                  <a:lnTo>
                    <a:pt x="237" y="124"/>
                  </a:lnTo>
                  <a:lnTo>
                    <a:pt x="251" y="121"/>
                  </a:lnTo>
                  <a:lnTo>
                    <a:pt x="259" y="119"/>
                  </a:lnTo>
                  <a:lnTo>
                    <a:pt x="265" y="117"/>
                  </a:lnTo>
                  <a:lnTo>
                    <a:pt x="265" y="136"/>
                  </a:lnTo>
                  <a:close/>
                  <a:moveTo>
                    <a:pt x="372" y="0"/>
                  </a:moveTo>
                  <a:lnTo>
                    <a:pt x="334" y="0"/>
                  </a:lnTo>
                  <a:lnTo>
                    <a:pt x="334" y="178"/>
                  </a:lnTo>
                  <a:lnTo>
                    <a:pt x="372" y="178"/>
                  </a:lnTo>
                  <a:lnTo>
                    <a:pt x="372" y="0"/>
                  </a:lnTo>
                  <a:close/>
                  <a:moveTo>
                    <a:pt x="474" y="51"/>
                  </a:moveTo>
                  <a:lnTo>
                    <a:pt x="451" y="51"/>
                  </a:lnTo>
                  <a:lnTo>
                    <a:pt x="451" y="10"/>
                  </a:lnTo>
                  <a:lnTo>
                    <a:pt x="413" y="10"/>
                  </a:lnTo>
                  <a:lnTo>
                    <a:pt x="413" y="51"/>
                  </a:lnTo>
                  <a:lnTo>
                    <a:pt x="395" y="51"/>
                  </a:lnTo>
                  <a:lnTo>
                    <a:pt x="395" y="77"/>
                  </a:lnTo>
                  <a:lnTo>
                    <a:pt x="413" y="77"/>
                  </a:lnTo>
                  <a:lnTo>
                    <a:pt x="413" y="136"/>
                  </a:lnTo>
                  <a:lnTo>
                    <a:pt x="414" y="149"/>
                  </a:lnTo>
                  <a:lnTo>
                    <a:pt x="414" y="154"/>
                  </a:lnTo>
                  <a:lnTo>
                    <a:pt x="415" y="158"/>
                  </a:lnTo>
                  <a:lnTo>
                    <a:pt x="416" y="161"/>
                  </a:lnTo>
                  <a:lnTo>
                    <a:pt x="417" y="164"/>
                  </a:lnTo>
                  <a:lnTo>
                    <a:pt x="419" y="167"/>
                  </a:lnTo>
                  <a:lnTo>
                    <a:pt x="421" y="170"/>
                  </a:lnTo>
                  <a:lnTo>
                    <a:pt x="426" y="173"/>
                  </a:lnTo>
                  <a:lnTo>
                    <a:pt x="432" y="176"/>
                  </a:lnTo>
                  <a:lnTo>
                    <a:pt x="436" y="177"/>
                  </a:lnTo>
                  <a:lnTo>
                    <a:pt x="440" y="178"/>
                  </a:lnTo>
                  <a:lnTo>
                    <a:pt x="451" y="178"/>
                  </a:lnTo>
                  <a:lnTo>
                    <a:pt x="474" y="178"/>
                  </a:lnTo>
                  <a:lnTo>
                    <a:pt x="474" y="150"/>
                  </a:lnTo>
                  <a:lnTo>
                    <a:pt x="461" y="150"/>
                  </a:lnTo>
                  <a:lnTo>
                    <a:pt x="458" y="149"/>
                  </a:lnTo>
                  <a:lnTo>
                    <a:pt x="456" y="149"/>
                  </a:lnTo>
                  <a:lnTo>
                    <a:pt x="454" y="148"/>
                  </a:lnTo>
                  <a:lnTo>
                    <a:pt x="453" y="146"/>
                  </a:lnTo>
                  <a:lnTo>
                    <a:pt x="452" y="144"/>
                  </a:lnTo>
                  <a:lnTo>
                    <a:pt x="451" y="140"/>
                  </a:lnTo>
                  <a:lnTo>
                    <a:pt x="451" y="128"/>
                  </a:lnTo>
                  <a:lnTo>
                    <a:pt x="451" y="77"/>
                  </a:lnTo>
                  <a:lnTo>
                    <a:pt x="474" y="77"/>
                  </a:lnTo>
                  <a:lnTo>
                    <a:pt x="474" y="51"/>
                  </a:lnTo>
                  <a:close/>
                  <a:moveTo>
                    <a:pt x="560" y="46"/>
                  </a:moveTo>
                  <a:lnTo>
                    <a:pt x="552" y="46"/>
                  </a:lnTo>
                  <a:lnTo>
                    <a:pt x="545" y="47"/>
                  </a:lnTo>
                  <a:lnTo>
                    <a:pt x="538" y="49"/>
                  </a:lnTo>
                  <a:lnTo>
                    <a:pt x="532" y="51"/>
                  </a:lnTo>
                  <a:lnTo>
                    <a:pt x="526" y="53"/>
                  </a:lnTo>
                  <a:lnTo>
                    <a:pt x="520" y="57"/>
                  </a:lnTo>
                  <a:lnTo>
                    <a:pt x="515" y="61"/>
                  </a:lnTo>
                  <a:lnTo>
                    <a:pt x="510" y="65"/>
                  </a:lnTo>
                  <a:lnTo>
                    <a:pt x="506" y="70"/>
                  </a:lnTo>
                  <a:lnTo>
                    <a:pt x="502" y="75"/>
                  </a:lnTo>
                  <a:lnTo>
                    <a:pt x="499" y="80"/>
                  </a:lnTo>
                  <a:lnTo>
                    <a:pt x="496" y="86"/>
                  </a:lnTo>
                  <a:lnTo>
                    <a:pt x="494" y="93"/>
                  </a:lnTo>
                  <a:lnTo>
                    <a:pt x="493" y="99"/>
                  </a:lnTo>
                  <a:lnTo>
                    <a:pt x="492" y="106"/>
                  </a:lnTo>
                  <a:lnTo>
                    <a:pt x="491" y="114"/>
                  </a:lnTo>
                  <a:lnTo>
                    <a:pt x="492" y="121"/>
                  </a:lnTo>
                  <a:lnTo>
                    <a:pt x="493" y="128"/>
                  </a:lnTo>
                  <a:lnTo>
                    <a:pt x="494" y="135"/>
                  </a:lnTo>
                  <a:lnTo>
                    <a:pt x="496" y="141"/>
                  </a:lnTo>
                  <a:lnTo>
                    <a:pt x="499" y="147"/>
                  </a:lnTo>
                  <a:lnTo>
                    <a:pt x="502" y="153"/>
                  </a:lnTo>
                  <a:lnTo>
                    <a:pt x="506" y="158"/>
                  </a:lnTo>
                  <a:lnTo>
                    <a:pt x="510" y="163"/>
                  </a:lnTo>
                  <a:lnTo>
                    <a:pt x="515" y="167"/>
                  </a:lnTo>
                  <a:lnTo>
                    <a:pt x="520" y="171"/>
                  </a:lnTo>
                  <a:lnTo>
                    <a:pt x="526" y="174"/>
                  </a:lnTo>
                  <a:lnTo>
                    <a:pt x="532" y="177"/>
                  </a:lnTo>
                  <a:lnTo>
                    <a:pt x="538" y="179"/>
                  </a:lnTo>
                  <a:lnTo>
                    <a:pt x="545" y="180"/>
                  </a:lnTo>
                  <a:lnTo>
                    <a:pt x="552" y="181"/>
                  </a:lnTo>
                  <a:lnTo>
                    <a:pt x="560" y="182"/>
                  </a:lnTo>
                  <a:lnTo>
                    <a:pt x="567" y="181"/>
                  </a:lnTo>
                  <a:lnTo>
                    <a:pt x="574" y="180"/>
                  </a:lnTo>
                  <a:lnTo>
                    <a:pt x="581" y="179"/>
                  </a:lnTo>
                  <a:lnTo>
                    <a:pt x="587" y="177"/>
                  </a:lnTo>
                  <a:lnTo>
                    <a:pt x="593" y="174"/>
                  </a:lnTo>
                  <a:lnTo>
                    <a:pt x="599" y="171"/>
                  </a:lnTo>
                  <a:lnTo>
                    <a:pt x="604" y="167"/>
                  </a:lnTo>
                  <a:lnTo>
                    <a:pt x="609" y="163"/>
                  </a:lnTo>
                  <a:lnTo>
                    <a:pt x="613" y="158"/>
                  </a:lnTo>
                  <a:lnTo>
                    <a:pt x="617" y="153"/>
                  </a:lnTo>
                  <a:lnTo>
                    <a:pt x="620" y="147"/>
                  </a:lnTo>
                  <a:lnTo>
                    <a:pt x="623" y="142"/>
                  </a:lnTo>
                  <a:lnTo>
                    <a:pt x="625" y="135"/>
                  </a:lnTo>
                  <a:lnTo>
                    <a:pt x="627" y="129"/>
                  </a:lnTo>
                  <a:lnTo>
                    <a:pt x="628" y="122"/>
                  </a:lnTo>
                  <a:lnTo>
                    <a:pt x="628" y="115"/>
                  </a:lnTo>
                  <a:lnTo>
                    <a:pt x="628" y="107"/>
                  </a:lnTo>
                  <a:lnTo>
                    <a:pt x="627" y="100"/>
                  </a:lnTo>
                  <a:lnTo>
                    <a:pt x="625" y="93"/>
                  </a:lnTo>
                  <a:lnTo>
                    <a:pt x="624" y="90"/>
                  </a:lnTo>
                  <a:lnTo>
                    <a:pt x="623" y="87"/>
                  </a:lnTo>
                  <a:lnTo>
                    <a:pt x="620" y="81"/>
                  </a:lnTo>
                  <a:lnTo>
                    <a:pt x="617" y="75"/>
                  </a:lnTo>
                  <a:lnTo>
                    <a:pt x="613" y="70"/>
                  </a:lnTo>
                  <a:lnTo>
                    <a:pt x="609" y="65"/>
                  </a:lnTo>
                  <a:lnTo>
                    <a:pt x="604" y="61"/>
                  </a:lnTo>
                  <a:lnTo>
                    <a:pt x="599" y="57"/>
                  </a:lnTo>
                  <a:lnTo>
                    <a:pt x="594" y="53"/>
                  </a:lnTo>
                  <a:lnTo>
                    <a:pt x="587" y="51"/>
                  </a:lnTo>
                  <a:lnTo>
                    <a:pt x="581" y="49"/>
                  </a:lnTo>
                  <a:lnTo>
                    <a:pt x="574" y="47"/>
                  </a:lnTo>
                  <a:lnTo>
                    <a:pt x="567" y="46"/>
                  </a:lnTo>
                  <a:lnTo>
                    <a:pt x="560" y="46"/>
                  </a:lnTo>
                  <a:close/>
                  <a:moveTo>
                    <a:pt x="560" y="76"/>
                  </a:moveTo>
                  <a:lnTo>
                    <a:pt x="566" y="77"/>
                  </a:lnTo>
                  <a:lnTo>
                    <a:pt x="570" y="77"/>
                  </a:lnTo>
                  <a:lnTo>
                    <a:pt x="573" y="78"/>
                  </a:lnTo>
                  <a:lnTo>
                    <a:pt x="575" y="80"/>
                  </a:lnTo>
                  <a:lnTo>
                    <a:pt x="578" y="82"/>
                  </a:lnTo>
                  <a:lnTo>
                    <a:pt x="582" y="86"/>
                  </a:lnTo>
                  <a:lnTo>
                    <a:pt x="585" y="91"/>
                  </a:lnTo>
                  <a:lnTo>
                    <a:pt x="588" y="98"/>
                  </a:lnTo>
                  <a:lnTo>
                    <a:pt x="589" y="102"/>
                  </a:lnTo>
                  <a:lnTo>
                    <a:pt x="589" y="106"/>
                  </a:lnTo>
                  <a:lnTo>
                    <a:pt x="590" y="114"/>
                  </a:lnTo>
                  <a:lnTo>
                    <a:pt x="589" y="123"/>
                  </a:lnTo>
                  <a:lnTo>
                    <a:pt x="589" y="126"/>
                  </a:lnTo>
                  <a:lnTo>
                    <a:pt x="588" y="130"/>
                  </a:lnTo>
                  <a:lnTo>
                    <a:pt x="585" y="136"/>
                  </a:lnTo>
                  <a:lnTo>
                    <a:pt x="582" y="142"/>
                  </a:lnTo>
                  <a:lnTo>
                    <a:pt x="578" y="146"/>
                  </a:lnTo>
                  <a:lnTo>
                    <a:pt x="575" y="147"/>
                  </a:lnTo>
                  <a:lnTo>
                    <a:pt x="572" y="149"/>
                  </a:lnTo>
                  <a:lnTo>
                    <a:pt x="566" y="151"/>
                  </a:lnTo>
                  <a:lnTo>
                    <a:pt x="560" y="151"/>
                  </a:lnTo>
                  <a:lnTo>
                    <a:pt x="556" y="151"/>
                  </a:lnTo>
                  <a:lnTo>
                    <a:pt x="553" y="151"/>
                  </a:lnTo>
                  <a:lnTo>
                    <a:pt x="550" y="150"/>
                  </a:lnTo>
                  <a:lnTo>
                    <a:pt x="547" y="149"/>
                  </a:lnTo>
                  <a:lnTo>
                    <a:pt x="542" y="146"/>
                  </a:lnTo>
                  <a:lnTo>
                    <a:pt x="537" y="141"/>
                  </a:lnTo>
                  <a:lnTo>
                    <a:pt x="534" y="136"/>
                  </a:lnTo>
                  <a:lnTo>
                    <a:pt x="531" y="130"/>
                  </a:lnTo>
                  <a:lnTo>
                    <a:pt x="531" y="126"/>
                  </a:lnTo>
                  <a:lnTo>
                    <a:pt x="530" y="122"/>
                  </a:lnTo>
                  <a:lnTo>
                    <a:pt x="529" y="114"/>
                  </a:lnTo>
                  <a:lnTo>
                    <a:pt x="530" y="105"/>
                  </a:lnTo>
                  <a:lnTo>
                    <a:pt x="531" y="101"/>
                  </a:lnTo>
                  <a:lnTo>
                    <a:pt x="531" y="98"/>
                  </a:lnTo>
                  <a:lnTo>
                    <a:pt x="534" y="91"/>
                  </a:lnTo>
                  <a:lnTo>
                    <a:pt x="535" y="88"/>
                  </a:lnTo>
                  <a:lnTo>
                    <a:pt x="537" y="86"/>
                  </a:lnTo>
                  <a:lnTo>
                    <a:pt x="542" y="82"/>
                  </a:lnTo>
                  <a:lnTo>
                    <a:pt x="544" y="80"/>
                  </a:lnTo>
                  <a:lnTo>
                    <a:pt x="547" y="78"/>
                  </a:lnTo>
                  <a:lnTo>
                    <a:pt x="553" y="77"/>
                  </a:lnTo>
                  <a:lnTo>
                    <a:pt x="560" y="76"/>
                  </a:lnTo>
                  <a:close/>
                  <a:moveTo>
                    <a:pt x="821" y="0"/>
                  </a:moveTo>
                  <a:lnTo>
                    <a:pt x="821" y="118"/>
                  </a:lnTo>
                  <a:lnTo>
                    <a:pt x="821" y="122"/>
                  </a:lnTo>
                  <a:lnTo>
                    <a:pt x="821" y="126"/>
                  </a:lnTo>
                  <a:lnTo>
                    <a:pt x="820" y="132"/>
                  </a:lnTo>
                  <a:lnTo>
                    <a:pt x="819" y="134"/>
                  </a:lnTo>
                  <a:lnTo>
                    <a:pt x="818" y="136"/>
                  </a:lnTo>
                  <a:lnTo>
                    <a:pt x="816" y="138"/>
                  </a:lnTo>
                  <a:lnTo>
                    <a:pt x="814" y="140"/>
                  </a:lnTo>
                  <a:lnTo>
                    <a:pt x="809" y="144"/>
                  </a:lnTo>
                  <a:lnTo>
                    <a:pt x="804" y="146"/>
                  </a:lnTo>
                  <a:lnTo>
                    <a:pt x="800" y="147"/>
                  </a:lnTo>
                  <a:lnTo>
                    <a:pt x="797" y="148"/>
                  </a:lnTo>
                  <a:lnTo>
                    <a:pt x="790" y="148"/>
                  </a:lnTo>
                  <a:lnTo>
                    <a:pt x="783" y="148"/>
                  </a:lnTo>
                  <a:lnTo>
                    <a:pt x="776" y="146"/>
                  </a:lnTo>
                  <a:lnTo>
                    <a:pt x="771" y="144"/>
                  </a:lnTo>
                  <a:lnTo>
                    <a:pt x="766" y="140"/>
                  </a:lnTo>
                  <a:lnTo>
                    <a:pt x="762" y="136"/>
                  </a:lnTo>
                  <a:lnTo>
                    <a:pt x="761" y="134"/>
                  </a:lnTo>
                  <a:lnTo>
                    <a:pt x="760" y="132"/>
                  </a:lnTo>
                  <a:lnTo>
                    <a:pt x="759" y="126"/>
                  </a:lnTo>
                  <a:lnTo>
                    <a:pt x="759" y="118"/>
                  </a:lnTo>
                  <a:lnTo>
                    <a:pt x="759" y="0"/>
                  </a:lnTo>
                  <a:lnTo>
                    <a:pt x="719" y="0"/>
                  </a:lnTo>
                  <a:lnTo>
                    <a:pt x="719" y="120"/>
                  </a:lnTo>
                  <a:lnTo>
                    <a:pt x="719" y="128"/>
                  </a:lnTo>
                  <a:lnTo>
                    <a:pt x="720" y="136"/>
                  </a:lnTo>
                  <a:lnTo>
                    <a:pt x="720" y="139"/>
                  </a:lnTo>
                  <a:lnTo>
                    <a:pt x="721" y="142"/>
                  </a:lnTo>
                  <a:lnTo>
                    <a:pt x="723" y="148"/>
                  </a:lnTo>
                  <a:lnTo>
                    <a:pt x="726" y="154"/>
                  </a:lnTo>
                  <a:lnTo>
                    <a:pt x="729" y="159"/>
                  </a:lnTo>
                  <a:lnTo>
                    <a:pt x="733" y="163"/>
                  </a:lnTo>
                  <a:lnTo>
                    <a:pt x="738" y="167"/>
                  </a:lnTo>
                  <a:lnTo>
                    <a:pt x="743" y="170"/>
                  </a:lnTo>
                  <a:lnTo>
                    <a:pt x="749" y="173"/>
                  </a:lnTo>
                  <a:lnTo>
                    <a:pt x="755" y="176"/>
                  </a:lnTo>
                  <a:lnTo>
                    <a:pt x="761" y="178"/>
                  </a:lnTo>
                  <a:lnTo>
                    <a:pt x="768" y="180"/>
                  </a:lnTo>
                  <a:lnTo>
                    <a:pt x="775" y="181"/>
                  </a:lnTo>
                  <a:lnTo>
                    <a:pt x="782" y="182"/>
                  </a:lnTo>
                  <a:lnTo>
                    <a:pt x="790" y="182"/>
                  </a:lnTo>
                  <a:lnTo>
                    <a:pt x="797" y="182"/>
                  </a:lnTo>
                  <a:lnTo>
                    <a:pt x="805" y="181"/>
                  </a:lnTo>
                  <a:lnTo>
                    <a:pt x="812" y="180"/>
                  </a:lnTo>
                  <a:lnTo>
                    <a:pt x="819" y="178"/>
                  </a:lnTo>
                  <a:lnTo>
                    <a:pt x="825" y="176"/>
                  </a:lnTo>
                  <a:lnTo>
                    <a:pt x="831" y="173"/>
                  </a:lnTo>
                  <a:lnTo>
                    <a:pt x="837" y="170"/>
                  </a:lnTo>
                  <a:lnTo>
                    <a:pt x="842" y="167"/>
                  </a:lnTo>
                  <a:lnTo>
                    <a:pt x="847" y="163"/>
                  </a:lnTo>
                  <a:lnTo>
                    <a:pt x="851" y="159"/>
                  </a:lnTo>
                  <a:lnTo>
                    <a:pt x="854" y="154"/>
                  </a:lnTo>
                  <a:lnTo>
                    <a:pt x="857" y="148"/>
                  </a:lnTo>
                  <a:lnTo>
                    <a:pt x="859" y="142"/>
                  </a:lnTo>
                  <a:lnTo>
                    <a:pt x="860" y="136"/>
                  </a:lnTo>
                  <a:lnTo>
                    <a:pt x="861" y="132"/>
                  </a:lnTo>
                  <a:lnTo>
                    <a:pt x="861" y="128"/>
                  </a:lnTo>
                  <a:lnTo>
                    <a:pt x="861" y="120"/>
                  </a:lnTo>
                  <a:lnTo>
                    <a:pt x="861" y="0"/>
                  </a:lnTo>
                  <a:lnTo>
                    <a:pt x="821" y="0"/>
                  </a:lnTo>
                  <a:close/>
                  <a:moveTo>
                    <a:pt x="899" y="49"/>
                  </a:moveTo>
                  <a:lnTo>
                    <a:pt x="899" y="178"/>
                  </a:lnTo>
                  <a:lnTo>
                    <a:pt x="937" y="178"/>
                  </a:lnTo>
                  <a:lnTo>
                    <a:pt x="937" y="106"/>
                  </a:lnTo>
                  <a:lnTo>
                    <a:pt x="937" y="98"/>
                  </a:lnTo>
                  <a:lnTo>
                    <a:pt x="938" y="93"/>
                  </a:lnTo>
                  <a:lnTo>
                    <a:pt x="940" y="88"/>
                  </a:lnTo>
                  <a:lnTo>
                    <a:pt x="942" y="84"/>
                  </a:lnTo>
                  <a:lnTo>
                    <a:pt x="944" y="83"/>
                  </a:lnTo>
                  <a:lnTo>
                    <a:pt x="946" y="81"/>
                  </a:lnTo>
                  <a:lnTo>
                    <a:pt x="949" y="79"/>
                  </a:lnTo>
                  <a:lnTo>
                    <a:pt x="954" y="78"/>
                  </a:lnTo>
                  <a:lnTo>
                    <a:pt x="958" y="77"/>
                  </a:lnTo>
                  <a:lnTo>
                    <a:pt x="963" y="78"/>
                  </a:lnTo>
                  <a:lnTo>
                    <a:pt x="965" y="79"/>
                  </a:lnTo>
                  <a:lnTo>
                    <a:pt x="968" y="79"/>
                  </a:lnTo>
                  <a:lnTo>
                    <a:pt x="971" y="82"/>
                  </a:lnTo>
                  <a:lnTo>
                    <a:pt x="974" y="85"/>
                  </a:lnTo>
                  <a:lnTo>
                    <a:pt x="976" y="89"/>
                  </a:lnTo>
                  <a:lnTo>
                    <a:pt x="977" y="93"/>
                  </a:lnTo>
                  <a:lnTo>
                    <a:pt x="978" y="99"/>
                  </a:lnTo>
                  <a:lnTo>
                    <a:pt x="978" y="108"/>
                  </a:lnTo>
                  <a:lnTo>
                    <a:pt x="978" y="178"/>
                  </a:lnTo>
                  <a:lnTo>
                    <a:pt x="1016" y="178"/>
                  </a:lnTo>
                  <a:lnTo>
                    <a:pt x="1016" y="95"/>
                  </a:lnTo>
                  <a:lnTo>
                    <a:pt x="1016" y="89"/>
                  </a:lnTo>
                  <a:lnTo>
                    <a:pt x="1015" y="84"/>
                  </a:lnTo>
                  <a:lnTo>
                    <a:pt x="1014" y="79"/>
                  </a:lnTo>
                  <a:lnTo>
                    <a:pt x="1013" y="74"/>
                  </a:lnTo>
                  <a:lnTo>
                    <a:pt x="1011" y="70"/>
                  </a:lnTo>
                  <a:lnTo>
                    <a:pt x="1009" y="66"/>
                  </a:lnTo>
                  <a:lnTo>
                    <a:pt x="1007" y="62"/>
                  </a:lnTo>
                  <a:lnTo>
                    <a:pt x="1004" y="59"/>
                  </a:lnTo>
                  <a:lnTo>
                    <a:pt x="1001" y="56"/>
                  </a:lnTo>
                  <a:lnTo>
                    <a:pt x="997" y="53"/>
                  </a:lnTo>
                  <a:lnTo>
                    <a:pt x="994" y="51"/>
                  </a:lnTo>
                  <a:lnTo>
                    <a:pt x="990" y="49"/>
                  </a:lnTo>
                  <a:lnTo>
                    <a:pt x="985" y="47"/>
                  </a:lnTo>
                  <a:lnTo>
                    <a:pt x="981" y="46"/>
                  </a:lnTo>
                  <a:lnTo>
                    <a:pt x="971" y="45"/>
                  </a:lnTo>
                  <a:lnTo>
                    <a:pt x="962" y="46"/>
                  </a:lnTo>
                  <a:lnTo>
                    <a:pt x="957" y="47"/>
                  </a:lnTo>
                  <a:lnTo>
                    <a:pt x="953" y="49"/>
                  </a:lnTo>
                  <a:lnTo>
                    <a:pt x="949" y="51"/>
                  </a:lnTo>
                  <a:lnTo>
                    <a:pt x="945" y="54"/>
                  </a:lnTo>
                  <a:lnTo>
                    <a:pt x="936" y="62"/>
                  </a:lnTo>
                  <a:lnTo>
                    <a:pt x="936" y="49"/>
                  </a:lnTo>
                  <a:lnTo>
                    <a:pt x="899" y="49"/>
                  </a:lnTo>
                  <a:close/>
                  <a:moveTo>
                    <a:pt x="1090" y="49"/>
                  </a:moveTo>
                  <a:lnTo>
                    <a:pt x="1052" y="49"/>
                  </a:lnTo>
                  <a:lnTo>
                    <a:pt x="1052" y="178"/>
                  </a:lnTo>
                  <a:lnTo>
                    <a:pt x="1090" y="178"/>
                  </a:lnTo>
                  <a:lnTo>
                    <a:pt x="1090" y="49"/>
                  </a:lnTo>
                  <a:close/>
                  <a:moveTo>
                    <a:pt x="1090" y="0"/>
                  </a:moveTo>
                  <a:lnTo>
                    <a:pt x="1052" y="0"/>
                  </a:lnTo>
                  <a:lnTo>
                    <a:pt x="1052" y="31"/>
                  </a:lnTo>
                  <a:lnTo>
                    <a:pt x="1090" y="31"/>
                  </a:lnTo>
                  <a:lnTo>
                    <a:pt x="1090" y="0"/>
                  </a:lnTo>
                  <a:close/>
                  <a:moveTo>
                    <a:pt x="1196" y="178"/>
                  </a:moveTo>
                  <a:lnTo>
                    <a:pt x="1240" y="49"/>
                  </a:lnTo>
                  <a:lnTo>
                    <a:pt x="1199" y="49"/>
                  </a:lnTo>
                  <a:lnTo>
                    <a:pt x="1186" y="99"/>
                  </a:lnTo>
                  <a:lnTo>
                    <a:pt x="1178" y="136"/>
                  </a:lnTo>
                  <a:lnTo>
                    <a:pt x="1168" y="99"/>
                  </a:lnTo>
                  <a:lnTo>
                    <a:pt x="1154" y="49"/>
                  </a:lnTo>
                  <a:lnTo>
                    <a:pt x="1114" y="49"/>
                  </a:lnTo>
                  <a:lnTo>
                    <a:pt x="1160" y="178"/>
                  </a:lnTo>
                  <a:lnTo>
                    <a:pt x="1196" y="178"/>
                  </a:lnTo>
                  <a:close/>
                  <a:moveTo>
                    <a:pt x="1384" y="125"/>
                  </a:moveTo>
                  <a:lnTo>
                    <a:pt x="1383" y="113"/>
                  </a:lnTo>
                  <a:lnTo>
                    <a:pt x="1382" y="103"/>
                  </a:lnTo>
                  <a:lnTo>
                    <a:pt x="1380" y="94"/>
                  </a:lnTo>
                  <a:lnTo>
                    <a:pt x="1378" y="85"/>
                  </a:lnTo>
                  <a:lnTo>
                    <a:pt x="1374" y="76"/>
                  </a:lnTo>
                  <a:lnTo>
                    <a:pt x="1369" y="68"/>
                  </a:lnTo>
                  <a:lnTo>
                    <a:pt x="1366" y="65"/>
                  </a:lnTo>
                  <a:lnTo>
                    <a:pt x="1363" y="62"/>
                  </a:lnTo>
                  <a:lnTo>
                    <a:pt x="1356" y="56"/>
                  </a:lnTo>
                  <a:lnTo>
                    <a:pt x="1352" y="54"/>
                  </a:lnTo>
                  <a:lnTo>
                    <a:pt x="1348" y="52"/>
                  </a:lnTo>
                  <a:lnTo>
                    <a:pt x="1339" y="48"/>
                  </a:lnTo>
                  <a:lnTo>
                    <a:pt x="1330" y="46"/>
                  </a:lnTo>
                  <a:lnTo>
                    <a:pt x="1320" y="46"/>
                  </a:lnTo>
                  <a:lnTo>
                    <a:pt x="1313" y="46"/>
                  </a:lnTo>
                  <a:lnTo>
                    <a:pt x="1306" y="47"/>
                  </a:lnTo>
                  <a:lnTo>
                    <a:pt x="1299" y="49"/>
                  </a:lnTo>
                  <a:lnTo>
                    <a:pt x="1293" y="51"/>
                  </a:lnTo>
                  <a:lnTo>
                    <a:pt x="1287" y="53"/>
                  </a:lnTo>
                  <a:lnTo>
                    <a:pt x="1282" y="57"/>
                  </a:lnTo>
                  <a:lnTo>
                    <a:pt x="1277" y="60"/>
                  </a:lnTo>
                  <a:lnTo>
                    <a:pt x="1272" y="65"/>
                  </a:lnTo>
                  <a:lnTo>
                    <a:pt x="1268" y="69"/>
                  </a:lnTo>
                  <a:lnTo>
                    <a:pt x="1265" y="75"/>
                  </a:lnTo>
                  <a:lnTo>
                    <a:pt x="1261" y="80"/>
                  </a:lnTo>
                  <a:lnTo>
                    <a:pt x="1259" y="86"/>
                  </a:lnTo>
                  <a:lnTo>
                    <a:pt x="1257" y="93"/>
                  </a:lnTo>
                  <a:lnTo>
                    <a:pt x="1255" y="99"/>
                  </a:lnTo>
                  <a:lnTo>
                    <a:pt x="1254" y="106"/>
                  </a:lnTo>
                  <a:lnTo>
                    <a:pt x="1254" y="114"/>
                  </a:lnTo>
                  <a:lnTo>
                    <a:pt x="1254" y="121"/>
                  </a:lnTo>
                  <a:lnTo>
                    <a:pt x="1255" y="128"/>
                  </a:lnTo>
                  <a:lnTo>
                    <a:pt x="1257" y="135"/>
                  </a:lnTo>
                  <a:lnTo>
                    <a:pt x="1259" y="142"/>
                  </a:lnTo>
                  <a:lnTo>
                    <a:pt x="1261" y="147"/>
                  </a:lnTo>
                  <a:lnTo>
                    <a:pt x="1264" y="153"/>
                  </a:lnTo>
                  <a:lnTo>
                    <a:pt x="1268" y="158"/>
                  </a:lnTo>
                  <a:lnTo>
                    <a:pt x="1272" y="163"/>
                  </a:lnTo>
                  <a:lnTo>
                    <a:pt x="1277" y="167"/>
                  </a:lnTo>
                  <a:lnTo>
                    <a:pt x="1282" y="171"/>
                  </a:lnTo>
                  <a:lnTo>
                    <a:pt x="1287" y="174"/>
                  </a:lnTo>
                  <a:lnTo>
                    <a:pt x="1293" y="177"/>
                  </a:lnTo>
                  <a:lnTo>
                    <a:pt x="1299" y="179"/>
                  </a:lnTo>
                  <a:lnTo>
                    <a:pt x="1306" y="180"/>
                  </a:lnTo>
                  <a:lnTo>
                    <a:pt x="1313" y="181"/>
                  </a:lnTo>
                  <a:lnTo>
                    <a:pt x="1320" y="182"/>
                  </a:lnTo>
                  <a:lnTo>
                    <a:pt x="1331" y="181"/>
                  </a:lnTo>
                  <a:lnTo>
                    <a:pt x="1342" y="179"/>
                  </a:lnTo>
                  <a:lnTo>
                    <a:pt x="1347" y="177"/>
                  </a:lnTo>
                  <a:lnTo>
                    <a:pt x="1351" y="175"/>
                  </a:lnTo>
                  <a:lnTo>
                    <a:pt x="1356" y="173"/>
                  </a:lnTo>
                  <a:lnTo>
                    <a:pt x="1360" y="170"/>
                  </a:lnTo>
                  <a:lnTo>
                    <a:pt x="1364" y="168"/>
                  </a:lnTo>
                  <a:lnTo>
                    <a:pt x="1367" y="165"/>
                  </a:lnTo>
                  <a:lnTo>
                    <a:pt x="1371" y="161"/>
                  </a:lnTo>
                  <a:lnTo>
                    <a:pt x="1374" y="157"/>
                  </a:lnTo>
                  <a:lnTo>
                    <a:pt x="1379" y="149"/>
                  </a:lnTo>
                  <a:lnTo>
                    <a:pt x="1381" y="145"/>
                  </a:lnTo>
                  <a:lnTo>
                    <a:pt x="1382" y="140"/>
                  </a:lnTo>
                  <a:lnTo>
                    <a:pt x="1344" y="140"/>
                  </a:lnTo>
                  <a:lnTo>
                    <a:pt x="1342" y="143"/>
                  </a:lnTo>
                  <a:lnTo>
                    <a:pt x="1339" y="146"/>
                  </a:lnTo>
                  <a:lnTo>
                    <a:pt x="1337" y="148"/>
                  </a:lnTo>
                  <a:lnTo>
                    <a:pt x="1334" y="149"/>
                  </a:lnTo>
                  <a:lnTo>
                    <a:pt x="1331" y="150"/>
                  </a:lnTo>
                  <a:lnTo>
                    <a:pt x="1328" y="151"/>
                  </a:lnTo>
                  <a:lnTo>
                    <a:pt x="1321" y="152"/>
                  </a:lnTo>
                  <a:lnTo>
                    <a:pt x="1315" y="151"/>
                  </a:lnTo>
                  <a:lnTo>
                    <a:pt x="1310" y="150"/>
                  </a:lnTo>
                  <a:lnTo>
                    <a:pt x="1308" y="149"/>
                  </a:lnTo>
                  <a:lnTo>
                    <a:pt x="1305" y="148"/>
                  </a:lnTo>
                  <a:lnTo>
                    <a:pt x="1303" y="147"/>
                  </a:lnTo>
                  <a:lnTo>
                    <a:pt x="1301" y="145"/>
                  </a:lnTo>
                  <a:lnTo>
                    <a:pt x="1298" y="141"/>
                  </a:lnTo>
                  <a:lnTo>
                    <a:pt x="1295" y="136"/>
                  </a:lnTo>
                  <a:lnTo>
                    <a:pt x="1293" y="131"/>
                  </a:lnTo>
                  <a:lnTo>
                    <a:pt x="1292" y="125"/>
                  </a:lnTo>
                  <a:lnTo>
                    <a:pt x="1384" y="125"/>
                  </a:lnTo>
                  <a:close/>
                  <a:moveTo>
                    <a:pt x="1292" y="98"/>
                  </a:moveTo>
                  <a:lnTo>
                    <a:pt x="1293" y="95"/>
                  </a:lnTo>
                  <a:lnTo>
                    <a:pt x="1294" y="93"/>
                  </a:lnTo>
                  <a:lnTo>
                    <a:pt x="1296" y="88"/>
                  </a:lnTo>
                  <a:lnTo>
                    <a:pt x="1298" y="84"/>
                  </a:lnTo>
                  <a:lnTo>
                    <a:pt x="1302" y="81"/>
                  </a:lnTo>
                  <a:lnTo>
                    <a:pt x="1305" y="78"/>
                  </a:lnTo>
                  <a:lnTo>
                    <a:pt x="1310" y="76"/>
                  </a:lnTo>
                  <a:lnTo>
                    <a:pt x="1314" y="75"/>
                  </a:lnTo>
                  <a:lnTo>
                    <a:pt x="1320" y="75"/>
                  </a:lnTo>
                  <a:lnTo>
                    <a:pt x="1325" y="75"/>
                  </a:lnTo>
                  <a:lnTo>
                    <a:pt x="1330" y="76"/>
                  </a:lnTo>
                  <a:lnTo>
                    <a:pt x="1334" y="78"/>
                  </a:lnTo>
                  <a:lnTo>
                    <a:pt x="1337" y="81"/>
                  </a:lnTo>
                  <a:lnTo>
                    <a:pt x="1340" y="84"/>
                  </a:lnTo>
                  <a:lnTo>
                    <a:pt x="1342" y="88"/>
                  </a:lnTo>
                  <a:lnTo>
                    <a:pt x="1343" y="90"/>
                  </a:lnTo>
                  <a:lnTo>
                    <a:pt x="1344" y="93"/>
                  </a:lnTo>
                  <a:lnTo>
                    <a:pt x="1345" y="98"/>
                  </a:lnTo>
                  <a:lnTo>
                    <a:pt x="1292" y="98"/>
                  </a:lnTo>
                  <a:close/>
                  <a:moveTo>
                    <a:pt x="1411" y="49"/>
                  </a:moveTo>
                  <a:lnTo>
                    <a:pt x="1411" y="178"/>
                  </a:lnTo>
                  <a:lnTo>
                    <a:pt x="1449" y="178"/>
                  </a:lnTo>
                  <a:lnTo>
                    <a:pt x="1449" y="142"/>
                  </a:lnTo>
                  <a:lnTo>
                    <a:pt x="1449" y="125"/>
                  </a:lnTo>
                  <a:lnTo>
                    <a:pt x="1450" y="113"/>
                  </a:lnTo>
                  <a:lnTo>
                    <a:pt x="1452" y="103"/>
                  </a:lnTo>
                  <a:lnTo>
                    <a:pt x="1454" y="96"/>
                  </a:lnTo>
                  <a:lnTo>
                    <a:pt x="1456" y="93"/>
                  </a:lnTo>
                  <a:lnTo>
                    <a:pt x="1458" y="90"/>
                  </a:lnTo>
                  <a:lnTo>
                    <a:pt x="1461" y="87"/>
                  </a:lnTo>
                  <a:lnTo>
                    <a:pt x="1465" y="85"/>
                  </a:lnTo>
                  <a:lnTo>
                    <a:pt x="1468" y="83"/>
                  </a:lnTo>
                  <a:lnTo>
                    <a:pt x="1473" y="82"/>
                  </a:lnTo>
                  <a:lnTo>
                    <a:pt x="1477" y="81"/>
                  </a:lnTo>
                  <a:lnTo>
                    <a:pt x="1482" y="81"/>
                  </a:lnTo>
                  <a:lnTo>
                    <a:pt x="1492" y="82"/>
                  </a:lnTo>
                  <a:lnTo>
                    <a:pt x="1492" y="46"/>
                  </a:lnTo>
                  <a:lnTo>
                    <a:pt x="1482" y="46"/>
                  </a:lnTo>
                  <a:lnTo>
                    <a:pt x="1474" y="47"/>
                  </a:lnTo>
                  <a:lnTo>
                    <a:pt x="1467" y="48"/>
                  </a:lnTo>
                  <a:lnTo>
                    <a:pt x="1464" y="50"/>
                  </a:lnTo>
                  <a:lnTo>
                    <a:pt x="1462" y="51"/>
                  </a:lnTo>
                  <a:lnTo>
                    <a:pt x="1457" y="55"/>
                  </a:lnTo>
                  <a:lnTo>
                    <a:pt x="1455" y="57"/>
                  </a:lnTo>
                  <a:lnTo>
                    <a:pt x="1453" y="59"/>
                  </a:lnTo>
                  <a:lnTo>
                    <a:pt x="1450" y="65"/>
                  </a:lnTo>
                  <a:lnTo>
                    <a:pt x="1447" y="72"/>
                  </a:lnTo>
                  <a:lnTo>
                    <a:pt x="1448" y="49"/>
                  </a:lnTo>
                  <a:lnTo>
                    <a:pt x="1411" y="49"/>
                  </a:lnTo>
                  <a:close/>
                  <a:moveTo>
                    <a:pt x="1624" y="88"/>
                  </a:moveTo>
                  <a:lnTo>
                    <a:pt x="1623" y="83"/>
                  </a:lnTo>
                  <a:lnTo>
                    <a:pt x="1622" y="78"/>
                  </a:lnTo>
                  <a:lnTo>
                    <a:pt x="1620" y="74"/>
                  </a:lnTo>
                  <a:lnTo>
                    <a:pt x="1618" y="70"/>
                  </a:lnTo>
                  <a:lnTo>
                    <a:pt x="1616" y="66"/>
                  </a:lnTo>
                  <a:lnTo>
                    <a:pt x="1613" y="63"/>
                  </a:lnTo>
                  <a:lnTo>
                    <a:pt x="1610" y="59"/>
                  </a:lnTo>
                  <a:lnTo>
                    <a:pt x="1607" y="57"/>
                  </a:lnTo>
                  <a:lnTo>
                    <a:pt x="1599" y="52"/>
                  </a:lnTo>
                  <a:lnTo>
                    <a:pt x="1589" y="48"/>
                  </a:lnTo>
                  <a:lnTo>
                    <a:pt x="1584" y="47"/>
                  </a:lnTo>
                  <a:lnTo>
                    <a:pt x="1579" y="46"/>
                  </a:lnTo>
                  <a:lnTo>
                    <a:pt x="1567" y="46"/>
                  </a:lnTo>
                  <a:lnTo>
                    <a:pt x="1555" y="46"/>
                  </a:lnTo>
                  <a:lnTo>
                    <a:pt x="1549" y="47"/>
                  </a:lnTo>
                  <a:lnTo>
                    <a:pt x="1544" y="49"/>
                  </a:lnTo>
                  <a:lnTo>
                    <a:pt x="1539" y="50"/>
                  </a:lnTo>
                  <a:lnTo>
                    <a:pt x="1535" y="52"/>
                  </a:lnTo>
                  <a:lnTo>
                    <a:pt x="1527" y="57"/>
                  </a:lnTo>
                  <a:lnTo>
                    <a:pt x="1523" y="60"/>
                  </a:lnTo>
                  <a:lnTo>
                    <a:pt x="1520" y="63"/>
                  </a:lnTo>
                  <a:lnTo>
                    <a:pt x="1518" y="66"/>
                  </a:lnTo>
                  <a:lnTo>
                    <a:pt x="1516" y="70"/>
                  </a:lnTo>
                  <a:lnTo>
                    <a:pt x="1514" y="74"/>
                  </a:lnTo>
                  <a:lnTo>
                    <a:pt x="1513" y="78"/>
                  </a:lnTo>
                  <a:lnTo>
                    <a:pt x="1512" y="83"/>
                  </a:lnTo>
                  <a:lnTo>
                    <a:pt x="1512" y="87"/>
                  </a:lnTo>
                  <a:lnTo>
                    <a:pt x="1513" y="95"/>
                  </a:lnTo>
                  <a:lnTo>
                    <a:pt x="1513" y="98"/>
                  </a:lnTo>
                  <a:lnTo>
                    <a:pt x="1514" y="101"/>
                  </a:lnTo>
                  <a:lnTo>
                    <a:pt x="1517" y="107"/>
                  </a:lnTo>
                  <a:lnTo>
                    <a:pt x="1521" y="111"/>
                  </a:lnTo>
                  <a:lnTo>
                    <a:pt x="1526" y="115"/>
                  </a:lnTo>
                  <a:lnTo>
                    <a:pt x="1533" y="119"/>
                  </a:lnTo>
                  <a:lnTo>
                    <a:pt x="1541" y="122"/>
                  </a:lnTo>
                  <a:lnTo>
                    <a:pt x="1551" y="124"/>
                  </a:lnTo>
                  <a:lnTo>
                    <a:pt x="1575" y="130"/>
                  </a:lnTo>
                  <a:lnTo>
                    <a:pt x="1581" y="132"/>
                  </a:lnTo>
                  <a:lnTo>
                    <a:pt x="1586" y="134"/>
                  </a:lnTo>
                  <a:lnTo>
                    <a:pt x="1587" y="136"/>
                  </a:lnTo>
                  <a:lnTo>
                    <a:pt x="1588" y="138"/>
                  </a:lnTo>
                  <a:lnTo>
                    <a:pt x="1589" y="139"/>
                  </a:lnTo>
                  <a:lnTo>
                    <a:pt x="1589" y="142"/>
                  </a:lnTo>
                  <a:lnTo>
                    <a:pt x="1589" y="144"/>
                  </a:lnTo>
                  <a:lnTo>
                    <a:pt x="1588" y="147"/>
                  </a:lnTo>
                  <a:lnTo>
                    <a:pt x="1586" y="149"/>
                  </a:lnTo>
                  <a:lnTo>
                    <a:pt x="1584" y="151"/>
                  </a:lnTo>
                  <a:lnTo>
                    <a:pt x="1581" y="152"/>
                  </a:lnTo>
                  <a:lnTo>
                    <a:pt x="1577" y="153"/>
                  </a:lnTo>
                  <a:lnTo>
                    <a:pt x="1574" y="154"/>
                  </a:lnTo>
                  <a:lnTo>
                    <a:pt x="1569" y="154"/>
                  </a:lnTo>
                  <a:lnTo>
                    <a:pt x="1564" y="154"/>
                  </a:lnTo>
                  <a:lnTo>
                    <a:pt x="1559" y="153"/>
                  </a:lnTo>
                  <a:lnTo>
                    <a:pt x="1557" y="152"/>
                  </a:lnTo>
                  <a:lnTo>
                    <a:pt x="1555" y="152"/>
                  </a:lnTo>
                  <a:lnTo>
                    <a:pt x="1552" y="150"/>
                  </a:lnTo>
                  <a:lnTo>
                    <a:pt x="1549" y="147"/>
                  </a:lnTo>
                  <a:lnTo>
                    <a:pt x="1547" y="144"/>
                  </a:lnTo>
                  <a:lnTo>
                    <a:pt x="1545" y="140"/>
                  </a:lnTo>
                  <a:lnTo>
                    <a:pt x="1544" y="136"/>
                  </a:lnTo>
                  <a:lnTo>
                    <a:pt x="1509" y="136"/>
                  </a:lnTo>
                  <a:lnTo>
                    <a:pt x="1509" y="141"/>
                  </a:lnTo>
                  <a:lnTo>
                    <a:pt x="1510" y="146"/>
                  </a:lnTo>
                  <a:lnTo>
                    <a:pt x="1512" y="151"/>
                  </a:lnTo>
                  <a:lnTo>
                    <a:pt x="1514" y="155"/>
                  </a:lnTo>
                  <a:lnTo>
                    <a:pt x="1516" y="159"/>
                  </a:lnTo>
                  <a:lnTo>
                    <a:pt x="1519" y="163"/>
                  </a:lnTo>
                  <a:lnTo>
                    <a:pt x="1522" y="167"/>
                  </a:lnTo>
                  <a:lnTo>
                    <a:pt x="1526" y="170"/>
                  </a:lnTo>
                  <a:lnTo>
                    <a:pt x="1530" y="172"/>
                  </a:lnTo>
                  <a:lnTo>
                    <a:pt x="1534" y="175"/>
                  </a:lnTo>
                  <a:lnTo>
                    <a:pt x="1539" y="177"/>
                  </a:lnTo>
                  <a:lnTo>
                    <a:pt x="1544" y="179"/>
                  </a:lnTo>
                  <a:lnTo>
                    <a:pt x="1550" y="180"/>
                  </a:lnTo>
                  <a:lnTo>
                    <a:pt x="1556" y="181"/>
                  </a:lnTo>
                  <a:lnTo>
                    <a:pt x="1562" y="181"/>
                  </a:lnTo>
                  <a:lnTo>
                    <a:pt x="1569" y="182"/>
                  </a:lnTo>
                  <a:lnTo>
                    <a:pt x="1575" y="181"/>
                  </a:lnTo>
                  <a:lnTo>
                    <a:pt x="1581" y="181"/>
                  </a:lnTo>
                  <a:lnTo>
                    <a:pt x="1587" y="180"/>
                  </a:lnTo>
                  <a:lnTo>
                    <a:pt x="1593" y="179"/>
                  </a:lnTo>
                  <a:lnTo>
                    <a:pt x="1598" y="177"/>
                  </a:lnTo>
                  <a:lnTo>
                    <a:pt x="1603" y="175"/>
                  </a:lnTo>
                  <a:lnTo>
                    <a:pt x="1611" y="170"/>
                  </a:lnTo>
                  <a:lnTo>
                    <a:pt x="1615" y="167"/>
                  </a:lnTo>
                  <a:lnTo>
                    <a:pt x="1618" y="163"/>
                  </a:lnTo>
                  <a:lnTo>
                    <a:pt x="1620" y="160"/>
                  </a:lnTo>
                  <a:lnTo>
                    <a:pt x="1623" y="156"/>
                  </a:lnTo>
                  <a:lnTo>
                    <a:pt x="1624" y="151"/>
                  </a:lnTo>
                  <a:lnTo>
                    <a:pt x="1626" y="147"/>
                  </a:lnTo>
                  <a:lnTo>
                    <a:pt x="1626" y="142"/>
                  </a:lnTo>
                  <a:lnTo>
                    <a:pt x="1627" y="137"/>
                  </a:lnTo>
                  <a:lnTo>
                    <a:pt x="1626" y="133"/>
                  </a:lnTo>
                  <a:lnTo>
                    <a:pt x="1626" y="130"/>
                  </a:lnTo>
                  <a:lnTo>
                    <a:pt x="1624" y="123"/>
                  </a:lnTo>
                  <a:lnTo>
                    <a:pt x="1623" y="119"/>
                  </a:lnTo>
                  <a:lnTo>
                    <a:pt x="1621" y="116"/>
                  </a:lnTo>
                  <a:lnTo>
                    <a:pt x="1617" y="111"/>
                  </a:lnTo>
                  <a:lnTo>
                    <a:pt x="1612" y="107"/>
                  </a:lnTo>
                  <a:lnTo>
                    <a:pt x="1609" y="106"/>
                  </a:lnTo>
                  <a:lnTo>
                    <a:pt x="1606" y="104"/>
                  </a:lnTo>
                  <a:lnTo>
                    <a:pt x="1598" y="101"/>
                  </a:lnTo>
                  <a:lnTo>
                    <a:pt x="1588" y="99"/>
                  </a:lnTo>
                  <a:lnTo>
                    <a:pt x="1564" y="94"/>
                  </a:lnTo>
                  <a:lnTo>
                    <a:pt x="1556" y="92"/>
                  </a:lnTo>
                  <a:lnTo>
                    <a:pt x="1554" y="91"/>
                  </a:lnTo>
                  <a:lnTo>
                    <a:pt x="1551" y="90"/>
                  </a:lnTo>
                  <a:lnTo>
                    <a:pt x="1550" y="88"/>
                  </a:lnTo>
                  <a:lnTo>
                    <a:pt x="1549" y="87"/>
                  </a:lnTo>
                  <a:lnTo>
                    <a:pt x="1548" y="86"/>
                  </a:lnTo>
                  <a:lnTo>
                    <a:pt x="1548" y="84"/>
                  </a:lnTo>
                  <a:lnTo>
                    <a:pt x="1548" y="82"/>
                  </a:lnTo>
                  <a:lnTo>
                    <a:pt x="1549" y="80"/>
                  </a:lnTo>
                  <a:lnTo>
                    <a:pt x="1551" y="78"/>
                  </a:lnTo>
                  <a:lnTo>
                    <a:pt x="1553" y="76"/>
                  </a:lnTo>
                  <a:lnTo>
                    <a:pt x="1556" y="75"/>
                  </a:lnTo>
                  <a:lnTo>
                    <a:pt x="1559" y="74"/>
                  </a:lnTo>
                  <a:lnTo>
                    <a:pt x="1562" y="73"/>
                  </a:lnTo>
                  <a:lnTo>
                    <a:pt x="1566" y="73"/>
                  </a:lnTo>
                  <a:lnTo>
                    <a:pt x="1571" y="73"/>
                  </a:lnTo>
                  <a:lnTo>
                    <a:pt x="1575" y="74"/>
                  </a:lnTo>
                  <a:lnTo>
                    <a:pt x="1578" y="75"/>
                  </a:lnTo>
                  <a:lnTo>
                    <a:pt x="1581" y="77"/>
                  </a:lnTo>
                  <a:lnTo>
                    <a:pt x="1584" y="79"/>
                  </a:lnTo>
                  <a:lnTo>
                    <a:pt x="1586" y="82"/>
                  </a:lnTo>
                  <a:lnTo>
                    <a:pt x="1587" y="85"/>
                  </a:lnTo>
                  <a:lnTo>
                    <a:pt x="1588" y="88"/>
                  </a:lnTo>
                  <a:lnTo>
                    <a:pt x="1624" y="88"/>
                  </a:lnTo>
                  <a:close/>
                  <a:moveTo>
                    <a:pt x="1689" y="49"/>
                  </a:moveTo>
                  <a:lnTo>
                    <a:pt x="1651" y="49"/>
                  </a:lnTo>
                  <a:lnTo>
                    <a:pt x="1651" y="178"/>
                  </a:lnTo>
                  <a:lnTo>
                    <a:pt x="1689" y="178"/>
                  </a:lnTo>
                  <a:lnTo>
                    <a:pt x="1689" y="49"/>
                  </a:lnTo>
                  <a:close/>
                  <a:moveTo>
                    <a:pt x="1689" y="0"/>
                  </a:moveTo>
                  <a:lnTo>
                    <a:pt x="1651" y="0"/>
                  </a:lnTo>
                  <a:lnTo>
                    <a:pt x="1651" y="31"/>
                  </a:lnTo>
                  <a:lnTo>
                    <a:pt x="1689" y="31"/>
                  </a:lnTo>
                  <a:lnTo>
                    <a:pt x="1689" y="0"/>
                  </a:lnTo>
                  <a:close/>
                  <a:moveTo>
                    <a:pt x="1794" y="51"/>
                  </a:moveTo>
                  <a:lnTo>
                    <a:pt x="1771" y="51"/>
                  </a:lnTo>
                  <a:lnTo>
                    <a:pt x="1771" y="10"/>
                  </a:lnTo>
                  <a:lnTo>
                    <a:pt x="1733" y="10"/>
                  </a:lnTo>
                  <a:lnTo>
                    <a:pt x="1733" y="51"/>
                  </a:lnTo>
                  <a:lnTo>
                    <a:pt x="1715" y="51"/>
                  </a:lnTo>
                  <a:lnTo>
                    <a:pt x="1715" y="77"/>
                  </a:lnTo>
                  <a:lnTo>
                    <a:pt x="1733" y="77"/>
                  </a:lnTo>
                  <a:lnTo>
                    <a:pt x="1733" y="136"/>
                  </a:lnTo>
                  <a:lnTo>
                    <a:pt x="1733" y="149"/>
                  </a:lnTo>
                  <a:lnTo>
                    <a:pt x="1734" y="154"/>
                  </a:lnTo>
                  <a:lnTo>
                    <a:pt x="1735" y="158"/>
                  </a:lnTo>
                  <a:lnTo>
                    <a:pt x="1736" y="161"/>
                  </a:lnTo>
                  <a:lnTo>
                    <a:pt x="1737" y="164"/>
                  </a:lnTo>
                  <a:lnTo>
                    <a:pt x="1739" y="167"/>
                  </a:lnTo>
                  <a:lnTo>
                    <a:pt x="1741" y="170"/>
                  </a:lnTo>
                  <a:lnTo>
                    <a:pt x="1745" y="173"/>
                  </a:lnTo>
                  <a:lnTo>
                    <a:pt x="1752" y="176"/>
                  </a:lnTo>
                  <a:lnTo>
                    <a:pt x="1756" y="177"/>
                  </a:lnTo>
                  <a:lnTo>
                    <a:pt x="1760" y="178"/>
                  </a:lnTo>
                  <a:lnTo>
                    <a:pt x="1771" y="178"/>
                  </a:lnTo>
                  <a:lnTo>
                    <a:pt x="1794" y="178"/>
                  </a:lnTo>
                  <a:lnTo>
                    <a:pt x="1794" y="150"/>
                  </a:lnTo>
                  <a:lnTo>
                    <a:pt x="1781" y="150"/>
                  </a:lnTo>
                  <a:lnTo>
                    <a:pt x="1778" y="149"/>
                  </a:lnTo>
                  <a:lnTo>
                    <a:pt x="1775" y="149"/>
                  </a:lnTo>
                  <a:lnTo>
                    <a:pt x="1774" y="148"/>
                  </a:lnTo>
                  <a:lnTo>
                    <a:pt x="1772" y="146"/>
                  </a:lnTo>
                  <a:lnTo>
                    <a:pt x="1772" y="144"/>
                  </a:lnTo>
                  <a:lnTo>
                    <a:pt x="1771" y="140"/>
                  </a:lnTo>
                  <a:lnTo>
                    <a:pt x="1771" y="128"/>
                  </a:lnTo>
                  <a:lnTo>
                    <a:pt x="1771" y="77"/>
                  </a:lnTo>
                  <a:lnTo>
                    <a:pt x="1794" y="77"/>
                  </a:lnTo>
                  <a:lnTo>
                    <a:pt x="1794" y="51"/>
                  </a:lnTo>
                  <a:close/>
                  <a:moveTo>
                    <a:pt x="1903" y="49"/>
                  </a:moveTo>
                  <a:lnTo>
                    <a:pt x="1887" y="107"/>
                  </a:lnTo>
                  <a:lnTo>
                    <a:pt x="1883" y="123"/>
                  </a:lnTo>
                  <a:lnTo>
                    <a:pt x="1880" y="136"/>
                  </a:lnTo>
                  <a:lnTo>
                    <a:pt x="1878" y="131"/>
                  </a:lnTo>
                  <a:lnTo>
                    <a:pt x="1872" y="108"/>
                  </a:lnTo>
                  <a:lnTo>
                    <a:pt x="1853" y="49"/>
                  </a:lnTo>
                  <a:lnTo>
                    <a:pt x="1812" y="49"/>
                  </a:lnTo>
                  <a:lnTo>
                    <a:pt x="1855" y="158"/>
                  </a:lnTo>
                  <a:lnTo>
                    <a:pt x="1857" y="164"/>
                  </a:lnTo>
                  <a:lnTo>
                    <a:pt x="1859" y="168"/>
                  </a:lnTo>
                  <a:lnTo>
                    <a:pt x="1859" y="171"/>
                  </a:lnTo>
                  <a:lnTo>
                    <a:pt x="1859" y="174"/>
                  </a:lnTo>
                  <a:lnTo>
                    <a:pt x="1859" y="178"/>
                  </a:lnTo>
                  <a:lnTo>
                    <a:pt x="1858" y="181"/>
                  </a:lnTo>
                  <a:lnTo>
                    <a:pt x="1857" y="184"/>
                  </a:lnTo>
                  <a:lnTo>
                    <a:pt x="1855" y="186"/>
                  </a:lnTo>
                  <a:lnTo>
                    <a:pt x="1852" y="188"/>
                  </a:lnTo>
                  <a:lnTo>
                    <a:pt x="1848" y="189"/>
                  </a:lnTo>
                  <a:lnTo>
                    <a:pt x="1844" y="190"/>
                  </a:lnTo>
                  <a:lnTo>
                    <a:pt x="1840" y="190"/>
                  </a:lnTo>
                  <a:lnTo>
                    <a:pt x="1829" y="190"/>
                  </a:lnTo>
                  <a:lnTo>
                    <a:pt x="1829" y="219"/>
                  </a:lnTo>
                  <a:lnTo>
                    <a:pt x="1851" y="219"/>
                  </a:lnTo>
                  <a:lnTo>
                    <a:pt x="1861" y="219"/>
                  </a:lnTo>
                  <a:lnTo>
                    <a:pt x="1869" y="218"/>
                  </a:lnTo>
                  <a:lnTo>
                    <a:pt x="1872" y="217"/>
                  </a:lnTo>
                  <a:lnTo>
                    <a:pt x="1875" y="215"/>
                  </a:lnTo>
                  <a:lnTo>
                    <a:pt x="1878" y="214"/>
                  </a:lnTo>
                  <a:lnTo>
                    <a:pt x="1881" y="212"/>
                  </a:lnTo>
                  <a:lnTo>
                    <a:pt x="1883" y="210"/>
                  </a:lnTo>
                  <a:lnTo>
                    <a:pt x="1885" y="207"/>
                  </a:lnTo>
                  <a:lnTo>
                    <a:pt x="1889" y="200"/>
                  </a:lnTo>
                  <a:lnTo>
                    <a:pt x="1893" y="191"/>
                  </a:lnTo>
                  <a:lnTo>
                    <a:pt x="1898" y="179"/>
                  </a:lnTo>
                  <a:lnTo>
                    <a:pt x="1943" y="49"/>
                  </a:lnTo>
                  <a:lnTo>
                    <a:pt x="190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6081713" y="1270000"/>
              <a:ext cx="5127625" cy="349250"/>
            </a:xfrm>
            <a:custGeom>
              <a:avLst/>
              <a:gdLst>
                <a:gd name="T0" fmla="*/ 115 w 3230"/>
                <a:gd name="T1" fmla="*/ 10 h 220"/>
                <a:gd name="T2" fmla="*/ 92 w 3230"/>
                <a:gd name="T3" fmla="*/ 75 h 220"/>
                <a:gd name="T4" fmla="*/ 220 w 3230"/>
                <a:gd name="T5" fmla="*/ 49 h 220"/>
                <a:gd name="T6" fmla="*/ 262 w 3230"/>
                <a:gd name="T7" fmla="*/ 122 h 220"/>
                <a:gd name="T8" fmla="*/ 393 w 3230"/>
                <a:gd name="T9" fmla="*/ 143 h 220"/>
                <a:gd name="T10" fmla="*/ 348 w 3230"/>
                <a:gd name="T11" fmla="*/ 82 h 220"/>
                <a:gd name="T12" fmla="*/ 300 w 3230"/>
                <a:gd name="T13" fmla="*/ 123 h 220"/>
                <a:gd name="T14" fmla="*/ 473 w 3230"/>
                <a:gd name="T15" fmla="*/ 0 h 220"/>
                <a:gd name="T16" fmla="*/ 636 w 3230"/>
                <a:gd name="T17" fmla="*/ 103 h 220"/>
                <a:gd name="T18" fmla="*/ 511 w 3230"/>
                <a:gd name="T19" fmla="*/ 94 h 220"/>
                <a:gd name="T20" fmla="*/ 621 w 3230"/>
                <a:gd name="T21" fmla="*/ 166 h 220"/>
                <a:gd name="T22" fmla="*/ 548 w 3230"/>
                <a:gd name="T23" fmla="*/ 94 h 220"/>
                <a:gd name="T24" fmla="*/ 734 w 3230"/>
                <a:gd name="T25" fmla="*/ 47 h 220"/>
                <a:gd name="T26" fmla="*/ 725 w 3230"/>
                <a:gd name="T27" fmla="*/ 131 h 220"/>
                <a:gd name="T28" fmla="*/ 664 w 3230"/>
                <a:gd name="T29" fmla="*/ 156 h 220"/>
                <a:gd name="T30" fmla="*/ 777 w 3230"/>
                <a:gd name="T31" fmla="*/ 138 h 220"/>
                <a:gd name="T32" fmla="*/ 716 w 3230"/>
                <a:gd name="T33" fmla="*/ 73 h 220"/>
                <a:gd name="T34" fmla="*/ 816 w 3230"/>
                <a:gd name="T35" fmla="*/ 57 h 220"/>
                <a:gd name="T36" fmla="*/ 875 w 3230"/>
                <a:gd name="T37" fmla="*/ 150 h 220"/>
                <a:gd name="T38" fmla="*/ 839 w 3230"/>
                <a:gd name="T39" fmla="*/ 181 h 220"/>
                <a:gd name="T40" fmla="*/ 896 w 3230"/>
                <a:gd name="T41" fmla="*/ 105 h 220"/>
                <a:gd name="T42" fmla="*/ 913 w 3230"/>
                <a:gd name="T43" fmla="*/ 89 h 220"/>
                <a:gd name="T44" fmla="*/ 1012 w 3230"/>
                <a:gd name="T45" fmla="*/ 115 h 220"/>
                <a:gd name="T46" fmla="*/ 1141 w 3230"/>
                <a:gd name="T47" fmla="*/ 149 h 220"/>
                <a:gd name="T48" fmla="*/ 1096 w 3230"/>
                <a:gd name="T49" fmla="*/ 80 h 220"/>
                <a:gd name="T50" fmla="*/ 1052 w 3230"/>
                <a:gd name="T51" fmla="*/ 127 h 220"/>
                <a:gd name="T52" fmla="*/ 1236 w 3230"/>
                <a:gd name="T53" fmla="*/ 78 h 220"/>
                <a:gd name="T54" fmla="*/ 1248 w 3230"/>
                <a:gd name="T55" fmla="*/ 46 h 220"/>
                <a:gd name="T56" fmla="*/ 1404 w 3230"/>
                <a:gd name="T57" fmla="*/ 86 h 220"/>
                <a:gd name="T58" fmla="*/ 1333 w 3230"/>
                <a:gd name="T59" fmla="*/ 172 h 220"/>
                <a:gd name="T60" fmla="*/ 1435 w 3230"/>
                <a:gd name="T61" fmla="*/ 66 h 220"/>
                <a:gd name="T62" fmla="*/ 1402 w 3230"/>
                <a:gd name="T63" fmla="*/ 141 h 220"/>
                <a:gd name="T64" fmla="*/ 1516 w 3230"/>
                <a:gd name="T65" fmla="*/ 0 h 220"/>
                <a:gd name="T66" fmla="*/ 1773 w 3230"/>
                <a:gd name="T67" fmla="*/ 61 h 220"/>
                <a:gd name="T68" fmla="*/ 1724 w 3230"/>
                <a:gd name="T69" fmla="*/ 48 h 220"/>
                <a:gd name="T70" fmla="*/ 1925 w 3230"/>
                <a:gd name="T71" fmla="*/ 93 h 220"/>
                <a:gd name="T72" fmla="*/ 1800 w 3230"/>
                <a:gd name="T73" fmla="*/ 100 h 220"/>
                <a:gd name="T74" fmla="*/ 1916 w 3230"/>
                <a:gd name="T75" fmla="*/ 162 h 220"/>
                <a:gd name="T76" fmla="*/ 1839 w 3230"/>
                <a:gd name="T77" fmla="*/ 94 h 220"/>
                <a:gd name="T78" fmla="*/ 2022 w 3230"/>
                <a:gd name="T79" fmla="*/ 179 h 220"/>
                <a:gd name="T80" fmla="*/ 2092 w 3230"/>
                <a:gd name="T81" fmla="*/ 70 h 220"/>
                <a:gd name="T82" fmla="*/ 2175 w 3230"/>
                <a:gd name="T83" fmla="*/ 176 h 220"/>
                <a:gd name="T84" fmla="*/ 2116 w 3230"/>
                <a:gd name="T85" fmla="*/ 126 h 220"/>
                <a:gd name="T86" fmla="*/ 2373 w 3230"/>
                <a:gd name="T87" fmla="*/ 46 h 220"/>
                <a:gd name="T88" fmla="*/ 2340 w 3230"/>
                <a:gd name="T89" fmla="*/ 175 h 220"/>
                <a:gd name="T90" fmla="*/ 2434 w 3230"/>
                <a:gd name="T91" fmla="*/ 81 h 220"/>
                <a:gd name="T92" fmla="*/ 2399 w 3230"/>
                <a:gd name="T93" fmla="*/ 138 h 220"/>
                <a:gd name="T94" fmla="*/ 2361 w 3230"/>
                <a:gd name="T95" fmla="*/ 79 h 220"/>
                <a:gd name="T96" fmla="*/ 2598 w 3230"/>
                <a:gd name="T97" fmla="*/ 142 h 220"/>
                <a:gd name="T98" fmla="*/ 2513 w 3230"/>
                <a:gd name="T99" fmla="*/ 60 h 220"/>
                <a:gd name="T100" fmla="*/ 2531 w 3230"/>
                <a:gd name="T101" fmla="*/ 151 h 220"/>
                <a:gd name="T102" fmla="*/ 2671 w 3230"/>
                <a:gd name="T103" fmla="*/ 95 h 220"/>
                <a:gd name="T104" fmla="*/ 2753 w 3230"/>
                <a:gd name="T105" fmla="*/ 83 h 220"/>
                <a:gd name="T106" fmla="*/ 2794 w 3230"/>
                <a:gd name="T107" fmla="*/ 48 h 220"/>
                <a:gd name="T108" fmla="*/ 2673 w 3230"/>
                <a:gd name="T109" fmla="*/ 60 h 220"/>
                <a:gd name="T110" fmla="*/ 2880 w 3230"/>
                <a:gd name="T111" fmla="*/ 57 h 220"/>
                <a:gd name="T112" fmla="*/ 2929 w 3230"/>
                <a:gd name="T113" fmla="*/ 182 h 220"/>
                <a:gd name="T114" fmla="*/ 2896 w 3230"/>
                <a:gd name="T115" fmla="*/ 142 h 220"/>
                <a:gd name="T116" fmla="*/ 3049 w 3230"/>
                <a:gd name="T117" fmla="*/ 179 h 220"/>
                <a:gd name="T118" fmla="*/ 3124 w 3230"/>
                <a:gd name="T119" fmla="*/ 70 h 220"/>
                <a:gd name="T120" fmla="*/ 3169 w 3230"/>
                <a:gd name="T121" fmla="*/ 7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0" h="220">
                  <a:moveTo>
                    <a:pt x="41" y="119"/>
                  </a:moveTo>
                  <a:lnTo>
                    <a:pt x="78" y="119"/>
                  </a:lnTo>
                  <a:lnTo>
                    <a:pt x="86" y="118"/>
                  </a:lnTo>
                  <a:lnTo>
                    <a:pt x="92" y="118"/>
                  </a:lnTo>
                  <a:lnTo>
                    <a:pt x="99" y="116"/>
                  </a:lnTo>
                  <a:lnTo>
                    <a:pt x="104" y="115"/>
                  </a:lnTo>
                  <a:lnTo>
                    <a:pt x="110" y="112"/>
                  </a:lnTo>
                  <a:lnTo>
                    <a:pt x="114" y="110"/>
                  </a:lnTo>
                  <a:lnTo>
                    <a:pt x="119" y="106"/>
                  </a:lnTo>
                  <a:lnTo>
                    <a:pt x="123" y="102"/>
                  </a:lnTo>
                  <a:lnTo>
                    <a:pt x="127" y="98"/>
                  </a:lnTo>
                  <a:lnTo>
                    <a:pt x="130" y="94"/>
                  </a:lnTo>
                  <a:lnTo>
                    <a:pt x="132" y="89"/>
                  </a:lnTo>
                  <a:lnTo>
                    <a:pt x="134" y="83"/>
                  </a:lnTo>
                  <a:lnTo>
                    <a:pt x="136" y="78"/>
                  </a:lnTo>
                  <a:lnTo>
                    <a:pt x="137" y="72"/>
                  </a:lnTo>
                  <a:lnTo>
                    <a:pt x="138" y="66"/>
                  </a:lnTo>
                  <a:lnTo>
                    <a:pt x="138" y="60"/>
                  </a:lnTo>
                  <a:lnTo>
                    <a:pt x="138" y="53"/>
                  </a:lnTo>
                  <a:lnTo>
                    <a:pt x="137" y="46"/>
                  </a:lnTo>
                  <a:lnTo>
                    <a:pt x="135" y="40"/>
                  </a:lnTo>
                  <a:lnTo>
                    <a:pt x="133" y="34"/>
                  </a:lnTo>
                  <a:lnTo>
                    <a:pt x="130" y="28"/>
                  </a:lnTo>
                  <a:lnTo>
                    <a:pt x="127" y="23"/>
                  </a:lnTo>
                  <a:lnTo>
                    <a:pt x="123" y="18"/>
                  </a:lnTo>
                  <a:lnTo>
                    <a:pt x="119" y="14"/>
                  </a:lnTo>
                  <a:lnTo>
                    <a:pt x="115" y="10"/>
                  </a:lnTo>
                  <a:lnTo>
                    <a:pt x="110" y="7"/>
                  </a:lnTo>
                  <a:lnTo>
                    <a:pt x="108" y="6"/>
                  </a:lnTo>
                  <a:lnTo>
                    <a:pt x="105" y="5"/>
                  </a:lnTo>
                  <a:lnTo>
                    <a:pt x="99" y="3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179"/>
                  </a:lnTo>
                  <a:lnTo>
                    <a:pt x="41" y="179"/>
                  </a:lnTo>
                  <a:lnTo>
                    <a:pt x="41" y="119"/>
                  </a:lnTo>
                  <a:close/>
                  <a:moveTo>
                    <a:pt x="41" y="83"/>
                  </a:moveTo>
                  <a:lnTo>
                    <a:pt x="41" y="34"/>
                  </a:lnTo>
                  <a:lnTo>
                    <a:pt x="72" y="34"/>
                  </a:lnTo>
                  <a:lnTo>
                    <a:pt x="78" y="35"/>
                  </a:lnTo>
                  <a:lnTo>
                    <a:pt x="83" y="36"/>
                  </a:lnTo>
                  <a:lnTo>
                    <a:pt x="87" y="38"/>
                  </a:lnTo>
                  <a:lnTo>
                    <a:pt x="91" y="41"/>
                  </a:lnTo>
                  <a:lnTo>
                    <a:pt x="93" y="44"/>
                  </a:lnTo>
                  <a:lnTo>
                    <a:pt x="96" y="49"/>
                  </a:lnTo>
                  <a:lnTo>
                    <a:pt x="97" y="53"/>
                  </a:lnTo>
                  <a:lnTo>
                    <a:pt x="97" y="59"/>
                  </a:lnTo>
                  <a:lnTo>
                    <a:pt x="97" y="64"/>
                  </a:lnTo>
                  <a:lnTo>
                    <a:pt x="96" y="69"/>
                  </a:lnTo>
                  <a:lnTo>
                    <a:pt x="93" y="73"/>
                  </a:lnTo>
                  <a:lnTo>
                    <a:pt x="92" y="75"/>
                  </a:lnTo>
                  <a:lnTo>
                    <a:pt x="91" y="77"/>
                  </a:lnTo>
                  <a:lnTo>
                    <a:pt x="87" y="80"/>
                  </a:lnTo>
                  <a:lnTo>
                    <a:pt x="83" y="82"/>
                  </a:lnTo>
                  <a:lnTo>
                    <a:pt x="78" y="83"/>
                  </a:lnTo>
                  <a:lnTo>
                    <a:pt x="72" y="83"/>
                  </a:lnTo>
                  <a:lnTo>
                    <a:pt x="41" y="83"/>
                  </a:lnTo>
                  <a:close/>
                  <a:moveTo>
                    <a:pt x="164" y="49"/>
                  </a:moveTo>
                  <a:lnTo>
                    <a:pt x="164" y="179"/>
                  </a:lnTo>
                  <a:lnTo>
                    <a:pt x="202" y="179"/>
                  </a:lnTo>
                  <a:lnTo>
                    <a:pt x="202" y="143"/>
                  </a:lnTo>
                  <a:lnTo>
                    <a:pt x="202" y="127"/>
                  </a:lnTo>
                  <a:lnTo>
                    <a:pt x="203" y="114"/>
                  </a:lnTo>
                  <a:lnTo>
                    <a:pt x="204" y="105"/>
                  </a:lnTo>
                  <a:lnTo>
                    <a:pt x="207" y="98"/>
                  </a:lnTo>
                  <a:lnTo>
                    <a:pt x="209" y="94"/>
                  </a:lnTo>
                  <a:lnTo>
                    <a:pt x="211" y="91"/>
                  </a:lnTo>
                  <a:lnTo>
                    <a:pt x="214" y="88"/>
                  </a:lnTo>
                  <a:lnTo>
                    <a:pt x="217" y="85"/>
                  </a:lnTo>
                  <a:lnTo>
                    <a:pt x="221" y="83"/>
                  </a:lnTo>
                  <a:lnTo>
                    <a:pt x="226" y="82"/>
                  </a:lnTo>
                  <a:lnTo>
                    <a:pt x="230" y="81"/>
                  </a:lnTo>
                  <a:lnTo>
                    <a:pt x="235" y="81"/>
                  </a:lnTo>
                  <a:lnTo>
                    <a:pt x="244" y="82"/>
                  </a:lnTo>
                  <a:lnTo>
                    <a:pt x="244" y="46"/>
                  </a:lnTo>
                  <a:lnTo>
                    <a:pt x="235" y="46"/>
                  </a:lnTo>
                  <a:lnTo>
                    <a:pt x="227" y="47"/>
                  </a:lnTo>
                  <a:lnTo>
                    <a:pt x="220" y="49"/>
                  </a:lnTo>
                  <a:lnTo>
                    <a:pt x="217" y="50"/>
                  </a:lnTo>
                  <a:lnTo>
                    <a:pt x="215" y="51"/>
                  </a:lnTo>
                  <a:lnTo>
                    <a:pt x="210" y="55"/>
                  </a:lnTo>
                  <a:lnTo>
                    <a:pt x="208" y="57"/>
                  </a:lnTo>
                  <a:lnTo>
                    <a:pt x="206" y="59"/>
                  </a:lnTo>
                  <a:lnTo>
                    <a:pt x="203" y="65"/>
                  </a:lnTo>
                  <a:lnTo>
                    <a:pt x="200" y="72"/>
                  </a:lnTo>
                  <a:lnTo>
                    <a:pt x="201" y="49"/>
                  </a:lnTo>
                  <a:lnTo>
                    <a:pt x="164" y="49"/>
                  </a:lnTo>
                  <a:close/>
                  <a:moveTo>
                    <a:pt x="330" y="46"/>
                  </a:moveTo>
                  <a:lnTo>
                    <a:pt x="322" y="46"/>
                  </a:lnTo>
                  <a:lnTo>
                    <a:pt x="315" y="47"/>
                  </a:lnTo>
                  <a:lnTo>
                    <a:pt x="308" y="49"/>
                  </a:lnTo>
                  <a:lnTo>
                    <a:pt x="302" y="51"/>
                  </a:lnTo>
                  <a:lnTo>
                    <a:pt x="296" y="54"/>
                  </a:lnTo>
                  <a:lnTo>
                    <a:pt x="290" y="57"/>
                  </a:lnTo>
                  <a:lnTo>
                    <a:pt x="285" y="61"/>
                  </a:lnTo>
                  <a:lnTo>
                    <a:pt x="280" y="65"/>
                  </a:lnTo>
                  <a:lnTo>
                    <a:pt x="276" y="70"/>
                  </a:lnTo>
                  <a:lnTo>
                    <a:pt x="272" y="75"/>
                  </a:lnTo>
                  <a:lnTo>
                    <a:pt x="269" y="80"/>
                  </a:lnTo>
                  <a:lnTo>
                    <a:pt x="266" y="86"/>
                  </a:lnTo>
                  <a:lnTo>
                    <a:pt x="264" y="94"/>
                  </a:lnTo>
                  <a:lnTo>
                    <a:pt x="263" y="100"/>
                  </a:lnTo>
                  <a:lnTo>
                    <a:pt x="262" y="107"/>
                  </a:lnTo>
                  <a:lnTo>
                    <a:pt x="261" y="115"/>
                  </a:lnTo>
                  <a:lnTo>
                    <a:pt x="262" y="122"/>
                  </a:lnTo>
                  <a:lnTo>
                    <a:pt x="263" y="129"/>
                  </a:lnTo>
                  <a:lnTo>
                    <a:pt x="264" y="136"/>
                  </a:lnTo>
                  <a:lnTo>
                    <a:pt x="266" y="142"/>
                  </a:lnTo>
                  <a:lnTo>
                    <a:pt x="269" y="148"/>
                  </a:lnTo>
                  <a:lnTo>
                    <a:pt x="272" y="154"/>
                  </a:lnTo>
                  <a:lnTo>
                    <a:pt x="276" y="159"/>
                  </a:lnTo>
                  <a:lnTo>
                    <a:pt x="280" y="164"/>
                  </a:lnTo>
                  <a:lnTo>
                    <a:pt x="285" y="168"/>
                  </a:lnTo>
                  <a:lnTo>
                    <a:pt x="290" y="172"/>
                  </a:lnTo>
                  <a:lnTo>
                    <a:pt x="296" y="175"/>
                  </a:lnTo>
                  <a:lnTo>
                    <a:pt x="302" y="178"/>
                  </a:lnTo>
                  <a:lnTo>
                    <a:pt x="308" y="180"/>
                  </a:lnTo>
                  <a:lnTo>
                    <a:pt x="315" y="181"/>
                  </a:lnTo>
                  <a:lnTo>
                    <a:pt x="322" y="182"/>
                  </a:lnTo>
                  <a:lnTo>
                    <a:pt x="330" y="183"/>
                  </a:lnTo>
                  <a:lnTo>
                    <a:pt x="337" y="182"/>
                  </a:lnTo>
                  <a:lnTo>
                    <a:pt x="344" y="181"/>
                  </a:lnTo>
                  <a:lnTo>
                    <a:pt x="351" y="180"/>
                  </a:lnTo>
                  <a:lnTo>
                    <a:pt x="357" y="178"/>
                  </a:lnTo>
                  <a:lnTo>
                    <a:pt x="363" y="175"/>
                  </a:lnTo>
                  <a:lnTo>
                    <a:pt x="369" y="172"/>
                  </a:lnTo>
                  <a:lnTo>
                    <a:pt x="374" y="168"/>
                  </a:lnTo>
                  <a:lnTo>
                    <a:pt x="379" y="164"/>
                  </a:lnTo>
                  <a:lnTo>
                    <a:pt x="383" y="159"/>
                  </a:lnTo>
                  <a:lnTo>
                    <a:pt x="387" y="154"/>
                  </a:lnTo>
                  <a:lnTo>
                    <a:pt x="390" y="149"/>
                  </a:lnTo>
                  <a:lnTo>
                    <a:pt x="393" y="143"/>
                  </a:lnTo>
                  <a:lnTo>
                    <a:pt x="395" y="136"/>
                  </a:lnTo>
                  <a:lnTo>
                    <a:pt x="397" y="130"/>
                  </a:lnTo>
                  <a:lnTo>
                    <a:pt x="398" y="123"/>
                  </a:lnTo>
                  <a:lnTo>
                    <a:pt x="398" y="116"/>
                  </a:lnTo>
                  <a:lnTo>
                    <a:pt x="398" y="108"/>
                  </a:lnTo>
                  <a:lnTo>
                    <a:pt x="397" y="101"/>
                  </a:lnTo>
                  <a:lnTo>
                    <a:pt x="395" y="94"/>
                  </a:lnTo>
                  <a:lnTo>
                    <a:pt x="394" y="91"/>
                  </a:lnTo>
                  <a:lnTo>
                    <a:pt x="393" y="88"/>
                  </a:lnTo>
                  <a:lnTo>
                    <a:pt x="390" y="81"/>
                  </a:lnTo>
                  <a:lnTo>
                    <a:pt x="387" y="75"/>
                  </a:lnTo>
                  <a:lnTo>
                    <a:pt x="383" y="70"/>
                  </a:lnTo>
                  <a:lnTo>
                    <a:pt x="379" y="65"/>
                  </a:lnTo>
                  <a:lnTo>
                    <a:pt x="374" y="61"/>
                  </a:lnTo>
                  <a:lnTo>
                    <a:pt x="369" y="57"/>
                  </a:lnTo>
                  <a:lnTo>
                    <a:pt x="364" y="54"/>
                  </a:lnTo>
                  <a:lnTo>
                    <a:pt x="358" y="51"/>
                  </a:lnTo>
                  <a:lnTo>
                    <a:pt x="351" y="49"/>
                  </a:lnTo>
                  <a:lnTo>
                    <a:pt x="344" y="47"/>
                  </a:lnTo>
                  <a:lnTo>
                    <a:pt x="337" y="46"/>
                  </a:lnTo>
                  <a:lnTo>
                    <a:pt x="330" y="46"/>
                  </a:lnTo>
                  <a:close/>
                  <a:moveTo>
                    <a:pt x="330" y="76"/>
                  </a:moveTo>
                  <a:lnTo>
                    <a:pt x="337" y="77"/>
                  </a:lnTo>
                  <a:lnTo>
                    <a:pt x="340" y="77"/>
                  </a:lnTo>
                  <a:lnTo>
                    <a:pt x="343" y="79"/>
                  </a:lnTo>
                  <a:lnTo>
                    <a:pt x="345" y="80"/>
                  </a:lnTo>
                  <a:lnTo>
                    <a:pt x="348" y="82"/>
                  </a:lnTo>
                  <a:lnTo>
                    <a:pt x="352" y="86"/>
                  </a:lnTo>
                  <a:lnTo>
                    <a:pt x="356" y="92"/>
                  </a:lnTo>
                  <a:lnTo>
                    <a:pt x="358" y="99"/>
                  </a:lnTo>
                  <a:lnTo>
                    <a:pt x="359" y="103"/>
                  </a:lnTo>
                  <a:lnTo>
                    <a:pt x="360" y="107"/>
                  </a:lnTo>
                  <a:lnTo>
                    <a:pt x="360" y="115"/>
                  </a:lnTo>
                  <a:lnTo>
                    <a:pt x="359" y="124"/>
                  </a:lnTo>
                  <a:lnTo>
                    <a:pt x="359" y="128"/>
                  </a:lnTo>
                  <a:lnTo>
                    <a:pt x="358" y="131"/>
                  </a:lnTo>
                  <a:lnTo>
                    <a:pt x="355" y="138"/>
                  </a:lnTo>
                  <a:lnTo>
                    <a:pt x="352" y="143"/>
                  </a:lnTo>
                  <a:lnTo>
                    <a:pt x="348" y="147"/>
                  </a:lnTo>
                  <a:lnTo>
                    <a:pt x="345" y="149"/>
                  </a:lnTo>
                  <a:lnTo>
                    <a:pt x="343" y="150"/>
                  </a:lnTo>
                  <a:lnTo>
                    <a:pt x="340" y="151"/>
                  </a:lnTo>
                  <a:lnTo>
                    <a:pt x="337" y="152"/>
                  </a:lnTo>
                  <a:lnTo>
                    <a:pt x="333" y="152"/>
                  </a:lnTo>
                  <a:lnTo>
                    <a:pt x="330" y="153"/>
                  </a:lnTo>
                  <a:lnTo>
                    <a:pt x="323" y="152"/>
                  </a:lnTo>
                  <a:lnTo>
                    <a:pt x="317" y="150"/>
                  </a:lnTo>
                  <a:lnTo>
                    <a:pt x="314" y="149"/>
                  </a:lnTo>
                  <a:lnTo>
                    <a:pt x="312" y="147"/>
                  </a:lnTo>
                  <a:lnTo>
                    <a:pt x="307" y="143"/>
                  </a:lnTo>
                  <a:lnTo>
                    <a:pt x="304" y="137"/>
                  </a:lnTo>
                  <a:lnTo>
                    <a:pt x="301" y="131"/>
                  </a:lnTo>
                  <a:lnTo>
                    <a:pt x="301" y="127"/>
                  </a:lnTo>
                  <a:lnTo>
                    <a:pt x="300" y="123"/>
                  </a:lnTo>
                  <a:lnTo>
                    <a:pt x="299" y="115"/>
                  </a:lnTo>
                  <a:lnTo>
                    <a:pt x="300" y="106"/>
                  </a:lnTo>
                  <a:lnTo>
                    <a:pt x="301" y="102"/>
                  </a:lnTo>
                  <a:lnTo>
                    <a:pt x="301" y="99"/>
                  </a:lnTo>
                  <a:lnTo>
                    <a:pt x="304" y="92"/>
                  </a:lnTo>
                  <a:lnTo>
                    <a:pt x="305" y="89"/>
                  </a:lnTo>
                  <a:lnTo>
                    <a:pt x="307" y="86"/>
                  </a:lnTo>
                  <a:lnTo>
                    <a:pt x="312" y="82"/>
                  </a:lnTo>
                  <a:lnTo>
                    <a:pt x="314" y="80"/>
                  </a:lnTo>
                  <a:lnTo>
                    <a:pt x="317" y="79"/>
                  </a:lnTo>
                  <a:lnTo>
                    <a:pt x="320" y="77"/>
                  </a:lnTo>
                  <a:lnTo>
                    <a:pt x="323" y="77"/>
                  </a:lnTo>
                  <a:lnTo>
                    <a:pt x="330" y="76"/>
                  </a:lnTo>
                  <a:close/>
                  <a:moveTo>
                    <a:pt x="494" y="51"/>
                  </a:moveTo>
                  <a:lnTo>
                    <a:pt x="469" y="51"/>
                  </a:lnTo>
                  <a:lnTo>
                    <a:pt x="469" y="42"/>
                  </a:lnTo>
                  <a:lnTo>
                    <a:pt x="469" y="39"/>
                  </a:lnTo>
                  <a:lnTo>
                    <a:pt x="470" y="37"/>
                  </a:lnTo>
                  <a:lnTo>
                    <a:pt x="471" y="35"/>
                  </a:lnTo>
                  <a:lnTo>
                    <a:pt x="473" y="33"/>
                  </a:lnTo>
                  <a:lnTo>
                    <a:pt x="474" y="32"/>
                  </a:lnTo>
                  <a:lnTo>
                    <a:pt x="477" y="31"/>
                  </a:lnTo>
                  <a:lnTo>
                    <a:pt x="479" y="31"/>
                  </a:lnTo>
                  <a:lnTo>
                    <a:pt x="482" y="30"/>
                  </a:lnTo>
                  <a:lnTo>
                    <a:pt x="494" y="30"/>
                  </a:lnTo>
                  <a:lnTo>
                    <a:pt x="494" y="0"/>
                  </a:lnTo>
                  <a:lnTo>
                    <a:pt x="473" y="0"/>
                  </a:lnTo>
                  <a:lnTo>
                    <a:pt x="468" y="0"/>
                  </a:lnTo>
                  <a:lnTo>
                    <a:pt x="463" y="1"/>
                  </a:lnTo>
                  <a:lnTo>
                    <a:pt x="459" y="2"/>
                  </a:lnTo>
                  <a:lnTo>
                    <a:pt x="455" y="3"/>
                  </a:lnTo>
                  <a:lnTo>
                    <a:pt x="451" y="4"/>
                  </a:lnTo>
                  <a:lnTo>
                    <a:pt x="447" y="6"/>
                  </a:lnTo>
                  <a:lnTo>
                    <a:pt x="444" y="8"/>
                  </a:lnTo>
                  <a:lnTo>
                    <a:pt x="442" y="10"/>
                  </a:lnTo>
                  <a:lnTo>
                    <a:pt x="439" y="13"/>
                  </a:lnTo>
                  <a:lnTo>
                    <a:pt x="437" y="16"/>
                  </a:lnTo>
                  <a:lnTo>
                    <a:pt x="434" y="23"/>
                  </a:lnTo>
                  <a:lnTo>
                    <a:pt x="432" y="32"/>
                  </a:lnTo>
                  <a:lnTo>
                    <a:pt x="431" y="37"/>
                  </a:lnTo>
                  <a:lnTo>
                    <a:pt x="431" y="42"/>
                  </a:lnTo>
                  <a:lnTo>
                    <a:pt x="431" y="51"/>
                  </a:lnTo>
                  <a:lnTo>
                    <a:pt x="413" y="51"/>
                  </a:lnTo>
                  <a:lnTo>
                    <a:pt x="413" y="78"/>
                  </a:lnTo>
                  <a:lnTo>
                    <a:pt x="431" y="78"/>
                  </a:lnTo>
                  <a:lnTo>
                    <a:pt x="431" y="179"/>
                  </a:lnTo>
                  <a:lnTo>
                    <a:pt x="469" y="179"/>
                  </a:lnTo>
                  <a:lnTo>
                    <a:pt x="469" y="78"/>
                  </a:lnTo>
                  <a:lnTo>
                    <a:pt x="494" y="78"/>
                  </a:lnTo>
                  <a:lnTo>
                    <a:pt x="494" y="51"/>
                  </a:lnTo>
                  <a:close/>
                  <a:moveTo>
                    <a:pt x="638" y="126"/>
                  </a:moveTo>
                  <a:lnTo>
                    <a:pt x="637" y="113"/>
                  </a:lnTo>
                  <a:lnTo>
                    <a:pt x="637" y="108"/>
                  </a:lnTo>
                  <a:lnTo>
                    <a:pt x="636" y="103"/>
                  </a:lnTo>
                  <a:lnTo>
                    <a:pt x="634" y="93"/>
                  </a:lnTo>
                  <a:lnTo>
                    <a:pt x="631" y="84"/>
                  </a:lnTo>
                  <a:lnTo>
                    <a:pt x="629" y="79"/>
                  </a:lnTo>
                  <a:lnTo>
                    <a:pt x="627" y="75"/>
                  </a:lnTo>
                  <a:lnTo>
                    <a:pt x="622" y="68"/>
                  </a:lnTo>
                  <a:lnTo>
                    <a:pt x="619" y="64"/>
                  </a:lnTo>
                  <a:lnTo>
                    <a:pt x="616" y="61"/>
                  </a:lnTo>
                  <a:lnTo>
                    <a:pt x="609" y="56"/>
                  </a:lnTo>
                  <a:lnTo>
                    <a:pt x="601" y="51"/>
                  </a:lnTo>
                  <a:lnTo>
                    <a:pt x="597" y="50"/>
                  </a:lnTo>
                  <a:lnTo>
                    <a:pt x="593" y="48"/>
                  </a:lnTo>
                  <a:lnTo>
                    <a:pt x="588" y="47"/>
                  </a:lnTo>
                  <a:lnTo>
                    <a:pt x="584" y="46"/>
                  </a:lnTo>
                  <a:lnTo>
                    <a:pt x="574" y="46"/>
                  </a:lnTo>
                  <a:lnTo>
                    <a:pt x="567" y="46"/>
                  </a:lnTo>
                  <a:lnTo>
                    <a:pt x="560" y="47"/>
                  </a:lnTo>
                  <a:lnTo>
                    <a:pt x="553" y="49"/>
                  </a:lnTo>
                  <a:lnTo>
                    <a:pt x="547" y="51"/>
                  </a:lnTo>
                  <a:lnTo>
                    <a:pt x="541" y="54"/>
                  </a:lnTo>
                  <a:lnTo>
                    <a:pt x="536" y="57"/>
                  </a:lnTo>
                  <a:lnTo>
                    <a:pt x="531" y="61"/>
                  </a:lnTo>
                  <a:lnTo>
                    <a:pt x="526" y="65"/>
                  </a:lnTo>
                  <a:lnTo>
                    <a:pt x="522" y="70"/>
                  </a:lnTo>
                  <a:lnTo>
                    <a:pt x="518" y="75"/>
                  </a:lnTo>
                  <a:lnTo>
                    <a:pt x="515" y="80"/>
                  </a:lnTo>
                  <a:lnTo>
                    <a:pt x="513" y="86"/>
                  </a:lnTo>
                  <a:lnTo>
                    <a:pt x="511" y="94"/>
                  </a:lnTo>
                  <a:lnTo>
                    <a:pt x="509" y="100"/>
                  </a:lnTo>
                  <a:lnTo>
                    <a:pt x="508" y="108"/>
                  </a:lnTo>
                  <a:lnTo>
                    <a:pt x="508" y="115"/>
                  </a:lnTo>
                  <a:lnTo>
                    <a:pt x="508" y="122"/>
                  </a:lnTo>
                  <a:lnTo>
                    <a:pt x="509" y="129"/>
                  </a:lnTo>
                  <a:lnTo>
                    <a:pt x="511" y="136"/>
                  </a:lnTo>
                  <a:lnTo>
                    <a:pt x="513" y="143"/>
                  </a:lnTo>
                  <a:lnTo>
                    <a:pt x="515" y="149"/>
                  </a:lnTo>
                  <a:lnTo>
                    <a:pt x="518" y="154"/>
                  </a:lnTo>
                  <a:lnTo>
                    <a:pt x="522" y="159"/>
                  </a:lnTo>
                  <a:lnTo>
                    <a:pt x="526" y="164"/>
                  </a:lnTo>
                  <a:lnTo>
                    <a:pt x="531" y="168"/>
                  </a:lnTo>
                  <a:lnTo>
                    <a:pt x="536" y="172"/>
                  </a:lnTo>
                  <a:lnTo>
                    <a:pt x="541" y="175"/>
                  </a:lnTo>
                  <a:lnTo>
                    <a:pt x="547" y="178"/>
                  </a:lnTo>
                  <a:lnTo>
                    <a:pt x="553" y="180"/>
                  </a:lnTo>
                  <a:lnTo>
                    <a:pt x="560" y="181"/>
                  </a:lnTo>
                  <a:lnTo>
                    <a:pt x="567" y="182"/>
                  </a:lnTo>
                  <a:lnTo>
                    <a:pt x="574" y="183"/>
                  </a:lnTo>
                  <a:lnTo>
                    <a:pt x="585" y="182"/>
                  </a:lnTo>
                  <a:lnTo>
                    <a:pt x="596" y="180"/>
                  </a:lnTo>
                  <a:lnTo>
                    <a:pt x="601" y="178"/>
                  </a:lnTo>
                  <a:lnTo>
                    <a:pt x="605" y="176"/>
                  </a:lnTo>
                  <a:lnTo>
                    <a:pt x="610" y="174"/>
                  </a:lnTo>
                  <a:lnTo>
                    <a:pt x="614" y="172"/>
                  </a:lnTo>
                  <a:lnTo>
                    <a:pt x="618" y="169"/>
                  </a:lnTo>
                  <a:lnTo>
                    <a:pt x="621" y="166"/>
                  </a:lnTo>
                  <a:lnTo>
                    <a:pt x="625" y="162"/>
                  </a:lnTo>
                  <a:lnTo>
                    <a:pt x="628" y="159"/>
                  </a:lnTo>
                  <a:lnTo>
                    <a:pt x="633" y="151"/>
                  </a:lnTo>
                  <a:lnTo>
                    <a:pt x="634" y="146"/>
                  </a:lnTo>
                  <a:lnTo>
                    <a:pt x="636" y="142"/>
                  </a:lnTo>
                  <a:lnTo>
                    <a:pt x="598" y="142"/>
                  </a:lnTo>
                  <a:lnTo>
                    <a:pt x="596" y="144"/>
                  </a:lnTo>
                  <a:lnTo>
                    <a:pt x="593" y="147"/>
                  </a:lnTo>
                  <a:lnTo>
                    <a:pt x="591" y="149"/>
                  </a:lnTo>
                  <a:lnTo>
                    <a:pt x="588" y="150"/>
                  </a:lnTo>
                  <a:lnTo>
                    <a:pt x="585" y="152"/>
                  </a:lnTo>
                  <a:lnTo>
                    <a:pt x="582" y="152"/>
                  </a:lnTo>
                  <a:lnTo>
                    <a:pt x="575" y="153"/>
                  </a:lnTo>
                  <a:lnTo>
                    <a:pt x="569" y="153"/>
                  </a:lnTo>
                  <a:lnTo>
                    <a:pt x="564" y="151"/>
                  </a:lnTo>
                  <a:lnTo>
                    <a:pt x="562" y="150"/>
                  </a:lnTo>
                  <a:lnTo>
                    <a:pt x="559" y="149"/>
                  </a:lnTo>
                  <a:lnTo>
                    <a:pt x="557" y="148"/>
                  </a:lnTo>
                  <a:lnTo>
                    <a:pt x="555" y="146"/>
                  </a:lnTo>
                  <a:lnTo>
                    <a:pt x="552" y="142"/>
                  </a:lnTo>
                  <a:lnTo>
                    <a:pt x="549" y="138"/>
                  </a:lnTo>
                  <a:lnTo>
                    <a:pt x="547" y="132"/>
                  </a:lnTo>
                  <a:lnTo>
                    <a:pt x="546" y="126"/>
                  </a:lnTo>
                  <a:lnTo>
                    <a:pt x="638" y="126"/>
                  </a:lnTo>
                  <a:close/>
                  <a:moveTo>
                    <a:pt x="546" y="99"/>
                  </a:moveTo>
                  <a:lnTo>
                    <a:pt x="547" y="96"/>
                  </a:lnTo>
                  <a:lnTo>
                    <a:pt x="548" y="94"/>
                  </a:lnTo>
                  <a:lnTo>
                    <a:pt x="550" y="89"/>
                  </a:lnTo>
                  <a:lnTo>
                    <a:pt x="552" y="84"/>
                  </a:lnTo>
                  <a:lnTo>
                    <a:pt x="556" y="81"/>
                  </a:lnTo>
                  <a:lnTo>
                    <a:pt x="559" y="78"/>
                  </a:lnTo>
                  <a:lnTo>
                    <a:pt x="563" y="76"/>
                  </a:lnTo>
                  <a:lnTo>
                    <a:pt x="568" y="75"/>
                  </a:lnTo>
                  <a:lnTo>
                    <a:pt x="574" y="75"/>
                  </a:lnTo>
                  <a:lnTo>
                    <a:pt x="579" y="75"/>
                  </a:lnTo>
                  <a:lnTo>
                    <a:pt x="583" y="76"/>
                  </a:lnTo>
                  <a:lnTo>
                    <a:pt x="587" y="78"/>
                  </a:lnTo>
                  <a:lnTo>
                    <a:pt x="591" y="81"/>
                  </a:lnTo>
                  <a:lnTo>
                    <a:pt x="594" y="84"/>
                  </a:lnTo>
                  <a:lnTo>
                    <a:pt x="596" y="89"/>
                  </a:lnTo>
                  <a:lnTo>
                    <a:pt x="597" y="91"/>
                  </a:lnTo>
                  <a:lnTo>
                    <a:pt x="598" y="94"/>
                  </a:lnTo>
                  <a:lnTo>
                    <a:pt x="599" y="99"/>
                  </a:lnTo>
                  <a:lnTo>
                    <a:pt x="546" y="99"/>
                  </a:lnTo>
                  <a:close/>
                  <a:moveTo>
                    <a:pt x="774" y="89"/>
                  </a:moveTo>
                  <a:lnTo>
                    <a:pt x="773" y="83"/>
                  </a:lnTo>
                  <a:lnTo>
                    <a:pt x="772" y="78"/>
                  </a:lnTo>
                  <a:lnTo>
                    <a:pt x="768" y="70"/>
                  </a:lnTo>
                  <a:lnTo>
                    <a:pt x="763" y="63"/>
                  </a:lnTo>
                  <a:lnTo>
                    <a:pt x="760" y="60"/>
                  </a:lnTo>
                  <a:lnTo>
                    <a:pt x="757" y="57"/>
                  </a:lnTo>
                  <a:lnTo>
                    <a:pt x="749" y="52"/>
                  </a:lnTo>
                  <a:lnTo>
                    <a:pt x="739" y="49"/>
                  </a:lnTo>
                  <a:lnTo>
                    <a:pt x="734" y="47"/>
                  </a:lnTo>
                  <a:lnTo>
                    <a:pt x="729" y="47"/>
                  </a:lnTo>
                  <a:lnTo>
                    <a:pt x="717" y="46"/>
                  </a:lnTo>
                  <a:lnTo>
                    <a:pt x="711" y="46"/>
                  </a:lnTo>
                  <a:lnTo>
                    <a:pt x="705" y="47"/>
                  </a:lnTo>
                  <a:lnTo>
                    <a:pt x="699" y="47"/>
                  </a:lnTo>
                  <a:lnTo>
                    <a:pt x="694" y="49"/>
                  </a:lnTo>
                  <a:lnTo>
                    <a:pt x="689" y="50"/>
                  </a:lnTo>
                  <a:lnTo>
                    <a:pt x="685" y="52"/>
                  </a:lnTo>
                  <a:lnTo>
                    <a:pt x="677" y="57"/>
                  </a:lnTo>
                  <a:lnTo>
                    <a:pt x="673" y="60"/>
                  </a:lnTo>
                  <a:lnTo>
                    <a:pt x="670" y="63"/>
                  </a:lnTo>
                  <a:lnTo>
                    <a:pt x="668" y="66"/>
                  </a:lnTo>
                  <a:lnTo>
                    <a:pt x="666" y="70"/>
                  </a:lnTo>
                  <a:lnTo>
                    <a:pt x="664" y="74"/>
                  </a:lnTo>
                  <a:lnTo>
                    <a:pt x="663" y="78"/>
                  </a:lnTo>
                  <a:lnTo>
                    <a:pt x="662" y="83"/>
                  </a:lnTo>
                  <a:lnTo>
                    <a:pt x="662" y="89"/>
                  </a:lnTo>
                  <a:lnTo>
                    <a:pt x="663" y="96"/>
                  </a:lnTo>
                  <a:lnTo>
                    <a:pt x="663" y="99"/>
                  </a:lnTo>
                  <a:lnTo>
                    <a:pt x="664" y="102"/>
                  </a:lnTo>
                  <a:lnTo>
                    <a:pt x="667" y="108"/>
                  </a:lnTo>
                  <a:lnTo>
                    <a:pt x="671" y="112"/>
                  </a:lnTo>
                  <a:lnTo>
                    <a:pt x="677" y="117"/>
                  </a:lnTo>
                  <a:lnTo>
                    <a:pt x="683" y="120"/>
                  </a:lnTo>
                  <a:lnTo>
                    <a:pt x="692" y="123"/>
                  </a:lnTo>
                  <a:lnTo>
                    <a:pt x="701" y="126"/>
                  </a:lnTo>
                  <a:lnTo>
                    <a:pt x="725" y="131"/>
                  </a:lnTo>
                  <a:lnTo>
                    <a:pt x="731" y="133"/>
                  </a:lnTo>
                  <a:lnTo>
                    <a:pt x="736" y="135"/>
                  </a:lnTo>
                  <a:lnTo>
                    <a:pt x="737" y="137"/>
                  </a:lnTo>
                  <a:lnTo>
                    <a:pt x="738" y="139"/>
                  </a:lnTo>
                  <a:lnTo>
                    <a:pt x="739" y="141"/>
                  </a:lnTo>
                  <a:lnTo>
                    <a:pt x="739" y="143"/>
                  </a:lnTo>
                  <a:lnTo>
                    <a:pt x="739" y="145"/>
                  </a:lnTo>
                  <a:lnTo>
                    <a:pt x="738" y="148"/>
                  </a:lnTo>
                  <a:lnTo>
                    <a:pt x="736" y="150"/>
                  </a:lnTo>
                  <a:lnTo>
                    <a:pt x="734" y="152"/>
                  </a:lnTo>
                  <a:lnTo>
                    <a:pt x="731" y="153"/>
                  </a:lnTo>
                  <a:lnTo>
                    <a:pt x="728" y="154"/>
                  </a:lnTo>
                  <a:lnTo>
                    <a:pt x="724" y="155"/>
                  </a:lnTo>
                  <a:lnTo>
                    <a:pt x="720" y="155"/>
                  </a:lnTo>
                  <a:lnTo>
                    <a:pt x="714" y="155"/>
                  </a:lnTo>
                  <a:lnTo>
                    <a:pt x="709" y="154"/>
                  </a:lnTo>
                  <a:lnTo>
                    <a:pt x="705" y="153"/>
                  </a:lnTo>
                  <a:lnTo>
                    <a:pt x="702" y="151"/>
                  </a:lnTo>
                  <a:lnTo>
                    <a:pt x="699" y="148"/>
                  </a:lnTo>
                  <a:lnTo>
                    <a:pt x="697" y="145"/>
                  </a:lnTo>
                  <a:lnTo>
                    <a:pt x="695" y="142"/>
                  </a:lnTo>
                  <a:lnTo>
                    <a:pt x="694" y="137"/>
                  </a:lnTo>
                  <a:lnTo>
                    <a:pt x="659" y="137"/>
                  </a:lnTo>
                  <a:lnTo>
                    <a:pt x="659" y="143"/>
                  </a:lnTo>
                  <a:lnTo>
                    <a:pt x="660" y="147"/>
                  </a:lnTo>
                  <a:lnTo>
                    <a:pt x="662" y="152"/>
                  </a:lnTo>
                  <a:lnTo>
                    <a:pt x="664" y="156"/>
                  </a:lnTo>
                  <a:lnTo>
                    <a:pt x="666" y="161"/>
                  </a:lnTo>
                  <a:lnTo>
                    <a:pt x="669" y="164"/>
                  </a:lnTo>
                  <a:lnTo>
                    <a:pt x="672" y="168"/>
                  </a:lnTo>
                  <a:lnTo>
                    <a:pt x="676" y="171"/>
                  </a:lnTo>
                  <a:lnTo>
                    <a:pt x="680" y="173"/>
                  </a:lnTo>
                  <a:lnTo>
                    <a:pt x="685" y="176"/>
                  </a:lnTo>
                  <a:lnTo>
                    <a:pt x="689" y="178"/>
                  </a:lnTo>
                  <a:lnTo>
                    <a:pt x="695" y="180"/>
                  </a:lnTo>
                  <a:lnTo>
                    <a:pt x="700" y="181"/>
                  </a:lnTo>
                  <a:lnTo>
                    <a:pt x="706" y="182"/>
                  </a:lnTo>
                  <a:lnTo>
                    <a:pt x="712" y="183"/>
                  </a:lnTo>
                  <a:lnTo>
                    <a:pt x="719" y="183"/>
                  </a:lnTo>
                  <a:lnTo>
                    <a:pt x="725" y="183"/>
                  </a:lnTo>
                  <a:lnTo>
                    <a:pt x="731" y="182"/>
                  </a:lnTo>
                  <a:lnTo>
                    <a:pt x="737" y="181"/>
                  </a:lnTo>
                  <a:lnTo>
                    <a:pt x="743" y="180"/>
                  </a:lnTo>
                  <a:lnTo>
                    <a:pt x="748" y="178"/>
                  </a:lnTo>
                  <a:lnTo>
                    <a:pt x="753" y="176"/>
                  </a:lnTo>
                  <a:lnTo>
                    <a:pt x="761" y="171"/>
                  </a:lnTo>
                  <a:lnTo>
                    <a:pt x="765" y="168"/>
                  </a:lnTo>
                  <a:lnTo>
                    <a:pt x="768" y="164"/>
                  </a:lnTo>
                  <a:lnTo>
                    <a:pt x="770" y="161"/>
                  </a:lnTo>
                  <a:lnTo>
                    <a:pt x="773" y="157"/>
                  </a:lnTo>
                  <a:lnTo>
                    <a:pt x="774" y="153"/>
                  </a:lnTo>
                  <a:lnTo>
                    <a:pt x="776" y="148"/>
                  </a:lnTo>
                  <a:lnTo>
                    <a:pt x="776" y="143"/>
                  </a:lnTo>
                  <a:lnTo>
                    <a:pt x="777" y="138"/>
                  </a:lnTo>
                  <a:lnTo>
                    <a:pt x="776" y="135"/>
                  </a:lnTo>
                  <a:lnTo>
                    <a:pt x="776" y="131"/>
                  </a:lnTo>
                  <a:lnTo>
                    <a:pt x="774" y="124"/>
                  </a:lnTo>
                  <a:lnTo>
                    <a:pt x="773" y="121"/>
                  </a:lnTo>
                  <a:lnTo>
                    <a:pt x="771" y="118"/>
                  </a:lnTo>
                  <a:lnTo>
                    <a:pt x="767" y="113"/>
                  </a:lnTo>
                  <a:lnTo>
                    <a:pt x="762" y="109"/>
                  </a:lnTo>
                  <a:lnTo>
                    <a:pt x="759" y="107"/>
                  </a:lnTo>
                  <a:lnTo>
                    <a:pt x="756" y="105"/>
                  </a:lnTo>
                  <a:lnTo>
                    <a:pt x="748" y="102"/>
                  </a:lnTo>
                  <a:lnTo>
                    <a:pt x="738" y="100"/>
                  </a:lnTo>
                  <a:lnTo>
                    <a:pt x="714" y="95"/>
                  </a:lnTo>
                  <a:lnTo>
                    <a:pt x="706" y="93"/>
                  </a:lnTo>
                  <a:lnTo>
                    <a:pt x="704" y="92"/>
                  </a:lnTo>
                  <a:lnTo>
                    <a:pt x="702" y="91"/>
                  </a:lnTo>
                  <a:lnTo>
                    <a:pt x="700" y="90"/>
                  </a:lnTo>
                  <a:lnTo>
                    <a:pt x="699" y="88"/>
                  </a:lnTo>
                  <a:lnTo>
                    <a:pt x="698" y="86"/>
                  </a:lnTo>
                  <a:lnTo>
                    <a:pt x="698" y="84"/>
                  </a:lnTo>
                  <a:lnTo>
                    <a:pt x="699" y="82"/>
                  </a:lnTo>
                  <a:lnTo>
                    <a:pt x="699" y="80"/>
                  </a:lnTo>
                  <a:lnTo>
                    <a:pt x="701" y="78"/>
                  </a:lnTo>
                  <a:lnTo>
                    <a:pt x="703" y="76"/>
                  </a:lnTo>
                  <a:lnTo>
                    <a:pt x="706" y="75"/>
                  </a:lnTo>
                  <a:lnTo>
                    <a:pt x="709" y="74"/>
                  </a:lnTo>
                  <a:lnTo>
                    <a:pt x="712" y="74"/>
                  </a:lnTo>
                  <a:lnTo>
                    <a:pt x="716" y="73"/>
                  </a:lnTo>
                  <a:lnTo>
                    <a:pt x="721" y="74"/>
                  </a:lnTo>
                  <a:lnTo>
                    <a:pt x="725" y="74"/>
                  </a:lnTo>
                  <a:lnTo>
                    <a:pt x="728" y="75"/>
                  </a:lnTo>
                  <a:lnTo>
                    <a:pt x="731" y="77"/>
                  </a:lnTo>
                  <a:lnTo>
                    <a:pt x="734" y="79"/>
                  </a:lnTo>
                  <a:lnTo>
                    <a:pt x="736" y="82"/>
                  </a:lnTo>
                  <a:lnTo>
                    <a:pt x="737" y="85"/>
                  </a:lnTo>
                  <a:lnTo>
                    <a:pt x="738" y="89"/>
                  </a:lnTo>
                  <a:lnTo>
                    <a:pt x="774" y="89"/>
                  </a:lnTo>
                  <a:close/>
                  <a:moveTo>
                    <a:pt x="913" y="89"/>
                  </a:moveTo>
                  <a:lnTo>
                    <a:pt x="911" y="78"/>
                  </a:lnTo>
                  <a:lnTo>
                    <a:pt x="908" y="70"/>
                  </a:lnTo>
                  <a:lnTo>
                    <a:pt x="903" y="63"/>
                  </a:lnTo>
                  <a:lnTo>
                    <a:pt x="900" y="60"/>
                  </a:lnTo>
                  <a:lnTo>
                    <a:pt x="896" y="57"/>
                  </a:lnTo>
                  <a:lnTo>
                    <a:pt x="888" y="52"/>
                  </a:lnTo>
                  <a:lnTo>
                    <a:pt x="878" y="49"/>
                  </a:lnTo>
                  <a:lnTo>
                    <a:pt x="873" y="47"/>
                  </a:lnTo>
                  <a:lnTo>
                    <a:pt x="868" y="47"/>
                  </a:lnTo>
                  <a:lnTo>
                    <a:pt x="856" y="46"/>
                  </a:lnTo>
                  <a:lnTo>
                    <a:pt x="850" y="46"/>
                  </a:lnTo>
                  <a:lnTo>
                    <a:pt x="844" y="47"/>
                  </a:lnTo>
                  <a:lnTo>
                    <a:pt x="838" y="47"/>
                  </a:lnTo>
                  <a:lnTo>
                    <a:pt x="833" y="49"/>
                  </a:lnTo>
                  <a:lnTo>
                    <a:pt x="828" y="50"/>
                  </a:lnTo>
                  <a:lnTo>
                    <a:pt x="823" y="52"/>
                  </a:lnTo>
                  <a:lnTo>
                    <a:pt x="816" y="57"/>
                  </a:lnTo>
                  <a:lnTo>
                    <a:pt x="812" y="60"/>
                  </a:lnTo>
                  <a:lnTo>
                    <a:pt x="809" y="63"/>
                  </a:lnTo>
                  <a:lnTo>
                    <a:pt x="807" y="66"/>
                  </a:lnTo>
                  <a:lnTo>
                    <a:pt x="805" y="70"/>
                  </a:lnTo>
                  <a:lnTo>
                    <a:pt x="803" y="74"/>
                  </a:lnTo>
                  <a:lnTo>
                    <a:pt x="802" y="78"/>
                  </a:lnTo>
                  <a:lnTo>
                    <a:pt x="801" y="83"/>
                  </a:lnTo>
                  <a:lnTo>
                    <a:pt x="801" y="89"/>
                  </a:lnTo>
                  <a:lnTo>
                    <a:pt x="801" y="96"/>
                  </a:lnTo>
                  <a:lnTo>
                    <a:pt x="802" y="99"/>
                  </a:lnTo>
                  <a:lnTo>
                    <a:pt x="803" y="102"/>
                  </a:lnTo>
                  <a:lnTo>
                    <a:pt x="806" y="108"/>
                  </a:lnTo>
                  <a:lnTo>
                    <a:pt x="810" y="112"/>
                  </a:lnTo>
                  <a:lnTo>
                    <a:pt x="815" y="117"/>
                  </a:lnTo>
                  <a:lnTo>
                    <a:pt x="822" y="120"/>
                  </a:lnTo>
                  <a:lnTo>
                    <a:pt x="830" y="123"/>
                  </a:lnTo>
                  <a:lnTo>
                    <a:pt x="840" y="126"/>
                  </a:lnTo>
                  <a:lnTo>
                    <a:pt x="864" y="131"/>
                  </a:lnTo>
                  <a:lnTo>
                    <a:pt x="870" y="133"/>
                  </a:lnTo>
                  <a:lnTo>
                    <a:pt x="875" y="135"/>
                  </a:lnTo>
                  <a:lnTo>
                    <a:pt x="876" y="137"/>
                  </a:lnTo>
                  <a:lnTo>
                    <a:pt x="877" y="139"/>
                  </a:lnTo>
                  <a:lnTo>
                    <a:pt x="878" y="141"/>
                  </a:lnTo>
                  <a:lnTo>
                    <a:pt x="878" y="143"/>
                  </a:lnTo>
                  <a:lnTo>
                    <a:pt x="878" y="145"/>
                  </a:lnTo>
                  <a:lnTo>
                    <a:pt x="877" y="148"/>
                  </a:lnTo>
                  <a:lnTo>
                    <a:pt x="875" y="150"/>
                  </a:lnTo>
                  <a:lnTo>
                    <a:pt x="873" y="152"/>
                  </a:lnTo>
                  <a:lnTo>
                    <a:pt x="870" y="153"/>
                  </a:lnTo>
                  <a:lnTo>
                    <a:pt x="866" y="154"/>
                  </a:lnTo>
                  <a:lnTo>
                    <a:pt x="863" y="155"/>
                  </a:lnTo>
                  <a:lnTo>
                    <a:pt x="858" y="155"/>
                  </a:lnTo>
                  <a:lnTo>
                    <a:pt x="853" y="155"/>
                  </a:lnTo>
                  <a:lnTo>
                    <a:pt x="848" y="154"/>
                  </a:lnTo>
                  <a:lnTo>
                    <a:pt x="844" y="153"/>
                  </a:lnTo>
                  <a:lnTo>
                    <a:pt x="841" y="151"/>
                  </a:lnTo>
                  <a:lnTo>
                    <a:pt x="838" y="148"/>
                  </a:lnTo>
                  <a:lnTo>
                    <a:pt x="836" y="145"/>
                  </a:lnTo>
                  <a:lnTo>
                    <a:pt x="834" y="142"/>
                  </a:lnTo>
                  <a:lnTo>
                    <a:pt x="833" y="137"/>
                  </a:lnTo>
                  <a:lnTo>
                    <a:pt x="797" y="137"/>
                  </a:lnTo>
                  <a:lnTo>
                    <a:pt x="798" y="143"/>
                  </a:lnTo>
                  <a:lnTo>
                    <a:pt x="799" y="147"/>
                  </a:lnTo>
                  <a:lnTo>
                    <a:pt x="801" y="152"/>
                  </a:lnTo>
                  <a:lnTo>
                    <a:pt x="803" y="156"/>
                  </a:lnTo>
                  <a:lnTo>
                    <a:pt x="805" y="161"/>
                  </a:lnTo>
                  <a:lnTo>
                    <a:pt x="808" y="164"/>
                  </a:lnTo>
                  <a:lnTo>
                    <a:pt x="811" y="168"/>
                  </a:lnTo>
                  <a:lnTo>
                    <a:pt x="815" y="171"/>
                  </a:lnTo>
                  <a:lnTo>
                    <a:pt x="819" y="173"/>
                  </a:lnTo>
                  <a:lnTo>
                    <a:pt x="823" y="176"/>
                  </a:lnTo>
                  <a:lnTo>
                    <a:pt x="828" y="178"/>
                  </a:lnTo>
                  <a:lnTo>
                    <a:pt x="833" y="180"/>
                  </a:lnTo>
                  <a:lnTo>
                    <a:pt x="839" y="181"/>
                  </a:lnTo>
                  <a:lnTo>
                    <a:pt x="845" y="182"/>
                  </a:lnTo>
                  <a:lnTo>
                    <a:pt x="851" y="183"/>
                  </a:lnTo>
                  <a:lnTo>
                    <a:pt x="858" y="183"/>
                  </a:lnTo>
                  <a:lnTo>
                    <a:pt x="864" y="183"/>
                  </a:lnTo>
                  <a:lnTo>
                    <a:pt x="870" y="182"/>
                  </a:lnTo>
                  <a:lnTo>
                    <a:pt x="876" y="181"/>
                  </a:lnTo>
                  <a:lnTo>
                    <a:pt x="883" y="180"/>
                  </a:lnTo>
                  <a:lnTo>
                    <a:pt x="888" y="178"/>
                  </a:lnTo>
                  <a:lnTo>
                    <a:pt x="893" y="176"/>
                  </a:lnTo>
                  <a:lnTo>
                    <a:pt x="901" y="171"/>
                  </a:lnTo>
                  <a:lnTo>
                    <a:pt x="904" y="168"/>
                  </a:lnTo>
                  <a:lnTo>
                    <a:pt x="908" y="164"/>
                  </a:lnTo>
                  <a:lnTo>
                    <a:pt x="910" y="161"/>
                  </a:lnTo>
                  <a:lnTo>
                    <a:pt x="912" y="157"/>
                  </a:lnTo>
                  <a:lnTo>
                    <a:pt x="914" y="153"/>
                  </a:lnTo>
                  <a:lnTo>
                    <a:pt x="915" y="148"/>
                  </a:lnTo>
                  <a:lnTo>
                    <a:pt x="916" y="143"/>
                  </a:lnTo>
                  <a:lnTo>
                    <a:pt x="916" y="138"/>
                  </a:lnTo>
                  <a:lnTo>
                    <a:pt x="916" y="135"/>
                  </a:lnTo>
                  <a:lnTo>
                    <a:pt x="916" y="131"/>
                  </a:lnTo>
                  <a:lnTo>
                    <a:pt x="914" y="124"/>
                  </a:lnTo>
                  <a:lnTo>
                    <a:pt x="913" y="121"/>
                  </a:lnTo>
                  <a:lnTo>
                    <a:pt x="911" y="118"/>
                  </a:lnTo>
                  <a:lnTo>
                    <a:pt x="907" y="113"/>
                  </a:lnTo>
                  <a:lnTo>
                    <a:pt x="902" y="109"/>
                  </a:lnTo>
                  <a:lnTo>
                    <a:pt x="899" y="107"/>
                  </a:lnTo>
                  <a:lnTo>
                    <a:pt x="896" y="105"/>
                  </a:lnTo>
                  <a:lnTo>
                    <a:pt x="888" y="102"/>
                  </a:lnTo>
                  <a:lnTo>
                    <a:pt x="876" y="100"/>
                  </a:lnTo>
                  <a:lnTo>
                    <a:pt x="853" y="95"/>
                  </a:lnTo>
                  <a:lnTo>
                    <a:pt x="845" y="93"/>
                  </a:lnTo>
                  <a:lnTo>
                    <a:pt x="842" y="92"/>
                  </a:lnTo>
                  <a:lnTo>
                    <a:pt x="840" y="91"/>
                  </a:lnTo>
                  <a:lnTo>
                    <a:pt x="839" y="90"/>
                  </a:lnTo>
                  <a:lnTo>
                    <a:pt x="838" y="88"/>
                  </a:lnTo>
                  <a:lnTo>
                    <a:pt x="837" y="86"/>
                  </a:lnTo>
                  <a:lnTo>
                    <a:pt x="837" y="84"/>
                  </a:lnTo>
                  <a:lnTo>
                    <a:pt x="837" y="82"/>
                  </a:lnTo>
                  <a:lnTo>
                    <a:pt x="838" y="80"/>
                  </a:lnTo>
                  <a:lnTo>
                    <a:pt x="840" y="78"/>
                  </a:lnTo>
                  <a:lnTo>
                    <a:pt x="842" y="76"/>
                  </a:lnTo>
                  <a:lnTo>
                    <a:pt x="845" y="75"/>
                  </a:lnTo>
                  <a:lnTo>
                    <a:pt x="848" y="74"/>
                  </a:lnTo>
                  <a:lnTo>
                    <a:pt x="851" y="74"/>
                  </a:lnTo>
                  <a:lnTo>
                    <a:pt x="855" y="73"/>
                  </a:lnTo>
                  <a:lnTo>
                    <a:pt x="860" y="74"/>
                  </a:lnTo>
                  <a:lnTo>
                    <a:pt x="864" y="74"/>
                  </a:lnTo>
                  <a:lnTo>
                    <a:pt x="867" y="75"/>
                  </a:lnTo>
                  <a:lnTo>
                    <a:pt x="870" y="77"/>
                  </a:lnTo>
                  <a:lnTo>
                    <a:pt x="873" y="79"/>
                  </a:lnTo>
                  <a:lnTo>
                    <a:pt x="875" y="82"/>
                  </a:lnTo>
                  <a:lnTo>
                    <a:pt x="876" y="85"/>
                  </a:lnTo>
                  <a:lnTo>
                    <a:pt x="877" y="89"/>
                  </a:lnTo>
                  <a:lnTo>
                    <a:pt x="913" y="89"/>
                  </a:lnTo>
                  <a:close/>
                  <a:moveTo>
                    <a:pt x="983" y="49"/>
                  </a:moveTo>
                  <a:lnTo>
                    <a:pt x="945" y="49"/>
                  </a:lnTo>
                  <a:lnTo>
                    <a:pt x="945" y="179"/>
                  </a:lnTo>
                  <a:lnTo>
                    <a:pt x="983" y="179"/>
                  </a:lnTo>
                  <a:lnTo>
                    <a:pt x="983" y="49"/>
                  </a:lnTo>
                  <a:close/>
                  <a:moveTo>
                    <a:pt x="983" y="0"/>
                  </a:moveTo>
                  <a:lnTo>
                    <a:pt x="945" y="0"/>
                  </a:lnTo>
                  <a:lnTo>
                    <a:pt x="945" y="31"/>
                  </a:lnTo>
                  <a:lnTo>
                    <a:pt x="983" y="31"/>
                  </a:lnTo>
                  <a:lnTo>
                    <a:pt x="983" y="0"/>
                  </a:lnTo>
                  <a:close/>
                  <a:moveTo>
                    <a:pt x="1081" y="46"/>
                  </a:moveTo>
                  <a:lnTo>
                    <a:pt x="1073" y="46"/>
                  </a:lnTo>
                  <a:lnTo>
                    <a:pt x="1066" y="47"/>
                  </a:lnTo>
                  <a:lnTo>
                    <a:pt x="1059" y="49"/>
                  </a:lnTo>
                  <a:lnTo>
                    <a:pt x="1053" y="51"/>
                  </a:lnTo>
                  <a:lnTo>
                    <a:pt x="1047" y="54"/>
                  </a:lnTo>
                  <a:lnTo>
                    <a:pt x="1041" y="57"/>
                  </a:lnTo>
                  <a:lnTo>
                    <a:pt x="1036" y="61"/>
                  </a:lnTo>
                  <a:lnTo>
                    <a:pt x="1031" y="65"/>
                  </a:lnTo>
                  <a:lnTo>
                    <a:pt x="1027" y="70"/>
                  </a:lnTo>
                  <a:lnTo>
                    <a:pt x="1023" y="75"/>
                  </a:lnTo>
                  <a:lnTo>
                    <a:pt x="1020" y="80"/>
                  </a:lnTo>
                  <a:lnTo>
                    <a:pt x="1017" y="86"/>
                  </a:lnTo>
                  <a:lnTo>
                    <a:pt x="1015" y="94"/>
                  </a:lnTo>
                  <a:lnTo>
                    <a:pt x="1014" y="100"/>
                  </a:lnTo>
                  <a:lnTo>
                    <a:pt x="1013" y="107"/>
                  </a:lnTo>
                  <a:lnTo>
                    <a:pt x="1012" y="115"/>
                  </a:lnTo>
                  <a:lnTo>
                    <a:pt x="1013" y="122"/>
                  </a:lnTo>
                  <a:lnTo>
                    <a:pt x="1014" y="129"/>
                  </a:lnTo>
                  <a:lnTo>
                    <a:pt x="1015" y="136"/>
                  </a:lnTo>
                  <a:lnTo>
                    <a:pt x="1017" y="142"/>
                  </a:lnTo>
                  <a:lnTo>
                    <a:pt x="1020" y="148"/>
                  </a:lnTo>
                  <a:lnTo>
                    <a:pt x="1023" y="154"/>
                  </a:lnTo>
                  <a:lnTo>
                    <a:pt x="1027" y="159"/>
                  </a:lnTo>
                  <a:lnTo>
                    <a:pt x="1031" y="164"/>
                  </a:lnTo>
                  <a:lnTo>
                    <a:pt x="1036" y="168"/>
                  </a:lnTo>
                  <a:lnTo>
                    <a:pt x="1041" y="172"/>
                  </a:lnTo>
                  <a:lnTo>
                    <a:pt x="1047" y="175"/>
                  </a:lnTo>
                  <a:lnTo>
                    <a:pt x="1053" y="178"/>
                  </a:lnTo>
                  <a:lnTo>
                    <a:pt x="1059" y="180"/>
                  </a:lnTo>
                  <a:lnTo>
                    <a:pt x="1066" y="181"/>
                  </a:lnTo>
                  <a:lnTo>
                    <a:pt x="1073" y="182"/>
                  </a:lnTo>
                  <a:lnTo>
                    <a:pt x="1081" y="183"/>
                  </a:lnTo>
                  <a:lnTo>
                    <a:pt x="1088" y="182"/>
                  </a:lnTo>
                  <a:lnTo>
                    <a:pt x="1095" y="181"/>
                  </a:lnTo>
                  <a:lnTo>
                    <a:pt x="1102" y="180"/>
                  </a:lnTo>
                  <a:lnTo>
                    <a:pt x="1108" y="178"/>
                  </a:lnTo>
                  <a:lnTo>
                    <a:pt x="1114" y="175"/>
                  </a:lnTo>
                  <a:lnTo>
                    <a:pt x="1120" y="172"/>
                  </a:lnTo>
                  <a:lnTo>
                    <a:pt x="1125" y="168"/>
                  </a:lnTo>
                  <a:lnTo>
                    <a:pt x="1130" y="164"/>
                  </a:lnTo>
                  <a:lnTo>
                    <a:pt x="1134" y="159"/>
                  </a:lnTo>
                  <a:lnTo>
                    <a:pt x="1138" y="154"/>
                  </a:lnTo>
                  <a:lnTo>
                    <a:pt x="1141" y="149"/>
                  </a:lnTo>
                  <a:lnTo>
                    <a:pt x="1144" y="143"/>
                  </a:lnTo>
                  <a:lnTo>
                    <a:pt x="1146" y="136"/>
                  </a:lnTo>
                  <a:lnTo>
                    <a:pt x="1148" y="130"/>
                  </a:lnTo>
                  <a:lnTo>
                    <a:pt x="1149" y="123"/>
                  </a:lnTo>
                  <a:lnTo>
                    <a:pt x="1149" y="116"/>
                  </a:lnTo>
                  <a:lnTo>
                    <a:pt x="1149" y="108"/>
                  </a:lnTo>
                  <a:lnTo>
                    <a:pt x="1148" y="101"/>
                  </a:lnTo>
                  <a:lnTo>
                    <a:pt x="1146" y="94"/>
                  </a:lnTo>
                  <a:lnTo>
                    <a:pt x="1145" y="91"/>
                  </a:lnTo>
                  <a:lnTo>
                    <a:pt x="1144" y="88"/>
                  </a:lnTo>
                  <a:lnTo>
                    <a:pt x="1141" y="81"/>
                  </a:lnTo>
                  <a:lnTo>
                    <a:pt x="1138" y="75"/>
                  </a:lnTo>
                  <a:lnTo>
                    <a:pt x="1134" y="70"/>
                  </a:lnTo>
                  <a:lnTo>
                    <a:pt x="1130" y="65"/>
                  </a:lnTo>
                  <a:lnTo>
                    <a:pt x="1125" y="61"/>
                  </a:lnTo>
                  <a:lnTo>
                    <a:pt x="1120" y="57"/>
                  </a:lnTo>
                  <a:lnTo>
                    <a:pt x="1115" y="54"/>
                  </a:lnTo>
                  <a:lnTo>
                    <a:pt x="1109" y="51"/>
                  </a:lnTo>
                  <a:lnTo>
                    <a:pt x="1102" y="49"/>
                  </a:lnTo>
                  <a:lnTo>
                    <a:pt x="1095" y="47"/>
                  </a:lnTo>
                  <a:lnTo>
                    <a:pt x="1088" y="46"/>
                  </a:lnTo>
                  <a:lnTo>
                    <a:pt x="1081" y="46"/>
                  </a:lnTo>
                  <a:close/>
                  <a:moveTo>
                    <a:pt x="1081" y="76"/>
                  </a:moveTo>
                  <a:lnTo>
                    <a:pt x="1088" y="77"/>
                  </a:lnTo>
                  <a:lnTo>
                    <a:pt x="1091" y="77"/>
                  </a:lnTo>
                  <a:lnTo>
                    <a:pt x="1094" y="79"/>
                  </a:lnTo>
                  <a:lnTo>
                    <a:pt x="1096" y="80"/>
                  </a:lnTo>
                  <a:lnTo>
                    <a:pt x="1099" y="82"/>
                  </a:lnTo>
                  <a:lnTo>
                    <a:pt x="1103" y="86"/>
                  </a:lnTo>
                  <a:lnTo>
                    <a:pt x="1107" y="92"/>
                  </a:lnTo>
                  <a:lnTo>
                    <a:pt x="1109" y="99"/>
                  </a:lnTo>
                  <a:lnTo>
                    <a:pt x="1110" y="103"/>
                  </a:lnTo>
                  <a:lnTo>
                    <a:pt x="1111" y="107"/>
                  </a:lnTo>
                  <a:lnTo>
                    <a:pt x="1111" y="115"/>
                  </a:lnTo>
                  <a:lnTo>
                    <a:pt x="1110" y="124"/>
                  </a:lnTo>
                  <a:lnTo>
                    <a:pt x="1110" y="128"/>
                  </a:lnTo>
                  <a:lnTo>
                    <a:pt x="1109" y="131"/>
                  </a:lnTo>
                  <a:lnTo>
                    <a:pt x="1106" y="138"/>
                  </a:lnTo>
                  <a:lnTo>
                    <a:pt x="1103" y="143"/>
                  </a:lnTo>
                  <a:lnTo>
                    <a:pt x="1099" y="147"/>
                  </a:lnTo>
                  <a:lnTo>
                    <a:pt x="1096" y="149"/>
                  </a:lnTo>
                  <a:lnTo>
                    <a:pt x="1094" y="150"/>
                  </a:lnTo>
                  <a:lnTo>
                    <a:pt x="1091" y="151"/>
                  </a:lnTo>
                  <a:lnTo>
                    <a:pt x="1088" y="152"/>
                  </a:lnTo>
                  <a:lnTo>
                    <a:pt x="1084" y="152"/>
                  </a:lnTo>
                  <a:lnTo>
                    <a:pt x="1081" y="153"/>
                  </a:lnTo>
                  <a:lnTo>
                    <a:pt x="1074" y="152"/>
                  </a:lnTo>
                  <a:lnTo>
                    <a:pt x="1068" y="150"/>
                  </a:lnTo>
                  <a:lnTo>
                    <a:pt x="1065" y="149"/>
                  </a:lnTo>
                  <a:lnTo>
                    <a:pt x="1063" y="147"/>
                  </a:lnTo>
                  <a:lnTo>
                    <a:pt x="1058" y="143"/>
                  </a:lnTo>
                  <a:lnTo>
                    <a:pt x="1055" y="137"/>
                  </a:lnTo>
                  <a:lnTo>
                    <a:pt x="1052" y="131"/>
                  </a:lnTo>
                  <a:lnTo>
                    <a:pt x="1052" y="127"/>
                  </a:lnTo>
                  <a:lnTo>
                    <a:pt x="1051" y="123"/>
                  </a:lnTo>
                  <a:lnTo>
                    <a:pt x="1050" y="115"/>
                  </a:lnTo>
                  <a:lnTo>
                    <a:pt x="1051" y="106"/>
                  </a:lnTo>
                  <a:lnTo>
                    <a:pt x="1052" y="102"/>
                  </a:lnTo>
                  <a:lnTo>
                    <a:pt x="1052" y="99"/>
                  </a:lnTo>
                  <a:lnTo>
                    <a:pt x="1055" y="92"/>
                  </a:lnTo>
                  <a:lnTo>
                    <a:pt x="1056" y="89"/>
                  </a:lnTo>
                  <a:lnTo>
                    <a:pt x="1058" y="86"/>
                  </a:lnTo>
                  <a:lnTo>
                    <a:pt x="1063" y="82"/>
                  </a:lnTo>
                  <a:lnTo>
                    <a:pt x="1065" y="80"/>
                  </a:lnTo>
                  <a:lnTo>
                    <a:pt x="1068" y="79"/>
                  </a:lnTo>
                  <a:lnTo>
                    <a:pt x="1071" y="77"/>
                  </a:lnTo>
                  <a:lnTo>
                    <a:pt x="1074" y="77"/>
                  </a:lnTo>
                  <a:lnTo>
                    <a:pt x="1081" y="76"/>
                  </a:lnTo>
                  <a:close/>
                  <a:moveTo>
                    <a:pt x="1176" y="49"/>
                  </a:moveTo>
                  <a:lnTo>
                    <a:pt x="1176" y="179"/>
                  </a:lnTo>
                  <a:lnTo>
                    <a:pt x="1214" y="179"/>
                  </a:lnTo>
                  <a:lnTo>
                    <a:pt x="1214" y="107"/>
                  </a:lnTo>
                  <a:lnTo>
                    <a:pt x="1214" y="100"/>
                  </a:lnTo>
                  <a:lnTo>
                    <a:pt x="1215" y="94"/>
                  </a:lnTo>
                  <a:lnTo>
                    <a:pt x="1217" y="89"/>
                  </a:lnTo>
                  <a:lnTo>
                    <a:pt x="1220" y="85"/>
                  </a:lnTo>
                  <a:lnTo>
                    <a:pt x="1221" y="83"/>
                  </a:lnTo>
                  <a:lnTo>
                    <a:pt x="1223" y="82"/>
                  </a:lnTo>
                  <a:lnTo>
                    <a:pt x="1227" y="79"/>
                  </a:lnTo>
                  <a:lnTo>
                    <a:pt x="1231" y="78"/>
                  </a:lnTo>
                  <a:lnTo>
                    <a:pt x="1236" y="78"/>
                  </a:lnTo>
                  <a:lnTo>
                    <a:pt x="1241" y="78"/>
                  </a:lnTo>
                  <a:lnTo>
                    <a:pt x="1243" y="79"/>
                  </a:lnTo>
                  <a:lnTo>
                    <a:pt x="1245" y="80"/>
                  </a:lnTo>
                  <a:lnTo>
                    <a:pt x="1249" y="82"/>
                  </a:lnTo>
                  <a:lnTo>
                    <a:pt x="1251" y="85"/>
                  </a:lnTo>
                  <a:lnTo>
                    <a:pt x="1253" y="90"/>
                  </a:lnTo>
                  <a:lnTo>
                    <a:pt x="1255" y="94"/>
                  </a:lnTo>
                  <a:lnTo>
                    <a:pt x="1255" y="101"/>
                  </a:lnTo>
                  <a:lnTo>
                    <a:pt x="1255" y="109"/>
                  </a:lnTo>
                  <a:lnTo>
                    <a:pt x="1255" y="179"/>
                  </a:lnTo>
                  <a:lnTo>
                    <a:pt x="1293" y="179"/>
                  </a:lnTo>
                  <a:lnTo>
                    <a:pt x="1293" y="96"/>
                  </a:lnTo>
                  <a:lnTo>
                    <a:pt x="1293" y="90"/>
                  </a:lnTo>
                  <a:lnTo>
                    <a:pt x="1293" y="84"/>
                  </a:lnTo>
                  <a:lnTo>
                    <a:pt x="1292" y="79"/>
                  </a:lnTo>
                  <a:lnTo>
                    <a:pt x="1290" y="74"/>
                  </a:lnTo>
                  <a:lnTo>
                    <a:pt x="1288" y="70"/>
                  </a:lnTo>
                  <a:lnTo>
                    <a:pt x="1286" y="66"/>
                  </a:lnTo>
                  <a:lnTo>
                    <a:pt x="1284" y="62"/>
                  </a:lnTo>
                  <a:lnTo>
                    <a:pt x="1281" y="59"/>
                  </a:lnTo>
                  <a:lnTo>
                    <a:pt x="1278" y="56"/>
                  </a:lnTo>
                  <a:lnTo>
                    <a:pt x="1275" y="53"/>
                  </a:lnTo>
                  <a:lnTo>
                    <a:pt x="1271" y="51"/>
                  </a:lnTo>
                  <a:lnTo>
                    <a:pt x="1267" y="49"/>
                  </a:lnTo>
                  <a:lnTo>
                    <a:pt x="1263" y="48"/>
                  </a:lnTo>
                  <a:lnTo>
                    <a:pt x="1258" y="46"/>
                  </a:lnTo>
                  <a:lnTo>
                    <a:pt x="1248" y="46"/>
                  </a:lnTo>
                  <a:lnTo>
                    <a:pt x="1239" y="46"/>
                  </a:lnTo>
                  <a:lnTo>
                    <a:pt x="1235" y="47"/>
                  </a:lnTo>
                  <a:lnTo>
                    <a:pt x="1231" y="49"/>
                  </a:lnTo>
                  <a:lnTo>
                    <a:pt x="1227" y="51"/>
                  </a:lnTo>
                  <a:lnTo>
                    <a:pt x="1222" y="54"/>
                  </a:lnTo>
                  <a:lnTo>
                    <a:pt x="1218" y="57"/>
                  </a:lnTo>
                  <a:lnTo>
                    <a:pt x="1213" y="62"/>
                  </a:lnTo>
                  <a:lnTo>
                    <a:pt x="1213" y="49"/>
                  </a:lnTo>
                  <a:lnTo>
                    <a:pt x="1176" y="49"/>
                  </a:lnTo>
                  <a:close/>
                  <a:moveTo>
                    <a:pt x="1361" y="91"/>
                  </a:moveTo>
                  <a:lnTo>
                    <a:pt x="1362" y="86"/>
                  </a:lnTo>
                  <a:lnTo>
                    <a:pt x="1362" y="85"/>
                  </a:lnTo>
                  <a:lnTo>
                    <a:pt x="1363" y="83"/>
                  </a:lnTo>
                  <a:lnTo>
                    <a:pt x="1365" y="81"/>
                  </a:lnTo>
                  <a:lnTo>
                    <a:pt x="1368" y="78"/>
                  </a:lnTo>
                  <a:lnTo>
                    <a:pt x="1371" y="77"/>
                  </a:lnTo>
                  <a:lnTo>
                    <a:pt x="1375" y="76"/>
                  </a:lnTo>
                  <a:lnTo>
                    <a:pt x="1379" y="75"/>
                  </a:lnTo>
                  <a:lnTo>
                    <a:pt x="1384" y="75"/>
                  </a:lnTo>
                  <a:lnTo>
                    <a:pt x="1388" y="75"/>
                  </a:lnTo>
                  <a:lnTo>
                    <a:pt x="1392" y="76"/>
                  </a:lnTo>
                  <a:lnTo>
                    <a:pt x="1395" y="77"/>
                  </a:lnTo>
                  <a:lnTo>
                    <a:pt x="1398" y="78"/>
                  </a:lnTo>
                  <a:lnTo>
                    <a:pt x="1401" y="80"/>
                  </a:lnTo>
                  <a:lnTo>
                    <a:pt x="1402" y="82"/>
                  </a:lnTo>
                  <a:lnTo>
                    <a:pt x="1403" y="84"/>
                  </a:lnTo>
                  <a:lnTo>
                    <a:pt x="1404" y="86"/>
                  </a:lnTo>
                  <a:lnTo>
                    <a:pt x="1403" y="91"/>
                  </a:lnTo>
                  <a:lnTo>
                    <a:pt x="1402" y="92"/>
                  </a:lnTo>
                  <a:lnTo>
                    <a:pt x="1401" y="93"/>
                  </a:lnTo>
                  <a:lnTo>
                    <a:pt x="1397" y="95"/>
                  </a:lnTo>
                  <a:lnTo>
                    <a:pt x="1392" y="96"/>
                  </a:lnTo>
                  <a:lnTo>
                    <a:pt x="1372" y="100"/>
                  </a:lnTo>
                  <a:lnTo>
                    <a:pt x="1359" y="102"/>
                  </a:lnTo>
                  <a:lnTo>
                    <a:pt x="1348" y="105"/>
                  </a:lnTo>
                  <a:lnTo>
                    <a:pt x="1344" y="107"/>
                  </a:lnTo>
                  <a:lnTo>
                    <a:pt x="1339" y="109"/>
                  </a:lnTo>
                  <a:lnTo>
                    <a:pt x="1336" y="112"/>
                  </a:lnTo>
                  <a:lnTo>
                    <a:pt x="1332" y="114"/>
                  </a:lnTo>
                  <a:lnTo>
                    <a:pt x="1327" y="120"/>
                  </a:lnTo>
                  <a:lnTo>
                    <a:pt x="1325" y="123"/>
                  </a:lnTo>
                  <a:lnTo>
                    <a:pt x="1323" y="126"/>
                  </a:lnTo>
                  <a:lnTo>
                    <a:pt x="1322" y="130"/>
                  </a:lnTo>
                  <a:lnTo>
                    <a:pt x="1321" y="134"/>
                  </a:lnTo>
                  <a:lnTo>
                    <a:pt x="1320" y="138"/>
                  </a:lnTo>
                  <a:lnTo>
                    <a:pt x="1320" y="142"/>
                  </a:lnTo>
                  <a:lnTo>
                    <a:pt x="1320" y="147"/>
                  </a:lnTo>
                  <a:lnTo>
                    <a:pt x="1321" y="151"/>
                  </a:lnTo>
                  <a:lnTo>
                    <a:pt x="1322" y="155"/>
                  </a:lnTo>
                  <a:lnTo>
                    <a:pt x="1324" y="159"/>
                  </a:lnTo>
                  <a:lnTo>
                    <a:pt x="1326" y="163"/>
                  </a:lnTo>
                  <a:lnTo>
                    <a:pt x="1328" y="166"/>
                  </a:lnTo>
                  <a:lnTo>
                    <a:pt x="1330" y="169"/>
                  </a:lnTo>
                  <a:lnTo>
                    <a:pt x="1333" y="172"/>
                  </a:lnTo>
                  <a:lnTo>
                    <a:pt x="1337" y="174"/>
                  </a:lnTo>
                  <a:lnTo>
                    <a:pt x="1340" y="176"/>
                  </a:lnTo>
                  <a:lnTo>
                    <a:pt x="1348" y="180"/>
                  </a:lnTo>
                  <a:lnTo>
                    <a:pt x="1353" y="181"/>
                  </a:lnTo>
                  <a:lnTo>
                    <a:pt x="1358" y="182"/>
                  </a:lnTo>
                  <a:lnTo>
                    <a:pt x="1368" y="183"/>
                  </a:lnTo>
                  <a:lnTo>
                    <a:pt x="1373" y="183"/>
                  </a:lnTo>
                  <a:lnTo>
                    <a:pt x="1378" y="182"/>
                  </a:lnTo>
                  <a:lnTo>
                    <a:pt x="1383" y="181"/>
                  </a:lnTo>
                  <a:lnTo>
                    <a:pt x="1387" y="180"/>
                  </a:lnTo>
                  <a:lnTo>
                    <a:pt x="1391" y="178"/>
                  </a:lnTo>
                  <a:lnTo>
                    <a:pt x="1396" y="176"/>
                  </a:lnTo>
                  <a:lnTo>
                    <a:pt x="1405" y="169"/>
                  </a:lnTo>
                  <a:lnTo>
                    <a:pt x="1406" y="174"/>
                  </a:lnTo>
                  <a:lnTo>
                    <a:pt x="1408" y="179"/>
                  </a:lnTo>
                  <a:lnTo>
                    <a:pt x="1446" y="179"/>
                  </a:lnTo>
                  <a:lnTo>
                    <a:pt x="1444" y="175"/>
                  </a:lnTo>
                  <a:lnTo>
                    <a:pt x="1442" y="171"/>
                  </a:lnTo>
                  <a:lnTo>
                    <a:pt x="1442" y="166"/>
                  </a:lnTo>
                  <a:lnTo>
                    <a:pt x="1441" y="157"/>
                  </a:lnTo>
                  <a:lnTo>
                    <a:pt x="1441" y="98"/>
                  </a:lnTo>
                  <a:lnTo>
                    <a:pt x="1441" y="91"/>
                  </a:lnTo>
                  <a:lnTo>
                    <a:pt x="1441" y="84"/>
                  </a:lnTo>
                  <a:lnTo>
                    <a:pt x="1440" y="79"/>
                  </a:lnTo>
                  <a:lnTo>
                    <a:pt x="1439" y="74"/>
                  </a:lnTo>
                  <a:lnTo>
                    <a:pt x="1437" y="70"/>
                  </a:lnTo>
                  <a:lnTo>
                    <a:pt x="1435" y="66"/>
                  </a:lnTo>
                  <a:lnTo>
                    <a:pt x="1432" y="62"/>
                  </a:lnTo>
                  <a:lnTo>
                    <a:pt x="1429" y="59"/>
                  </a:lnTo>
                  <a:lnTo>
                    <a:pt x="1427" y="58"/>
                  </a:lnTo>
                  <a:lnTo>
                    <a:pt x="1425" y="56"/>
                  </a:lnTo>
                  <a:lnTo>
                    <a:pt x="1420" y="53"/>
                  </a:lnTo>
                  <a:lnTo>
                    <a:pt x="1415" y="51"/>
                  </a:lnTo>
                  <a:lnTo>
                    <a:pt x="1410" y="49"/>
                  </a:lnTo>
                  <a:lnTo>
                    <a:pt x="1404" y="48"/>
                  </a:lnTo>
                  <a:lnTo>
                    <a:pt x="1398" y="47"/>
                  </a:lnTo>
                  <a:lnTo>
                    <a:pt x="1391" y="46"/>
                  </a:lnTo>
                  <a:lnTo>
                    <a:pt x="1384" y="46"/>
                  </a:lnTo>
                  <a:lnTo>
                    <a:pt x="1377" y="46"/>
                  </a:lnTo>
                  <a:lnTo>
                    <a:pt x="1371" y="47"/>
                  </a:lnTo>
                  <a:lnTo>
                    <a:pt x="1360" y="49"/>
                  </a:lnTo>
                  <a:lnTo>
                    <a:pt x="1355" y="50"/>
                  </a:lnTo>
                  <a:lnTo>
                    <a:pt x="1351" y="52"/>
                  </a:lnTo>
                  <a:lnTo>
                    <a:pt x="1347" y="54"/>
                  </a:lnTo>
                  <a:lnTo>
                    <a:pt x="1343" y="57"/>
                  </a:lnTo>
                  <a:lnTo>
                    <a:pt x="1339" y="60"/>
                  </a:lnTo>
                  <a:lnTo>
                    <a:pt x="1336" y="63"/>
                  </a:lnTo>
                  <a:lnTo>
                    <a:pt x="1334" y="67"/>
                  </a:lnTo>
                  <a:lnTo>
                    <a:pt x="1332" y="71"/>
                  </a:lnTo>
                  <a:lnTo>
                    <a:pt x="1329" y="80"/>
                  </a:lnTo>
                  <a:lnTo>
                    <a:pt x="1327" y="91"/>
                  </a:lnTo>
                  <a:lnTo>
                    <a:pt x="1361" y="91"/>
                  </a:lnTo>
                  <a:close/>
                  <a:moveTo>
                    <a:pt x="1405" y="138"/>
                  </a:moveTo>
                  <a:lnTo>
                    <a:pt x="1402" y="141"/>
                  </a:lnTo>
                  <a:lnTo>
                    <a:pt x="1399" y="145"/>
                  </a:lnTo>
                  <a:lnTo>
                    <a:pt x="1396" y="148"/>
                  </a:lnTo>
                  <a:lnTo>
                    <a:pt x="1393" y="150"/>
                  </a:lnTo>
                  <a:lnTo>
                    <a:pt x="1390" y="152"/>
                  </a:lnTo>
                  <a:lnTo>
                    <a:pt x="1386" y="153"/>
                  </a:lnTo>
                  <a:lnTo>
                    <a:pt x="1381" y="154"/>
                  </a:lnTo>
                  <a:lnTo>
                    <a:pt x="1377" y="154"/>
                  </a:lnTo>
                  <a:lnTo>
                    <a:pt x="1373" y="154"/>
                  </a:lnTo>
                  <a:lnTo>
                    <a:pt x="1369" y="153"/>
                  </a:lnTo>
                  <a:lnTo>
                    <a:pt x="1365" y="152"/>
                  </a:lnTo>
                  <a:lnTo>
                    <a:pt x="1363" y="150"/>
                  </a:lnTo>
                  <a:lnTo>
                    <a:pt x="1361" y="148"/>
                  </a:lnTo>
                  <a:lnTo>
                    <a:pt x="1359" y="146"/>
                  </a:lnTo>
                  <a:lnTo>
                    <a:pt x="1358" y="143"/>
                  </a:lnTo>
                  <a:lnTo>
                    <a:pt x="1358" y="140"/>
                  </a:lnTo>
                  <a:lnTo>
                    <a:pt x="1358" y="138"/>
                  </a:lnTo>
                  <a:lnTo>
                    <a:pt x="1359" y="135"/>
                  </a:lnTo>
                  <a:lnTo>
                    <a:pt x="1360" y="133"/>
                  </a:lnTo>
                  <a:lnTo>
                    <a:pt x="1362" y="131"/>
                  </a:lnTo>
                  <a:lnTo>
                    <a:pt x="1365" y="129"/>
                  </a:lnTo>
                  <a:lnTo>
                    <a:pt x="1368" y="127"/>
                  </a:lnTo>
                  <a:lnTo>
                    <a:pt x="1377" y="125"/>
                  </a:lnTo>
                  <a:lnTo>
                    <a:pt x="1391" y="122"/>
                  </a:lnTo>
                  <a:lnTo>
                    <a:pt x="1399" y="120"/>
                  </a:lnTo>
                  <a:lnTo>
                    <a:pt x="1405" y="118"/>
                  </a:lnTo>
                  <a:lnTo>
                    <a:pt x="1405" y="138"/>
                  </a:lnTo>
                  <a:close/>
                  <a:moveTo>
                    <a:pt x="1516" y="0"/>
                  </a:moveTo>
                  <a:lnTo>
                    <a:pt x="1478" y="0"/>
                  </a:lnTo>
                  <a:lnTo>
                    <a:pt x="1478" y="179"/>
                  </a:lnTo>
                  <a:lnTo>
                    <a:pt x="1516" y="179"/>
                  </a:lnTo>
                  <a:lnTo>
                    <a:pt x="1516" y="0"/>
                  </a:lnTo>
                  <a:close/>
                  <a:moveTo>
                    <a:pt x="1623" y="179"/>
                  </a:moveTo>
                  <a:lnTo>
                    <a:pt x="1685" y="179"/>
                  </a:lnTo>
                  <a:lnTo>
                    <a:pt x="1697" y="179"/>
                  </a:lnTo>
                  <a:lnTo>
                    <a:pt x="1707" y="178"/>
                  </a:lnTo>
                  <a:lnTo>
                    <a:pt x="1717" y="176"/>
                  </a:lnTo>
                  <a:lnTo>
                    <a:pt x="1726" y="174"/>
                  </a:lnTo>
                  <a:lnTo>
                    <a:pt x="1733" y="170"/>
                  </a:lnTo>
                  <a:lnTo>
                    <a:pt x="1741" y="166"/>
                  </a:lnTo>
                  <a:lnTo>
                    <a:pt x="1744" y="164"/>
                  </a:lnTo>
                  <a:lnTo>
                    <a:pt x="1747" y="162"/>
                  </a:lnTo>
                  <a:lnTo>
                    <a:pt x="1753" y="156"/>
                  </a:lnTo>
                  <a:lnTo>
                    <a:pt x="1758" y="149"/>
                  </a:lnTo>
                  <a:lnTo>
                    <a:pt x="1761" y="146"/>
                  </a:lnTo>
                  <a:lnTo>
                    <a:pt x="1763" y="142"/>
                  </a:lnTo>
                  <a:lnTo>
                    <a:pt x="1767" y="135"/>
                  </a:lnTo>
                  <a:lnTo>
                    <a:pt x="1770" y="126"/>
                  </a:lnTo>
                  <a:lnTo>
                    <a:pt x="1773" y="118"/>
                  </a:lnTo>
                  <a:lnTo>
                    <a:pt x="1775" y="108"/>
                  </a:lnTo>
                  <a:lnTo>
                    <a:pt x="1776" y="99"/>
                  </a:lnTo>
                  <a:lnTo>
                    <a:pt x="1776" y="89"/>
                  </a:lnTo>
                  <a:lnTo>
                    <a:pt x="1776" y="79"/>
                  </a:lnTo>
                  <a:lnTo>
                    <a:pt x="1775" y="70"/>
                  </a:lnTo>
                  <a:lnTo>
                    <a:pt x="1773" y="61"/>
                  </a:lnTo>
                  <a:lnTo>
                    <a:pt x="1771" y="53"/>
                  </a:lnTo>
                  <a:lnTo>
                    <a:pt x="1768" y="45"/>
                  </a:lnTo>
                  <a:lnTo>
                    <a:pt x="1764" y="38"/>
                  </a:lnTo>
                  <a:lnTo>
                    <a:pt x="1762" y="34"/>
                  </a:lnTo>
                  <a:lnTo>
                    <a:pt x="1760" y="31"/>
                  </a:lnTo>
                  <a:lnTo>
                    <a:pt x="1755" y="25"/>
                  </a:lnTo>
                  <a:lnTo>
                    <a:pt x="1748" y="19"/>
                  </a:lnTo>
                  <a:lnTo>
                    <a:pt x="1745" y="16"/>
                  </a:lnTo>
                  <a:lnTo>
                    <a:pt x="1742" y="13"/>
                  </a:lnTo>
                  <a:lnTo>
                    <a:pt x="1735" y="9"/>
                  </a:lnTo>
                  <a:lnTo>
                    <a:pt x="1727" y="6"/>
                  </a:lnTo>
                  <a:lnTo>
                    <a:pt x="1718" y="3"/>
                  </a:lnTo>
                  <a:lnTo>
                    <a:pt x="1708" y="1"/>
                  </a:lnTo>
                  <a:lnTo>
                    <a:pt x="1696" y="1"/>
                  </a:lnTo>
                  <a:lnTo>
                    <a:pt x="1684" y="0"/>
                  </a:lnTo>
                  <a:lnTo>
                    <a:pt x="1623" y="0"/>
                  </a:lnTo>
                  <a:lnTo>
                    <a:pt x="1623" y="179"/>
                  </a:lnTo>
                  <a:close/>
                  <a:moveTo>
                    <a:pt x="1663" y="145"/>
                  </a:moveTo>
                  <a:lnTo>
                    <a:pt x="1663" y="34"/>
                  </a:lnTo>
                  <a:lnTo>
                    <a:pt x="1693" y="34"/>
                  </a:lnTo>
                  <a:lnTo>
                    <a:pt x="1699" y="35"/>
                  </a:lnTo>
                  <a:lnTo>
                    <a:pt x="1704" y="35"/>
                  </a:lnTo>
                  <a:lnTo>
                    <a:pt x="1709" y="37"/>
                  </a:lnTo>
                  <a:lnTo>
                    <a:pt x="1713" y="39"/>
                  </a:lnTo>
                  <a:lnTo>
                    <a:pt x="1717" y="41"/>
                  </a:lnTo>
                  <a:lnTo>
                    <a:pt x="1721" y="44"/>
                  </a:lnTo>
                  <a:lnTo>
                    <a:pt x="1724" y="48"/>
                  </a:lnTo>
                  <a:lnTo>
                    <a:pt x="1727" y="52"/>
                  </a:lnTo>
                  <a:lnTo>
                    <a:pt x="1729" y="56"/>
                  </a:lnTo>
                  <a:lnTo>
                    <a:pt x="1731" y="60"/>
                  </a:lnTo>
                  <a:lnTo>
                    <a:pt x="1734" y="69"/>
                  </a:lnTo>
                  <a:lnTo>
                    <a:pt x="1734" y="74"/>
                  </a:lnTo>
                  <a:lnTo>
                    <a:pt x="1735" y="78"/>
                  </a:lnTo>
                  <a:lnTo>
                    <a:pt x="1736" y="90"/>
                  </a:lnTo>
                  <a:lnTo>
                    <a:pt x="1735" y="101"/>
                  </a:lnTo>
                  <a:lnTo>
                    <a:pt x="1734" y="106"/>
                  </a:lnTo>
                  <a:lnTo>
                    <a:pt x="1733" y="111"/>
                  </a:lnTo>
                  <a:lnTo>
                    <a:pt x="1731" y="120"/>
                  </a:lnTo>
                  <a:lnTo>
                    <a:pt x="1729" y="124"/>
                  </a:lnTo>
                  <a:lnTo>
                    <a:pt x="1727" y="128"/>
                  </a:lnTo>
                  <a:lnTo>
                    <a:pt x="1724" y="132"/>
                  </a:lnTo>
                  <a:lnTo>
                    <a:pt x="1720" y="136"/>
                  </a:lnTo>
                  <a:lnTo>
                    <a:pt x="1717" y="139"/>
                  </a:lnTo>
                  <a:lnTo>
                    <a:pt x="1712" y="141"/>
                  </a:lnTo>
                  <a:lnTo>
                    <a:pt x="1708" y="143"/>
                  </a:lnTo>
                  <a:lnTo>
                    <a:pt x="1703" y="144"/>
                  </a:lnTo>
                  <a:lnTo>
                    <a:pt x="1697" y="145"/>
                  </a:lnTo>
                  <a:lnTo>
                    <a:pt x="1690" y="145"/>
                  </a:lnTo>
                  <a:lnTo>
                    <a:pt x="1663" y="145"/>
                  </a:lnTo>
                  <a:close/>
                  <a:moveTo>
                    <a:pt x="1929" y="126"/>
                  </a:moveTo>
                  <a:lnTo>
                    <a:pt x="1928" y="113"/>
                  </a:lnTo>
                  <a:lnTo>
                    <a:pt x="1928" y="108"/>
                  </a:lnTo>
                  <a:lnTo>
                    <a:pt x="1927" y="103"/>
                  </a:lnTo>
                  <a:lnTo>
                    <a:pt x="1925" y="93"/>
                  </a:lnTo>
                  <a:lnTo>
                    <a:pt x="1922" y="84"/>
                  </a:lnTo>
                  <a:lnTo>
                    <a:pt x="1920" y="79"/>
                  </a:lnTo>
                  <a:lnTo>
                    <a:pt x="1918" y="75"/>
                  </a:lnTo>
                  <a:lnTo>
                    <a:pt x="1913" y="68"/>
                  </a:lnTo>
                  <a:lnTo>
                    <a:pt x="1910" y="64"/>
                  </a:lnTo>
                  <a:lnTo>
                    <a:pt x="1907" y="61"/>
                  </a:lnTo>
                  <a:lnTo>
                    <a:pt x="1900" y="56"/>
                  </a:lnTo>
                  <a:lnTo>
                    <a:pt x="1892" y="51"/>
                  </a:lnTo>
                  <a:lnTo>
                    <a:pt x="1888" y="50"/>
                  </a:lnTo>
                  <a:lnTo>
                    <a:pt x="1884" y="48"/>
                  </a:lnTo>
                  <a:lnTo>
                    <a:pt x="1879" y="47"/>
                  </a:lnTo>
                  <a:lnTo>
                    <a:pt x="1875" y="46"/>
                  </a:lnTo>
                  <a:lnTo>
                    <a:pt x="1865" y="46"/>
                  </a:lnTo>
                  <a:lnTo>
                    <a:pt x="1858" y="46"/>
                  </a:lnTo>
                  <a:lnTo>
                    <a:pt x="1851" y="47"/>
                  </a:lnTo>
                  <a:lnTo>
                    <a:pt x="1844" y="49"/>
                  </a:lnTo>
                  <a:lnTo>
                    <a:pt x="1838" y="51"/>
                  </a:lnTo>
                  <a:lnTo>
                    <a:pt x="1832" y="54"/>
                  </a:lnTo>
                  <a:lnTo>
                    <a:pt x="1827" y="57"/>
                  </a:lnTo>
                  <a:lnTo>
                    <a:pt x="1822" y="61"/>
                  </a:lnTo>
                  <a:lnTo>
                    <a:pt x="1817" y="65"/>
                  </a:lnTo>
                  <a:lnTo>
                    <a:pt x="1813" y="70"/>
                  </a:lnTo>
                  <a:lnTo>
                    <a:pt x="1809" y="75"/>
                  </a:lnTo>
                  <a:lnTo>
                    <a:pt x="1806" y="80"/>
                  </a:lnTo>
                  <a:lnTo>
                    <a:pt x="1804" y="86"/>
                  </a:lnTo>
                  <a:lnTo>
                    <a:pt x="1802" y="94"/>
                  </a:lnTo>
                  <a:lnTo>
                    <a:pt x="1800" y="100"/>
                  </a:lnTo>
                  <a:lnTo>
                    <a:pt x="1799" y="108"/>
                  </a:lnTo>
                  <a:lnTo>
                    <a:pt x="1799" y="115"/>
                  </a:lnTo>
                  <a:lnTo>
                    <a:pt x="1799" y="122"/>
                  </a:lnTo>
                  <a:lnTo>
                    <a:pt x="1800" y="129"/>
                  </a:lnTo>
                  <a:lnTo>
                    <a:pt x="1802" y="136"/>
                  </a:lnTo>
                  <a:lnTo>
                    <a:pt x="1804" y="143"/>
                  </a:lnTo>
                  <a:lnTo>
                    <a:pt x="1806" y="149"/>
                  </a:lnTo>
                  <a:lnTo>
                    <a:pt x="1809" y="154"/>
                  </a:lnTo>
                  <a:lnTo>
                    <a:pt x="1813" y="159"/>
                  </a:lnTo>
                  <a:lnTo>
                    <a:pt x="1817" y="164"/>
                  </a:lnTo>
                  <a:lnTo>
                    <a:pt x="1822" y="168"/>
                  </a:lnTo>
                  <a:lnTo>
                    <a:pt x="1827" y="172"/>
                  </a:lnTo>
                  <a:lnTo>
                    <a:pt x="1832" y="175"/>
                  </a:lnTo>
                  <a:lnTo>
                    <a:pt x="1838" y="178"/>
                  </a:lnTo>
                  <a:lnTo>
                    <a:pt x="1844" y="180"/>
                  </a:lnTo>
                  <a:lnTo>
                    <a:pt x="1851" y="181"/>
                  </a:lnTo>
                  <a:lnTo>
                    <a:pt x="1858" y="182"/>
                  </a:lnTo>
                  <a:lnTo>
                    <a:pt x="1865" y="183"/>
                  </a:lnTo>
                  <a:lnTo>
                    <a:pt x="1876" y="182"/>
                  </a:lnTo>
                  <a:lnTo>
                    <a:pt x="1887" y="180"/>
                  </a:lnTo>
                  <a:lnTo>
                    <a:pt x="1892" y="178"/>
                  </a:lnTo>
                  <a:lnTo>
                    <a:pt x="1896" y="176"/>
                  </a:lnTo>
                  <a:lnTo>
                    <a:pt x="1901" y="174"/>
                  </a:lnTo>
                  <a:lnTo>
                    <a:pt x="1905" y="172"/>
                  </a:lnTo>
                  <a:lnTo>
                    <a:pt x="1909" y="169"/>
                  </a:lnTo>
                  <a:lnTo>
                    <a:pt x="1912" y="166"/>
                  </a:lnTo>
                  <a:lnTo>
                    <a:pt x="1916" y="162"/>
                  </a:lnTo>
                  <a:lnTo>
                    <a:pt x="1919" y="159"/>
                  </a:lnTo>
                  <a:lnTo>
                    <a:pt x="1921" y="155"/>
                  </a:lnTo>
                  <a:lnTo>
                    <a:pt x="1923" y="151"/>
                  </a:lnTo>
                  <a:lnTo>
                    <a:pt x="1925" y="146"/>
                  </a:lnTo>
                  <a:lnTo>
                    <a:pt x="1927" y="142"/>
                  </a:lnTo>
                  <a:lnTo>
                    <a:pt x="1889" y="142"/>
                  </a:lnTo>
                  <a:lnTo>
                    <a:pt x="1887" y="144"/>
                  </a:lnTo>
                  <a:lnTo>
                    <a:pt x="1884" y="147"/>
                  </a:lnTo>
                  <a:lnTo>
                    <a:pt x="1882" y="149"/>
                  </a:lnTo>
                  <a:lnTo>
                    <a:pt x="1879" y="150"/>
                  </a:lnTo>
                  <a:lnTo>
                    <a:pt x="1876" y="152"/>
                  </a:lnTo>
                  <a:lnTo>
                    <a:pt x="1873" y="152"/>
                  </a:lnTo>
                  <a:lnTo>
                    <a:pt x="1866" y="153"/>
                  </a:lnTo>
                  <a:lnTo>
                    <a:pt x="1860" y="153"/>
                  </a:lnTo>
                  <a:lnTo>
                    <a:pt x="1855" y="151"/>
                  </a:lnTo>
                  <a:lnTo>
                    <a:pt x="1853" y="150"/>
                  </a:lnTo>
                  <a:lnTo>
                    <a:pt x="1850" y="149"/>
                  </a:lnTo>
                  <a:lnTo>
                    <a:pt x="1848" y="148"/>
                  </a:lnTo>
                  <a:lnTo>
                    <a:pt x="1846" y="146"/>
                  </a:lnTo>
                  <a:lnTo>
                    <a:pt x="1843" y="142"/>
                  </a:lnTo>
                  <a:lnTo>
                    <a:pt x="1840" y="138"/>
                  </a:lnTo>
                  <a:lnTo>
                    <a:pt x="1838" y="132"/>
                  </a:lnTo>
                  <a:lnTo>
                    <a:pt x="1837" y="126"/>
                  </a:lnTo>
                  <a:lnTo>
                    <a:pt x="1929" y="126"/>
                  </a:lnTo>
                  <a:close/>
                  <a:moveTo>
                    <a:pt x="1837" y="99"/>
                  </a:moveTo>
                  <a:lnTo>
                    <a:pt x="1838" y="96"/>
                  </a:lnTo>
                  <a:lnTo>
                    <a:pt x="1839" y="94"/>
                  </a:lnTo>
                  <a:lnTo>
                    <a:pt x="1841" y="89"/>
                  </a:lnTo>
                  <a:lnTo>
                    <a:pt x="1843" y="84"/>
                  </a:lnTo>
                  <a:lnTo>
                    <a:pt x="1846" y="81"/>
                  </a:lnTo>
                  <a:lnTo>
                    <a:pt x="1850" y="78"/>
                  </a:lnTo>
                  <a:lnTo>
                    <a:pt x="1854" y="76"/>
                  </a:lnTo>
                  <a:lnTo>
                    <a:pt x="1859" y="75"/>
                  </a:lnTo>
                  <a:lnTo>
                    <a:pt x="1865" y="75"/>
                  </a:lnTo>
                  <a:lnTo>
                    <a:pt x="1870" y="75"/>
                  </a:lnTo>
                  <a:lnTo>
                    <a:pt x="1874" y="76"/>
                  </a:lnTo>
                  <a:lnTo>
                    <a:pt x="1878" y="78"/>
                  </a:lnTo>
                  <a:lnTo>
                    <a:pt x="1882" y="81"/>
                  </a:lnTo>
                  <a:lnTo>
                    <a:pt x="1885" y="84"/>
                  </a:lnTo>
                  <a:lnTo>
                    <a:pt x="1887" y="89"/>
                  </a:lnTo>
                  <a:lnTo>
                    <a:pt x="1888" y="91"/>
                  </a:lnTo>
                  <a:lnTo>
                    <a:pt x="1889" y="94"/>
                  </a:lnTo>
                  <a:lnTo>
                    <a:pt x="1890" y="99"/>
                  </a:lnTo>
                  <a:lnTo>
                    <a:pt x="1837" y="99"/>
                  </a:lnTo>
                  <a:close/>
                  <a:moveTo>
                    <a:pt x="2022" y="179"/>
                  </a:moveTo>
                  <a:lnTo>
                    <a:pt x="2066" y="49"/>
                  </a:lnTo>
                  <a:lnTo>
                    <a:pt x="2025" y="49"/>
                  </a:lnTo>
                  <a:lnTo>
                    <a:pt x="2012" y="100"/>
                  </a:lnTo>
                  <a:lnTo>
                    <a:pt x="2004" y="137"/>
                  </a:lnTo>
                  <a:lnTo>
                    <a:pt x="1994" y="100"/>
                  </a:lnTo>
                  <a:lnTo>
                    <a:pt x="1980" y="49"/>
                  </a:lnTo>
                  <a:lnTo>
                    <a:pt x="1940" y="49"/>
                  </a:lnTo>
                  <a:lnTo>
                    <a:pt x="1986" y="179"/>
                  </a:lnTo>
                  <a:lnTo>
                    <a:pt x="2022" y="179"/>
                  </a:lnTo>
                  <a:close/>
                  <a:moveTo>
                    <a:pt x="2207" y="126"/>
                  </a:moveTo>
                  <a:lnTo>
                    <a:pt x="2207" y="113"/>
                  </a:lnTo>
                  <a:lnTo>
                    <a:pt x="2206" y="108"/>
                  </a:lnTo>
                  <a:lnTo>
                    <a:pt x="2206" y="103"/>
                  </a:lnTo>
                  <a:lnTo>
                    <a:pt x="2204" y="93"/>
                  </a:lnTo>
                  <a:lnTo>
                    <a:pt x="2201" y="84"/>
                  </a:lnTo>
                  <a:lnTo>
                    <a:pt x="2199" y="79"/>
                  </a:lnTo>
                  <a:lnTo>
                    <a:pt x="2197" y="75"/>
                  </a:lnTo>
                  <a:lnTo>
                    <a:pt x="2192" y="68"/>
                  </a:lnTo>
                  <a:lnTo>
                    <a:pt x="2189" y="64"/>
                  </a:lnTo>
                  <a:lnTo>
                    <a:pt x="2186" y="61"/>
                  </a:lnTo>
                  <a:lnTo>
                    <a:pt x="2179" y="56"/>
                  </a:lnTo>
                  <a:lnTo>
                    <a:pt x="2171" y="51"/>
                  </a:lnTo>
                  <a:lnTo>
                    <a:pt x="2167" y="50"/>
                  </a:lnTo>
                  <a:lnTo>
                    <a:pt x="2163" y="48"/>
                  </a:lnTo>
                  <a:lnTo>
                    <a:pt x="2158" y="47"/>
                  </a:lnTo>
                  <a:lnTo>
                    <a:pt x="2153" y="46"/>
                  </a:lnTo>
                  <a:lnTo>
                    <a:pt x="2143" y="46"/>
                  </a:lnTo>
                  <a:lnTo>
                    <a:pt x="2136" y="46"/>
                  </a:lnTo>
                  <a:lnTo>
                    <a:pt x="2129" y="47"/>
                  </a:lnTo>
                  <a:lnTo>
                    <a:pt x="2123" y="49"/>
                  </a:lnTo>
                  <a:lnTo>
                    <a:pt x="2117" y="51"/>
                  </a:lnTo>
                  <a:lnTo>
                    <a:pt x="2111" y="54"/>
                  </a:lnTo>
                  <a:lnTo>
                    <a:pt x="2105" y="57"/>
                  </a:lnTo>
                  <a:lnTo>
                    <a:pt x="2100" y="61"/>
                  </a:lnTo>
                  <a:lnTo>
                    <a:pt x="2096" y="65"/>
                  </a:lnTo>
                  <a:lnTo>
                    <a:pt x="2092" y="70"/>
                  </a:lnTo>
                  <a:lnTo>
                    <a:pt x="2088" y="75"/>
                  </a:lnTo>
                  <a:lnTo>
                    <a:pt x="2085" y="80"/>
                  </a:lnTo>
                  <a:lnTo>
                    <a:pt x="2082" y="86"/>
                  </a:lnTo>
                  <a:lnTo>
                    <a:pt x="2080" y="94"/>
                  </a:lnTo>
                  <a:lnTo>
                    <a:pt x="2079" y="100"/>
                  </a:lnTo>
                  <a:lnTo>
                    <a:pt x="2078" y="108"/>
                  </a:lnTo>
                  <a:lnTo>
                    <a:pt x="2078" y="115"/>
                  </a:lnTo>
                  <a:lnTo>
                    <a:pt x="2078" y="122"/>
                  </a:lnTo>
                  <a:lnTo>
                    <a:pt x="2079" y="129"/>
                  </a:lnTo>
                  <a:lnTo>
                    <a:pt x="2080" y="136"/>
                  </a:lnTo>
                  <a:lnTo>
                    <a:pt x="2082" y="143"/>
                  </a:lnTo>
                  <a:lnTo>
                    <a:pt x="2085" y="149"/>
                  </a:lnTo>
                  <a:lnTo>
                    <a:pt x="2088" y="154"/>
                  </a:lnTo>
                  <a:lnTo>
                    <a:pt x="2092" y="159"/>
                  </a:lnTo>
                  <a:lnTo>
                    <a:pt x="2096" y="164"/>
                  </a:lnTo>
                  <a:lnTo>
                    <a:pt x="2100" y="168"/>
                  </a:lnTo>
                  <a:lnTo>
                    <a:pt x="2105" y="172"/>
                  </a:lnTo>
                  <a:lnTo>
                    <a:pt x="2111" y="175"/>
                  </a:lnTo>
                  <a:lnTo>
                    <a:pt x="2117" y="178"/>
                  </a:lnTo>
                  <a:lnTo>
                    <a:pt x="2123" y="180"/>
                  </a:lnTo>
                  <a:lnTo>
                    <a:pt x="2129" y="181"/>
                  </a:lnTo>
                  <a:lnTo>
                    <a:pt x="2136" y="182"/>
                  </a:lnTo>
                  <a:lnTo>
                    <a:pt x="2144" y="183"/>
                  </a:lnTo>
                  <a:lnTo>
                    <a:pt x="2155" y="182"/>
                  </a:lnTo>
                  <a:lnTo>
                    <a:pt x="2165" y="180"/>
                  </a:lnTo>
                  <a:lnTo>
                    <a:pt x="2170" y="178"/>
                  </a:lnTo>
                  <a:lnTo>
                    <a:pt x="2175" y="176"/>
                  </a:lnTo>
                  <a:lnTo>
                    <a:pt x="2179" y="174"/>
                  </a:lnTo>
                  <a:lnTo>
                    <a:pt x="2183" y="172"/>
                  </a:lnTo>
                  <a:lnTo>
                    <a:pt x="2187" y="169"/>
                  </a:lnTo>
                  <a:lnTo>
                    <a:pt x="2191" y="166"/>
                  </a:lnTo>
                  <a:lnTo>
                    <a:pt x="2194" y="162"/>
                  </a:lnTo>
                  <a:lnTo>
                    <a:pt x="2197" y="159"/>
                  </a:lnTo>
                  <a:lnTo>
                    <a:pt x="2202" y="151"/>
                  </a:lnTo>
                  <a:lnTo>
                    <a:pt x="2204" y="146"/>
                  </a:lnTo>
                  <a:lnTo>
                    <a:pt x="2206" y="142"/>
                  </a:lnTo>
                  <a:lnTo>
                    <a:pt x="2167" y="142"/>
                  </a:lnTo>
                  <a:lnTo>
                    <a:pt x="2165" y="144"/>
                  </a:lnTo>
                  <a:lnTo>
                    <a:pt x="2163" y="147"/>
                  </a:lnTo>
                  <a:lnTo>
                    <a:pt x="2161" y="149"/>
                  </a:lnTo>
                  <a:lnTo>
                    <a:pt x="2158" y="150"/>
                  </a:lnTo>
                  <a:lnTo>
                    <a:pt x="2155" y="152"/>
                  </a:lnTo>
                  <a:lnTo>
                    <a:pt x="2152" y="152"/>
                  </a:lnTo>
                  <a:lnTo>
                    <a:pt x="2145" y="153"/>
                  </a:lnTo>
                  <a:lnTo>
                    <a:pt x="2139" y="153"/>
                  </a:lnTo>
                  <a:lnTo>
                    <a:pt x="2134" y="151"/>
                  </a:lnTo>
                  <a:lnTo>
                    <a:pt x="2131" y="150"/>
                  </a:lnTo>
                  <a:lnTo>
                    <a:pt x="2129" y="149"/>
                  </a:lnTo>
                  <a:lnTo>
                    <a:pt x="2127" y="148"/>
                  </a:lnTo>
                  <a:lnTo>
                    <a:pt x="2125" y="146"/>
                  </a:lnTo>
                  <a:lnTo>
                    <a:pt x="2122" y="142"/>
                  </a:lnTo>
                  <a:lnTo>
                    <a:pt x="2119" y="138"/>
                  </a:lnTo>
                  <a:lnTo>
                    <a:pt x="2117" y="132"/>
                  </a:lnTo>
                  <a:lnTo>
                    <a:pt x="2116" y="126"/>
                  </a:lnTo>
                  <a:lnTo>
                    <a:pt x="2207" y="126"/>
                  </a:lnTo>
                  <a:close/>
                  <a:moveTo>
                    <a:pt x="2116" y="99"/>
                  </a:moveTo>
                  <a:lnTo>
                    <a:pt x="2117" y="96"/>
                  </a:lnTo>
                  <a:lnTo>
                    <a:pt x="2117" y="94"/>
                  </a:lnTo>
                  <a:lnTo>
                    <a:pt x="2119" y="89"/>
                  </a:lnTo>
                  <a:lnTo>
                    <a:pt x="2122" y="84"/>
                  </a:lnTo>
                  <a:lnTo>
                    <a:pt x="2125" y="81"/>
                  </a:lnTo>
                  <a:lnTo>
                    <a:pt x="2129" y="78"/>
                  </a:lnTo>
                  <a:lnTo>
                    <a:pt x="2133" y="76"/>
                  </a:lnTo>
                  <a:lnTo>
                    <a:pt x="2138" y="75"/>
                  </a:lnTo>
                  <a:lnTo>
                    <a:pt x="2143" y="75"/>
                  </a:lnTo>
                  <a:lnTo>
                    <a:pt x="2148" y="75"/>
                  </a:lnTo>
                  <a:lnTo>
                    <a:pt x="2153" y="76"/>
                  </a:lnTo>
                  <a:lnTo>
                    <a:pt x="2157" y="78"/>
                  </a:lnTo>
                  <a:lnTo>
                    <a:pt x="2161" y="81"/>
                  </a:lnTo>
                  <a:lnTo>
                    <a:pt x="2163" y="84"/>
                  </a:lnTo>
                  <a:lnTo>
                    <a:pt x="2166" y="89"/>
                  </a:lnTo>
                  <a:lnTo>
                    <a:pt x="2167" y="91"/>
                  </a:lnTo>
                  <a:lnTo>
                    <a:pt x="2167" y="94"/>
                  </a:lnTo>
                  <a:lnTo>
                    <a:pt x="2168" y="99"/>
                  </a:lnTo>
                  <a:lnTo>
                    <a:pt x="2116" y="99"/>
                  </a:lnTo>
                  <a:close/>
                  <a:moveTo>
                    <a:pt x="2276" y="0"/>
                  </a:moveTo>
                  <a:lnTo>
                    <a:pt x="2238" y="0"/>
                  </a:lnTo>
                  <a:lnTo>
                    <a:pt x="2238" y="179"/>
                  </a:lnTo>
                  <a:lnTo>
                    <a:pt x="2276" y="179"/>
                  </a:lnTo>
                  <a:lnTo>
                    <a:pt x="2276" y="0"/>
                  </a:lnTo>
                  <a:close/>
                  <a:moveTo>
                    <a:pt x="2373" y="46"/>
                  </a:moveTo>
                  <a:lnTo>
                    <a:pt x="2366" y="46"/>
                  </a:lnTo>
                  <a:lnTo>
                    <a:pt x="2359" y="47"/>
                  </a:lnTo>
                  <a:lnTo>
                    <a:pt x="2352" y="49"/>
                  </a:lnTo>
                  <a:lnTo>
                    <a:pt x="2346" y="51"/>
                  </a:lnTo>
                  <a:lnTo>
                    <a:pt x="2340" y="54"/>
                  </a:lnTo>
                  <a:lnTo>
                    <a:pt x="2334" y="57"/>
                  </a:lnTo>
                  <a:lnTo>
                    <a:pt x="2329" y="61"/>
                  </a:lnTo>
                  <a:lnTo>
                    <a:pt x="2324" y="65"/>
                  </a:lnTo>
                  <a:lnTo>
                    <a:pt x="2320" y="70"/>
                  </a:lnTo>
                  <a:lnTo>
                    <a:pt x="2316" y="75"/>
                  </a:lnTo>
                  <a:lnTo>
                    <a:pt x="2313" y="80"/>
                  </a:lnTo>
                  <a:lnTo>
                    <a:pt x="2310" y="86"/>
                  </a:lnTo>
                  <a:lnTo>
                    <a:pt x="2308" y="94"/>
                  </a:lnTo>
                  <a:lnTo>
                    <a:pt x="2306" y="100"/>
                  </a:lnTo>
                  <a:lnTo>
                    <a:pt x="2305" y="107"/>
                  </a:lnTo>
                  <a:lnTo>
                    <a:pt x="2305" y="115"/>
                  </a:lnTo>
                  <a:lnTo>
                    <a:pt x="2305" y="122"/>
                  </a:lnTo>
                  <a:lnTo>
                    <a:pt x="2306" y="129"/>
                  </a:lnTo>
                  <a:lnTo>
                    <a:pt x="2308" y="136"/>
                  </a:lnTo>
                  <a:lnTo>
                    <a:pt x="2310" y="142"/>
                  </a:lnTo>
                  <a:lnTo>
                    <a:pt x="2313" y="148"/>
                  </a:lnTo>
                  <a:lnTo>
                    <a:pt x="2316" y="154"/>
                  </a:lnTo>
                  <a:lnTo>
                    <a:pt x="2320" y="159"/>
                  </a:lnTo>
                  <a:lnTo>
                    <a:pt x="2324" y="164"/>
                  </a:lnTo>
                  <a:lnTo>
                    <a:pt x="2329" y="168"/>
                  </a:lnTo>
                  <a:lnTo>
                    <a:pt x="2334" y="172"/>
                  </a:lnTo>
                  <a:lnTo>
                    <a:pt x="2340" y="175"/>
                  </a:lnTo>
                  <a:lnTo>
                    <a:pt x="2346" y="178"/>
                  </a:lnTo>
                  <a:lnTo>
                    <a:pt x="2352" y="180"/>
                  </a:lnTo>
                  <a:lnTo>
                    <a:pt x="2359" y="181"/>
                  </a:lnTo>
                  <a:lnTo>
                    <a:pt x="2366" y="182"/>
                  </a:lnTo>
                  <a:lnTo>
                    <a:pt x="2373" y="183"/>
                  </a:lnTo>
                  <a:lnTo>
                    <a:pt x="2381" y="182"/>
                  </a:lnTo>
                  <a:lnTo>
                    <a:pt x="2388" y="181"/>
                  </a:lnTo>
                  <a:lnTo>
                    <a:pt x="2395" y="180"/>
                  </a:lnTo>
                  <a:lnTo>
                    <a:pt x="2401" y="178"/>
                  </a:lnTo>
                  <a:lnTo>
                    <a:pt x="2407" y="175"/>
                  </a:lnTo>
                  <a:lnTo>
                    <a:pt x="2413" y="172"/>
                  </a:lnTo>
                  <a:lnTo>
                    <a:pt x="2418" y="168"/>
                  </a:lnTo>
                  <a:lnTo>
                    <a:pt x="2423" y="164"/>
                  </a:lnTo>
                  <a:lnTo>
                    <a:pt x="2427" y="159"/>
                  </a:lnTo>
                  <a:lnTo>
                    <a:pt x="2431" y="154"/>
                  </a:lnTo>
                  <a:lnTo>
                    <a:pt x="2434" y="149"/>
                  </a:lnTo>
                  <a:lnTo>
                    <a:pt x="2437" y="143"/>
                  </a:lnTo>
                  <a:lnTo>
                    <a:pt x="2439" y="136"/>
                  </a:lnTo>
                  <a:lnTo>
                    <a:pt x="2441" y="130"/>
                  </a:lnTo>
                  <a:lnTo>
                    <a:pt x="2442" y="123"/>
                  </a:lnTo>
                  <a:lnTo>
                    <a:pt x="2442" y="116"/>
                  </a:lnTo>
                  <a:lnTo>
                    <a:pt x="2442" y="108"/>
                  </a:lnTo>
                  <a:lnTo>
                    <a:pt x="2441" y="101"/>
                  </a:lnTo>
                  <a:lnTo>
                    <a:pt x="2439" y="94"/>
                  </a:lnTo>
                  <a:lnTo>
                    <a:pt x="2438" y="91"/>
                  </a:lnTo>
                  <a:lnTo>
                    <a:pt x="2437" y="88"/>
                  </a:lnTo>
                  <a:lnTo>
                    <a:pt x="2434" y="81"/>
                  </a:lnTo>
                  <a:lnTo>
                    <a:pt x="2431" y="75"/>
                  </a:lnTo>
                  <a:lnTo>
                    <a:pt x="2427" y="70"/>
                  </a:lnTo>
                  <a:lnTo>
                    <a:pt x="2423" y="65"/>
                  </a:lnTo>
                  <a:lnTo>
                    <a:pt x="2418" y="61"/>
                  </a:lnTo>
                  <a:lnTo>
                    <a:pt x="2413" y="57"/>
                  </a:lnTo>
                  <a:lnTo>
                    <a:pt x="2407" y="54"/>
                  </a:lnTo>
                  <a:lnTo>
                    <a:pt x="2401" y="51"/>
                  </a:lnTo>
                  <a:lnTo>
                    <a:pt x="2395" y="49"/>
                  </a:lnTo>
                  <a:lnTo>
                    <a:pt x="2388" y="47"/>
                  </a:lnTo>
                  <a:lnTo>
                    <a:pt x="2381" y="46"/>
                  </a:lnTo>
                  <a:lnTo>
                    <a:pt x="2373" y="46"/>
                  </a:lnTo>
                  <a:close/>
                  <a:moveTo>
                    <a:pt x="2373" y="76"/>
                  </a:moveTo>
                  <a:lnTo>
                    <a:pt x="2380" y="77"/>
                  </a:lnTo>
                  <a:lnTo>
                    <a:pt x="2384" y="77"/>
                  </a:lnTo>
                  <a:lnTo>
                    <a:pt x="2387" y="79"/>
                  </a:lnTo>
                  <a:lnTo>
                    <a:pt x="2389" y="80"/>
                  </a:lnTo>
                  <a:lnTo>
                    <a:pt x="2392" y="82"/>
                  </a:lnTo>
                  <a:lnTo>
                    <a:pt x="2396" y="86"/>
                  </a:lnTo>
                  <a:lnTo>
                    <a:pt x="2399" y="92"/>
                  </a:lnTo>
                  <a:lnTo>
                    <a:pt x="2402" y="99"/>
                  </a:lnTo>
                  <a:lnTo>
                    <a:pt x="2403" y="103"/>
                  </a:lnTo>
                  <a:lnTo>
                    <a:pt x="2403" y="107"/>
                  </a:lnTo>
                  <a:lnTo>
                    <a:pt x="2404" y="115"/>
                  </a:lnTo>
                  <a:lnTo>
                    <a:pt x="2403" y="124"/>
                  </a:lnTo>
                  <a:lnTo>
                    <a:pt x="2403" y="128"/>
                  </a:lnTo>
                  <a:lnTo>
                    <a:pt x="2402" y="131"/>
                  </a:lnTo>
                  <a:lnTo>
                    <a:pt x="2399" y="138"/>
                  </a:lnTo>
                  <a:lnTo>
                    <a:pt x="2396" y="143"/>
                  </a:lnTo>
                  <a:lnTo>
                    <a:pt x="2392" y="147"/>
                  </a:lnTo>
                  <a:lnTo>
                    <a:pt x="2389" y="149"/>
                  </a:lnTo>
                  <a:lnTo>
                    <a:pt x="2386" y="150"/>
                  </a:lnTo>
                  <a:lnTo>
                    <a:pt x="2384" y="151"/>
                  </a:lnTo>
                  <a:lnTo>
                    <a:pt x="2380" y="152"/>
                  </a:lnTo>
                  <a:lnTo>
                    <a:pt x="2377" y="152"/>
                  </a:lnTo>
                  <a:lnTo>
                    <a:pt x="2374" y="153"/>
                  </a:lnTo>
                  <a:lnTo>
                    <a:pt x="2367" y="152"/>
                  </a:lnTo>
                  <a:lnTo>
                    <a:pt x="2361" y="150"/>
                  </a:lnTo>
                  <a:lnTo>
                    <a:pt x="2358" y="149"/>
                  </a:lnTo>
                  <a:lnTo>
                    <a:pt x="2356" y="147"/>
                  </a:lnTo>
                  <a:lnTo>
                    <a:pt x="2351" y="143"/>
                  </a:lnTo>
                  <a:lnTo>
                    <a:pt x="2348" y="137"/>
                  </a:lnTo>
                  <a:lnTo>
                    <a:pt x="2345" y="131"/>
                  </a:lnTo>
                  <a:lnTo>
                    <a:pt x="2344" y="127"/>
                  </a:lnTo>
                  <a:lnTo>
                    <a:pt x="2344" y="123"/>
                  </a:lnTo>
                  <a:lnTo>
                    <a:pt x="2343" y="115"/>
                  </a:lnTo>
                  <a:lnTo>
                    <a:pt x="2344" y="106"/>
                  </a:lnTo>
                  <a:lnTo>
                    <a:pt x="2344" y="102"/>
                  </a:lnTo>
                  <a:lnTo>
                    <a:pt x="2345" y="99"/>
                  </a:lnTo>
                  <a:lnTo>
                    <a:pt x="2348" y="92"/>
                  </a:lnTo>
                  <a:lnTo>
                    <a:pt x="2349" y="89"/>
                  </a:lnTo>
                  <a:lnTo>
                    <a:pt x="2351" y="86"/>
                  </a:lnTo>
                  <a:lnTo>
                    <a:pt x="2356" y="82"/>
                  </a:lnTo>
                  <a:lnTo>
                    <a:pt x="2358" y="80"/>
                  </a:lnTo>
                  <a:lnTo>
                    <a:pt x="2361" y="79"/>
                  </a:lnTo>
                  <a:lnTo>
                    <a:pt x="2364" y="77"/>
                  </a:lnTo>
                  <a:lnTo>
                    <a:pt x="2367" y="77"/>
                  </a:lnTo>
                  <a:lnTo>
                    <a:pt x="2373" y="76"/>
                  </a:lnTo>
                  <a:close/>
                  <a:moveTo>
                    <a:pt x="2473" y="49"/>
                  </a:moveTo>
                  <a:lnTo>
                    <a:pt x="2473" y="220"/>
                  </a:lnTo>
                  <a:lnTo>
                    <a:pt x="2511" y="220"/>
                  </a:lnTo>
                  <a:lnTo>
                    <a:pt x="2511" y="169"/>
                  </a:lnTo>
                  <a:lnTo>
                    <a:pt x="2515" y="172"/>
                  </a:lnTo>
                  <a:lnTo>
                    <a:pt x="2519" y="175"/>
                  </a:lnTo>
                  <a:lnTo>
                    <a:pt x="2523" y="178"/>
                  </a:lnTo>
                  <a:lnTo>
                    <a:pt x="2527" y="179"/>
                  </a:lnTo>
                  <a:lnTo>
                    <a:pt x="2531" y="181"/>
                  </a:lnTo>
                  <a:lnTo>
                    <a:pt x="2535" y="182"/>
                  </a:lnTo>
                  <a:lnTo>
                    <a:pt x="2540" y="183"/>
                  </a:lnTo>
                  <a:lnTo>
                    <a:pt x="2545" y="183"/>
                  </a:lnTo>
                  <a:lnTo>
                    <a:pt x="2552" y="182"/>
                  </a:lnTo>
                  <a:lnTo>
                    <a:pt x="2557" y="181"/>
                  </a:lnTo>
                  <a:lnTo>
                    <a:pt x="2563" y="180"/>
                  </a:lnTo>
                  <a:lnTo>
                    <a:pt x="2568" y="178"/>
                  </a:lnTo>
                  <a:lnTo>
                    <a:pt x="2573" y="175"/>
                  </a:lnTo>
                  <a:lnTo>
                    <a:pt x="2578" y="172"/>
                  </a:lnTo>
                  <a:lnTo>
                    <a:pt x="2582" y="168"/>
                  </a:lnTo>
                  <a:lnTo>
                    <a:pt x="2586" y="164"/>
                  </a:lnTo>
                  <a:lnTo>
                    <a:pt x="2590" y="159"/>
                  </a:lnTo>
                  <a:lnTo>
                    <a:pt x="2593" y="154"/>
                  </a:lnTo>
                  <a:lnTo>
                    <a:pt x="2596" y="148"/>
                  </a:lnTo>
                  <a:lnTo>
                    <a:pt x="2598" y="142"/>
                  </a:lnTo>
                  <a:lnTo>
                    <a:pt x="2600" y="136"/>
                  </a:lnTo>
                  <a:lnTo>
                    <a:pt x="2601" y="129"/>
                  </a:lnTo>
                  <a:lnTo>
                    <a:pt x="2602" y="122"/>
                  </a:lnTo>
                  <a:lnTo>
                    <a:pt x="2602" y="114"/>
                  </a:lnTo>
                  <a:lnTo>
                    <a:pt x="2602" y="107"/>
                  </a:lnTo>
                  <a:lnTo>
                    <a:pt x="2601" y="100"/>
                  </a:lnTo>
                  <a:lnTo>
                    <a:pt x="2600" y="93"/>
                  </a:lnTo>
                  <a:lnTo>
                    <a:pt x="2598" y="86"/>
                  </a:lnTo>
                  <a:lnTo>
                    <a:pt x="2596" y="80"/>
                  </a:lnTo>
                  <a:lnTo>
                    <a:pt x="2593" y="74"/>
                  </a:lnTo>
                  <a:lnTo>
                    <a:pt x="2590" y="69"/>
                  </a:lnTo>
                  <a:lnTo>
                    <a:pt x="2586" y="65"/>
                  </a:lnTo>
                  <a:lnTo>
                    <a:pt x="2582" y="60"/>
                  </a:lnTo>
                  <a:lnTo>
                    <a:pt x="2578" y="57"/>
                  </a:lnTo>
                  <a:lnTo>
                    <a:pt x="2573" y="53"/>
                  </a:lnTo>
                  <a:lnTo>
                    <a:pt x="2568" y="51"/>
                  </a:lnTo>
                  <a:lnTo>
                    <a:pt x="2563" y="49"/>
                  </a:lnTo>
                  <a:lnTo>
                    <a:pt x="2557" y="47"/>
                  </a:lnTo>
                  <a:lnTo>
                    <a:pt x="2551" y="46"/>
                  </a:lnTo>
                  <a:lnTo>
                    <a:pt x="2545" y="46"/>
                  </a:lnTo>
                  <a:lnTo>
                    <a:pt x="2539" y="46"/>
                  </a:lnTo>
                  <a:lnTo>
                    <a:pt x="2534" y="47"/>
                  </a:lnTo>
                  <a:lnTo>
                    <a:pt x="2529" y="48"/>
                  </a:lnTo>
                  <a:lnTo>
                    <a:pt x="2525" y="50"/>
                  </a:lnTo>
                  <a:lnTo>
                    <a:pt x="2521" y="53"/>
                  </a:lnTo>
                  <a:lnTo>
                    <a:pt x="2517" y="56"/>
                  </a:lnTo>
                  <a:lnTo>
                    <a:pt x="2513" y="60"/>
                  </a:lnTo>
                  <a:lnTo>
                    <a:pt x="2509" y="65"/>
                  </a:lnTo>
                  <a:lnTo>
                    <a:pt x="2510" y="49"/>
                  </a:lnTo>
                  <a:lnTo>
                    <a:pt x="2473" y="49"/>
                  </a:lnTo>
                  <a:close/>
                  <a:moveTo>
                    <a:pt x="2537" y="77"/>
                  </a:moveTo>
                  <a:lnTo>
                    <a:pt x="2543" y="77"/>
                  </a:lnTo>
                  <a:lnTo>
                    <a:pt x="2546" y="78"/>
                  </a:lnTo>
                  <a:lnTo>
                    <a:pt x="2548" y="79"/>
                  </a:lnTo>
                  <a:lnTo>
                    <a:pt x="2551" y="81"/>
                  </a:lnTo>
                  <a:lnTo>
                    <a:pt x="2553" y="82"/>
                  </a:lnTo>
                  <a:lnTo>
                    <a:pt x="2557" y="88"/>
                  </a:lnTo>
                  <a:lnTo>
                    <a:pt x="2560" y="93"/>
                  </a:lnTo>
                  <a:lnTo>
                    <a:pt x="2562" y="96"/>
                  </a:lnTo>
                  <a:lnTo>
                    <a:pt x="2563" y="100"/>
                  </a:lnTo>
                  <a:lnTo>
                    <a:pt x="2564" y="107"/>
                  </a:lnTo>
                  <a:lnTo>
                    <a:pt x="2565" y="115"/>
                  </a:lnTo>
                  <a:lnTo>
                    <a:pt x="2564" y="123"/>
                  </a:lnTo>
                  <a:lnTo>
                    <a:pt x="2563" y="127"/>
                  </a:lnTo>
                  <a:lnTo>
                    <a:pt x="2563" y="130"/>
                  </a:lnTo>
                  <a:lnTo>
                    <a:pt x="2560" y="137"/>
                  </a:lnTo>
                  <a:lnTo>
                    <a:pt x="2557" y="142"/>
                  </a:lnTo>
                  <a:lnTo>
                    <a:pt x="2553" y="146"/>
                  </a:lnTo>
                  <a:lnTo>
                    <a:pt x="2548" y="149"/>
                  </a:lnTo>
                  <a:lnTo>
                    <a:pt x="2543" y="151"/>
                  </a:lnTo>
                  <a:lnTo>
                    <a:pt x="2540" y="152"/>
                  </a:lnTo>
                  <a:lnTo>
                    <a:pt x="2537" y="152"/>
                  </a:lnTo>
                  <a:lnTo>
                    <a:pt x="2534" y="152"/>
                  </a:lnTo>
                  <a:lnTo>
                    <a:pt x="2531" y="151"/>
                  </a:lnTo>
                  <a:lnTo>
                    <a:pt x="2528" y="151"/>
                  </a:lnTo>
                  <a:lnTo>
                    <a:pt x="2525" y="149"/>
                  </a:lnTo>
                  <a:lnTo>
                    <a:pt x="2523" y="148"/>
                  </a:lnTo>
                  <a:lnTo>
                    <a:pt x="2521" y="146"/>
                  </a:lnTo>
                  <a:lnTo>
                    <a:pt x="2517" y="142"/>
                  </a:lnTo>
                  <a:lnTo>
                    <a:pt x="2515" y="139"/>
                  </a:lnTo>
                  <a:lnTo>
                    <a:pt x="2514" y="137"/>
                  </a:lnTo>
                  <a:lnTo>
                    <a:pt x="2512" y="133"/>
                  </a:lnTo>
                  <a:lnTo>
                    <a:pt x="2511" y="130"/>
                  </a:lnTo>
                  <a:lnTo>
                    <a:pt x="2510" y="127"/>
                  </a:lnTo>
                  <a:lnTo>
                    <a:pt x="2510" y="123"/>
                  </a:lnTo>
                  <a:lnTo>
                    <a:pt x="2509" y="115"/>
                  </a:lnTo>
                  <a:lnTo>
                    <a:pt x="2510" y="107"/>
                  </a:lnTo>
                  <a:lnTo>
                    <a:pt x="2510" y="103"/>
                  </a:lnTo>
                  <a:lnTo>
                    <a:pt x="2511" y="99"/>
                  </a:lnTo>
                  <a:lnTo>
                    <a:pt x="2514" y="93"/>
                  </a:lnTo>
                  <a:lnTo>
                    <a:pt x="2517" y="88"/>
                  </a:lnTo>
                  <a:lnTo>
                    <a:pt x="2521" y="82"/>
                  </a:lnTo>
                  <a:lnTo>
                    <a:pt x="2525" y="79"/>
                  </a:lnTo>
                  <a:lnTo>
                    <a:pt x="2531" y="77"/>
                  </a:lnTo>
                  <a:lnTo>
                    <a:pt x="2537" y="77"/>
                  </a:lnTo>
                  <a:close/>
                  <a:moveTo>
                    <a:pt x="2632" y="49"/>
                  </a:moveTo>
                  <a:lnTo>
                    <a:pt x="2632" y="179"/>
                  </a:lnTo>
                  <a:lnTo>
                    <a:pt x="2669" y="179"/>
                  </a:lnTo>
                  <a:lnTo>
                    <a:pt x="2669" y="108"/>
                  </a:lnTo>
                  <a:lnTo>
                    <a:pt x="2670" y="101"/>
                  </a:lnTo>
                  <a:lnTo>
                    <a:pt x="2671" y="95"/>
                  </a:lnTo>
                  <a:lnTo>
                    <a:pt x="2672" y="91"/>
                  </a:lnTo>
                  <a:lnTo>
                    <a:pt x="2674" y="86"/>
                  </a:lnTo>
                  <a:lnTo>
                    <a:pt x="2675" y="84"/>
                  </a:lnTo>
                  <a:lnTo>
                    <a:pt x="2677" y="83"/>
                  </a:lnTo>
                  <a:lnTo>
                    <a:pt x="2680" y="80"/>
                  </a:lnTo>
                  <a:lnTo>
                    <a:pt x="2684" y="79"/>
                  </a:lnTo>
                  <a:lnTo>
                    <a:pt x="2689" y="79"/>
                  </a:lnTo>
                  <a:lnTo>
                    <a:pt x="2693" y="79"/>
                  </a:lnTo>
                  <a:lnTo>
                    <a:pt x="2697" y="80"/>
                  </a:lnTo>
                  <a:lnTo>
                    <a:pt x="2699" y="81"/>
                  </a:lnTo>
                  <a:lnTo>
                    <a:pt x="2701" y="83"/>
                  </a:lnTo>
                  <a:lnTo>
                    <a:pt x="2703" y="86"/>
                  </a:lnTo>
                  <a:lnTo>
                    <a:pt x="2705" y="91"/>
                  </a:lnTo>
                  <a:lnTo>
                    <a:pt x="2707" y="95"/>
                  </a:lnTo>
                  <a:lnTo>
                    <a:pt x="2707" y="98"/>
                  </a:lnTo>
                  <a:lnTo>
                    <a:pt x="2708" y="101"/>
                  </a:lnTo>
                  <a:lnTo>
                    <a:pt x="2708" y="108"/>
                  </a:lnTo>
                  <a:lnTo>
                    <a:pt x="2708" y="179"/>
                  </a:lnTo>
                  <a:lnTo>
                    <a:pt x="2746" y="179"/>
                  </a:lnTo>
                  <a:lnTo>
                    <a:pt x="2746" y="108"/>
                  </a:lnTo>
                  <a:lnTo>
                    <a:pt x="2746" y="101"/>
                  </a:lnTo>
                  <a:lnTo>
                    <a:pt x="2747" y="95"/>
                  </a:lnTo>
                  <a:lnTo>
                    <a:pt x="2748" y="93"/>
                  </a:lnTo>
                  <a:lnTo>
                    <a:pt x="2748" y="91"/>
                  </a:lnTo>
                  <a:lnTo>
                    <a:pt x="2750" y="86"/>
                  </a:lnTo>
                  <a:lnTo>
                    <a:pt x="2752" y="84"/>
                  </a:lnTo>
                  <a:lnTo>
                    <a:pt x="2753" y="83"/>
                  </a:lnTo>
                  <a:lnTo>
                    <a:pt x="2756" y="80"/>
                  </a:lnTo>
                  <a:lnTo>
                    <a:pt x="2760" y="79"/>
                  </a:lnTo>
                  <a:lnTo>
                    <a:pt x="2765" y="79"/>
                  </a:lnTo>
                  <a:lnTo>
                    <a:pt x="2770" y="79"/>
                  </a:lnTo>
                  <a:lnTo>
                    <a:pt x="2773" y="80"/>
                  </a:lnTo>
                  <a:lnTo>
                    <a:pt x="2775" y="81"/>
                  </a:lnTo>
                  <a:lnTo>
                    <a:pt x="2777" y="83"/>
                  </a:lnTo>
                  <a:lnTo>
                    <a:pt x="2779" y="86"/>
                  </a:lnTo>
                  <a:lnTo>
                    <a:pt x="2781" y="91"/>
                  </a:lnTo>
                  <a:lnTo>
                    <a:pt x="2783" y="95"/>
                  </a:lnTo>
                  <a:lnTo>
                    <a:pt x="2783" y="98"/>
                  </a:lnTo>
                  <a:lnTo>
                    <a:pt x="2784" y="101"/>
                  </a:lnTo>
                  <a:lnTo>
                    <a:pt x="2784" y="108"/>
                  </a:lnTo>
                  <a:lnTo>
                    <a:pt x="2784" y="179"/>
                  </a:lnTo>
                  <a:lnTo>
                    <a:pt x="2822" y="179"/>
                  </a:lnTo>
                  <a:lnTo>
                    <a:pt x="2822" y="94"/>
                  </a:lnTo>
                  <a:lnTo>
                    <a:pt x="2821" y="81"/>
                  </a:lnTo>
                  <a:lnTo>
                    <a:pt x="2819" y="72"/>
                  </a:lnTo>
                  <a:lnTo>
                    <a:pt x="2818" y="68"/>
                  </a:lnTo>
                  <a:lnTo>
                    <a:pt x="2816" y="64"/>
                  </a:lnTo>
                  <a:lnTo>
                    <a:pt x="2814" y="61"/>
                  </a:lnTo>
                  <a:lnTo>
                    <a:pt x="2812" y="58"/>
                  </a:lnTo>
                  <a:lnTo>
                    <a:pt x="2809" y="55"/>
                  </a:lnTo>
                  <a:lnTo>
                    <a:pt x="2805" y="53"/>
                  </a:lnTo>
                  <a:lnTo>
                    <a:pt x="2802" y="51"/>
                  </a:lnTo>
                  <a:lnTo>
                    <a:pt x="2798" y="49"/>
                  </a:lnTo>
                  <a:lnTo>
                    <a:pt x="2794" y="48"/>
                  </a:lnTo>
                  <a:lnTo>
                    <a:pt x="2789" y="47"/>
                  </a:lnTo>
                  <a:lnTo>
                    <a:pt x="2780" y="46"/>
                  </a:lnTo>
                  <a:lnTo>
                    <a:pt x="2774" y="46"/>
                  </a:lnTo>
                  <a:lnTo>
                    <a:pt x="2768" y="47"/>
                  </a:lnTo>
                  <a:lnTo>
                    <a:pt x="2766" y="48"/>
                  </a:lnTo>
                  <a:lnTo>
                    <a:pt x="2763" y="48"/>
                  </a:lnTo>
                  <a:lnTo>
                    <a:pt x="2759" y="50"/>
                  </a:lnTo>
                  <a:lnTo>
                    <a:pt x="2754" y="53"/>
                  </a:lnTo>
                  <a:lnTo>
                    <a:pt x="2749" y="57"/>
                  </a:lnTo>
                  <a:lnTo>
                    <a:pt x="2745" y="61"/>
                  </a:lnTo>
                  <a:lnTo>
                    <a:pt x="2740" y="67"/>
                  </a:lnTo>
                  <a:lnTo>
                    <a:pt x="2737" y="62"/>
                  </a:lnTo>
                  <a:lnTo>
                    <a:pt x="2733" y="57"/>
                  </a:lnTo>
                  <a:lnTo>
                    <a:pt x="2729" y="54"/>
                  </a:lnTo>
                  <a:lnTo>
                    <a:pt x="2725" y="51"/>
                  </a:lnTo>
                  <a:lnTo>
                    <a:pt x="2720" y="49"/>
                  </a:lnTo>
                  <a:lnTo>
                    <a:pt x="2715" y="47"/>
                  </a:lnTo>
                  <a:lnTo>
                    <a:pt x="2710" y="46"/>
                  </a:lnTo>
                  <a:lnTo>
                    <a:pt x="2704" y="46"/>
                  </a:lnTo>
                  <a:lnTo>
                    <a:pt x="2698" y="46"/>
                  </a:lnTo>
                  <a:lnTo>
                    <a:pt x="2693" y="47"/>
                  </a:lnTo>
                  <a:lnTo>
                    <a:pt x="2689" y="48"/>
                  </a:lnTo>
                  <a:lnTo>
                    <a:pt x="2685" y="50"/>
                  </a:lnTo>
                  <a:lnTo>
                    <a:pt x="2681" y="52"/>
                  </a:lnTo>
                  <a:lnTo>
                    <a:pt x="2677" y="56"/>
                  </a:lnTo>
                  <a:lnTo>
                    <a:pt x="2675" y="58"/>
                  </a:lnTo>
                  <a:lnTo>
                    <a:pt x="2673" y="60"/>
                  </a:lnTo>
                  <a:lnTo>
                    <a:pt x="2668" y="65"/>
                  </a:lnTo>
                  <a:lnTo>
                    <a:pt x="2668" y="49"/>
                  </a:lnTo>
                  <a:lnTo>
                    <a:pt x="2632" y="49"/>
                  </a:lnTo>
                  <a:close/>
                  <a:moveTo>
                    <a:pt x="2981" y="126"/>
                  </a:moveTo>
                  <a:lnTo>
                    <a:pt x="2981" y="113"/>
                  </a:lnTo>
                  <a:lnTo>
                    <a:pt x="2981" y="108"/>
                  </a:lnTo>
                  <a:lnTo>
                    <a:pt x="2980" y="103"/>
                  </a:lnTo>
                  <a:lnTo>
                    <a:pt x="2978" y="93"/>
                  </a:lnTo>
                  <a:lnTo>
                    <a:pt x="2975" y="84"/>
                  </a:lnTo>
                  <a:lnTo>
                    <a:pt x="2973" y="79"/>
                  </a:lnTo>
                  <a:lnTo>
                    <a:pt x="2971" y="75"/>
                  </a:lnTo>
                  <a:lnTo>
                    <a:pt x="2966" y="68"/>
                  </a:lnTo>
                  <a:lnTo>
                    <a:pt x="2963" y="64"/>
                  </a:lnTo>
                  <a:lnTo>
                    <a:pt x="2960" y="61"/>
                  </a:lnTo>
                  <a:lnTo>
                    <a:pt x="2953" y="56"/>
                  </a:lnTo>
                  <a:lnTo>
                    <a:pt x="2945" y="51"/>
                  </a:lnTo>
                  <a:lnTo>
                    <a:pt x="2941" y="50"/>
                  </a:lnTo>
                  <a:lnTo>
                    <a:pt x="2937" y="48"/>
                  </a:lnTo>
                  <a:lnTo>
                    <a:pt x="2932" y="47"/>
                  </a:lnTo>
                  <a:lnTo>
                    <a:pt x="2928" y="46"/>
                  </a:lnTo>
                  <a:lnTo>
                    <a:pt x="2918" y="46"/>
                  </a:lnTo>
                  <a:lnTo>
                    <a:pt x="2910" y="46"/>
                  </a:lnTo>
                  <a:lnTo>
                    <a:pt x="2904" y="47"/>
                  </a:lnTo>
                  <a:lnTo>
                    <a:pt x="2897" y="49"/>
                  </a:lnTo>
                  <a:lnTo>
                    <a:pt x="2891" y="51"/>
                  </a:lnTo>
                  <a:lnTo>
                    <a:pt x="2885" y="54"/>
                  </a:lnTo>
                  <a:lnTo>
                    <a:pt x="2880" y="57"/>
                  </a:lnTo>
                  <a:lnTo>
                    <a:pt x="2875" y="61"/>
                  </a:lnTo>
                  <a:lnTo>
                    <a:pt x="2870" y="65"/>
                  </a:lnTo>
                  <a:lnTo>
                    <a:pt x="2866" y="70"/>
                  </a:lnTo>
                  <a:lnTo>
                    <a:pt x="2862" y="75"/>
                  </a:lnTo>
                  <a:lnTo>
                    <a:pt x="2859" y="80"/>
                  </a:lnTo>
                  <a:lnTo>
                    <a:pt x="2857" y="86"/>
                  </a:lnTo>
                  <a:lnTo>
                    <a:pt x="2854" y="94"/>
                  </a:lnTo>
                  <a:lnTo>
                    <a:pt x="2853" y="100"/>
                  </a:lnTo>
                  <a:lnTo>
                    <a:pt x="2852" y="108"/>
                  </a:lnTo>
                  <a:lnTo>
                    <a:pt x="2852" y="115"/>
                  </a:lnTo>
                  <a:lnTo>
                    <a:pt x="2852" y="122"/>
                  </a:lnTo>
                  <a:lnTo>
                    <a:pt x="2853" y="129"/>
                  </a:lnTo>
                  <a:lnTo>
                    <a:pt x="2854" y="136"/>
                  </a:lnTo>
                  <a:lnTo>
                    <a:pt x="2856" y="143"/>
                  </a:lnTo>
                  <a:lnTo>
                    <a:pt x="2859" y="149"/>
                  </a:lnTo>
                  <a:lnTo>
                    <a:pt x="2862" y="154"/>
                  </a:lnTo>
                  <a:lnTo>
                    <a:pt x="2866" y="159"/>
                  </a:lnTo>
                  <a:lnTo>
                    <a:pt x="2870" y="164"/>
                  </a:lnTo>
                  <a:lnTo>
                    <a:pt x="2874" y="168"/>
                  </a:lnTo>
                  <a:lnTo>
                    <a:pt x="2879" y="172"/>
                  </a:lnTo>
                  <a:lnTo>
                    <a:pt x="2885" y="175"/>
                  </a:lnTo>
                  <a:lnTo>
                    <a:pt x="2891" y="178"/>
                  </a:lnTo>
                  <a:lnTo>
                    <a:pt x="2897" y="180"/>
                  </a:lnTo>
                  <a:lnTo>
                    <a:pt x="2904" y="181"/>
                  </a:lnTo>
                  <a:lnTo>
                    <a:pt x="2911" y="182"/>
                  </a:lnTo>
                  <a:lnTo>
                    <a:pt x="2918" y="183"/>
                  </a:lnTo>
                  <a:lnTo>
                    <a:pt x="2929" y="182"/>
                  </a:lnTo>
                  <a:lnTo>
                    <a:pt x="2940" y="180"/>
                  </a:lnTo>
                  <a:lnTo>
                    <a:pt x="2944" y="178"/>
                  </a:lnTo>
                  <a:lnTo>
                    <a:pt x="2949" y="176"/>
                  </a:lnTo>
                  <a:lnTo>
                    <a:pt x="2954" y="174"/>
                  </a:lnTo>
                  <a:lnTo>
                    <a:pt x="2958" y="172"/>
                  </a:lnTo>
                  <a:lnTo>
                    <a:pt x="2962" y="169"/>
                  </a:lnTo>
                  <a:lnTo>
                    <a:pt x="2965" y="166"/>
                  </a:lnTo>
                  <a:lnTo>
                    <a:pt x="2968" y="162"/>
                  </a:lnTo>
                  <a:lnTo>
                    <a:pt x="2971" y="159"/>
                  </a:lnTo>
                  <a:lnTo>
                    <a:pt x="2976" y="151"/>
                  </a:lnTo>
                  <a:lnTo>
                    <a:pt x="2978" y="146"/>
                  </a:lnTo>
                  <a:lnTo>
                    <a:pt x="2980" y="142"/>
                  </a:lnTo>
                  <a:lnTo>
                    <a:pt x="2941" y="142"/>
                  </a:lnTo>
                  <a:lnTo>
                    <a:pt x="2939" y="144"/>
                  </a:lnTo>
                  <a:lnTo>
                    <a:pt x="2937" y="147"/>
                  </a:lnTo>
                  <a:lnTo>
                    <a:pt x="2935" y="149"/>
                  </a:lnTo>
                  <a:lnTo>
                    <a:pt x="2932" y="150"/>
                  </a:lnTo>
                  <a:lnTo>
                    <a:pt x="2929" y="152"/>
                  </a:lnTo>
                  <a:lnTo>
                    <a:pt x="2926" y="152"/>
                  </a:lnTo>
                  <a:lnTo>
                    <a:pt x="2919" y="153"/>
                  </a:lnTo>
                  <a:lnTo>
                    <a:pt x="2913" y="153"/>
                  </a:lnTo>
                  <a:lnTo>
                    <a:pt x="2908" y="151"/>
                  </a:lnTo>
                  <a:lnTo>
                    <a:pt x="2905" y="150"/>
                  </a:lnTo>
                  <a:lnTo>
                    <a:pt x="2903" y="149"/>
                  </a:lnTo>
                  <a:lnTo>
                    <a:pt x="2901" y="148"/>
                  </a:lnTo>
                  <a:lnTo>
                    <a:pt x="2899" y="146"/>
                  </a:lnTo>
                  <a:lnTo>
                    <a:pt x="2896" y="142"/>
                  </a:lnTo>
                  <a:lnTo>
                    <a:pt x="2893" y="138"/>
                  </a:lnTo>
                  <a:lnTo>
                    <a:pt x="2891" y="132"/>
                  </a:lnTo>
                  <a:lnTo>
                    <a:pt x="2890" y="126"/>
                  </a:lnTo>
                  <a:lnTo>
                    <a:pt x="2981" y="126"/>
                  </a:lnTo>
                  <a:close/>
                  <a:moveTo>
                    <a:pt x="2890" y="99"/>
                  </a:moveTo>
                  <a:lnTo>
                    <a:pt x="2891" y="96"/>
                  </a:lnTo>
                  <a:lnTo>
                    <a:pt x="2892" y="94"/>
                  </a:lnTo>
                  <a:lnTo>
                    <a:pt x="2894" y="89"/>
                  </a:lnTo>
                  <a:lnTo>
                    <a:pt x="2896" y="84"/>
                  </a:lnTo>
                  <a:lnTo>
                    <a:pt x="2899" y="81"/>
                  </a:lnTo>
                  <a:lnTo>
                    <a:pt x="2903" y="78"/>
                  </a:lnTo>
                  <a:lnTo>
                    <a:pt x="2907" y="76"/>
                  </a:lnTo>
                  <a:lnTo>
                    <a:pt x="2912" y="75"/>
                  </a:lnTo>
                  <a:lnTo>
                    <a:pt x="2917" y="75"/>
                  </a:lnTo>
                  <a:lnTo>
                    <a:pt x="2923" y="75"/>
                  </a:lnTo>
                  <a:lnTo>
                    <a:pt x="2927" y="76"/>
                  </a:lnTo>
                  <a:lnTo>
                    <a:pt x="2931" y="78"/>
                  </a:lnTo>
                  <a:lnTo>
                    <a:pt x="2935" y="81"/>
                  </a:lnTo>
                  <a:lnTo>
                    <a:pt x="2938" y="84"/>
                  </a:lnTo>
                  <a:lnTo>
                    <a:pt x="2940" y="89"/>
                  </a:lnTo>
                  <a:lnTo>
                    <a:pt x="2941" y="91"/>
                  </a:lnTo>
                  <a:lnTo>
                    <a:pt x="2942" y="94"/>
                  </a:lnTo>
                  <a:lnTo>
                    <a:pt x="2942" y="99"/>
                  </a:lnTo>
                  <a:lnTo>
                    <a:pt x="2890" y="99"/>
                  </a:lnTo>
                  <a:close/>
                  <a:moveTo>
                    <a:pt x="3011" y="49"/>
                  </a:moveTo>
                  <a:lnTo>
                    <a:pt x="3011" y="179"/>
                  </a:lnTo>
                  <a:lnTo>
                    <a:pt x="3049" y="179"/>
                  </a:lnTo>
                  <a:lnTo>
                    <a:pt x="3049" y="107"/>
                  </a:lnTo>
                  <a:lnTo>
                    <a:pt x="3049" y="100"/>
                  </a:lnTo>
                  <a:lnTo>
                    <a:pt x="3050" y="94"/>
                  </a:lnTo>
                  <a:lnTo>
                    <a:pt x="3052" y="89"/>
                  </a:lnTo>
                  <a:lnTo>
                    <a:pt x="3055" y="85"/>
                  </a:lnTo>
                  <a:lnTo>
                    <a:pt x="3056" y="83"/>
                  </a:lnTo>
                  <a:lnTo>
                    <a:pt x="3058" y="82"/>
                  </a:lnTo>
                  <a:lnTo>
                    <a:pt x="3062" y="79"/>
                  </a:lnTo>
                  <a:lnTo>
                    <a:pt x="3066" y="78"/>
                  </a:lnTo>
                  <a:lnTo>
                    <a:pt x="3071" y="78"/>
                  </a:lnTo>
                  <a:lnTo>
                    <a:pt x="3076" y="78"/>
                  </a:lnTo>
                  <a:lnTo>
                    <a:pt x="3078" y="79"/>
                  </a:lnTo>
                  <a:lnTo>
                    <a:pt x="3080" y="80"/>
                  </a:lnTo>
                  <a:lnTo>
                    <a:pt x="3084" y="82"/>
                  </a:lnTo>
                  <a:lnTo>
                    <a:pt x="3087" y="85"/>
                  </a:lnTo>
                  <a:lnTo>
                    <a:pt x="3089" y="90"/>
                  </a:lnTo>
                  <a:lnTo>
                    <a:pt x="3090" y="94"/>
                  </a:lnTo>
                  <a:lnTo>
                    <a:pt x="3090" y="101"/>
                  </a:lnTo>
                  <a:lnTo>
                    <a:pt x="3091" y="109"/>
                  </a:lnTo>
                  <a:lnTo>
                    <a:pt x="3091" y="179"/>
                  </a:lnTo>
                  <a:lnTo>
                    <a:pt x="3128" y="179"/>
                  </a:lnTo>
                  <a:lnTo>
                    <a:pt x="3128" y="96"/>
                  </a:lnTo>
                  <a:lnTo>
                    <a:pt x="3128" y="90"/>
                  </a:lnTo>
                  <a:lnTo>
                    <a:pt x="3128" y="84"/>
                  </a:lnTo>
                  <a:lnTo>
                    <a:pt x="3127" y="79"/>
                  </a:lnTo>
                  <a:lnTo>
                    <a:pt x="3125" y="74"/>
                  </a:lnTo>
                  <a:lnTo>
                    <a:pt x="3124" y="70"/>
                  </a:lnTo>
                  <a:lnTo>
                    <a:pt x="3122" y="66"/>
                  </a:lnTo>
                  <a:lnTo>
                    <a:pt x="3119" y="62"/>
                  </a:lnTo>
                  <a:lnTo>
                    <a:pt x="3116" y="59"/>
                  </a:lnTo>
                  <a:lnTo>
                    <a:pt x="3113" y="56"/>
                  </a:lnTo>
                  <a:lnTo>
                    <a:pt x="3110" y="53"/>
                  </a:lnTo>
                  <a:lnTo>
                    <a:pt x="3106" y="51"/>
                  </a:lnTo>
                  <a:lnTo>
                    <a:pt x="3102" y="49"/>
                  </a:lnTo>
                  <a:lnTo>
                    <a:pt x="3098" y="48"/>
                  </a:lnTo>
                  <a:lnTo>
                    <a:pt x="3093" y="46"/>
                  </a:lnTo>
                  <a:lnTo>
                    <a:pt x="3083" y="46"/>
                  </a:lnTo>
                  <a:lnTo>
                    <a:pt x="3074" y="46"/>
                  </a:lnTo>
                  <a:lnTo>
                    <a:pt x="3070" y="47"/>
                  </a:lnTo>
                  <a:lnTo>
                    <a:pt x="3066" y="49"/>
                  </a:lnTo>
                  <a:lnTo>
                    <a:pt x="3062" y="51"/>
                  </a:lnTo>
                  <a:lnTo>
                    <a:pt x="3058" y="54"/>
                  </a:lnTo>
                  <a:lnTo>
                    <a:pt x="3053" y="57"/>
                  </a:lnTo>
                  <a:lnTo>
                    <a:pt x="3048" y="62"/>
                  </a:lnTo>
                  <a:lnTo>
                    <a:pt x="3048" y="49"/>
                  </a:lnTo>
                  <a:lnTo>
                    <a:pt x="3011" y="49"/>
                  </a:lnTo>
                  <a:close/>
                  <a:moveTo>
                    <a:pt x="3230" y="51"/>
                  </a:moveTo>
                  <a:lnTo>
                    <a:pt x="3207" y="51"/>
                  </a:lnTo>
                  <a:lnTo>
                    <a:pt x="3207" y="10"/>
                  </a:lnTo>
                  <a:lnTo>
                    <a:pt x="3169" y="10"/>
                  </a:lnTo>
                  <a:lnTo>
                    <a:pt x="3169" y="51"/>
                  </a:lnTo>
                  <a:lnTo>
                    <a:pt x="3151" y="51"/>
                  </a:lnTo>
                  <a:lnTo>
                    <a:pt x="3151" y="78"/>
                  </a:lnTo>
                  <a:lnTo>
                    <a:pt x="3169" y="78"/>
                  </a:lnTo>
                  <a:lnTo>
                    <a:pt x="3169" y="137"/>
                  </a:lnTo>
                  <a:lnTo>
                    <a:pt x="3169" y="150"/>
                  </a:lnTo>
                  <a:lnTo>
                    <a:pt x="3170" y="155"/>
                  </a:lnTo>
                  <a:lnTo>
                    <a:pt x="3170" y="159"/>
                  </a:lnTo>
                  <a:lnTo>
                    <a:pt x="3171" y="163"/>
                  </a:lnTo>
                  <a:lnTo>
                    <a:pt x="3173" y="166"/>
                  </a:lnTo>
                  <a:lnTo>
                    <a:pt x="3174" y="168"/>
                  </a:lnTo>
                  <a:lnTo>
                    <a:pt x="3176" y="171"/>
                  </a:lnTo>
                  <a:lnTo>
                    <a:pt x="3181" y="175"/>
                  </a:lnTo>
                  <a:lnTo>
                    <a:pt x="3187" y="177"/>
                  </a:lnTo>
                  <a:lnTo>
                    <a:pt x="3191" y="178"/>
                  </a:lnTo>
                  <a:lnTo>
                    <a:pt x="3196" y="179"/>
                  </a:lnTo>
                  <a:lnTo>
                    <a:pt x="3207" y="179"/>
                  </a:lnTo>
                  <a:lnTo>
                    <a:pt x="3230" y="179"/>
                  </a:lnTo>
                  <a:lnTo>
                    <a:pt x="3230" y="151"/>
                  </a:lnTo>
                  <a:lnTo>
                    <a:pt x="3216" y="151"/>
                  </a:lnTo>
                  <a:lnTo>
                    <a:pt x="3213" y="151"/>
                  </a:lnTo>
                  <a:lnTo>
                    <a:pt x="3211" y="150"/>
                  </a:lnTo>
                  <a:lnTo>
                    <a:pt x="3209" y="149"/>
                  </a:lnTo>
                  <a:lnTo>
                    <a:pt x="3208" y="147"/>
                  </a:lnTo>
                  <a:lnTo>
                    <a:pt x="3207" y="145"/>
                  </a:lnTo>
                  <a:lnTo>
                    <a:pt x="3207" y="141"/>
                  </a:lnTo>
                  <a:lnTo>
                    <a:pt x="3207" y="129"/>
                  </a:lnTo>
                  <a:lnTo>
                    <a:pt x="3207" y="78"/>
                  </a:lnTo>
                  <a:lnTo>
                    <a:pt x="3230" y="78"/>
                  </a:lnTo>
                  <a:lnTo>
                    <a:pt x="32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1258888" y="846138"/>
              <a:ext cx="1144588" cy="1130300"/>
            </a:xfrm>
            <a:custGeom>
              <a:avLst/>
              <a:gdLst>
                <a:gd name="T0" fmla="*/ 360 w 721"/>
                <a:gd name="T1" fmla="*/ 201 h 712"/>
                <a:gd name="T2" fmla="*/ 451 w 721"/>
                <a:gd name="T3" fmla="*/ 444 h 712"/>
                <a:gd name="T4" fmla="*/ 270 w 721"/>
                <a:gd name="T5" fmla="*/ 444 h 712"/>
                <a:gd name="T6" fmla="*/ 360 w 721"/>
                <a:gd name="T7" fmla="*/ 201 h 712"/>
                <a:gd name="T8" fmla="*/ 256 w 721"/>
                <a:gd name="T9" fmla="*/ 0 h 712"/>
                <a:gd name="T10" fmla="*/ 0 w 721"/>
                <a:gd name="T11" fmla="*/ 712 h 712"/>
                <a:gd name="T12" fmla="*/ 183 w 721"/>
                <a:gd name="T13" fmla="*/ 712 h 712"/>
                <a:gd name="T14" fmla="*/ 228 w 721"/>
                <a:gd name="T15" fmla="*/ 586 h 712"/>
                <a:gd name="T16" fmla="*/ 493 w 721"/>
                <a:gd name="T17" fmla="*/ 586 h 712"/>
                <a:gd name="T18" fmla="*/ 538 w 721"/>
                <a:gd name="T19" fmla="*/ 712 h 712"/>
                <a:gd name="T20" fmla="*/ 721 w 721"/>
                <a:gd name="T21" fmla="*/ 712 h 712"/>
                <a:gd name="T22" fmla="*/ 465 w 721"/>
                <a:gd name="T23" fmla="*/ 0 h 712"/>
                <a:gd name="T24" fmla="*/ 256 w 721"/>
                <a:gd name="T25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1" h="712">
                  <a:moveTo>
                    <a:pt x="360" y="201"/>
                  </a:moveTo>
                  <a:lnTo>
                    <a:pt x="451" y="444"/>
                  </a:lnTo>
                  <a:lnTo>
                    <a:pt x="270" y="444"/>
                  </a:lnTo>
                  <a:lnTo>
                    <a:pt x="360" y="201"/>
                  </a:lnTo>
                  <a:close/>
                  <a:moveTo>
                    <a:pt x="256" y="0"/>
                  </a:moveTo>
                  <a:lnTo>
                    <a:pt x="0" y="712"/>
                  </a:lnTo>
                  <a:lnTo>
                    <a:pt x="183" y="712"/>
                  </a:lnTo>
                  <a:lnTo>
                    <a:pt x="228" y="586"/>
                  </a:lnTo>
                  <a:lnTo>
                    <a:pt x="493" y="586"/>
                  </a:lnTo>
                  <a:lnTo>
                    <a:pt x="538" y="712"/>
                  </a:lnTo>
                  <a:lnTo>
                    <a:pt x="721" y="712"/>
                  </a:lnTo>
                  <a:lnTo>
                    <a:pt x="465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/>
            <p:cNvSpPr>
              <a:spLocks noEditPoints="1"/>
            </p:cNvSpPr>
            <p:nvPr userDrawn="1"/>
          </p:nvSpPr>
          <p:spPr bwMode="auto">
            <a:xfrm>
              <a:off x="2511426" y="846138"/>
              <a:ext cx="879475" cy="1130300"/>
            </a:xfrm>
            <a:custGeom>
              <a:avLst/>
              <a:gdLst>
                <a:gd name="T0" fmla="*/ 554 w 554"/>
                <a:gd name="T1" fmla="*/ 220 h 712"/>
                <a:gd name="T2" fmla="*/ 552 w 554"/>
                <a:gd name="T3" fmla="*/ 196 h 712"/>
                <a:gd name="T4" fmla="*/ 549 w 554"/>
                <a:gd name="T5" fmla="*/ 185 h 712"/>
                <a:gd name="T6" fmla="*/ 543 w 554"/>
                <a:gd name="T7" fmla="*/ 162 h 712"/>
                <a:gd name="T8" fmla="*/ 535 w 554"/>
                <a:gd name="T9" fmla="*/ 141 h 712"/>
                <a:gd name="T10" fmla="*/ 525 w 554"/>
                <a:gd name="T11" fmla="*/ 120 h 712"/>
                <a:gd name="T12" fmla="*/ 513 w 554"/>
                <a:gd name="T13" fmla="*/ 101 h 712"/>
                <a:gd name="T14" fmla="*/ 499 w 554"/>
                <a:gd name="T15" fmla="*/ 83 h 712"/>
                <a:gd name="T16" fmla="*/ 487 w 554"/>
                <a:gd name="T17" fmla="*/ 71 h 712"/>
                <a:gd name="T18" fmla="*/ 474 w 554"/>
                <a:gd name="T19" fmla="*/ 59 h 712"/>
                <a:gd name="T20" fmla="*/ 456 w 554"/>
                <a:gd name="T21" fmla="*/ 45 h 712"/>
                <a:gd name="T22" fmla="*/ 436 w 554"/>
                <a:gd name="T23" fmla="*/ 33 h 712"/>
                <a:gd name="T24" fmla="*/ 415 w 554"/>
                <a:gd name="T25" fmla="*/ 22 h 712"/>
                <a:gd name="T26" fmla="*/ 393 w 554"/>
                <a:gd name="T27" fmla="*/ 14 h 712"/>
                <a:gd name="T28" fmla="*/ 370 w 554"/>
                <a:gd name="T29" fmla="*/ 7 h 712"/>
                <a:gd name="T30" fmla="*/ 346 w 554"/>
                <a:gd name="T31" fmla="*/ 2 h 712"/>
                <a:gd name="T32" fmla="*/ 321 w 554"/>
                <a:gd name="T33" fmla="*/ 0 h 712"/>
                <a:gd name="T34" fmla="*/ 0 w 554"/>
                <a:gd name="T35" fmla="*/ 0 h 712"/>
                <a:gd name="T36" fmla="*/ 170 w 554"/>
                <a:gd name="T37" fmla="*/ 712 h 712"/>
                <a:gd name="T38" fmla="*/ 308 w 554"/>
                <a:gd name="T39" fmla="*/ 465 h 712"/>
                <a:gd name="T40" fmla="*/ 333 w 554"/>
                <a:gd name="T41" fmla="*/ 464 h 712"/>
                <a:gd name="T42" fmla="*/ 358 w 554"/>
                <a:gd name="T43" fmla="*/ 461 h 712"/>
                <a:gd name="T44" fmla="*/ 382 w 554"/>
                <a:gd name="T45" fmla="*/ 455 h 712"/>
                <a:gd name="T46" fmla="*/ 404 w 554"/>
                <a:gd name="T47" fmla="*/ 448 h 712"/>
                <a:gd name="T48" fmla="*/ 426 w 554"/>
                <a:gd name="T49" fmla="*/ 438 h 712"/>
                <a:gd name="T50" fmla="*/ 446 w 554"/>
                <a:gd name="T51" fmla="*/ 426 h 712"/>
                <a:gd name="T52" fmla="*/ 465 w 554"/>
                <a:gd name="T53" fmla="*/ 413 h 712"/>
                <a:gd name="T54" fmla="*/ 483 w 554"/>
                <a:gd name="T55" fmla="*/ 398 h 712"/>
                <a:gd name="T56" fmla="*/ 499 w 554"/>
                <a:gd name="T57" fmla="*/ 382 h 712"/>
                <a:gd name="T58" fmla="*/ 513 w 554"/>
                <a:gd name="T59" fmla="*/ 364 h 712"/>
                <a:gd name="T60" fmla="*/ 525 w 554"/>
                <a:gd name="T61" fmla="*/ 344 h 712"/>
                <a:gd name="T62" fmla="*/ 535 w 554"/>
                <a:gd name="T63" fmla="*/ 323 h 712"/>
                <a:gd name="T64" fmla="*/ 543 w 554"/>
                <a:gd name="T65" fmla="*/ 302 h 712"/>
                <a:gd name="T66" fmla="*/ 549 w 554"/>
                <a:gd name="T67" fmla="*/ 280 h 712"/>
                <a:gd name="T68" fmla="*/ 554 w 554"/>
                <a:gd name="T69" fmla="*/ 244 h 712"/>
                <a:gd name="T70" fmla="*/ 370 w 554"/>
                <a:gd name="T71" fmla="*/ 232 h 712"/>
                <a:gd name="T72" fmla="*/ 368 w 554"/>
                <a:gd name="T73" fmla="*/ 249 h 712"/>
                <a:gd name="T74" fmla="*/ 363 w 554"/>
                <a:gd name="T75" fmla="*/ 264 h 712"/>
                <a:gd name="T76" fmla="*/ 356 w 554"/>
                <a:gd name="T77" fmla="*/ 277 h 712"/>
                <a:gd name="T78" fmla="*/ 349 w 554"/>
                <a:gd name="T79" fmla="*/ 287 h 712"/>
                <a:gd name="T80" fmla="*/ 340 w 554"/>
                <a:gd name="T81" fmla="*/ 295 h 712"/>
                <a:gd name="T82" fmla="*/ 334 w 554"/>
                <a:gd name="T83" fmla="*/ 299 h 712"/>
                <a:gd name="T84" fmla="*/ 320 w 554"/>
                <a:gd name="T85" fmla="*/ 307 h 712"/>
                <a:gd name="T86" fmla="*/ 305 w 554"/>
                <a:gd name="T87" fmla="*/ 311 h 712"/>
                <a:gd name="T88" fmla="*/ 289 w 554"/>
                <a:gd name="T89" fmla="*/ 313 h 712"/>
                <a:gd name="T90" fmla="*/ 170 w 554"/>
                <a:gd name="T91" fmla="*/ 151 h 712"/>
                <a:gd name="T92" fmla="*/ 297 w 554"/>
                <a:gd name="T93" fmla="*/ 152 h 712"/>
                <a:gd name="T94" fmla="*/ 313 w 554"/>
                <a:gd name="T95" fmla="*/ 155 h 712"/>
                <a:gd name="T96" fmla="*/ 328 w 554"/>
                <a:gd name="T97" fmla="*/ 161 h 712"/>
                <a:gd name="T98" fmla="*/ 340 w 554"/>
                <a:gd name="T99" fmla="*/ 170 h 712"/>
                <a:gd name="T100" fmla="*/ 346 w 554"/>
                <a:gd name="T101" fmla="*/ 175 h 712"/>
                <a:gd name="T102" fmla="*/ 354 w 554"/>
                <a:gd name="T103" fmla="*/ 184 h 712"/>
                <a:gd name="T104" fmla="*/ 360 w 554"/>
                <a:gd name="T105" fmla="*/ 193 h 712"/>
                <a:gd name="T106" fmla="*/ 366 w 554"/>
                <a:gd name="T107" fmla="*/ 208 h 712"/>
                <a:gd name="T108" fmla="*/ 369 w 554"/>
                <a:gd name="T109" fmla="*/ 22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4" h="712">
                  <a:moveTo>
                    <a:pt x="554" y="232"/>
                  </a:moveTo>
                  <a:lnTo>
                    <a:pt x="554" y="220"/>
                  </a:lnTo>
                  <a:lnTo>
                    <a:pt x="553" y="208"/>
                  </a:lnTo>
                  <a:lnTo>
                    <a:pt x="552" y="196"/>
                  </a:lnTo>
                  <a:lnTo>
                    <a:pt x="551" y="190"/>
                  </a:lnTo>
                  <a:lnTo>
                    <a:pt x="549" y="185"/>
                  </a:lnTo>
                  <a:lnTo>
                    <a:pt x="547" y="173"/>
                  </a:lnTo>
                  <a:lnTo>
                    <a:pt x="543" y="162"/>
                  </a:lnTo>
                  <a:lnTo>
                    <a:pt x="540" y="151"/>
                  </a:lnTo>
                  <a:lnTo>
                    <a:pt x="535" y="141"/>
                  </a:lnTo>
                  <a:lnTo>
                    <a:pt x="530" y="130"/>
                  </a:lnTo>
                  <a:lnTo>
                    <a:pt x="525" y="120"/>
                  </a:lnTo>
                  <a:lnTo>
                    <a:pt x="519" y="111"/>
                  </a:lnTo>
                  <a:lnTo>
                    <a:pt x="513" y="101"/>
                  </a:lnTo>
                  <a:lnTo>
                    <a:pt x="506" y="92"/>
                  </a:lnTo>
                  <a:lnTo>
                    <a:pt x="499" y="83"/>
                  </a:lnTo>
                  <a:lnTo>
                    <a:pt x="491" y="75"/>
                  </a:lnTo>
                  <a:lnTo>
                    <a:pt x="487" y="71"/>
                  </a:lnTo>
                  <a:lnTo>
                    <a:pt x="483" y="67"/>
                  </a:lnTo>
                  <a:lnTo>
                    <a:pt x="474" y="59"/>
                  </a:lnTo>
                  <a:lnTo>
                    <a:pt x="465" y="52"/>
                  </a:lnTo>
                  <a:lnTo>
                    <a:pt x="456" y="45"/>
                  </a:lnTo>
                  <a:lnTo>
                    <a:pt x="446" y="39"/>
                  </a:lnTo>
                  <a:lnTo>
                    <a:pt x="436" y="33"/>
                  </a:lnTo>
                  <a:lnTo>
                    <a:pt x="426" y="27"/>
                  </a:lnTo>
                  <a:lnTo>
                    <a:pt x="415" y="22"/>
                  </a:lnTo>
                  <a:lnTo>
                    <a:pt x="404" y="18"/>
                  </a:lnTo>
                  <a:lnTo>
                    <a:pt x="393" y="14"/>
                  </a:lnTo>
                  <a:lnTo>
                    <a:pt x="382" y="10"/>
                  </a:lnTo>
                  <a:lnTo>
                    <a:pt x="370" y="7"/>
                  </a:lnTo>
                  <a:lnTo>
                    <a:pt x="358" y="4"/>
                  </a:lnTo>
                  <a:lnTo>
                    <a:pt x="346" y="2"/>
                  </a:lnTo>
                  <a:lnTo>
                    <a:pt x="333" y="1"/>
                  </a:lnTo>
                  <a:lnTo>
                    <a:pt x="321" y="0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0" y="712"/>
                  </a:lnTo>
                  <a:lnTo>
                    <a:pt x="170" y="465"/>
                  </a:lnTo>
                  <a:lnTo>
                    <a:pt x="308" y="465"/>
                  </a:lnTo>
                  <a:lnTo>
                    <a:pt x="321" y="465"/>
                  </a:lnTo>
                  <a:lnTo>
                    <a:pt x="333" y="464"/>
                  </a:lnTo>
                  <a:lnTo>
                    <a:pt x="346" y="463"/>
                  </a:lnTo>
                  <a:lnTo>
                    <a:pt x="358" y="461"/>
                  </a:lnTo>
                  <a:lnTo>
                    <a:pt x="370" y="458"/>
                  </a:lnTo>
                  <a:lnTo>
                    <a:pt x="382" y="455"/>
                  </a:lnTo>
                  <a:lnTo>
                    <a:pt x="393" y="452"/>
                  </a:lnTo>
                  <a:lnTo>
                    <a:pt x="404" y="448"/>
                  </a:lnTo>
                  <a:lnTo>
                    <a:pt x="415" y="443"/>
                  </a:lnTo>
                  <a:lnTo>
                    <a:pt x="426" y="438"/>
                  </a:lnTo>
                  <a:lnTo>
                    <a:pt x="436" y="432"/>
                  </a:lnTo>
                  <a:lnTo>
                    <a:pt x="446" y="426"/>
                  </a:lnTo>
                  <a:lnTo>
                    <a:pt x="456" y="420"/>
                  </a:lnTo>
                  <a:lnTo>
                    <a:pt x="465" y="413"/>
                  </a:lnTo>
                  <a:lnTo>
                    <a:pt x="474" y="406"/>
                  </a:lnTo>
                  <a:lnTo>
                    <a:pt x="483" y="398"/>
                  </a:lnTo>
                  <a:lnTo>
                    <a:pt x="491" y="390"/>
                  </a:lnTo>
                  <a:lnTo>
                    <a:pt x="499" y="382"/>
                  </a:lnTo>
                  <a:lnTo>
                    <a:pt x="506" y="373"/>
                  </a:lnTo>
                  <a:lnTo>
                    <a:pt x="513" y="364"/>
                  </a:lnTo>
                  <a:lnTo>
                    <a:pt x="519" y="355"/>
                  </a:lnTo>
                  <a:lnTo>
                    <a:pt x="525" y="344"/>
                  </a:lnTo>
                  <a:lnTo>
                    <a:pt x="530" y="334"/>
                  </a:lnTo>
                  <a:lnTo>
                    <a:pt x="535" y="323"/>
                  </a:lnTo>
                  <a:lnTo>
                    <a:pt x="540" y="313"/>
                  </a:lnTo>
                  <a:lnTo>
                    <a:pt x="543" y="302"/>
                  </a:lnTo>
                  <a:lnTo>
                    <a:pt x="547" y="291"/>
                  </a:lnTo>
                  <a:lnTo>
                    <a:pt x="549" y="280"/>
                  </a:lnTo>
                  <a:lnTo>
                    <a:pt x="553" y="256"/>
                  </a:lnTo>
                  <a:lnTo>
                    <a:pt x="554" y="244"/>
                  </a:lnTo>
                  <a:lnTo>
                    <a:pt x="554" y="232"/>
                  </a:lnTo>
                  <a:close/>
                  <a:moveTo>
                    <a:pt x="370" y="232"/>
                  </a:moveTo>
                  <a:lnTo>
                    <a:pt x="369" y="240"/>
                  </a:lnTo>
                  <a:lnTo>
                    <a:pt x="368" y="249"/>
                  </a:lnTo>
                  <a:lnTo>
                    <a:pt x="366" y="256"/>
                  </a:lnTo>
                  <a:lnTo>
                    <a:pt x="363" y="264"/>
                  </a:lnTo>
                  <a:lnTo>
                    <a:pt x="360" y="271"/>
                  </a:lnTo>
                  <a:lnTo>
                    <a:pt x="356" y="277"/>
                  </a:lnTo>
                  <a:lnTo>
                    <a:pt x="351" y="284"/>
                  </a:lnTo>
                  <a:lnTo>
                    <a:pt x="349" y="287"/>
                  </a:lnTo>
                  <a:lnTo>
                    <a:pt x="346" y="289"/>
                  </a:lnTo>
                  <a:lnTo>
                    <a:pt x="340" y="295"/>
                  </a:lnTo>
                  <a:lnTo>
                    <a:pt x="337" y="297"/>
                  </a:lnTo>
                  <a:lnTo>
                    <a:pt x="334" y="299"/>
                  </a:lnTo>
                  <a:lnTo>
                    <a:pt x="328" y="303"/>
                  </a:lnTo>
                  <a:lnTo>
                    <a:pt x="320" y="307"/>
                  </a:lnTo>
                  <a:lnTo>
                    <a:pt x="313" y="309"/>
                  </a:lnTo>
                  <a:lnTo>
                    <a:pt x="305" y="311"/>
                  </a:lnTo>
                  <a:lnTo>
                    <a:pt x="297" y="312"/>
                  </a:lnTo>
                  <a:lnTo>
                    <a:pt x="289" y="313"/>
                  </a:lnTo>
                  <a:lnTo>
                    <a:pt x="170" y="313"/>
                  </a:lnTo>
                  <a:lnTo>
                    <a:pt x="170" y="151"/>
                  </a:lnTo>
                  <a:lnTo>
                    <a:pt x="289" y="151"/>
                  </a:lnTo>
                  <a:lnTo>
                    <a:pt x="297" y="152"/>
                  </a:lnTo>
                  <a:lnTo>
                    <a:pt x="305" y="153"/>
                  </a:lnTo>
                  <a:lnTo>
                    <a:pt x="313" y="155"/>
                  </a:lnTo>
                  <a:lnTo>
                    <a:pt x="320" y="158"/>
                  </a:lnTo>
                  <a:lnTo>
                    <a:pt x="328" y="161"/>
                  </a:lnTo>
                  <a:lnTo>
                    <a:pt x="334" y="165"/>
                  </a:lnTo>
                  <a:lnTo>
                    <a:pt x="340" y="170"/>
                  </a:lnTo>
                  <a:lnTo>
                    <a:pt x="343" y="172"/>
                  </a:lnTo>
                  <a:lnTo>
                    <a:pt x="346" y="175"/>
                  </a:lnTo>
                  <a:lnTo>
                    <a:pt x="351" y="181"/>
                  </a:lnTo>
                  <a:lnTo>
                    <a:pt x="354" y="184"/>
                  </a:lnTo>
                  <a:lnTo>
                    <a:pt x="356" y="187"/>
                  </a:lnTo>
                  <a:lnTo>
                    <a:pt x="360" y="193"/>
                  </a:lnTo>
                  <a:lnTo>
                    <a:pt x="363" y="200"/>
                  </a:lnTo>
                  <a:lnTo>
                    <a:pt x="366" y="208"/>
                  </a:lnTo>
                  <a:lnTo>
                    <a:pt x="368" y="216"/>
                  </a:lnTo>
                  <a:lnTo>
                    <a:pt x="369" y="224"/>
                  </a:lnTo>
                  <a:lnTo>
                    <a:pt x="37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/>
            <p:cNvSpPr>
              <a:spLocks noEditPoints="1"/>
            </p:cNvSpPr>
            <p:nvPr userDrawn="1"/>
          </p:nvSpPr>
          <p:spPr bwMode="auto">
            <a:xfrm>
              <a:off x="3511551" y="846138"/>
              <a:ext cx="900113" cy="1130300"/>
            </a:xfrm>
            <a:custGeom>
              <a:avLst/>
              <a:gdLst>
                <a:gd name="T0" fmla="*/ 560 w 567"/>
                <a:gd name="T1" fmla="*/ 220 h 712"/>
                <a:gd name="T2" fmla="*/ 557 w 567"/>
                <a:gd name="T3" fmla="*/ 196 h 712"/>
                <a:gd name="T4" fmla="*/ 555 w 567"/>
                <a:gd name="T5" fmla="*/ 185 h 712"/>
                <a:gd name="T6" fmla="*/ 549 w 567"/>
                <a:gd name="T7" fmla="*/ 162 h 712"/>
                <a:gd name="T8" fmla="*/ 541 w 567"/>
                <a:gd name="T9" fmla="*/ 141 h 712"/>
                <a:gd name="T10" fmla="*/ 531 w 567"/>
                <a:gd name="T11" fmla="*/ 120 h 712"/>
                <a:gd name="T12" fmla="*/ 518 w 567"/>
                <a:gd name="T13" fmla="*/ 101 h 712"/>
                <a:gd name="T14" fmla="*/ 504 w 567"/>
                <a:gd name="T15" fmla="*/ 83 h 712"/>
                <a:gd name="T16" fmla="*/ 492 w 567"/>
                <a:gd name="T17" fmla="*/ 71 h 712"/>
                <a:gd name="T18" fmla="*/ 480 w 567"/>
                <a:gd name="T19" fmla="*/ 59 h 712"/>
                <a:gd name="T20" fmla="*/ 462 w 567"/>
                <a:gd name="T21" fmla="*/ 45 h 712"/>
                <a:gd name="T22" fmla="*/ 442 w 567"/>
                <a:gd name="T23" fmla="*/ 33 h 712"/>
                <a:gd name="T24" fmla="*/ 421 w 567"/>
                <a:gd name="T25" fmla="*/ 22 h 712"/>
                <a:gd name="T26" fmla="*/ 399 w 567"/>
                <a:gd name="T27" fmla="*/ 14 h 712"/>
                <a:gd name="T28" fmla="*/ 376 w 567"/>
                <a:gd name="T29" fmla="*/ 7 h 712"/>
                <a:gd name="T30" fmla="*/ 351 w 567"/>
                <a:gd name="T31" fmla="*/ 2 h 712"/>
                <a:gd name="T32" fmla="*/ 326 w 567"/>
                <a:gd name="T33" fmla="*/ 0 h 712"/>
                <a:gd name="T34" fmla="*/ 0 w 567"/>
                <a:gd name="T35" fmla="*/ 0 h 712"/>
                <a:gd name="T36" fmla="*/ 171 w 567"/>
                <a:gd name="T37" fmla="*/ 712 h 712"/>
                <a:gd name="T38" fmla="*/ 274 w 567"/>
                <a:gd name="T39" fmla="*/ 463 h 712"/>
                <a:gd name="T40" fmla="*/ 567 w 567"/>
                <a:gd name="T41" fmla="*/ 712 h 712"/>
                <a:gd name="T42" fmla="*/ 447 w 567"/>
                <a:gd name="T43" fmla="*/ 429 h 712"/>
                <a:gd name="T44" fmla="*/ 465 w 567"/>
                <a:gd name="T45" fmla="*/ 417 h 712"/>
                <a:gd name="T46" fmla="*/ 477 w 567"/>
                <a:gd name="T47" fmla="*/ 408 h 712"/>
                <a:gd name="T48" fmla="*/ 499 w 567"/>
                <a:gd name="T49" fmla="*/ 388 h 712"/>
                <a:gd name="T50" fmla="*/ 508 w 567"/>
                <a:gd name="T51" fmla="*/ 376 h 712"/>
                <a:gd name="T52" fmla="*/ 526 w 567"/>
                <a:gd name="T53" fmla="*/ 350 h 712"/>
                <a:gd name="T54" fmla="*/ 534 w 567"/>
                <a:gd name="T55" fmla="*/ 337 h 712"/>
                <a:gd name="T56" fmla="*/ 546 w 567"/>
                <a:gd name="T57" fmla="*/ 309 h 712"/>
                <a:gd name="T58" fmla="*/ 555 w 567"/>
                <a:gd name="T59" fmla="*/ 279 h 712"/>
                <a:gd name="T60" fmla="*/ 559 w 567"/>
                <a:gd name="T61" fmla="*/ 248 h 712"/>
                <a:gd name="T62" fmla="*/ 560 w 567"/>
                <a:gd name="T63" fmla="*/ 232 h 712"/>
                <a:gd name="T64" fmla="*/ 375 w 567"/>
                <a:gd name="T65" fmla="*/ 240 h 712"/>
                <a:gd name="T66" fmla="*/ 372 w 567"/>
                <a:gd name="T67" fmla="*/ 256 h 712"/>
                <a:gd name="T68" fmla="*/ 366 w 567"/>
                <a:gd name="T69" fmla="*/ 271 h 712"/>
                <a:gd name="T70" fmla="*/ 357 w 567"/>
                <a:gd name="T71" fmla="*/ 284 h 712"/>
                <a:gd name="T72" fmla="*/ 352 w 567"/>
                <a:gd name="T73" fmla="*/ 289 h 712"/>
                <a:gd name="T74" fmla="*/ 343 w 567"/>
                <a:gd name="T75" fmla="*/ 297 h 712"/>
                <a:gd name="T76" fmla="*/ 333 w 567"/>
                <a:gd name="T77" fmla="*/ 303 h 712"/>
                <a:gd name="T78" fmla="*/ 319 w 567"/>
                <a:gd name="T79" fmla="*/ 309 h 712"/>
                <a:gd name="T80" fmla="*/ 303 w 567"/>
                <a:gd name="T81" fmla="*/ 312 h 712"/>
                <a:gd name="T82" fmla="*/ 171 w 567"/>
                <a:gd name="T83" fmla="*/ 313 h 712"/>
                <a:gd name="T84" fmla="*/ 295 w 567"/>
                <a:gd name="T85" fmla="*/ 151 h 712"/>
                <a:gd name="T86" fmla="*/ 311 w 567"/>
                <a:gd name="T87" fmla="*/ 153 h 712"/>
                <a:gd name="T88" fmla="*/ 326 w 567"/>
                <a:gd name="T89" fmla="*/ 158 h 712"/>
                <a:gd name="T90" fmla="*/ 340 w 567"/>
                <a:gd name="T91" fmla="*/ 165 h 712"/>
                <a:gd name="T92" fmla="*/ 349 w 567"/>
                <a:gd name="T93" fmla="*/ 172 h 712"/>
                <a:gd name="T94" fmla="*/ 357 w 567"/>
                <a:gd name="T95" fmla="*/ 181 h 712"/>
                <a:gd name="T96" fmla="*/ 362 w 567"/>
                <a:gd name="T97" fmla="*/ 187 h 712"/>
                <a:gd name="T98" fmla="*/ 369 w 567"/>
                <a:gd name="T99" fmla="*/ 200 h 712"/>
                <a:gd name="T100" fmla="*/ 374 w 567"/>
                <a:gd name="T101" fmla="*/ 216 h 712"/>
                <a:gd name="T102" fmla="*/ 375 w 567"/>
                <a:gd name="T103" fmla="*/ 23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7" h="712">
                  <a:moveTo>
                    <a:pt x="560" y="232"/>
                  </a:moveTo>
                  <a:lnTo>
                    <a:pt x="560" y="220"/>
                  </a:lnTo>
                  <a:lnTo>
                    <a:pt x="559" y="208"/>
                  </a:lnTo>
                  <a:lnTo>
                    <a:pt x="557" y="196"/>
                  </a:lnTo>
                  <a:lnTo>
                    <a:pt x="556" y="190"/>
                  </a:lnTo>
                  <a:lnTo>
                    <a:pt x="555" y="185"/>
                  </a:lnTo>
                  <a:lnTo>
                    <a:pt x="552" y="173"/>
                  </a:lnTo>
                  <a:lnTo>
                    <a:pt x="549" y="162"/>
                  </a:lnTo>
                  <a:lnTo>
                    <a:pt x="545" y="151"/>
                  </a:lnTo>
                  <a:lnTo>
                    <a:pt x="541" y="141"/>
                  </a:lnTo>
                  <a:lnTo>
                    <a:pt x="536" y="130"/>
                  </a:lnTo>
                  <a:lnTo>
                    <a:pt x="531" y="120"/>
                  </a:lnTo>
                  <a:lnTo>
                    <a:pt x="525" y="111"/>
                  </a:lnTo>
                  <a:lnTo>
                    <a:pt x="518" y="101"/>
                  </a:lnTo>
                  <a:lnTo>
                    <a:pt x="511" y="92"/>
                  </a:lnTo>
                  <a:lnTo>
                    <a:pt x="504" y="83"/>
                  </a:lnTo>
                  <a:lnTo>
                    <a:pt x="497" y="75"/>
                  </a:lnTo>
                  <a:lnTo>
                    <a:pt x="492" y="71"/>
                  </a:lnTo>
                  <a:lnTo>
                    <a:pt x="488" y="67"/>
                  </a:lnTo>
                  <a:lnTo>
                    <a:pt x="480" y="59"/>
                  </a:lnTo>
                  <a:lnTo>
                    <a:pt x="471" y="52"/>
                  </a:lnTo>
                  <a:lnTo>
                    <a:pt x="462" y="45"/>
                  </a:lnTo>
                  <a:lnTo>
                    <a:pt x="452" y="39"/>
                  </a:lnTo>
                  <a:lnTo>
                    <a:pt x="442" y="33"/>
                  </a:lnTo>
                  <a:lnTo>
                    <a:pt x="432" y="27"/>
                  </a:lnTo>
                  <a:lnTo>
                    <a:pt x="421" y="22"/>
                  </a:lnTo>
                  <a:lnTo>
                    <a:pt x="410" y="18"/>
                  </a:lnTo>
                  <a:lnTo>
                    <a:pt x="399" y="14"/>
                  </a:lnTo>
                  <a:lnTo>
                    <a:pt x="387" y="10"/>
                  </a:lnTo>
                  <a:lnTo>
                    <a:pt x="376" y="7"/>
                  </a:lnTo>
                  <a:lnTo>
                    <a:pt x="364" y="4"/>
                  </a:lnTo>
                  <a:lnTo>
                    <a:pt x="351" y="2"/>
                  </a:lnTo>
                  <a:lnTo>
                    <a:pt x="339" y="1"/>
                  </a:lnTo>
                  <a:lnTo>
                    <a:pt x="326" y="0"/>
                  </a:lnTo>
                  <a:lnTo>
                    <a:pt x="314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1" y="712"/>
                  </a:lnTo>
                  <a:lnTo>
                    <a:pt x="171" y="463"/>
                  </a:lnTo>
                  <a:lnTo>
                    <a:pt x="274" y="463"/>
                  </a:lnTo>
                  <a:lnTo>
                    <a:pt x="385" y="712"/>
                  </a:lnTo>
                  <a:lnTo>
                    <a:pt x="567" y="712"/>
                  </a:lnTo>
                  <a:lnTo>
                    <a:pt x="440" y="432"/>
                  </a:lnTo>
                  <a:lnTo>
                    <a:pt x="447" y="429"/>
                  </a:lnTo>
                  <a:lnTo>
                    <a:pt x="453" y="425"/>
                  </a:lnTo>
                  <a:lnTo>
                    <a:pt x="465" y="417"/>
                  </a:lnTo>
                  <a:lnTo>
                    <a:pt x="471" y="413"/>
                  </a:lnTo>
                  <a:lnTo>
                    <a:pt x="477" y="408"/>
                  </a:lnTo>
                  <a:lnTo>
                    <a:pt x="488" y="398"/>
                  </a:lnTo>
                  <a:lnTo>
                    <a:pt x="499" y="388"/>
                  </a:lnTo>
                  <a:lnTo>
                    <a:pt x="504" y="382"/>
                  </a:lnTo>
                  <a:lnTo>
                    <a:pt x="508" y="376"/>
                  </a:lnTo>
                  <a:lnTo>
                    <a:pt x="518" y="364"/>
                  </a:lnTo>
                  <a:lnTo>
                    <a:pt x="526" y="350"/>
                  </a:lnTo>
                  <a:lnTo>
                    <a:pt x="530" y="344"/>
                  </a:lnTo>
                  <a:lnTo>
                    <a:pt x="534" y="337"/>
                  </a:lnTo>
                  <a:lnTo>
                    <a:pt x="540" y="323"/>
                  </a:lnTo>
                  <a:lnTo>
                    <a:pt x="546" y="309"/>
                  </a:lnTo>
                  <a:lnTo>
                    <a:pt x="551" y="294"/>
                  </a:lnTo>
                  <a:lnTo>
                    <a:pt x="555" y="279"/>
                  </a:lnTo>
                  <a:lnTo>
                    <a:pt x="558" y="264"/>
                  </a:lnTo>
                  <a:lnTo>
                    <a:pt x="559" y="248"/>
                  </a:lnTo>
                  <a:lnTo>
                    <a:pt x="560" y="240"/>
                  </a:lnTo>
                  <a:lnTo>
                    <a:pt x="560" y="232"/>
                  </a:lnTo>
                  <a:close/>
                  <a:moveTo>
                    <a:pt x="375" y="232"/>
                  </a:moveTo>
                  <a:lnTo>
                    <a:pt x="375" y="240"/>
                  </a:lnTo>
                  <a:lnTo>
                    <a:pt x="374" y="249"/>
                  </a:lnTo>
                  <a:lnTo>
                    <a:pt x="372" y="256"/>
                  </a:lnTo>
                  <a:lnTo>
                    <a:pt x="369" y="264"/>
                  </a:lnTo>
                  <a:lnTo>
                    <a:pt x="366" y="271"/>
                  </a:lnTo>
                  <a:lnTo>
                    <a:pt x="362" y="277"/>
                  </a:lnTo>
                  <a:lnTo>
                    <a:pt x="357" y="284"/>
                  </a:lnTo>
                  <a:lnTo>
                    <a:pt x="354" y="287"/>
                  </a:lnTo>
                  <a:lnTo>
                    <a:pt x="352" y="289"/>
                  </a:lnTo>
                  <a:lnTo>
                    <a:pt x="346" y="295"/>
                  </a:lnTo>
                  <a:lnTo>
                    <a:pt x="343" y="297"/>
                  </a:lnTo>
                  <a:lnTo>
                    <a:pt x="340" y="299"/>
                  </a:lnTo>
                  <a:lnTo>
                    <a:pt x="333" y="303"/>
                  </a:lnTo>
                  <a:lnTo>
                    <a:pt x="326" y="307"/>
                  </a:lnTo>
                  <a:lnTo>
                    <a:pt x="319" y="309"/>
                  </a:lnTo>
                  <a:lnTo>
                    <a:pt x="311" y="311"/>
                  </a:lnTo>
                  <a:lnTo>
                    <a:pt x="303" y="312"/>
                  </a:lnTo>
                  <a:lnTo>
                    <a:pt x="295" y="313"/>
                  </a:lnTo>
                  <a:lnTo>
                    <a:pt x="171" y="313"/>
                  </a:lnTo>
                  <a:lnTo>
                    <a:pt x="171" y="151"/>
                  </a:lnTo>
                  <a:lnTo>
                    <a:pt x="295" y="151"/>
                  </a:lnTo>
                  <a:lnTo>
                    <a:pt x="303" y="152"/>
                  </a:lnTo>
                  <a:lnTo>
                    <a:pt x="311" y="153"/>
                  </a:lnTo>
                  <a:lnTo>
                    <a:pt x="319" y="155"/>
                  </a:lnTo>
                  <a:lnTo>
                    <a:pt x="326" y="158"/>
                  </a:lnTo>
                  <a:lnTo>
                    <a:pt x="333" y="161"/>
                  </a:lnTo>
                  <a:lnTo>
                    <a:pt x="340" y="165"/>
                  </a:lnTo>
                  <a:lnTo>
                    <a:pt x="346" y="170"/>
                  </a:lnTo>
                  <a:lnTo>
                    <a:pt x="349" y="172"/>
                  </a:lnTo>
                  <a:lnTo>
                    <a:pt x="352" y="175"/>
                  </a:lnTo>
                  <a:lnTo>
                    <a:pt x="357" y="181"/>
                  </a:lnTo>
                  <a:lnTo>
                    <a:pt x="359" y="184"/>
                  </a:lnTo>
                  <a:lnTo>
                    <a:pt x="362" y="187"/>
                  </a:lnTo>
                  <a:lnTo>
                    <a:pt x="366" y="193"/>
                  </a:lnTo>
                  <a:lnTo>
                    <a:pt x="369" y="200"/>
                  </a:lnTo>
                  <a:lnTo>
                    <a:pt x="372" y="208"/>
                  </a:lnTo>
                  <a:lnTo>
                    <a:pt x="374" y="216"/>
                  </a:lnTo>
                  <a:lnTo>
                    <a:pt x="375" y="224"/>
                  </a:lnTo>
                  <a:lnTo>
                    <a:pt x="37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 noEditPoints="1"/>
            </p:cNvSpPr>
            <p:nvPr userDrawn="1"/>
          </p:nvSpPr>
          <p:spPr bwMode="auto">
            <a:xfrm>
              <a:off x="4487863" y="815975"/>
              <a:ext cx="1198563" cy="1190625"/>
            </a:xfrm>
            <a:custGeom>
              <a:avLst/>
              <a:gdLst>
                <a:gd name="T0" fmla="*/ 747 w 755"/>
                <a:gd name="T1" fmla="*/ 298 h 750"/>
                <a:gd name="T2" fmla="*/ 729 w 755"/>
                <a:gd name="T3" fmla="*/ 236 h 750"/>
                <a:gd name="T4" fmla="*/ 701 w 755"/>
                <a:gd name="T5" fmla="*/ 179 h 750"/>
                <a:gd name="T6" fmla="*/ 658 w 755"/>
                <a:gd name="T7" fmla="*/ 122 h 750"/>
                <a:gd name="T8" fmla="*/ 605 w 755"/>
                <a:gd name="T9" fmla="*/ 74 h 750"/>
                <a:gd name="T10" fmla="*/ 526 w 755"/>
                <a:gd name="T11" fmla="*/ 29 h 750"/>
                <a:gd name="T12" fmla="*/ 436 w 755"/>
                <a:gd name="T13" fmla="*/ 4 h 750"/>
                <a:gd name="T14" fmla="*/ 348 w 755"/>
                <a:gd name="T15" fmla="*/ 1 h 750"/>
                <a:gd name="T16" fmla="*/ 282 w 755"/>
                <a:gd name="T17" fmla="*/ 11 h 750"/>
                <a:gd name="T18" fmla="*/ 212 w 755"/>
                <a:gd name="T19" fmla="*/ 36 h 750"/>
                <a:gd name="T20" fmla="*/ 165 w 755"/>
                <a:gd name="T21" fmla="*/ 63 h 750"/>
                <a:gd name="T22" fmla="*/ 109 w 755"/>
                <a:gd name="T23" fmla="*/ 109 h 750"/>
                <a:gd name="T24" fmla="*/ 63 w 755"/>
                <a:gd name="T25" fmla="*/ 164 h 750"/>
                <a:gd name="T26" fmla="*/ 22 w 755"/>
                <a:gd name="T27" fmla="*/ 245 h 750"/>
                <a:gd name="T28" fmla="*/ 2 w 755"/>
                <a:gd name="T29" fmla="*/ 336 h 750"/>
                <a:gd name="T30" fmla="*/ 2 w 755"/>
                <a:gd name="T31" fmla="*/ 414 h 750"/>
                <a:gd name="T32" fmla="*/ 16 w 755"/>
                <a:gd name="T33" fmla="*/ 488 h 750"/>
                <a:gd name="T34" fmla="*/ 36 w 755"/>
                <a:gd name="T35" fmla="*/ 539 h 750"/>
                <a:gd name="T36" fmla="*/ 74 w 755"/>
                <a:gd name="T37" fmla="*/ 600 h 750"/>
                <a:gd name="T38" fmla="*/ 136 w 755"/>
                <a:gd name="T39" fmla="*/ 665 h 750"/>
                <a:gd name="T40" fmla="*/ 212 w 755"/>
                <a:gd name="T41" fmla="*/ 713 h 750"/>
                <a:gd name="T42" fmla="*/ 300 w 755"/>
                <a:gd name="T43" fmla="*/ 743 h 750"/>
                <a:gd name="T44" fmla="*/ 397 w 755"/>
                <a:gd name="T45" fmla="*/ 750 h 750"/>
                <a:gd name="T46" fmla="*/ 464 w 755"/>
                <a:gd name="T47" fmla="*/ 741 h 750"/>
                <a:gd name="T48" fmla="*/ 534 w 755"/>
                <a:gd name="T49" fmla="*/ 717 h 750"/>
                <a:gd name="T50" fmla="*/ 582 w 755"/>
                <a:gd name="T51" fmla="*/ 692 h 750"/>
                <a:gd name="T52" fmla="*/ 632 w 755"/>
                <a:gd name="T53" fmla="*/ 653 h 750"/>
                <a:gd name="T54" fmla="*/ 681 w 755"/>
                <a:gd name="T55" fmla="*/ 600 h 750"/>
                <a:gd name="T56" fmla="*/ 726 w 755"/>
                <a:gd name="T57" fmla="*/ 522 h 750"/>
                <a:gd name="T58" fmla="*/ 751 w 755"/>
                <a:gd name="T59" fmla="*/ 433 h 750"/>
                <a:gd name="T60" fmla="*/ 755 w 755"/>
                <a:gd name="T61" fmla="*/ 375 h 750"/>
                <a:gd name="T62" fmla="*/ 566 w 755"/>
                <a:gd name="T63" fmla="*/ 419 h 750"/>
                <a:gd name="T64" fmla="*/ 555 w 755"/>
                <a:gd name="T65" fmla="*/ 459 h 750"/>
                <a:gd name="T66" fmla="*/ 526 w 755"/>
                <a:gd name="T67" fmla="*/ 512 h 750"/>
                <a:gd name="T68" fmla="*/ 486 w 755"/>
                <a:gd name="T69" fmla="*/ 553 h 750"/>
                <a:gd name="T70" fmla="*/ 435 w 755"/>
                <a:gd name="T71" fmla="*/ 579 h 750"/>
                <a:gd name="T72" fmla="*/ 388 w 755"/>
                <a:gd name="T73" fmla="*/ 589 h 750"/>
                <a:gd name="T74" fmla="*/ 339 w 755"/>
                <a:gd name="T75" fmla="*/ 585 h 750"/>
                <a:gd name="T76" fmla="*/ 293 w 755"/>
                <a:gd name="T77" fmla="*/ 568 h 750"/>
                <a:gd name="T78" fmla="*/ 254 w 755"/>
                <a:gd name="T79" fmla="*/ 540 h 750"/>
                <a:gd name="T80" fmla="*/ 223 w 755"/>
                <a:gd name="T81" fmla="*/ 504 h 750"/>
                <a:gd name="T82" fmla="*/ 200 w 755"/>
                <a:gd name="T83" fmla="*/ 459 h 750"/>
                <a:gd name="T84" fmla="*/ 187 w 755"/>
                <a:gd name="T85" fmla="*/ 408 h 750"/>
                <a:gd name="T86" fmla="*/ 186 w 755"/>
                <a:gd name="T87" fmla="*/ 352 h 750"/>
                <a:gd name="T88" fmla="*/ 193 w 755"/>
                <a:gd name="T89" fmla="*/ 311 h 750"/>
                <a:gd name="T90" fmla="*/ 217 w 755"/>
                <a:gd name="T91" fmla="*/ 255 h 750"/>
                <a:gd name="T92" fmla="*/ 254 w 755"/>
                <a:gd name="T93" fmla="*/ 209 h 750"/>
                <a:gd name="T94" fmla="*/ 302 w 755"/>
                <a:gd name="T95" fmla="*/ 178 h 750"/>
                <a:gd name="T96" fmla="*/ 348 w 755"/>
                <a:gd name="T97" fmla="*/ 163 h 750"/>
                <a:gd name="T98" fmla="*/ 398 w 755"/>
                <a:gd name="T99" fmla="*/ 162 h 750"/>
                <a:gd name="T100" fmla="*/ 444 w 755"/>
                <a:gd name="T101" fmla="*/ 174 h 750"/>
                <a:gd name="T102" fmla="*/ 486 w 755"/>
                <a:gd name="T103" fmla="*/ 197 h 750"/>
                <a:gd name="T104" fmla="*/ 520 w 755"/>
                <a:gd name="T105" fmla="*/ 231 h 750"/>
                <a:gd name="T106" fmla="*/ 547 w 755"/>
                <a:gd name="T107" fmla="*/ 272 h 750"/>
                <a:gd name="T108" fmla="*/ 564 w 755"/>
                <a:gd name="T109" fmla="*/ 321 h 750"/>
                <a:gd name="T110" fmla="*/ 570 w 755"/>
                <a:gd name="T111" fmla="*/ 375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5" h="750">
                  <a:moveTo>
                    <a:pt x="755" y="375"/>
                  </a:moveTo>
                  <a:lnTo>
                    <a:pt x="754" y="355"/>
                  </a:lnTo>
                  <a:lnTo>
                    <a:pt x="753" y="336"/>
                  </a:lnTo>
                  <a:lnTo>
                    <a:pt x="751" y="317"/>
                  </a:lnTo>
                  <a:lnTo>
                    <a:pt x="747" y="298"/>
                  </a:lnTo>
                  <a:lnTo>
                    <a:pt x="745" y="289"/>
                  </a:lnTo>
                  <a:lnTo>
                    <a:pt x="743" y="280"/>
                  </a:lnTo>
                  <a:lnTo>
                    <a:pt x="738" y="262"/>
                  </a:lnTo>
                  <a:lnTo>
                    <a:pt x="732" y="245"/>
                  </a:lnTo>
                  <a:lnTo>
                    <a:pt x="729" y="236"/>
                  </a:lnTo>
                  <a:lnTo>
                    <a:pt x="726" y="228"/>
                  </a:lnTo>
                  <a:lnTo>
                    <a:pt x="722" y="219"/>
                  </a:lnTo>
                  <a:lnTo>
                    <a:pt x="718" y="211"/>
                  </a:lnTo>
                  <a:lnTo>
                    <a:pt x="710" y="195"/>
                  </a:lnTo>
                  <a:lnTo>
                    <a:pt x="701" y="179"/>
                  </a:lnTo>
                  <a:lnTo>
                    <a:pt x="696" y="172"/>
                  </a:lnTo>
                  <a:lnTo>
                    <a:pt x="691" y="164"/>
                  </a:lnTo>
                  <a:lnTo>
                    <a:pt x="681" y="149"/>
                  </a:lnTo>
                  <a:lnTo>
                    <a:pt x="670" y="135"/>
                  </a:lnTo>
                  <a:lnTo>
                    <a:pt x="658" y="122"/>
                  </a:lnTo>
                  <a:lnTo>
                    <a:pt x="646" y="109"/>
                  </a:lnTo>
                  <a:lnTo>
                    <a:pt x="632" y="96"/>
                  </a:lnTo>
                  <a:lnTo>
                    <a:pt x="619" y="85"/>
                  </a:lnTo>
                  <a:lnTo>
                    <a:pt x="612" y="79"/>
                  </a:lnTo>
                  <a:lnTo>
                    <a:pt x="605" y="74"/>
                  </a:lnTo>
                  <a:lnTo>
                    <a:pt x="590" y="63"/>
                  </a:lnTo>
                  <a:lnTo>
                    <a:pt x="575" y="54"/>
                  </a:lnTo>
                  <a:lnTo>
                    <a:pt x="559" y="45"/>
                  </a:lnTo>
                  <a:lnTo>
                    <a:pt x="543" y="36"/>
                  </a:lnTo>
                  <a:lnTo>
                    <a:pt x="526" y="29"/>
                  </a:lnTo>
                  <a:lnTo>
                    <a:pt x="509" y="22"/>
                  </a:lnTo>
                  <a:lnTo>
                    <a:pt x="491" y="16"/>
                  </a:lnTo>
                  <a:lnTo>
                    <a:pt x="473" y="11"/>
                  </a:lnTo>
                  <a:lnTo>
                    <a:pt x="455" y="7"/>
                  </a:lnTo>
                  <a:lnTo>
                    <a:pt x="436" y="4"/>
                  </a:lnTo>
                  <a:lnTo>
                    <a:pt x="417" y="2"/>
                  </a:lnTo>
                  <a:lnTo>
                    <a:pt x="397" y="0"/>
                  </a:lnTo>
                  <a:lnTo>
                    <a:pt x="378" y="0"/>
                  </a:lnTo>
                  <a:lnTo>
                    <a:pt x="358" y="0"/>
                  </a:lnTo>
                  <a:lnTo>
                    <a:pt x="348" y="1"/>
                  </a:lnTo>
                  <a:lnTo>
                    <a:pt x="339" y="2"/>
                  </a:lnTo>
                  <a:lnTo>
                    <a:pt x="320" y="4"/>
                  </a:lnTo>
                  <a:lnTo>
                    <a:pt x="300" y="7"/>
                  </a:lnTo>
                  <a:lnTo>
                    <a:pt x="291" y="9"/>
                  </a:lnTo>
                  <a:lnTo>
                    <a:pt x="282" y="11"/>
                  </a:lnTo>
                  <a:lnTo>
                    <a:pt x="264" y="16"/>
                  </a:lnTo>
                  <a:lnTo>
                    <a:pt x="246" y="22"/>
                  </a:lnTo>
                  <a:lnTo>
                    <a:pt x="229" y="29"/>
                  </a:lnTo>
                  <a:lnTo>
                    <a:pt x="220" y="33"/>
                  </a:lnTo>
                  <a:lnTo>
                    <a:pt x="212" y="36"/>
                  </a:lnTo>
                  <a:lnTo>
                    <a:pt x="204" y="40"/>
                  </a:lnTo>
                  <a:lnTo>
                    <a:pt x="196" y="45"/>
                  </a:lnTo>
                  <a:lnTo>
                    <a:pt x="180" y="54"/>
                  </a:lnTo>
                  <a:lnTo>
                    <a:pt x="172" y="58"/>
                  </a:lnTo>
                  <a:lnTo>
                    <a:pt x="165" y="63"/>
                  </a:lnTo>
                  <a:lnTo>
                    <a:pt x="157" y="68"/>
                  </a:lnTo>
                  <a:lnTo>
                    <a:pt x="150" y="74"/>
                  </a:lnTo>
                  <a:lnTo>
                    <a:pt x="136" y="85"/>
                  </a:lnTo>
                  <a:lnTo>
                    <a:pt x="122" y="96"/>
                  </a:lnTo>
                  <a:lnTo>
                    <a:pt x="109" y="109"/>
                  </a:lnTo>
                  <a:lnTo>
                    <a:pt x="97" y="122"/>
                  </a:lnTo>
                  <a:lnTo>
                    <a:pt x="85" y="135"/>
                  </a:lnTo>
                  <a:lnTo>
                    <a:pt x="79" y="142"/>
                  </a:lnTo>
                  <a:lnTo>
                    <a:pt x="74" y="149"/>
                  </a:lnTo>
                  <a:lnTo>
                    <a:pt x="63" y="164"/>
                  </a:lnTo>
                  <a:lnTo>
                    <a:pt x="54" y="179"/>
                  </a:lnTo>
                  <a:lnTo>
                    <a:pt x="45" y="195"/>
                  </a:lnTo>
                  <a:lnTo>
                    <a:pt x="36" y="211"/>
                  </a:lnTo>
                  <a:lnTo>
                    <a:pt x="29" y="228"/>
                  </a:lnTo>
                  <a:lnTo>
                    <a:pt x="22" y="245"/>
                  </a:lnTo>
                  <a:lnTo>
                    <a:pt x="16" y="262"/>
                  </a:lnTo>
                  <a:lnTo>
                    <a:pt x="11" y="280"/>
                  </a:lnTo>
                  <a:lnTo>
                    <a:pt x="7" y="298"/>
                  </a:lnTo>
                  <a:lnTo>
                    <a:pt x="4" y="317"/>
                  </a:lnTo>
                  <a:lnTo>
                    <a:pt x="2" y="336"/>
                  </a:lnTo>
                  <a:lnTo>
                    <a:pt x="1" y="345"/>
                  </a:lnTo>
                  <a:lnTo>
                    <a:pt x="0" y="355"/>
                  </a:lnTo>
                  <a:lnTo>
                    <a:pt x="0" y="375"/>
                  </a:lnTo>
                  <a:lnTo>
                    <a:pt x="0" y="395"/>
                  </a:lnTo>
                  <a:lnTo>
                    <a:pt x="2" y="414"/>
                  </a:lnTo>
                  <a:lnTo>
                    <a:pt x="4" y="433"/>
                  </a:lnTo>
                  <a:lnTo>
                    <a:pt x="7" y="451"/>
                  </a:lnTo>
                  <a:lnTo>
                    <a:pt x="9" y="461"/>
                  </a:lnTo>
                  <a:lnTo>
                    <a:pt x="11" y="470"/>
                  </a:lnTo>
                  <a:lnTo>
                    <a:pt x="16" y="488"/>
                  </a:lnTo>
                  <a:lnTo>
                    <a:pt x="22" y="505"/>
                  </a:lnTo>
                  <a:lnTo>
                    <a:pt x="26" y="514"/>
                  </a:lnTo>
                  <a:lnTo>
                    <a:pt x="29" y="522"/>
                  </a:lnTo>
                  <a:lnTo>
                    <a:pt x="33" y="530"/>
                  </a:lnTo>
                  <a:lnTo>
                    <a:pt x="36" y="539"/>
                  </a:lnTo>
                  <a:lnTo>
                    <a:pt x="45" y="555"/>
                  </a:lnTo>
                  <a:lnTo>
                    <a:pt x="54" y="571"/>
                  </a:lnTo>
                  <a:lnTo>
                    <a:pt x="58" y="578"/>
                  </a:lnTo>
                  <a:lnTo>
                    <a:pt x="63" y="586"/>
                  </a:lnTo>
                  <a:lnTo>
                    <a:pt x="74" y="600"/>
                  </a:lnTo>
                  <a:lnTo>
                    <a:pt x="85" y="615"/>
                  </a:lnTo>
                  <a:lnTo>
                    <a:pt x="97" y="628"/>
                  </a:lnTo>
                  <a:lnTo>
                    <a:pt x="109" y="641"/>
                  </a:lnTo>
                  <a:lnTo>
                    <a:pt x="122" y="653"/>
                  </a:lnTo>
                  <a:lnTo>
                    <a:pt x="136" y="665"/>
                  </a:lnTo>
                  <a:lnTo>
                    <a:pt x="150" y="676"/>
                  </a:lnTo>
                  <a:lnTo>
                    <a:pt x="165" y="687"/>
                  </a:lnTo>
                  <a:lnTo>
                    <a:pt x="180" y="696"/>
                  </a:lnTo>
                  <a:lnTo>
                    <a:pt x="196" y="705"/>
                  </a:lnTo>
                  <a:lnTo>
                    <a:pt x="212" y="713"/>
                  </a:lnTo>
                  <a:lnTo>
                    <a:pt x="229" y="721"/>
                  </a:lnTo>
                  <a:lnTo>
                    <a:pt x="246" y="728"/>
                  </a:lnTo>
                  <a:lnTo>
                    <a:pt x="264" y="733"/>
                  </a:lnTo>
                  <a:lnTo>
                    <a:pt x="282" y="738"/>
                  </a:lnTo>
                  <a:lnTo>
                    <a:pt x="300" y="743"/>
                  </a:lnTo>
                  <a:lnTo>
                    <a:pt x="320" y="746"/>
                  </a:lnTo>
                  <a:lnTo>
                    <a:pt x="339" y="748"/>
                  </a:lnTo>
                  <a:lnTo>
                    <a:pt x="358" y="750"/>
                  </a:lnTo>
                  <a:lnTo>
                    <a:pt x="378" y="750"/>
                  </a:lnTo>
                  <a:lnTo>
                    <a:pt x="397" y="750"/>
                  </a:lnTo>
                  <a:lnTo>
                    <a:pt x="407" y="749"/>
                  </a:lnTo>
                  <a:lnTo>
                    <a:pt x="417" y="748"/>
                  </a:lnTo>
                  <a:lnTo>
                    <a:pt x="436" y="746"/>
                  </a:lnTo>
                  <a:lnTo>
                    <a:pt x="455" y="743"/>
                  </a:lnTo>
                  <a:lnTo>
                    <a:pt x="464" y="741"/>
                  </a:lnTo>
                  <a:lnTo>
                    <a:pt x="473" y="738"/>
                  </a:lnTo>
                  <a:lnTo>
                    <a:pt x="491" y="733"/>
                  </a:lnTo>
                  <a:lnTo>
                    <a:pt x="509" y="728"/>
                  </a:lnTo>
                  <a:lnTo>
                    <a:pt x="526" y="721"/>
                  </a:lnTo>
                  <a:lnTo>
                    <a:pt x="534" y="717"/>
                  </a:lnTo>
                  <a:lnTo>
                    <a:pt x="543" y="713"/>
                  </a:lnTo>
                  <a:lnTo>
                    <a:pt x="551" y="709"/>
                  </a:lnTo>
                  <a:lnTo>
                    <a:pt x="559" y="705"/>
                  </a:lnTo>
                  <a:lnTo>
                    <a:pt x="575" y="696"/>
                  </a:lnTo>
                  <a:lnTo>
                    <a:pt x="582" y="692"/>
                  </a:lnTo>
                  <a:lnTo>
                    <a:pt x="590" y="687"/>
                  </a:lnTo>
                  <a:lnTo>
                    <a:pt x="597" y="682"/>
                  </a:lnTo>
                  <a:lnTo>
                    <a:pt x="605" y="676"/>
                  </a:lnTo>
                  <a:lnTo>
                    <a:pt x="619" y="665"/>
                  </a:lnTo>
                  <a:lnTo>
                    <a:pt x="632" y="653"/>
                  </a:lnTo>
                  <a:lnTo>
                    <a:pt x="646" y="641"/>
                  </a:lnTo>
                  <a:lnTo>
                    <a:pt x="658" y="628"/>
                  </a:lnTo>
                  <a:lnTo>
                    <a:pt x="670" y="615"/>
                  </a:lnTo>
                  <a:lnTo>
                    <a:pt x="675" y="608"/>
                  </a:lnTo>
                  <a:lnTo>
                    <a:pt x="681" y="600"/>
                  </a:lnTo>
                  <a:lnTo>
                    <a:pt x="691" y="586"/>
                  </a:lnTo>
                  <a:lnTo>
                    <a:pt x="701" y="571"/>
                  </a:lnTo>
                  <a:lnTo>
                    <a:pt x="710" y="555"/>
                  </a:lnTo>
                  <a:lnTo>
                    <a:pt x="718" y="539"/>
                  </a:lnTo>
                  <a:lnTo>
                    <a:pt x="726" y="522"/>
                  </a:lnTo>
                  <a:lnTo>
                    <a:pt x="732" y="505"/>
                  </a:lnTo>
                  <a:lnTo>
                    <a:pt x="738" y="488"/>
                  </a:lnTo>
                  <a:lnTo>
                    <a:pt x="743" y="470"/>
                  </a:lnTo>
                  <a:lnTo>
                    <a:pt x="747" y="451"/>
                  </a:lnTo>
                  <a:lnTo>
                    <a:pt x="751" y="433"/>
                  </a:lnTo>
                  <a:lnTo>
                    <a:pt x="752" y="424"/>
                  </a:lnTo>
                  <a:lnTo>
                    <a:pt x="753" y="414"/>
                  </a:lnTo>
                  <a:lnTo>
                    <a:pt x="754" y="405"/>
                  </a:lnTo>
                  <a:lnTo>
                    <a:pt x="754" y="395"/>
                  </a:lnTo>
                  <a:lnTo>
                    <a:pt x="755" y="375"/>
                  </a:lnTo>
                  <a:close/>
                  <a:moveTo>
                    <a:pt x="570" y="375"/>
                  </a:moveTo>
                  <a:lnTo>
                    <a:pt x="570" y="386"/>
                  </a:lnTo>
                  <a:lnTo>
                    <a:pt x="569" y="397"/>
                  </a:lnTo>
                  <a:lnTo>
                    <a:pt x="568" y="408"/>
                  </a:lnTo>
                  <a:lnTo>
                    <a:pt x="566" y="419"/>
                  </a:lnTo>
                  <a:lnTo>
                    <a:pt x="565" y="424"/>
                  </a:lnTo>
                  <a:lnTo>
                    <a:pt x="564" y="429"/>
                  </a:lnTo>
                  <a:lnTo>
                    <a:pt x="561" y="439"/>
                  </a:lnTo>
                  <a:lnTo>
                    <a:pt x="558" y="449"/>
                  </a:lnTo>
                  <a:lnTo>
                    <a:pt x="555" y="459"/>
                  </a:lnTo>
                  <a:lnTo>
                    <a:pt x="551" y="468"/>
                  </a:lnTo>
                  <a:lnTo>
                    <a:pt x="547" y="478"/>
                  </a:lnTo>
                  <a:lnTo>
                    <a:pt x="537" y="495"/>
                  </a:lnTo>
                  <a:lnTo>
                    <a:pt x="532" y="504"/>
                  </a:lnTo>
                  <a:lnTo>
                    <a:pt x="526" y="512"/>
                  </a:lnTo>
                  <a:lnTo>
                    <a:pt x="514" y="527"/>
                  </a:lnTo>
                  <a:lnTo>
                    <a:pt x="507" y="534"/>
                  </a:lnTo>
                  <a:lnTo>
                    <a:pt x="500" y="540"/>
                  </a:lnTo>
                  <a:lnTo>
                    <a:pt x="493" y="547"/>
                  </a:lnTo>
                  <a:lnTo>
                    <a:pt x="486" y="553"/>
                  </a:lnTo>
                  <a:lnTo>
                    <a:pt x="470" y="563"/>
                  </a:lnTo>
                  <a:lnTo>
                    <a:pt x="461" y="568"/>
                  </a:lnTo>
                  <a:lnTo>
                    <a:pt x="453" y="572"/>
                  </a:lnTo>
                  <a:lnTo>
                    <a:pt x="444" y="576"/>
                  </a:lnTo>
                  <a:lnTo>
                    <a:pt x="435" y="579"/>
                  </a:lnTo>
                  <a:lnTo>
                    <a:pt x="426" y="582"/>
                  </a:lnTo>
                  <a:lnTo>
                    <a:pt x="417" y="585"/>
                  </a:lnTo>
                  <a:lnTo>
                    <a:pt x="407" y="587"/>
                  </a:lnTo>
                  <a:lnTo>
                    <a:pt x="398" y="588"/>
                  </a:lnTo>
                  <a:lnTo>
                    <a:pt x="388" y="589"/>
                  </a:lnTo>
                  <a:lnTo>
                    <a:pt x="378" y="589"/>
                  </a:lnTo>
                  <a:lnTo>
                    <a:pt x="368" y="589"/>
                  </a:lnTo>
                  <a:lnTo>
                    <a:pt x="358" y="588"/>
                  </a:lnTo>
                  <a:lnTo>
                    <a:pt x="348" y="587"/>
                  </a:lnTo>
                  <a:lnTo>
                    <a:pt x="339" y="585"/>
                  </a:lnTo>
                  <a:lnTo>
                    <a:pt x="330" y="582"/>
                  </a:lnTo>
                  <a:lnTo>
                    <a:pt x="320" y="579"/>
                  </a:lnTo>
                  <a:lnTo>
                    <a:pt x="310" y="576"/>
                  </a:lnTo>
                  <a:lnTo>
                    <a:pt x="302" y="572"/>
                  </a:lnTo>
                  <a:lnTo>
                    <a:pt x="293" y="568"/>
                  </a:lnTo>
                  <a:lnTo>
                    <a:pt x="285" y="563"/>
                  </a:lnTo>
                  <a:lnTo>
                    <a:pt x="277" y="558"/>
                  </a:lnTo>
                  <a:lnTo>
                    <a:pt x="269" y="553"/>
                  </a:lnTo>
                  <a:lnTo>
                    <a:pt x="262" y="547"/>
                  </a:lnTo>
                  <a:lnTo>
                    <a:pt x="254" y="540"/>
                  </a:lnTo>
                  <a:lnTo>
                    <a:pt x="247" y="534"/>
                  </a:lnTo>
                  <a:lnTo>
                    <a:pt x="241" y="527"/>
                  </a:lnTo>
                  <a:lnTo>
                    <a:pt x="234" y="519"/>
                  </a:lnTo>
                  <a:lnTo>
                    <a:pt x="228" y="512"/>
                  </a:lnTo>
                  <a:lnTo>
                    <a:pt x="223" y="504"/>
                  </a:lnTo>
                  <a:lnTo>
                    <a:pt x="217" y="495"/>
                  </a:lnTo>
                  <a:lnTo>
                    <a:pt x="212" y="486"/>
                  </a:lnTo>
                  <a:lnTo>
                    <a:pt x="208" y="478"/>
                  </a:lnTo>
                  <a:lnTo>
                    <a:pt x="203" y="468"/>
                  </a:lnTo>
                  <a:lnTo>
                    <a:pt x="200" y="459"/>
                  </a:lnTo>
                  <a:lnTo>
                    <a:pt x="196" y="449"/>
                  </a:lnTo>
                  <a:lnTo>
                    <a:pt x="193" y="439"/>
                  </a:lnTo>
                  <a:lnTo>
                    <a:pt x="191" y="429"/>
                  </a:lnTo>
                  <a:lnTo>
                    <a:pt x="188" y="419"/>
                  </a:lnTo>
                  <a:lnTo>
                    <a:pt x="187" y="408"/>
                  </a:lnTo>
                  <a:lnTo>
                    <a:pt x="186" y="397"/>
                  </a:lnTo>
                  <a:lnTo>
                    <a:pt x="185" y="386"/>
                  </a:lnTo>
                  <a:lnTo>
                    <a:pt x="185" y="375"/>
                  </a:lnTo>
                  <a:lnTo>
                    <a:pt x="185" y="363"/>
                  </a:lnTo>
                  <a:lnTo>
                    <a:pt x="186" y="352"/>
                  </a:lnTo>
                  <a:lnTo>
                    <a:pt x="187" y="342"/>
                  </a:lnTo>
                  <a:lnTo>
                    <a:pt x="188" y="331"/>
                  </a:lnTo>
                  <a:lnTo>
                    <a:pt x="190" y="326"/>
                  </a:lnTo>
                  <a:lnTo>
                    <a:pt x="191" y="321"/>
                  </a:lnTo>
                  <a:lnTo>
                    <a:pt x="193" y="311"/>
                  </a:lnTo>
                  <a:lnTo>
                    <a:pt x="196" y="301"/>
                  </a:lnTo>
                  <a:lnTo>
                    <a:pt x="200" y="291"/>
                  </a:lnTo>
                  <a:lnTo>
                    <a:pt x="203" y="282"/>
                  </a:lnTo>
                  <a:lnTo>
                    <a:pt x="208" y="272"/>
                  </a:lnTo>
                  <a:lnTo>
                    <a:pt x="217" y="255"/>
                  </a:lnTo>
                  <a:lnTo>
                    <a:pt x="223" y="246"/>
                  </a:lnTo>
                  <a:lnTo>
                    <a:pt x="228" y="238"/>
                  </a:lnTo>
                  <a:lnTo>
                    <a:pt x="241" y="223"/>
                  </a:lnTo>
                  <a:lnTo>
                    <a:pt x="247" y="216"/>
                  </a:lnTo>
                  <a:lnTo>
                    <a:pt x="254" y="209"/>
                  </a:lnTo>
                  <a:lnTo>
                    <a:pt x="262" y="203"/>
                  </a:lnTo>
                  <a:lnTo>
                    <a:pt x="269" y="197"/>
                  </a:lnTo>
                  <a:lnTo>
                    <a:pt x="285" y="187"/>
                  </a:lnTo>
                  <a:lnTo>
                    <a:pt x="293" y="182"/>
                  </a:lnTo>
                  <a:lnTo>
                    <a:pt x="302" y="178"/>
                  </a:lnTo>
                  <a:lnTo>
                    <a:pt x="310" y="174"/>
                  </a:lnTo>
                  <a:lnTo>
                    <a:pt x="320" y="170"/>
                  </a:lnTo>
                  <a:lnTo>
                    <a:pt x="330" y="168"/>
                  </a:lnTo>
                  <a:lnTo>
                    <a:pt x="339" y="165"/>
                  </a:lnTo>
                  <a:lnTo>
                    <a:pt x="348" y="163"/>
                  </a:lnTo>
                  <a:lnTo>
                    <a:pt x="358" y="162"/>
                  </a:lnTo>
                  <a:lnTo>
                    <a:pt x="368" y="161"/>
                  </a:lnTo>
                  <a:lnTo>
                    <a:pt x="378" y="161"/>
                  </a:lnTo>
                  <a:lnTo>
                    <a:pt x="388" y="161"/>
                  </a:lnTo>
                  <a:lnTo>
                    <a:pt x="398" y="162"/>
                  </a:lnTo>
                  <a:lnTo>
                    <a:pt x="407" y="163"/>
                  </a:lnTo>
                  <a:lnTo>
                    <a:pt x="417" y="165"/>
                  </a:lnTo>
                  <a:lnTo>
                    <a:pt x="426" y="168"/>
                  </a:lnTo>
                  <a:lnTo>
                    <a:pt x="435" y="170"/>
                  </a:lnTo>
                  <a:lnTo>
                    <a:pt x="444" y="174"/>
                  </a:lnTo>
                  <a:lnTo>
                    <a:pt x="453" y="178"/>
                  </a:lnTo>
                  <a:lnTo>
                    <a:pt x="461" y="182"/>
                  </a:lnTo>
                  <a:lnTo>
                    <a:pt x="470" y="187"/>
                  </a:lnTo>
                  <a:lnTo>
                    <a:pt x="478" y="192"/>
                  </a:lnTo>
                  <a:lnTo>
                    <a:pt x="486" y="197"/>
                  </a:lnTo>
                  <a:lnTo>
                    <a:pt x="493" y="203"/>
                  </a:lnTo>
                  <a:lnTo>
                    <a:pt x="500" y="209"/>
                  </a:lnTo>
                  <a:lnTo>
                    <a:pt x="507" y="216"/>
                  </a:lnTo>
                  <a:lnTo>
                    <a:pt x="514" y="223"/>
                  </a:lnTo>
                  <a:lnTo>
                    <a:pt x="520" y="231"/>
                  </a:lnTo>
                  <a:lnTo>
                    <a:pt x="526" y="238"/>
                  </a:lnTo>
                  <a:lnTo>
                    <a:pt x="532" y="246"/>
                  </a:lnTo>
                  <a:lnTo>
                    <a:pt x="537" y="255"/>
                  </a:lnTo>
                  <a:lnTo>
                    <a:pt x="542" y="263"/>
                  </a:lnTo>
                  <a:lnTo>
                    <a:pt x="547" y="272"/>
                  </a:lnTo>
                  <a:lnTo>
                    <a:pt x="551" y="282"/>
                  </a:lnTo>
                  <a:lnTo>
                    <a:pt x="555" y="291"/>
                  </a:lnTo>
                  <a:lnTo>
                    <a:pt x="558" y="301"/>
                  </a:lnTo>
                  <a:lnTo>
                    <a:pt x="561" y="311"/>
                  </a:lnTo>
                  <a:lnTo>
                    <a:pt x="564" y="321"/>
                  </a:lnTo>
                  <a:lnTo>
                    <a:pt x="566" y="331"/>
                  </a:lnTo>
                  <a:lnTo>
                    <a:pt x="568" y="342"/>
                  </a:lnTo>
                  <a:lnTo>
                    <a:pt x="569" y="352"/>
                  </a:lnTo>
                  <a:lnTo>
                    <a:pt x="570" y="363"/>
                  </a:lnTo>
                  <a:lnTo>
                    <a:pt x="570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26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65175"/>
            <a:ext cx="6012160" cy="1326105"/>
          </a:xfrm>
          <a:prstGeom prst="rect">
            <a:avLst/>
          </a:prstGeom>
          <a:solidFill>
            <a:srgbClr val="00B0CA"/>
          </a:solidFill>
        </p:spPr>
        <p:txBody>
          <a:bodyPr vert="horz" wrap="square" lIns="540000" tIns="126000" rIns="540000" bIns="7200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2492375"/>
            <a:ext cx="8064500" cy="338455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381329"/>
            <a:ext cx="1583630" cy="216024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1000">
                <a:solidFill>
                  <a:srgbClr val="B3B2B2"/>
                </a:solidFill>
              </a:defRPr>
            </a:lvl1pPr>
          </a:lstStyle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6381328"/>
            <a:ext cx="5473700" cy="221109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ctr">
              <a:defRPr sz="1000">
                <a:solidFill>
                  <a:srgbClr val="B3B2B2"/>
                </a:solidFill>
              </a:defRPr>
            </a:lvl1pPr>
          </a:lstStyle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850" y="6021289"/>
            <a:ext cx="1511622" cy="576064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4800" b="1">
                <a:solidFill>
                  <a:srgbClr val="B3B2B2"/>
                </a:solidFill>
                <a:latin typeface="+mj-lt"/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6563991" y="332656"/>
            <a:ext cx="2256481" cy="270000"/>
            <a:chOff x="1258888" y="815975"/>
            <a:chExt cx="9950450" cy="1190625"/>
          </a:xfrm>
        </p:grpSpPr>
        <p:sp>
          <p:nvSpPr>
            <p:cNvPr id="15" name="Freeform 6"/>
            <p:cNvSpPr>
              <a:spLocks noEditPoints="1"/>
            </p:cNvSpPr>
            <p:nvPr userDrawn="1"/>
          </p:nvSpPr>
          <p:spPr bwMode="auto">
            <a:xfrm>
              <a:off x="6069013" y="846138"/>
              <a:ext cx="3084513" cy="347662"/>
            </a:xfrm>
            <a:custGeom>
              <a:avLst/>
              <a:gdLst>
                <a:gd name="T0" fmla="*/ 87 w 1943"/>
                <a:gd name="T1" fmla="*/ 40 h 219"/>
                <a:gd name="T2" fmla="*/ 252 w 1943"/>
                <a:gd name="T3" fmla="*/ 75 h 219"/>
                <a:gd name="T4" fmla="*/ 232 w 1943"/>
                <a:gd name="T5" fmla="*/ 99 h 219"/>
                <a:gd name="T6" fmla="*/ 180 w 1943"/>
                <a:gd name="T7" fmla="*/ 137 h 219"/>
                <a:gd name="T8" fmla="*/ 208 w 1943"/>
                <a:gd name="T9" fmla="*/ 179 h 219"/>
                <a:gd name="T10" fmla="*/ 266 w 1943"/>
                <a:gd name="T11" fmla="*/ 173 h 219"/>
                <a:gd name="T12" fmla="*/ 297 w 1943"/>
                <a:gd name="T13" fmla="*/ 70 h 219"/>
                <a:gd name="T14" fmla="*/ 237 w 1943"/>
                <a:gd name="T15" fmla="*/ 46 h 219"/>
                <a:gd name="T16" fmla="*/ 187 w 1943"/>
                <a:gd name="T17" fmla="*/ 90 h 219"/>
                <a:gd name="T18" fmla="*/ 229 w 1943"/>
                <a:gd name="T19" fmla="*/ 152 h 219"/>
                <a:gd name="T20" fmla="*/ 228 w 1943"/>
                <a:gd name="T21" fmla="*/ 126 h 219"/>
                <a:gd name="T22" fmla="*/ 451 w 1943"/>
                <a:gd name="T23" fmla="*/ 51 h 219"/>
                <a:gd name="T24" fmla="*/ 417 w 1943"/>
                <a:gd name="T25" fmla="*/ 164 h 219"/>
                <a:gd name="T26" fmla="*/ 456 w 1943"/>
                <a:gd name="T27" fmla="*/ 149 h 219"/>
                <a:gd name="T28" fmla="*/ 538 w 1943"/>
                <a:gd name="T29" fmla="*/ 49 h 219"/>
                <a:gd name="T30" fmla="*/ 492 w 1943"/>
                <a:gd name="T31" fmla="*/ 106 h 219"/>
                <a:gd name="T32" fmla="*/ 526 w 1943"/>
                <a:gd name="T33" fmla="*/ 174 h 219"/>
                <a:gd name="T34" fmla="*/ 604 w 1943"/>
                <a:gd name="T35" fmla="*/ 167 h 219"/>
                <a:gd name="T36" fmla="*/ 625 w 1943"/>
                <a:gd name="T37" fmla="*/ 93 h 219"/>
                <a:gd name="T38" fmla="*/ 574 w 1943"/>
                <a:gd name="T39" fmla="*/ 47 h 219"/>
                <a:gd name="T40" fmla="*/ 589 w 1943"/>
                <a:gd name="T41" fmla="*/ 102 h 219"/>
                <a:gd name="T42" fmla="*/ 560 w 1943"/>
                <a:gd name="T43" fmla="*/ 151 h 219"/>
                <a:gd name="T44" fmla="*/ 530 w 1943"/>
                <a:gd name="T45" fmla="*/ 105 h 219"/>
                <a:gd name="T46" fmla="*/ 821 w 1943"/>
                <a:gd name="T47" fmla="*/ 118 h 219"/>
                <a:gd name="T48" fmla="*/ 790 w 1943"/>
                <a:gd name="T49" fmla="*/ 148 h 219"/>
                <a:gd name="T50" fmla="*/ 719 w 1943"/>
                <a:gd name="T51" fmla="*/ 120 h 219"/>
                <a:gd name="T52" fmla="*/ 755 w 1943"/>
                <a:gd name="T53" fmla="*/ 176 h 219"/>
                <a:gd name="T54" fmla="*/ 837 w 1943"/>
                <a:gd name="T55" fmla="*/ 170 h 219"/>
                <a:gd name="T56" fmla="*/ 821 w 1943"/>
                <a:gd name="T57" fmla="*/ 0 h 219"/>
                <a:gd name="T58" fmla="*/ 954 w 1943"/>
                <a:gd name="T59" fmla="*/ 78 h 219"/>
                <a:gd name="T60" fmla="*/ 1016 w 1943"/>
                <a:gd name="T61" fmla="*/ 178 h 219"/>
                <a:gd name="T62" fmla="*/ 994 w 1943"/>
                <a:gd name="T63" fmla="*/ 51 h 219"/>
                <a:gd name="T64" fmla="*/ 899 w 1943"/>
                <a:gd name="T65" fmla="*/ 49 h 219"/>
                <a:gd name="T66" fmla="*/ 1240 w 1943"/>
                <a:gd name="T67" fmla="*/ 49 h 219"/>
                <a:gd name="T68" fmla="*/ 1380 w 1943"/>
                <a:gd name="T69" fmla="*/ 94 h 219"/>
                <a:gd name="T70" fmla="*/ 1313 w 1943"/>
                <a:gd name="T71" fmla="*/ 46 h 219"/>
                <a:gd name="T72" fmla="*/ 1257 w 1943"/>
                <a:gd name="T73" fmla="*/ 93 h 219"/>
                <a:gd name="T74" fmla="*/ 1277 w 1943"/>
                <a:gd name="T75" fmla="*/ 167 h 219"/>
                <a:gd name="T76" fmla="*/ 1356 w 1943"/>
                <a:gd name="T77" fmla="*/ 173 h 219"/>
                <a:gd name="T78" fmla="*/ 1337 w 1943"/>
                <a:gd name="T79" fmla="*/ 148 h 219"/>
                <a:gd name="T80" fmla="*/ 1295 w 1943"/>
                <a:gd name="T81" fmla="*/ 136 h 219"/>
                <a:gd name="T82" fmla="*/ 1314 w 1943"/>
                <a:gd name="T83" fmla="*/ 75 h 219"/>
                <a:gd name="T84" fmla="*/ 1411 w 1943"/>
                <a:gd name="T85" fmla="*/ 49 h 219"/>
                <a:gd name="T86" fmla="*/ 1468 w 1943"/>
                <a:gd name="T87" fmla="*/ 83 h 219"/>
                <a:gd name="T88" fmla="*/ 1455 w 1943"/>
                <a:gd name="T89" fmla="*/ 57 h 219"/>
                <a:gd name="T90" fmla="*/ 1613 w 1943"/>
                <a:gd name="T91" fmla="*/ 63 h 219"/>
                <a:gd name="T92" fmla="*/ 1535 w 1943"/>
                <a:gd name="T93" fmla="*/ 52 h 219"/>
                <a:gd name="T94" fmla="*/ 1514 w 1943"/>
                <a:gd name="T95" fmla="*/ 101 h 219"/>
                <a:gd name="T96" fmla="*/ 1589 w 1943"/>
                <a:gd name="T97" fmla="*/ 139 h 219"/>
                <a:gd name="T98" fmla="*/ 1557 w 1943"/>
                <a:gd name="T99" fmla="*/ 152 h 219"/>
                <a:gd name="T100" fmla="*/ 1516 w 1943"/>
                <a:gd name="T101" fmla="*/ 159 h 219"/>
                <a:gd name="T102" fmla="*/ 1575 w 1943"/>
                <a:gd name="T103" fmla="*/ 181 h 219"/>
                <a:gd name="T104" fmla="*/ 1626 w 1943"/>
                <a:gd name="T105" fmla="*/ 147 h 219"/>
                <a:gd name="T106" fmla="*/ 1598 w 1943"/>
                <a:gd name="T107" fmla="*/ 101 h 219"/>
                <a:gd name="T108" fmla="*/ 1551 w 1943"/>
                <a:gd name="T109" fmla="*/ 78 h 219"/>
                <a:gd name="T110" fmla="*/ 1587 w 1943"/>
                <a:gd name="T111" fmla="*/ 85 h 219"/>
                <a:gd name="T112" fmla="*/ 1689 w 1943"/>
                <a:gd name="T113" fmla="*/ 0 h 219"/>
                <a:gd name="T114" fmla="*/ 1735 w 1943"/>
                <a:gd name="T115" fmla="*/ 158 h 219"/>
                <a:gd name="T116" fmla="*/ 1781 w 1943"/>
                <a:gd name="T117" fmla="*/ 150 h 219"/>
                <a:gd name="T118" fmla="*/ 1887 w 1943"/>
                <a:gd name="T119" fmla="*/ 107 h 219"/>
                <a:gd name="T120" fmla="*/ 1859 w 1943"/>
                <a:gd name="T121" fmla="*/ 178 h 219"/>
                <a:gd name="T122" fmla="*/ 1869 w 1943"/>
                <a:gd name="T123" fmla="*/ 21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3" h="219">
                  <a:moveTo>
                    <a:pt x="114" y="142"/>
                  </a:moveTo>
                  <a:lnTo>
                    <a:pt x="124" y="178"/>
                  </a:lnTo>
                  <a:lnTo>
                    <a:pt x="169" y="178"/>
                  </a:lnTo>
                  <a:lnTo>
                    <a:pt x="112" y="0"/>
                  </a:lnTo>
                  <a:lnTo>
                    <a:pt x="63" y="0"/>
                  </a:lnTo>
                  <a:lnTo>
                    <a:pt x="0" y="178"/>
                  </a:lnTo>
                  <a:lnTo>
                    <a:pt x="44" y="178"/>
                  </a:lnTo>
                  <a:lnTo>
                    <a:pt x="55" y="142"/>
                  </a:lnTo>
                  <a:lnTo>
                    <a:pt x="114" y="142"/>
                  </a:lnTo>
                  <a:close/>
                  <a:moveTo>
                    <a:pt x="105" y="109"/>
                  </a:moveTo>
                  <a:lnTo>
                    <a:pt x="65" y="109"/>
                  </a:lnTo>
                  <a:lnTo>
                    <a:pt x="87" y="40"/>
                  </a:lnTo>
                  <a:lnTo>
                    <a:pt x="105" y="109"/>
                  </a:lnTo>
                  <a:close/>
                  <a:moveTo>
                    <a:pt x="221" y="90"/>
                  </a:moveTo>
                  <a:lnTo>
                    <a:pt x="222" y="86"/>
                  </a:lnTo>
                  <a:lnTo>
                    <a:pt x="223" y="83"/>
                  </a:lnTo>
                  <a:lnTo>
                    <a:pt x="225" y="80"/>
                  </a:lnTo>
                  <a:lnTo>
                    <a:pt x="228" y="78"/>
                  </a:lnTo>
                  <a:lnTo>
                    <a:pt x="231" y="76"/>
                  </a:lnTo>
                  <a:lnTo>
                    <a:pt x="234" y="75"/>
                  </a:lnTo>
                  <a:lnTo>
                    <a:pt x="239" y="75"/>
                  </a:lnTo>
                  <a:lnTo>
                    <a:pt x="244" y="74"/>
                  </a:lnTo>
                  <a:lnTo>
                    <a:pt x="248" y="75"/>
                  </a:lnTo>
                  <a:lnTo>
                    <a:pt x="252" y="75"/>
                  </a:lnTo>
                  <a:lnTo>
                    <a:pt x="255" y="76"/>
                  </a:lnTo>
                  <a:lnTo>
                    <a:pt x="258" y="77"/>
                  </a:lnTo>
                  <a:lnTo>
                    <a:pt x="260" y="79"/>
                  </a:lnTo>
                  <a:lnTo>
                    <a:pt x="262" y="81"/>
                  </a:lnTo>
                  <a:lnTo>
                    <a:pt x="263" y="84"/>
                  </a:lnTo>
                  <a:lnTo>
                    <a:pt x="264" y="86"/>
                  </a:lnTo>
                  <a:lnTo>
                    <a:pt x="263" y="90"/>
                  </a:lnTo>
                  <a:lnTo>
                    <a:pt x="262" y="91"/>
                  </a:lnTo>
                  <a:lnTo>
                    <a:pt x="261" y="92"/>
                  </a:lnTo>
                  <a:lnTo>
                    <a:pt x="257" y="94"/>
                  </a:lnTo>
                  <a:lnTo>
                    <a:pt x="252" y="95"/>
                  </a:lnTo>
                  <a:lnTo>
                    <a:pt x="232" y="99"/>
                  </a:lnTo>
                  <a:lnTo>
                    <a:pt x="219" y="101"/>
                  </a:lnTo>
                  <a:lnTo>
                    <a:pt x="208" y="104"/>
                  </a:lnTo>
                  <a:lnTo>
                    <a:pt x="204" y="106"/>
                  </a:lnTo>
                  <a:lnTo>
                    <a:pt x="199" y="108"/>
                  </a:lnTo>
                  <a:lnTo>
                    <a:pt x="196" y="111"/>
                  </a:lnTo>
                  <a:lnTo>
                    <a:pt x="192" y="113"/>
                  </a:lnTo>
                  <a:lnTo>
                    <a:pt x="187" y="119"/>
                  </a:lnTo>
                  <a:lnTo>
                    <a:pt x="185" y="122"/>
                  </a:lnTo>
                  <a:lnTo>
                    <a:pt x="183" y="125"/>
                  </a:lnTo>
                  <a:lnTo>
                    <a:pt x="182" y="129"/>
                  </a:lnTo>
                  <a:lnTo>
                    <a:pt x="181" y="133"/>
                  </a:lnTo>
                  <a:lnTo>
                    <a:pt x="180" y="137"/>
                  </a:lnTo>
                  <a:lnTo>
                    <a:pt x="180" y="141"/>
                  </a:lnTo>
                  <a:lnTo>
                    <a:pt x="180" y="145"/>
                  </a:lnTo>
                  <a:lnTo>
                    <a:pt x="181" y="150"/>
                  </a:lnTo>
                  <a:lnTo>
                    <a:pt x="182" y="154"/>
                  </a:lnTo>
                  <a:lnTo>
                    <a:pt x="184" y="158"/>
                  </a:lnTo>
                  <a:lnTo>
                    <a:pt x="185" y="161"/>
                  </a:lnTo>
                  <a:lnTo>
                    <a:pt x="188" y="165"/>
                  </a:lnTo>
                  <a:lnTo>
                    <a:pt x="190" y="168"/>
                  </a:lnTo>
                  <a:lnTo>
                    <a:pt x="193" y="170"/>
                  </a:lnTo>
                  <a:lnTo>
                    <a:pt x="200" y="175"/>
                  </a:lnTo>
                  <a:lnTo>
                    <a:pt x="204" y="177"/>
                  </a:lnTo>
                  <a:lnTo>
                    <a:pt x="208" y="179"/>
                  </a:lnTo>
                  <a:lnTo>
                    <a:pt x="213" y="180"/>
                  </a:lnTo>
                  <a:lnTo>
                    <a:pt x="217" y="181"/>
                  </a:lnTo>
                  <a:lnTo>
                    <a:pt x="222" y="181"/>
                  </a:lnTo>
                  <a:lnTo>
                    <a:pt x="227" y="182"/>
                  </a:lnTo>
                  <a:lnTo>
                    <a:pt x="233" y="181"/>
                  </a:lnTo>
                  <a:lnTo>
                    <a:pt x="238" y="181"/>
                  </a:lnTo>
                  <a:lnTo>
                    <a:pt x="243" y="180"/>
                  </a:lnTo>
                  <a:lnTo>
                    <a:pt x="247" y="179"/>
                  </a:lnTo>
                  <a:lnTo>
                    <a:pt x="251" y="177"/>
                  </a:lnTo>
                  <a:lnTo>
                    <a:pt x="256" y="174"/>
                  </a:lnTo>
                  <a:lnTo>
                    <a:pt x="265" y="168"/>
                  </a:lnTo>
                  <a:lnTo>
                    <a:pt x="266" y="173"/>
                  </a:lnTo>
                  <a:lnTo>
                    <a:pt x="268" y="178"/>
                  </a:lnTo>
                  <a:lnTo>
                    <a:pt x="306" y="178"/>
                  </a:lnTo>
                  <a:lnTo>
                    <a:pt x="304" y="174"/>
                  </a:lnTo>
                  <a:lnTo>
                    <a:pt x="302" y="170"/>
                  </a:lnTo>
                  <a:lnTo>
                    <a:pt x="302" y="164"/>
                  </a:lnTo>
                  <a:lnTo>
                    <a:pt x="301" y="156"/>
                  </a:lnTo>
                  <a:lnTo>
                    <a:pt x="301" y="97"/>
                  </a:lnTo>
                  <a:lnTo>
                    <a:pt x="301" y="90"/>
                  </a:lnTo>
                  <a:lnTo>
                    <a:pt x="301" y="84"/>
                  </a:lnTo>
                  <a:lnTo>
                    <a:pt x="300" y="79"/>
                  </a:lnTo>
                  <a:lnTo>
                    <a:pt x="299" y="74"/>
                  </a:lnTo>
                  <a:lnTo>
                    <a:pt x="297" y="70"/>
                  </a:lnTo>
                  <a:lnTo>
                    <a:pt x="295" y="66"/>
                  </a:lnTo>
                  <a:lnTo>
                    <a:pt x="292" y="62"/>
                  </a:lnTo>
                  <a:lnTo>
                    <a:pt x="289" y="59"/>
                  </a:lnTo>
                  <a:lnTo>
                    <a:pt x="285" y="56"/>
                  </a:lnTo>
                  <a:lnTo>
                    <a:pt x="280" y="53"/>
                  </a:lnTo>
                  <a:lnTo>
                    <a:pt x="275" y="51"/>
                  </a:lnTo>
                  <a:lnTo>
                    <a:pt x="270" y="49"/>
                  </a:lnTo>
                  <a:lnTo>
                    <a:pt x="264" y="47"/>
                  </a:lnTo>
                  <a:lnTo>
                    <a:pt x="258" y="46"/>
                  </a:lnTo>
                  <a:lnTo>
                    <a:pt x="251" y="46"/>
                  </a:lnTo>
                  <a:lnTo>
                    <a:pt x="244" y="45"/>
                  </a:lnTo>
                  <a:lnTo>
                    <a:pt x="237" y="46"/>
                  </a:lnTo>
                  <a:lnTo>
                    <a:pt x="231" y="46"/>
                  </a:lnTo>
                  <a:lnTo>
                    <a:pt x="220" y="48"/>
                  </a:lnTo>
                  <a:lnTo>
                    <a:pt x="215" y="50"/>
                  </a:lnTo>
                  <a:lnTo>
                    <a:pt x="211" y="52"/>
                  </a:lnTo>
                  <a:lnTo>
                    <a:pt x="207" y="54"/>
                  </a:lnTo>
                  <a:lnTo>
                    <a:pt x="203" y="56"/>
                  </a:lnTo>
                  <a:lnTo>
                    <a:pt x="199" y="59"/>
                  </a:lnTo>
                  <a:lnTo>
                    <a:pt x="196" y="63"/>
                  </a:lnTo>
                  <a:lnTo>
                    <a:pt x="194" y="66"/>
                  </a:lnTo>
                  <a:lnTo>
                    <a:pt x="192" y="70"/>
                  </a:lnTo>
                  <a:lnTo>
                    <a:pt x="189" y="79"/>
                  </a:lnTo>
                  <a:lnTo>
                    <a:pt x="187" y="90"/>
                  </a:lnTo>
                  <a:lnTo>
                    <a:pt x="221" y="90"/>
                  </a:lnTo>
                  <a:close/>
                  <a:moveTo>
                    <a:pt x="265" y="136"/>
                  </a:moveTo>
                  <a:lnTo>
                    <a:pt x="262" y="140"/>
                  </a:lnTo>
                  <a:lnTo>
                    <a:pt x="259" y="144"/>
                  </a:lnTo>
                  <a:lnTo>
                    <a:pt x="256" y="146"/>
                  </a:lnTo>
                  <a:lnTo>
                    <a:pt x="253" y="149"/>
                  </a:lnTo>
                  <a:lnTo>
                    <a:pt x="250" y="150"/>
                  </a:lnTo>
                  <a:lnTo>
                    <a:pt x="246" y="152"/>
                  </a:lnTo>
                  <a:lnTo>
                    <a:pt x="241" y="152"/>
                  </a:lnTo>
                  <a:lnTo>
                    <a:pt x="237" y="153"/>
                  </a:lnTo>
                  <a:lnTo>
                    <a:pt x="233" y="153"/>
                  </a:lnTo>
                  <a:lnTo>
                    <a:pt x="229" y="152"/>
                  </a:lnTo>
                  <a:lnTo>
                    <a:pt x="226" y="151"/>
                  </a:lnTo>
                  <a:lnTo>
                    <a:pt x="223" y="149"/>
                  </a:lnTo>
                  <a:lnTo>
                    <a:pt x="221" y="147"/>
                  </a:lnTo>
                  <a:lnTo>
                    <a:pt x="219" y="145"/>
                  </a:lnTo>
                  <a:lnTo>
                    <a:pt x="218" y="142"/>
                  </a:lnTo>
                  <a:lnTo>
                    <a:pt x="218" y="139"/>
                  </a:lnTo>
                  <a:lnTo>
                    <a:pt x="218" y="136"/>
                  </a:lnTo>
                  <a:lnTo>
                    <a:pt x="219" y="134"/>
                  </a:lnTo>
                  <a:lnTo>
                    <a:pt x="220" y="132"/>
                  </a:lnTo>
                  <a:lnTo>
                    <a:pt x="222" y="130"/>
                  </a:lnTo>
                  <a:lnTo>
                    <a:pt x="225" y="128"/>
                  </a:lnTo>
                  <a:lnTo>
                    <a:pt x="228" y="126"/>
                  </a:lnTo>
                  <a:lnTo>
                    <a:pt x="237" y="124"/>
                  </a:lnTo>
                  <a:lnTo>
                    <a:pt x="251" y="121"/>
                  </a:lnTo>
                  <a:lnTo>
                    <a:pt x="259" y="119"/>
                  </a:lnTo>
                  <a:lnTo>
                    <a:pt x="265" y="117"/>
                  </a:lnTo>
                  <a:lnTo>
                    <a:pt x="265" y="136"/>
                  </a:lnTo>
                  <a:close/>
                  <a:moveTo>
                    <a:pt x="372" y="0"/>
                  </a:moveTo>
                  <a:lnTo>
                    <a:pt x="334" y="0"/>
                  </a:lnTo>
                  <a:lnTo>
                    <a:pt x="334" y="178"/>
                  </a:lnTo>
                  <a:lnTo>
                    <a:pt x="372" y="178"/>
                  </a:lnTo>
                  <a:lnTo>
                    <a:pt x="372" y="0"/>
                  </a:lnTo>
                  <a:close/>
                  <a:moveTo>
                    <a:pt x="474" y="51"/>
                  </a:moveTo>
                  <a:lnTo>
                    <a:pt x="451" y="51"/>
                  </a:lnTo>
                  <a:lnTo>
                    <a:pt x="451" y="10"/>
                  </a:lnTo>
                  <a:lnTo>
                    <a:pt x="413" y="10"/>
                  </a:lnTo>
                  <a:lnTo>
                    <a:pt x="413" y="51"/>
                  </a:lnTo>
                  <a:lnTo>
                    <a:pt x="395" y="51"/>
                  </a:lnTo>
                  <a:lnTo>
                    <a:pt x="395" y="77"/>
                  </a:lnTo>
                  <a:lnTo>
                    <a:pt x="413" y="77"/>
                  </a:lnTo>
                  <a:lnTo>
                    <a:pt x="413" y="136"/>
                  </a:lnTo>
                  <a:lnTo>
                    <a:pt x="414" y="149"/>
                  </a:lnTo>
                  <a:lnTo>
                    <a:pt x="414" y="154"/>
                  </a:lnTo>
                  <a:lnTo>
                    <a:pt x="415" y="158"/>
                  </a:lnTo>
                  <a:lnTo>
                    <a:pt x="416" y="161"/>
                  </a:lnTo>
                  <a:lnTo>
                    <a:pt x="417" y="164"/>
                  </a:lnTo>
                  <a:lnTo>
                    <a:pt x="419" y="167"/>
                  </a:lnTo>
                  <a:lnTo>
                    <a:pt x="421" y="170"/>
                  </a:lnTo>
                  <a:lnTo>
                    <a:pt x="426" y="173"/>
                  </a:lnTo>
                  <a:lnTo>
                    <a:pt x="432" y="176"/>
                  </a:lnTo>
                  <a:lnTo>
                    <a:pt x="436" y="177"/>
                  </a:lnTo>
                  <a:lnTo>
                    <a:pt x="440" y="178"/>
                  </a:lnTo>
                  <a:lnTo>
                    <a:pt x="451" y="178"/>
                  </a:lnTo>
                  <a:lnTo>
                    <a:pt x="474" y="178"/>
                  </a:lnTo>
                  <a:lnTo>
                    <a:pt x="474" y="150"/>
                  </a:lnTo>
                  <a:lnTo>
                    <a:pt x="461" y="150"/>
                  </a:lnTo>
                  <a:lnTo>
                    <a:pt x="458" y="149"/>
                  </a:lnTo>
                  <a:lnTo>
                    <a:pt x="456" y="149"/>
                  </a:lnTo>
                  <a:lnTo>
                    <a:pt x="454" y="148"/>
                  </a:lnTo>
                  <a:lnTo>
                    <a:pt x="453" y="146"/>
                  </a:lnTo>
                  <a:lnTo>
                    <a:pt x="452" y="144"/>
                  </a:lnTo>
                  <a:lnTo>
                    <a:pt x="451" y="140"/>
                  </a:lnTo>
                  <a:lnTo>
                    <a:pt x="451" y="128"/>
                  </a:lnTo>
                  <a:lnTo>
                    <a:pt x="451" y="77"/>
                  </a:lnTo>
                  <a:lnTo>
                    <a:pt x="474" y="77"/>
                  </a:lnTo>
                  <a:lnTo>
                    <a:pt x="474" y="51"/>
                  </a:lnTo>
                  <a:close/>
                  <a:moveTo>
                    <a:pt x="560" y="46"/>
                  </a:moveTo>
                  <a:lnTo>
                    <a:pt x="552" y="46"/>
                  </a:lnTo>
                  <a:lnTo>
                    <a:pt x="545" y="47"/>
                  </a:lnTo>
                  <a:lnTo>
                    <a:pt x="538" y="49"/>
                  </a:lnTo>
                  <a:lnTo>
                    <a:pt x="532" y="51"/>
                  </a:lnTo>
                  <a:lnTo>
                    <a:pt x="526" y="53"/>
                  </a:lnTo>
                  <a:lnTo>
                    <a:pt x="520" y="57"/>
                  </a:lnTo>
                  <a:lnTo>
                    <a:pt x="515" y="61"/>
                  </a:lnTo>
                  <a:lnTo>
                    <a:pt x="510" y="65"/>
                  </a:lnTo>
                  <a:lnTo>
                    <a:pt x="506" y="70"/>
                  </a:lnTo>
                  <a:lnTo>
                    <a:pt x="502" y="75"/>
                  </a:lnTo>
                  <a:lnTo>
                    <a:pt x="499" y="80"/>
                  </a:lnTo>
                  <a:lnTo>
                    <a:pt x="496" y="86"/>
                  </a:lnTo>
                  <a:lnTo>
                    <a:pt x="494" y="93"/>
                  </a:lnTo>
                  <a:lnTo>
                    <a:pt x="493" y="99"/>
                  </a:lnTo>
                  <a:lnTo>
                    <a:pt x="492" y="106"/>
                  </a:lnTo>
                  <a:lnTo>
                    <a:pt x="491" y="114"/>
                  </a:lnTo>
                  <a:lnTo>
                    <a:pt x="492" y="121"/>
                  </a:lnTo>
                  <a:lnTo>
                    <a:pt x="493" y="128"/>
                  </a:lnTo>
                  <a:lnTo>
                    <a:pt x="494" y="135"/>
                  </a:lnTo>
                  <a:lnTo>
                    <a:pt x="496" y="141"/>
                  </a:lnTo>
                  <a:lnTo>
                    <a:pt x="499" y="147"/>
                  </a:lnTo>
                  <a:lnTo>
                    <a:pt x="502" y="153"/>
                  </a:lnTo>
                  <a:lnTo>
                    <a:pt x="506" y="158"/>
                  </a:lnTo>
                  <a:lnTo>
                    <a:pt x="510" y="163"/>
                  </a:lnTo>
                  <a:lnTo>
                    <a:pt x="515" y="167"/>
                  </a:lnTo>
                  <a:lnTo>
                    <a:pt x="520" y="171"/>
                  </a:lnTo>
                  <a:lnTo>
                    <a:pt x="526" y="174"/>
                  </a:lnTo>
                  <a:lnTo>
                    <a:pt x="532" y="177"/>
                  </a:lnTo>
                  <a:lnTo>
                    <a:pt x="538" y="179"/>
                  </a:lnTo>
                  <a:lnTo>
                    <a:pt x="545" y="180"/>
                  </a:lnTo>
                  <a:lnTo>
                    <a:pt x="552" y="181"/>
                  </a:lnTo>
                  <a:lnTo>
                    <a:pt x="560" y="182"/>
                  </a:lnTo>
                  <a:lnTo>
                    <a:pt x="567" y="181"/>
                  </a:lnTo>
                  <a:lnTo>
                    <a:pt x="574" y="180"/>
                  </a:lnTo>
                  <a:lnTo>
                    <a:pt x="581" y="179"/>
                  </a:lnTo>
                  <a:lnTo>
                    <a:pt x="587" y="177"/>
                  </a:lnTo>
                  <a:lnTo>
                    <a:pt x="593" y="174"/>
                  </a:lnTo>
                  <a:lnTo>
                    <a:pt x="599" y="171"/>
                  </a:lnTo>
                  <a:lnTo>
                    <a:pt x="604" y="167"/>
                  </a:lnTo>
                  <a:lnTo>
                    <a:pt x="609" y="163"/>
                  </a:lnTo>
                  <a:lnTo>
                    <a:pt x="613" y="158"/>
                  </a:lnTo>
                  <a:lnTo>
                    <a:pt x="617" y="153"/>
                  </a:lnTo>
                  <a:lnTo>
                    <a:pt x="620" y="147"/>
                  </a:lnTo>
                  <a:lnTo>
                    <a:pt x="623" y="142"/>
                  </a:lnTo>
                  <a:lnTo>
                    <a:pt x="625" y="135"/>
                  </a:lnTo>
                  <a:lnTo>
                    <a:pt x="627" y="129"/>
                  </a:lnTo>
                  <a:lnTo>
                    <a:pt x="628" y="122"/>
                  </a:lnTo>
                  <a:lnTo>
                    <a:pt x="628" y="115"/>
                  </a:lnTo>
                  <a:lnTo>
                    <a:pt x="628" y="107"/>
                  </a:lnTo>
                  <a:lnTo>
                    <a:pt x="627" y="100"/>
                  </a:lnTo>
                  <a:lnTo>
                    <a:pt x="625" y="93"/>
                  </a:lnTo>
                  <a:lnTo>
                    <a:pt x="624" y="90"/>
                  </a:lnTo>
                  <a:lnTo>
                    <a:pt x="623" y="87"/>
                  </a:lnTo>
                  <a:lnTo>
                    <a:pt x="620" y="81"/>
                  </a:lnTo>
                  <a:lnTo>
                    <a:pt x="617" y="75"/>
                  </a:lnTo>
                  <a:lnTo>
                    <a:pt x="613" y="70"/>
                  </a:lnTo>
                  <a:lnTo>
                    <a:pt x="609" y="65"/>
                  </a:lnTo>
                  <a:lnTo>
                    <a:pt x="604" y="61"/>
                  </a:lnTo>
                  <a:lnTo>
                    <a:pt x="599" y="57"/>
                  </a:lnTo>
                  <a:lnTo>
                    <a:pt x="594" y="53"/>
                  </a:lnTo>
                  <a:lnTo>
                    <a:pt x="587" y="51"/>
                  </a:lnTo>
                  <a:lnTo>
                    <a:pt x="581" y="49"/>
                  </a:lnTo>
                  <a:lnTo>
                    <a:pt x="574" y="47"/>
                  </a:lnTo>
                  <a:lnTo>
                    <a:pt x="567" y="46"/>
                  </a:lnTo>
                  <a:lnTo>
                    <a:pt x="560" y="46"/>
                  </a:lnTo>
                  <a:close/>
                  <a:moveTo>
                    <a:pt x="560" y="76"/>
                  </a:moveTo>
                  <a:lnTo>
                    <a:pt x="566" y="77"/>
                  </a:lnTo>
                  <a:lnTo>
                    <a:pt x="570" y="77"/>
                  </a:lnTo>
                  <a:lnTo>
                    <a:pt x="573" y="78"/>
                  </a:lnTo>
                  <a:lnTo>
                    <a:pt x="575" y="80"/>
                  </a:lnTo>
                  <a:lnTo>
                    <a:pt x="578" y="82"/>
                  </a:lnTo>
                  <a:lnTo>
                    <a:pt x="582" y="86"/>
                  </a:lnTo>
                  <a:lnTo>
                    <a:pt x="585" y="91"/>
                  </a:lnTo>
                  <a:lnTo>
                    <a:pt x="588" y="98"/>
                  </a:lnTo>
                  <a:lnTo>
                    <a:pt x="589" y="102"/>
                  </a:lnTo>
                  <a:lnTo>
                    <a:pt x="589" y="106"/>
                  </a:lnTo>
                  <a:lnTo>
                    <a:pt x="590" y="114"/>
                  </a:lnTo>
                  <a:lnTo>
                    <a:pt x="589" y="123"/>
                  </a:lnTo>
                  <a:lnTo>
                    <a:pt x="589" y="126"/>
                  </a:lnTo>
                  <a:lnTo>
                    <a:pt x="588" y="130"/>
                  </a:lnTo>
                  <a:lnTo>
                    <a:pt x="585" y="136"/>
                  </a:lnTo>
                  <a:lnTo>
                    <a:pt x="582" y="142"/>
                  </a:lnTo>
                  <a:lnTo>
                    <a:pt x="578" y="146"/>
                  </a:lnTo>
                  <a:lnTo>
                    <a:pt x="575" y="147"/>
                  </a:lnTo>
                  <a:lnTo>
                    <a:pt x="572" y="149"/>
                  </a:lnTo>
                  <a:lnTo>
                    <a:pt x="566" y="151"/>
                  </a:lnTo>
                  <a:lnTo>
                    <a:pt x="560" y="151"/>
                  </a:lnTo>
                  <a:lnTo>
                    <a:pt x="556" y="151"/>
                  </a:lnTo>
                  <a:lnTo>
                    <a:pt x="553" y="151"/>
                  </a:lnTo>
                  <a:lnTo>
                    <a:pt x="550" y="150"/>
                  </a:lnTo>
                  <a:lnTo>
                    <a:pt x="547" y="149"/>
                  </a:lnTo>
                  <a:lnTo>
                    <a:pt x="542" y="146"/>
                  </a:lnTo>
                  <a:lnTo>
                    <a:pt x="537" y="141"/>
                  </a:lnTo>
                  <a:lnTo>
                    <a:pt x="534" y="136"/>
                  </a:lnTo>
                  <a:lnTo>
                    <a:pt x="531" y="130"/>
                  </a:lnTo>
                  <a:lnTo>
                    <a:pt x="531" y="126"/>
                  </a:lnTo>
                  <a:lnTo>
                    <a:pt x="530" y="122"/>
                  </a:lnTo>
                  <a:lnTo>
                    <a:pt x="529" y="114"/>
                  </a:lnTo>
                  <a:lnTo>
                    <a:pt x="530" y="105"/>
                  </a:lnTo>
                  <a:lnTo>
                    <a:pt x="531" y="101"/>
                  </a:lnTo>
                  <a:lnTo>
                    <a:pt x="531" y="98"/>
                  </a:lnTo>
                  <a:lnTo>
                    <a:pt x="534" y="91"/>
                  </a:lnTo>
                  <a:lnTo>
                    <a:pt x="535" y="88"/>
                  </a:lnTo>
                  <a:lnTo>
                    <a:pt x="537" y="86"/>
                  </a:lnTo>
                  <a:lnTo>
                    <a:pt x="542" y="82"/>
                  </a:lnTo>
                  <a:lnTo>
                    <a:pt x="544" y="80"/>
                  </a:lnTo>
                  <a:lnTo>
                    <a:pt x="547" y="78"/>
                  </a:lnTo>
                  <a:lnTo>
                    <a:pt x="553" y="77"/>
                  </a:lnTo>
                  <a:lnTo>
                    <a:pt x="560" y="76"/>
                  </a:lnTo>
                  <a:close/>
                  <a:moveTo>
                    <a:pt x="821" y="0"/>
                  </a:moveTo>
                  <a:lnTo>
                    <a:pt x="821" y="118"/>
                  </a:lnTo>
                  <a:lnTo>
                    <a:pt x="821" y="122"/>
                  </a:lnTo>
                  <a:lnTo>
                    <a:pt x="821" y="126"/>
                  </a:lnTo>
                  <a:lnTo>
                    <a:pt x="820" y="132"/>
                  </a:lnTo>
                  <a:lnTo>
                    <a:pt x="819" y="134"/>
                  </a:lnTo>
                  <a:lnTo>
                    <a:pt x="818" y="136"/>
                  </a:lnTo>
                  <a:lnTo>
                    <a:pt x="816" y="138"/>
                  </a:lnTo>
                  <a:lnTo>
                    <a:pt x="814" y="140"/>
                  </a:lnTo>
                  <a:lnTo>
                    <a:pt x="809" y="144"/>
                  </a:lnTo>
                  <a:lnTo>
                    <a:pt x="804" y="146"/>
                  </a:lnTo>
                  <a:lnTo>
                    <a:pt x="800" y="147"/>
                  </a:lnTo>
                  <a:lnTo>
                    <a:pt x="797" y="148"/>
                  </a:lnTo>
                  <a:lnTo>
                    <a:pt x="790" y="148"/>
                  </a:lnTo>
                  <a:lnTo>
                    <a:pt x="783" y="148"/>
                  </a:lnTo>
                  <a:lnTo>
                    <a:pt x="776" y="146"/>
                  </a:lnTo>
                  <a:lnTo>
                    <a:pt x="771" y="144"/>
                  </a:lnTo>
                  <a:lnTo>
                    <a:pt x="766" y="140"/>
                  </a:lnTo>
                  <a:lnTo>
                    <a:pt x="762" y="136"/>
                  </a:lnTo>
                  <a:lnTo>
                    <a:pt x="761" y="134"/>
                  </a:lnTo>
                  <a:lnTo>
                    <a:pt x="760" y="132"/>
                  </a:lnTo>
                  <a:lnTo>
                    <a:pt x="759" y="126"/>
                  </a:lnTo>
                  <a:lnTo>
                    <a:pt x="759" y="118"/>
                  </a:lnTo>
                  <a:lnTo>
                    <a:pt x="759" y="0"/>
                  </a:lnTo>
                  <a:lnTo>
                    <a:pt x="719" y="0"/>
                  </a:lnTo>
                  <a:lnTo>
                    <a:pt x="719" y="120"/>
                  </a:lnTo>
                  <a:lnTo>
                    <a:pt x="719" y="128"/>
                  </a:lnTo>
                  <a:lnTo>
                    <a:pt x="720" y="136"/>
                  </a:lnTo>
                  <a:lnTo>
                    <a:pt x="720" y="139"/>
                  </a:lnTo>
                  <a:lnTo>
                    <a:pt x="721" y="142"/>
                  </a:lnTo>
                  <a:lnTo>
                    <a:pt x="723" y="148"/>
                  </a:lnTo>
                  <a:lnTo>
                    <a:pt x="726" y="154"/>
                  </a:lnTo>
                  <a:lnTo>
                    <a:pt x="729" y="159"/>
                  </a:lnTo>
                  <a:lnTo>
                    <a:pt x="733" y="163"/>
                  </a:lnTo>
                  <a:lnTo>
                    <a:pt x="738" y="167"/>
                  </a:lnTo>
                  <a:lnTo>
                    <a:pt x="743" y="170"/>
                  </a:lnTo>
                  <a:lnTo>
                    <a:pt x="749" y="173"/>
                  </a:lnTo>
                  <a:lnTo>
                    <a:pt x="755" y="176"/>
                  </a:lnTo>
                  <a:lnTo>
                    <a:pt x="761" y="178"/>
                  </a:lnTo>
                  <a:lnTo>
                    <a:pt x="768" y="180"/>
                  </a:lnTo>
                  <a:lnTo>
                    <a:pt x="775" y="181"/>
                  </a:lnTo>
                  <a:lnTo>
                    <a:pt x="782" y="182"/>
                  </a:lnTo>
                  <a:lnTo>
                    <a:pt x="790" y="182"/>
                  </a:lnTo>
                  <a:lnTo>
                    <a:pt x="797" y="182"/>
                  </a:lnTo>
                  <a:lnTo>
                    <a:pt x="805" y="181"/>
                  </a:lnTo>
                  <a:lnTo>
                    <a:pt x="812" y="180"/>
                  </a:lnTo>
                  <a:lnTo>
                    <a:pt x="819" y="178"/>
                  </a:lnTo>
                  <a:lnTo>
                    <a:pt x="825" y="176"/>
                  </a:lnTo>
                  <a:lnTo>
                    <a:pt x="831" y="173"/>
                  </a:lnTo>
                  <a:lnTo>
                    <a:pt x="837" y="170"/>
                  </a:lnTo>
                  <a:lnTo>
                    <a:pt x="842" y="167"/>
                  </a:lnTo>
                  <a:lnTo>
                    <a:pt x="847" y="163"/>
                  </a:lnTo>
                  <a:lnTo>
                    <a:pt x="851" y="159"/>
                  </a:lnTo>
                  <a:lnTo>
                    <a:pt x="854" y="154"/>
                  </a:lnTo>
                  <a:lnTo>
                    <a:pt x="857" y="148"/>
                  </a:lnTo>
                  <a:lnTo>
                    <a:pt x="859" y="142"/>
                  </a:lnTo>
                  <a:lnTo>
                    <a:pt x="860" y="136"/>
                  </a:lnTo>
                  <a:lnTo>
                    <a:pt x="861" y="132"/>
                  </a:lnTo>
                  <a:lnTo>
                    <a:pt x="861" y="128"/>
                  </a:lnTo>
                  <a:lnTo>
                    <a:pt x="861" y="120"/>
                  </a:lnTo>
                  <a:lnTo>
                    <a:pt x="861" y="0"/>
                  </a:lnTo>
                  <a:lnTo>
                    <a:pt x="821" y="0"/>
                  </a:lnTo>
                  <a:close/>
                  <a:moveTo>
                    <a:pt x="899" y="49"/>
                  </a:moveTo>
                  <a:lnTo>
                    <a:pt x="899" y="178"/>
                  </a:lnTo>
                  <a:lnTo>
                    <a:pt x="937" y="178"/>
                  </a:lnTo>
                  <a:lnTo>
                    <a:pt x="937" y="106"/>
                  </a:lnTo>
                  <a:lnTo>
                    <a:pt x="937" y="98"/>
                  </a:lnTo>
                  <a:lnTo>
                    <a:pt x="938" y="93"/>
                  </a:lnTo>
                  <a:lnTo>
                    <a:pt x="940" y="88"/>
                  </a:lnTo>
                  <a:lnTo>
                    <a:pt x="942" y="84"/>
                  </a:lnTo>
                  <a:lnTo>
                    <a:pt x="944" y="83"/>
                  </a:lnTo>
                  <a:lnTo>
                    <a:pt x="946" y="81"/>
                  </a:lnTo>
                  <a:lnTo>
                    <a:pt x="949" y="79"/>
                  </a:lnTo>
                  <a:lnTo>
                    <a:pt x="954" y="78"/>
                  </a:lnTo>
                  <a:lnTo>
                    <a:pt x="958" y="77"/>
                  </a:lnTo>
                  <a:lnTo>
                    <a:pt x="963" y="78"/>
                  </a:lnTo>
                  <a:lnTo>
                    <a:pt x="965" y="79"/>
                  </a:lnTo>
                  <a:lnTo>
                    <a:pt x="968" y="79"/>
                  </a:lnTo>
                  <a:lnTo>
                    <a:pt x="971" y="82"/>
                  </a:lnTo>
                  <a:lnTo>
                    <a:pt x="974" y="85"/>
                  </a:lnTo>
                  <a:lnTo>
                    <a:pt x="976" y="89"/>
                  </a:lnTo>
                  <a:lnTo>
                    <a:pt x="977" y="93"/>
                  </a:lnTo>
                  <a:lnTo>
                    <a:pt x="978" y="99"/>
                  </a:lnTo>
                  <a:lnTo>
                    <a:pt x="978" y="108"/>
                  </a:lnTo>
                  <a:lnTo>
                    <a:pt x="978" y="178"/>
                  </a:lnTo>
                  <a:lnTo>
                    <a:pt x="1016" y="178"/>
                  </a:lnTo>
                  <a:lnTo>
                    <a:pt x="1016" y="95"/>
                  </a:lnTo>
                  <a:lnTo>
                    <a:pt x="1016" y="89"/>
                  </a:lnTo>
                  <a:lnTo>
                    <a:pt x="1015" y="84"/>
                  </a:lnTo>
                  <a:lnTo>
                    <a:pt x="1014" y="79"/>
                  </a:lnTo>
                  <a:lnTo>
                    <a:pt x="1013" y="74"/>
                  </a:lnTo>
                  <a:lnTo>
                    <a:pt x="1011" y="70"/>
                  </a:lnTo>
                  <a:lnTo>
                    <a:pt x="1009" y="66"/>
                  </a:lnTo>
                  <a:lnTo>
                    <a:pt x="1007" y="62"/>
                  </a:lnTo>
                  <a:lnTo>
                    <a:pt x="1004" y="59"/>
                  </a:lnTo>
                  <a:lnTo>
                    <a:pt x="1001" y="56"/>
                  </a:lnTo>
                  <a:lnTo>
                    <a:pt x="997" y="53"/>
                  </a:lnTo>
                  <a:lnTo>
                    <a:pt x="994" y="51"/>
                  </a:lnTo>
                  <a:lnTo>
                    <a:pt x="990" y="49"/>
                  </a:lnTo>
                  <a:lnTo>
                    <a:pt x="985" y="47"/>
                  </a:lnTo>
                  <a:lnTo>
                    <a:pt x="981" y="46"/>
                  </a:lnTo>
                  <a:lnTo>
                    <a:pt x="971" y="45"/>
                  </a:lnTo>
                  <a:lnTo>
                    <a:pt x="962" y="46"/>
                  </a:lnTo>
                  <a:lnTo>
                    <a:pt x="957" y="47"/>
                  </a:lnTo>
                  <a:lnTo>
                    <a:pt x="953" y="49"/>
                  </a:lnTo>
                  <a:lnTo>
                    <a:pt x="949" y="51"/>
                  </a:lnTo>
                  <a:lnTo>
                    <a:pt x="945" y="54"/>
                  </a:lnTo>
                  <a:lnTo>
                    <a:pt x="936" y="62"/>
                  </a:lnTo>
                  <a:lnTo>
                    <a:pt x="936" y="49"/>
                  </a:lnTo>
                  <a:lnTo>
                    <a:pt x="899" y="49"/>
                  </a:lnTo>
                  <a:close/>
                  <a:moveTo>
                    <a:pt x="1090" y="49"/>
                  </a:moveTo>
                  <a:lnTo>
                    <a:pt x="1052" y="49"/>
                  </a:lnTo>
                  <a:lnTo>
                    <a:pt x="1052" y="178"/>
                  </a:lnTo>
                  <a:lnTo>
                    <a:pt x="1090" y="178"/>
                  </a:lnTo>
                  <a:lnTo>
                    <a:pt x="1090" y="49"/>
                  </a:lnTo>
                  <a:close/>
                  <a:moveTo>
                    <a:pt x="1090" y="0"/>
                  </a:moveTo>
                  <a:lnTo>
                    <a:pt x="1052" y="0"/>
                  </a:lnTo>
                  <a:lnTo>
                    <a:pt x="1052" y="31"/>
                  </a:lnTo>
                  <a:lnTo>
                    <a:pt x="1090" y="31"/>
                  </a:lnTo>
                  <a:lnTo>
                    <a:pt x="1090" y="0"/>
                  </a:lnTo>
                  <a:close/>
                  <a:moveTo>
                    <a:pt x="1196" y="178"/>
                  </a:moveTo>
                  <a:lnTo>
                    <a:pt x="1240" y="49"/>
                  </a:lnTo>
                  <a:lnTo>
                    <a:pt x="1199" y="49"/>
                  </a:lnTo>
                  <a:lnTo>
                    <a:pt x="1186" y="99"/>
                  </a:lnTo>
                  <a:lnTo>
                    <a:pt x="1178" y="136"/>
                  </a:lnTo>
                  <a:lnTo>
                    <a:pt x="1168" y="99"/>
                  </a:lnTo>
                  <a:lnTo>
                    <a:pt x="1154" y="49"/>
                  </a:lnTo>
                  <a:lnTo>
                    <a:pt x="1114" y="49"/>
                  </a:lnTo>
                  <a:lnTo>
                    <a:pt x="1160" y="178"/>
                  </a:lnTo>
                  <a:lnTo>
                    <a:pt x="1196" y="178"/>
                  </a:lnTo>
                  <a:close/>
                  <a:moveTo>
                    <a:pt x="1384" y="125"/>
                  </a:moveTo>
                  <a:lnTo>
                    <a:pt x="1383" y="113"/>
                  </a:lnTo>
                  <a:lnTo>
                    <a:pt x="1382" y="103"/>
                  </a:lnTo>
                  <a:lnTo>
                    <a:pt x="1380" y="94"/>
                  </a:lnTo>
                  <a:lnTo>
                    <a:pt x="1378" y="85"/>
                  </a:lnTo>
                  <a:lnTo>
                    <a:pt x="1374" y="76"/>
                  </a:lnTo>
                  <a:lnTo>
                    <a:pt x="1369" y="68"/>
                  </a:lnTo>
                  <a:lnTo>
                    <a:pt x="1366" y="65"/>
                  </a:lnTo>
                  <a:lnTo>
                    <a:pt x="1363" y="62"/>
                  </a:lnTo>
                  <a:lnTo>
                    <a:pt x="1356" y="56"/>
                  </a:lnTo>
                  <a:lnTo>
                    <a:pt x="1352" y="54"/>
                  </a:lnTo>
                  <a:lnTo>
                    <a:pt x="1348" y="52"/>
                  </a:lnTo>
                  <a:lnTo>
                    <a:pt x="1339" y="48"/>
                  </a:lnTo>
                  <a:lnTo>
                    <a:pt x="1330" y="46"/>
                  </a:lnTo>
                  <a:lnTo>
                    <a:pt x="1320" y="46"/>
                  </a:lnTo>
                  <a:lnTo>
                    <a:pt x="1313" y="46"/>
                  </a:lnTo>
                  <a:lnTo>
                    <a:pt x="1306" y="47"/>
                  </a:lnTo>
                  <a:lnTo>
                    <a:pt x="1299" y="49"/>
                  </a:lnTo>
                  <a:lnTo>
                    <a:pt x="1293" y="51"/>
                  </a:lnTo>
                  <a:lnTo>
                    <a:pt x="1287" y="53"/>
                  </a:lnTo>
                  <a:lnTo>
                    <a:pt x="1282" y="57"/>
                  </a:lnTo>
                  <a:lnTo>
                    <a:pt x="1277" y="60"/>
                  </a:lnTo>
                  <a:lnTo>
                    <a:pt x="1272" y="65"/>
                  </a:lnTo>
                  <a:lnTo>
                    <a:pt x="1268" y="69"/>
                  </a:lnTo>
                  <a:lnTo>
                    <a:pt x="1265" y="75"/>
                  </a:lnTo>
                  <a:lnTo>
                    <a:pt x="1261" y="80"/>
                  </a:lnTo>
                  <a:lnTo>
                    <a:pt x="1259" y="86"/>
                  </a:lnTo>
                  <a:lnTo>
                    <a:pt x="1257" y="93"/>
                  </a:lnTo>
                  <a:lnTo>
                    <a:pt x="1255" y="99"/>
                  </a:lnTo>
                  <a:lnTo>
                    <a:pt x="1254" y="106"/>
                  </a:lnTo>
                  <a:lnTo>
                    <a:pt x="1254" y="114"/>
                  </a:lnTo>
                  <a:lnTo>
                    <a:pt x="1254" y="121"/>
                  </a:lnTo>
                  <a:lnTo>
                    <a:pt x="1255" y="128"/>
                  </a:lnTo>
                  <a:lnTo>
                    <a:pt x="1257" y="135"/>
                  </a:lnTo>
                  <a:lnTo>
                    <a:pt x="1259" y="142"/>
                  </a:lnTo>
                  <a:lnTo>
                    <a:pt x="1261" y="147"/>
                  </a:lnTo>
                  <a:lnTo>
                    <a:pt x="1264" y="153"/>
                  </a:lnTo>
                  <a:lnTo>
                    <a:pt x="1268" y="158"/>
                  </a:lnTo>
                  <a:lnTo>
                    <a:pt x="1272" y="163"/>
                  </a:lnTo>
                  <a:lnTo>
                    <a:pt x="1277" y="167"/>
                  </a:lnTo>
                  <a:lnTo>
                    <a:pt x="1282" y="171"/>
                  </a:lnTo>
                  <a:lnTo>
                    <a:pt x="1287" y="174"/>
                  </a:lnTo>
                  <a:lnTo>
                    <a:pt x="1293" y="177"/>
                  </a:lnTo>
                  <a:lnTo>
                    <a:pt x="1299" y="179"/>
                  </a:lnTo>
                  <a:lnTo>
                    <a:pt x="1306" y="180"/>
                  </a:lnTo>
                  <a:lnTo>
                    <a:pt x="1313" y="181"/>
                  </a:lnTo>
                  <a:lnTo>
                    <a:pt x="1320" y="182"/>
                  </a:lnTo>
                  <a:lnTo>
                    <a:pt x="1331" y="181"/>
                  </a:lnTo>
                  <a:lnTo>
                    <a:pt x="1342" y="179"/>
                  </a:lnTo>
                  <a:lnTo>
                    <a:pt x="1347" y="177"/>
                  </a:lnTo>
                  <a:lnTo>
                    <a:pt x="1351" y="175"/>
                  </a:lnTo>
                  <a:lnTo>
                    <a:pt x="1356" y="173"/>
                  </a:lnTo>
                  <a:lnTo>
                    <a:pt x="1360" y="170"/>
                  </a:lnTo>
                  <a:lnTo>
                    <a:pt x="1364" y="168"/>
                  </a:lnTo>
                  <a:lnTo>
                    <a:pt x="1367" y="165"/>
                  </a:lnTo>
                  <a:lnTo>
                    <a:pt x="1371" y="161"/>
                  </a:lnTo>
                  <a:lnTo>
                    <a:pt x="1374" y="157"/>
                  </a:lnTo>
                  <a:lnTo>
                    <a:pt x="1379" y="149"/>
                  </a:lnTo>
                  <a:lnTo>
                    <a:pt x="1381" y="145"/>
                  </a:lnTo>
                  <a:lnTo>
                    <a:pt x="1382" y="140"/>
                  </a:lnTo>
                  <a:lnTo>
                    <a:pt x="1344" y="140"/>
                  </a:lnTo>
                  <a:lnTo>
                    <a:pt x="1342" y="143"/>
                  </a:lnTo>
                  <a:lnTo>
                    <a:pt x="1339" y="146"/>
                  </a:lnTo>
                  <a:lnTo>
                    <a:pt x="1337" y="148"/>
                  </a:lnTo>
                  <a:lnTo>
                    <a:pt x="1334" y="149"/>
                  </a:lnTo>
                  <a:lnTo>
                    <a:pt x="1331" y="150"/>
                  </a:lnTo>
                  <a:lnTo>
                    <a:pt x="1328" y="151"/>
                  </a:lnTo>
                  <a:lnTo>
                    <a:pt x="1321" y="152"/>
                  </a:lnTo>
                  <a:lnTo>
                    <a:pt x="1315" y="151"/>
                  </a:lnTo>
                  <a:lnTo>
                    <a:pt x="1310" y="150"/>
                  </a:lnTo>
                  <a:lnTo>
                    <a:pt x="1308" y="149"/>
                  </a:lnTo>
                  <a:lnTo>
                    <a:pt x="1305" y="148"/>
                  </a:lnTo>
                  <a:lnTo>
                    <a:pt x="1303" y="147"/>
                  </a:lnTo>
                  <a:lnTo>
                    <a:pt x="1301" y="145"/>
                  </a:lnTo>
                  <a:lnTo>
                    <a:pt x="1298" y="141"/>
                  </a:lnTo>
                  <a:lnTo>
                    <a:pt x="1295" y="136"/>
                  </a:lnTo>
                  <a:lnTo>
                    <a:pt x="1293" y="131"/>
                  </a:lnTo>
                  <a:lnTo>
                    <a:pt x="1292" y="125"/>
                  </a:lnTo>
                  <a:lnTo>
                    <a:pt x="1384" y="125"/>
                  </a:lnTo>
                  <a:close/>
                  <a:moveTo>
                    <a:pt x="1292" y="98"/>
                  </a:moveTo>
                  <a:lnTo>
                    <a:pt x="1293" y="95"/>
                  </a:lnTo>
                  <a:lnTo>
                    <a:pt x="1294" y="93"/>
                  </a:lnTo>
                  <a:lnTo>
                    <a:pt x="1296" y="88"/>
                  </a:lnTo>
                  <a:lnTo>
                    <a:pt x="1298" y="84"/>
                  </a:lnTo>
                  <a:lnTo>
                    <a:pt x="1302" y="81"/>
                  </a:lnTo>
                  <a:lnTo>
                    <a:pt x="1305" y="78"/>
                  </a:lnTo>
                  <a:lnTo>
                    <a:pt x="1310" y="76"/>
                  </a:lnTo>
                  <a:lnTo>
                    <a:pt x="1314" y="75"/>
                  </a:lnTo>
                  <a:lnTo>
                    <a:pt x="1320" y="75"/>
                  </a:lnTo>
                  <a:lnTo>
                    <a:pt x="1325" y="75"/>
                  </a:lnTo>
                  <a:lnTo>
                    <a:pt x="1330" y="76"/>
                  </a:lnTo>
                  <a:lnTo>
                    <a:pt x="1334" y="78"/>
                  </a:lnTo>
                  <a:lnTo>
                    <a:pt x="1337" y="81"/>
                  </a:lnTo>
                  <a:lnTo>
                    <a:pt x="1340" y="84"/>
                  </a:lnTo>
                  <a:lnTo>
                    <a:pt x="1342" y="88"/>
                  </a:lnTo>
                  <a:lnTo>
                    <a:pt x="1343" y="90"/>
                  </a:lnTo>
                  <a:lnTo>
                    <a:pt x="1344" y="93"/>
                  </a:lnTo>
                  <a:lnTo>
                    <a:pt x="1345" y="98"/>
                  </a:lnTo>
                  <a:lnTo>
                    <a:pt x="1292" y="98"/>
                  </a:lnTo>
                  <a:close/>
                  <a:moveTo>
                    <a:pt x="1411" y="49"/>
                  </a:moveTo>
                  <a:lnTo>
                    <a:pt x="1411" y="178"/>
                  </a:lnTo>
                  <a:lnTo>
                    <a:pt x="1449" y="178"/>
                  </a:lnTo>
                  <a:lnTo>
                    <a:pt x="1449" y="142"/>
                  </a:lnTo>
                  <a:lnTo>
                    <a:pt x="1449" y="125"/>
                  </a:lnTo>
                  <a:lnTo>
                    <a:pt x="1450" y="113"/>
                  </a:lnTo>
                  <a:lnTo>
                    <a:pt x="1452" y="103"/>
                  </a:lnTo>
                  <a:lnTo>
                    <a:pt x="1454" y="96"/>
                  </a:lnTo>
                  <a:lnTo>
                    <a:pt x="1456" y="93"/>
                  </a:lnTo>
                  <a:lnTo>
                    <a:pt x="1458" y="90"/>
                  </a:lnTo>
                  <a:lnTo>
                    <a:pt x="1461" y="87"/>
                  </a:lnTo>
                  <a:lnTo>
                    <a:pt x="1465" y="85"/>
                  </a:lnTo>
                  <a:lnTo>
                    <a:pt x="1468" y="83"/>
                  </a:lnTo>
                  <a:lnTo>
                    <a:pt x="1473" y="82"/>
                  </a:lnTo>
                  <a:lnTo>
                    <a:pt x="1477" y="81"/>
                  </a:lnTo>
                  <a:lnTo>
                    <a:pt x="1482" y="81"/>
                  </a:lnTo>
                  <a:lnTo>
                    <a:pt x="1492" y="82"/>
                  </a:lnTo>
                  <a:lnTo>
                    <a:pt x="1492" y="46"/>
                  </a:lnTo>
                  <a:lnTo>
                    <a:pt x="1482" y="46"/>
                  </a:lnTo>
                  <a:lnTo>
                    <a:pt x="1474" y="47"/>
                  </a:lnTo>
                  <a:lnTo>
                    <a:pt x="1467" y="48"/>
                  </a:lnTo>
                  <a:lnTo>
                    <a:pt x="1464" y="50"/>
                  </a:lnTo>
                  <a:lnTo>
                    <a:pt x="1462" y="51"/>
                  </a:lnTo>
                  <a:lnTo>
                    <a:pt x="1457" y="55"/>
                  </a:lnTo>
                  <a:lnTo>
                    <a:pt x="1455" y="57"/>
                  </a:lnTo>
                  <a:lnTo>
                    <a:pt x="1453" y="59"/>
                  </a:lnTo>
                  <a:lnTo>
                    <a:pt x="1450" y="65"/>
                  </a:lnTo>
                  <a:lnTo>
                    <a:pt x="1447" y="72"/>
                  </a:lnTo>
                  <a:lnTo>
                    <a:pt x="1448" y="49"/>
                  </a:lnTo>
                  <a:lnTo>
                    <a:pt x="1411" y="49"/>
                  </a:lnTo>
                  <a:close/>
                  <a:moveTo>
                    <a:pt x="1624" y="88"/>
                  </a:moveTo>
                  <a:lnTo>
                    <a:pt x="1623" y="83"/>
                  </a:lnTo>
                  <a:lnTo>
                    <a:pt x="1622" y="78"/>
                  </a:lnTo>
                  <a:lnTo>
                    <a:pt x="1620" y="74"/>
                  </a:lnTo>
                  <a:lnTo>
                    <a:pt x="1618" y="70"/>
                  </a:lnTo>
                  <a:lnTo>
                    <a:pt x="1616" y="66"/>
                  </a:lnTo>
                  <a:lnTo>
                    <a:pt x="1613" y="63"/>
                  </a:lnTo>
                  <a:lnTo>
                    <a:pt x="1610" y="59"/>
                  </a:lnTo>
                  <a:lnTo>
                    <a:pt x="1607" y="57"/>
                  </a:lnTo>
                  <a:lnTo>
                    <a:pt x="1599" y="52"/>
                  </a:lnTo>
                  <a:lnTo>
                    <a:pt x="1589" y="48"/>
                  </a:lnTo>
                  <a:lnTo>
                    <a:pt x="1584" y="47"/>
                  </a:lnTo>
                  <a:lnTo>
                    <a:pt x="1579" y="46"/>
                  </a:lnTo>
                  <a:lnTo>
                    <a:pt x="1567" y="46"/>
                  </a:lnTo>
                  <a:lnTo>
                    <a:pt x="1555" y="46"/>
                  </a:lnTo>
                  <a:lnTo>
                    <a:pt x="1549" y="47"/>
                  </a:lnTo>
                  <a:lnTo>
                    <a:pt x="1544" y="49"/>
                  </a:lnTo>
                  <a:lnTo>
                    <a:pt x="1539" y="50"/>
                  </a:lnTo>
                  <a:lnTo>
                    <a:pt x="1535" y="52"/>
                  </a:lnTo>
                  <a:lnTo>
                    <a:pt x="1527" y="57"/>
                  </a:lnTo>
                  <a:lnTo>
                    <a:pt x="1523" y="60"/>
                  </a:lnTo>
                  <a:lnTo>
                    <a:pt x="1520" y="63"/>
                  </a:lnTo>
                  <a:lnTo>
                    <a:pt x="1518" y="66"/>
                  </a:lnTo>
                  <a:lnTo>
                    <a:pt x="1516" y="70"/>
                  </a:lnTo>
                  <a:lnTo>
                    <a:pt x="1514" y="74"/>
                  </a:lnTo>
                  <a:lnTo>
                    <a:pt x="1513" y="78"/>
                  </a:lnTo>
                  <a:lnTo>
                    <a:pt x="1512" y="83"/>
                  </a:lnTo>
                  <a:lnTo>
                    <a:pt x="1512" y="87"/>
                  </a:lnTo>
                  <a:lnTo>
                    <a:pt x="1513" y="95"/>
                  </a:lnTo>
                  <a:lnTo>
                    <a:pt x="1513" y="98"/>
                  </a:lnTo>
                  <a:lnTo>
                    <a:pt x="1514" y="101"/>
                  </a:lnTo>
                  <a:lnTo>
                    <a:pt x="1517" y="107"/>
                  </a:lnTo>
                  <a:lnTo>
                    <a:pt x="1521" y="111"/>
                  </a:lnTo>
                  <a:lnTo>
                    <a:pt x="1526" y="115"/>
                  </a:lnTo>
                  <a:lnTo>
                    <a:pt x="1533" y="119"/>
                  </a:lnTo>
                  <a:lnTo>
                    <a:pt x="1541" y="122"/>
                  </a:lnTo>
                  <a:lnTo>
                    <a:pt x="1551" y="124"/>
                  </a:lnTo>
                  <a:lnTo>
                    <a:pt x="1575" y="130"/>
                  </a:lnTo>
                  <a:lnTo>
                    <a:pt x="1581" y="132"/>
                  </a:lnTo>
                  <a:lnTo>
                    <a:pt x="1586" y="134"/>
                  </a:lnTo>
                  <a:lnTo>
                    <a:pt x="1587" y="136"/>
                  </a:lnTo>
                  <a:lnTo>
                    <a:pt x="1588" y="138"/>
                  </a:lnTo>
                  <a:lnTo>
                    <a:pt x="1589" y="139"/>
                  </a:lnTo>
                  <a:lnTo>
                    <a:pt x="1589" y="142"/>
                  </a:lnTo>
                  <a:lnTo>
                    <a:pt x="1589" y="144"/>
                  </a:lnTo>
                  <a:lnTo>
                    <a:pt x="1588" y="147"/>
                  </a:lnTo>
                  <a:lnTo>
                    <a:pt x="1586" y="149"/>
                  </a:lnTo>
                  <a:lnTo>
                    <a:pt x="1584" y="151"/>
                  </a:lnTo>
                  <a:lnTo>
                    <a:pt x="1581" y="152"/>
                  </a:lnTo>
                  <a:lnTo>
                    <a:pt x="1577" y="153"/>
                  </a:lnTo>
                  <a:lnTo>
                    <a:pt x="1574" y="154"/>
                  </a:lnTo>
                  <a:lnTo>
                    <a:pt x="1569" y="154"/>
                  </a:lnTo>
                  <a:lnTo>
                    <a:pt x="1564" y="154"/>
                  </a:lnTo>
                  <a:lnTo>
                    <a:pt x="1559" y="153"/>
                  </a:lnTo>
                  <a:lnTo>
                    <a:pt x="1557" y="152"/>
                  </a:lnTo>
                  <a:lnTo>
                    <a:pt x="1555" y="152"/>
                  </a:lnTo>
                  <a:lnTo>
                    <a:pt x="1552" y="150"/>
                  </a:lnTo>
                  <a:lnTo>
                    <a:pt x="1549" y="147"/>
                  </a:lnTo>
                  <a:lnTo>
                    <a:pt x="1547" y="144"/>
                  </a:lnTo>
                  <a:lnTo>
                    <a:pt x="1545" y="140"/>
                  </a:lnTo>
                  <a:lnTo>
                    <a:pt x="1544" y="136"/>
                  </a:lnTo>
                  <a:lnTo>
                    <a:pt x="1509" y="136"/>
                  </a:lnTo>
                  <a:lnTo>
                    <a:pt x="1509" y="141"/>
                  </a:lnTo>
                  <a:lnTo>
                    <a:pt x="1510" y="146"/>
                  </a:lnTo>
                  <a:lnTo>
                    <a:pt x="1512" y="151"/>
                  </a:lnTo>
                  <a:lnTo>
                    <a:pt x="1514" y="155"/>
                  </a:lnTo>
                  <a:lnTo>
                    <a:pt x="1516" y="159"/>
                  </a:lnTo>
                  <a:lnTo>
                    <a:pt x="1519" y="163"/>
                  </a:lnTo>
                  <a:lnTo>
                    <a:pt x="1522" y="167"/>
                  </a:lnTo>
                  <a:lnTo>
                    <a:pt x="1526" y="170"/>
                  </a:lnTo>
                  <a:lnTo>
                    <a:pt x="1530" y="172"/>
                  </a:lnTo>
                  <a:lnTo>
                    <a:pt x="1534" y="175"/>
                  </a:lnTo>
                  <a:lnTo>
                    <a:pt x="1539" y="177"/>
                  </a:lnTo>
                  <a:lnTo>
                    <a:pt x="1544" y="179"/>
                  </a:lnTo>
                  <a:lnTo>
                    <a:pt x="1550" y="180"/>
                  </a:lnTo>
                  <a:lnTo>
                    <a:pt x="1556" y="181"/>
                  </a:lnTo>
                  <a:lnTo>
                    <a:pt x="1562" y="181"/>
                  </a:lnTo>
                  <a:lnTo>
                    <a:pt x="1569" y="182"/>
                  </a:lnTo>
                  <a:lnTo>
                    <a:pt x="1575" y="181"/>
                  </a:lnTo>
                  <a:lnTo>
                    <a:pt x="1581" y="181"/>
                  </a:lnTo>
                  <a:lnTo>
                    <a:pt x="1587" y="180"/>
                  </a:lnTo>
                  <a:lnTo>
                    <a:pt x="1593" y="179"/>
                  </a:lnTo>
                  <a:lnTo>
                    <a:pt x="1598" y="177"/>
                  </a:lnTo>
                  <a:lnTo>
                    <a:pt x="1603" y="175"/>
                  </a:lnTo>
                  <a:lnTo>
                    <a:pt x="1611" y="170"/>
                  </a:lnTo>
                  <a:lnTo>
                    <a:pt x="1615" y="167"/>
                  </a:lnTo>
                  <a:lnTo>
                    <a:pt x="1618" y="163"/>
                  </a:lnTo>
                  <a:lnTo>
                    <a:pt x="1620" y="160"/>
                  </a:lnTo>
                  <a:lnTo>
                    <a:pt x="1623" y="156"/>
                  </a:lnTo>
                  <a:lnTo>
                    <a:pt x="1624" y="151"/>
                  </a:lnTo>
                  <a:lnTo>
                    <a:pt x="1626" y="147"/>
                  </a:lnTo>
                  <a:lnTo>
                    <a:pt x="1626" y="142"/>
                  </a:lnTo>
                  <a:lnTo>
                    <a:pt x="1627" y="137"/>
                  </a:lnTo>
                  <a:lnTo>
                    <a:pt x="1626" y="133"/>
                  </a:lnTo>
                  <a:lnTo>
                    <a:pt x="1626" y="130"/>
                  </a:lnTo>
                  <a:lnTo>
                    <a:pt x="1624" y="123"/>
                  </a:lnTo>
                  <a:lnTo>
                    <a:pt x="1623" y="119"/>
                  </a:lnTo>
                  <a:lnTo>
                    <a:pt x="1621" y="116"/>
                  </a:lnTo>
                  <a:lnTo>
                    <a:pt x="1617" y="111"/>
                  </a:lnTo>
                  <a:lnTo>
                    <a:pt x="1612" y="107"/>
                  </a:lnTo>
                  <a:lnTo>
                    <a:pt x="1609" y="106"/>
                  </a:lnTo>
                  <a:lnTo>
                    <a:pt x="1606" y="104"/>
                  </a:lnTo>
                  <a:lnTo>
                    <a:pt x="1598" y="101"/>
                  </a:lnTo>
                  <a:lnTo>
                    <a:pt x="1588" y="99"/>
                  </a:lnTo>
                  <a:lnTo>
                    <a:pt x="1564" y="94"/>
                  </a:lnTo>
                  <a:lnTo>
                    <a:pt x="1556" y="92"/>
                  </a:lnTo>
                  <a:lnTo>
                    <a:pt x="1554" y="91"/>
                  </a:lnTo>
                  <a:lnTo>
                    <a:pt x="1551" y="90"/>
                  </a:lnTo>
                  <a:lnTo>
                    <a:pt x="1550" y="88"/>
                  </a:lnTo>
                  <a:lnTo>
                    <a:pt x="1549" y="87"/>
                  </a:lnTo>
                  <a:lnTo>
                    <a:pt x="1548" y="86"/>
                  </a:lnTo>
                  <a:lnTo>
                    <a:pt x="1548" y="84"/>
                  </a:lnTo>
                  <a:lnTo>
                    <a:pt x="1548" y="82"/>
                  </a:lnTo>
                  <a:lnTo>
                    <a:pt x="1549" y="80"/>
                  </a:lnTo>
                  <a:lnTo>
                    <a:pt x="1551" y="78"/>
                  </a:lnTo>
                  <a:lnTo>
                    <a:pt x="1553" y="76"/>
                  </a:lnTo>
                  <a:lnTo>
                    <a:pt x="1556" y="75"/>
                  </a:lnTo>
                  <a:lnTo>
                    <a:pt x="1559" y="74"/>
                  </a:lnTo>
                  <a:lnTo>
                    <a:pt x="1562" y="73"/>
                  </a:lnTo>
                  <a:lnTo>
                    <a:pt x="1566" y="73"/>
                  </a:lnTo>
                  <a:lnTo>
                    <a:pt x="1571" y="73"/>
                  </a:lnTo>
                  <a:lnTo>
                    <a:pt x="1575" y="74"/>
                  </a:lnTo>
                  <a:lnTo>
                    <a:pt x="1578" y="75"/>
                  </a:lnTo>
                  <a:lnTo>
                    <a:pt x="1581" y="77"/>
                  </a:lnTo>
                  <a:lnTo>
                    <a:pt x="1584" y="79"/>
                  </a:lnTo>
                  <a:lnTo>
                    <a:pt x="1586" y="82"/>
                  </a:lnTo>
                  <a:lnTo>
                    <a:pt x="1587" y="85"/>
                  </a:lnTo>
                  <a:lnTo>
                    <a:pt x="1588" y="88"/>
                  </a:lnTo>
                  <a:lnTo>
                    <a:pt x="1624" y="88"/>
                  </a:lnTo>
                  <a:close/>
                  <a:moveTo>
                    <a:pt x="1689" y="49"/>
                  </a:moveTo>
                  <a:lnTo>
                    <a:pt x="1651" y="49"/>
                  </a:lnTo>
                  <a:lnTo>
                    <a:pt x="1651" y="178"/>
                  </a:lnTo>
                  <a:lnTo>
                    <a:pt x="1689" y="178"/>
                  </a:lnTo>
                  <a:lnTo>
                    <a:pt x="1689" y="49"/>
                  </a:lnTo>
                  <a:close/>
                  <a:moveTo>
                    <a:pt x="1689" y="0"/>
                  </a:moveTo>
                  <a:lnTo>
                    <a:pt x="1651" y="0"/>
                  </a:lnTo>
                  <a:lnTo>
                    <a:pt x="1651" y="31"/>
                  </a:lnTo>
                  <a:lnTo>
                    <a:pt x="1689" y="31"/>
                  </a:lnTo>
                  <a:lnTo>
                    <a:pt x="1689" y="0"/>
                  </a:lnTo>
                  <a:close/>
                  <a:moveTo>
                    <a:pt x="1794" y="51"/>
                  </a:moveTo>
                  <a:lnTo>
                    <a:pt x="1771" y="51"/>
                  </a:lnTo>
                  <a:lnTo>
                    <a:pt x="1771" y="10"/>
                  </a:lnTo>
                  <a:lnTo>
                    <a:pt x="1733" y="10"/>
                  </a:lnTo>
                  <a:lnTo>
                    <a:pt x="1733" y="51"/>
                  </a:lnTo>
                  <a:lnTo>
                    <a:pt x="1715" y="51"/>
                  </a:lnTo>
                  <a:lnTo>
                    <a:pt x="1715" y="77"/>
                  </a:lnTo>
                  <a:lnTo>
                    <a:pt x="1733" y="77"/>
                  </a:lnTo>
                  <a:lnTo>
                    <a:pt x="1733" y="136"/>
                  </a:lnTo>
                  <a:lnTo>
                    <a:pt x="1733" y="149"/>
                  </a:lnTo>
                  <a:lnTo>
                    <a:pt x="1734" y="154"/>
                  </a:lnTo>
                  <a:lnTo>
                    <a:pt x="1735" y="158"/>
                  </a:lnTo>
                  <a:lnTo>
                    <a:pt x="1736" y="161"/>
                  </a:lnTo>
                  <a:lnTo>
                    <a:pt x="1737" y="164"/>
                  </a:lnTo>
                  <a:lnTo>
                    <a:pt x="1739" y="167"/>
                  </a:lnTo>
                  <a:lnTo>
                    <a:pt x="1741" y="170"/>
                  </a:lnTo>
                  <a:lnTo>
                    <a:pt x="1745" y="173"/>
                  </a:lnTo>
                  <a:lnTo>
                    <a:pt x="1752" y="176"/>
                  </a:lnTo>
                  <a:lnTo>
                    <a:pt x="1756" y="177"/>
                  </a:lnTo>
                  <a:lnTo>
                    <a:pt x="1760" y="178"/>
                  </a:lnTo>
                  <a:lnTo>
                    <a:pt x="1771" y="178"/>
                  </a:lnTo>
                  <a:lnTo>
                    <a:pt x="1794" y="178"/>
                  </a:lnTo>
                  <a:lnTo>
                    <a:pt x="1794" y="150"/>
                  </a:lnTo>
                  <a:lnTo>
                    <a:pt x="1781" y="150"/>
                  </a:lnTo>
                  <a:lnTo>
                    <a:pt x="1778" y="149"/>
                  </a:lnTo>
                  <a:lnTo>
                    <a:pt x="1775" y="149"/>
                  </a:lnTo>
                  <a:lnTo>
                    <a:pt x="1774" y="148"/>
                  </a:lnTo>
                  <a:lnTo>
                    <a:pt x="1772" y="146"/>
                  </a:lnTo>
                  <a:lnTo>
                    <a:pt x="1772" y="144"/>
                  </a:lnTo>
                  <a:lnTo>
                    <a:pt x="1771" y="140"/>
                  </a:lnTo>
                  <a:lnTo>
                    <a:pt x="1771" y="128"/>
                  </a:lnTo>
                  <a:lnTo>
                    <a:pt x="1771" y="77"/>
                  </a:lnTo>
                  <a:lnTo>
                    <a:pt x="1794" y="77"/>
                  </a:lnTo>
                  <a:lnTo>
                    <a:pt x="1794" y="51"/>
                  </a:lnTo>
                  <a:close/>
                  <a:moveTo>
                    <a:pt x="1903" y="49"/>
                  </a:moveTo>
                  <a:lnTo>
                    <a:pt x="1887" y="107"/>
                  </a:lnTo>
                  <a:lnTo>
                    <a:pt x="1883" y="123"/>
                  </a:lnTo>
                  <a:lnTo>
                    <a:pt x="1880" y="136"/>
                  </a:lnTo>
                  <a:lnTo>
                    <a:pt x="1878" y="131"/>
                  </a:lnTo>
                  <a:lnTo>
                    <a:pt x="1872" y="108"/>
                  </a:lnTo>
                  <a:lnTo>
                    <a:pt x="1853" y="49"/>
                  </a:lnTo>
                  <a:lnTo>
                    <a:pt x="1812" y="49"/>
                  </a:lnTo>
                  <a:lnTo>
                    <a:pt x="1855" y="158"/>
                  </a:lnTo>
                  <a:lnTo>
                    <a:pt x="1857" y="164"/>
                  </a:lnTo>
                  <a:lnTo>
                    <a:pt x="1859" y="168"/>
                  </a:lnTo>
                  <a:lnTo>
                    <a:pt x="1859" y="171"/>
                  </a:lnTo>
                  <a:lnTo>
                    <a:pt x="1859" y="174"/>
                  </a:lnTo>
                  <a:lnTo>
                    <a:pt x="1859" y="178"/>
                  </a:lnTo>
                  <a:lnTo>
                    <a:pt x="1858" y="181"/>
                  </a:lnTo>
                  <a:lnTo>
                    <a:pt x="1857" y="184"/>
                  </a:lnTo>
                  <a:lnTo>
                    <a:pt x="1855" y="186"/>
                  </a:lnTo>
                  <a:lnTo>
                    <a:pt x="1852" y="188"/>
                  </a:lnTo>
                  <a:lnTo>
                    <a:pt x="1848" y="189"/>
                  </a:lnTo>
                  <a:lnTo>
                    <a:pt x="1844" y="190"/>
                  </a:lnTo>
                  <a:lnTo>
                    <a:pt x="1840" y="190"/>
                  </a:lnTo>
                  <a:lnTo>
                    <a:pt x="1829" y="190"/>
                  </a:lnTo>
                  <a:lnTo>
                    <a:pt x="1829" y="219"/>
                  </a:lnTo>
                  <a:lnTo>
                    <a:pt x="1851" y="219"/>
                  </a:lnTo>
                  <a:lnTo>
                    <a:pt x="1861" y="219"/>
                  </a:lnTo>
                  <a:lnTo>
                    <a:pt x="1869" y="218"/>
                  </a:lnTo>
                  <a:lnTo>
                    <a:pt x="1872" y="217"/>
                  </a:lnTo>
                  <a:lnTo>
                    <a:pt x="1875" y="215"/>
                  </a:lnTo>
                  <a:lnTo>
                    <a:pt x="1878" y="214"/>
                  </a:lnTo>
                  <a:lnTo>
                    <a:pt x="1881" y="212"/>
                  </a:lnTo>
                  <a:lnTo>
                    <a:pt x="1883" y="210"/>
                  </a:lnTo>
                  <a:lnTo>
                    <a:pt x="1885" y="207"/>
                  </a:lnTo>
                  <a:lnTo>
                    <a:pt x="1889" y="200"/>
                  </a:lnTo>
                  <a:lnTo>
                    <a:pt x="1893" y="191"/>
                  </a:lnTo>
                  <a:lnTo>
                    <a:pt x="1898" y="179"/>
                  </a:lnTo>
                  <a:lnTo>
                    <a:pt x="1943" y="49"/>
                  </a:lnTo>
                  <a:lnTo>
                    <a:pt x="1903" y="4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6081713" y="1270000"/>
              <a:ext cx="5127625" cy="349250"/>
            </a:xfrm>
            <a:custGeom>
              <a:avLst/>
              <a:gdLst>
                <a:gd name="T0" fmla="*/ 115 w 3230"/>
                <a:gd name="T1" fmla="*/ 10 h 220"/>
                <a:gd name="T2" fmla="*/ 92 w 3230"/>
                <a:gd name="T3" fmla="*/ 75 h 220"/>
                <a:gd name="T4" fmla="*/ 220 w 3230"/>
                <a:gd name="T5" fmla="*/ 49 h 220"/>
                <a:gd name="T6" fmla="*/ 262 w 3230"/>
                <a:gd name="T7" fmla="*/ 122 h 220"/>
                <a:gd name="T8" fmla="*/ 393 w 3230"/>
                <a:gd name="T9" fmla="*/ 143 h 220"/>
                <a:gd name="T10" fmla="*/ 348 w 3230"/>
                <a:gd name="T11" fmla="*/ 82 h 220"/>
                <a:gd name="T12" fmla="*/ 300 w 3230"/>
                <a:gd name="T13" fmla="*/ 123 h 220"/>
                <a:gd name="T14" fmla="*/ 473 w 3230"/>
                <a:gd name="T15" fmla="*/ 0 h 220"/>
                <a:gd name="T16" fmla="*/ 636 w 3230"/>
                <a:gd name="T17" fmla="*/ 103 h 220"/>
                <a:gd name="T18" fmla="*/ 511 w 3230"/>
                <a:gd name="T19" fmla="*/ 94 h 220"/>
                <a:gd name="T20" fmla="*/ 621 w 3230"/>
                <a:gd name="T21" fmla="*/ 166 h 220"/>
                <a:gd name="T22" fmla="*/ 548 w 3230"/>
                <a:gd name="T23" fmla="*/ 94 h 220"/>
                <a:gd name="T24" fmla="*/ 734 w 3230"/>
                <a:gd name="T25" fmla="*/ 47 h 220"/>
                <a:gd name="T26" fmla="*/ 725 w 3230"/>
                <a:gd name="T27" fmla="*/ 131 h 220"/>
                <a:gd name="T28" fmla="*/ 664 w 3230"/>
                <a:gd name="T29" fmla="*/ 156 h 220"/>
                <a:gd name="T30" fmla="*/ 777 w 3230"/>
                <a:gd name="T31" fmla="*/ 138 h 220"/>
                <a:gd name="T32" fmla="*/ 716 w 3230"/>
                <a:gd name="T33" fmla="*/ 73 h 220"/>
                <a:gd name="T34" fmla="*/ 816 w 3230"/>
                <a:gd name="T35" fmla="*/ 57 h 220"/>
                <a:gd name="T36" fmla="*/ 875 w 3230"/>
                <a:gd name="T37" fmla="*/ 150 h 220"/>
                <a:gd name="T38" fmla="*/ 839 w 3230"/>
                <a:gd name="T39" fmla="*/ 181 h 220"/>
                <a:gd name="T40" fmla="*/ 896 w 3230"/>
                <a:gd name="T41" fmla="*/ 105 h 220"/>
                <a:gd name="T42" fmla="*/ 913 w 3230"/>
                <a:gd name="T43" fmla="*/ 89 h 220"/>
                <a:gd name="T44" fmla="*/ 1012 w 3230"/>
                <a:gd name="T45" fmla="*/ 115 h 220"/>
                <a:gd name="T46" fmla="*/ 1141 w 3230"/>
                <a:gd name="T47" fmla="*/ 149 h 220"/>
                <a:gd name="T48" fmla="*/ 1096 w 3230"/>
                <a:gd name="T49" fmla="*/ 80 h 220"/>
                <a:gd name="T50" fmla="*/ 1052 w 3230"/>
                <a:gd name="T51" fmla="*/ 127 h 220"/>
                <a:gd name="T52" fmla="*/ 1236 w 3230"/>
                <a:gd name="T53" fmla="*/ 78 h 220"/>
                <a:gd name="T54" fmla="*/ 1248 w 3230"/>
                <a:gd name="T55" fmla="*/ 46 h 220"/>
                <a:gd name="T56" fmla="*/ 1404 w 3230"/>
                <a:gd name="T57" fmla="*/ 86 h 220"/>
                <a:gd name="T58" fmla="*/ 1333 w 3230"/>
                <a:gd name="T59" fmla="*/ 172 h 220"/>
                <a:gd name="T60" fmla="*/ 1435 w 3230"/>
                <a:gd name="T61" fmla="*/ 66 h 220"/>
                <a:gd name="T62" fmla="*/ 1402 w 3230"/>
                <a:gd name="T63" fmla="*/ 141 h 220"/>
                <a:gd name="T64" fmla="*/ 1516 w 3230"/>
                <a:gd name="T65" fmla="*/ 0 h 220"/>
                <a:gd name="T66" fmla="*/ 1773 w 3230"/>
                <a:gd name="T67" fmla="*/ 61 h 220"/>
                <a:gd name="T68" fmla="*/ 1724 w 3230"/>
                <a:gd name="T69" fmla="*/ 48 h 220"/>
                <a:gd name="T70" fmla="*/ 1925 w 3230"/>
                <a:gd name="T71" fmla="*/ 93 h 220"/>
                <a:gd name="T72" fmla="*/ 1800 w 3230"/>
                <a:gd name="T73" fmla="*/ 100 h 220"/>
                <a:gd name="T74" fmla="*/ 1916 w 3230"/>
                <a:gd name="T75" fmla="*/ 162 h 220"/>
                <a:gd name="T76" fmla="*/ 1839 w 3230"/>
                <a:gd name="T77" fmla="*/ 94 h 220"/>
                <a:gd name="T78" fmla="*/ 2022 w 3230"/>
                <a:gd name="T79" fmla="*/ 179 h 220"/>
                <a:gd name="T80" fmla="*/ 2092 w 3230"/>
                <a:gd name="T81" fmla="*/ 70 h 220"/>
                <a:gd name="T82" fmla="*/ 2175 w 3230"/>
                <a:gd name="T83" fmla="*/ 176 h 220"/>
                <a:gd name="T84" fmla="*/ 2116 w 3230"/>
                <a:gd name="T85" fmla="*/ 126 h 220"/>
                <a:gd name="T86" fmla="*/ 2373 w 3230"/>
                <a:gd name="T87" fmla="*/ 46 h 220"/>
                <a:gd name="T88" fmla="*/ 2340 w 3230"/>
                <a:gd name="T89" fmla="*/ 175 h 220"/>
                <a:gd name="T90" fmla="*/ 2434 w 3230"/>
                <a:gd name="T91" fmla="*/ 81 h 220"/>
                <a:gd name="T92" fmla="*/ 2399 w 3230"/>
                <a:gd name="T93" fmla="*/ 138 h 220"/>
                <a:gd name="T94" fmla="*/ 2361 w 3230"/>
                <a:gd name="T95" fmla="*/ 79 h 220"/>
                <a:gd name="T96" fmla="*/ 2598 w 3230"/>
                <a:gd name="T97" fmla="*/ 142 h 220"/>
                <a:gd name="T98" fmla="*/ 2513 w 3230"/>
                <a:gd name="T99" fmla="*/ 60 h 220"/>
                <a:gd name="T100" fmla="*/ 2531 w 3230"/>
                <a:gd name="T101" fmla="*/ 151 h 220"/>
                <a:gd name="T102" fmla="*/ 2671 w 3230"/>
                <a:gd name="T103" fmla="*/ 95 h 220"/>
                <a:gd name="T104" fmla="*/ 2753 w 3230"/>
                <a:gd name="T105" fmla="*/ 83 h 220"/>
                <a:gd name="T106" fmla="*/ 2794 w 3230"/>
                <a:gd name="T107" fmla="*/ 48 h 220"/>
                <a:gd name="T108" fmla="*/ 2673 w 3230"/>
                <a:gd name="T109" fmla="*/ 60 h 220"/>
                <a:gd name="T110" fmla="*/ 2880 w 3230"/>
                <a:gd name="T111" fmla="*/ 57 h 220"/>
                <a:gd name="T112" fmla="*/ 2929 w 3230"/>
                <a:gd name="T113" fmla="*/ 182 h 220"/>
                <a:gd name="T114" fmla="*/ 2896 w 3230"/>
                <a:gd name="T115" fmla="*/ 142 h 220"/>
                <a:gd name="T116" fmla="*/ 3049 w 3230"/>
                <a:gd name="T117" fmla="*/ 179 h 220"/>
                <a:gd name="T118" fmla="*/ 3124 w 3230"/>
                <a:gd name="T119" fmla="*/ 70 h 220"/>
                <a:gd name="T120" fmla="*/ 3169 w 3230"/>
                <a:gd name="T121" fmla="*/ 7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0" h="220">
                  <a:moveTo>
                    <a:pt x="41" y="119"/>
                  </a:moveTo>
                  <a:lnTo>
                    <a:pt x="78" y="119"/>
                  </a:lnTo>
                  <a:lnTo>
                    <a:pt x="86" y="118"/>
                  </a:lnTo>
                  <a:lnTo>
                    <a:pt x="92" y="118"/>
                  </a:lnTo>
                  <a:lnTo>
                    <a:pt x="99" y="116"/>
                  </a:lnTo>
                  <a:lnTo>
                    <a:pt x="104" y="115"/>
                  </a:lnTo>
                  <a:lnTo>
                    <a:pt x="110" y="112"/>
                  </a:lnTo>
                  <a:lnTo>
                    <a:pt x="114" y="110"/>
                  </a:lnTo>
                  <a:lnTo>
                    <a:pt x="119" y="106"/>
                  </a:lnTo>
                  <a:lnTo>
                    <a:pt x="123" y="102"/>
                  </a:lnTo>
                  <a:lnTo>
                    <a:pt x="127" y="98"/>
                  </a:lnTo>
                  <a:lnTo>
                    <a:pt x="130" y="94"/>
                  </a:lnTo>
                  <a:lnTo>
                    <a:pt x="132" y="89"/>
                  </a:lnTo>
                  <a:lnTo>
                    <a:pt x="134" y="83"/>
                  </a:lnTo>
                  <a:lnTo>
                    <a:pt x="136" y="78"/>
                  </a:lnTo>
                  <a:lnTo>
                    <a:pt x="137" y="72"/>
                  </a:lnTo>
                  <a:lnTo>
                    <a:pt x="138" y="66"/>
                  </a:lnTo>
                  <a:lnTo>
                    <a:pt x="138" y="60"/>
                  </a:lnTo>
                  <a:lnTo>
                    <a:pt x="138" y="53"/>
                  </a:lnTo>
                  <a:lnTo>
                    <a:pt x="137" y="46"/>
                  </a:lnTo>
                  <a:lnTo>
                    <a:pt x="135" y="40"/>
                  </a:lnTo>
                  <a:lnTo>
                    <a:pt x="133" y="34"/>
                  </a:lnTo>
                  <a:lnTo>
                    <a:pt x="130" y="28"/>
                  </a:lnTo>
                  <a:lnTo>
                    <a:pt x="127" y="23"/>
                  </a:lnTo>
                  <a:lnTo>
                    <a:pt x="123" y="18"/>
                  </a:lnTo>
                  <a:lnTo>
                    <a:pt x="119" y="14"/>
                  </a:lnTo>
                  <a:lnTo>
                    <a:pt x="115" y="10"/>
                  </a:lnTo>
                  <a:lnTo>
                    <a:pt x="110" y="7"/>
                  </a:lnTo>
                  <a:lnTo>
                    <a:pt x="108" y="6"/>
                  </a:lnTo>
                  <a:lnTo>
                    <a:pt x="105" y="5"/>
                  </a:lnTo>
                  <a:lnTo>
                    <a:pt x="99" y="3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179"/>
                  </a:lnTo>
                  <a:lnTo>
                    <a:pt x="41" y="179"/>
                  </a:lnTo>
                  <a:lnTo>
                    <a:pt x="41" y="119"/>
                  </a:lnTo>
                  <a:close/>
                  <a:moveTo>
                    <a:pt x="41" y="83"/>
                  </a:moveTo>
                  <a:lnTo>
                    <a:pt x="41" y="34"/>
                  </a:lnTo>
                  <a:lnTo>
                    <a:pt x="72" y="34"/>
                  </a:lnTo>
                  <a:lnTo>
                    <a:pt x="78" y="35"/>
                  </a:lnTo>
                  <a:lnTo>
                    <a:pt x="83" y="36"/>
                  </a:lnTo>
                  <a:lnTo>
                    <a:pt x="87" y="38"/>
                  </a:lnTo>
                  <a:lnTo>
                    <a:pt x="91" y="41"/>
                  </a:lnTo>
                  <a:lnTo>
                    <a:pt x="93" y="44"/>
                  </a:lnTo>
                  <a:lnTo>
                    <a:pt x="96" y="49"/>
                  </a:lnTo>
                  <a:lnTo>
                    <a:pt x="97" y="53"/>
                  </a:lnTo>
                  <a:lnTo>
                    <a:pt x="97" y="59"/>
                  </a:lnTo>
                  <a:lnTo>
                    <a:pt x="97" y="64"/>
                  </a:lnTo>
                  <a:lnTo>
                    <a:pt x="96" y="69"/>
                  </a:lnTo>
                  <a:lnTo>
                    <a:pt x="93" y="73"/>
                  </a:lnTo>
                  <a:lnTo>
                    <a:pt x="92" y="75"/>
                  </a:lnTo>
                  <a:lnTo>
                    <a:pt x="91" y="77"/>
                  </a:lnTo>
                  <a:lnTo>
                    <a:pt x="87" y="80"/>
                  </a:lnTo>
                  <a:lnTo>
                    <a:pt x="83" y="82"/>
                  </a:lnTo>
                  <a:lnTo>
                    <a:pt x="78" y="83"/>
                  </a:lnTo>
                  <a:lnTo>
                    <a:pt x="72" y="83"/>
                  </a:lnTo>
                  <a:lnTo>
                    <a:pt x="41" y="83"/>
                  </a:lnTo>
                  <a:close/>
                  <a:moveTo>
                    <a:pt x="164" y="49"/>
                  </a:moveTo>
                  <a:lnTo>
                    <a:pt x="164" y="179"/>
                  </a:lnTo>
                  <a:lnTo>
                    <a:pt x="202" y="179"/>
                  </a:lnTo>
                  <a:lnTo>
                    <a:pt x="202" y="143"/>
                  </a:lnTo>
                  <a:lnTo>
                    <a:pt x="202" y="127"/>
                  </a:lnTo>
                  <a:lnTo>
                    <a:pt x="203" y="114"/>
                  </a:lnTo>
                  <a:lnTo>
                    <a:pt x="204" y="105"/>
                  </a:lnTo>
                  <a:lnTo>
                    <a:pt x="207" y="98"/>
                  </a:lnTo>
                  <a:lnTo>
                    <a:pt x="209" y="94"/>
                  </a:lnTo>
                  <a:lnTo>
                    <a:pt x="211" y="91"/>
                  </a:lnTo>
                  <a:lnTo>
                    <a:pt x="214" y="88"/>
                  </a:lnTo>
                  <a:lnTo>
                    <a:pt x="217" y="85"/>
                  </a:lnTo>
                  <a:lnTo>
                    <a:pt x="221" y="83"/>
                  </a:lnTo>
                  <a:lnTo>
                    <a:pt x="226" y="82"/>
                  </a:lnTo>
                  <a:lnTo>
                    <a:pt x="230" y="81"/>
                  </a:lnTo>
                  <a:lnTo>
                    <a:pt x="235" y="81"/>
                  </a:lnTo>
                  <a:lnTo>
                    <a:pt x="244" y="82"/>
                  </a:lnTo>
                  <a:lnTo>
                    <a:pt x="244" y="46"/>
                  </a:lnTo>
                  <a:lnTo>
                    <a:pt x="235" y="46"/>
                  </a:lnTo>
                  <a:lnTo>
                    <a:pt x="227" y="47"/>
                  </a:lnTo>
                  <a:lnTo>
                    <a:pt x="220" y="49"/>
                  </a:lnTo>
                  <a:lnTo>
                    <a:pt x="217" y="50"/>
                  </a:lnTo>
                  <a:lnTo>
                    <a:pt x="215" y="51"/>
                  </a:lnTo>
                  <a:lnTo>
                    <a:pt x="210" y="55"/>
                  </a:lnTo>
                  <a:lnTo>
                    <a:pt x="208" y="57"/>
                  </a:lnTo>
                  <a:lnTo>
                    <a:pt x="206" y="59"/>
                  </a:lnTo>
                  <a:lnTo>
                    <a:pt x="203" y="65"/>
                  </a:lnTo>
                  <a:lnTo>
                    <a:pt x="200" y="72"/>
                  </a:lnTo>
                  <a:lnTo>
                    <a:pt x="201" y="49"/>
                  </a:lnTo>
                  <a:lnTo>
                    <a:pt x="164" y="49"/>
                  </a:lnTo>
                  <a:close/>
                  <a:moveTo>
                    <a:pt x="330" y="46"/>
                  </a:moveTo>
                  <a:lnTo>
                    <a:pt x="322" y="46"/>
                  </a:lnTo>
                  <a:lnTo>
                    <a:pt x="315" y="47"/>
                  </a:lnTo>
                  <a:lnTo>
                    <a:pt x="308" y="49"/>
                  </a:lnTo>
                  <a:lnTo>
                    <a:pt x="302" y="51"/>
                  </a:lnTo>
                  <a:lnTo>
                    <a:pt x="296" y="54"/>
                  </a:lnTo>
                  <a:lnTo>
                    <a:pt x="290" y="57"/>
                  </a:lnTo>
                  <a:lnTo>
                    <a:pt x="285" y="61"/>
                  </a:lnTo>
                  <a:lnTo>
                    <a:pt x="280" y="65"/>
                  </a:lnTo>
                  <a:lnTo>
                    <a:pt x="276" y="70"/>
                  </a:lnTo>
                  <a:lnTo>
                    <a:pt x="272" y="75"/>
                  </a:lnTo>
                  <a:lnTo>
                    <a:pt x="269" y="80"/>
                  </a:lnTo>
                  <a:lnTo>
                    <a:pt x="266" y="86"/>
                  </a:lnTo>
                  <a:lnTo>
                    <a:pt x="264" y="94"/>
                  </a:lnTo>
                  <a:lnTo>
                    <a:pt x="263" y="100"/>
                  </a:lnTo>
                  <a:lnTo>
                    <a:pt x="262" y="107"/>
                  </a:lnTo>
                  <a:lnTo>
                    <a:pt x="261" y="115"/>
                  </a:lnTo>
                  <a:lnTo>
                    <a:pt x="262" y="122"/>
                  </a:lnTo>
                  <a:lnTo>
                    <a:pt x="263" y="129"/>
                  </a:lnTo>
                  <a:lnTo>
                    <a:pt x="264" y="136"/>
                  </a:lnTo>
                  <a:lnTo>
                    <a:pt x="266" y="142"/>
                  </a:lnTo>
                  <a:lnTo>
                    <a:pt x="269" y="148"/>
                  </a:lnTo>
                  <a:lnTo>
                    <a:pt x="272" y="154"/>
                  </a:lnTo>
                  <a:lnTo>
                    <a:pt x="276" y="159"/>
                  </a:lnTo>
                  <a:lnTo>
                    <a:pt x="280" y="164"/>
                  </a:lnTo>
                  <a:lnTo>
                    <a:pt x="285" y="168"/>
                  </a:lnTo>
                  <a:lnTo>
                    <a:pt x="290" y="172"/>
                  </a:lnTo>
                  <a:lnTo>
                    <a:pt x="296" y="175"/>
                  </a:lnTo>
                  <a:lnTo>
                    <a:pt x="302" y="178"/>
                  </a:lnTo>
                  <a:lnTo>
                    <a:pt x="308" y="180"/>
                  </a:lnTo>
                  <a:lnTo>
                    <a:pt x="315" y="181"/>
                  </a:lnTo>
                  <a:lnTo>
                    <a:pt x="322" y="182"/>
                  </a:lnTo>
                  <a:lnTo>
                    <a:pt x="330" y="183"/>
                  </a:lnTo>
                  <a:lnTo>
                    <a:pt x="337" y="182"/>
                  </a:lnTo>
                  <a:lnTo>
                    <a:pt x="344" y="181"/>
                  </a:lnTo>
                  <a:lnTo>
                    <a:pt x="351" y="180"/>
                  </a:lnTo>
                  <a:lnTo>
                    <a:pt x="357" y="178"/>
                  </a:lnTo>
                  <a:lnTo>
                    <a:pt x="363" y="175"/>
                  </a:lnTo>
                  <a:lnTo>
                    <a:pt x="369" y="172"/>
                  </a:lnTo>
                  <a:lnTo>
                    <a:pt x="374" y="168"/>
                  </a:lnTo>
                  <a:lnTo>
                    <a:pt x="379" y="164"/>
                  </a:lnTo>
                  <a:lnTo>
                    <a:pt x="383" y="159"/>
                  </a:lnTo>
                  <a:lnTo>
                    <a:pt x="387" y="154"/>
                  </a:lnTo>
                  <a:lnTo>
                    <a:pt x="390" y="149"/>
                  </a:lnTo>
                  <a:lnTo>
                    <a:pt x="393" y="143"/>
                  </a:lnTo>
                  <a:lnTo>
                    <a:pt x="395" y="136"/>
                  </a:lnTo>
                  <a:lnTo>
                    <a:pt x="397" y="130"/>
                  </a:lnTo>
                  <a:lnTo>
                    <a:pt x="398" y="123"/>
                  </a:lnTo>
                  <a:lnTo>
                    <a:pt x="398" y="116"/>
                  </a:lnTo>
                  <a:lnTo>
                    <a:pt x="398" y="108"/>
                  </a:lnTo>
                  <a:lnTo>
                    <a:pt x="397" y="101"/>
                  </a:lnTo>
                  <a:lnTo>
                    <a:pt x="395" y="94"/>
                  </a:lnTo>
                  <a:lnTo>
                    <a:pt x="394" y="91"/>
                  </a:lnTo>
                  <a:lnTo>
                    <a:pt x="393" y="88"/>
                  </a:lnTo>
                  <a:lnTo>
                    <a:pt x="390" y="81"/>
                  </a:lnTo>
                  <a:lnTo>
                    <a:pt x="387" y="75"/>
                  </a:lnTo>
                  <a:lnTo>
                    <a:pt x="383" y="70"/>
                  </a:lnTo>
                  <a:lnTo>
                    <a:pt x="379" y="65"/>
                  </a:lnTo>
                  <a:lnTo>
                    <a:pt x="374" y="61"/>
                  </a:lnTo>
                  <a:lnTo>
                    <a:pt x="369" y="57"/>
                  </a:lnTo>
                  <a:lnTo>
                    <a:pt x="364" y="54"/>
                  </a:lnTo>
                  <a:lnTo>
                    <a:pt x="358" y="51"/>
                  </a:lnTo>
                  <a:lnTo>
                    <a:pt x="351" y="49"/>
                  </a:lnTo>
                  <a:lnTo>
                    <a:pt x="344" y="47"/>
                  </a:lnTo>
                  <a:lnTo>
                    <a:pt x="337" y="46"/>
                  </a:lnTo>
                  <a:lnTo>
                    <a:pt x="330" y="46"/>
                  </a:lnTo>
                  <a:close/>
                  <a:moveTo>
                    <a:pt x="330" y="76"/>
                  </a:moveTo>
                  <a:lnTo>
                    <a:pt x="337" y="77"/>
                  </a:lnTo>
                  <a:lnTo>
                    <a:pt x="340" y="77"/>
                  </a:lnTo>
                  <a:lnTo>
                    <a:pt x="343" y="79"/>
                  </a:lnTo>
                  <a:lnTo>
                    <a:pt x="345" y="80"/>
                  </a:lnTo>
                  <a:lnTo>
                    <a:pt x="348" y="82"/>
                  </a:lnTo>
                  <a:lnTo>
                    <a:pt x="352" y="86"/>
                  </a:lnTo>
                  <a:lnTo>
                    <a:pt x="356" y="92"/>
                  </a:lnTo>
                  <a:lnTo>
                    <a:pt x="358" y="99"/>
                  </a:lnTo>
                  <a:lnTo>
                    <a:pt x="359" y="103"/>
                  </a:lnTo>
                  <a:lnTo>
                    <a:pt x="360" y="107"/>
                  </a:lnTo>
                  <a:lnTo>
                    <a:pt x="360" y="115"/>
                  </a:lnTo>
                  <a:lnTo>
                    <a:pt x="359" y="124"/>
                  </a:lnTo>
                  <a:lnTo>
                    <a:pt x="359" y="128"/>
                  </a:lnTo>
                  <a:lnTo>
                    <a:pt x="358" y="131"/>
                  </a:lnTo>
                  <a:lnTo>
                    <a:pt x="355" y="138"/>
                  </a:lnTo>
                  <a:lnTo>
                    <a:pt x="352" y="143"/>
                  </a:lnTo>
                  <a:lnTo>
                    <a:pt x="348" y="147"/>
                  </a:lnTo>
                  <a:lnTo>
                    <a:pt x="345" y="149"/>
                  </a:lnTo>
                  <a:lnTo>
                    <a:pt x="343" y="150"/>
                  </a:lnTo>
                  <a:lnTo>
                    <a:pt x="340" y="151"/>
                  </a:lnTo>
                  <a:lnTo>
                    <a:pt x="337" y="152"/>
                  </a:lnTo>
                  <a:lnTo>
                    <a:pt x="333" y="152"/>
                  </a:lnTo>
                  <a:lnTo>
                    <a:pt x="330" y="153"/>
                  </a:lnTo>
                  <a:lnTo>
                    <a:pt x="323" y="152"/>
                  </a:lnTo>
                  <a:lnTo>
                    <a:pt x="317" y="150"/>
                  </a:lnTo>
                  <a:lnTo>
                    <a:pt x="314" y="149"/>
                  </a:lnTo>
                  <a:lnTo>
                    <a:pt x="312" y="147"/>
                  </a:lnTo>
                  <a:lnTo>
                    <a:pt x="307" y="143"/>
                  </a:lnTo>
                  <a:lnTo>
                    <a:pt x="304" y="137"/>
                  </a:lnTo>
                  <a:lnTo>
                    <a:pt x="301" y="131"/>
                  </a:lnTo>
                  <a:lnTo>
                    <a:pt x="301" y="127"/>
                  </a:lnTo>
                  <a:lnTo>
                    <a:pt x="300" y="123"/>
                  </a:lnTo>
                  <a:lnTo>
                    <a:pt x="299" y="115"/>
                  </a:lnTo>
                  <a:lnTo>
                    <a:pt x="300" y="106"/>
                  </a:lnTo>
                  <a:lnTo>
                    <a:pt x="301" y="102"/>
                  </a:lnTo>
                  <a:lnTo>
                    <a:pt x="301" y="99"/>
                  </a:lnTo>
                  <a:lnTo>
                    <a:pt x="304" y="92"/>
                  </a:lnTo>
                  <a:lnTo>
                    <a:pt x="305" y="89"/>
                  </a:lnTo>
                  <a:lnTo>
                    <a:pt x="307" y="86"/>
                  </a:lnTo>
                  <a:lnTo>
                    <a:pt x="312" y="82"/>
                  </a:lnTo>
                  <a:lnTo>
                    <a:pt x="314" y="80"/>
                  </a:lnTo>
                  <a:lnTo>
                    <a:pt x="317" y="79"/>
                  </a:lnTo>
                  <a:lnTo>
                    <a:pt x="320" y="77"/>
                  </a:lnTo>
                  <a:lnTo>
                    <a:pt x="323" y="77"/>
                  </a:lnTo>
                  <a:lnTo>
                    <a:pt x="330" y="76"/>
                  </a:lnTo>
                  <a:close/>
                  <a:moveTo>
                    <a:pt x="494" y="51"/>
                  </a:moveTo>
                  <a:lnTo>
                    <a:pt x="469" y="51"/>
                  </a:lnTo>
                  <a:lnTo>
                    <a:pt x="469" y="42"/>
                  </a:lnTo>
                  <a:lnTo>
                    <a:pt x="469" y="39"/>
                  </a:lnTo>
                  <a:lnTo>
                    <a:pt x="470" y="37"/>
                  </a:lnTo>
                  <a:lnTo>
                    <a:pt x="471" y="35"/>
                  </a:lnTo>
                  <a:lnTo>
                    <a:pt x="473" y="33"/>
                  </a:lnTo>
                  <a:lnTo>
                    <a:pt x="474" y="32"/>
                  </a:lnTo>
                  <a:lnTo>
                    <a:pt x="477" y="31"/>
                  </a:lnTo>
                  <a:lnTo>
                    <a:pt x="479" y="31"/>
                  </a:lnTo>
                  <a:lnTo>
                    <a:pt x="482" y="30"/>
                  </a:lnTo>
                  <a:lnTo>
                    <a:pt x="494" y="30"/>
                  </a:lnTo>
                  <a:lnTo>
                    <a:pt x="494" y="0"/>
                  </a:lnTo>
                  <a:lnTo>
                    <a:pt x="473" y="0"/>
                  </a:lnTo>
                  <a:lnTo>
                    <a:pt x="468" y="0"/>
                  </a:lnTo>
                  <a:lnTo>
                    <a:pt x="463" y="1"/>
                  </a:lnTo>
                  <a:lnTo>
                    <a:pt x="459" y="2"/>
                  </a:lnTo>
                  <a:lnTo>
                    <a:pt x="455" y="3"/>
                  </a:lnTo>
                  <a:lnTo>
                    <a:pt x="451" y="4"/>
                  </a:lnTo>
                  <a:lnTo>
                    <a:pt x="447" y="6"/>
                  </a:lnTo>
                  <a:lnTo>
                    <a:pt x="444" y="8"/>
                  </a:lnTo>
                  <a:lnTo>
                    <a:pt x="442" y="10"/>
                  </a:lnTo>
                  <a:lnTo>
                    <a:pt x="439" y="13"/>
                  </a:lnTo>
                  <a:lnTo>
                    <a:pt x="437" y="16"/>
                  </a:lnTo>
                  <a:lnTo>
                    <a:pt x="434" y="23"/>
                  </a:lnTo>
                  <a:lnTo>
                    <a:pt x="432" y="32"/>
                  </a:lnTo>
                  <a:lnTo>
                    <a:pt x="431" y="37"/>
                  </a:lnTo>
                  <a:lnTo>
                    <a:pt x="431" y="42"/>
                  </a:lnTo>
                  <a:lnTo>
                    <a:pt x="431" y="51"/>
                  </a:lnTo>
                  <a:lnTo>
                    <a:pt x="413" y="51"/>
                  </a:lnTo>
                  <a:lnTo>
                    <a:pt x="413" y="78"/>
                  </a:lnTo>
                  <a:lnTo>
                    <a:pt x="431" y="78"/>
                  </a:lnTo>
                  <a:lnTo>
                    <a:pt x="431" y="179"/>
                  </a:lnTo>
                  <a:lnTo>
                    <a:pt x="469" y="179"/>
                  </a:lnTo>
                  <a:lnTo>
                    <a:pt x="469" y="78"/>
                  </a:lnTo>
                  <a:lnTo>
                    <a:pt x="494" y="78"/>
                  </a:lnTo>
                  <a:lnTo>
                    <a:pt x="494" y="51"/>
                  </a:lnTo>
                  <a:close/>
                  <a:moveTo>
                    <a:pt x="638" y="126"/>
                  </a:moveTo>
                  <a:lnTo>
                    <a:pt x="637" y="113"/>
                  </a:lnTo>
                  <a:lnTo>
                    <a:pt x="637" y="108"/>
                  </a:lnTo>
                  <a:lnTo>
                    <a:pt x="636" y="103"/>
                  </a:lnTo>
                  <a:lnTo>
                    <a:pt x="634" y="93"/>
                  </a:lnTo>
                  <a:lnTo>
                    <a:pt x="631" y="84"/>
                  </a:lnTo>
                  <a:lnTo>
                    <a:pt x="629" y="79"/>
                  </a:lnTo>
                  <a:lnTo>
                    <a:pt x="627" y="75"/>
                  </a:lnTo>
                  <a:lnTo>
                    <a:pt x="622" y="68"/>
                  </a:lnTo>
                  <a:lnTo>
                    <a:pt x="619" y="64"/>
                  </a:lnTo>
                  <a:lnTo>
                    <a:pt x="616" y="61"/>
                  </a:lnTo>
                  <a:lnTo>
                    <a:pt x="609" y="56"/>
                  </a:lnTo>
                  <a:lnTo>
                    <a:pt x="601" y="51"/>
                  </a:lnTo>
                  <a:lnTo>
                    <a:pt x="597" y="50"/>
                  </a:lnTo>
                  <a:lnTo>
                    <a:pt x="593" y="48"/>
                  </a:lnTo>
                  <a:lnTo>
                    <a:pt x="588" y="47"/>
                  </a:lnTo>
                  <a:lnTo>
                    <a:pt x="584" y="46"/>
                  </a:lnTo>
                  <a:lnTo>
                    <a:pt x="574" y="46"/>
                  </a:lnTo>
                  <a:lnTo>
                    <a:pt x="567" y="46"/>
                  </a:lnTo>
                  <a:lnTo>
                    <a:pt x="560" y="47"/>
                  </a:lnTo>
                  <a:lnTo>
                    <a:pt x="553" y="49"/>
                  </a:lnTo>
                  <a:lnTo>
                    <a:pt x="547" y="51"/>
                  </a:lnTo>
                  <a:lnTo>
                    <a:pt x="541" y="54"/>
                  </a:lnTo>
                  <a:lnTo>
                    <a:pt x="536" y="57"/>
                  </a:lnTo>
                  <a:lnTo>
                    <a:pt x="531" y="61"/>
                  </a:lnTo>
                  <a:lnTo>
                    <a:pt x="526" y="65"/>
                  </a:lnTo>
                  <a:lnTo>
                    <a:pt x="522" y="70"/>
                  </a:lnTo>
                  <a:lnTo>
                    <a:pt x="518" y="75"/>
                  </a:lnTo>
                  <a:lnTo>
                    <a:pt x="515" y="80"/>
                  </a:lnTo>
                  <a:lnTo>
                    <a:pt x="513" y="86"/>
                  </a:lnTo>
                  <a:lnTo>
                    <a:pt x="511" y="94"/>
                  </a:lnTo>
                  <a:lnTo>
                    <a:pt x="509" y="100"/>
                  </a:lnTo>
                  <a:lnTo>
                    <a:pt x="508" y="108"/>
                  </a:lnTo>
                  <a:lnTo>
                    <a:pt x="508" y="115"/>
                  </a:lnTo>
                  <a:lnTo>
                    <a:pt x="508" y="122"/>
                  </a:lnTo>
                  <a:lnTo>
                    <a:pt x="509" y="129"/>
                  </a:lnTo>
                  <a:lnTo>
                    <a:pt x="511" y="136"/>
                  </a:lnTo>
                  <a:lnTo>
                    <a:pt x="513" y="143"/>
                  </a:lnTo>
                  <a:lnTo>
                    <a:pt x="515" y="149"/>
                  </a:lnTo>
                  <a:lnTo>
                    <a:pt x="518" y="154"/>
                  </a:lnTo>
                  <a:lnTo>
                    <a:pt x="522" y="159"/>
                  </a:lnTo>
                  <a:lnTo>
                    <a:pt x="526" y="164"/>
                  </a:lnTo>
                  <a:lnTo>
                    <a:pt x="531" y="168"/>
                  </a:lnTo>
                  <a:lnTo>
                    <a:pt x="536" y="172"/>
                  </a:lnTo>
                  <a:lnTo>
                    <a:pt x="541" y="175"/>
                  </a:lnTo>
                  <a:lnTo>
                    <a:pt x="547" y="178"/>
                  </a:lnTo>
                  <a:lnTo>
                    <a:pt x="553" y="180"/>
                  </a:lnTo>
                  <a:lnTo>
                    <a:pt x="560" y="181"/>
                  </a:lnTo>
                  <a:lnTo>
                    <a:pt x="567" y="182"/>
                  </a:lnTo>
                  <a:lnTo>
                    <a:pt x="574" y="183"/>
                  </a:lnTo>
                  <a:lnTo>
                    <a:pt x="585" y="182"/>
                  </a:lnTo>
                  <a:lnTo>
                    <a:pt x="596" y="180"/>
                  </a:lnTo>
                  <a:lnTo>
                    <a:pt x="601" y="178"/>
                  </a:lnTo>
                  <a:lnTo>
                    <a:pt x="605" y="176"/>
                  </a:lnTo>
                  <a:lnTo>
                    <a:pt x="610" y="174"/>
                  </a:lnTo>
                  <a:lnTo>
                    <a:pt x="614" y="172"/>
                  </a:lnTo>
                  <a:lnTo>
                    <a:pt x="618" y="169"/>
                  </a:lnTo>
                  <a:lnTo>
                    <a:pt x="621" y="166"/>
                  </a:lnTo>
                  <a:lnTo>
                    <a:pt x="625" y="162"/>
                  </a:lnTo>
                  <a:lnTo>
                    <a:pt x="628" y="159"/>
                  </a:lnTo>
                  <a:lnTo>
                    <a:pt x="633" y="151"/>
                  </a:lnTo>
                  <a:lnTo>
                    <a:pt x="634" y="146"/>
                  </a:lnTo>
                  <a:lnTo>
                    <a:pt x="636" y="142"/>
                  </a:lnTo>
                  <a:lnTo>
                    <a:pt x="598" y="142"/>
                  </a:lnTo>
                  <a:lnTo>
                    <a:pt x="596" y="144"/>
                  </a:lnTo>
                  <a:lnTo>
                    <a:pt x="593" y="147"/>
                  </a:lnTo>
                  <a:lnTo>
                    <a:pt x="591" y="149"/>
                  </a:lnTo>
                  <a:lnTo>
                    <a:pt x="588" y="150"/>
                  </a:lnTo>
                  <a:lnTo>
                    <a:pt x="585" y="152"/>
                  </a:lnTo>
                  <a:lnTo>
                    <a:pt x="582" y="152"/>
                  </a:lnTo>
                  <a:lnTo>
                    <a:pt x="575" y="153"/>
                  </a:lnTo>
                  <a:lnTo>
                    <a:pt x="569" y="153"/>
                  </a:lnTo>
                  <a:lnTo>
                    <a:pt x="564" y="151"/>
                  </a:lnTo>
                  <a:lnTo>
                    <a:pt x="562" y="150"/>
                  </a:lnTo>
                  <a:lnTo>
                    <a:pt x="559" y="149"/>
                  </a:lnTo>
                  <a:lnTo>
                    <a:pt x="557" y="148"/>
                  </a:lnTo>
                  <a:lnTo>
                    <a:pt x="555" y="146"/>
                  </a:lnTo>
                  <a:lnTo>
                    <a:pt x="552" y="142"/>
                  </a:lnTo>
                  <a:lnTo>
                    <a:pt x="549" y="138"/>
                  </a:lnTo>
                  <a:lnTo>
                    <a:pt x="547" y="132"/>
                  </a:lnTo>
                  <a:lnTo>
                    <a:pt x="546" y="126"/>
                  </a:lnTo>
                  <a:lnTo>
                    <a:pt x="638" y="126"/>
                  </a:lnTo>
                  <a:close/>
                  <a:moveTo>
                    <a:pt x="546" y="99"/>
                  </a:moveTo>
                  <a:lnTo>
                    <a:pt x="547" y="96"/>
                  </a:lnTo>
                  <a:lnTo>
                    <a:pt x="548" y="94"/>
                  </a:lnTo>
                  <a:lnTo>
                    <a:pt x="550" y="89"/>
                  </a:lnTo>
                  <a:lnTo>
                    <a:pt x="552" y="84"/>
                  </a:lnTo>
                  <a:lnTo>
                    <a:pt x="556" y="81"/>
                  </a:lnTo>
                  <a:lnTo>
                    <a:pt x="559" y="78"/>
                  </a:lnTo>
                  <a:lnTo>
                    <a:pt x="563" y="76"/>
                  </a:lnTo>
                  <a:lnTo>
                    <a:pt x="568" y="75"/>
                  </a:lnTo>
                  <a:lnTo>
                    <a:pt x="574" y="75"/>
                  </a:lnTo>
                  <a:lnTo>
                    <a:pt x="579" y="75"/>
                  </a:lnTo>
                  <a:lnTo>
                    <a:pt x="583" y="76"/>
                  </a:lnTo>
                  <a:lnTo>
                    <a:pt x="587" y="78"/>
                  </a:lnTo>
                  <a:lnTo>
                    <a:pt x="591" y="81"/>
                  </a:lnTo>
                  <a:lnTo>
                    <a:pt x="594" y="84"/>
                  </a:lnTo>
                  <a:lnTo>
                    <a:pt x="596" y="89"/>
                  </a:lnTo>
                  <a:lnTo>
                    <a:pt x="597" y="91"/>
                  </a:lnTo>
                  <a:lnTo>
                    <a:pt x="598" y="94"/>
                  </a:lnTo>
                  <a:lnTo>
                    <a:pt x="599" y="99"/>
                  </a:lnTo>
                  <a:lnTo>
                    <a:pt x="546" y="99"/>
                  </a:lnTo>
                  <a:close/>
                  <a:moveTo>
                    <a:pt x="774" y="89"/>
                  </a:moveTo>
                  <a:lnTo>
                    <a:pt x="773" y="83"/>
                  </a:lnTo>
                  <a:lnTo>
                    <a:pt x="772" y="78"/>
                  </a:lnTo>
                  <a:lnTo>
                    <a:pt x="768" y="70"/>
                  </a:lnTo>
                  <a:lnTo>
                    <a:pt x="763" y="63"/>
                  </a:lnTo>
                  <a:lnTo>
                    <a:pt x="760" y="60"/>
                  </a:lnTo>
                  <a:lnTo>
                    <a:pt x="757" y="57"/>
                  </a:lnTo>
                  <a:lnTo>
                    <a:pt x="749" y="52"/>
                  </a:lnTo>
                  <a:lnTo>
                    <a:pt x="739" y="49"/>
                  </a:lnTo>
                  <a:lnTo>
                    <a:pt x="734" y="47"/>
                  </a:lnTo>
                  <a:lnTo>
                    <a:pt x="729" y="47"/>
                  </a:lnTo>
                  <a:lnTo>
                    <a:pt x="717" y="46"/>
                  </a:lnTo>
                  <a:lnTo>
                    <a:pt x="711" y="46"/>
                  </a:lnTo>
                  <a:lnTo>
                    <a:pt x="705" y="47"/>
                  </a:lnTo>
                  <a:lnTo>
                    <a:pt x="699" y="47"/>
                  </a:lnTo>
                  <a:lnTo>
                    <a:pt x="694" y="49"/>
                  </a:lnTo>
                  <a:lnTo>
                    <a:pt x="689" y="50"/>
                  </a:lnTo>
                  <a:lnTo>
                    <a:pt x="685" y="52"/>
                  </a:lnTo>
                  <a:lnTo>
                    <a:pt x="677" y="57"/>
                  </a:lnTo>
                  <a:lnTo>
                    <a:pt x="673" y="60"/>
                  </a:lnTo>
                  <a:lnTo>
                    <a:pt x="670" y="63"/>
                  </a:lnTo>
                  <a:lnTo>
                    <a:pt x="668" y="66"/>
                  </a:lnTo>
                  <a:lnTo>
                    <a:pt x="666" y="70"/>
                  </a:lnTo>
                  <a:lnTo>
                    <a:pt x="664" y="74"/>
                  </a:lnTo>
                  <a:lnTo>
                    <a:pt x="663" y="78"/>
                  </a:lnTo>
                  <a:lnTo>
                    <a:pt x="662" y="83"/>
                  </a:lnTo>
                  <a:lnTo>
                    <a:pt x="662" y="89"/>
                  </a:lnTo>
                  <a:lnTo>
                    <a:pt x="663" y="96"/>
                  </a:lnTo>
                  <a:lnTo>
                    <a:pt x="663" y="99"/>
                  </a:lnTo>
                  <a:lnTo>
                    <a:pt x="664" y="102"/>
                  </a:lnTo>
                  <a:lnTo>
                    <a:pt x="667" y="108"/>
                  </a:lnTo>
                  <a:lnTo>
                    <a:pt x="671" y="112"/>
                  </a:lnTo>
                  <a:lnTo>
                    <a:pt x="677" y="117"/>
                  </a:lnTo>
                  <a:lnTo>
                    <a:pt x="683" y="120"/>
                  </a:lnTo>
                  <a:lnTo>
                    <a:pt x="692" y="123"/>
                  </a:lnTo>
                  <a:lnTo>
                    <a:pt x="701" y="126"/>
                  </a:lnTo>
                  <a:lnTo>
                    <a:pt x="725" y="131"/>
                  </a:lnTo>
                  <a:lnTo>
                    <a:pt x="731" y="133"/>
                  </a:lnTo>
                  <a:lnTo>
                    <a:pt x="736" y="135"/>
                  </a:lnTo>
                  <a:lnTo>
                    <a:pt x="737" y="137"/>
                  </a:lnTo>
                  <a:lnTo>
                    <a:pt x="738" y="139"/>
                  </a:lnTo>
                  <a:lnTo>
                    <a:pt x="739" y="141"/>
                  </a:lnTo>
                  <a:lnTo>
                    <a:pt x="739" y="143"/>
                  </a:lnTo>
                  <a:lnTo>
                    <a:pt x="739" y="145"/>
                  </a:lnTo>
                  <a:lnTo>
                    <a:pt x="738" y="148"/>
                  </a:lnTo>
                  <a:lnTo>
                    <a:pt x="736" y="150"/>
                  </a:lnTo>
                  <a:lnTo>
                    <a:pt x="734" y="152"/>
                  </a:lnTo>
                  <a:lnTo>
                    <a:pt x="731" y="153"/>
                  </a:lnTo>
                  <a:lnTo>
                    <a:pt x="728" y="154"/>
                  </a:lnTo>
                  <a:lnTo>
                    <a:pt x="724" y="155"/>
                  </a:lnTo>
                  <a:lnTo>
                    <a:pt x="720" y="155"/>
                  </a:lnTo>
                  <a:lnTo>
                    <a:pt x="714" y="155"/>
                  </a:lnTo>
                  <a:lnTo>
                    <a:pt x="709" y="154"/>
                  </a:lnTo>
                  <a:lnTo>
                    <a:pt x="705" y="153"/>
                  </a:lnTo>
                  <a:lnTo>
                    <a:pt x="702" y="151"/>
                  </a:lnTo>
                  <a:lnTo>
                    <a:pt x="699" y="148"/>
                  </a:lnTo>
                  <a:lnTo>
                    <a:pt x="697" y="145"/>
                  </a:lnTo>
                  <a:lnTo>
                    <a:pt x="695" y="142"/>
                  </a:lnTo>
                  <a:lnTo>
                    <a:pt x="694" y="137"/>
                  </a:lnTo>
                  <a:lnTo>
                    <a:pt x="659" y="137"/>
                  </a:lnTo>
                  <a:lnTo>
                    <a:pt x="659" y="143"/>
                  </a:lnTo>
                  <a:lnTo>
                    <a:pt x="660" y="147"/>
                  </a:lnTo>
                  <a:lnTo>
                    <a:pt x="662" y="152"/>
                  </a:lnTo>
                  <a:lnTo>
                    <a:pt x="664" y="156"/>
                  </a:lnTo>
                  <a:lnTo>
                    <a:pt x="666" y="161"/>
                  </a:lnTo>
                  <a:lnTo>
                    <a:pt x="669" y="164"/>
                  </a:lnTo>
                  <a:lnTo>
                    <a:pt x="672" y="168"/>
                  </a:lnTo>
                  <a:lnTo>
                    <a:pt x="676" y="171"/>
                  </a:lnTo>
                  <a:lnTo>
                    <a:pt x="680" y="173"/>
                  </a:lnTo>
                  <a:lnTo>
                    <a:pt x="685" y="176"/>
                  </a:lnTo>
                  <a:lnTo>
                    <a:pt x="689" y="178"/>
                  </a:lnTo>
                  <a:lnTo>
                    <a:pt x="695" y="180"/>
                  </a:lnTo>
                  <a:lnTo>
                    <a:pt x="700" y="181"/>
                  </a:lnTo>
                  <a:lnTo>
                    <a:pt x="706" y="182"/>
                  </a:lnTo>
                  <a:lnTo>
                    <a:pt x="712" y="183"/>
                  </a:lnTo>
                  <a:lnTo>
                    <a:pt x="719" y="183"/>
                  </a:lnTo>
                  <a:lnTo>
                    <a:pt x="725" y="183"/>
                  </a:lnTo>
                  <a:lnTo>
                    <a:pt x="731" y="182"/>
                  </a:lnTo>
                  <a:lnTo>
                    <a:pt x="737" y="181"/>
                  </a:lnTo>
                  <a:lnTo>
                    <a:pt x="743" y="180"/>
                  </a:lnTo>
                  <a:lnTo>
                    <a:pt x="748" y="178"/>
                  </a:lnTo>
                  <a:lnTo>
                    <a:pt x="753" y="176"/>
                  </a:lnTo>
                  <a:lnTo>
                    <a:pt x="761" y="171"/>
                  </a:lnTo>
                  <a:lnTo>
                    <a:pt x="765" y="168"/>
                  </a:lnTo>
                  <a:lnTo>
                    <a:pt x="768" y="164"/>
                  </a:lnTo>
                  <a:lnTo>
                    <a:pt x="770" y="161"/>
                  </a:lnTo>
                  <a:lnTo>
                    <a:pt x="773" y="157"/>
                  </a:lnTo>
                  <a:lnTo>
                    <a:pt x="774" y="153"/>
                  </a:lnTo>
                  <a:lnTo>
                    <a:pt x="776" y="148"/>
                  </a:lnTo>
                  <a:lnTo>
                    <a:pt x="776" y="143"/>
                  </a:lnTo>
                  <a:lnTo>
                    <a:pt x="777" y="138"/>
                  </a:lnTo>
                  <a:lnTo>
                    <a:pt x="776" y="135"/>
                  </a:lnTo>
                  <a:lnTo>
                    <a:pt x="776" y="131"/>
                  </a:lnTo>
                  <a:lnTo>
                    <a:pt x="774" y="124"/>
                  </a:lnTo>
                  <a:lnTo>
                    <a:pt x="773" y="121"/>
                  </a:lnTo>
                  <a:lnTo>
                    <a:pt x="771" y="118"/>
                  </a:lnTo>
                  <a:lnTo>
                    <a:pt x="767" y="113"/>
                  </a:lnTo>
                  <a:lnTo>
                    <a:pt x="762" y="109"/>
                  </a:lnTo>
                  <a:lnTo>
                    <a:pt x="759" y="107"/>
                  </a:lnTo>
                  <a:lnTo>
                    <a:pt x="756" y="105"/>
                  </a:lnTo>
                  <a:lnTo>
                    <a:pt x="748" y="102"/>
                  </a:lnTo>
                  <a:lnTo>
                    <a:pt x="738" y="100"/>
                  </a:lnTo>
                  <a:lnTo>
                    <a:pt x="714" y="95"/>
                  </a:lnTo>
                  <a:lnTo>
                    <a:pt x="706" y="93"/>
                  </a:lnTo>
                  <a:lnTo>
                    <a:pt x="704" y="92"/>
                  </a:lnTo>
                  <a:lnTo>
                    <a:pt x="702" y="91"/>
                  </a:lnTo>
                  <a:lnTo>
                    <a:pt x="700" y="90"/>
                  </a:lnTo>
                  <a:lnTo>
                    <a:pt x="699" y="88"/>
                  </a:lnTo>
                  <a:lnTo>
                    <a:pt x="698" y="86"/>
                  </a:lnTo>
                  <a:lnTo>
                    <a:pt x="698" y="84"/>
                  </a:lnTo>
                  <a:lnTo>
                    <a:pt x="699" y="82"/>
                  </a:lnTo>
                  <a:lnTo>
                    <a:pt x="699" y="80"/>
                  </a:lnTo>
                  <a:lnTo>
                    <a:pt x="701" y="78"/>
                  </a:lnTo>
                  <a:lnTo>
                    <a:pt x="703" y="76"/>
                  </a:lnTo>
                  <a:lnTo>
                    <a:pt x="706" y="75"/>
                  </a:lnTo>
                  <a:lnTo>
                    <a:pt x="709" y="74"/>
                  </a:lnTo>
                  <a:lnTo>
                    <a:pt x="712" y="74"/>
                  </a:lnTo>
                  <a:lnTo>
                    <a:pt x="716" y="73"/>
                  </a:lnTo>
                  <a:lnTo>
                    <a:pt x="721" y="74"/>
                  </a:lnTo>
                  <a:lnTo>
                    <a:pt x="725" y="74"/>
                  </a:lnTo>
                  <a:lnTo>
                    <a:pt x="728" y="75"/>
                  </a:lnTo>
                  <a:lnTo>
                    <a:pt x="731" y="77"/>
                  </a:lnTo>
                  <a:lnTo>
                    <a:pt x="734" y="79"/>
                  </a:lnTo>
                  <a:lnTo>
                    <a:pt x="736" y="82"/>
                  </a:lnTo>
                  <a:lnTo>
                    <a:pt x="737" y="85"/>
                  </a:lnTo>
                  <a:lnTo>
                    <a:pt x="738" y="89"/>
                  </a:lnTo>
                  <a:lnTo>
                    <a:pt x="774" y="89"/>
                  </a:lnTo>
                  <a:close/>
                  <a:moveTo>
                    <a:pt x="913" y="89"/>
                  </a:moveTo>
                  <a:lnTo>
                    <a:pt x="911" y="78"/>
                  </a:lnTo>
                  <a:lnTo>
                    <a:pt x="908" y="70"/>
                  </a:lnTo>
                  <a:lnTo>
                    <a:pt x="903" y="63"/>
                  </a:lnTo>
                  <a:lnTo>
                    <a:pt x="900" y="60"/>
                  </a:lnTo>
                  <a:lnTo>
                    <a:pt x="896" y="57"/>
                  </a:lnTo>
                  <a:lnTo>
                    <a:pt x="888" y="52"/>
                  </a:lnTo>
                  <a:lnTo>
                    <a:pt x="878" y="49"/>
                  </a:lnTo>
                  <a:lnTo>
                    <a:pt x="873" y="47"/>
                  </a:lnTo>
                  <a:lnTo>
                    <a:pt x="868" y="47"/>
                  </a:lnTo>
                  <a:lnTo>
                    <a:pt x="856" y="46"/>
                  </a:lnTo>
                  <a:lnTo>
                    <a:pt x="850" y="46"/>
                  </a:lnTo>
                  <a:lnTo>
                    <a:pt x="844" y="47"/>
                  </a:lnTo>
                  <a:lnTo>
                    <a:pt x="838" y="47"/>
                  </a:lnTo>
                  <a:lnTo>
                    <a:pt x="833" y="49"/>
                  </a:lnTo>
                  <a:lnTo>
                    <a:pt x="828" y="50"/>
                  </a:lnTo>
                  <a:lnTo>
                    <a:pt x="823" y="52"/>
                  </a:lnTo>
                  <a:lnTo>
                    <a:pt x="816" y="57"/>
                  </a:lnTo>
                  <a:lnTo>
                    <a:pt x="812" y="60"/>
                  </a:lnTo>
                  <a:lnTo>
                    <a:pt x="809" y="63"/>
                  </a:lnTo>
                  <a:lnTo>
                    <a:pt x="807" y="66"/>
                  </a:lnTo>
                  <a:lnTo>
                    <a:pt x="805" y="70"/>
                  </a:lnTo>
                  <a:lnTo>
                    <a:pt x="803" y="74"/>
                  </a:lnTo>
                  <a:lnTo>
                    <a:pt x="802" y="78"/>
                  </a:lnTo>
                  <a:lnTo>
                    <a:pt x="801" y="83"/>
                  </a:lnTo>
                  <a:lnTo>
                    <a:pt x="801" y="89"/>
                  </a:lnTo>
                  <a:lnTo>
                    <a:pt x="801" y="96"/>
                  </a:lnTo>
                  <a:lnTo>
                    <a:pt x="802" y="99"/>
                  </a:lnTo>
                  <a:lnTo>
                    <a:pt x="803" y="102"/>
                  </a:lnTo>
                  <a:lnTo>
                    <a:pt x="806" y="108"/>
                  </a:lnTo>
                  <a:lnTo>
                    <a:pt x="810" y="112"/>
                  </a:lnTo>
                  <a:lnTo>
                    <a:pt x="815" y="117"/>
                  </a:lnTo>
                  <a:lnTo>
                    <a:pt x="822" y="120"/>
                  </a:lnTo>
                  <a:lnTo>
                    <a:pt x="830" y="123"/>
                  </a:lnTo>
                  <a:lnTo>
                    <a:pt x="840" y="126"/>
                  </a:lnTo>
                  <a:lnTo>
                    <a:pt x="864" y="131"/>
                  </a:lnTo>
                  <a:lnTo>
                    <a:pt x="870" y="133"/>
                  </a:lnTo>
                  <a:lnTo>
                    <a:pt x="875" y="135"/>
                  </a:lnTo>
                  <a:lnTo>
                    <a:pt x="876" y="137"/>
                  </a:lnTo>
                  <a:lnTo>
                    <a:pt x="877" y="139"/>
                  </a:lnTo>
                  <a:lnTo>
                    <a:pt x="878" y="141"/>
                  </a:lnTo>
                  <a:lnTo>
                    <a:pt x="878" y="143"/>
                  </a:lnTo>
                  <a:lnTo>
                    <a:pt x="878" y="145"/>
                  </a:lnTo>
                  <a:lnTo>
                    <a:pt x="877" y="148"/>
                  </a:lnTo>
                  <a:lnTo>
                    <a:pt x="875" y="150"/>
                  </a:lnTo>
                  <a:lnTo>
                    <a:pt x="873" y="152"/>
                  </a:lnTo>
                  <a:lnTo>
                    <a:pt x="870" y="153"/>
                  </a:lnTo>
                  <a:lnTo>
                    <a:pt x="866" y="154"/>
                  </a:lnTo>
                  <a:lnTo>
                    <a:pt x="863" y="155"/>
                  </a:lnTo>
                  <a:lnTo>
                    <a:pt x="858" y="155"/>
                  </a:lnTo>
                  <a:lnTo>
                    <a:pt x="853" y="155"/>
                  </a:lnTo>
                  <a:lnTo>
                    <a:pt x="848" y="154"/>
                  </a:lnTo>
                  <a:lnTo>
                    <a:pt x="844" y="153"/>
                  </a:lnTo>
                  <a:lnTo>
                    <a:pt x="841" y="151"/>
                  </a:lnTo>
                  <a:lnTo>
                    <a:pt x="838" y="148"/>
                  </a:lnTo>
                  <a:lnTo>
                    <a:pt x="836" y="145"/>
                  </a:lnTo>
                  <a:lnTo>
                    <a:pt x="834" y="142"/>
                  </a:lnTo>
                  <a:lnTo>
                    <a:pt x="833" y="137"/>
                  </a:lnTo>
                  <a:lnTo>
                    <a:pt x="797" y="137"/>
                  </a:lnTo>
                  <a:lnTo>
                    <a:pt x="798" y="143"/>
                  </a:lnTo>
                  <a:lnTo>
                    <a:pt x="799" y="147"/>
                  </a:lnTo>
                  <a:lnTo>
                    <a:pt x="801" y="152"/>
                  </a:lnTo>
                  <a:lnTo>
                    <a:pt x="803" y="156"/>
                  </a:lnTo>
                  <a:lnTo>
                    <a:pt x="805" y="161"/>
                  </a:lnTo>
                  <a:lnTo>
                    <a:pt x="808" y="164"/>
                  </a:lnTo>
                  <a:lnTo>
                    <a:pt x="811" y="168"/>
                  </a:lnTo>
                  <a:lnTo>
                    <a:pt x="815" y="171"/>
                  </a:lnTo>
                  <a:lnTo>
                    <a:pt x="819" y="173"/>
                  </a:lnTo>
                  <a:lnTo>
                    <a:pt x="823" y="176"/>
                  </a:lnTo>
                  <a:lnTo>
                    <a:pt x="828" y="178"/>
                  </a:lnTo>
                  <a:lnTo>
                    <a:pt x="833" y="180"/>
                  </a:lnTo>
                  <a:lnTo>
                    <a:pt x="839" y="181"/>
                  </a:lnTo>
                  <a:lnTo>
                    <a:pt x="845" y="182"/>
                  </a:lnTo>
                  <a:lnTo>
                    <a:pt x="851" y="183"/>
                  </a:lnTo>
                  <a:lnTo>
                    <a:pt x="858" y="183"/>
                  </a:lnTo>
                  <a:lnTo>
                    <a:pt x="864" y="183"/>
                  </a:lnTo>
                  <a:lnTo>
                    <a:pt x="870" y="182"/>
                  </a:lnTo>
                  <a:lnTo>
                    <a:pt x="876" y="181"/>
                  </a:lnTo>
                  <a:lnTo>
                    <a:pt x="883" y="180"/>
                  </a:lnTo>
                  <a:lnTo>
                    <a:pt x="888" y="178"/>
                  </a:lnTo>
                  <a:lnTo>
                    <a:pt x="893" y="176"/>
                  </a:lnTo>
                  <a:lnTo>
                    <a:pt x="901" y="171"/>
                  </a:lnTo>
                  <a:lnTo>
                    <a:pt x="904" y="168"/>
                  </a:lnTo>
                  <a:lnTo>
                    <a:pt x="908" y="164"/>
                  </a:lnTo>
                  <a:lnTo>
                    <a:pt x="910" y="161"/>
                  </a:lnTo>
                  <a:lnTo>
                    <a:pt x="912" y="157"/>
                  </a:lnTo>
                  <a:lnTo>
                    <a:pt x="914" y="153"/>
                  </a:lnTo>
                  <a:lnTo>
                    <a:pt x="915" y="148"/>
                  </a:lnTo>
                  <a:lnTo>
                    <a:pt x="916" y="143"/>
                  </a:lnTo>
                  <a:lnTo>
                    <a:pt x="916" y="138"/>
                  </a:lnTo>
                  <a:lnTo>
                    <a:pt x="916" y="135"/>
                  </a:lnTo>
                  <a:lnTo>
                    <a:pt x="916" y="131"/>
                  </a:lnTo>
                  <a:lnTo>
                    <a:pt x="914" y="124"/>
                  </a:lnTo>
                  <a:lnTo>
                    <a:pt x="913" y="121"/>
                  </a:lnTo>
                  <a:lnTo>
                    <a:pt x="911" y="118"/>
                  </a:lnTo>
                  <a:lnTo>
                    <a:pt x="907" y="113"/>
                  </a:lnTo>
                  <a:lnTo>
                    <a:pt x="902" y="109"/>
                  </a:lnTo>
                  <a:lnTo>
                    <a:pt x="899" y="107"/>
                  </a:lnTo>
                  <a:lnTo>
                    <a:pt x="896" y="105"/>
                  </a:lnTo>
                  <a:lnTo>
                    <a:pt x="888" y="102"/>
                  </a:lnTo>
                  <a:lnTo>
                    <a:pt x="876" y="100"/>
                  </a:lnTo>
                  <a:lnTo>
                    <a:pt x="853" y="95"/>
                  </a:lnTo>
                  <a:lnTo>
                    <a:pt x="845" y="93"/>
                  </a:lnTo>
                  <a:lnTo>
                    <a:pt x="842" y="92"/>
                  </a:lnTo>
                  <a:lnTo>
                    <a:pt x="840" y="91"/>
                  </a:lnTo>
                  <a:lnTo>
                    <a:pt x="839" y="90"/>
                  </a:lnTo>
                  <a:lnTo>
                    <a:pt x="838" y="88"/>
                  </a:lnTo>
                  <a:lnTo>
                    <a:pt x="837" y="86"/>
                  </a:lnTo>
                  <a:lnTo>
                    <a:pt x="837" y="84"/>
                  </a:lnTo>
                  <a:lnTo>
                    <a:pt x="837" y="82"/>
                  </a:lnTo>
                  <a:lnTo>
                    <a:pt x="838" y="80"/>
                  </a:lnTo>
                  <a:lnTo>
                    <a:pt x="840" y="78"/>
                  </a:lnTo>
                  <a:lnTo>
                    <a:pt x="842" y="76"/>
                  </a:lnTo>
                  <a:lnTo>
                    <a:pt x="845" y="75"/>
                  </a:lnTo>
                  <a:lnTo>
                    <a:pt x="848" y="74"/>
                  </a:lnTo>
                  <a:lnTo>
                    <a:pt x="851" y="74"/>
                  </a:lnTo>
                  <a:lnTo>
                    <a:pt x="855" y="73"/>
                  </a:lnTo>
                  <a:lnTo>
                    <a:pt x="860" y="74"/>
                  </a:lnTo>
                  <a:lnTo>
                    <a:pt x="864" y="74"/>
                  </a:lnTo>
                  <a:lnTo>
                    <a:pt x="867" y="75"/>
                  </a:lnTo>
                  <a:lnTo>
                    <a:pt x="870" y="77"/>
                  </a:lnTo>
                  <a:lnTo>
                    <a:pt x="873" y="79"/>
                  </a:lnTo>
                  <a:lnTo>
                    <a:pt x="875" y="82"/>
                  </a:lnTo>
                  <a:lnTo>
                    <a:pt x="876" y="85"/>
                  </a:lnTo>
                  <a:lnTo>
                    <a:pt x="877" y="89"/>
                  </a:lnTo>
                  <a:lnTo>
                    <a:pt x="913" y="89"/>
                  </a:lnTo>
                  <a:close/>
                  <a:moveTo>
                    <a:pt x="983" y="49"/>
                  </a:moveTo>
                  <a:lnTo>
                    <a:pt x="945" y="49"/>
                  </a:lnTo>
                  <a:lnTo>
                    <a:pt x="945" y="179"/>
                  </a:lnTo>
                  <a:lnTo>
                    <a:pt x="983" y="179"/>
                  </a:lnTo>
                  <a:lnTo>
                    <a:pt x="983" y="49"/>
                  </a:lnTo>
                  <a:close/>
                  <a:moveTo>
                    <a:pt x="983" y="0"/>
                  </a:moveTo>
                  <a:lnTo>
                    <a:pt x="945" y="0"/>
                  </a:lnTo>
                  <a:lnTo>
                    <a:pt x="945" y="31"/>
                  </a:lnTo>
                  <a:lnTo>
                    <a:pt x="983" y="31"/>
                  </a:lnTo>
                  <a:lnTo>
                    <a:pt x="983" y="0"/>
                  </a:lnTo>
                  <a:close/>
                  <a:moveTo>
                    <a:pt x="1081" y="46"/>
                  </a:moveTo>
                  <a:lnTo>
                    <a:pt x="1073" y="46"/>
                  </a:lnTo>
                  <a:lnTo>
                    <a:pt x="1066" y="47"/>
                  </a:lnTo>
                  <a:lnTo>
                    <a:pt x="1059" y="49"/>
                  </a:lnTo>
                  <a:lnTo>
                    <a:pt x="1053" y="51"/>
                  </a:lnTo>
                  <a:lnTo>
                    <a:pt x="1047" y="54"/>
                  </a:lnTo>
                  <a:lnTo>
                    <a:pt x="1041" y="57"/>
                  </a:lnTo>
                  <a:lnTo>
                    <a:pt x="1036" y="61"/>
                  </a:lnTo>
                  <a:lnTo>
                    <a:pt x="1031" y="65"/>
                  </a:lnTo>
                  <a:lnTo>
                    <a:pt x="1027" y="70"/>
                  </a:lnTo>
                  <a:lnTo>
                    <a:pt x="1023" y="75"/>
                  </a:lnTo>
                  <a:lnTo>
                    <a:pt x="1020" y="80"/>
                  </a:lnTo>
                  <a:lnTo>
                    <a:pt x="1017" y="86"/>
                  </a:lnTo>
                  <a:lnTo>
                    <a:pt x="1015" y="94"/>
                  </a:lnTo>
                  <a:lnTo>
                    <a:pt x="1014" y="100"/>
                  </a:lnTo>
                  <a:lnTo>
                    <a:pt x="1013" y="107"/>
                  </a:lnTo>
                  <a:lnTo>
                    <a:pt x="1012" y="115"/>
                  </a:lnTo>
                  <a:lnTo>
                    <a:pt x="1013" y="122"/>
                  </a:lnTo>
                  <a:lnTo>
                    <a:pt x="1014" y="129"/>
                  </a:lnTo>
                  <a:lnTo>
                    <a:pt x="1015" y="136"/>
                  </a:lnTo>
                  <a:lnTo>
                    <a:pt x="1017" y="142"/>
                  </a:lnTo>
                  <a:lnTo>
                    <a:pt x="1020" y="148"/>
                  </a:lnTo>
                  <a:lnTo>
                    <a:pt x="1023" y="154"/>
                  </a:lnTo>
                  <a:lnTo>
                    <a:pt x="1027" y="159"/>
                  </a:lnTo>
                  <a:lnTo>
                    <a:pt x="1031" y="164"/>
                  </a:lnTo>
                  <a:lnTo>
                    <a:pt x="1036" y="168"/>
                  </a:lnTo>
                  <a:lnTo>
                    <a:pt x="1041" y="172"/>
                  </a:lnTo>
                  <a:lnTo>
                    <a:pt x="1047" y="175"/>
                  </a:lnTo>
                  <a:lnTo>
                    <a:pt x="1053" y="178"/>
                  </a:lnTo>
                  <a:lnTo>
                    <a:pt x="1059" y="180"/>
                  </a:lnTo>
                  <a:lnTo>
                    <a:pt x="1066" y="181"/>
                  </a:lnTo>
                  <a:lnTo>
                    <a:pt x="1073" y="182"/>
                  </a:lnTo>
                  <a:lnTo>
                    <a:pt x="1081" y="183"/>
                  </a:lnTo>
                  <a:lnTo>
                    <a:pt x="1088" y="182"/>
                  </a:lnTo>
                  <a:lnTo>
                    <a:pt x="1095" y="181"/>
                  </a:lnTo>
                  <a:lnTo>
                    <a:pt x="1102" y="180"/>
                  </a:lnTo>
                  <a:lnTo>
                    <a:pt x="1108" y="178"/>
                  </a:lnTo>
                  <a:lnTo>
                    <a:pt x="1114" y="175"/>
                  </a:lnTo>
                  <a:lnTo>
                    <a:pt x="1120" y="172"/>
                  </a:lnTo>
                  <a:lnTo>
                    <a:pt x="1125" y="168"/>
                  </a:lnTo>
                  <a:lnTo>
                    <a:pt x="1130" y="164"/>
                  </a:lnTo>
                  <a:lnTo>
                    <a:pt x="1134" y="159"/>
                  </a:lnTo>
                  <a:lnTo>
                    <a:pt x="1138" y="154"/>
                  </a:lnTo>
                  <a:lnTo>
                    <a:pt x="1141" y="149"/>
                  </a:lnTo>
                  <a:lnTo>
                    <a:pt x="1144" y="143"/>
                  </a:lnTo>
                  <a:lnTo>
                    <a:pt x="1146" y="136"/>
                  </a:lnTo>
                  <a:lnTo>
                    <a:pt x="1148" y="130"/>
                  </a:lnTo>
                  <a:lnTo>
                    <a:pt x="1149" y="123"/>
                  </a:lnTo>
                  <a:lnTo>
                    <a:pt x="1149" y="116"/>
                  </a:lnTo>
                  <a:lnTo>
                    <a:pt x="1149" y="108"/>
                  </a:lnTo>
                  <a:lnTo>
                    <a:pt x="1148" y="101"/>
                  </a:lnTo>
                  <a:lnTo>
                    <a:pt x="1146" y="94"/>
                  </a:lnTo>
                  <a:lnTo>
                    <a:pt x="1145" y="91"/>
                  </a:lnTo>
                  <a:lnTo>
                    <a:pt x="1144" y="88"/>
                  </a:lnTo>
                  <a:lnTo>
                    <a:pt x="1141" y="81"/>
                  </a:lnTo>
                  <a:lnTo>
                    <a:pt x="1138" y="75"/>
                  </a:lnTo>
                  <a:lnTo>
                    <a:pt x="1134" y="70"/>
                  </a:lnTo>
                  <a:lnTo>
                    <a:pt x="1130" y="65"/>
                  </a:lnTo>
                  <a:lnTo>
                    <a:pt x="1125" y="61"/>
                  </a:lnTo>
                  <a:lnTo>
                    <a:pt x="1120" y="57"/>
                  </a:lnTo>
                  <a:lnTo>
                    <a:pt x="1115" y="54"/>
                  </a:lnTo>
                  <a:lnTo>
                    <a:pt x="1109" y="51"/>
                  </a:lnTo>
                  <a:lnTo>
                    <a:pt x="1102" y="49"/>
                  </a:lnTo>
                  <a:lnTo>
                    <a:pt x="1095" y="47"/>
                  </a:lnTo>
                  <a:lnTo>
                    <a:pt x="1088" y="46"/>
                  </a:lnTo>
                  <a:lnTo>
                    <a:pt x="1081" y="46"/>
                  </a:lnTo>
                  <a:close/>
                  <a:moveTo>
                    <a:pt x="1081" y="76"/>
                  </a:moveTo>
                  <a:lnTo>
                    <a:pt x="1088" y="77"/>
                  </a:lnTo>
                  <a:lnTo>
                    <a:pt x="1091" y="77"/>
                  </a:lnTo>
                  <a:lnTo>
                    <a:pt x="1094" y="79"/>
                  </a:lnTo>
                  <a:lnTo>
                    <a:pt x="1096" y="80"/>
                  </a:lnTo>
                  <a:lnTo>
                    <a:pt x="1099" y="82"/>
                  </a:lnTo>
                  <a:lnTo>
                    <a:pt x="1103" y="86"/>
                  </a:lnTo>
                  <a:lnTo>
                    <a:pt x="1107" y="92"/>
                  </a:lnTo>
                  <a:lnTo>
                    <a:pt x="1109" y="99"/>
                  </a:lnTo>
                  <a:lnTo>
                    <a:pt x="1110" y="103"/>
                  </a:lnTo>
                  <a:lnTo>
                    <a:pt x="1111" y="107"/>
                  </a:lnTo>
                  <a:lnTo>
                    <a:pt x="1111" y="115"/>
                  </a:lnTo>
                  <a:lnTo>
                    <a:pt x="1110" y="124"/>
                  </a:lnTo>
                  <a:lnTo>
                    <a:pt x="1110" y="128"/>
                  </a:lnTo>
                  <a:lnTo>
                    <a:pt x="1109" y="131"/>
                  </a:lnTo>
                  <a:lnTo>
                    <a:pt x="1106" y="138"/>
                  </a:lnTo>
                  <a:lnTo>
                    <a:pt x="1103" y="143"/>
                  </a:lnTo>
                  <a:lnTo>
                    <a:pt x="1099" y="147"/>
                  </a:lnTo>
                  <a:lnTo>
                    <a:pt x="1096" y="149"/>
                  </a:lnTo>
                  <a:lnTo>
                    <a:pt x="1094" y="150"/>
                  </a:lnTo>
                  <a:lnTo>
                    <a:pt x="1091" y="151"/>
                  </a:lnTo>
                  <a:lnTo>
                    <a:pt x="1088" y="152"/>
                  </a:lnTo>
                  <a:lnTo>
                    <a:pt x="1084" y="152"/>
                  </a:lnTo>
                  <a:lnTo>
                    <a:pt x="1081" y="153"/>
                  </a:lnTo>
                  <a:lnTo>
                    <a:pt x="1074" y="152"/>
                  </a:lnTo>
                  <a:lnTo>
                    <a:pt x="1068" y="150"/>
                  </a:lnTo>
                  <a:lnTo>
                    <a:pt x="1065" y="149"/>
                  </a:lnTo>
                  <a:lnTo>
                    <a:pt x="1063" y="147"/>
                  </a:lnTo>
                  <a:lnTo>
                    <a:pt x="1058" y="143"/>
                  </a:lnTo>
                  <a:lnTo>
                    <a:pt x="1055" y="137"/>
                  </a:lnTo>
                  <a:lnTo>
                    <a:pt x="1052" y="131"/>
                  </a:lnTo>
                  <a:lnTo>
                    <a:pt x="1052" y="127"/>
                  </a:lnTo>
                  <a:lnTo>
                    <a:pt x="1051" y="123"/>
                  </a:lnTo>
                  <a:lnTo>
                    <a:pt x="1050" y="115"/>
                  </a:lnTo>
                  <a:lnTo>
                    <a:pt x="1051" y="106"/>
                  </a:lnTo>
                  <a:lnTo>
                    <a:pt x="1052" y="102"/>
                  </a:lnTo>
                  <a:lnTo>
                    <a:pt x="1052" y="99"/>
                  </a:lnTo>
                  <a:lnTo>
                    <a:pt x="1055" y="92"/>
                  </a:lnTo>
                  <a:lnTo>
                    <a:pt x="1056" y="89"/>
                  </a:lnTo>
                  <a:lnTo>
                    <a:pt x="1058" y="86"/>
                  </a:lnTo>
                  <a:lnTo>
                    <a:pt x="1063" y="82"/>
                  </a:lnTo>
                  <a:lnTo>
                    <a:pt x="1065" y="80"/>
                  </a:lnTo>
                  <a:lnTo>
                    <a:pt x="1068" y="79"/>
                  </a:lnTo>
                  <a:lnTo>
                    <a:pt x="1071" y="77"/>
                  </a:lnTo>
                  <a:lnTo>
                    <a:pt x="1074" y="77"/>
                  </a:lnTo>
                  <a:lnTo>
                    <a:pt x="1081" y="76"/>
                  </a:lnTo>
                  <a:close/>
                  <a:moveTo>
                    <a:pt x="1176" y="49"/>
                  </a:moveTo>
                  <a:lnTo>
                    <a:pt x="1176" y="179"/>
                  </a:lnTo>
                  <a:lnTo>
                    <a:pt x="1214" y="179"/>
                  </a:lnTo>
                  <a:lnTo>
                    <a:pt x="1214" y="107"/>
                  </a:lnTo>
                  <a:lnTo>
                    <a:pt x="1214" y="100"/>
                  </a:lnTo>
                  <a:lnTo>
                    <a:pt x="1215" y="94"/>
                  </a:lnTo>
                  <a:lnTo>
                    <a:pt x="1217" y="89"/>
                  </a:lnTo>
                  <a:lnTo>
                    <a:pt x="1220" y="85"/>
                  </a:lnTo>
                  <a:lnTo>
                    <a:pt x="1221" y="83"/>
                  </a:lnTo>
                  <a:lnTo>
                    <a:pt x="1223" y="82"/>
                  </a:lnTo>
                  <a:lnTo>
                    <a:pt x="1227" y="79"/>
                  </a:lnTo>
                  <a:lnTo>
                    <a:pt x="1231" y="78"/>
                  </a:lnTo>
                  <a:lnTo>
                    <a:pt x="1236" y="78"/>
                  </a:lnTo>
                  <a:lnTo>
                    <a:pt x="1241" y="78"/>
                  </a:lnTo>
                  <a:lnTo>
                    <a:pt x="1243" y="79"/>
                  </a:lnTo>
                  <a:lnTo>
                    <a:pt x="1245" y="80"/>
                  </a:lnTo>
                  <a:lnTo>
                    <a:pt x="1249" y="82"/>
                  </a:lnTo>
                  <a:lnTo>
                    <a:pt x="1251" y="85"/>
                  </a:lnTo>
                  <a:lnTo>
                    <a:pt x="1253" y="90"/>
                  </a:lnTo>
                  <a:lnTo>
                    <a:pt x="1255" y="94"/>
                  </a:lnTo>
                  <a:lnTo>
                    <a:pt x="1255" y="101"/>
                  </a:lnTo>
                  <a:lnTo>
                    <a:pt x="1255" y="109"/>
                  </a:lnTo>
                  <a:lnTo>
                    <a:pt x="1255" y="179"/>
                  </a:lnTo>
                  <a:lnTo>
                    <a:pt x="1293" y="179"/>
                  </a:lnTo>
                  <a:lnTo>
                    <a:pt x="1293" y="96"/>
                  </a:lnTo>
                  <a:lnTo>
                    <a:pt x="1293" y="90"/>
                  </a:lnTo>
                  <a:lnTo>
                    <a:pt x="1293" y="84"/>
                  </a:lnTo>
                  <a:lnTo>
                    <a:pt x="1292" y="79"/>
                  </a:lnTo>
                  <a:lnTo>
                    <a:pt x="1290" y="74"/>
                  </a:lnTo>
                  <a:lnTo>
                    <a:pt x="1288" y="70"/>
                  </a:lnTo>
                  <a:lnTo>
                    <a:pt x="1286" y="66"/>
                  </a:lnTo>
                  <a:lnTo>
                    <a:pt x="1284" y="62"/>
                  </a:lnTo>
                  <a:lnTo>
                    <a:pt x="1281" y="59"/>
                  </a:lnTo>
                  <a:lnTo>
                    <a:pt x="1278" y="56"/>
                  </a:lnTo>
                  <a:lnTo>
                    <a:pt x="1275" y="53"/>
                  </a:lnTo>
                  <a:lnTo>
                    <a:pt x="1271" y="51"/>
                  </a:lnTo>
                  <a:lnTo>
                    <a:pt x="1267" y="49"/>
                  </a:lnTo>
                  <a:lnTo>
                    <a:pt x="1263" y="48"/>
                  </a:lnTo>
                  <a:lnTo>
                    <a:pt x="1258" y="46"/>
                  </a:lnTo>
                  <a:lnTo>
                    <a:pt x="1248" y="46"/>
                  </a:lnTo>
                  <a:lnTo>
                    <a:pt x="1239" y="46"/>
                  </a:lnTo>
                  <a:lnTo>
                    <a:pt x="1235" y="47"/>
                  </a:lnTo>
                  <a:lnTo>
                    <a:pt x="1231" y="49"/>
                  </a:lnTo>
                  <a:lnTo>
                    <a:pt x="1227" y="51"/>
                  </a:lnTo>
                  <a:lnTo>
                    <a:pt x="1222" y="54"/>
                  </a:lnTo>
                  <a:lnTo>
                    <a:pt x="1218" y="57"/>
                  </a:lnTo>
                  <a:lnTo>
                    <a:pt x="1213" y="62"/>
                  </a:lnTo>
                  <a:lnTo>
                    <a:pt x="1213" y="49"/>
                  </a:lnTo>
                  <a:lnTo>
                    <a:pt x="1176" y="49"/>
                  </a:lnTo>
                  <a:close/>
                  <a:moveTo>
                    <a:pt x="1361" y="91"/>
                  </a:moveTo>
                  <a:lnTo>
                    <a:pt x="1362" y="86"/>
                  </a:lnTo>
                  <a:lnTo>
                    <a:pt x="1362" y="85"/>
                  </a:lnTo>
                  <a:lnTo>
                    <a:pt x="1363" y="83"/>
                  </a:lnTo>
                  <a:lnTo>
                    <a:pt x="1365" y="81"/>
                  </a:lnTo>
                  <a:lnTo>
                    <a:pt x="1368" y="78"/>
                  </a:lnTo>
                  <a:lnTo>
                    <a:pt x="1371" y="77"/>
                  </a:lnTo>
                  <a:lnTo>
                    <a:pt x="1375" y="76"/>
                  </a:lnTo>
                  <a:lnTo>
                    <a:pt x="1379" y="75"/>
                  </a:lnTo>
                  <a:lnTo>
                    <a:pt x="1384" y="75"/>
                  </a:lnTo>
                  <a:lnTo>
                    <a:pt x="1388" y="75"/>
                  </a:lnTo>
                  <a:lnTo>
                    <a:pt x="1392" y="76"/>
                  </a:lnTo>
                  <a:lnTo>
                    <a:pt x="1395" y="77"/>
                  </a:lnTo>
                  <a:lnTo>
                    <a:pt x="1398" y="78"/>
                  </a:lnTo>
                  <a:lnTo>
                    <a:pt x="1401" y="80"/>
                  </a:lnTo>
                  <a:lnTo>
                    <a:pt x="1402" y="82"/>
                  </a:lnTo>
                  <a:lnTo>
                    <a:pt x="1403" y="84"/>
                  </a:lnTo>
                  <a:lnTo>
                    <a:pt x="1404" y="86"/>
                  </a:lnTo>
                  <a:lnTo>
                    <a:pt x="1403" y="91"/>
                  </a:lnTo>
                  <a:lnTo>
                    <a:pt x="1402" y="92"/>
                  </a:lnTo>
                  <a:lnTo>
                    <a:pt x="1401" y="93"/>
                  </a:lnTo>
                  <a:lnTo>
                    <a:pt x="1397" y="95"/>
                  </a:lnTo>
                  <a:lnTo>
                    <a:pt x="1392" y="96"/>
                  </a:lnTo>
                  <a:lnTo>
                    <a:pt x="1372" y="100"/>
                  </a:lnTo>
                  <a:lnTo>
                    <a:pt x="1359" y="102"/>
                  </a:lnTo>
                  <a:lnTo>
                    <a:pt x="1348" y="105"/>
                  </a:lnTo>
                  <a:lnTo>
                    <a:pt x="1344" y="107"/>
                  </a:lnTo>
                  <a:lnTo>
                    <a:pt x="1339" y="109"/>
                  </a:lnTo>
                  <a:lnTo>
                    <a:pt x="1336" y="112"/>
                  </a:lnTo>
                  <a:lnTo>
                    <a:pt x="1332" y="114"/>
                  </a:lnTo>
                  <a:lnTo>
                    <a:pt x="1327" y="120"/>
                  </a:lnTo>
                  <a:lnTo>
                    <a:pt x="1325" y="123"/>
                  </a:lnTo>
                  <a:lnTo>
                    <a:pt x="1323" y="126"/>
                  </a:lnTo>
                  <a:lnTo>
                    <a:pt x="1322" y="130"/>
                  </a:lnTo>
                  <a:lnTo>
                    <a:pt x="1321" y="134"/>
                  </a:lnTo>
                  <a:lnTo>
                    <a:pt x="1320" y="138"/>
                  </a:lnTo>
                  <a:lnTo>
                    <a:pt x="1320" y="142"/>
                  </a:lnTo>
                  <a:lnTo>
                    <a:pt x="1320" y="147"/>
                  </a:lnTo>
                  <a:lnTo>
                    <a:pt x="1321" y="151"/>
                  </a:lnTo>
                  <a:lnTo>
                    <a:pt x="1322" y="155"/>
                  </a:lnTo>
                  <a:lnTo>
                    <a:pt x="1324" y="159"/>
                  </a:lnTo>
                  <a:lnTo>
                    <a:pt x="1326" y="163"/>
                  </a:lnTo>
                  <a:lnTo>
                    <a:pt x="1328" y="166"/>
                  </a:lnTo>
                  <a:lnTo>
                    <a:pt x="1330" y="169"/>
                  </a:lnTo>
                  <a:lnTo>
                    <a:pt x="1333" y="172"/>
                  </a:lnTo>
                  <a:lnTo>
                    <a:pt x="1337" y="174"/>
                  </a:lnTo>
                  <a:lnTo>
                    <a:pt x="1340" y="176"/>
                  </a:lnTo>
                  <a:lnTo>
                    <a:pt x="1348" y="180"/>
                  </a:lnTo>
                  <a:lnTo>
                    <a:pt x="1353" y="181"/>
                  </a:lnTo>
                  <a:lnTo>
                    <a:pt x="1358" y="182"/>
                  </a:lnTo>
                  <a:lnTo>
                    <a:pt x="1368" y="183"/>
                  </a:lnTo>
                  <a:lnTo>
                    <a:pt x="1373" y="183"/>
                  </a:lnTo>
                  <a:lnTo>
                    <a:pt x="1378" y="182"/>
                  </a:lnTo>
                  <a:lnTo>
                    <a:pt x="1383" y="181"/>
                  </a:lnTo>
                  <a:lnTo>
                    <a:pt x="1387" y="180"/>
                  </a:lnTo>
                  <a:lnTo>
                    <a:pt x="1391" y="178"/>
                  </a:lnTo>
                  <a:lnTo>
                    <a:pt x="1396" y="176"/>
                  </a:lnTo>
                  <a:lnTo>
                    <a:pt x="1405" y="169"/>
                  </a:lnTo>
                  <a:lnTo>
                    <a:pt x="1406" y="174"/>
                  </a:lnTo>
                  <a:lnTo>
                    <a:pt x="1408" y="179"/>
                  </a:lnTo>
                  <a:lnTo>
                    <a:pt x="1446" y="179"/>
                  </a:lnTo>
                  <a:lnTo>
                    <a:pt x="1444" y="175"/>
                  </a:lnTo>
                  <a:lnTo>
                    <a:pt x="1442" y="171"/>
                  </a:lnTo>
                  <a:lnTo>
                    <a:pt x="1442" y="166"/>
                  </a:lnTo>
                  <a:lnTo>
                    <a:pt x="1441" y="157"/>
                  </a:lnTo>
                  <a:lnTo>
                    <a:pt x="1441" y="98"/>
                  </a:lnTo>
                  <a:lnTo>
                    <a:pt x="1441" y="91"/>
                  </a:lnTo>
                  <a:lnTo>
                    <a:pt x="1441" y="84"/>
                  </a:lnTo>
                  <a:lnTo>
                    <a:pt x="1440" y="79"/>
                  </a:lnTo>
                  <a:lnTo>
                    <a:pt x="1439" y="74"/>
                  </a:lnTo>
                  <a:lnTo>
                    <a:pt x="1437" y="70"/>
                  </a:lnTo>
                  <a:lnTo>
                    <a:pt x="1435" y="66"/>
                  </a:lnTo>
                  <a:lnTo>
                    <a:pt x="1432" y="62"/>
                  </a:lnTo>
                  <a:lnTo>
                    <a:pt x="1429" y="59"/>
                  </a:lnTo>
                  <a:lnTo>
                    <a:pt x="1427" y="58"/>
                  </a:lnTo>
                  <a:lnTo>
                    <a:pt x="1425" y="56"/>
                  </a:lnTo>
                  <a:lnTo>
                    <a:pt x="1420" y="53"/>
                  </a:lnTo>
                  <a:lnTo>
                    <a:pt x="1415" y="51"/>
                  </a:lnTo>
                  <a:lnTo>
                    <a:pt x="1410" y="49"/>
                  </a:lnTo>
                  <a:lnTo>
                    <a:pt x="1404" y="48"/>
                  </a:lnTo>
                  <a:lnTo>
                    <a:pt x="1398" y="47"/>
                  </a:lnTo>
                  <a:lnTo>
                    <a:pt x="1391" y="46"/>
                  </a:lnTo>
                  <a:lnTo>
                    <a:pt x="1384" y="46"/>
                  </a:lnTo>
                  <a:lnTo>
                    <a:pt x="1377" y="46"/>
                  </a:lnTo>
                  <a:lnTo>
                    <a:pt x="1371" y="47"/>
                  </a:lnTo>
                  <a:lnTo>
                    <a:pt x="1360" y="49"/>
                  </a:lnTo>
                  <a:lnTo>
                    <a:pt x="1355" y="50"/>
                  </a:lnTo>
                  <a:lnTo>
                    <a:pt x="1351" y="52"/>
                  </a:lnTo>
                  <a:lnTo>
                    <a:pt x="1347" y="54"/>
                  </a:lnTo>
                  <a:lnTo>
                    <a:pt x="1343" y="57"/>
                  </a:lnTo>
                  <a:lnTo>
                    <a:pt x="1339" y="60"/>
                  </a:lnTo>
                  <a:lnTo>
                    <a:pt x="1336" y="63"/>
                  </a:lnTo>
                  <a:lnTo>
                    <a:pt x="1334" y="67"/>
                  </a:lnTo>
                  <a:lnTo>
                    <a:pt x="1332" y="71"/>
                  </a:lnTo>
                  <a:lnTo>
                    <a:pt x="1329" y="80"/>
                  </a:lnTo>
                  <a:lnTo>
                    <a:pt x="1327" y="91"/>
                  </a:lnTo>
                  <a:lnTo>
                    <a:pt x="1361" y="91"/>
                  </a:lnTo>
                  <a:close/>
                  <a:moveTo>
                    <a:pt x="1405" y="138"/>
                  </a:moveTo>
                  <a:lnTo>
                    <a:pt x="1402" y="141"/>
                  </a:lnTo>
                  <a:lnTo>
                    <a:pt x="1399" y="145"/>
                  </a:lnTo>
                  <a:lnTo>
                    <a:pt x="1396" y="148"/>
                  </a:lnTo>
                  <a:lnTo>
                    <a:pt x="1393" y="150"/>
                  </a:lnTo>
                  <a:lnTo>
                    <a:pt x="1390" y="152"/>
                  </a:lnTo>
                  <a:lnTo>
                    <a:pt x="1386" y="153"/>
                  </a:lnTo>
                  <a:lnTo>
                    <a:pt x="1381" y="154"/>
                  </a:lnTo>
                  <a:lnTo>
                    <a:pt x="1377" y="154"/>
                  </a:lnTo>
                  <a:lnTo>
                    <a:pt x="1373" y="154"/>
                  </a:lnTo>
                  <a:lnTo>
                    <a:pt x="1369" y="153"/>
                  </a:lnTo>
                  <a:lnTo>
                    <a:pt x="1365" y="152"/>
                  </a:lnTo>
                  <a:lnTo>
                    <a:pt x="1363" y="150"/>
                  </a:lnTo>
                  <a:lnTo>
                    <a:pt x="1361" y="148"/>
                  </a:lnTo>
                  <a:lnTo>
                    <a:pt x="1359" y="146"/>
                  </a:lnTo>
                  <a:lnTo>
                    <a:pt x="1358" y="143"/>
                  </a:lnTo>
                  <a:lnTo>
                    <a:pt x="1358" y="140"/>
                  </a:lnTo>
                  <a:lnTo>
                    <a:pt x="1358" y="138"/>
                  </a:lnTo>
                  <a:lnTo>
                    <a:pt x="1359" y="135"/>
                  </a:lnTo>
                  <a:lnTo>
                    <a:pt x="1360" y="133"/>
                  </a:lnTo>
                  <a:lnTo>
                    <a:pt x="1362" y="131"/>
                  </a:lnTo>
                  <a:lnTo>
                    <a:pt x="1365" y="129"/>
                  </a:lnTo>
                  <a:lnTo>
                    <a:pt x="1368" y="127"/>
                  </a:lnTo>
                  <a:lnTo>
                    <a:pt x="1377" y="125"/>
                  </a:lnTo>
                  <a:lnTo>
                    <a:pt x="1391" y="122"/>
                  </a:lnTo>
                  <a:lnTo>
                    <a:pt x="1399" y="120"/>
                  </a:lnTo>
                  <a:lnTo>
                    <a:pt x="1405" y="118"/>
                  </a:lnTo>
                  <a:lnTo>
                    <a:pt x="1405" y="138"/>
                  </a:lnTo>
                  <a:close/>
                  <a:moveTo>
                    <a:pt x="1516" y="0"/>
                  </a:moveTo>
                  <a:lnTo>
                    <a:pt x="1478" y="0"/>
                  </a:lnTo>
                  <a:lnTo>
                    <a:pt x="1478" y="179"/>
                  </a:lnTo>
                  <a:lnTo>
                    <a:pt x="1516" y="179"/>
                  </a:lnTo>
                  <a:lnTo>
                    <a:pt x="1516" y="0"/>
                  </a:lnTo>
                  <a:close/>
                  <a:moveTo>
                    <a:pt x="1623" y="179"/>
                  </a:moveTo>
                  <a:lnTo>
                    <a:pt x="1685" y="179"/>
                  </a:lnTo>
                  <a:lnTo>
                    <a:pt x="1697" y="179"/>
                  </a:lnTo>
                  <a:lnTo>
                    <a:pt x="1707" y="178"/>
                  </a:lnTo>
                  <a:lnTo>
                    <a:pt x="1717" y="176"/>
                  </a:lnTo>
                  <a:lnTo>
                    <a:pt x="1726" y="174"/>
                  </a:lnTo>
                  <a:lnTo>
                    <a:pt x="1733" y="170"/>
                  </a:lnTo>
                  <a:lnTo>
                    <a:pt x="1741" y="166"/>
                  </a:lnTo>
                  <a:lnTo>
                    <a:pt x="1744" y="164"/>
                  </a:lnTo>
                  <a:lnTo>
                    <a:pt x="1747" y="162"/>
                  </a:lnTo>
                  <a:lnTo>
                    <a:pt x="1753" y="156"/>
                  </a:lnTo>
                  <a:lnTo>
                    <a:pt x="1758" y="149"/>
                  </a:lnTo>
                  <a:lnTo>
                    <a:pt x="1761" y="146"/>
                  </a:lnTo>
                  <a:lnTo>
                    <a:pt x="1763" y="142"/>
                  </a:lnTo>
                  <a:lnTo>
                    <a:pt x="1767" y="135"/>
                  </a:lnTo>
                  <a:lnTo>
                    <a:pt x="1770" y="126"/>
                  </a:lnTo>
                  <a:lnTo>
                    <a:pt x="1773" y="118"/>
                  </a:lnTo>
                  <a:lnTo>
                    <a:pt x="1775" y="108"/>
                  </a:lnTo>
                  <a:lnTo>
                    <a:pt x="1776" y="99"/>
                  </a:lnTo>
                  <a:lnTo>
                    <a:pt x="1776" y="89"/>
                  </a:lnTo>
                  <a:lnTo>
                    <a:pt x="1776" y="79"/>
                  </a:lnTo>
                  <a:lnTo>
                    <a:pt x="1775" y="70"/>
                  </a:lnTo>
                  <a:lnTo>
                    <a:pt x="1773" y="61"/>
                  </a:lnTo>
                  <a:lnTo>
                    <a:pt x="1771" y="53"/>
                  </a:lnTo>
                  <a:lnTo>
                    <a:pt x="1768" y="45"/>
                  </a:lnTo>
                  <a:lnTo>
                    <a:pt x="1764" y="38"/>
                  </a:lnTo>
                  <a:lnTo>
                    <a:pt x="1762" y="34"/>
                  </a:lnTo>
                  <a:lnTo>
                    <a:pt x="1760" y="31"/>
                  </a:lnTo>
                  <a:lnTo>
                    <a:pt x="1755" y="25"/>
                  </a:lnTo>
                  <a:lnTo>
                    <a:pt x="1748" y="19"/>
                  </a:lnTo>
                  <a:lnTo>
                    <a:pt x="1745" y="16"/>
                  </a:lnTo>
                  <a:lnTo>
                    <a:pt x="1742" y="13"/>
                  </a:lnTo>
                  <a:lnTo>
                    <a:pt x="1735" y="9"/>
                  </a:lnTo>
                  <a:lnTo>
                    <a:pt x="1727" y="6"/>
                  </a:lnTo>
                  <a:lnTo>
                    <a:pt x="1718" y="3"/>
                  </a:lnTo>
                  <a:lnTo>
                    <a:pt x="1708" y="1"/>
                  </a:lnTo>
                  <a:lnTo>
                    <a:pt x="1696" y="1"/>
                  </a:lnTo>
                  <a:lnTo>
                    <a:pt x="1684" y="0"/>
                  </a:lnTo>
                  <a:lnTo>
                    <a:pt x="1623" y="0"/>
                  </a:lnTo>
                  <a:lnTo>
                    <a:pt x="1623" y="179"/>
                  </a:lnTo>
                  <a:close/>
                  <a:moveTo>
                    <a:pt x="1663" y="145"/>
                  </a:moveTo>
                  <a:lnTo>
                    <a:pt x="1663" y="34"/>
                  </a:lnTo>
                  <a:lnTo>
                    <a:pt x="1693" y="34"/>
                  </a:lnTo>
                  <a:lnTo>
                    <a:pt x="1699" y="35"/>
                  </a:lnTo>
                  <a:lnTo>
                    <a:pt x="1704" y="35"/>
                  </a:lnTo>
                  <a:lnTo>
                    <a:pt x="1709" y="37"/>
                  </a:lnTo>
                  <a:lnTo>
                    <a:pt x="1713" y="39"/>
                  </a:lnTo>
                  <a:lnTo>
                    <a:pt x="1717" y="41"/>
                  </a:lnTo>
                  <a:lnTo>
                    <a:pt x="1721" y="44"/>
                  </a:lnTo>
                  <a:lnTo>
                    <a:pt x="1724" y="48"/>
                  </a:lnTo>
                  <a:lnTo>
                    <a:pt x="1727" y="52"/>
                  </a:lnTo>
                  <a:lnTo>
                    <a:pt x="1729" y="56"/>
                  </a:lnTo>
                  <a:lnTo>
                    <a:pt x="1731" y="60"/>
                  </a:lnTo>
                  <a:lnTo>
                    <a:pt x="1734" y="69"/>
                  </a:lnTo>
                  <a:lnTo>
                    <a:pt x="1734" y="74"/>
                  </a:lnTo>
                  <a:lnTo>
                    <a:pt x="1735" y="78"/>
                  </a:lnTo>
                  <a:lnTo>
                    <a:pt x="1736" y="90"/>
                  </a:lnTo>
                  <a:lnTo>
                    <a:pt x="1735" y="101"/>
                  </a:lnTo>
                  <a:lnTo>
                    <a:pt x="1734" y="106"/>
                  </a:lnTo>
                  <a:lnTo>
                    <a:pt x="1733" y="111"/>
                  </a:lnTo>
                  <a:lnTo>
                    <a:pt x="1731" y="120"/>
                  </a:lnTo>
                  <a:lnTo>
                    <a:pt x="1729" y="124"/>
                  </a:lnTo>
                  <a:lnTo>
                    <a:pt x="1727" y="128"/>
                  </a:lnTo>
                  <a:lnTo>
                    <a:pt x="1724" y="132"/>
                  </a:lnTo>
                  <a:lnTo>
                    <a:pt x="1720" y="136"/>
                  </a:lnTo>
                  <a:lnTo>
                    <a:pt x="1717" y="139"/>
                  </a:lnTo>
                  <a:lnTo>
                    <a:pt x="1712" y="141"/>
                  </a:lnTo>
                  <a:lnTo>
                    <a:pt x="1708" y="143"/>
                  </a:lnTo>
                  <a:lnTo>
                    <a:pt x="1703" y="144"/>
                  </a:lnTo>
                  <a:lnTo>
                    <a:pt x="1697" y="145"/>
                  </a:lnTo>
                  <a:lnTo>
                    <a:pt x="1690" y="145"/>
                  </a:lnTo>
                  <a:lnTo>
                    <a:pt x="1663" y="145"/>
                  </a:lnTo>
                  <a:close/>
                  <a:moveTo>
                    <a:pt x="1929" y="126"/>
                  </a:moveTo>
                  <a:lnTo>
                    <a:pt x="1928" y="113"/>
                  </a:lnTo>
                  <a:lnTo>
                    <a:pt x="1928" y="108"/>
                  </a:lnTo>
                  <a:lnTo>
                    <a:pt x="1927" y="103"/>
                  </a:lnTo>
                  <a:lnTo>
                    <a:pt x="1925" y="93"/>
                  </a:lnTo>
                  <a:lnTo>
                    <a:pt x="1922" y="84"/>
                  </a:lnTo>
                  <a:lnTo>
                    <a:pt x="1920" y="79"/>
                  </a:lnTo>
                  <a:lnTo>
                    <a:pt x="1918" y="75"/>
                  </a:lnTo>
                  <a:lnTo>
                    <a:pt x="1913" y="68"/>
                  </a:lnTo>
                  <a:lnTo>
                    <a:pt x="1910" y="64"/>
                  </a:lnTo>
                  <a:lnTo>
                    <a:pt x="1907" y="61"/>
                  </a:lnTo>
                  <a:lnTo>
                    <a:pt x="1900" y="56"/>
                  </a:lnTo>
                  <a:lnTo>
                    <a:pt x="1892" y="51"/>
                  </a:lnTo>
                  <a:lnTo>
                    <a:pt x="1888" y="50"/>
                  </a:lnTo>
                  <a:lnTo>
                    <a:pt x="1884" y="48"/>
                  </a:lnTo>
                  <a:lnTo>
                    <a:pt x="1879" y="47"/>
                  </a:lnTo>
                  <a:lnTo>
                    <a:pt x="1875" y="46"/>
                  </a:lnTo>
                  <a:lnTo>
                    <a:pt x="1865" y="46"/>
                  </a:lnTo>
                  <a:lnTo>
                    <a:pt x="1858" y="46"/>
                  </a:lnTo>
                  <a:lnTo>
                    <a:pt x="1851" y="47"/>
                  </a:lnTo>
                  <a:lnTo>
                    <a:pt x="1844" y="49"/>
                  </a:lnTo>
                  <a:lnTo>
                    <a:pt x="1838" y="51"/>
                  </a:lnTo>
                  <a:lnTo>
                    <a:pt x="1832" y="54"/>
                  </a:lnTo>
                  <a:lnTo>
                    <a:pt x="1827" y="57"/>
                  </a:lnTo>
                  <a:lnTo>
                    <a:pt x="1822" y="61"/>
                  </a:lnTo>
                  <a:lnTo>
                    <a:pt x="1817" y="65"/>
                  </a:lnTo>
                  <a:lnTo>
                    <a:pt x="1813" y="70"/>
                  </a:lnTo>
                  <a:lnTo>
                    <a:pt x="1809" y="75"/>
                  </a:lnTo>
                  <a:lnTo>
                    <a:pt x="1806" y="80"/>
                  </a:lnTo>
                  <a:lnTo>
                    <a:pt x="1804" y="86"/>
                  </a:lnTo>
                  <a:lnTo>
                    <a:pt x="1802" y="94"/>
                  </a:lnTo>
                  <a:lnTo>
                    <a:pt x="1800" y="100"/>
                  </a:lnTo>
                  <a:lnTo>
                    <a:pt x="1799" y="108"/>
                  </a:lnTo>
                  <a:lnTo>
                    <a:pt x="1799" y="115"/>
                  </a:lnTo>
                  <a:lnTo>
                    <a:pt x="1799" y="122"/>
                  </a:lnTo>
                  <a:lnTo>
                    <a:pt x="1800" y="129"/>
                  </a:lnTo>
                  <a:lnTo>
                    <a:pt x="1802" y="136"/>
                  </a:lnTo>
                  <a:lnTo>
                    <a:pt x="1804" y="143"/>
                  </a:lnTo>
                  <a:lnTo>
                    <a:pt x="1806" y="149"/>
                  </a:lnTo>
                  <a:lnTo>
                    <a:pt x="1809" y="154"/>
                  </a:lnTo>
                  <a:lnTo>
                    <a:pt x="1813" y="159"/>
                  </a:lnTo>
                  <a:lnTo>
                    <a:pt x="1817" y="164"/>
                  </a:lnTo>
                  <a:lnTo>
                    <a:pt x="1822" y="168"/>
                  </a:lnTo>
                  <a:lnTo>
                    <a:pt x="1827" y="172"/>
                  </a:lnTo>
                  <a:lnTo>
                    <a:pt x="1832" y="175"/>
                  </a:lnTo>
                  <a:lnTo>
                    <a:pt x="1838" y="178"/>
                  </a:lnTo>
                  <a:lnTo>
                    <a:pt x="1844" y="180"/>
                  </a:lnTo>
                  <a:lnTo>
                    <a:pt x="1851" y="181"/>
                  </a:lnTo>
                  <a:lnTo>
                    <a:pt x="1858" y="182"/>
                  </a:lnTo>
                  <a:lnTo>
                    <a:pt x="1865" y="183"/>
                  </a:lnTo>
                  <a:lnTo>
                    <a:pt x="1876" y="182"/>
                  </a:lnTo>
                  <a:lnTo>
                    <a:pt x="1887" y="180"/>
                  </a:lnTo>
                  <a:lnTo>
                    <a:pt x="1892" y="178"/>
                  </a:lnTo>
                  <a:lnTo>
                    <a:pt x="1896" y="176"/>
                  </a:lnTo>
                  <a:lnTo>
                    <a:pt x="1901" y="174"/>
                  </a:lnTo>
                  <a:lnTo>
                    <a:pt x="1905" y="172"/>
                  </a:lnTo>
                  <a:lnTo>
                    <a:pt x="1909" y="169"/>
                  </a:lnTo>
                  <a:lnTo>
                    <a:pt x="1912" y="166"/>
                  </a:lnTo>
                  <a:lnTo>
                    <a:pt x="1916" y="162"/>
                  </a:lnTo>
                  <a:lnTo>
                    <a:pt x="1919" y="159"/>
                  </a:lnTo>
                  <a:lnTo>
                    <a:pt x="1921" y="155"/>
                  </a:lnTo>
                  <a:lnTo>
                    <a:pt x="1923" y="151"/>
                  </a:lnTo>
                  <a:lnTo>
                    <a:pt x="1925" y="146"/>
                  </a:lnTo>
                  <a:lnTo>
                    <a:pt x="1927" y="142"/>
                  </a:lnTo>
                  <a:lnTo>
                    <a:pt x="1889" y="142"/>
                  </a:lnTo>
                  <a:lnTo>
                    <a:pt x="1887" y="144"/>
                  </a:lnTo>
                  <a:lnTo>
                    <a:pt x="1884" y="147"/>
                  </a:lnTo>
                  <a:lnTo>
                    <a:pt x="1882" y="149"/>
                  </a:lnTo>
                  <a:lnTo>
                    <a:pt x="1879" y="150"/>
                  </a:lnTo>
                  <a:lnTo>
                    <a:pt x="1876" y="152"/>
                  </a:lnTo>
                  <a:lnTo>
                    <a:pt x="1873" y="152"/>
                  </a:lnTo>
                  <a:lnTo>
                    <a:pt x="1866" y="153"/>
                  </a:lnTo>
                  <a:lnTo>
                    <a:pt x="1860" y="153"/>
                  </a:lnTo>
                  <a:lnTo>
                    <a:pt x="1855" y="151"/>
                  </a:lnTo>
                  <a:lnTo>
                    <a:pt x="1853" y="150"/>
                  </a:lnTo>
                  <a:lnTo>
                    <a:pt x="1850" y="149"/>
                  </a:lnTo>
                  <a:lnTo>
                    <a:pt x="1848" y="148"/>
                  </a:lnTo>
                  <a:lnTo>
                    <a:pt x="1846" y="146"/>
                  </a:lnTo>
                  <a:lnTo>
                    <a:pt x="1843" y="142"/>
                  </a:lnTo>
                  <a:lnTo>
                    <a:pt x="1840" y="138"/>
                  </a:lnTo>
                  <a:lnTo>
                    <a:pt x="1838" y="132"/>
                  </a:lnTo>
                  <a:lnTo>
                    <a:pt x="1837" y="126"/>
                  </a:lnTo>
                  <a:lnTo>
                    <a:pt x="1929" y="126"/>
                  </a:lnTo>
                  <a:close/>
                  <a:moveTo>
                    <a:pt x="1837" y="99"/>
                  </a:moveTo>
                  <a:lnTo>
                    <a:pt x="1838" y="96"/>
                  </a:lnTo>
                  <a:lnTo>
                    <a:pt x="1839" y="94"/>
                  </a:lnTo>
                  <a:lnTo>
                    <a:pt x="1841" y="89"/>
                  </a:lnTo>
                  <a:lnTo>
                    <a:pt x="1843" y="84"/>
                  </a:lnTo>
                  <a:lnTo>
                    <a:pt x="1846" y="81"/>
                  </a:lnTo>
                  <a:lnTo>
                    <a:pt x="1850" y="78"/>
                  </a:lnTo>
                  <a:lnTo>
                    <a:pt x="1854" y="76"/>
                  </a:lnTo>
                  <a:lnTo>
                    <a:pt x="1859" y="75"/>
                  </a:lnTo>
                  <a:lnTo>
                    <a:pt x="1865" y="75"/>
                  </a:lnTo>
                  <a:lnTo>
                    <a:pt x="1870" y="75"/>
                  </a:lnTo>
                  <a:lnTo>
                    <a:pt x="1874" y="76"/>
                  </a:lnTo>
                  <a:lnTo>
                    <a:pt x="1878" y="78"/>
                  </a:lnTo>
                  <a:lnTo>
                    <a:pt x="1882" y="81"/>
                  </a:lnTo>
                  <a:lnTo>
                    <a:pt x="1885" y="84"/>
                  </a:lnTo>
                  <a:lnTo>
                    <a:pt x="1887" y="89"/>
                  </a:lnTo>
                  <a:lnTo>
                    <a:pt x="1888" y="91"/>
                  </a:lnTo>
                  <a:lnTo>
                    <a:pt x="1889" y="94"/>
                  </a:lnTo>
                  <a:lnTo>
                    <a:pt x="1890" y="99"/>
                  </a:lnTo>
                  <a:lnTo>
                    <a:pt x="1837" y="99"/>
                  </a:lnTo>
                  <a:close/>
                  <a:moveTo>
                    <a:pt x="2022" y="179"/>
                  </a:moveTo>
                  <a:lnTo>
                    <a:pt x="2066" y="49"/>
                  </a:lnTo>
                  <a:lnTo>
                    <a:pt x="2025" y="49"/>
                  </a:lnTo>
                  <a:lnTo>
                    <a:pt x="2012" y="100"/>
                  </a:lnTo>
                  <a:lnTo>
                    <a:pt x="2004" y="137"/>
                  </a:lnTo>
                  <a:lnTo>
                    <a:pt x="1994" y="100"/>
                  </a:lnTo>
                  <a:lnTo>
                    <a:pt x="1980" y="49"/>
                  </a:lnTo>
                  <a:lnTo>
                    <a:pt x="1940" y="49"/>
                  </a:lnTo>
                  <a:lnTo>
                    <a:pt x="1986" y="179"/>
                  </a:lnTo>
                  <a:lnTo>
                    <a:pt x="2022" y="179"/>
                  </a:lnTo>
                  <a:close/>
                  <a:moveTo>
                    <a:pt x="2207" y="126"/>
                  </a:moveTo>
                  <a:lnTo>
                    <a:pt x="2207" y="113"/>
                  </a:lnTo>
                  <a:lnTo>
                    <a:pt x="2206" y="108"/>
                  </a:lnTo>
                  <a:lnTo>
                    <a:pt x="2206" y="103"/>
                  </a:lnTo>
                  <a:lnTo>
                    <a:pt x="2204" y="93"/>
                  </a:lnTo>
                  <a:lnTo>
                    <a:pt x="2201" y="84"/>
                  </a:lnTo>
                  <a:lnTo>
                    <a:pt x="2199" y="79"/>
                  </a:lnTo>
                  <a:lnTo>
                    <a:pt x="2197" y="75"/>
                  </a:lnTo>
                  <a:lnTo>
                    <a:pt x="2192" y="68"/>
                  </a:lnTo>
                  <a:lnTo>
                    <a:pt x="2189" y="64"/>
                  </a:lnTo>
                  <a:lnTo>
                    <a:pt x="2186" y="61"/>
                  </a:lnTo>
                  <a:lnTo>
                    <a:pt x="2179" y="56"/>
                  </a:lnTo>
                  <a:lnTo>
                    <a:pt x="2171" y="51"/>
                  </a:lnTo>
                  <a:lnTo>
                    <a:pt x="2167" y="50"/>
                  </a:lnTo>
                  <a:lnTo>
                    <a:pt x="2163" y="48"/>
                  </a:lnTo>
                  <a:lnTo>
                    <a:pt x="2158" y="47"/>
                  </a:lnTo>
                  <a:lnTo>
                    <a:pt x="2153" y="46"/>
                  </a:lnTo>
                  <a:lnTo>
                    <a:pt x="2143" y="46"/>
                  </a:lnTo>
                  <a:lnTo>
                    <a:pt x="2136" y="46"/>
                  </a:lnTo>
                  <a:lnTo>
                    <a:pt x="2129" y="47"/>
                  </a:lnTo>
                  <a:lnTo>
                    <a:pt x="2123" y="49"/>
                  </a:lnTo>
                  <a:lnTo>
                    <a:pt x="2117" y="51"/>
                  </a:lnTo>
                  <a:lnTo>
                    <a:pt x="2111" y="54"/>
                  </a:lnTo>
                  <a:lnTo>
                    <a:pt x="2105" y="57"/>
                  </a:lnTo>
                  <a:lnTo>
                    <a:pt x="2100" y="61"/>
                  </a:lnTo>
                  <a:lnTo>
                    <a:pt x="2096" y="65"/>
                  </a:lnTo>
                  <a:lnTo>
                    <a:pt x="2092" y="70"/>
                  </a:lnTo>
                  <a:lnTo>
                    <a:pt x="2088" y="75"/>
                  </a:lnTo>
                  <a:lnTo>
                    <a:pt x="2085" y="80"/>
                  </a:lnTo>
                  <a:lnTo>
                    <a:pt x="2082" y="86"/>
                  </a:lnTo>
                  <a:lnTo>
                    <a:pt x="2080" y="94"/>
                  </a:lnTo>
                  <a:lnTo>
                    <a:pt x="2079" y="100"/>
                  </a:lnTo>
                  <a:lnTo>
                    <a:pt x="2078" y="108"/>
                  </a:lnTo>
                  <a:lnTo>
                    <a:pt x="2078" y="115"/>
                  </a:lnTo>
                  <a:lnTo>
                    <a:pt x="2078" y="122"/>
                  </a:lnTo>
                  <a:lnTo>
                    <a:pt x="2079" y="129"/>
                  </a:lnTo>
                  <a:lnTo>
                    <a:pt x="2080" y="136"/>
                  </a:lnTo>
                  <a:lnTo>
                    <a:pt x="2082" y="143"/>
                  </a:lnTo>
                  <a:lnTo>
                    <a:pt x="2085" y="149"/>
                  </a:lnTo>
                  <a:lnTo>
                    <a:pt x="2088" y="154"/>
                  </a:lnTo>
                  <a:lnTo>
                    <a:pt x="2092" y="159"/>
                  </a:lnTo>
                  <a:lnTo>
                    <a:pt x="2096" y="164"/>
                  </a:lnTo>
                  <a:lnTo>
                    <a:pt x="2100" y="168"/>
                  </a:lnTo>
                  <a:lnTo>
                    <a:pt x="2105" y="172"/>
                  </a:lnTo>
                  <a:lnTo>
                    <a:pt x="2111" y="175"/>
                  </a:lnTo>
                  <a:lnTo>
                    <a:pt x="2117" y="178"/>
                  </a:lnTo>
                  <a:lnTo>
                    <a:pt x="2123" y="180"/>
                  </a:lnTo>
                  <a:lnTo>
                    <a:pt x="2129" y="181"/>
                  </a:lnTo>
                  <a:lnTo>
                    <a:pt x="2136" y="182"/>
                  </a:lnTo>
                  <a:lnTo>
                    <a:pt x="2144" y="183"/>
                  </a:lnTo>
                  <a:lnTo>
                    <a:pt x="2155" y="182"/>
                  </a:lnTo>
                  <a:lnTo>
                    <a:pt x="2165" y="180"/>
                  </a:lnTo>
                  <a:lnTo>
                    <a:pt x="2170" y="178"/>
                  </a:lnTo>
                  <a:lnTo>
                    <a:pt x="2175" y="176"/>
                  </a:lnTo>
                  <a:lnTo>
                    <a:pt x="2179" y="174"/>
                  </a:lnTo>
                  <a:lnTo>
                    <a:pt x="2183" y="172"/>
                  </a:lnTo>
                  <a:lnTo>
                    <a:pt x="2187" y="169"/>
                  </a:lnTo>
                  <a:lnTo>
                    <a:pt x="2191" y="166"/>
                  </a:lnTo>
                  <a:lnTo>
                    <a:pt x="2194" y="162"/>
                  </a:lnTo>
                  <a:lnTo>
                    <a:pt x="2197" y="159"/>
                  </a:lnTo>
                  <a:lnTo>
                    <a:pt x="2202" y="151"/>
                  </a:lnTo>
                  <a:lnTo>
                    <a:pt x="2204" y="146"/>
                  </a:lnTo>
                  <a:lnTo>
                    <a:pt x="2206" y="142"/>
                  </a:lnTo>
                  <a:lnTo>
                    <a:pt x="2167" y="142"/>
                  </a:lnTo>
                  <a:lnTo>
                    <a:pt x="2165" y="144"/>
                  </a:lnTo>
                  <a:lnTo>
                    <a:pt x="2163" y="147"/>
                  </a:lnTo>
                  <a:lnTo>
                    <a:pt x="2161" y="149"/>
                  </a:lnTo>
                  <a:lnTo>
                    <a:pt x="2158" y="150"/>
                  </a:lnTo>
                  <a:lnTo>
                    <a:pt x="2155" y="152"/>
                  </a:lnTo>
                  <a:lnTo>
                    <a:pt x="2152" y="152"/>
                  </a:lnTo>
                  <a:lnTo>
                    <a:pt x="2145" y="153"/>
                  </a:lnTo>
                  <a:lnTo>
                    <a:pt x="2139" y="153"/>
                  </a:lnTo>
                  <a:lnTo>
                    <a:pt x="2134" y="151"/>
                  </a:lnTo>
                  <a:lnTo>
                    <a:pt x="2131" y="150"/>
                  </a:lnTo>
                  <a:lnTo>
                    <a:pt x="2129" y="149"/>
                  </a:lnTo>
                  <a:lnTo>
                    <a:pt x="2127" y="148"/>
                  </a:lnTo>
                  <a:lnTo>
                    <a:pt x="2125" y="146"/>
                  </a:lnTo>
                  <a:lnTo>
                    <a:pt x="2122" y="142"/>
                  </a:lnTo>
                  <a:lnTo>
                    <a:pt x="2119" y="138"/>
                  </a:lnTo>
                  <a:lnTo>
                    <a:pt x="2117" y="132"/>
                  </a:lnTo>
                  <a:lnTo>
                    <a:pt x="2116" y="126"/>
                  </a:lnTo>
                  <a:lnTo>
                    <a:pt x="2207" y="126"/>
                  </a:lnTo>
                  <a:close/>
                  <a:moveTo>
                    <a:pt x="2116" y="99"/>
                  </a:moveTo>
                  <a:lnTo>
                    <a:pt x="2117" y="96"/>
                  </a:lnTo>
                  <a:lnTo>
                    <a:pt x="2117" y="94"/>
                  </a:lnTo>
                  <a:lnTo>
                    <a:pt x="2119" y="89"/>
                  </a:lnTo>
                  <a:lnTo>
                    <a:pt x="2122" y="84"/>
                  </a:lnTo>
                  <a:lnTo>
                    <a:pt x="2125" y="81"/>
                  </a:lnTo>
                  <a:lnTo>
                    <a:pt x="2129" y="78"/>
                  </a:lnTo>
                  <a:lnTo>
                    <a:pt x="2133" y="76"/>
                  </a:lnTo>
                  <a:lnTo>
                    <a:pt x="2138" y="75"/>
                  </a:lnTo>
                  <a:lnTo>
                    <a:pt x="2143" y="75"/>
                  </a:lnTo>
                  <a:lnTo>
                    <a:pt x="2148" y="75"/>
                  </a:lnTo>
                  <a:lnTo>
                    <a:pt x="2153" y="76"/>
                  </a:lnTo>
                  <a:lnTo>
                    <a:pt x="2157" y="78"/>
                  </a:lnTo>
                  <a:lnTo>
                    <a:pt x="2161" y="81"/>
                  </a:lnTo>
                  <a:lnTo>
                    <a:pt x="2163" y="84"/>
                  </a:lnTo>
                  <a:lnTo>
                    <a:pt x="2166" y="89"/>
                  </a:lnTo>
                  <a:lnTo>
                    <a:pt x="2167" y="91"/>
                  </a:lnTo>
                  <a:lnTo>
                    <a:pt x="2167" y="94"/>
                  </a:lnTo>
                  <a:lnTo>
                    <a:pt x="2168" y="99"/>
                  </a:lnTo>
                  <a:lnTo>
                    <a:pt x="2116" y="99"/>
                  </a:lnTo>
                  <a:close/>
                  <a:moveTo>
                    <a:pt x="2276" y="0"/>
                  </a:moveTo>
                  <a:lnTo>
                    <a:pt x="2238" y="0"/>
                  </a:lnTo>
                  <a:lnTo>
                    <a:pt x="2238" y="179"/>
                  </a:lnTo>
                  <a:lnTo>
                    <a:pt x="2276" y="179"/>
                  </a:lnTo>
                  <a:lnTo>
                    <a:pt x="2276" y="0"/>
                  </a:lnTo>
                  <a:close/>
                  <a:moveTo>
                    <a:pt x="2373" y="46"/>
                  </a:moveTo>
                  <a:lnTo>
                    <a:pt x="2366" y="46"/>
                  </a:lnTo>
                  <a:lnTo>
                    <a:pt x="2359" y="47"/>
                  </a:lnTo>
                  <a:lnTo>
                    <a:pt x="2352" y="49"/>
                  </a:lnTo>
                  <a:lnTo>
                    <a:pt x="2346" y="51"/>
                  </a:lnTo>
                  <a:lnTo>
                    <a:pt x="2340" y="54"/>
                  </a:lnTo>
                  <a:lnTo>
                    <a:pt x="2334" y="57"/>
                  </a:lnTo>
                  <a:lnTo>
                    <a:pt x="2329" y="61"/>
                  </a:lnTo>
                  <a:lnTo>
                    <a:pt x="2324" y="65"/>
                  </a:lnTo>
                  <a:lnTo>
                    <a:pt x="2320" y="70"/>
                  </a:lnTo>
                  <a:lnTo>
                    <a:pt x="2316" y="75"/>
                  </a:lnTo>
                  <a:lnTo>
                    <a:pt x="2313" y="80"/>
                  </a:lnTo>
                  <a:lnTo>
                    <a:pt x="2310" y="86"/>
                  </a:lnTo>
                  <a:lnTo>
                    <a:pt x="2308" y="94"/>
                  </a:lnTo>
                  <a:lnTo>
                    <a:pt x="2306" y="100"/>
                  </a:lnTo>
                  <a:lnTo>
                    <a:pt x="2305" y="107"/>
                  </a:lnTo>
                  <a:lnTo>
                    <a:pt x="2305" y="115"/>
                  </a:lnTo>
                  <a:lnTo>
                    <a:pt x="2305" y="122"/>
                  </a:lnTo>
                  <a:lnTo>
                    <a:pt x="2306" y="129"/>
                  </a:lnTo>
                  <a:lnTo>
                    <a:pt x="2308" y="136"/>
                  </a:lnTo>
                  <a:lnTo>
                    <a:pt x="2310" y="142"/>
                  </a:lnTo>
                  <a:lnTo>
                    <a:pt x="2313" y="148"/>
                  </a:lnTo>
                  <a:lnTo>
                    <a:pt x="2316" y="154"/>
                  </a:lnTo>
                  <a:lnTo>
                    <a:pt x="2320" y="159"/>
                  </a:lnTo>
                  <a:lnTo>
                    <a:pt x="2324" y="164"/>
                  </a:lnTo>
                  <a:lnTo>
                    <a:pt x="2329" y="168"/>
                  </a:lnTo>
                  <a:lnTo>
                    <a:pt x="2334" y="172"/>
                  </a:lnTo>
                  <a:lnTo>
                    <a:pt x="2340" y="175"/>
                  </a:lnTo>
                  <a:lnTo>
                    <a:pt x="2346" y="178"/>
                  </a:lnTo>
                  <a:lnTo>
                    <a:pt x="2352" y="180"/>
                  </a:lnTo>
                  <a:lnTo>
                    <a:pt x="2359" y="181"/>
                  </a:lnTo>
                  <a:lnTo>
                    <a:pt x="2366" y="182"/>
                  </a:lnTo>
                  <a:lnTo>
                    <a:pt x="2373" y="183"/>
                  </a:lnTo>
                  <a:lnTo>
                    <a:pt x="2381" y="182"/>
                  </a:lnTo>
                  <a:lnTo>
                    <a:pt x="2388" y="181"/>
                  </a:lnTo>
                  <a:lnTo>
                    <a:pt x="2395" y="180"/>
                  </a:lnTo>
                  <a:lnTo>
                    <a:pt x="2401" y="178"/>
                  </a:lnTo>
                  <a:lnTo>
                    <a:pt x="2407" y="175"/>
                  </a:lnTo>
                  <a:lnTo>
                    <a:pt x="2413" y="172"/>
                  </a:lnTo>
                  <a:lnTo>
                    <a:pt x="2418" y="168"/>
                  </a:lnTo>
                  <a:lnTo>
                    <a:pt x="2423" y="164"/>
                  </a:lnTo>
                  <a:lnTo>
                    <a:pt x="2427" y="159"/>
                  </a:lnTo>
                  <a:lnTo>
                    <a:pt x="2431" y="154"/>
                  </a:lnTo>
                  <a:lnTo>
                    <a:pt x="2434" y="149"/>
                  </a:lnTo>
                  <a:lnTo>
                    <a:pt x="2437" y="143"/>
                  </a:lnTo>
                  <a:lnTo>
                    <a:pt x="2439" y="136"/>
                  </a:lnTo>
                  <a:lnTo>
                    <a:pt x="2441" y="130"/>
                  </a:lnTo>
                  <a:lnTo>
                    <a:pt x="2442" y="123"/>
                  </a:lnTo>
                  <a:lnTo>
                    <a:pt x="2442" y="116"/>
                  </a:lnTo>
                  <a:lnTo>
                    <a:pt x="2442" y="108"/>
                  </a:lnTo>
                  <a:lnTo>
                    <a:pt x="2441" y="101"/>
                  </a:lnTo>
                  <a:lnTo>
                    <a:pt x="2439" y="94"/>
                  </a:lnTo>
                  <a:lnTo>
                    <a:pt x="2438" y="91"/>
                  </a:lnTo>
                  <a:lnTo>
                    <a:pt x="2437" y="88"/>
                  </a:lnTo>
                  <a:lnTo>
                    <a:pt x="2434" y="81"/>
                  </a:lnTo>
                  <a:lnTo>
                    <a:pt x="2431" y="75"/>
                  </a:lnTo>
                  <a:lnTo>
                    <a:pt x="2427" y="70"/>
                  </a:lnTo>
                  <a:lnTo>
                    <a:pt x="2423" y="65"/>
                  </a:lnTo>
                  <a:lnTo>
                    <a:pt x="2418" y="61"/>
                  </a:lnTo>
                  <a:lnTo>
                    <a:pt x="2413" y="57"/>
                  </a:lnTo>
                  <a:lnTo>
                    <a:pt x="2407" y="54"/>
                  </a:lnTo>
                  <a:lnTo>
                    <a:pt x="2401" y="51"/>
                  </a:lnTo>
                  <a:lnTo>
                    <a:pt x="2395" y="49"/>
                  </a:lnTo>
                  <a:lnTo>
                    <a:pt x="2388" y="47"/>
                  </a:lnTo>
                  <a:lnTo>
                    <a:pt x="2381" y="46"/>
                  </a:lnTo>
                  <a:lnTo>
                    <a:pt x="2373" y="46"/>
                  </a:lnTo>
                  <a:close/>
                  <a:moveTo>
                    <a:pt x="2373" y="76"/>
                  </a:moveTo>
                  <a:lnTo>
                    <a:pt x="2380" y="77"/>
                  </a:lnTo>
                  <a:lnTo>
                    <a:pt x="2384" y="77"/>
                  </a:lnTo>
                  <a:lnTo>
                    <a:pt x="2387" y="79"/>
                  </a:lnTo>
                  <a:lnTo>
                    <a:pt x="2389" y="80"/>
                  </a:lnTo>
                  <a:lnTo>
                    <a:pt x="2392" y="82"/>
                  </a:lnTo>
                  <a:lnTo>
                    <a:pt x="2396" y="86"/>
                  </a:lnTo>
                  <a:lnTo>
                    <a:pt x="2399" y="92"/>
                  </a:lnTo>
                  <a:lnTo>
                    <a:pt x="2402" y="99"/>
                  </a:lnTo>
                  <a:lnTo>
                    <a:pt x="2403" y="103"/>
                  </a:lnTo>
                  <a:lnTo>
                    <a:pt x="2403" y="107"/>
                  </a:lnTo>
                  <a:lnTo>
                    <a:pt x="2404" y="115"/>
                  </a:lnTo>
                  <a:lnTo>
                    <a:pt x="2403" y="124"/>
                  </a:lnTo>
                  <a:lnTo>
                    <a:pt x="2403" y="128"/>
                  </a:lnTo>
                  <a:lnTo>
                    <a:pt x="2402" y="131"/>
                  </a:lnTo>
                  <a:lnTo>
                    <a:pt x="2399" y="138"/>
                  </a:lnTo>
                  <a:lnTo>
                    <a:pt x="2396" y="143"/>
                  </a:lnTo>
                  <a:lnTo>
                    <a:pt x="2392" y="147"/>
                  </a:lnTo>
                  <a:lnTo>
                    <a:pt x="2389" y="149"/>
                  </a:lnTo>
                  <a:lnTo>
                    <a:pt x="2386" y="150"/>
                  </a:lnTo>
                  <a:lnTo>
                    <a:pt x="2384" y="151"/>
                  </a:lnTo>
                  <a:lnTo>
                    <a:pt x="2380" y="152"/>
                  </a:lnTo>
                  <a:lnTo>
                    <a:pt x="2377" y="152"/>
                  </a:lnTo>
                  <a:lnTo>
                    <a:pt x="2374" y="153"/>
                  </a:lnTo>
                  <a:lnTo>
                    <a:pt x="2367" y="152"/>
                  </a:lnTo>
                  <a:lnTo>
                    <a:pt x="2361" y="150"/>
                  </a:lnTo>
                  <a:lnTo>
                    <a:pt x="2358" y="149"/>
                  </a:lnTo>
                  <a:lnTo>
                    <a:pt x="2356" y="147"/>
                  </a:lnTo>
                  <a:lnTo>
                    <a:pt x="2351" y="143"/>
                  </a:lnTo>
                  <a:lnTo>
                    <a:pt x="2348" y="137"/>
                  </a:lnTo>
                  <a:lnTo>
                    <a:pt x="2345" y="131"/>
                  </a:lnTo>
                  <a:lnTo>
                    <a:pt x="2344" y="127"/>
                  </a:lnTo>
                  <a:lnTo>
                    <a:pt x="2344" y="123"/>
                  </a:lnTo>
                  <a:lnTo>
                    <a:pt x="2343" y="115"/>
                  </a:lnTo>
                  <a:lnTo>
                    <a:pt x="2344" y="106"/>
                  </a:lnTo>
                  <a:lnTo>
                    <a:pt x="2344" y="102"/>
                  </a:lnTo>
                  <a:lnTo>
                    <a:pt x="2345" y="99"/>
                  </a:lnTo>
                  <a:lnTo>
                    <a:pt x="2348" y="92"/>
                  </a:lnTo>
                  <a:lnTo>
                    <a:pt x="2349" y="89"/>
                  </a:lnTo>
                  <a:lnTo>
                    <a:pt x="2351" y="86"/>
                  </a:lnTo>
                  <a:lnTo>
                    <a:pt x="2356" y="82"/>
                  </a:lnTo>
                  <a:lnTo>
                    <a:pt x="2358" y="80"/>
                  </a:lnTo>
                  <a:lnTo>
                    <a:pt x="2361" y="79"/>
                  </a:lnTo>
                  <a:lnTo>
                    <a:pt x="2364" y="77"/>
                  </a:lnTo>
                  <a:lnTo>
                    <a:pt x="2367" y="77"/>
                  </a:lnTo>
                  <a:lnTo>
                    <a:pt x="2373" y="76"/>
                  </a:lnTo>
                  <a:close/>
                  <a:moveTo>
                    <a:pt x="2473" y="49"/>
                  </a:moveTo>
                  <a:lnTo>
                    <a:pt x="2473" y="220"/>
                  </a:lnTo>
                  <a:lnTo>
                    <a:pt x="2511" y="220"/>
                  </a:lnTo>
                  <a:lnTo>
                    <a:pt x="2511" y="169"/>
                  </a:lnTo>
                  <a:lnTo>
                    <a:pt x="2515" y="172"/>
                  </a:lnTo>
                  <a:lnTo>
                    <a:pt x="2519" y="175"/>
                  </a:lnTo>
                  <a:lnTo>
                    <a:pt x="2523" y="178"/>
                  </a:lnTo>
                  <a:lnTo>
                    <a:pt x="2527" y="179"/>
                  </a:lnTo>
                  <a:lnTo>
                    <a:pt x="2531" y="181"/>
                  </a:lnTo>
                  <a:lnTo>
                    <a:pt x="2535" y="182"/>
                  </a:lnTo>
                  <a:lnTo>
                    <a:pt x="2540" y="183"/>
                  </a:lnTo>
                  <a:lnTo>
                    <a:pt x="2545" y="183"/>
                  </a:lnTo>
                  <a:lnTo>
                    <a:pt x="2552" y="182"/>
                  </a:lnTo>
                  <a:lnTo>
                    <a:pt x="2557" y="181"/>
                  </a:lnTo>
                  <a:lnTo>
                    <a:pt x="2563" y="180"/>
                  </a:lnTo>
                  <a:lnTo>
                    <a:pt x="2568" y="178"/>
                  </a:lnTo>
                  <a:lnTo>
                    <a:pt x="2573" y="175"/>
                  </a:lnTo>
                  <a:lnTo>
                    <a:pt x="2578" y="172"/>
                  </a:lnTo>
                  <a:lnTo>
                    <a:pt x="2582" y="168"/>
                  </a:lnTo>
                  <a:lnTo>
                    <a:pt x="2586" y="164"/>
                  </a:lnTo>
                  <a:lnTo>
                    <a:pt x="2590" y="159"/>
                  </a:lnTo>
                  <a:lnTo>
                    <a:pt x="2593" y="154"/>
                  </a:lnTo>
                  <a:lnTo>
                    <a:pt x="2596" y="148"/>
                  </a:lnTo>
                  <a:lnTo>
                    <a:pt x="2598" y="142"/>
                  </a:lnTo>
                  <a:lnTo>
                    <a:pt x="2600" y="136"/>
                  </a:lnTo>
                  <a:lnTo>
                    <a:pt x="2601" y="129"/>
                  </a:lnTo>
                  <a:lnTo>
                    <a:pt x="2602" y="122"/>
                  </a:lnTo>
                  <a:lnTo>
                    <a:pt x="2602" y="114"/>
                  </a:lnTo>
                  <a:lnTo>
                    <a:pt x="2602" y="107"/>
                  </a:lnTo>
                  <a:lnTo>
                    <a:pt x="2601" y="100"/>
                  </a:lnTo>
                  <a:lnTo>
                    <a:pt x="2600" y="93"/>
                  </a:lnTo>
                  <a:lnTo>
                    <a:pt x="2598" y="86"/>
                  </a:lnTo>
                  <a:lnTo>
                    <a:pt x="2596" y="80"/>
                  </a:lnTo>
                  <a:lnTo>
                    <a:pt x="2593" y="74"/>
                  </a:lnTo>
                  <a:lnTo>
                    <a:pt x="2590" y="69"/>
                  </a:lnTo>
                  <a:lnTo>
                    <a:pt x="2586" y="65"/>
                  </a:lnTo>
                  <a:lnTo>
                    <a:pt x="2582" y="60"/>
                  </a:lnTo>
                  <a:lnTo>
                    <a:pt x="2578" y="57"/>
                  </a:lnTo>
                  <a:lnTo>
                    <a:pt x="2573" y="53"/>
                  </a:lnTo>
                  <a:lnTo>
                    <a:pt x="2568" y="51"/>
                  </a:lnTo>
                  <a:lnTo>
                    <a:pt x="2563" y="49"/>
                  </a:lnTo>
                  <a:lnTo>
                    <a:pt x="2557" y="47"/>
                  </a:lnTo>
                  <a:lnTo>
                    <a:pt x="2551" y="46"/>
                  </a:lnTo>
                  <a:lnTo>
                    <a:pt x="2545" y="46"/>
                  </a:lnTo>
                  <a:lnTo>
                    <a:pt x="2539" y="46"/>
                  </a:lnTo>
                  <a:lnTo>
                    <a:pt x="2534" y="47"/>
                  </a:lnTo>
                  <a:lnTo>
                    <a:pt x="2529" y="48"/>
                  </a:lnTo>
                  <a:lnTo>
                    <a:pt x="2525" y="50"/>
                  </a:lnTo>
                  <a:lnTo>
                    <a:pt x="2521" y="53"/>
                  </a:lnTo>
                  <a:lnTo>
                    <a:pt x="2517" y="56"/>
                  </a:lnTo>
                  <a:lnTo>
                    <a:pt x="2513" y="60"/>
                  </a:lnTo>
                  <a:lnTo>
                    <a:pt x="2509" y="65"/>
                  </a:lnTo>
                  <a:lnTo>
                    <a:pt x="2510" y="49"/>
                  </a:lnTo>
                  <a:lnTo>
                    <a:pt x="2473" y="49"/>
                  </a:lnTo>
                  <a:close/>
                  <a:moveTo>
                    <a:pt x="2537" y="77"/>
                  </a:moveTo>
                  <a:lnTo>
                    <a:pt x="2543" y="77"/>
                  </a:lnTo>
                  <a:lnTo>
                    <a:pt x="2546" y="78"/>
                  </a:lnTo>
                  <a:lnTo>
                    <a:pt x="2548" y="79"/>
                  </a:lnTo>
                  <a:lnTo>
                    <a:pt x="2551" y="81"/>
                  </a:lnTo>
                  <a:lnTo>
                    <a:pt x="2553" y="82"/>
                  </a:lnTo>
                  <a:lnTo>
                    <a:pt x="2557" y="88"/>
                  </a:lnTo>
                  <a:lnTo>
                    <a:pt x="2560" y="93"/>
                  </a:lnTo>
                  <a:lnTo>
                    <a:pt x="2562" y="96"/>
                  </a:lnTo>
                  <a:lnTo>
                    <a:pt x="2563" y="100"/>
                  </a:lnTo>
                  <a:lnTo>
                    <a:pt x="2564" y="107"/>
                  </a:lnTo>
                  <a:lnTo>
                    <a:pt x="2565" y="115"/>
                  </a:lnTo>
                  <a:lnTo>
                    <a:pt x="2564" y="123"/>
                  </a:lnTo>
                  <a:lnTo>
                    <a:pt x="2563" y="127"/>
                  </a:lnTo>
                  <a:lnTo>
                    <a:pt x="2563" y="130"/>
                  </a:lnTo>
                  <a:lnTo>
                    <a:pt x="2560" y="137"/>
                  </a:lnTo>
                  <a:lnTo>
                    <a:pt x="2557" y="142"/>
                  </a:lnTo>
                  <a:lnTo>
                    <a:pt x="2553" y="146"/>
                  </a:lnTo>
                  <a:lnTo>
                    <a:pt x="2548" y="149"/>
                  </a:lnTo>
                  <a:lnTo>
                    <a:pt x="2543" y="151"/>
                  </a:lnTo>
                  <a:lnTo>
                    <a:pt x="2540" y="152"/>
                  </a:lnTo>
                  <a:lnTo>
                    <a:pt x="2537" y="152"/>
                  </a:lnTo>
                  <a:lnTo>
                    <a:pt x="2534" y="152"/>
                  </a:lnTo>
                  <a:lnTo>
                    <a:pt x="2531" y="151"/>
                  </a:lnTo>
                  <a:lnTo>
                    <a:pt x="2528" y="151"/>
                  </a:lnTo>
                  <a:lnTo>
                    <a:pt x="2525" y="149"/>
                  </a:lnTo>
                  <a:lnTo>
                    <a:pt x="2523" y="148"/>
                  </a:lnTo>
                  <a:lnTo>
                    <a:pt x="2521" y="146"/>
                  </a:lnTo>
                  <a:lnTo>
                    <a:pt x="2517" y="142"/>
                  </a:lnTo>
                  <a:lnTo>
                    <a:pt x="2515" y="139"/>
                  </a:lnTo>
                  <a:lnTo>
                    <a:pt x="2514" y="137"/>
                  </a:lnTo>
                  <a:lnTo>
                    <a:pt x="2512" y="133"/>
                  </a:lnTo>
                  <a:lnTo>
                    <a:pt x="2511" y="130"/>
                  </a:lnTo>
                  <a:lnTo>
                    <a:pt x="2510" y="127"/>
                  </a:lnTo>
                  <a:lnTo>
                    <a:pt x="2510" y="123"/>
                  </a:lnTo>
                  <a:lnTo>
                    <a:pt x="2509" y="115"/>
                  </a:lnTo>
                  <a:lnTo>
                    <a:pt x="2510" y="107"/>
                  </a:lnTo>
                  <a:lnTo>
                    <a:pt x="2510" y="103"/>
                  </a:lnTo>
                  <a:lnTo>
                    <a:pt x="2511" y="99"/>
                  </a:lnTo>
                  <a:lnTo>
                    <a:pt x="2514" y="93"/>
                  </a:lnTo>
                  <a:lnTo>
                    <a:pt x="2517" y="88"/>
                  </a:lnTo>
                  <a:lnTo>
                    <a:pt x="2521" y="82"/>
                  </a:lnTo>
                  <a:lnTo>
                    <a:pt x="2525" y="79"/>
                  </a:lnTo>
                  <a:lnTo>
                    <a:pt x="2531" y="77"/>
                  </a:lnTo>
                  <a:lnTo>
                    <a:pt x="2537" y="77"/>
                  </a:lnTo>
                  <a:close/>
                  <a:moveTo>
                    <a:pt x="2632" y="49"/>
                  </a:moveTo>
                  <a:lnTo>
                    <a:pt x="2632" y="179"/>
                  </a:lnTo>
                  <a:lnTo>
                    <a:pt x="2669" y="179"/>
                  </a:lnTo>
                  <a:lnTo>
                    <a:pt x="2669" y="108"/>
                  </a:lnTo>
                  <a:lnTo>
                    <a:pt x="2670" y="101"/>
                  </a:lnTo>
                  <a:lnTo>
                    <a:pt x="2671" y="95"/>
                  </a:lnTo>
                  <a:lnTo>
                    <a:pt x="2672" y="91"/>
                  </a:lnTo>
                  <a:lnTo>
                    <a:pt x="2674" y="86"/>
                  </a:lnTo>
                  <a:lnTo>
                    <a:pt x="2675" y="84"/>
                  </a:lnTo>
                  <a:lnTo>
                    <a:pt x="2677" y="83"/>
                  </a:lnTo>
                  <a:lnTo>
                    <a:pt x="2680" y="80"/>
                  </a:lnTo>
                  <a:lnTo>
                    <a:pt x="2684" y="79"/>
                  </a:lnTo>
                  <a:lnTo>
                    <a:pt x="2689" y="79"/>
                  </a:lnTo>
                  <a:lnTo>
                    <a:pt x="2693" y="79"/>
                  </a:lnTo>
                  <a:lnTo>
                    <a:pt x="2697" y="80"/>
                  </a:lnTo>
                  <a:lnTo>
                    <a:pt x="2699" y="81"/>
                  </a:lnTo>
                  <a:lnTo>
                    <a:pt x="2701" y="83"/>
                  </a:lnTo>
                  <a:lnTo>
                    <a:pt x="2703" y="86"/>
                  </a:lnTo>
                  <a:lnTo>
                    <a:pt x="2705" y="91"/>
                  </a:lnTo>
                  <a:lnTo>
                    <a:pt x="2707" y="95"/>
                  </a:lnTo>
                  <a:lnTo>
                    <a:pt x="2707" y="98"/>
                  </a:lnTo>
                  <a:lnTo>
                    <a:pt x="2708" y="101"/>
                  </a:lnTo>
                  <a:lnTo>
                    <a:pt x="2708" y="108"/>
                  </a:lnTo>
                  <a:lnTo>
                    <a:pt x="2708" y="179"/>
                  </a:lnTo>
                  <a:lnTo>
                    <a:pt x="2746" y="179"/>
                  </a:lnTo>
                  <a:lnTo>
                    <a:pt x="2746" y="108"/>
                  </a:lnTo>
                  <a:lnTo>
                    <a:pt x="2746" y="101"/>
                  </a:lnTo>
                  <a:lnTo>
                    <a:pt x="2747" y="95"/>
                  </a:lnTo>
                  <a:lnTo>
                    <a:pt x="2748" y="93"/>
                  </a:lnTo>
                  <a:lnTo>
                    <a:pt x="2748" y="91"/>
                  </a:lnTo>
                  <a:lnTo>
                    <a:pt x="2750" y="86"/>
                  </a:lnTo>
                  <a:lnTo>
                    <a:pt x="2752" y="84"/>
                  </a:lnTo>
                  <a:lnTo>
                    <a:pt x="2753" y="83"/>
                  </a:lnTo>
                  <a:lnTo>
                    <a:pt x="2756" y="80"/>
                  </a:lnTo>
                  <a:lnTo>
                    <a:pt x="2760" y="79"/>
                  </a:lnTo>
                  <a:lnTo>
                    <a:pt x="2765" y="79"/>
                  </a:lnTo>
                  <a:lnTo>
                    <a:pt x="2770" y="79"/>
                  </a:lnTo>
                  <a:lnTo>
                    <a:pt x="2773" y="80"/>
                  </a:lnTo>
                  <a:lnTo>
                    <a:pt x="2775" y="81"/>
                  </a:lnTo>
                  <a:lnTo>
                    <a:pt x="2777" y="83"/>
                  </a:lnTo>
                  <a:lnTo>
                    <a:pt x="2779" y="86"/>
                  </a:lnTo>
                  <a:lnTo>
                    <a:pt x="2781" y="91"/>
                  </a:lnTo>
                  <a:lnTo>
                    <a:pt x="2783" y="95"/>
                  </a:lnTo>
                  <a:lnTo>
                    <a:pt x="2783" y="98"/>
                  </a:lnTo>
                  <a:lnTo>
                    <a:pt x="2784" y="101"/>
                  </a:lnTo>
                  <a:lnTo>
                    <a:pt x="2784" y="108"/>
                  </a:lnTo>
                  <a:lnTo>
                    <a:pt x="2784" y="179"/>
                  </a:lnTo>
                  <a:lnTo>
                    <a:pt x="2822" y="179"/>
                  </a:lnTo>
                  <a:lnTo>
                    <a:pt x="2822" y="94"/>
                  </a:lnTo>
                  <a:lnTo>
                    <a:pt x="2821" y="81"/>
                  </a:lnTo>
                  <a:lnTo>
                    <a:pt x="2819" y="72"/>
                  </a:lnTo>
                  <a:lnTo>
                    <a:pt x="2818" y="68"/>
                  </a:lnTo>
                  <a:lnTo>
                    <a:pt x="2816" y="64"/>
                  </a:lnTo>
                  <a:lnTo>
                    <a:pt x="2814" y="61"/>
                  </a:lnTo>
                  <a:lnTo>
                    <a:pt x="2812" y="58"/>
                  </a:lnTo>
                  <a:lnTo>
                    <a:pt x="2809" y="55"/>
                  </a:lnTo>
                  <a:lnTo>
                    <a:pt x="2805" y="53"/>
                  </a:lnTo>
                  <a:lnTo>
                    <a:pt x="2802" y="51"/>
                  </a:lnTo>
                  <a:lnTo>
                    <a:pt x="2798" y="49"/>
                  </a:lnTo>
                  <a:lnTo>
                    <a:pt x="2794" y="48"/>
                  </a:lnTo>
                  <a:lnTo>
                    <a:pt x="2789" y="47"/>
                  </a:lnTo>
                  <a:lnTo>
                    <a:pt x="2780" y="46"/>
                  </a:lnTo>
                  <a:lnTo>
                    <a:pt x="2774" y="46"/>
                  </a:lnTo>
                  <a:lnTo>
                    <a:pt x="2768" y="47"/>
                  </a:lnTo>
                  <a:lnTo>
                    <a:pt x="2766" y="48"/>
                  </a:lnTo>
                  <a:lnTo>
                    <a:pt x="2763" y="48"/>
                  </a:lnTo>
                  <a:lnTo>
                    <a:pt x="2759" y="50"/>
                  </a:lnTo>
                  <a:lnTo>
                    <a:pt x="2754" y="53"/>
                  </a:lnTo>
                  <a:lnTo>
                    <a:pt x="2749" y="57"/>
                  </a:lnTo>
                  <a:lnTo>
                    <a:pt x="2745" y="61"/>
                  </a:lnTo>
                  <a:lnTo>
                    <a:pt x="2740" y="67"/>
                  </a:lnTo>
                  <a:lnTo>
                    <a:pt x="2737" y="62"/>
                  </a:lnTo>
                  <a:lnTo>
                    <a:pt x="2733" y="57"/>
                  </a:lnTo>
                  <a:lnTo>
                    <a:pt x="2729" y="54"/>
                  </a:lnTo>
                  <a:lnTo>
                    <a:pt x="2725" y="51"/>
                  </a:lnTo>
                  <a:lnTo>
                    <a:pt x="2720" y="49"/>
                  </a:lnTo>
                  <a:lnTo>
                    <a:pt x="2715" y="47"/>
                  </a:lnTo>
                  <a:lnTo>
                    <a:pt x="2710" y="46"/>
                  </a:lnTo>
                  <a:lnTo>
                    <a:pt x="2704" y="46"/>
                  </a:lnTo>
                  <a:lnTo>
                    <a:pt x="2698" y="46"/>
                  </a:lnTo>
                  <a:lnTo>
                    <a:pt x="2693" y="47"/>
                  </a:lnTo>
                  <a:lnTo>
                    <a:pt x="2689" y="48"/>
                  </a:lnTo>
                  <a:lnTo>
                    <a:pt x="2685" y="50"/>
                  </a:lnTo>
                  <a:lnTo>
                    <a:pt x="2681" y="52"/>
                  </a:lnTo>
                  <a:lnTo>
                    <a:pt x="2677" y="56"/>
                  </a:lnTo>
                  <a:lnTo>
                    <a:pt x="2675" y="58"/>
                  </a:lnTo>
                  <a:lnTo>
                    <a:pt x="2673" y="60"/>
                  </a:lnTo>
                  <a:lnTo>
                    <a:pt x="2668" y="65"/>
                  </a:lnTo>
                  <a:lnTo>
                    <a:pt x="2668" y="49"/>
                  </a:lnTo>
                  <a:lnTo>
                    <a:pt x="2632" y="49"/>
                  </a:lnTo>
                  <a:close/>
                  <a:moveTo>
                    <a:pt x="2981" y="126"/>
                  </a:moveTo>
                  <a:lnTo>
                    <a:pt x="2981" y="113"/>
                  </a:lnTo>
                  <a:lnTo>
                    <a:pt x="2981" y="108"/>
                  </a:lnTo>
                  <a:lnTo>
                    <a:pt x="2980" y="103"/>
                  </a:lnTo>
                  <a:lnTo>
                    <a:pt x="2978" y="93"/>
                  </a:lnTo>
                  <a:lnTo>
                    <a:pt x="2975" y="84"/>
                  </a:lnTo>
                  <a:lnTo>
                    <a:pt x="2973" y="79"/>
                  </a:lnTo>
                  <a:lnTo>
                    <a:pt x="2971" y="75"/>
                  </a:lnTo>
                  <a:lnTo>
                    <a:pt x="2966" y="68"/>
                  </a:lnTo>
                  <a:lnTo>
                    <a:pt x="2963" y="64"/>
                  </a:lnTo>
                  <a:lnTo>
                    <a:pt x="2960" y="61"/>
                  </a:lnTo>
                  <a:lnTo>
                    <a:pt x="2953" y="56"/>
                  </a:lnTo>
                  <a:lnTo>
                    <a:pt x="2945" y="51"/>
                  </a:lnTo>
                  <a:lnTo>
                    <a:pt x="2941" y="50"/>
                  </a:lnTo>
                  <a:lnTo>
                    <a:pt x="2937" y="48"/>
                  </a:lnTo>
                  <a:lnTo>
                    <a:pt x="2932" y="47"/>
                  </a:lnTo>
                  <a:lnTo>
                    <a:pt x="2928" y="46"/>
                  </a:lnTo>
                  <a:lnTo>
                    <a:pt x="2918" y="46"/>
                  </a:lnTo>
                  <a:lnTo>
                    <a:pt x="2910" y="46"/>
                  </a:lnTo>
                  <a:lnTo>
                    <a:pt x="2904" y="47"/>
                  </a:lnTo>
                  <a:lnTo>
                    <a:pt x="2897" y="49"/>
                  </a:lnTo>
                  <a:lnTo>
                    <a:pt x="2891" y="51"/>
                  </a:lnTo>
                  <a:lnTo>
                    <a:pt x="2885" y="54"/>
                  </a:lnTo>
                  <a:lnTo>
                    <a:pt x="2880" y="57"/>
                  </a:lnTo>
                  <a:lnTo>
                    <a:pt x="2875" y="61"/>
                  </a:lnTo>
                  <a:lnTo>
                    <a:pt x="2870" y="65"/>
                  </a:lnTo>
                  <a:lnTo>
                    <a:pt x="2866" y="70"/>
                  </a:lnTo>
                  <a:lnTo>
                    <a:pt x="2862" y="75"/>
                  </a:lnTo>
                  <a:lnTo>
                    <a:pt x="2859" y="80"/>
                  </a:lnTo>
                  <a:lnTo>
                    <a:pt x="2857" y="86"/>
                  </a:lnTo>
                  <a:lnTo>
                    <a:pt x="2854" y="94"/>
                  </a:lnTo>
                  <a:lnTo>
                    <a:pt x="2853" y="100"/>
                  </a:lnTo>
                  <a:lnTo>
                    <a:pt x="2852" y="108"/>
                  </a:lnTo>
                  <a:lnTo>
                    <a:pt x="2852" y="115"/>
                  </a:lnTo>
                  <a:lnTo>
                    <a:pt x="2852" y="122"/>
                  </a:lnTo>
                  <a:lnTo>
                    <a:pt x="2853" y="129"/>
                  </a:lnTo>
                  <a:lnTo>
                    <a:pt x="2854" y="136"/>
                  </a:lnTo>
                  <a:lnTo>
                    <a:pt x="2856" y="143"/>
                  </a:lnTo>
                  <a:lnTo>
                    <a:pt x="2859" y="149"/>
                  </a:lnTo>
                  <a:lnTo>
                    <a:pt x="2862" y="154"/>
                  </a:lnTo>
                  <a:lnTo>
                    <a:pt x="2866" y="159"/>
                  </a:lnTo>
                  <a:lnTo>
                    <a:pt x="2870" y="164"/>
                  </a:lnTo>
                  <a:lnTo>
                    <a:pt x="2874" y="168"/>
                  </a:lnTo>
                  <a:lnTo>
                    <a:pt x="2879" y="172"/>
                  </a:lnTo>
                  <a:lnTo>
                    <a:pt x="2885" y="175"/>
                  </a:lnTo>
                  <a:lnTo>
                    <a:pt x="2891" y="178"/>
                  </a:lnTo>
                  <a:lnTo>
                    <a:pt x="2897" y="180"/>
                  </a:lnTo>
                  <a:lnTo>
                    <a:pt x="2904" y="181"/>
                  </a:lnTo>
                  <a:lnTo>
                    <a:pt x="2911" y="182"/>
                  </a:lnTo>
                  <a:lnTo>
                    <a:pt x="2918" y="183"/>
                  </a:lnTo>
                  <a:lnTo>
                    <a:pt x="2929" y="182"/>
                  </a:lnTo>
                  <a:lnTo>
                    <a:pt x="2940" y="180"/>
                  </a:lnTo>
                  <a:lnTo>
                    <a:pt x="2944" y="178"/>
                  </a:lnTo>
                  <a:lnTo>
                    <a:pt x="2949" y="176"/>
                  </a:lnTo>
                  <a:lnTo>
                    <a:pt x="2954" y="174"/>
                  </a:lnTo>
                  <a:lnTo>
                    <a:pt x="2958" y="172"/>
                  </a:lnTo>
                  <a:lnTo>
                    <a:pt x="2962" y="169"/>
                  </a:lnTo>
                  <a:lnTo>
                    <a:pt x="2965" y="166"/>
                  </a:lnTo>
                  <a:lnTo>
                    <a:pt x="2968" y="162"/>
                  </a:lnTo>
                  <a:lnTo>
                    <a:pt x="2971" y="159"/>
                  </a:lnTo>
                  <a:lnTo>
                    <a:pt x="2976" y="151"/>
                  </a:lnTo>
                  <a:lnTo>
                    <a:pt x="2978" y="146"/>
                  </a:lnTo>
                  <a:lnTo>
                    <a:pt x="2980" y="142"/>
                  </a:lnTo>
                  <a:lnTo>
                    <a:pt x="2941" y="142"/>
                  </a:lnTo>
                  <a:lnTo>
                    <a:pt x="2939" y="144"/>
                  </a:lnTo>
                  <a:lnTo>
                    <a:pt x="2937" y="147"/>
                  </a:lnTo>
                  <a:lnTo>
                    <a:pt x="2935" y="149"/>
                  </a:lnTo>
                  <a:lnTo>
                    <a:pt x="2932" y="150"/>
                  </a:lnTo>
                  <a:lnTo>
                    <a:pt x="2929" y="152"/>
                  </a:lnTo>
                  <a:lnTo>
                    <a:pt x="2926" y="152"/>
                  </a:lnTo>
                  <a:lnTo>
                    <a:pt x="2919" y="153"/>
                  </a:lnTo>
                  <a:lnTo>
                    <a:pt x="2913" y="153"/>
                  </a:lnTo>
                  <a:lnTo>
                    <a:pt x="2908" y="151"/>
                  </a:lnTo>
                  <a:lnTo>
                    <a:pt x="2905" y="150"/>
                  </a:lnTo>
                  <a:lnTo>
                    <a:pt x="2903" y="149"/>
                  </a:lnTo>
                  <a:lnTo>
                    <a:pt x="2901" y="148"/>
                  </a:lnTo>
                  <a:lnTo>
                    <a:pt x="2899" y="146"/>
                  </a:lnTo>
                  <a:lnTo>
                    <a:pt x="2896" y="142"/>
                  </a:lnTo>
                  <a:lnTo>
                    <a:pt x="2893" y="138"/>
                  </a:lnTo>
                  <a:lnTo>
                    <a:pt x="2891" y="132"/>
                  </a:lnTo>
                  <a:lnTo>
                    <a:pt x="2890" y="126"/>
                  </a:lnTo>
                  <a:lnTo>
                    <a:pt x="2981" y="126"/>
                  </a:lnTo>
                  <a:close/>
                  <a:moveTo>
                    <a:pt x="2890" y="99"/>
                  </a:moveTo>
                  <a:lnTo>
                    <a:pt x="2891" y="96"/>
                  </a:lnTo>
                  <a:lnTo>
                    <a:pt x="2892" y="94"/>
                  </a:lnTo>
                  <a:lnTo>
                    <a:pt x="2894" y="89"/>
                  </a:lnTo>
                  <a:lnTo>
                    <a:pt x="2896" y="84"/>
                  </a:lnTo>
                  <a:lnTo>
                    <a:pt x="2899" y="81"/>
                  </a:lnTo>
                  <a:lnTo>
                    <a:pt x="2903" y="78"/>
                  </a:lnTo>
                  <a:lnTo>
                    <a:pt x="2907" y="76"/>
                  </a:lnTo>
                  <a:lnTo>
                    <a:pt x="2912" y="75"/>
                  </a:lnTo>
                  <a:lnTo>
                    <a:pt x="2917" y="75"/>
                  </a:lnTo>
                  <a:lnTo>
                    <a:pt x="2923" y="75"/>
                  </a:lnTo>
                  <a:lnTo>
                    <a:pt x="2927" y="76"/>
                  </a:lnTo>
                  <a:lnTo>
                    <a:pt x="2931" y="78"/>
                  </a:lnTo>
                  <a:lnTo>
                    <a:pt x="2935" y="81"/>
                  </a:lnTo>
                  <a:lnTo>
                    <a:pt x="2938" y="84"/>
                  </a:lnTo>
                  <a:lnTo>
                    <a:pt x="2940" y="89"/>
                  </a:lnTo>
                  <a:lnTo>
                    <a:pt x="2941" y="91"/>
                  </a:lnTo>
                  <a:lnTo>
                    <a:pt x="2942" y="94"/>
                  </a:lnTo>
                  <a:lnTo>
                    <a:pt x="2942" y="99"/>
                  </a:lnTo>
                  <a:lnTo>
                    <a:pt x="2890" y="99"/>
                  </a:lnTo>
                  <a:close/>
                  <a:moveTo>
                    <a:pt x="3011" y="49"/>
                  </a:moveTo>
                  <a:lnTo>
                    <a:pt x="3011" y="179"/>
                  </a:lnTo>
                  <a:lnTo>
                    <a:pt x="3049" y="179"/>
                  </a:lnTo>
                  <a:lnTo>
                    <a:pt x="3049" y="107"/>
                  </a:lnTo>
                  <a:lnTo>
                    <a:pt x="3049" y="100"/>
                  </a:lnTo>
                  <a:lnTo>
                    <a:pt x="3050" y="94"/>
                  </a:lnTo>
                  <a:lnTo>
                    <a:pt x="3052" y="89"/>
                  </a:lnTo>
                  <a:lnTo>
                    <a:pt x="3055" y="85"/>
                  </a:lnTo>
                  <a:lnTo>
                    <a:pt x="3056" y="83"/>
                  </a:lnTo>
                  <a:lnTo>
                    <a:pt x="3058" y="82"/>
                  </a:lnTo>
                  <a:lnTo>
                    <a:pt x="3062" y="79"/>
                  </a:lnTo>
                  <a:lnTo>
                    <a:pt x="3066" y="78"/>
                  </a:lnTo>
                  <a:lnTo>
                    <a:pt x="3071" y="78"/>
                  </a:lnTo>
                  <a:lnTo>
                    <a:pt x="3076" y="78"/>
                  </a:lnTo>
                  <a:lnTo>
                    <a:pt x="3078" y="79"/>
                  </a:lnTo>
                  <a:lnTo>
                    <a:pt x="3080" y="80"/>
                  </a:lnTo>
                  <a:lnTo>
                    <a:pt x="3084" y="82"/>
                  </a:lnTo>
                  <a:lnTo>
                    <a:pt x="3087" y="85"/>
                  </a:lnTo>
                  <a:lnTo>
                    <a:pt x="3089" y="90"/>
                  </a:lnTo>
                  <a:lnTo>
                    <a:pt x="3090" y="94"/>
                  </a:lnTo>
                  <a:lnTo>
                    <a:pt x="3090" y="101"/>
                  </a:lnTo>
                  <a:lnTo>
                    <a:pt x="3091" y="109"/>
                  </a:lnTo>
                  <a:lnTo>
                    <a:pt x="3091" y="179"/>
                  </a:lnTo>
                  <a:lnTo>
                    <a:pt x="3128" y="179"/>
                  </a:lnTo>
                  <a:lnTo>
                    <a:pt x="3128" y="96"/>
                  </a:lnTo>
                  <a:lnTo>
                    <a:pt x="3128" y="90"/>
                  </a:lnTo>
                  <a:lnTo>
                    <a:pt x="3128" y="84"/>
                  </a:lnTo>
                  <a:lnTo>
                    <a:pt x="3127" y="79"/>
                  </a:lnTo>
                  <a:lnTo>
                    <a:pt x="3125" y="74"/>
                  </a:lnTo>
                  <a:lnTo>
                    <a:pt x="3124" y="70"/>
                  </a:lnTo>
                  <a:lnTo>
                    <a:pt x="3122" y="66"/>
                  </a:lnTo>
                  <a:lnTo>
                    <a:pt x="3119" y="62"/>
                  </a:lnTo>
                  <a:lnTo>
                    <a:pt x="3116" y="59"/>
                  </a:lnTo>
                  <a:lnTo>
                    <a:pt x="3113" y="56"/>
                  </a:lnTo>
                  <a:lnTo>
                    <a:pt x="3110" y="53"/>
                  </a:lnTo>
                  <a:lnTo>
                    <a:pt x="3106" y="51"/>
                  </a:lnTo>
                  <a:lnTo>
                    <a:pt x="3102" y="49"/>
                  </a:lnTo>
                  <a:lnTo>
                    <a:pt x="3098" y="48"/>
                  </a:lnTo>
                  <a:lnTo>
                    <a:pt x="3093" y="46"/>
                  </a:lnTo>
                  <a:lnTo>
                    <a:pt x="3083" y="46"/>
                  </a:lnTo>
                  <a:lnTo>
                    <a:pt x="3074" y="46"/>
                  </a:lnTo>
                  <a:lnTo>
                    <a:pt x="3070" y="47"/>
                  </a:lnTo>
                  <a:lnTo>
                    <a:pt x="3066" y="49"/>
                  </a:lnTo>
                  <a:lnTo>
                    <a:pt x="3062" y="51"/>
                  </a:lnTo>
                  <a:lnTo>
                    <a:pt x="3058" y="54"/>
                  </a:lnTo>
                  <a:lnTo>
                    <a:pt x="3053" y="57"/>
                  </a:lnTo>
                  <a:lnTo>
                    <a:pt x="3048" y="62"/>
                  </a:lnTo>
                  <a:lnTo>
                    <a:pt x="3048" y="49"/>
                  </a:lnTo>
                  <a:lnTo>
                    <a:pt x="3011" y="49"/>
                  </a:lnTo>
                  <a:close/>
                  <a:moveTo>
                    <a:pt x="3230" y="51"/>
                  </a:moveTo>
                  <a:lnTo>
                    <a:pt x="3207" y="51"/>
                  </a:lnTo>
                  <a:lnTo>
                    <a:pt x="3207" y="10"/>
                  </a:lnTo>
                  <a:lnTo>
                    <a:pt x="3169" y="10"/>
                  </a:lnTo>
                  <a:lnTo>
                    <a:pt x="3169" y="51"/>
                  </a:lnTo>
                  <a:lnTo>
                    <a:pt x="3151" y="51"/>
                  </a:lnTo>
                  <a:lnTo>
                    <a:pt x="3151" y="78"/>
                  </a:lnTo>
                  <a:lnTo>
                    <a:pt x="3169" y="78"/>
                  </a:lnTo>
                  <a:lnTo>
                    <a:pt x="3169" y="137"/>
                  </a:lnTo>
                  <a:lnTo>
                    <a:pt x="3169" y="150"/>
                  </a:lnTo>
                  <a:lnTo>
                    <a:pt x="3170" y="155"/>
                  </a:lnTo>
                  <a:lnTo>
                    <a:pt x="3170" y="159"/>
                  </a:lnTo>
                  <a:lnTo>
                    <a:pt x="3171" y="163"/>
                  </a:lnTo>
                  <a:lnTo>
                    <a:pt x="3173" y="166"/>
                  </a:lnTo>
                  <a:lnTo>
                    <a:pt x="3174" y="168"/>
                  </a:lnTo>
                  <a:lnTo>
                    <a:pt x="3176" y="171"/>
                  </a:lnTo>
                  <a:lnTo>
                    <a:pt x="3181" y="175"/>
                  </a:lnTo>
                  <a:lnTo>
                    <a:pt x="3187" y="177"/>
                  </a:lnTo>
                  <a:lnTo>
                    <a:pt x="3191" y="178"/>
                  </a:lnTo>
                  <a:lnTo>
                    <a:pt x="3196" y="179"/>
                  </a:lnTo>
                  <a:lnTo>
                    <a:pt x="3207" y="179"/>
                  </a:lnTo>
                  <a:lnTo>
                    <a:pt x="3230" y="179"/>
                  </a:lnTo>
                  <a:lnTo>
                    <a:pt x="3230" y="151"/>
                  </a:lnTo>
                  <a:lnTo>
                    <a:pt x="3216" y="151"/>
                  </a:lnTo>
                  <a:lnTo>
                    <a:pt x="3213" y="151"/>
                  </a:lnTo>
                  <a:lnTo>
                    <a:pt x="3211" y="150"/>
                  </a:lnTo>
                  <a:lnTo>
                    <a:pt x="3209" y="149"/>
                  </a:lnTo>
                  <a:lnTo>
                    <a:pt x="3208" y="147"/>
                  </a:lnTo>
                  <a:lnTo>
                    <a:pt x="3207" y="145"/>
                  </a:lnTo>
                  <a:lnTo>
                    <a:pt x="3207" y="141"/>
                  </a:lnTo>
                  <a:lnTo>
                    <a:pt x="3207" y="129"/>
                  </a:lnTo>
                  <a:lnTo>
                    <a:pt x="3207" y="78"/>
                  </a:lnTo>
                  <a:lnTo>
                    <a:pt x="3230" y="78"/>
                  </a:lnTo>
                  <a:lnTo>
                    <a:pt x="3230" y="51"/>
                  </a:lnTo>
                  <a:close/>
                </a:path>
              </a:pathLst>
            </a:custGeom>
            <a:solidFill>
              <a:srgbClr val="8B84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/>
            <p:cNvSpPr>
              <a:spLocks noEditPoints="1"/>
            </p:cNvSpPr>
            <p:nvPr userDrawn="1"/>
          </p:nvSpPr>
          <p:spPr bwMode="auto">
            <a:xfrm>
              <a:off x="1258888" y="846138"/>
              <a:ext cx="1144588" cy="1130300"/>
            </a:xfrm>
            <a:custGeom>
              <a:avLst/>
              <a:gdLst>
                <a:gd name="T0" fmla="*/ 360 w 721"/>
                <a:gd name="T1" fmla="*/ 201 h 712"/>
                <a:gd name="T2" fmla="*/ 451 w 721"/>
                <a:gd name="T3" fmla="*/ 444 h 712"/>
                <a:gd name="T4" fmla="*/ 270 w 721"/>
                <a:gd name="T5" fmla="*/ 444 h 712"/>
                <a:gd name="T6" fmla="*/ 360 w 721"/>
                <a:gd name="T7" fmla="*/ 201 h 712"/>
                <a:gd name="T8" fmla="*/ 256 w 721"/>
                <a:gd name="T9" fmla="*/ 0 h 712"/>
                <a:gd name="T10" fmla="*/ 0 w 721"/>
                <a:gd name="T11" fmla="*/ 712 h 712"/>
                <a:gd name="T12" fmla="*/ 183 w 721"/>
                <a:gd name="T13" fmla="*/ 712 h 712"/>
                <a:gd name="T14" fmla="*/ 228 w 721"/>
                <a:gd name="T15" fmla="*/ 586 h 712"/>
                <a:gd name="T16" fmla="*/ 493 w 721"/>
                <a:gd name="T17" fmla="*/ 586 h 712"/>
                <a:gd name="T18" fmla="*/ 538 w 721"/>
                <a:gd name="T19" fmla="*/ 712 h 712"/>
                <a:gd name="T20" fmla="*/ 721 w 721"/>
                <a:gd name="T21" fmla="*/ 712 h 712"/>
                <a:gd name="T22" fmla="*/ 465 w 721"/>
                <a:gd name="T23" fmla="*/ 0 h 712"/>
                <a:gd name="T24" fmla="*/ 256 w 721"/>
                <a:gd name="T25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1" h="712">
                  <a:moveTo>
                    <a:pt x="360" y="201"/>
                  </a:moveTo>
                  <a:lnTo>
                    <a:pt x="451" y="444"/>
                  </a:lnTo>
                  <a:lnTo>
                    <a:pt x="270" y="444"/>
                  </a:lnTo>
                  <a:lnTo>
                    <a:pt x="360" y="201"/>
                  </a:lnTo>
                  <a:close/>
                  <a:moveTo>
                    <a:pt x="256" y="0"/>
                  </a:moveTo>
                  <a:lnTo>
                    <a:pt x="0" y="712"/>
                  </a:lnTo>
                  <a:lnTo>
                    <a:pt x="183" y="712"/>
                  </a:lnTo>
                  <a:lnTo>
                    <a:pt x="228" y="586"/>
                  </a:lnTo>
                  <a:lnTo>
                    <a:pt x="493" y="586"/>
                  </a:lnTo>
                  <a:lnTo>
                    <a:pt x="538" y="712"/>
                  </a:lnTo>
                  <a:lnTo>
                    <a:pt x="721" y="712"/>
                  </a:lnTo>
                  <a:lnTo>
                    <a:pt x="465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2511426" y="846138"/>
              <a:ext cx="879475" cy="1130300"/>
            </a:xfrm>
            <a:custGeom>
              <a:avLst/>
              <a:gdLst>
                <a:gd name="T0" fmla="*/ 554 w 554"/>
                <a:gd name="T1" fmla="*/ 220 h 712"/>
                <a:gd name="T2" fmla="*/ 552 w 554"/>
                <a:gd name="T3" fmla="*/ 196 h 712"/>
                <a:gd name="T4" fmla="*/ 549 w 554"/>
                <a:gd name="T5" fmla="*/ 185 h 712"/>
                <a:gd name="T6" fmla="*/ 543 w 554"/>
                <a:gd name="T7" fmla="*/ 162 h 712"/>
                <a:gd name="T8" fmla="*/ 535 w 554"/>
                <a:gd name="T9" fmla="*/ 141 h 712"/>
                <a:gd name="T10" fmla="*/ 525 w 554"/>
                <a:gd name="T11" fmla="*/ 120 h 712"/>
                <a:gd name="T12" fmla="*/ 513 w 554"/>
                <a:gd name="T13" fmla="*/ 101 h 712"/>
                <a:gd name="T14" fmla="*/ 499 w 554"/>
                <a:gd name="T15" fmla="*/ 83 h 712"/>
                <a:gd name="T16" fmla="*/ 487 w 554"/>
                <a:gd name="T17" fmla="*/ 71 h 712"/>
                <a:gd name="T18" fmla="*/ 474 w 554"/>
                <a:gd name="T19" fmla="*/ 59 h 712"/>
                <a:gd name="T20" fmla="*/ 456 w 554"/>
                <a:gd name="T21" fmla="*/ 45 h 712"/>
                <a:gd name="T22" fmla="*/ 436 w 554"/>
                <a:gd name="T23" fmla="*/ 33 h 712"/>
                <a:gd name="T24" fmla="*/ 415 w 554"/>
                <a:gd name="T25" fmla="*/ 22 h 712"/>
                <a:gd name="T26" fmla="*/ 393 w 554"/>
                <a:gd name="T27" fmla="*/ 14 h 712"/>
                <a:gd name="T28" fmla="*/ 370 w 554"/>
                <a:gd name="T29" fmla="*/ 7 h 712"/>
                <a:gd name="T30" fmla="*/ 346 w 554"/>
                <a:gd name="T31" fmla="*/ 2 h 712"/>
                <a:gd name="T32" fmla="*/ 321 w 554"/>
                <a:gd name="T33" fmla="*/ 0 h 712"/>
                <a:gd name="T34" fmla="*/ 0 w 554"/>
                <a:gd name="T35" fmla="*/ 0 h 712"/>
                <a:gd name="T36" fmla="*/ 170 w 554"/>
                <a:gd name="T37" fmla="*/ 712 h 712"/>
                <a:gd name="T38" fmla="*/ 308 w 554"/>
                <a:gd name="T39" fmla="*/ 465 h 712"/>
                <a:gd name="T40" fmla="*/ 333 w 554"/>
                <a:gd name="T41" fmla="*/ 464 h 712"/>
                <a:gd name="T42" fmla="*/ 358 w 554"/>
                <a:gd name="T43" fmla="*/ 461 h 712"/>
                <a:gd name="T44" fmla="*/ 382 w 554"/>
                <a:gd name="T45" fmla="*/ 455 h 712"/>
                <a:gd name="T46" fmla="*/ 404 w 554"/>
                <a:gd name="T47" fmla="*/ 448 h 712"/>
                <a:gd name="T48" fmla="*/ 426 w 554"/>
                <a:gd name="T49" fmla="*/ 438 h 712"/>
                <a:gd name="T50" fmla="*/ 446 w 554"/>
                <a:gd name="T51" fmla="*/ 426 h 712"/>
                <a:gd name="T52" fmla="*/ 465 w 554"/>
                <a:gd name="T53" fmla="*/ 413 h 712"/>
                <a:gd name="T54" fmla="*/ 483 w 554"/>
                <a:gd name="T55" fmla="*/ 398 h 712"/>
                <a:gd name="T56" fmla="*/ 499 w 554"/>
                <a:gd name="T57" fmla="*/ 382 h 712"/>
                <a:gd name="T58" fmla="*/ 513 w 554"/>
                <a:gd name="T59" fmla="*/ 364 h 712"/>
                <a:gd name="T60" fmla="*/ 525 w 554"/>
                <a:gd name="T61" fmla="*/ 344 h 712"/>
                <a:gd name="T62" fmla="*/ 535 w 554"/>
                <a:gd name="T63" fmla="*/ 323 h 712"/>
                <a:gd name="T64" fmla="*/ 543 w 554"/>
                <a:gd name="T65" fmla="*/ 302 h 712"/>
                <a:gd name="T66" fmla="*/ 549 w 554"/>
                <a:gd name="T67" fmla="*/ 280 h 712"/>
                <a:gd name="T68" fmla="*/ 554 w 554"/>
                <a:gd name="T69" fmla="*/ 244 h 712"/>
                <a:gd name="T70" fmla="*/ 370 w 554"/>
                <a:gd name="T71" fmla="*/ 232 h 712"/>
                <a:gd name="T72" fmla="*/ 368 w 554"/>
                <a:gd name="T73" fmla="*/ 249 h 712"/>
                <a:gd name="T74" fmla="*/ 363 w 554"/>
                <a:gd name="T75" fmla="*/ 264 h 712"/>
                <a:gd name="T76" fmla="*/ 356 w 554"/>
                <a:gd name="T77" fmla="*/ 277 h 712"/>
                <a:gd name="T78" fmla="*/ 349 w 554"/>
                <a:gd name="T79" fmla="*/ 287 h 712"/>
                <a:gd name="T80" fmla="*/ 340 w 554"/>
                <a:gd name="T81" fmla="*/ 295 h 712"/>
                <a:gd name="T82" fmla="*/ 334 w 554"/>
                <a:gd name="T83" fmla="*/ 299 h 712"/>
                <a:gd name="T84" fmla="*/ 320 w 554"/>
                <a:gd name="T85" fmla="*/ 307 h 712"/>
                <a:gd name="T86" fmla="*/ 305 w 554"/>
                <a:gd name="T87" fmla="*/ 311 h 712"/>
                <a:gd name="T88" fmla="*/ 289 w 554"/>
                <a:gd name="T89" fmla="*/ 313 h 712"/>
                <a:gd name="T90" fmla="*/ 170 w 554"/>
                <a:gd name="T91" fmla="*/ 151 h 712"/>
                <a:gd name="T92" fmla="*/ 297 w 554"/>
                <a:gd name="T93" fmla="*/ 152 h 712"/>
                <a:gd name="T94" fmla="*/ 313 w 554"/>
                <a:gd name="T95" fmla="*/ 155 h 712"/>
                <a:gd name="T96" fmla="*/ 328 w 554"/>
                <a:gd name="T97" fmla="*/ 161 h 712"/>
                <a:gd name="T98" fmla="*/ 340 w 554"/>
                <a:gd name="T99" fmla="*/ 170 h 712"/>
                <a:gd name="T100" fmla="*/ 346 w 554"/>
                <a:gd name="T101" fmla="*/ 175 h 712"/>
                <a:gd name="T102" fmla="*/ 354 w 554"/>
                <a:gd name="T103" fmla="*/ 184 h 712"/>
                <a:gd name="T104" fmla="*/ 360 w 554"/>
                <a:gd name="T105" fmla="*/ 193 h 712"/>
                <a:gd name="T106" fmla="*/ 366 w 554"/>
                <a:gd name="T107" fmla="*/ 208 h 712"/>
                <a:gd name="T108" fmla="*/ 369 w 554"/>
                <a:gd name="T109" fmla="*/ 22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4" h="712">
                  <a:moveTo>
                    <a:pt x="554" y="232"/>
                  </a:moveTo>
                  <a:lnTo>
                    <a:pt x="554" y="220"/>
                  </a:lnTo>
                  <a:lnTo>
                    <a:pt x="553" y="208"/>
                  </a:lnTo>
                  <a:lnTo>
                    <a:pt x="552" y="196"/>
                  </a:lnTo>
                  <a:lnTo>
                    <a:pt x="551" y="190"/>
                  </a:lnTo>
                  <a:lnTo>
                    <a:pt x="549" y="185"/>
                  </a:lnTo>
                  <a:lnTo>
                    <a:pt x="547" y="173"/>
                  </a:lnTo>
                  <a:lnTo>
                    <a:pt x="543" y="162"/>
                  </a:lnTo>
                  <a:lnTo>
                    <a:pt x="540" y="151"/>
                  </a:lnTo>
                  <a:lnTo>
                    <a:pt x="535" y="141"/>
                  </a:lnTo>
                  <a:lnTo>
                    <a:pt x="530" y="130"/>
                  </a:lnTo>
                  <a:lnTo>
                    <a:pt x="525" y="120"/>
                  </a:lnTo>
                  <a:lnTo>
                    <a:pt x="519" y="111"/>
                  </a:lnTo>
                  <a:lnTo>
                    <a:pt x="513" y="101"/>
                  </a:lnTo>
                  <a:lnTo>
                    <a:pt x="506" y="92"/>
                  </a:lnTo>
                  <a:lnTo>
                    <a:pt x="499" y="83"/>
                  </a:lnTo>
                  <a:lnTo>
                    <a:pt x="491" y="75"/>
                  </a:lnTo>
                  <a:lnTo>
                    <a:pt x="487" y="71"/>
                  </a:lnTo>
                  <a:lnTo>
                    <a:pt x="483" y="67"/>
                  </a:lnTo>
                  <a:lnTo>
                    <a:pt x="474" y="59"/>
                  </a:lnTo>
                  <a:lnTo>
                    <a:pt x="465" y="52"/>
                  </a:lnTo>
                  <a:lnTo>
                    <a:pt x="456" y="45"/>
                  </a:lnTo>
                  <a:lnTo>
                    <a:pt x="446" y="39"/>
                  </a:lnTo>
                  <a:lnTo>
                    <a:pt x="436" y="33"/>
                  </a:lnTo>
                  <a:lnTo>
                    <a:pt x="426" y="27"/>
                  </a:lnTo>
                  <a:lnTo>
                    <a:pt x="415" y="22"/>
                  </a:lnTo>
                  <a:lnTo>
                    <a:pt x="404" y="18"/>
                  </a:lnTo>
                  <a:lnTo>
                    <a:pt x="393" y="14"/>
                  </a:lnTo>
                  <a:lnTo>
                    <a:pt x="382" y="10"/>
                  </a:lnTo>
                  <a:lnTo>
                    <a:pt x="370" y="7"/>
                  </a:lnTo>
                  <a:lnTo>
                    <a:pt x="358" y="4"/>
                  </a:lnTo>
                  <a:lnTo>
                    <a:pt x="346" y="2"/>
                  </a:lnTo>
                  <a:lnTo>
                    <a:pt x="333" y="1"/>
                  </a:lnTo>
                  <a:lnTo>
                    <a:pt x="321" y="0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0" y="712"/>
                  </a:lnTo>
                  <a:lnTo>
                    <a:pt x="170" y="465"/>
                  </a:lnTo>
                  <a:lnTo>
                    <a:pt x="308" y="465"/>
                  </a:lnTo>
                  <a:lnTo>
                    <a:pt x="321" y="465"/>
                  </a:lnTo>
                  <a:lnTo>
                    <a:pt x="333" y="464"/>
                  </a:lnTo>
                  <a:lnTo>
                    <a:pt x="346" y="463"/>
                  </a:lnTo>
                  <a:lnTo>
                    <a:pt x="358" y="461"/>
                  </a:lnTo>
                  <a:lnTo>
                    <a:pt x="370" y="458"/>
                  </a:lnTo>
                  <a:lnTo>
                    <a:pt x="382" y="455"/>
                  </a:lnTo>
                  <a:lnTo>
                    <a:pt x="393" y="452"/>
                  </a:lnTo>
                  <a:lnTo>
                    <a:pt x="404" y="448"/>
                  </a:lnTo>
                  <a:lnTo>
                    <a:pt x="415" y="443"/>
                  </a:lnTo>
                  <a:lnTo>
                    <a:pt x="426" y="438"/>
                  </a:lnTo>
                  <a:lnTo>
                    <a:pt x="436" y="432"/>
                  </a:lnTo>
                  <a:lnTo>
                    <a:pt x="446" y="426"/>
                  </a:lnTo>
                  <a:lnTo>
                    <a:pt x="456" y="420"/>
                  </a:lnTo>
                  <a:lnTo>
                    <a:pt x="465" y="413"/>
                  </a:lnTo>
                  <a:lnTo>
                    <a:pt x="474" y="406"/>
                  </a:lnTo>
                  <a:lnTo>
                    <a:pt x="483" y="398"/>
                  </a:lnTo>
                  <a:lnTo>
                    <a:pt x="491" y="390"/>
                  </a:lnTo>
                  <a:lnTo>
                    <a:pt x="499" y="382"/>
                  </a:lnTo>
                  <a:lnTo>
                    <a:pt x="506" y="373"/>
                  </a:lnTo>
                  <a:lnTo>
                    <a:pt x="513" y="364"/>
                  </a:lnTo>
                  <a:lnTo>
                    <a:pt x="519" y="355"/>
                  </a:lnTo>
                  <a:lnTo>
                    <a:pt x="525" y="344"/>
                  </a:lnTo>
                  <a:lnTo>
                    <a:pt x="530" y="334"/>
                  </a:lnTo>
                  <a:lnTo>
                    <a:pt x="535" y="323"/>
                  </a:lnTo>
                  <a:lnTo>
                    <a:pt x="540" y="313"/>
                  </a:lnTo>
                  <a:lnTo>
                    <a:pt x="543" y="302"/>
                  </a:lnTo>
                  <a:lnTo>
                    <a:pt x="547" y="291"/>
                  </a:lnTo>
                  <a:lnTo>
                    <a:pt x="549" y="280"/>
                  </a:lnTo>
                  <a:lnTo>
                    <a:pt x="553" y="256"/>
                  </a:lnTo>
                  <a:lnTo>
                    <a:pt x="554" y="244"/>
                  </a:lnTo>
                  <a:lnTo>
                    <a:pt x="554" y="232"/>
                  </a:lnTo>
                  <a:close/>
                  <a:moveTo>
                    <a:pt x="370" y="232"/>
                  </a:moveTo>
                  <a:lnTo>
                    <a:pt x="369" y="240"/>
                  </a:lnTo>
                  <a:lnTo>
                    <a:pt x="368" y="249"/>
                  </a:lnTo>
                  <a:lnTo>
                    <a:pt x="366" y="256"/>
                  </a:lnTo>
                  <a:lnTo>
                    <a:pt x="363" y="264"/>
                  </a:lnTo>
                  <a:lnTo>
                    <a:pt x="360" y="271"/>
                  </a:lnTo>
                  <a:lnTo>
                    <a:pt x="356" y="277"/>
                  </a:lnTo>
                  <a:lnTo>
                    <a:pt x="351" y="284"/>
                  </a:lnTo>
                  <a:lnTo>
                    <a:pt x="349" y="287"/>
                  </a:lnTo>
                  <a:lnTo>
                    <a:pt x="346" y="289"/>
                  </a:lnTo>
                  <a:lnTo>
                    <a:pt x="340" y="295"/>
                  </a:lnTo>
                  <a:lnTo>
                    <a:pt x="337" y="297"/>
                  </a:lnTo>
                  <a:lnTo>
                    <a:pt x="334" y="299"/>
                  </a:lnTo>
                  <a:lnTo>
                    <a:pt x="328" y="303"/>
                  </a:lnTo>
                  <a:lnTo>
                    <a:pt x="320" y="307"/>
                  </a:lnTo>
                  <a:lnTo>
                    <a:pt x="313" y="309"/>
                  </a:lnTo>
                  <a:lnTo>
                    <a:pt x="305" y="311"/>
                  </a:lnTo>
                  <a:lnTo>
                    <a:pt x="297" y="312"/>
                  </a:lnTo>
                  <a:lnTo>
                    <a:pt x="289" y="313"/>
                  </a:lnTo>
                  <a:lnTo>
                    <a:pt x="170" y="313"/>
                  </a:lnTo>
                  <a:lnTo>
                    <a:pt x="170" y="151"/>
                  </a:lnTo>
                  <a:lnTo>
                    <a:pt x="289" y="151"/>
                  </a:lnTo>
                  <a:lnTo>
                    <a:pt x="297" y="152"/>
                  </a:lnTo>
                  <a:lnTo>
                    <a:pt x="305" y="153"/>
                  </a:lnTo>
                  <a:lnTo>
                    <a:pt x="313" y="155"/>
                  </a:lnTo>
                  <a:lnTo>
                    <a:pt x="320" y="158"/>
                  </a:lnTo>
                  <a:lnTo>
                    <a:pt x="328" y="161"/>
                  </a:lnTo>
                  <a:lnTo>
                    <a:pt x="334" y="165"/>
                  </a:lnTo>
                  <a:lnTo>
                    <a:pt x="340" y="170"/>
                  </a:lnTo>
                  <a:lnTo>
                    <a:pt x="343" y="172"/>
                  </a:lnTo>
                  <a:lnTo>
                    <a:pt x="346" y="175"/>
                  </a:lnTo>
                  <a:lnTo>
                    <a:pt x="351" y="181"/>
                  </a:lnTo>
                  <a:lnTo>
                    <a:pt x="354" y="184"/>
                  </a:lnTo>
                  <a:lnTo>
                    <a:pt x="356" y="187"/>
                  </a:lnTo>
                  <a:lnTo>
                    <a:pt x="360" y="193"/>
                  </a:lnTo>
                  <a:lnTo>
                    <a:pt x="363" y="200"/>
                  </a:lnTo>
                  <a:lnTo>
                    <a:pt x="366" y="208"/>
                  </a:lnTo>
                  <a:lnTo>
                    <a:pt x="368" y="216"/>
                  </a:lnTo>
                  <a:lnTo>
                    <a:pt x="369" y="224"/>
                  </a:lnTo>
                  <a:lnTo>
                    <a:pt x="370" y="232"/>
                  </a:lnTo>
                  <a:close/>
                </a:path>
              </a:pathLst>
            </a:custGeom>
            <a:solidFill>
              <a:srgbClr val="00AF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/>
            <p:cNvSpPr>
              <a:spLocks noEditPoints="1"/>
            </p:cNvSpPr>
            <p:nvPr userDrawn="1"/>
          </p:nvSpPr>
          <p:spPr bwMode="auto">
            <a:xfrm>
              <a:off x="3511551" y="846138"/>
              <a:ext cx="900113" cy="1130300"/>
            </a:xfrm>
            <a:custGeom>
              <a:avLst/>
              <a:gdLst>
                <a:gd name="T0" fmla="*/ 560 w 567"/>
                <a:gd name="T1" fmla="*/ 220 h 712"/>
                <a:gd name="T2" fmla="*/ 557 w 567"/>
                <a:gd name="T3" fmla="*/ 196 h 712"/>
                <a:gd name="T4" fmla="*/ 555 w 567"/>
                <a:gd name="T5" fmla="*/ 185 h 712"/>
                <a:gd name="T6" fmla="*/ 549 w 567"/>
                <a:gd name="T7" fmla="*/ 162 h 712"/>
                <a:gd name="T8" fmla="*/ 541 w 567"/>
                <a:gd name="T9" fmla="*/ 141 h 712"/>
                <a:gd name="T10" fmla="*/ 531 w 567"/>
                <a:gd name="T11" fmla="*/ 120 h 712"/>
                <a:gd name="T12" fmla="*/ 518 w 567"/>
                <a:gd name="T13" fmla="*/ 101 h 712"/>
                <a:gd name="T14" fmla="*/ 504 w 567"/>
                <a:gd name="T15" fmla="*/ 83 h 712"/>
                <a:gd name="T16" fmla="*/ 492 w 567"/>
                <a:gd name="T17" fmla="*/ 71 h 712"/>
                <a:gd name="T18" fmla="*/ 480 w 567"/>
                <a:gd name="T19" fmla="*/ 59 h 712"/>
                <a:gd name="T20" fmla="*/ 462 w 567"/>
                <a:gd name="T21" fmla="*/ 45 h 712"/>
                <a:gd name="T22" fmla="*/ 442 w 567"/>
                <a:gd name="T23" fmla="*/ 33 h 712"/>
                <a:gd name="T24" fmla="*/ 421 w 567"/>
                <a:gd name="T25" fmla="*/ 22 h 712"/>
                <a:gd name="T26" fmla="*/ 399 w 567"/>
                <a:gd name="T27" fmla="*/ 14 h 712"/>
                <a:gd name="T28" fmla="*/ 376 w 567"/>
                <a:gd name="T29" fmla="*/ 7 h 712"/>
                <a:gd name="T30" fmla="*/ 351 w 567"/>
                <a:gd name="T31" fmla="*/ 2 h 712"/>
                <a:gd name="T32" fmla="*/ 326 w 567"/>
                <a:gd name="T33" fmla="*/ 0 h 712"/>
                <a:gd name="T34" fmla="*/ 0 w 567"/>
                <a:gd name="T35" fmla="*/ 0 h 712"/>
                <a:gd name="T36" fmla="*/ 171 w 567"/>
                <a:gd name="T37" fmla="*/ 712 h 712"/>
                <a:gd name="T38" fmla="*/ 274 w 567"/>
                <a:gd name="T39" fmla="*/ 463 h 712"/>
                <a:gd name="T40" fmla="*/ 567 w 567"/>
                <a:gd name="T41" fmla="*/ 712 h 712"/>
                <a:gd name="T42" fmla="*/ 447 w 567"/>
                <a:gd name="T43" fmla="*/ 429 h 712"/>
                <a:gd name="T44" fmla="*/ 465 w 567"/>
                <a:gd name="T45" fmla="*/ 417 h 712"/>
                <a:gd name="T46" fmla="*/ 477 w 567"/>
                <a:gd name="T47" fmla="*/ 408 h 712"/>
                <a:gd name="T48" fmla="*/ 499 w 567"/>
                <a:gd name="T49" fmla="*/ 388 h 712"/>
                <a:gd name="T50" fmla="*/ 508 w 567"/>
                <a:gd name="T51" fmla="*/ 376 h 712"/>
                <a:gd name="T52" fmla="*/ 526 w 567"/>
                <a:gd name="T53" fmla="*/ 350 h 712"/>
                <a:gd name="T54" fmla="*/ 534 w 567"/>
                <a:gd name="T55" fmla="*/ 337 h 712"/>
                <a:gd name="T56" fmla="*/ 546 w 567"/>
                <a:gd name="T57" fmla="*/ 309 h 712"/>
                <a:gd name="T58" fmla="*/ 555 w 567"/>
                <a:gd name="T59" fmla="*/ 279 h 712"/>
                <a:gd name="T60" fmla="*/ 559 w 567"/>
                <a:gd name="T61" fmla="*/ 248 h 712"/>
                <a:gd name="T62" fmla="*/ 560 w 567"/>
                <a:gd name="T63" fmla="*/ 232 h 712"/>
                <a:gd name="T64" fmla="*/ 375 w 567"/>
                <a:gd name="T65" fmla="*/ 240 h 712"/>
                <a:gd name="T66" fmla="*/ 372 w 567"/>
                <a:gd name="T67" fmla="*/ 256 h 712"/>
                <a:gd name="T68" fmla="*/ 366 w 567"/>
                <a:gd name="T69" fmla="*/ 271 h 712"/>
                <a:gd name="T70" fmla="*/ 357 w 567"/>
                <a:gd name="T71" fmla="*/ 284 h 712"/>
                <a:gd name="T72" fmla="*/ 352 w 567"/>
                <a:gd name="T73" fmla="*/ 289 h 712"/>
                <a:gd name="T74" fmla="*/ 343 w 567"/>
                <a:gd name="T75" fmla="*/ 297 h 712"/>
                <a:gd name="T76" fmla="*/ 333 w 567"/>
                <a:gd name="T77" fmla="*/ 303 h 712"/>
                <a:gd name="T78" fmla="*/ 319 w 567"/>
                <a:gd name="T79" fmla="*/ 309 h 712"/>
                <a:gd name="T80" fmla="*/ 303 w 567"/>
                <a:gd name="T81" fmla="*/ 312 h 712"/>
                <a:gd name="T82" fmla="*/ 171 w 567"/>
                <a:gd name="T83" fmla="*/ 313 h 712"/>
                <a:gd name="T84" fmla="*/ 295 w 567"/>
                <a:gd name="T85" fmla="*/ 151 h 712"/>
                <a:gd name="T86" fmla="*/ 311 w 567"/>
                <a:gd name="T87" fmla="*/ 153 h 712"/>
                <a:gd name="T88" fmla="*/ 326 w 567"/>
                <a:gd name="T89" fmla="*/ 158 h 712"/>
                <a:gd name="T90" fmla="*/ 340 w 567"/>
                <a:gd name="T91" fmla="*/ 165 h 712"/>
                <a:gd name="T92" fmla="*/ 349 w 567"/>
                <a:gd name="T93" fmla="*/ 172 h 712"/>
                <a:gd name="T94" fmla="*/ 357 w 567"/>
                <a:gd name="T95" fmla="*/ 181 h 712"/>
                <a:gd name="T96" fmla="*/ 362 w 567"/>
                <a:gd name="T97" fmla="*/ 187 h 712"/>
                <a:gd name="T98" fmla="*/ 369 w 567"/>
                <a:gd name="T99" fmla="*/ 200 h 712"/>
                <a:gd name="T100" fmla="*/ 374 w 567"/>
                <a:gd name="T101" fmla="*/ 216 h 712"/>
                <a:gd name="T102" fmla="*/ 375 w 567"/>
                <a:gd name="T103" fmla="*/ 23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7" h="712">
                  <a:moveTo>
                    <a:pt x="560" y="232"/>
                  </a:moveTo>
                  <a:lnTo>
                    <a:pt x="560" y="220"/>
                  </a:lnTo>
                  <a:lnTo>
                    <a:pt x="559" y="208"/>
                  </a:lnTo>
                  <a:lnTo>
                    <a:pt x="557" y="196"/>
                  </a:lnTo>
                  <a:lnTo>
                    <a:pt x="556" y="190"/>
                  </a:lnTo>
                  <a:lnTo>
                    <a:pt x="555" y="185"/>
                  </a:lnTo>
                  <a:lnTo>
                    <a:pt x="552" y="173"/>
                  </a:lnTo>
                  <a:lnTo>
                    <a:pt x="549" y="162"/>
                  </a:lnTo>
                  <a:lnTo>
                    <a:pt x="545" y="151"/>
                  </a:lnTo>
                  <a:lnTo>
                    <a:pt x="541" y="141"/>
                  </a:lnTo>
                  <a:lnTo>
                    <a:pt x="536" y="130"/>
                  </a:lnTo>
                  <a:lnTo>
                    <a:pt x="531" y="120"/>
                  </a:lnTo>
                  <a:lnTo>
                    <a:pt x="525" y="111"/>
                  </a:lnTo>
                  <a:lnTo>
                    <a:pt x="518" y="101"/>
                  </a:lnTo>
                  <a:lnTo>
                    <a:pt x="511" y="92"/>
                  </a:lnTo>
                  <a:lnTo>
                    <a:pt x="504" y="83"/>
                  </a:lnTo>
                  <a:lnTo>
                    <a:pt x="497" y="75"/>
                  </a:lnTo>
                  <a:lnTo>
                    <a:pt x="492" y="71"/>
                  </a:lnTo>
                  <a:lnTo>
                    <a:pt x="488" y="67"/>
                  </a:lnTo>
                  <a:lnTo>
                    <a:pt x="480" y="59"/>
                  </a:lnTo>
                  <a:lnTo>
                    <a:pt x="471" y="52"/>
                  </a:lnTo>
                  <a:lnTo>
                    <a:pt x="462" y="45"/>
                  </a:lnTo>
                  <a:lnTo>
                    <a:pt x="452" y="39"/>
                  </a:lnTo>
                  <a:lnTo>
                    <a:pt x="442" y="33"/>
                  </a:lnTo>
                  <a:lnTo>
                    <a:pt x="432" y="27"/>
                  </a:lnTo>
                  <a:lnTo>
                    <a:pt x="421" y="22"/>
                  </a:lnTo>
                  <a:lnTo>
                    <a:pt x="410" y="18"/>
                  </a:lnTo>
                  <a:lnTo>
                    <a:pt x="399" y="14"/>
                  </a:lnTo>
                  <a:lnTo>
                    <a:pt x="387" y="10"/>
                  </a:lnTo>
                  <a:lnTo>
                    <a:pt x="376" y="7"/>
                  </a:lnTo>
                  <a:lnTo>
                    <a:pt x="364" y="4"/>
                  </a:lnTo>
                  <a:lnTo>
                    <a:pt x="351" y="2"/>
                  </a:lnTo>
                  <a:lnTo>
                    <a:pt x="339" y="1"/>
                  </a:lnTo>
                  <a:lnTo>
                    <a:pt x="326" y="0"/>
                  </a:lnTo>
                  <a:lnTo>
                    <a:pt x="314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1" y="712"/>
                  </a:lnTo>
                  <a:lnTo>
                    <a:pt x="171" y="463"/>
                  </a:lnTo>
                  <a:lnTo>
                    <a:pt x="274" y="463"/>
                  </a:lnTo>
                  <a:lnTo>
                    <a:pt x="385" y="712"/>
                  </a:lnTo>
                  <a:lnTo>
                    <a:pt x="567" y="712"/>
                  </a:lnTo>
                  <a:lnTo>
                    <a:pt x="440" y="432"/>
                  </a:lnTo>
                  <a:lnTo>
                    <a:pt x="447" y="429"/>
                  </a:lnTo>
                  <a:lnTo>
                    <a:pt x="453" y="425"/>
                  </a:lnTo>
                  <a:lnTo>
                    <a:pt x="465" y="417"/>
                  </a:lnTo>
                  <a:lnTo>
                    <a:pt x="471" y="413"/>
                  </a:lnTo>
                  <a:lnTo>
                    <a:pt x="477" y="408"/>
                  </a:lnTo>
                  <a:lnTo>
                    <a:pt x="488" y="398"/>
                  </a:lnTo>
                  <a:lnTo>
                    <a:pt x="499" y="388"/>
                  </a:lnTo>
                  <a:lnTo>
                    <a:pt x="504" y="382"/>
                  </a:lnTo>
                  <a:lnTo>
                    <a:pt x="508" y="376"/>
                  </a:lnTo>
                  <a:lnTo>
                    <a:pt x="518" y="364"/>
                  </a:lnTo>
                  <a:lnTo>
                    <a:pt x="526" y="350"/>
                  </a:lnTo>
                  <a:lnTo>
                    <a:pt x="530" y="344"/>
                  </a:lnTo>
                  <a:lnTo>
                    <a:pt x="534" y="337"/>
                  </a:lnTo>
                  <a:lnTo>
                    <a:pt x="540" y="323"/>
                  </a:lnTo>
                  <a:lnTo>
                    <a:pt x="546" y="309"/>
                  </a:lnTo>
                  <a:lnTo>
                    <a:pt x="551" y="294"/>
                  </a:lnTo>
                  <a:lnTo>
                    <a:pt x="555" y="279"/>
                  </a:lnTo>
                  <a:lnTo>
                    <a:pt x="558" y="264"/>
                  </a:lnTo>
                  <a:lnTo>
                    <a:pt x="559" y="248"/>
                  </a:lnTo>
                  <a:lnTo>
                    <a:pt x="560" y="240"/>
                  </a:lnTo>
                  <a:lnTo>
                    <a:pt x="560" y="232"/>
                  </a:lnTo>
                  <a:close/>
                  <a:moveTo>
                    <a:pt x="375" y="232"/>
                  </a:moveTo>
                  <a:lnTo>
                    <a:pt x="375" y="240"/>
                  </a:lnTo>
                  <a:lnTo>
                    <a:pt x="374" y="249"/>
                  </a:lnTo>
                  <a:lnTo>
                    <a:pt x="372" y="256"/>
                  </a:lnTo>
                  <a:lnTo>
                    <a:pt x="369" y="264"/>
                  </a:lnTo>
                  <a:lnTo>
                    <a:pt x="366" y="271"/>
                  </a:lnTo>
                  <a:lnTo>
                    <a:pt x="362" y="277"/>
                  </a:lnTo>
                  <a:lnTo>
                    <a:pt x="357" y="284"/>
                  </a:lnTo>
                  <a:lnTo>
                    <a:pt x="354" y="287"/>
                  </a:lnTo>
                  <a:lnTo>
                    <a:pt x="352" y="289"/>
                  </a:lnTo>
                  <a:lnTo>
                    <a:pt x="346" y="295"/>
                  </a:lnTo>
                  <a:lnTo>
                    <a:pt x="343" y="297"/>
                  </a:lnTo>
                  <a:lnTo>
                    <a:pt x="340" y="299"/>
                  </a:lnTo>
                  <a:lnTo>
                    <a:pt x="333" y="303"/>
                  </a:lnTo>
                  <a:lnTo>
                    <a:pt x="326" y="307"/>
                  </a:lnTo>
                  <a:lnTo>
                    <a:pt x="319" y="309"/>
                  </a:lnTo>
                  <a:lnTo>
                    <a:pt x="311" y="311"/>
                  </a:lnTo>
                  <a:lnTo>
                    <a:pt x="303" y="312"/>
                  </a:lnTo>
                  <a:lnTo>
                    <a:pt x="295" y="313"/>
                  </a:lnTo>
                  <a:lnTo>
                    <a:pt x="171" y="313"/>
                  </a:lnTo>
                  <a:lnTo>
                    <a:pt x="171" y="151"/>
                  </a:lnTo>
                  <a:lnTo>
                    <a:pt x="295" y="151"/>
                  </a:lnTo>
                  <a:lnTo>
                    <a:pt x="303" y="152"/>
                  </a:lnTo>
                  <a:lnTo>
                    <a:pt x="311" y="153"/>
                  </a:lnTo>
                  <a:lnTo>
                    <a:pt x="319" y="155"/>
                  </a:lnTo>
                  <a:lnTo>
                    <a:pt x="326" y="158"/>
                  </a:lnTo>
                  <a:lnTo>
                    <a:pt x="333" y="161"/>
                  </a:lnTo>
                  <a:lnTo>
                    <a:pt x="340" y="165"/>
                  </a:lnTo>
                  <a:lnTo>
                    <a:pt x="346" y="170"/>
                  </a:lnTo>
                  <a:lnTo>
                    <a:pt x="349" y="172"/>
                  </a:lnTo>
                  <a:lnTo>
                    <a:pt x="352" y="175"/>
                  </a:lnTo>
                  <a:lnTo>
                    <a:pt x="357" y="181"/>
                  </a:lnTo>
                  <a:lnTo>
                    <a:pt x="359" y="184"/>
                  </a:lnTo>
                  <a:lnTo>
                    <a:pt x="362" y="187"/>
                  </a:lnTo>
                  <a:lnTo>
                    <a:pt x="366" y="193"/>
                  </a:lnTo>
                  <a:lnTo>
                    <a:pt x="369" y="200"/>
                  </a:lnTo>
                  <a:lnTo>
                    <a:pt x="372" y="208"/>
                  </a:lnTo>
                  <a:lnTo>
                    <a:pt x="374" y="216"/>
                  </a:lnTo>
                  <a:lnTo>
                    <a:pt x="375" y="224"/>
                  </a:lnTo>
                  <a:lnTo>
                    <a:pt x="375" y="232"/>
                  </a:lnTo>
                  <a:close/>
                </a:path>
              </a:pathLst>
            </a:custGeom>
            <a:solidFill>
              <a:srgbClr val="00AF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4487863" y="815975"/>
              <a:ext cx="1198563" cy="1190625"/>
            </a:xfrm>
            <a:custGeom>
              <a:avLst/>
              <a:gdLst>
                <a:gd name="T0" fmla="*/ 747 w 755"/>
                <a:gd name="T1" fmla="*/ 298 h 750"/>
                <a:gd name="T2" fmla="*/ 729 w 755"/>
                <a:gd name="T3" fmla="*/ 236 h 750"/>
                <a:gd name="T4" fmla="*/ 701 w 755"/>
                <a:gd name="T5" fmla="*/ 179 h 750"/>
                <a:gd name="T6" fmla="*/ 658 w 755"/>
                <a:gd name="T7" fmla="*/ 122 h 750"/>
                <a:gd name="T8" fmla="*/ 605 w 755"/>
                <a:gd name="T9" fmla="*/ 74 h 750"/>
                <a:gd name="T10" fmla="*/ 526 w 755"/>
                <a:gd name="T11" fmla="*/ 29 h 750"/>
                <a:gd name="T12" fmla="*/ 436 w 755"/>
                <a:gd name="T13" fmla="*/ 4 h 750"/>
                <a:gd name="T14" fmla="*/ 348 w 755"/>
                <a:gd name="T15" fmla="*/ 1 h 750"/>
                <a:gd name="T16" fmla="*/ 282 w 755"/>
                <a:gd name="T17" fmla="*/ 11 h 750"/>
                <a:gd name="T18" fmla="*/ 212 w 755"/>
                <a:gd name="T19" fmla="*/ 36 h 750"/>
                <a:gd name="T20" fmla="*/ 165 w 755"/>
                <a:gd name="T21" fmla="*/ 63 h 750"/>
                <a:gd name="T22" fmla="*/ 109 w 755"/>
                <a:gd name="T23" fmla="*/ 109 h 750"/>
                <a:gd name="T24" fmla="*/ 63 w 755"/>
                <a:gd name="T25" fmla="*/ 164 h 750"/>
                <a:gd name="T26" fmla="*/ 22 w 755"/>
                <a:gd name="T27" fmla="*/ 245 h 750"/>
                <a:gd name="T28" fmla="*/ 2 w 755"/>
                <a:gd name="T29" fmla="*/ 336 h 750"/>
                <a:gd name="T30" fmla="*/ 2 w 755"/>
                <a:gd name="T31" fmla="*/ 414 h 750"/>
                <a:gd name="T32" fmla="*/ 16 w 755"/>
                <a:gd name="T33" fmla="*/ 488 h 750"/>
                <a:gd name="T34" fmla="*/ 36 w 755"/>
                <a:gd name="T35" fmla="*/ 539 h 750"/>
                <a:gd name="T36" fmla="*/ 74 w 755"/>
                <a:gd name="T37" fmla="*/ 600 h 750"/>
                <a:gd name="T38" fmla="*/ 136 w 755"/>
                <a:gd name="T39" fmla="*/ 665 h 750"/>
                <a:gd name="T40" fmla="*/ 212 w 755"/>
                <a:gd name="T41" fmla="*/ 713 h 750"/>
                <a:gd name="T42" fmla="*/ 300 w 755"/>
                <a:gd name="T43" fmla="*/ 743 h 750"/>
                <a:gd name="T44" fmla="*/ 397 w 755"/>
                <a:gd name="T45" fmla="*/ 750 h 750"/>
                <a:gd name="T46" fmla="*/ 464 w 755"/>
                <a:gd name="T47" fmla="*/ 741 h 750"/>
                <a:gd name="T48" fmla="*/ 534 w 755"/>
                <a:gd name="T49" fmla="*/ 717 h 750"/>
                <a:gd name="T50" fmla="*/ 582 w 755"/>
                <a:gd name="T51" fmla="*/ 692 h 750"/>
                <a:gd name="T52" fmla="*/ 632 w 755"/>
                <a:gd name="T53" fmla="*/ 653 h 750"/>
                <a:gd name="T54" fmla="*/ 681 w 755"/>
                <a:gd name="T55" fmla="*/ 600 h 750"/>
                <a:gd name="T56" fmla="*/ 726 w 755"/>
                <a:gd name="T57" fmla="*/ 522 h 750"/>
                <a:gd name="T58" fmla="*/ 751 w 755"/>
                <a:gd name="T59" fmla="*/ 433 h 750"/>
                <a:gd name="T60" fmla="*/ 755 w 755"/>
                <a:gd name="T61" fmla="*/ 375 h 750"/>
                <a:gd name="T62" fmla="*/ 566 w 755"/>
                <a:gd name="T63" fmla="*/ 419 h 750"/>
                <a:gd name="T64" fmla="*/ 555 w 755"/>
                <a:gd name="T65" fmla="*/ 459 h 750"/>
                <a:gd name="T66" fmla="*/ 526 w 755"/>
                <a:gd name="T67" fmla="*/ 512 h 750"/>
                <a:gd name="T68" fmla="*/ 486 w 755"/>
                <a:gd name="T69" fmla="*/ 553 h 750"/>
                <a:gd name="T70" fmla="*/ 435 w 755"/>
                <a:gd name="T71" fmla="*/ 579 h 750"/>
                <a:gd name="T72" fmla="*/ 388 w 755"/>
                <a:gd name="T73" fmla="*/ 589 h 750"/>
                <a:gd name="T74" fmla="*/ 339 w 755"/>
                <a:gd name="T75" fmla="*/ 585 h 750"/>
                <a:gd name="T76" fmla="*/ 293 w 755"/>
                <a:gd name="T77" fmla="*/ 568 h 750"/>
                <a:gd name="T78" fmla="*/ 254 w 755"/>
                <a:gd name="T79" fmla="*/ 540 h 750"/>
                <a:gd name="T80" fmla="*/ 223 w 755"/>
                <a:gd name="T81" fmla="*/ 504 h 750"/>
                <a:gd name="T82" fmla="*/ 200 w 755"/>
                <a:gd name="T83" fmla="*/ 459 h 750"/>
                <a:gd name="T84" fmla="*/ 187 w 755"/>
                <a:gd name="T85" fmla="*/ 408 h 750"/>
                <a:gd name="T86" fmla="*/ 186 w 755"/>
                <a:gd name="T87" fmla="*/ 352 h 750"/>
                <a:gd name="T88" fmla="*/ 193 w 755"/>
                <a:gd name="T89" fmla="*/ 311 h 750"/>
                <a:gd name="T90" fmla="*/ 217 w 755"/>
                <a:gd name="T91" fmla="*/ 255 h 750"/>
                <a:gd name="T92" fmla="*/ 254 w 755"/>
                <a:gd name="T93" fmla="*/ 209 h 750"/>
                <a:gd name="T94" fmla="*/ 302 w 755"/>
                <a:gd name="T95" fmla="*/ 178 h 750"/>
                <a:gd name="T96" fmla="*/ 348 w 755"/>
                <a:gd name="T97" fmla="*/ 163 h 750"/>
                <a:gd name="T98" fmla="*/ 398 w 755"/>
                <a:gd name="T99" fmla="*/ 162 h 750"/>
                <a:gd name="T100" fmla="*/ 444 w 755"/>
                <a:gd name="T101" fmla="*/ 174 h 750"/>
                <a:gd name="T102" fmla="*/ 486 w 755"/>
                <a:gd name="T103" fmla="*/ 197 h 750"/>
                <a:gd name="T104" fmla="*/ 520 w 755"/>
                <a:gd name="T105" fmla="*/ 231 h 750"/>
                <a:gd name="T106" fmla="*/ 547 w 755"/>
                <a:gd name="T107" fmla="*/ 272 h 750"/>
                <a:gd name="T108" fmla="*/ 564 w 755"/>
                <a:gd name="T109" fmla="*/ 321 h 750"/>
                <a:gd name="T110" fmla="*/ 570 w 755"/>
                <a:gd name="T111" fmla="*/ 375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5" h="750">
                  <a:moveTo>
                    <a:pt x="755" y="375"/>
                  </a:moveTo>
                  <a:lnTo>
                    <a:pt x="754" y="355"/>
                  </a:lnTo>
                  <a:lnTo>
                    <a:pt x="753" y="336"/>
                  </a:lnTo>
                  <a:lnTo>
                    <a:pt x="751" y="317"/>
                  </a:lnTo>
                  <a:lnTo>
                    <a:pt x="747" y="298"/>
                  </a:lnTo>
                  <a:lnTo>
                    <a:pt x="745" y="289"/>
                  </a:lnTo>
                  <a:lnTo>
                    <a:pt x="743" y="280"/>
                  </a:lnTo>
                  <a:lnTo>
                    <a:pt x="738" y="262"/>
                  </a:lnTo>
                  <a:lnTo>
                    <a:pt x="732" y="245"/>
                  </a:lnTo>
                  <a:lnTo>
                    <a:pt x="729" y="236"/>
                  </a:lnTo>
                  <a:lnTo>
                    <a:pt x="726" y="228"/>
                  </a:lnTo>
                  <a:lnTo>
                    <a:pt x="722" y="219"/>
                  </a:lnTo>
                  <a:lnTo>
                    <a:pt x="718" y="211"/>
                  </a:lnTo>
                  <a:lnTo>
                    <a:pt x="710" y="195"/>
                  </a:lnTo>
                  <a:lnTo>
                    <a:pt x="701" y="179"/>
                  </a:lnTo>
                  <a:lnTo>
                    <a:pt x="696" y="172"/>
                  </a:lnTo>
                  <a:lnTo>
                    <a:pt x="691" y="164"/>
                  </a:lnTo>
                  <a:lnTo>
                    <a:pt x="681" y="149"/>
                  </a:lnTo>
                  <a:lnTo>
                    <a:pt x="670" y="135"/>
                  </a:lnTo>
                  <a:lnTo>
                    <a:pt x="658" y="122"/>
                  </a:lnTo>
                  <a:lnTo>
                    <a:pt x="646" y="109"/>
                  </a:lnTo>
                  <a:lnTo>
                    <a:pt x="632" y="96"/>
                  </a:lnTo>
                  <a:lnTo>
                    <a:pt x="619" y="85"/>
                  </a:lnTo>
                  <a:lnTo>
                    <a:pt x="612" y="79"/>
                  </a:lnTo>
                  <a:lnTo>
                    <a:pt x="605" y="74"/>
                  </a:lnTo>
                  <a:lnTo>
                    <a:pt x="590" y="63"/>
                  </a:lnTo>
                  <a:lnTo>
                    <a:pt x="575" y="54"/>
                  </a:lnTo>
                  <a:lnTo>
                    <a:pt x="559" y="45"/>
                  </a:lnTo>
                  <a:lnTo>
                    <a:pt x="543" y="36"/>
                  </a:lnTo>
                  <a:lnTo>
                    <a:pt x="526" y="29"/>
                  </a:lnTo>
                  <a:lnTo>
                    <a:pt x="509" y="22"/>
                  </a:lnTo>
                  <a:lnTo>
                    <a:pt x="491" y="16"/>
                  </a:lnTo>
                  <a:lnTo>
                    <a:pt x="473" y="11"/>
                  </a:lnTo>
                  <a:lnTo>
                    <a:pt x="455" y="7"/>
                  </a:lnTo>
                  <a:lnTo>
                    <a:pt x="436" y="4"/>
                  </a:lnTo>
                  <a:lnTo>
                    <a:pt x="417" y="2"/>
                  </a:lnTo>
                  <a:lnTo>
                    <a:pt x="397" y="0"/>
                  </a:lnTo>
                  <a:lnTo>
                    <a:pt x="378" y="0"/>
                  </a:lnTo>
                  <a:lnTo>
                    <a:pt x="358" y="0"/>
                  </a:lnTo>
                  <a:lnTo>
                    <a:pt x="348" y="1"/>
                  </a:lnTo>
                  <a:lnTo>
                    <a:pt x="339" y="2"/>
                  </a:lnTo>
                  <a:lnTo>
                    <a:pt x="320" y="4"/>
                  </a:lnTo>
                  <a:lnTo>
                    <a:pt x="300" y="7"/>
                  </a:lnTo>
                  <a:lnTo>
                    <a:pt x="291" y="9"/>
                  </a:lnTo>
                  <a:lnTo>
                    <a:pt x="282" y="11"/>
                  </a:lnTo>
                  <a:lnTo>
                    <a:pt x="264" y="16"/>
                  </a:lnTo>
                  <a:lnTo>
                    <a:pt x="246" y="22"/>
                  </a:lnTo>
                  <a:lnTo>
                    <a:pt x="229" y="29"/>
                  </a:lnTo>
                  <a:lnTo>
                    <a:pt x="220" y="33"/>
                  </a:lnTo>
                  <a:lnTo>
                    <a:pt x="212" y="36"/>
                  </a:lnTo>
                  <a:lnTo>
                    <a:pt x="204" y="40"/>
                  </a:lnTo>
                  <a:lnTo>
                    <a:pt x="196" y="45"/>
                  </a:lnTo>
                  <a:lnTo>
                    <a:pt x="180" y="54"/>
                  </a:lnTo>
                  <a:lnTo>
                    <a:pt x="172" y="58"/>
                  </a:lnTo>
                  <a:lnTo>
                    <a:pt x="165" y="63"/>
                  </a:lnTo>
                  <a:lnTo>
                    <a:pt x="157" y="68"/>
                  </a:lnTo>
                  <a:lnTo>
                    <a:pt x="150" y="74"/>
                  </a:lnTo>
                  <a:lnTo>
                    <a:pt x="136" y="85"/>
                  </a:lnTo>
                  <a:lnTo>
                    <a:pt x="122" y="96"/>
                  </a:lnTo>
                  <a:lnTo>
                    <a:pt x="109" y="109"/>
                  </a:lnTo>
                  <a:lnTo>
                    <a:pt x="97" y="122"/>
                  </a:lnTo>
                  <a:lnTo>
                    <a:pt x="85" y="135"/>
                  </a:lnTo>
                  <a:lnTo>
                    <a:pt x="79" y="142"/>
                  </a:lnTo>
                  <a:lnTo>
                    <a:pt x="74" y="149"/>
                  </a:lnTo>
                  <a:lnTo>
                    <a:pt x="63" y="164"/>
                  </a:lnTo>
                  <a:lnTo>
                    <a:pt x="54" y="179"/>
                  </a:lnTo>
                  <a:lnTo>
                    <a:pt x="45" y="195"/>
                  </a:lnTo>
                  <a:lnTo>
                    <a:pt x="36" y="211"/>
                  </a:lnTo>
                  <a:lnTo>
                    <a:pt x="29" y="228"/>
                  </a:lnTo>
                  <a:lnTo>
                    <a:pt x="22" y="245"/>
                  </a:lnTo>
                  <a:lnTo>
                    <a:pt x="16" y="262"/>
                  </a:lnTo>
                  <a:lnTo>
                    <a:pt x="11" y="280"/>
                  </a:lnTo>
                  <a:lnTo>
                    <a:pt x="7" y="298"/>
                  </a:lnTo>
                  <a:lnTo>
                    <a:pt x="4" y="317"/>
                  </a:lnTo>
                  <a:lnTo>
                    <a:pt x="2" y="336"/>
                  </a:lnTo>
                  <a:lnTo>
                    <a:pt x="1" y="345"/>
                  </a:lnTo>
                  <a:lnTo>
                    <a:pt x="0" y="355"/>
                  </a:lnTo>
                  <a:lnTo>
                    <a:pt x="0" y="375"/>
                  </a:lnTo>
                  <a:lnTo>
                    <a:pt x="0" y="395"/>
                  </a:lnTo>
                  <a:lnTo>
                    <a:pt x="2" y="414"/>
                  </a:lnTo>
                  <a:lnTo>
                    <a:pt x="4" y="433"/>
                  </a:lnTo>
                  <a:lnTo>
                    <a:pt x="7" y="451"/>
                  </a:lnTo>
                  <a:lnTo>
                    <a:pt x="9" y="461"/>
                  </a:lnTo>
                  <a:lnTo>
                    <a:pt x="11" y="470"/>
                  </a:lnTo>
                  <a:lnTo>
                    <a:pt x="16" y="488"/>
                  </a:lnTo>
                  <a:lnTo>
                    <a:pt x="22" y="505"/>
                  </a:lnTo>
                  <a:lnTo>
                    <a:pt x="26" y="514"/>
                  </a:lnTo>
                  <a:lnTo>
                    <a:pt x="29" y="522"/>
                  </a:lnTo>
                  <a:lnTo>
                    <a:pt x="33" y="530"/>
                  </a:lnTo>
                  <a:lnTo>
                    <a:pt x="36" y="539"/>
                  </a:lnTo>
                  <a:lnTo>
                    <a:pt x="45" y="555"/>
                  </a:lnTo>
                  <a:lnTo>
                    <a:pt x="54" y="571"/>
                  </a:lnTo>
                  <a:lnTo>
                    <a:pt x="58" y="578"/>
                  </a:lnTo>
                  <a:lnTo>
                    <a:pt x="63" y="586"/>
                  </a:lnTo>
                  <a:lnTo>
                    <a:pt x="74" y="600"/>
                  </a:lnTo>
                  <a:lnTo>
                    <a:pt x="85" y="615"/>
                  </a:lnTo>
                  <a:lnTo>
                    <a:pt x="97" y="628"/>
                  </a:lnTo>
                  <a:lnTo>
                    <a:pt x="109" y="641"/>
                  </a:lnTo>
                  <a:lnTo>
                    <a:pt x="122" y="653"/>
                  </a:lnTo>
                  <a:lnTo>
                    <a:pt x="136" y="665"/>
                  </a:lnTo>
                  <a:lnTo>
                    <a:pt x="150" y="676"/>
                  </a:lnTo>
                  <a:lnTo>
                    <a:pt x="165" y="687"/>
                  </a:lnTo>
                  <a:lnTo>
                    <a:pt x="180" y="696"/>
                  </a:lnTo>
                  <a:lnTo>
                    <a:pt x="196" y="705"/>
                  </a:lnTo>
                  <a:lnTo>
                    <a:pt x="212" y="713"/>
                  </a:lnTo>
                  <a:lnTo>
                    <a:pt x="229" y="721"/>
                  </a:lnTo>
                  <a:lnTo>
                    <a:pt x="246" y="728"/>
                  </a:lnTo>
                  <a:lnTo>
                    <a:pt x="264" y="733"/>
                  </a:lnTo>
                  <a:lnTo>
                    <a:pt x="282" y="738"/>
                  </a:lnTo>
                  <a:lnTo>
                    <a:pt x="300" y="743"/>
                  </a:lnTo>
                  <a:lnTo>
                    <a:pt x="320" y="746"/>
                  </a:lnTo>
                  <a:lnTo>
                    <a:pt x="339" y="748"/>
                  </a:lnTo>
                  <a:lnTo>
                    <a:pt x="358" y="750"/>
                  </a:lnTo>
                  <a:lnTo>
                    <a:pt x="378" y="750"/>
                  </a:lnTo>
                  <a:lnTo>
                    <a:pt x="397" y="750"/>
                  </a:lnTo>
                  <a:lnTo>
                    <a:pt x="407" y="749"/>
                  </a:lnTo>
                  <a:lnTo>
                    <a:pt x="417" y="748"/>
                  </a:lnTo>
                  <a:lnTo>
                    <a:pt x="436" y="746"/>
                  </a:lnTo>
                  <a:lnTo>
                    <a:pt x="455" y="743"/>
                  </a:lnTo>
                  <a:lnTo>
                    <a:pt x="464" y="741"/>
                  </a:lnTo>
                  <a:lnTo>
                    <a:pt x="473" y="738"/>
                  </a:lnTo>
                  <a:lnTo>
                    <a:pt x="491" y="733"/>
                  </a:lnTo>
                  <a:lnTo>
                    <a:pt x="509" y="728"/>
                  </a:lnTo>
                  <a:lnTo>
                    <a:pt x="526" y="721"/>
                  </a:lnTo>
                  <a:lnTo>
                    <a:pt x="534" y="717"/>
                  </a:lnTo>
                  <a:lnTo>
                    <a:pt x="543" y="713"/>
                  </a:lnTo>
                  <a:lnTo>
                    <a:pt x="551" y="709"/>
                  </a:lnTo>
                  <a:lnTo>
                    <a:pt x="559" y="705"/>
                  </a:lnTo>
                  <a:lnTo>
                    <a:pt x="575" y="696"/>
                  </a:lnTo>
                  <a:lnTo>
                    <a:pt x="582" y="692"/>
                  </a:lnTo>
                  <a:lnTo>
                    <a:pt x="590" y="687"/>
                  </a:lnTo>
                  <a:lnTo>
                    <a:pt x="597" y="682"/>
                  </a:lnTo>
                  <a:lnTo>
                    <a:pt x="605" y="676"/>
                  </a:lnTo>
                  <a:lnTo>
                    <a:pt x="619" y="665"/>
                  </a:lnTo>
                  <a:lnTo>
                    <a:pt x="632" y="653"/>
                  </a:lnTo>
                  <a:lnTo>
                    <a:pt x="646" y="641"/>
                  </a:lnTo>
                  <a:lnTo>
                    <a:pt x="658" y="628"/>
                  </a:lnTo>
                  <a:lnTo>
                    <a:pt x="670" y="615"/>
                  </a:lnTo>
                  <a:lnTo>
                    <a:pt x="675" y="608"/>
                  </a:lnTo>
                  <a:lnTo>
                    <a:pt x="681" y="600"/>
                  </a:lnTo>
                  <a:lnTo>
                    <a:pt x="691" y="586"/>
                  </a:lnTo>
                  <a:lnTo>
                    <a:pt x="701" y="571"/>
                  </a:lnTo>
                  <a:lnTo>
                    <a:pt x="710" y="555"/>
                  </a:lnTo>
                  <a:lnTo>
                    <a:pt x="718" y="539"/>
                  </a:lnTo>
                  <a:lnTo>
                    <a:pt x="726" y="522"/>
                  </a:lnTo>
                  <a:lnTo>
                    <a:pt x="732" y="505"/>
                  </a:lnTo>
                  <a:lnTo>
                    <a:pt x="738" y="488"/>
                  </a:lnTo>
                  <a:lnTo>
                    <a:pt x="743" y="470"/>
                  </a:lnTo>
                  <a:lnTo>
                    <a:pt x="747" y="451"/>
                  </a:lnTo>
                  <a:lnTo>
                    <a:pt x="751" y="433"/>
                  </a:lnTo>
                  <a:lnTo>
                    <a:pt x="752" y="424"/>
                  </a:lnTo>
                  <a:lnTo>
                    <a:pt x="753" y="414"/>
                  </a:lnTo>
                  <a:lnTo>
                    <a:pt x="754" y="405"/>
                  </a:lnTo>
                  <a:lnTo>
                    <a:pt x="754" y="395"/>
                  </a:lnTo>
                  <a:lnTo>
                    <a:pt x="755" y="375"/>
                  </a:lnTo>
                  <a:close/>
                  <a:moveTo>
                    <a:pt x="570" y="375"/>
                  </a:moveTo>
                  <a:lnTo>
                    <a:pt x="570" y="386"/>
                  </a:lnTo>
                  <a:lnTo>
                    <a:pt x="569" y="397"/>
                  </a:lnTo>
                  <a:lnTo>
                    <a:pt x="568" y="408"/>
                  </a:lnTo>
                  <a:lnTo>
                    <a:pt x="566" y="419"/>
                  </a:lnTo>
                  <a:lnTo>
                    <a:pt x="565" y="424"/>
                  </a:lnTo>
                  <a:lnTo>
                    <a:pt x="564" y="429"/>
                  </a:lnTo>
                  <a:lnTo>
                    <a:pt x="561" y="439"/>
                  </a:lnTo>
                  <a:lnTo>
                    <a:pt x="558" y="449"/>
                  </a:lnTo>
                  <a:lnTo>
                    <a:pt x="555" y="459"/>
                  </a:lnTo>
                  <a:lnTo>
                    <a:pt x="551" y="468"/>
                  </a:lnTo>
                  <a:lnTo>
                    <a:pt x="547" y="478"/>
                  </a:lnTo>
                  <a:lnTo>
                    <a:pt x="537" y="495"/>
                  </a:lnTo>
                  <a:lnTo>
                    <a:pt x="532" y="504"/>
                  </a:lnTo>
                  <a:lnTo>
                    <a:pt x="526" y="512"/>
                  </a:lnTo>
                  <a:lnTo>
                    <a:pt x="514" y="527"/>
                  </a:lnTo>
                  <a:lnTo>
                    <a:pt x="507" y="534"/>
                  </a:lnTo>
                  <a:lnTo>
                    <a:pt x="500" y="540"/>
                  </a:lnTo>
                  <a:lnTo>
                    <a:pt x="493" y="547"/>
                  </a:lnTo>
                  <a:lnTo>
                    <a:pt x="486" y="553"/>
                  </a:lnTo>
                  <a:lnTo>
                    <a:pt x="470" y="563"/>
                  </a:lnTo>
                  <a:lnTo>
                    <a:pt x="461" y="568"/>
                  </a:lnTo>
                  <a:lnTo>
                    <a:pt x="453" y="572"/>
                  </a:lnTo>
                  <a:lnTo>
                    <a:pt x="444" y="576"/>
                  </a:lnTo>
                  <a:lnTo>
                    <a:pt x="435" y="579"/>
                  </a:lnTo>
                  <a:lnTo>
                    <a:pt x="426" y="582"/>
                  </a:lnTo>
                  <a:lnTo>
                    <a:pt x="417" y="585"/>
                  </a:lnTo>
                  <a:lnTo>
                    <a:pt x="407" y="587"/>
                  </a:lnTo>
                  <a:lnTo>
                    <a:pt x="398" y="588"/>
                  </a:lnTo>
                  <a:lnTo>
                    <a:pt x="388" y="589"/>
                  </a:lnTo>
                  <a:lnTo>
                    <a:pt x="378" y="589"/>
                  </a:lnTo>
                  <a:lnTo>
                    <a:pt x="368" y="589"/>
                  </a:lnTo>
                  <a:lnTo>
                    <a:pt x="358" y="588"/>
                  </a:lnTo>
                  <a:lnTo>
                    <a:pt x="348" y="587"/>
                  </a:lnTo>
                  <a:lnTo>
                    <a:pt x="339" y="585"/>
                  </a:lnTo>
                  <a:lnTo>
                    <a:pt x="330" y="582"/>
                  </a:lnTo>
                  <a:lnTo>
                    <a:pt x="320" y="579"/>
                  </a:lnTo>
                  <a:lnTo>
                    <a:pt x="310" y="576"/>
                  </a:lnTo>
                  <a:lnTo>
                    <a:pt x="302" y="572"/>
                  </a:lnTo>
                  <a:lnTo>
                    <a:pt x="293" y="568"/>
                  </a:lnTo>
                  <a:lnTo>
                    <a:pt x="285" y="563"/>
                  </a:lnTo>
                  <a:lnTo>
                    <a:pt x="277" y="558"/>
                  </a:lnTo>
                  <a:lnTo>
                    <a:pt x="269" y="553"/>
                  </a:lnTo>
                  <a:lnTo>
                    <a:pt x="262" y="547"/>
                  </a:lnTo>
                  <a:lnTo>
                    <a:pt x="254" y="540"/>
                  </a:lnTo>
                  <a:lnTo>
                    <a:pt x="247" y="534"/>
                  </a:lnTo>
                  <a:lnTo>
                    <a:pt x="241" y="527"/>
                  </a:lnTo>
                  <a:lnTo>
                    <a:pt x="234" y="519"/>
                  </a:lnTo>
                  <a:lnTo>
                    <a:pt x="228" y="512"/>
                  </a:lnTo>
                  <a:lnTo>
                    <a:pt x="223" y="504"/>
                  </a:lnTo>
                  <a:lnTo>
                    <a:pt x="217" y="495"/>
                  </a:lnTo>
                  <a:lnTo>
                    <a:pt x="212" y="486"/>
                  </a:lnTo>
                  <a:lnTo>
                    <a:pt x="208" y="478"/>
                  </a:lnTo>
                  <a:lnTo>
                    <a:pt x="203" y="468"/>
                  </a:lnTo>
                  <a:lnTo>
                    <a:pt x="200" y="459"/>
                  </a:lnTo>
                  <a:lnTo>
                    <a:pt x="196" y="449"/>
                  </a:lnTo>
                  <a:lnTo>
                    <a:pt x="193" y="439"/>
                  </a:lnTo>
                  <a:lnTo>
                    <a:pt x="191" y="429"/>
                  </a:lnTo>
                  <a:lnTo>
                    <a:pt x="188" y="419"/>
                  </a:lnTo>
                  <a:lnTo>
                    <a:pt x="187" y="408"/>
                  </a:lnTo>
                  <a:lnTo>
                    <a:pt x="186" y="397"/>
                  </a:lnTo>
                  <a:lnTo>
                    <a:pt x="185" y="386"/>
                  </a:lnTo>
                  <a:lnTo>
                    <a:pt x="185" y="375"/>
                  </a:lnTo>
                  <a:lnTo>
                    <a:pt x="185" y="363"/>
                  </a:lnTo>
                  <a:lnTo>
                    <a:pt x="186" y="352"/>
                  </a:lnTo>
                  <a:lnTo>
                    <a:pt x="187" y="342"/>
                  </a:lnTo>
                  <a:lnTo>
                    <a:pt x="188" y="331"/>
                  </a:lnTo>
                  <a:lnTo>
                    <a:pt x="190" y="326"/>
                  </a:lnTo>
                  <a:lnTo>
                    <a:pt x="191" y="321"/>
                  </a:lnTo>
                  <a:lnTo>
                    <a:pt x="193" y="311"/>
                  </a:lnTo>
                  <a:lnTo>
                    <a:pt x="196" y="301"/>
                  </a:lnTo>
                  <a:lnTo>
                    <a:pt x="200" y="291"/>
                  </a:lnTo>
                  <a:lnTo>
                    <a:pt x="203" y="282"/>
                  </a:lnTo>
                  <a:lnTo>
                    <a:pt x="208" y="272"/>
                  </a:lnTo>
                  <a:lnTo>
                    <a:pt x="217" y="255"/>
                  </a:lnTo>
                  <a:lnTo>
                    <a:pt x="223" y="246"/>
                  </a:lnTo>
                  <a:lnTo>
                    <a:pt x="228" y="238"/>
                  </a:lnTo>
                  <a:lnTo>
                    <a:pt x="241" y="223"/>
                  </a:lnTo>
                  <a:lnTo>
                    <a:pt x="247" y="216"/>
                  </a:lnTo>
                  <a:lnTo>
                    <a:pt x="254" y="209"/>
                  </a:lnTo>
                  <a:lnTo>
                    <a:pt x="262" y="203"/>
                  </a:lnTo>
                  <a:lnTo>
                    <a:pt x="269" y="197"/>
                  </a:lnTo>
                  <a:lnTo>
                    <a:pt x="285" y="187"/>
                  </a:lnTo>
                  <a:lnTo>
                    <a:pt x="293" y="182"/>
                  </a:lnTo>
                  <a:lnTo>
                    <a:pt x="302" y="178"/>
                  </a:lnTo>
                  <a:lnTo>
                    <a:pt x="310" y="174"/>
                  </a:lnTo>
                  <a:lnTo>
                    <a:pt x="320" y="170"/>
                  </a:lnTo>
                  <a:lnTo>
                    <a:pt x="330" y="168"/>
                  </a:lnTo>
                  <a:lnTo>
                    <a:pt x="339" y="165"/>
                  </a:lnTo>
                  <a:lnTo>
                    <a:pt x="348" y="163"/>
                  </a:lnTo>
                  <a:lnTo>
                    <a:pt x="358" y="162"/>
                  </a:lnTo>
                  <a:lnTo>
                    <a:pt x="368" y="161"/>
                  </a:lnTo>
                  <a:lnTo>
                    <a:pt x="378" y="161"/>
                  </a:lnTo>
                  <a:lnTo>
                    <a:pt x="388" y="161"/>
                  </a:lnTo>
                  <a:lnTo>
                    <a:pt x="398" y="162"/>
                  </a:lnTo>
                  <a:lnTo>
                    <a:pt x="407" y="163"/>
                  </a:lnTo>
                  <a:lnTo>
                    <a:pt x="417" y="165"/>
                  </a:lnTo>
                  <a:lnTo>
                    <a:pt x="426" y="168"/>
                  </a:lnTo>
                  <a:lnTo>
                    <a:pt x="435" y="170"/>
                  </a:lnTo>
                  <a:lnTo>
                    <a:pt x="444" y="174"/>
                  </a:lnTo>
                  <a:lnTo>
                    <a:pt x="453" y="178"/>
                  </a:lnTo>
                  <a:lnTo>
                    <a:pt x="461" y="182"/>
                  </a:lnTo>
                  <a:lnTo>
                    <a:pt x="470" y="187"/>
                  </a:lnTo>
                  <a:lnTo>
                    <a:pt x="478" y="192"/>
                  </a:lnTo>
                  <a:lnTo>
                    <a:pt x="486" y="197"/>
                  </a:lnTo>
                  <a:lnTo>
                    <a:pt x="493" y="203"/>
                  </a:lnTo>
                  <a:lnTo>
                    <a:pt x="500" y="209"/>
                  </a:lnTo>
                  <a:lnTo>
                    <a:pt x="507" y="216"/>
                  </a:lnTo>
                  <a:lnTo>
                    <a:pt x="514" y="223"/>
                  </a:lnTo>
                  <a:lnTo>
                    <a:pt x="520" y="231"/>
                  </a:lnTo>
                  <a:lnTo>
                    <a:pt x="526" y="238"/>
                  </a:lnTo>
                  <a:lnTo>
                    <a:pt x="532" y="246"/>
                  </a:lnTo>
                  <a:lnTo>
                    <a:pt x="537" y="255"/>
                  </a:lnTo>
                  <a:lnTo>
                    <a:pt x="542" y="263"/>
                  </a:lnTo>
                  <a:lnTo>
                    <a:pt x="547" y="272"/>
                  </a:lnTo>
                  <a:lnTo>
                    <a:pt x="551" y="282"/>
                  </a:lnTo>
                  <a:lnTo>
                    <a:pt x="555" y="291"/>
                  </a:lnTo>
                  <a:lnTo>
                    <a:pt x="558" y="301"/>
                  </a:lnTo>
                  <a:lnTo>
                    <a:pt x="561" y="311"/>
                  </a:lnTo>
                  <a:lnTo>
                    <a:pt x="564" y="321"/>
                  </a:lnTo>
                  <a:lnTo>
                    <a:pt x="566" y="331"/>
                  </a:lnTo>
                  <a:lnTo>
                    <a:pt x="568" y="342"/>
                  </a:lnTo>
                  <a:lnTo>
                    <a:pt x="569" y="352"/>
                  </a:lnTo>
                  <a:lnTo>
                    <a:pt x="570" y="363"/>
                  </a:lnTo>
                  <a:lnTo>
                    <a:pt x="570" y="375"/>
                  </a:lnTo>
                  <a:close/>
                </a:path>
              </a:pathLst>
            </a:custGeom>
            <a:solidFill>
              <a:srgbClr val="00AF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393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9" r:id="rId4"/>
    <p:sldLayoutId id="2147483680" r:id="rId5"/>
    <p:sldLayoutId id="2147483681" r:id="rId6"/>
    <p:sldLayoutId id="2147483663" r:id="rId7"/>
    <p:sldLayoutId id="2147483682" r:id="rId8"/>
    <p:sldLayoutId id="2147483683" r:id="rId9"/>
    <p:sldLayoutId id="2147483684" r:id="rId10"/>
    <p:sldLayoutId id="2147483673" r:id="rId11"/>
    <p:sldLayoutId id="2147483685" r:id="rId12"/>
    <p:sldLayoutId id="2147483652" r:id="rId13"/>
    <p:sldLayoutId id="2147483686" r:id="rId14"/>
    <p:sldLayoutId id="2147483655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97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8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1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5F327FC-6B9B-4159-A0B5-9C23DD468448}" type="datetime1">
              <a:rPr lang="fi-FI" smtClean="0"/>
              <a:t>4.6.2019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7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26" Type="http://schemas.openxmlformats.org/officeDocument/2006/relationships/image" Target="../media/image34.sv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0.jpg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24" Type="http://schemas.openxmlformats.org/officeDocument/2006/relationships/image" Target="../media/image32.sv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52" y="5091762"/>
            <a:ext cx="5875644" cy="1264588"/>
          </a:xfr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fi-FI" sz="1800" cap="none" dirty="0">
                <a:solidFill>
                  <a:schemeClr val="tx1"/>
                </a:solidFill>
              </a:rPr>
              <a:t>ONNETTOMUUKSIEN EHKÄISYN TOIMINTAOHJELMAN VALMISTELU, TÖRMÄYTTÄMÖ 5.6.2019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4330" y="5091763"/>
            <a:ext cx="2374134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US" sz="1700" b="1" dirty="0">
                <a:latin typeface="+mj-lt"/>
              </a:rPr>
              <a:t>Jonna Heliskoski</a:t>
            </a:r>
          </a:p>
          <a:p>
            <a:pPr defTabSz="914400">
              <a:spcBef>
                <a:spcPts val="1000"/>
              </a:spcBef>
            </a:pPr>
            <a:r>
              <a:rPr lang="en-US" sz="1700" dirty="0">
                <a:latin typeface="+mj-lt"/>
              </a:rPr>
              <a:t>CEO, PhD candidate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9580697-8F31-4E51-96FF-79BE5D9BFE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196752"/>
            <a:ext cx="3788736" cy="314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41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henkilö, sisä, katsominen, rakennus&#10;&#10;Kuvaus luotu automaattisesti">
            <a:extLst>
              <a:ext uri="{FF2B5EF4-FFF2-40B4-BE49-F238E27FC236}">
                <a16:creationId xmlns:a16="http://schemas.microsoft.com/office/drawing/2014/main" id="{A3976169-914A-4386-83EB-E76F002DE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0" b="8772"/>
          <a:stretch/>
        </p:blipFill>
        <p:spPr>
          <a:xfrm>
            <a:off x="12456" y="-18843"/>
            <a:ext cx="9144000" cy="5104027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05EF53A1-F954-434C-950C-70A975CB3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948" y="5229200"/>
            <a:ext cx="8176104" cy="1236440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fi-FI" dirty="0">
                <a:solidFill>
                  <a:schemeClr val="tx1"/>
                </a:solidFill>
              </a:rPr>
              <a:t>Tulosten muokkaaminen ja esittäminen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9AA3D11F-2993-CD4B-941F-38CFC7374B26}"/>
              </a:ext>
            </a:extLst>
          </p:cNvPr>
          <p:cNvSpPr txBox="1"/>
          <p:nvPr/>
        </p:nvSpPr>
        <p:spPr>
          <a:xfrm>
            <a:off x="12456" y="4696642"/>
            <a:ext cx="1317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Kuva: </a:t>
            </a:r>
            <a:r>
              <a:rPr lang="fi-FI" sz="1050" dirty="0" err="1">
                <a:solidFill>
                  <a:schemeClr val="bg1"/>
                </a:solidFill>
              </a:rPr>
              <a:t>unsplash.com</a:t>
            </a:r>
            <a:endParaRPr lang="fi-FI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A285F22-6467-4B61-A6AE-410653F29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47397" cy="68580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3D21C40-644D-4DAF-9F15-7E6DAA2DC140}"/>
              </a:ext>
            </a:extLst>
          </p:cNvPr>
          <p:cNvSpPr txBox="1"/>
          <p:nvPr/>
        </p:nvSpPr>
        <p:spPr>
          <a:xfrm>
            <a:off x="4211960" y="116632"/>
            <a:ext cx="4352474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b="1" dirty="0"/>
              <a:t>15 muutostavoitetta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 b="1" dirty="0"/>
              <a:t>8 tekojen luokkaa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100" dirty="0"/>
              <a:t>Kohderyhmien, tarpeiden ja motivaatioiden tunnistaminen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100" dirty="0"/>
              <a:t>Yhteiskunnallinen vaikuttaminen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100" dirty="0"/>
              <a:t>Tutkimus ja kehittäminen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100" dirty="0"/>
              <a:t>Sidosryhmätyö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100" dirty="0"/>
              <a:t>Muutoksen johtaminen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100" dirty="0"/>
              <a:t>Digitalisaation hyödyntäminen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100" dirty="0"/>
              <a:t>Väestöryhmien turvallisuusosaamisen lisääminen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100" dirty="0"/>
              <a:t>Tiedostus ja viestintä </a:t>
            </a:r>
            <a:endParaRPr lang="fi-FI" sz="12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 b="1" dirty="0"/>
              <a:t>n. 250 konkreettista tekoa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 dirty="0"/>
              <a:t>Tekojen kohdentumisen ja resursoinnin luokittelu</a:t>
            </a:r>
          </a:p>
          <a:p>
            <a:pPr marL="800100" lvl="1" indent="-342900">
              <a:buFont typeface="+mj-lt"/>
              <a:buAutoNum type="alphaUcPeriod"/>
            </a:pPr>
            <a:r>
              <a:rPr lang="fi-FI" sz="1100" dirty="0"/>
              <a:t>Sisäinen kehittäminen</a:t>
            </a:r>
          </a:p>
          <a:p>
            <a:pPr marL="800100" lvl="1" indent="-342900">
              <a:buFont typeface="+mj-lt"/>
              <a:buAutoNum type="alphaUcPeriod"/>
            </a:pPr>
            <a:r>
              <a:rPr lang="fi-FI" sz="1100" dirty="0"/>
              <a:t>Yleiset, kohdentamattomat toimenpiteet</a:t>
            </a:r>
          </a:p>
          <a:p>
            <a:pPr marL="800100" lvl="1" indent="-342900">
              <a:buFont typeface="+mj-lt"/>
              <a:buAutoNum type="alphaUcPeriod"/>
            </a:pPr>
            <a:r>
              <a:rPr lang="fi-FI" sz="1100" dirty="0"/>
              <a:t>Toimintaympäristöt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i-FI" sz="1100" dirty="0"/>
              <a:t>Varhaiskasvatus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i-FI" sz="1100" dirty="0"/>
              <a:t>Peruskoulu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i-FI" sz="1100" dirty="0"/>
              <a:t>Oppilaitos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i-FI" sz="1100" dirty="0"/>
              <a:t>Koti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i-FI" sz="1100" dirty="0"/>
              <a:t>Harrastus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i-FI" sz="1100" dirty="0"/>
              <a:t>Työpaikka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i-FI" sz="1100" dirty="0"/>
              <a:t>Hoitolaitos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i-FI" sz="1100" dirty="0"/>
              <a:t>Liikenne/infra</a:t>
            </a:r>
          </a:p>
          <a:p>
            <a:pPr marL="800100" lvl="1" indent="-342900">
              <a:buFont typeface="+mj-lt"/>
              <a:buAutoNum type="alphaUcPeriod"/>
            </a:pPr>
            <a:r>
              <a:rPr lang="fi-FI" sz="1100" dirty="0"/>
              <a:t>Väestöryhmä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i-FI" sz="1100" dirty="0"/>
              <a:t>Ikäihmiset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i-FI" sz="1100" dirty="0"/>
              <a:t>Vammaiset, liikuntarajoitteiset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i-FI" sz="1100" dirty="0"/>
              <a:t>Maahanmuuttajat</a:t>
            </a:r>
          </a:p>
          <a:p>
            <a:pPr marL="800100" lvl="1" indent="-342900">
              <a:buFont typeface="+mj-lt"/>
              <a:buAutoNum type="alphaUcPeriod"/>
            </a:pPr>
            <a:r>
              <a:rPr lang="fi-FI" sz="1100" dirty="0"/>
              <a:t>Pelastustoimen ensisijainen rooli toteutuksessa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i-FI" sz="1100" dirty="0"/>
              <a:t>Omaa toimintaa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i-FI" sz="1100" dirty="0"/>
              <a:t>Mahdollistaa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i-FI" sz="1100" dirty="0"/>
              <a:t>Sidosryhmien toimintaa</a:t>
            </a:r>
          </a:p>
          <a:p>
            <a:pPr marL="800100" lvl="1" indent="-342900">
              <a:buFont typeface="+mj-lt"/>
              <a:buAutoNum type="alphaUcPeriod"/>
            </a:pPr>
            <a:r>
              <a:rPr lang="fi-FI" sz="1100" dirty="0"/>
              <a:t>Toteutuksen resurssien painotus (yht. 100 %)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i-FI" sz="1100" dirty="0"/>
              <a:t>Oman toiminnan osuus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i-FI" sz="1100" dirty="0"/>
              <a:t>Sidosryhmien toiminnan osuus</a:t>
            </a:r>
          </a:p>
          <a:p>
            <a:pPr marL="685800" lvl="1" indent="-228600">
              <a:buFont typeface="+mj-lt"/>
              <a:buAutoNum type="alphaUcPeriod"/>
            </a:pPr>
            <a:r>
              <a:rPr lang="fi-FI" sz="1100" dirty="0"/>
              <a:t>Intervention kohdentuminen turvallisuusketjussa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fi-FI" sz="1100" dirty="0"/>
              <a:t>xx</a:t>
            </a:r>
          </a:p>
          <a:p>
            <a:pPr marL="685800" lvl="1" indent="-228600">
              <a:buFont typeface="+mj-lt"/>
              <a:buAutoNum type="alphaUcPeriod"/>
            </a:pPr>
            <a:r>
              <a:rPr lang="fi-FI" sz="1100" dirty="0"/>
              <a:t>Onnistumisen mittarit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800100" lvl="1" indent="-342900">
              <a:buFont typeface="+mj-lt"/>
              <a:buAutoNum type="alphaUcPeriod"/>
            </a:pPr>
            <a:endParaRPr lang="fi-FI" sz="1100" dirty="0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4D6AC072-F8B9-4154-A217-928C995F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420888"/>
            <a:ext cx="3747397" cy="1325562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algn="ctr"/>
            <a:r>
              <a:rPr lang="fi-FI" dirty="0"/>
              <a:t>Aineiston luokittelu</a:t>
            </a:r>
          </a:p>
        </p:txBody>
      </p:sp>
    </p:spTree>
    <p:extLst>
      <p:ext uri="{BB962C8B-B14F-4D97-AF65-F5344CB8AC3E}">
        <p14:creationId xmlns:p14="http://schemas.microsoft.com/office/powerpoint/2010/main" val="2326208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elektroniikka, piiri&#10;&#10;Kuvaus luotu automaattisesti">
            <a:extLst>
              <a:ext uri="{FF2B5EF4-FFF2-40B4-BE49-F238E27FC236}">
                <a16:creationId xmlns:a16="http://schemas.microsoft.com/office/drawing/2014/main" id="{9C313A2E-25DC-4321-B575-07C815720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7" r="11160" b="92"/>
          <a:stretch/>
        </p:blipFill>
        <p:spPr>
          <a:xfrm>
            <a:off x="0" y="0"/>
            <a:ext cx="9144000" cy="6851650"/>
          </a:xfrm>
          <a:prstGeom prst="rect">
            <a:avLst/>
          </a:prstGeom>
        </p:spPr>
      </p:pic>
      <p:pic>
        <p:nvPicPr>
          <p:cNvPr id="8" name="Kuva 7" descr="Luokkahuone">
            <a:extLst>
              <a:ext uri="{FF2B5EF4-FFF2-40B4-BE49-F238E27FC236}">
                <a16:creationId xmlns:a16="http://schemas.microsoft.com/office/drawing/2014/main" id="{42720B5B-70D1-4E8F-AB35-594CA44C8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8304" y="332656"/>
            <a:ext cx="914400" cy="914400"/>
          </a:xfrm>
          <a:prstGeom prst="rect">
            <a:avLst/>
          </a:prstGeom>
        </p:spPr>
      </p:pic>
      <p:pic>
        <p:nvPicPr>
          <p:cNvPr id="12" name="Kuva 11" descr="Hammasrattaat">
            <a:extLst>
              <a:ext uri="{FF2B5EF4-FFF2-40B4-BE49-F238E27FC236}">
                <a16:creationId xmlns:a16="http://schemas.microsoft.com/office/drawing/2014/main" id="{60620190-CA26-4809-AE1C-ABFE05C1B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11916" y="4390529"/>
            <a:ext cx="721949" cy="721949"/>
          </a:xfrm>
          <a:prstGeom prst="rect">
            <a:avLst/>
          </a:prstGeom>
        </p:spPr>
      </p:pic>
      <p:pic>
        <p:nvPicPr>
          <p:cNvPr id="16" name="Kuva 15" descr="Liiketoiminnan kasvu">
            <a:extLst>
              <a:ext uri="{FF2B5EF4-FFF2-40B4-BE49-F238E27FC236}">
                <a16:creationId xmlns:a16="http://schemas.microsoft.com/office/drawing/2014/main" id="{5DD8265C-238B-4D55-B33D-16BC605F4A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1845" y="4198078"/>
            <a:ext cx="914400" cy="914400"/>
          </a:xfrm>
          <a:prstGeom prst="rect">
            <a:avLst/>
          </a:prstGeom>
        </p:spPr>
      </p:pic>
      <p:pic>
        <p:nvPicPr>
          <p:cNvPr id="20" name="Kuva 19" descr="Nukkuminen">
            <a:extLst>
              <a:ext uri="{FF2B5EF4-FFF2-40B4-BE49-F238E27FC236}">
                <a16:creationId xmlns:a16="http://schemas.microsoft.com/office/drawing/2014/main" id="{3DB5A95F-CB29-4763-9940-3F497979E0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0402" y="4309678"/>
            <a:ext cx="914400" cy="914400"/>
          </a:xfrm>
          <a:prstGeom prst="rect">
            <a:avLst/>
          </a:prstGeom>
        </p:spPr>
      </p:pic>
      <p:pic>
        <p:nvPicPr>
          <p:cNvPr id="22" name="Kuva 21" descr="Suihku">
            <a:extLst>
              <a:ext uri="{FF2B5EF4-FFF2-40B4-BE49-F238E27FC236}">
                <a16:creationId xmlns:a16="http://schemas.microsoft.com/office/drawing/2014/main" id="{09352C95-F8CB-4B31-9AB1-101C4A3406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84498" y="4265423"/>
            <a:ext cx="648072" cy="648072"/>
          </a:xfrm>
          <a:prstGeom prst="rect">
            <a:avLst/>
          </a:prstGeom>
        </p:spPr>
      </p:pic>
      <p:pic>
        <p:nvPicPr>
          <p:cNvPr id="24" name="Kuva 23" descr="Linja-auto">
            <a:extLst>
              <a:ext uri="{FF2B5EF4-FFF2-40B4-BE49-F238E27FC236}">
                <a16:creationId xmlns:a16="http://schemas.microsoft.com/office/drawing/2014/main" id="{89B61BAC-6CBB-4963-8079-09117E72F4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55776" y="3284984"/>
            <a:ext cx="914400" cy="914400"/>
          </a:xfrm>
          <a:prstGeom prst="rect">
            <a:avLst/>
          </a:prstGeom>
        </p:spPr>
      </p:pic>
      <p:pic>
        <p:nvPicPr>
          <p:cNvPr id="26" name="Kuva 25" descr="Moottoripyörä">
            <a:extLst>
              <a:ext uri="{FF2B5EF4-FFF2-40B4-BE49-F238E27FC236}">
                <a16:creationId xmlns:a16="http://schemas.microsoft.com/office/drawing/2014/main" id="{5338D15A-2AE1-48C8-8901-E013054ED6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16016" y="3342630"/>
            <a:ext cx="914400" cy="914400"/>
          </a:xfrm>
          <a:prstGeom prst="rect">
            <a:avLst/>
          </a:prstGeom>
        </p:spPr>
      </p:pic>
      <p:pic>
        <p:nvPicPr>
          <p:cNvPr id="28" name="Kuva 27" descr="Juoksu">
            <a:extLst>
              <a:ext uri="{FF2B5EF4-FFF2-40B4-BE49-F238E27FC236}">
                <a16:creationId xmlns:a16="http://schemas.microsoft.com/office/drawing/2014/main" id="{3363E152-01D7-4656-AEE2-B9BB71B823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639344" y="4077072"/>
            <a:ext cx="453752" cy="453752"/>
          </a:xfrm>
          <a:prstGeom prst="rect">
            <a:avLst/>
          </a:prstGeom>
        </p:spPr>
      </p:pic>
      <p:pic>
        <p:nvPicPr>
          <p:cNvPr id="30" name="Kuva 29" descr="Tennis">
            <a:extLst>
              <a:ext uri="{FF2B5EF4-FFF2-40B4-BE49-F238E27FC236}">
                <a16:creationId xmlns:a16="http://schemas.microsoft.com/office/drawing/2014/main" id="{B52D66C3-3396-48B2-B21C-7986C6FE20E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98476" y="247905"/>
            <a:ext cx="770384" cy="770384"/>
          </a:xfrm>
          <a:prstGeom prst="rect">
            <a:avLst/>
          </a:prstGeom>
        </p:spPr>
      </p:pic>
      <p:pic>
        <p:nvPicPr>
          <p:cNvPr id="32" name="Kuva 31" descr="Voimistelija: permanto">
            <a:extLst>
              <a:ext uri="{FF2B5EF4-FFF2-40B4-BE49-F238E27FC236}">
                <a16:creationId xmlns:a16="http://schemas.microsoft.com/office/drawing/2014/main" id="{B4715B14-F178-4389-9BE1-10345766398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91406" y="188640"/>
            <a:ext cx="914400" cy="914400"/>
          </a:xfrm>
          <a:prstGeom prst="rect">
            <a:avLst/>
          </a:prstGeom>
        </p:spPr>
      </p:pic>
      <p:pic>
        <p:nvPicPr>
          <p:cNvPr id="34" name="Kuva 33" descr="Lapsi ja ilmapallo">
            <a:extLst>
              <a:ext uri="{FF2B5EF4-FFF2-40B4-BE49-F238E27FC236}">
                <a16:creationId xmlns:a16="http://schemas.microsoft.com/office/drawing/2014/main" id="{23B55BA3-93CE-4503-B9AF-E22FF5C775B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284909" y="908016"/>
            <a:ext cx="914400" cy="914400"/>
          </a:xfrm>
          <a:prstGeom prst="rect">
            <a:avLst/>
          </a:prstGeom>
        </p:spPr>
      </p:pic>
      <p:pic>
        <p:nvPicPr>
          <p:cNvPr id="36" name="Kuva 35" descr="Konttaava vauva">
            <a:extLst>
              <a:ext uri="{FF2B5EF4-FFF2-40B4-BE49-F238E27FC236}">
                <a16:creationId xmlns:a16="http://schemas.microsoft.com/office/drawing/2014/main" id="{D8B2A93F-7250-400A-BAF1-6CA65CAA6EF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870329" y="1257426"/>
            <a:ext cx="593877" cy="593877"/>
          </a:xfrm>
          <a:prstGeom prst="rect">
            <a:avLst/>
          </a:prstGeom>
        </p:spPr>
      </p:pic>
      <p:sp>
        <p:nvSpPr>
          <p:cNvPr id="37" name="Suorakulmio 36">
            <a:extLst>
              <a:ext uri="{FF2B5EF4-FFF2-40B4-BE49-F238E27FC236}">
                <a16:creationId xmlns:a16="http://schemas.microsoft.com/office/drawing/2014/main" id="{FB80D2FC-53EA-4DCE-9B4D-80338AA67083}"/>
              </a:ext>
            </a:extLst>
          </p:cNvPr>
          <p:cNvSpPr/>
          <p:nvPr/>
        </p:nvSpPr>
        <p:spPr>
          <a:xfrm>
            <a:off x="6732240" y="1225352"/>
            <a:ext cx="2304256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780CF477-4007-4851-AFB4-17940526256F}"/>
              </a:ext>
            </a:extLst>
          </p:cNvPr>
          <p:cNvSpPr txBox="1"/>
          <p:nvPr/>
        </p:nvSpPr>
        <p:spPr>
          <a:xfrm>
            <a:off x="7244009" y="1267050"/>
            <a:ext cx="1220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Peruskoulu</a:t>
            </a:r>
          </a:p>
        </p:txBody>
      </p:sp>
      <p:sp>
        <p:nvSpPr>
          <p:cNvPr id="39" name="Suorakulmio 38">
            <a:extLst>
              <a:ext uri="{FF2B5EF4-FFF2-40B4-BE49-F238E27FC236}">
                <a16:creationId xmlns:a16="http://schemas.microsoft.com/office/drawing/2014/main" id="{1FE61C63-7911-46FB-A1C9-E3D8934E934D}"/>
              </a:ext>
            </a:extLst>
          </p:cNvPr>
          <p:cNvSpPr/>
          <p:nvPr/>
        </p:nvSpPr>
        <p:spPr>
          <a:xfrm>
            <a:off x="6804248" y="1636382"/>
            <a:ext cx="504056" cy="1000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C8041627-9A03-4986-B065-61AAB800092D}"/>
              </a:ext>
            </a:extLst>
          </p:cNvPr>
          <p:cNvSpPr txBox="1"/>
          <p:nvPr/>
        </p:nvSpPr>
        <p:spPr>
          <a:xfrm rot="17755071">
            <a:off x="6844704" y="1998148"/>
            <a:ext cx="450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/>
              <a:t>Teot</a:t>
            </a:r>
          </a:p>
        </p:txBody>
      </p:sp>
      <p:sp>
        <p:nvSpPr>
          <p:cNvPr id="41" name="Suorakulmio 40">
            <a:extLst>
              <a:ext uri="{FF2B5EF4-FFF2-40B4-BE49-F238E27FC236}">
                <a16:creationId xmlns:a16="http://schemas.microsoft.com/office/drawing/2014/main" id="{24E90353-C2FA-431A-9E29-CFC9CFACF704}"/>
              </a:ext>
            </a:extLst>
          </p:cNvPr>
          <p:cNvSpPr/>
          <p:nvPr/>
        </p:nvSpPr>
        <p:spPr>
          <a:xfrm>
            <a:off x="7420848" y="1636382"/>
            <a:ext cx="504056" cy="1000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04D33EB1-DABD-4025-A3DD-29CC7346DD29}"/>
              </a:ext>
            </a:extLst>
          </p:cNvPr>
          <p:cNvSpPr txBox="1"/>
          <p:nvPr/>
        </p:nvSpPr>
        <p:spPr>
          <a:xfrm rot="17755071">
            <a:off x="7193802" y="1989307"/>
            <a:ext cx="958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/>
              <a:t>Sidosryhmät</a:t>
            </a:r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5DA54F32-244F-482E-BB7D-F821C8DAD4F5}"/>
              </a:ext>
            </a:extLst>
          </p:cNvPr>
          <p:cNvSpPr/>
          <p:nvPr/>
        </p:nvSpPr>
        <p:spPr>
          <a:xfrm>
            <a:off x="6804248" y="1636382"/>
            <a:ext cx="504056" cy="1000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D85702BE-EBF4-4CE9-BCC8-66487890ADAF}"/>
              </a:ext>
            </a:extLst>
          </p:cNvPr>
          <p:cNvSpPr txBox="1"/>
          <p:nvPr/>
        </p:nvSpPr>
        <p:spPr>
          <a:xfrm rot="17755071">
            <a:off x="6776377" y="1980118"/>
            <a:ext cx="50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/>
              <a:t>Teot</a:t>
            </a:r>
          </a:p>
        </p:txBody>
      </p:sp>
      <p:sp>
        <p:nvSpPr>
          <p:cNvPr id="45" name="Suorakulmio 44">
            <a:extLst>
              <a:ext uri="{FF2B5EF4-FFF2-40B4-BE49-F238E27FC236}">
                <a16:creationId xmlns:a16="http://schemas.microsoft.com/office/drawing/2014/main" id="{11413BB6-F7AA-4776-A2E0-1D4DB29068A0}"/>
              </a:ext>
            </a:extLst>
          </p:cNvPr>
          <p:cNvSpPr/>
          <p:nvPr/>
        </p:nvSpPr>
        <p:spPr>
          <a:xfrm>
            <a:off x="8042545" y="1636382"/>
            <a:ext cx="504056" cy="1000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2F0C7C88-1B76-4DA4-8FC8-1D895D1ADB9E}"/>
              </a:ext>
            </a:extLst>
          </p:cNvPr>
          <p:cNvSpPr txBox="1"/>
          <p:nvPr/>
        </p:nvSpPr>
        <p:spPr>
          <a:xfrm rot="17755071">
            <a:off x="7960280" y="1989307"/>
            <a:ext cx="668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/>
              <a:t>Mittarit</a:t>
            </a:r>
          </a:p>
        </p:txBody>
      </p:sp>
      <p:sp>
        <p:nvSpPr>
          <p:cNvPr id="47" name="Suorakulmio 46">
            <a:extLst>
              <a:ext uri="{FF2B5EF4-FFF2-40B4-BE49-F238E27FC236}">
                <a16:creationId xmlns:a16="http://schemas.microsoft.com/office/drawing/2014/main" id="{FD4454EB-D404-4270-ABCB-29D882438CC6}"/>
              </a:ext>
            </a:extLst>
          </p:cNvPr>
          <p:cNvSpPr/>
          <p:nvPr/>
        </p:nvSpPr>
        <p:spPr>
          <a:xfrm>
            <a:off x="8664242" y="1636382"/>
            <a:ext cx="240183" cy="72241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Suorakulmio 47">
            <a:extLst>
              <a:ext uri="{FF2B5EF4-FFF2-40B4-BE49-F238E27FC236}">
                <a16:creationId xmlns:a16="http://schemas.microsoft.com/office/drawing/2014/main" id="{F2853518-3253-40AE-A69C-CFCF69876672}"/>
              </a:ext>
            </a:extLst>
          </p:cNvPr>
          <p:cNvSpPr/>
          <p:nvPr/>
        </p:nvSpPr>
        <p:spPr>
          <a:xfrm>
            <a:off x="8662958" y="2358792"/>
            <a:ext cx="240183" cy="278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Suorakulmio 48">
            <a:extLst>
              <a:ext uri="{FF2B5EF4-FFF2-40B4-BE49-F238E27FC236}">
                <a16:creationId xmlns:a16="http://schemas.microsoft.com/office/drawing/2014/main" id="{76A55EB4-DDC4-4CCD-B422-4067E1B6665E}"/>
              </a:ext>
            </a:extLst>
          </p:cNvPr>
          <p:cNvSpPr/>
          <p:nvPr/>
        </p:nvSpPr>
        <p:spPr>
          <a:xfrm>
            <a:off x="184113" y="5085184"/>
            <a:ext cx="2304256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01D8BFC1-8A1B-406B-BE26-F35C6C2F0CC6}"/>
              </a:ext>
            </a:extLst>
          </p:cNvPr>
          <p:cNvSpPr txBox="1"/>
          <p:nvPr/>
        </p:nvSpPr>
        <p:spPr>
          <a:xfrm>
            <a:off x="1049630" y="5109201"/>
            <a:ext cx="55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Koti</a:t>
            </a:r>
          </a:p>
        </p:txBody>
      </p:sp>
      <p:sp>
        <p:nvSpPr>
          <p:cNvPr id="51" name="Suorakulmio 50">
            <a:extLst>
              <a:ext uri="{FF2B5EF4-FFF2-40B4-BE49-F238E27FC236}">
                <a16:creationId xmlns:a16="http://schemas.microsoft.com/office/drawing/2014/main" id="{6016ECE1-3904-4733-AE56-1FD5642A8B14}"/>
              </a:ext>
            </a:extLst>
          </p:cNvPr>
          <p:cNvSpPr/>
          <p:nvPr/>
        </p:nvSpPr>
        <p:spPr>
          <a:xfrm>
            <a:off x="256121" y="5496214"/>
            <a:ext cx="504056" cy="1000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EEA30F51-3AD3-42FA-BD95-651CB9ACB94B}"/>
              </a:ext>
            </a:extLst>
          </p:cNvPr>
          <p:cNvSpPr txBox="1"/>
          <p:nvPr/>
        </p:nvSpPr>
        <p:spPr>
          <a:xfrm rot="17755071">
            <a:off x="296577" y="5857980"/>
            <a:ext cx="450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/>
              <a:t>Teot</a:t>
            </a:r>
          </a:p>
        </p:txBody>
      </p:sp>
      <p:sp>
        <p:nvSpPr>
          <p:cNvPr id="53" name="Suorakulmio 52">
            <a:extLst>
              <a:ext uri="{FF2B5EF4-FFF2-40B4-BE49-F238E27FC236}">
                <a16:creationId xmlns:a16="http://schemas.microsoft.com/office/drawing/2014/main" id="{830ED513-C0C7-482C-B77B-52CE0E6E43D3}"/>
              </a:ext>
            </a:extLst>
          </p:cNvPr>
          <p:cNvSpPr/>
          <p:nvPr/>
        </p:nvSpPr>
        <p:spPr>
          <a:xfrm>
            <a:off x="872721" y="5496214"/>
            <a:ext cx="504056" cy="1000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9E683CA-9BFC-4F9A-B2B9-C1447DA0A2DE}"/>
              </a:ext>
            </a:extLst>
          </p:cNvPr>
          <p:cNvSpPr txBox="1"/>
          <p:nvPr/>
        </p:nvSpPr>
        <p:spPr>
          <a:xfrm rot="17755071">
            <a:off x="645675" y="5849139"/>
            <a:ext cx="958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/>
              <a:t>Sidosryhmät</a:t>
            </a:r>
          </a:p>
        </p:txBody>
      </p:sp>
      <p:sp>
        <p:nvSpPr>
          <p:cNvPr id="55" name="Suorakulmio 54">
            <a:extLst>
              <a:ext uri="{FF2B5EF4-FFF2-40B4-BE49-F238E27FC236}">
                <a16:creationId xmlns:a16="http://schemas.microsoft.com/office/drawing/2014/main" id="{64B82CC0-6714-4D4D-BE3B-A8A3B91EA5AD}"/>
              </a:ext>
            </a:extLst>
          </p:cNvPr>
          <p:cNvSpPr/>
          <p:nvPr/>
        </p:nvSpPr>
        <p:spPr>
          <a:xfrm>
            <a:off x="256121" y="5496214"/>
            <a:ext cx="504056" cy="1000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Tekstiruutu 55">
            <a:extLst>
              <a:ext uri="{FF2B5EF4-FFF2-40B4-BE49-F238E27FC236}">
                <a16:creationId xmlns:a16="http://schemas.microsoft.com/office/drawing/2014/main" id="{CE11F61A-294E-472B-ACAF-7B0AFFCFC9A2}"/>
              </a:ext>
            </a:extLst>
          </p:cNvPr>
          <p:cNvSpPr txBox="1"/>
          <p:nvPr/>
        </p:nvSpPr>
        <p:spPr>
          <a:xfrm rot="17755071">
            <a:off x="228250" y="5839950"/>
            <a:ext cx="50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/>
              <a:t>Teot</a:t>
            </a:r>
          </a:p>
        </p:txBody>
      </p:sp>
      <p:sp>
        <p:nvSpPr>
          <p:cNvPr id="57" name="Suorakulmio 56">
            <a:extLst>
              <a:ext uri="{FF2B5EF4-FFF2-40B4-BE49-F238E27FC236}">
                <a16:creationId xmlns:a16="http://schemas.microsoft.com/office/drawing/2014/main" id="{57D6D832-93DF-40A4-9B86-5DD21FEEC964}"/>
              </a:ext>
            </a:extLst>
          </p:cNvPr>
          <p:cNvSpPr/>
          <p:nvPr/>
        </p:nvSpPr>
        <p:spPr>
          <a:xfrm>
            <a:off x="1494418" y="5496214"/>
            <a:ext cx="504056" cy="1000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5CBC504D-F712-4744-A106-C10C55715E7B}"/>
              </a:ext>
            </a:extLst>
          </p:cNvPr>
          <p:cNvSpPr txBox="1"/>
          <p:nvPr/>
        </p:nvSpPr>
        <p:spPr>
          <a:xfrm rot="17755071">
            <a:off x="1412153" y="5849139"/>
            <a:ext cx="668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/>
              <a:t>Mittarit</a:t>
            </a:r>
          </a:p>
        </p:txBody>
      </p:sp>
      <p:sp>
        <p:nvSpPr>
          <p:cNvPr id="59" name="Suorakulmio 58">
            <a:extLst>
              <a:ext uri="{FF2B5EF4-FFF2-40B4-BE49-F238E27FC236}">
                <a16:creationId xmlns:a16="http://schemas.microsoft.com/office/drawing/2014/main" id="{2B27C241-60F5-4E65-831D-06FAC769C67C}"/>
              </a:ext>
            </a:extLst>
          </p:cNvPr>
          <p:cNvSpPr/>
          <p:nvPr/>
        </p:nvSpPr>
        <p:spPr>
          <a:xfrm>
            <a:off x="2116115" y="5496213"/>
            <a:ext cx="238899" cy="79069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Suorakulmio 59">
            <a:extLst>
              <a:ext uri="{FF2B5EF4-FFF2-40B4-BE49-F238E27FC236}">
                <a16:creationId xmlns:a16="http://schemas.microsoft.com/office/drawing/2014/main" id="{F9F015E4-7D90-4EC7-A54A-77DD1B4759BD}"/>
              </a:ext>
            </a:extLst>
          </p:cNvPr>
          <p:cNvSpPr/>
          <p:nvPr/>
        </p:nvSpPr>
        <p:spPr>
          <a:xfrm>
            <a:off x="2114831" y="6286912"/>
            <a:ext cx="240183" cy="209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1" name="Suorakulmio 60">
            <a:extLst>
              <a:ext uri="{FF2B5EF4-FFF2-40B4-BE49-F238E27FC236}">
                <a16:creationId xmlns:a16="http://schemas.microsoft.com/office/drawing/2014/main" id="{C483F223-F051-4704-BC6A-CFA0950865B8}"/>
              </a:ext>
            </a:extLst>
          </p:cNvPr>
          <p:cNvSpPr/>
          <p:nvPr/>
        </p:nvSpPr>
        <p:spPr>
          <a:xfrm>
            <a:off x="518291" y="1142431"/>
            <a:ext cx="2304256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2" name="Tekstiruutu 61">
            <a:extLst>
              <a:ext uri="{FF2B5EF4-FFF2-40B4-BE49-F238E27FC236}">
                <a16:creationId xmlns:a16="http://schemas.microsoft.com/office/drawing/2014/main" id="{BA5B1FA9-924F-4C41-9DBA-EDF2F6E659B6}"/>
              </a:ext>
            </a:extLst>
          </p:cNvPr>
          <p:cNvSpPr txBox="1"/>
          <p:nvPr/>
        </p:nvSpPr>
        <p:spPr>
          <a:xfrm>
            <a:off x="921296" y="1158962"/>
            <a:ext cx="137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Harrastukset</a:t>
            </a:r>
          </a:p>
        </p:txBody>
      </p:sp>
      <p:sp>
        <p:nvSpPr>
          <p:cNvPr id="63" name="Suorakulmio 62">
            <a:extLst>
              <a:ext uri="{FF2B5EF4-FFF2-40B4-BE49-F238E27FC236}">
                <a16:creationId xmlns:a16="http://schemas.microsoft.com/office/drawing/2014/main" id="{F84FFC14-CA36-4636-9BB3-36B7235FB2BB}"/>
              </a:ext>
            </a:extLst>
          </p:cNvPr>
          <p:cNvSpPr/>
          <p:nvPr/>
        </p:nvSpPr>
        <p:spPr>
          <a:xfrm>
            <a:off x="590299" y="1553461"/>
            <a:ext cx="504056" cy="1000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37F5FD76-9D97-4E93-A8CB-F0778A148D88}"/>
              </a:ext>
            </a:extLst>
          </p:cNvPr>
          <p:cNvSpPr txBox="1"/>
          <p:nvPr/>
        </p:nvSpPr>
        <p:spPr>
          <a:xfrm rot="17755071">
            <a:off x="630755" y="1915227"/>
            <a:ext cx="450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/>
              <a:t>Teot</a:t>
            </a:r>
          </a:p>
        </p:txBody>
      </p:sp>
      <p:sp>
        <p:nvSpPr>
          <p:cNvPr id="65" name="Suorakulmio 64">
            <a:extLst>
              <a:ext uri="{FF2B5EF4-FFF2-40B4-BE49-F238E27FC236}">
                <a16:creationId xmlns:a16="http://schemas.microsoft.com/office/drawing/2014/main" id="{A28A7A07-CFA8-4C70-BA38-31624F6197F2}"/>
              </a:ext>
            </a:extLst>
          </p:cNvPr>
          <p:cNvSpPr/>
          <p:nvPr/>
        </p:nvSpPr>
        <p:spPr>
          <a:xfrm>
            <a:off x="1206899" y="1553461"/>
            <a:ext cx="504056" cy="1000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6" name="Tekstiruutu 65">
            <a:extLst>
              <a:ext uri="{FF2B5EF4-FFF2-40B4-BE49-F238E27FC236}">
                <a16:creationId xmlns:a16="http://schemas.microsoft.com/office/drawing/2014/main" id="{F5DD4B9E-72A2-4751-934E-B42577397F14}"/>
              </a:ext>
            </a:extLst>
          </p:cNvPr>
          <p:cNvSpPr txBox="1"/>
          <p:nvPr/>
        </p:nvSpPr>
        <p:spPr>
          <a:xfrm rot="17755071">
            <a:off x="979853" y="1906386"/>
            <a:ext cx="958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/>
              <a:t>Sidosryhmät</a:t>
            </a:r>
          </a:p>
        </p:txBody>
      </p:sp>
      <p:sp>
        <p:nvSpPr>
          <p:cNvPr id="67" name="Suorakulmio 66">
            <a:extLst>
              <a:ext uri="{FF2B5EF4-FFF2-40B4-BE49-F238E27FC236}">
                <a16:creationId xmlns:a16="http://schemas.microsoft.com/office/drawing/2014/main" id="{1CE7FEAA-2FF2-41F1-9FDB-B718A0A39351}"/>
              </a:ext>
            </a:extLst>
          </p:cNvPr>
          <p:cNvSpPr/>
          <p:nvPr/>
        </p:nvSpPr>
        <p:spPr>
          <a:xfrm>
            <a:off x="590299" y="1553461"/>
            <a:ext cx="504056" cy="1000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Tekstiruutu 67">
            <a:extLst>
              <a:ext uri="{FF2B5EF4-FFF2-40B4-BE49-F238E27FC236}">
                <a16:creationId xmlns:a16="http://schemas.microsoft.com/office/drawing/2014/main" id="{C9309161-0F25-4213-8C0B-8C194BF30A45}"/>
              </a:ext>
            </a:extLst>
          </p:cNvPr>
          <p:cNvSpPr txBox="1"/>
          <p:nvPr/>
        </p:nvSpPr>
        <p:spPr>
          <a:xfrm rot="17755071">
            <a:off x="562428" y="1897197"/>
            <a:ext cx="50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/>
              <a:t>Teot</a:t>
            </a:r>
          </a:p>
        </p:txBody>
      </p:sp>
      <p:sp>
        <p:nvSpPr>
          <p:cNvPr id="69" name="Suorakulmio 68">
            <a:extLst>
              <a:ext uri="{FF2B5EF4-FFF2-40B4-BE49-F238E27FC236}">
                <a16:creationId xmlns:a16="http://schemas.microsoft.com/office/drawing/2014/main" id="{29C7ADD4-DABE-4A4B-B92F-DD44ADFD887C}"/>
              </a:ext>
            </a:extLst>
          </p:cNvPr>
          <p:cNvSpPr/>
          <p:nvPr/>
        </p:nvSpPr>
        <p:spPr>
          <a:xfrm>
            <a:off x="1828596" y="1553461"/>
            <a:ext cx="504056" cy="1000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Tekstiruutu 69">
            <a:extLst>
              <a:ext uri="{FF2B5EF4-FFF2-40B4-BE49-F238E27FC236}">
                <a16:creationId xmlns:a16="http://schemas.microsoft.com/office/drawing/2014/main" id="{AE849BBA-7C31-40AC-8E82-FB0889A43A75}"/>
              </a:ext>
            </a:extLst>
          </p:cNvPr>
          <p:cNvSpPr txBox="1"/>
          <p:nvPr/>
        </p:nvSpPr>
        <p:spPr>
          <a:xfrm rot="17755071">
            <a:off x="1746331" y="1906386"/>
            <a:ext cx="668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/>
              <a:t>Mittarit</a:t>
            </a:r>
          </a:p>
        </p:txBody>
      </p:sp>
      <p:sp>
        <p:nvSpPr>
          <p:cNvPr id="71" name="Suorakulmio 70">
            <a:extLst>
              <a:ext uri="{FF2B5EF4-FFF2-40B4-BE49-F238E27FC236}">
                <a16:creationId xmlns:a16="http://schemas.microsoft.com/office/drawing/2014/main" id="{D40D67ED-5F18-4B1D-917E-BE9F2F1913F0}"/>
              </a:ext>
            </a:extLst>
          </p:cNvPr>
          <p:cNvSpPr/>
          <p:nvPr/>
        </p:nvSpPr>
        <p:spPr>
          <a:xfrm>
            <a:off x="2450293" y="1553461"/>
            <a:ext cx="238899" cy="8463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Suorakulmio 71">
            <a:extLst>
              <a:ext uri="{FF2B5EF4-FFF2-40B4-BE49-F238E27FC236}">
                <a16:creationId xmlns:a16="http://schemas.microsoft.com/office/drawing/2014/main" id="{A41ED26F-7624-4426-8ECB-D3C2D3801757}"/>
              </a:ext>
            </a:extLst>
          </p:cNvPr>
          <p:cNvSpPr/>
          <p:nvPr/>
        </p:nvSpPr>
        <p:spPr>
          <a:xfrm>
            <a:off x="2449009" y="2399811"/>
            <a:ext cx="240183" cy="1541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3" name="Suorakulmio 72">
            <a:extLst>
              <a:ext uri="{FF2B5EF4-FFF2-40B4-BE49-F238E27FC236}">
                <a16:creationId xmlns:a16="http://schemas.microsoft.com/office/drawing/2014/main" id="{7795E19E-4534-4D65-B193-71C16BDE2DBF}"/>
              </a:ext>
            </a:extLst>
          </p:cNvPr>
          <p:cNvSpPr/>
          <p:nvPr/>
        </p:nvSpPr>
        <p:spPr>
          <a:xfrm>
            <a:off x="4090578" y="4107061"/>
            <a:ext cx="2304256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4" name="Tekstiruutu 73">
            <a:extLst>
              <a:ext uri="{FF2B5EF4-FFF2-40B4-BE49-F238E27FC236}">
                <a16:creationId xmlns:a16="http://schemas.microsoft.com/office/drawing/2014/main" id="{A03EF4B4-19B2-4C1B-8D02-54F1E75AA5CC}"/>
              </a:ext>
            </a:extLst>
          </p:cNvPr>
          <p:cNvSpPr txBox="1"/>
          <p:nvPr/>
        </p:nvSpPr>
        <p:spPr>
          <a:xfrm>
            <a:off x="4493898" y="4143128"/>
            <a:ext cx="1479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Liikenne/infra</a:t>
            </a:r>
          </a:p>
        </p:txBody>
      </p:sp>
      <p:sp>
        <p:nvSpPr>
          <p:cNvPr id="75" name="Suorakulmio 74">
            <a:extLst>
              <a:ext uri="{FF2B5EF4-FFF2-40B4-BE49-F238E27FC236}">
                <a16:creationId xmlns:a16="http://schemas.microsoft.com/office/drawing/2014/main" id="{26A807B0-09F6-42BC-9125-91C32E4A7F22}"/>
              </a:ext>
            </a:extLst>
          </p:cNvPr>
          <p:cNvSpPr/>
          <p:nvPr/>
        </p:nvSpPr>
        <p:spPr>
          <a:xfrm>
            <a:off x="4162586" y="4518091"/>
            <a:ext cx="504056" cy="1000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164CF92D-15F4-4A81-9D5E-FF438A3DA0A3}"/>
              </a:ext>
            </a:extLst>
          </p:cNvPr>
          <p:cNvSpPr txBox="1"/>
          <p:nvPr/>
        </p:nvSpPr>
        <p:spPr>
          <a:xfrm rot="17755071">
            <a:off x="4203042" y="4879857"/>
            <a:ext cx="450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/>
              <a:t>Teot</a:t>
            </a:r>
          </a:p>
        </p:txBody>
      </p:sp>
      <p:sp>
        <p:nvSpPr>
          <p:cNvPr id="77" name="Suorakulmio 76">
            <a:extLst>
              <a:ext uri="{FF2B5EF4-FFF2-40B4-BE49-F238E27FC236}">
                <a16:creationId xmlns:a16="http://schemas.microsoft.com/office/drawing/2014/main" id="{0BDC3EB6-5082-49CE-A18F-B840E69B1F98}"/>
              </a:ext>
            </a:extLst>
          </p:cNvPr>
          <p:cNvSpPr/>
          <p:nvPr/>
        </p:nvSpPr>
        <p:spPr>
          <a:xfrm>
            <a:off x="4779186" y="4518091"/>
            <a:ext cx="504056" cy="1000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Tekstiruutu 77">
            <a:extLst>
              <a:ext uri="{FF2B5EF4-FFF2-40B4-BE49-F238E27FC236}">
                <a16:creationId xmlns:a16="http://schemas.microsoft.com/office/drawing/2014/main" id="{F3A54346-048D-4F0D-99BE-42717ABFB43F}"/>
              </a:ext>
            </a:extLst>
          </p:cNvPr>
          <p:cNvSpPr txBox="1"/>
          <p:nvPr/>
        </p:nvSpPr>
        <p:spPr>
          <a:xfrm rot="17755071">
            <a:off x="4552140" y="4871016"/>
            <a:ext cx="958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/>
              <a:t>Sidosryhmät</a:t>
            </a:r>
          </a:p>
        </p:txBody>
      </p:sp>
      <p:sp>
        <p:nvSpPr>
          <p:cNvPr id="79" name="Suorakulmio 78">
            <a:extLst>
              <a:ext uri="{FF2B5EF4-FFF2-40B4-BE49-F238E27FC236}">
                <a16:creationId xmlns:a16="http://schemas.microsoft.com/office/drawing/2014/main" id="{83B844EA-9B3D-4255-B8DA-56C301B37DCD}"/>
              </a:ext>
            </a:extLst>
          </p:cNvPr>
          <p:cNvSpPr/>
          <p:nvPr/>
        </p:nvSpPr>
        <p:spPr>
          <a:xfrm>
            <a:off x="4162586" y="4518091"/>
            <a:ext cx="504056" cy="1000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61A07E6A-8162-4840-B6F4-A6C9588F9F71}"/>
              </a:ext>
            </a:extLst>
          </p:cNvPr>
          <p:cNvSpPr txBox="1"/>
          <p:nvPr/>
        </p:nvSpPr>
        <p:spPr>
          <a:xfrm rot="17755071">
            <a:off x="4134715" y="4861827"/>
            <a:ext cx="50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/>
              <a:t>Teot</a:t>
            </a:r>
          </a:p>
        </p:txBody>
      </p:sp>
      <p:sp>
        <p:nvSpPr>
          <p:cNvPr id="81" name="Suorakulmio 80">
            <a:extLst>
              <a:ext uri="{FF2B5EF4-FFF2-40B4-BE49-F238E27FC236}">
                <a16:creationId xmlns:a16="http://schemas.microsoft.com/office/drawing/2014/main" id="{812AEEF5-3364-42D6-81E0-15F56DE8C90C}"/>
              </a:ext>
            </a:extLst>
          </p:cNvPr>
          <p:cNvSpPr/>
          <p:nvPr/>
        </p:nvSpPr>
        <p:spPr>
          <a:xfrm>
            <a:off x="5400883" y="4518091"/>
            <a:ext cx="504056" cy="1000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2" name="Tekstiruutu 81">
            <a:extLst>
              <a:ext uri="{FF2B5EF4-FFF2-40B4-BE49-F238E27FC236}">
                <a16:creationId xmlns:a16="http://schemas.microsoft.com/office/drawing/2014/main" id="{53D1CBC2-214C-41EF-86C1-B6B22086CD58}"/>
              </a:ext>
            </a:extLst>
          </p:cNvPr>
          <p:cNvSpPr txBox="1"/>
          <p:nvPr/>
        </p:nvSpPr>
        <p:spPr>
          <a:xfrm rot="17755071">
            <a:off x="5318618" y="4871016"/>
            <a:ext cx="668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/>
              <a:t>Mittarit</a:t>
            </a:r>
          </a:p>
        </p:txBody>
      </p:sp>
      <p:sp>
        <p:nvSpPr>
          <p:cNvPr id="83" name="Suorakulmio 82">
            <a:extLst>
              <a:ext uri="{FF2B5EF4-FFF2-40B4-BE49-F238E27FC236}">
                <a16:creationId xmlns:a16="http://schemas.microsoft.com/office/drawing/2014/main" id="{B51F71A1-472A-4F9C-A8EF-00418882B818}"/>
              </a:ext>
            </a:extLst>
          </p:cNvPr>
          <p:cNvSpPr/>
          <p:nvPr/>
        </p:nvSpPr>
        <p:spPr>
          <a:xfrm>
            <a:off x="6022580" y="4518091"/>
            <a:ext cx="246271" cy="56709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Suorakulmio 83">
            <a:extLst>
              <a:ext uri="{FF2B5EF4-FFF2-40B4-BE49-F238E27FC236}">
                <a16:creationId xmlns:a16="http://schemas.microsoft.com/office/drawing/2014/main" id="{33031351-73AB-480D-9511-9E60133EAEC8}"/>
              </a:ext>
            </a:extLst>
          </p:cNvPr>
          <p:cNvSpPr/>
          <p:nvPr/>
        </p:nvSpPr>
        <p:spPr>
          <a:xfrm>
            <a:off x="6021296" y="5085184"/>
            <a:ext cx="246271" cy="4334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5" name="Suorakulmio 84">
            <a:extLst>
              <a:ext uri="{FF2B5EF4-FFF2-40B4-BE49-F238E27FC236}">
                <a16:creationId xmlns:a16="http://schemas.microsoft.com/office/drawing/2014/main" id="{F10414D7-CA13-4CC2-9BAF-7D484AA02383}"/>
              </a:ext>
            </a:extLst>
          </p:cNvPr>
          <p:cNvSpPr/>
          <p:nvPr/>
        </p:nvSpPr>
        <p:spPr>
          <a:xfrm>
            <a:off x="6646354" y="5085184"/>
            <a:ext cx="2304256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6" name="Tekstiruutu 85">
            <a:extLst>
              <a:ext uri="{FF2B5EF4-FFF2-40B4-BE49-F238E27FC236}">
                <a16:creationId xmlns:a16="http://schemas.microsoft.com/office/drawing/2014/main" id="{40BCE7ED-11A0-4C91-A5EA-BA5213A51EBF}"/>
              </a:ext>
            </a:extLst>
          </p:cNvPr>
          <p:cNvSpPr txBox="1"/>
          <p:nvPr/>
        </p:nvSpPr>
        <p:spPr>
          <a:xfrm>
            <a:off x="7239588" y="5109201"/>
            <a:ext cx="1110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Työpaikka</a:t>
            </a:r>
          </a:p>
        </p:txBody>
      </p:sp>
      <p:sp>
        <p:nvSpPr>
          <p:cNvPr id="87" name="Suorakulmio 86">
            <a:extLst>
              <a:ext uri="{FF2B5EF4-FFF2-40B4-BE49-F238E27FC236}">
                <a16:creationId xmlns:a16="http://schemas.microsoft.com/office/drawing/2014/main" id="{05F89102-756B-46C2-83CE-6A345E81FC76}"/>
              </a:ext>
            </a:extLst>
          </p:cNvPr>
          <p:cNvSpPr/>
          <p:nvPr/>
        </p:nvSpPr>
        <p:spPr>
          <a:xfrm>
            <a:off x="6718362" y="5496214"/>
            <a:ext cx="504056" cy="1000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8" name="Tekstiruutu 87">
            <a:extLst>
              <a:ext uri="{FF2B5EF4-FFF2-40B4-BE49-F238E27FC236}">
                <a16:creationId xmlns:a16="http://schemas.microsoft.com/office/drawing/2014/main" id="{A052DE0C-B2B5-43F1-AC4A-60EA06B1CC82}"/>
              </a:ext>
            </a:extLst>
          </p:cNvPr>
          <p:cNvSpPr txBox="1"/>
          <p:nvPr/>
        </p:nvSpPr>
        <p:spPr>
          <a:xfrm rot="17755071">
            <a:off x="6758818" y="5857980"/>
            <a:ext cx="450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/>
              <a:t>Teot</a:t>
            </a:r>
          </a:p>
        </p:txBody>
      </p:sp>
      <p:sp>
        <p:nvSpPr>
          <p:cNvPr id="89" name="Suorakulmio 88">
            <a:extLst>
              <a:ext uri="{FF2B5EF4-FFF2-40B4-BE49-F238E27FC236}">
                <a16:creationId xmlns:a16="http://schemas.microsoft.com/office/drawing/2014/main" id="{632F0967-5D8C-4638-98AE-06D8CC1BD00E}"/>
              </a:ext>
            </a:extLst>
          </p:cNvPr>
          <p:cNvSpPr/>
          <p:nvPr/>
        </p:nvSpPr>
        <p:spPr>
          <a:xfrm>
            <a:off x="7334962" y="5496214"/>
            <a:ext cx="504056" cy="1000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0" name="Tekstiruutu 89">
            <a:extLst>
              <a:ext uri="{FF2B5EF4-FFF2-40B4-BE49-F238E27FC236}">
                <a16:creationId xmlns:a16="http://schemas.microsoft.com/office/drawing/2014/main" id="{D92E6DFA-93C7-4D6B-8901-1874177080BE}"/>
              </a:ext>
            </a:extLst>
          </p:cNvPr>
          <p:cNvSpPr txBox="1"/>
          <p:nvPr/>
        </p:nvSpPr>
        <p:spPr>
          <a:xfrm rot="17755071">
            <a:off x="7107916" y="5849139"/>
            <a:ext cx="958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/>
              <a:t>Sidosryhmät</a:t>
            </a:r>
          </a:p>
        </p:txBody>
      </p:sp>
      <p:sp>
        <p:nvSpPr>
          <p:cNvPr id="91" name="Suorakulmio 90">
            <a:extLst>
              <a:ext uri="{FF2B5EF4-FFF2-40B4-BE49-F238E27FC236}">
                <a16:creationId xmlns:a16="http://schemas.microsoft.com/office/drawing/2014/main" id="{013B9BA1-06D2-483D-B2F9-C6E10B0502AF}"/>
              </a:ext>
            </a:extLst>
          </p:cNvPr>
          <p:cNvSpPr/>
          <p:nvPr/>
        </p:nvSpPr>
        <p:spPr>
          <a:xfrm>
            <a:off x="6718362" y="5496214"/>
            <a:ext cx="504056" cy="1000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2" name="Tekstiruutu 91">
            <a:extLst>
              <a:ext uri="{FF2B5EF4-FFF2-40B4-BE49-F238E27FC236}">
                <a16:creationId xmlns:a16="http://schemas.microsoft.com/office/drawing/2014/main" id="{842CF013-3A57-4714-B5A0-5BCFBFB97B4E}"/>
              </a:ext>
            </a:extLst>
          </p:cNvPr>
          <p:cNvSpPr txBox="1"/>
          <p:nvPr/>
        </p:nvSpPr>
        <p:spPr>
          <a:xfrm rot="17755071">
            <a:off x="6690491" y="5839950"/>
            <a:ext cx="50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/>
              <a:t>Teot</a:t>
            </a:r>
          </a:p>
        </p:txBody>
      </p:sp>
      <p:sp>
        <p:nvSpPr>
          <p:cNvPr id="93" name="Suorakulmio 92">
            <a:extLst>
              <a:ext uri="{FF2B5EF4-FFF2-40B4-BE49-F238E27FC236}">
                <a16:creationId xmlns:a16="http://schemas.microsoft.com/office/drawing/2014/main" id="{35022B55-B561-469A-A421-01950C51AC81}"/>
              </a:ext>
            </a:extLst>
          </p:cNvPr>
          <p:cNvSpPr/>
          <p:nvPr/>
        </p:nvSpPr>
        <p:spPr>
          <a:xfrm>
            <a:off x="7956659" y="5496214"/>
            <a:ext cx="504056" cy="1000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4" name="Tekstiruutu 93">
            <a:extLst>
              <a:ext uri="{FF2B5EF4-FFF2-40B4-BE49-F238E27FC236}">
                <a16:creationId xmlns:a16="http://schemas.microsoft.com/office/drawing/2014/main" id="{FB903595-34F7-4655-818A-6DFF18F9EB7E}"/>
              </a:ext>
            </a:extLst>
          </p:cNvPr>
          <p:cNvSpPr txBox="1"/>
          <p:nvPr/>
        </p:nvSpPr>
        <p:spPr>
          <a:xfrm rot="17755071">
            <a:off x="7874394" y="5849139"/>
            <a:ext cx="668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/>
              <a:t>Mittarit</a:t>
            </a:r>
          </a:p>
        </p:txBody>
      </p:sp>
      <p:sp>
        <p:nvSpPr>
          <p:cNvPr id="95" name="Suorakulmio 94">
            <a:extLst>
              <a:ext uri="{FF2B5EF4-FFF2-40B4-BE49-F238E27FC236}">
                <a16:creationId xmlns:a16="http://schemas.microsoft.com/office/drawing/2014/main" id="{42396B6F-1872-47E9-A19E-1FD2BB643521}"/>
              </a:ext>
            </a:extLst>
          </p:cNvPr>
          <p:cNvSpPr/>
          <p:nvPr/>
        </p:nvSpPr>
        <p:spPr>
          <a:xfrm>
            <a:off x="8578356" y="5496214"/>
            <a:ext cx="246271" cy="8526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6" name="Suorakulmio 95">
            <a:extLst>
              <a:ext uri="{FF2B5EF4-FFF2-40B4-BE49-F238E27FC236}">
                <a16:creationId xmlns:a16="http://schemas.microsoft.com/office/drawing/2014/main" id="{FB99FFA5-093F-468E-B3AE-5048EA7C83D8}"/>
              </a:ext>
            </a:extLst>
          </p:cNvPr>
          <p:cNvSpPr/>
          <p:nvPr/>
        </p:nvSpPr>
        <p:spPr>
          <a:xfrm>
            <a:off x="8577072" y="6348842"/>
            <a:ext cx="240183" cy="1479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Suorakulmio 96">
            <a:extLst>
              <a:ext uri="{FF2B5EF4-FFF2-40B4-BE49-F238E27FC236}">
                <a16:creationId xmlns:a16="http://schemas.microsoft.com/office/drawing/2014/main" id="{7ED254DA-AB97-44EA-94C0-56904EAA2BE8}"/>
              </a:ext>
            </a:extLst>
          </p:cNvPr>
          <p:cNvSpPr/>
          <p:nvPr/>
        </p:nvSpPr>
        <p:spPr>
          <a:xfrm>
            <a:off x="4252731" y="1844824"/>
            <a:ext cx="2304256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8" name="Tekstiruutu 97">
            <a:extLst>
              <a:ext uri="{FF2B5EF4-FFF2-40B4-BE49-F238E27FC236}">
                <a16:creationId xmlns:a16="http://schemas.microsoft.com/office/drawing/2014/main" id="{44F8AC0C-0C92-4C38-BDDF-E8A2FA24EB15}"/>
              </a:ext>
            </a:extLst>
          </p:cNvPr>
          <p:cNvSpPr txBox="1"/>
          <p:nvPr/>
        </p:nvSpPr>
        <p:spPr>
          <a:xfrm>
            <a:off x="4603457" y="1880890"/>
            <a:ext cx="166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Varhaiskasvatus</a:t>
            </a:r>
          </a:p>
        </p:txBody>
      </p:sp>
      <p:sp>
        <p:nvSpPr>
          <p:cNvPr id="99" name="Suorakulmio 98">
            <a:extLst>
              <a:ext uri="{FF2B5EF4-FFF2-40B4-BE49-F238E27FC236}">
                <a16:creationId xmlns:a16="http://schemas.microsoft.com/office/drawing/2014/main" id="{FEA9B30E-8556-453C-809D-FDB56990F99B}"/>
              </a:ext>
            </a:extLst>
          </p:cNvPr>
          <p:cNvSpPr/>
          <p:nvPr/>
        </p:nvSpPr>
        <p:spPr>
          <a:xfrm>
            <a:off x="4324739" y="2255854"/>
            <a:ext cx="504056" cy="1000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0" name="Tekstiruutu 99">
            <a:extLst>
              <a:ext uri="{FF2B5EF4-FFF2-40B4-BE49-F238E27FC236}">
                <a16:creationId xmlns:a16="http://schemas.microsoft.com/office/drawing/2014/main" id="{3233779E-684B-4237-A174-3B40D00531F2}"/>
              </a:ext>
            </a:extLst>
          </p:cNvPr>
          <p:cNvSpPr txBox="1"/>
          <p:nvPr/>
        </p:nvSpPr>
        <p:spPr>
          <a:xfrm rot="17755071">
            <a:off x="4365195" y="2617620"/>
            <a:ext cx="450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/>
              <a:t>Teot</a:t>
            </a:r>
          </a:p>
        </p:txBody>
      </p:sp>
      <p:sp>
        <p:nvSpPr>
          <p:cNvPr id="101" name="Suorakulmio 100">
            <a:extLst>
              <a:ext uri="{FF2B5EF4-FFF2-40B4-BE49-F238E27FC236}">
                <a16:creationId xmlns:a16="http://schemas.microsoft.com/office/drawing/2014/main" id="{4942BAB1-4BF6-40A9-9B4C-9C7AEF060964}"/>
              </a:ext>
            </a:extLst>
          </p:cNvPr>
          <p:cNvSpPr/>
          <p:nvPr/>
        </p:nvSpPr>
        <p:spPr>
          <a:xfrm>
            <a:off x="4941339" y="2255854"/>
            <a:ext cx="504056" cy="1000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2" name="Tekstiruutu 101">
            <a:extLst>
              <a:ext uri="{FF2B5EF4-FFF2-40B4-BE49-F238E27FC236}">
                <a16:creationId xmlns:a16="http://schemas.microsoft.com/office/drawing/2014/main" id="{1E7C0E40-580C-44F3-AB0E-20868CE2C374}"/>
              </a:ext>
            </a:extLst>
          </p:cNvPr>
          <p:cNvSpPr txBox="1"/>
          <p:nvPr/>
        </p:nvSpPr>
        <p:spPr>
          <a:xfrm rot="17755071">
            <a:off x="4714293" y="2608779"/>
            <a:ext cx="958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/>
              <a:t>Sidosryhmät</a:t>
            </a:r>
          </a:p>
        </p:txBody>
      </p:sp>
      <p:sp>
        <p:nvSpPr>
          <p:cNvPr id="103" name="Suorakulmio 102">
            <a:extLst>
              <a:ext uri="{FF2B5EF4-FFF2-40B4-BE49-F238E27FC236}">
                <a16:creationId xmlns:a16="http://schemas.microsoft.com/office/drawing/2014/main" id="{985657F9-BB86-416D-9F12-8B136E26DF53}"/>
              </a:ext>
            </a:extLst>
          </p:cNvPr>
          <p:cNvSpPr/>
          <p:nvPr/>
        </p:nvSpPr>
        <p:spPr>
          <a:xfrm>
            <a:off x="4324739" y="2255854"/>
            <a:ext cx="504056" cy="1000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4" name="Tekstiruutu 103">
            <a:extLst>
              <a:ext uri="{FF2B5EF4-FFF2-40B4-BE49-F238E27FC236}">
                <a16:creationId xmlns:a16="http://schemas.microsoft.com/office/drawing/2014/main" id="{F3C0E5C7-EDA1-46D7-BC46-380AF1EACD4A}"/>
              </a:ext>
            </a:extLst>
          </p:cNvPr>
          <p:cNvSpPr txBox="1"/>
          <p:nvPr/>
        </p:nvSpPr>
        <p:spPr>
          <a:xfrm rot="17755071">
            <a:off x="4296868" y="2599590"/>
            <a:ext cx="50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/>
              <a:t>Teot</a:t>
            </a:r>
          </a:p>
        </p:txBody>
      </p:sp>
      <p:sp>
        <p:nvSpPr>
          <p:cNvPr id="105" name="Suorakulmio 104">
            <a:extLst>
              <a:ext uri="{FF2B5EF4-FFF2-40B4-BE49-F238E27FC236}">
                <a16:creationId xmlns:a16="http://schemas.microsoft.com/office/drawing/2014/main" id="{2AD9F47E-E1DD-4719-85B0-81793557B5E7}"/>
              </a:ext>
            </a:extLst>
          </p:cNvPr>
          <p:cNvSpPr/>
          <p:nvPr/>
        </p:nvSpPr>
        <p:spPr>
          <a:xfrm>
            <a:off x="5563036" y="2255854"/>
            <a:ext cx="504056" cy="1000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6" name="Tekstiruutu 105">
            <a:extLst>
              <a:ext uri="{FF2B5EF4-FFF2-40B4-BE49-F238E27FC236}">
                <a16:creationId xmlns:a16="http://schemas.microsoft.com/office/drawing/2014/main" id="{97C903D2-96A3-46B3-8ED7-6D1259E9E23E}"/>
              </a:ext>
            </a:extLst>
          </p:cNvPr>
          <p:cNvSpPr txBox="1"/>
          <p:nvPr/>
        </p:nvSpPr>
        <p:spPr>
          <a:xfrm rot="17755071">
            <a:off x="5480771" y="2608779"/>
            <a:ext cx="668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/>
              <a:t>Mittarit</a:t>
            </a:r>
          </a:p>
        </p:txBody>
      </p:sp>
      <p:sp>
        <p:nvSpPr>
          <p:cNvPr id="107" name="Suorakulmio 106">
            <a:extLst>
              <a:ext uri="{FF2B5EF4-FFF2-40B4-BE49-F238E27FC236}">
                <a16:creationId xmlns:a16="http://schemas.microsoft.com/office/drawing/2014/main" id="{6D07FD14-B130-416A-A724-BB811DC4CE95}"/>
              </a:ext>
            </a:extLst>
          </p:cNvPr>
          <p:cNvSpPr/>
          <p:nvPr/>
        </p:nvSpPr>
        <p:spPr>
          <a:xfrm>
            <a:off x="6184733" y="2255854"/>
            <a:ext cx="240183" cy="72241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8" name="Suorakulmio 107">
            <a:extLst>
              <a:ext uri="{FF2B5EF4-FFF2-40B4-BE49-F238E27FC236}">
                <a16:creationId xmlns:a16="http://schemas.microsoft.com/office/drawing/2014/main" id="{EB6766DB-79A4-4ABD-A1CB-F2B7093BB1ED}"/>
              </a:ext>
            </a:extLst>
          </p:cNvPr>
          <p:cNvSpPr/>
          <p:nvPr/>
        </p:nvSpPr>
        <p:spPr>
          <a:xfrm>
            <a:off x="6183449" y="2978264"/>
            <a:ext cx="240183" cy="278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1936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F89BEB5-D765-44AE-AC33-F15DBC0EF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56792"/>
            <a:ext cx="6686114" cy="5010128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C1BD52BF-25F8-4B37-A97B-50021CFEE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3800" y="1625752"/>
            <a:ext cx="1661154" cy="4697760"/>
          </a:xfrm>
          <a:prstGeom prst="rect">
            <a:avLst/>
          </a:prstGeom>
        </p:spPr>
      </p:pic>
      <p:sp>
        <p:nvSpPr>
          <p:cNvPr id="50" name="Otsikko 4">
            <a:extLst>
              <a:ext uri="{FF2B5EF4-FFF2-40B4-BE49-F238E27FC236}">
                <a16:creationId xmlns:a16="http://schemas.microsoft.com/office/drawing/2014/main" id="{139C9541-D190-4722-A303-6BAB693D23EA}"/>
              </a:ext>
            </a:extLst>
          </p:cNvPr>
          <p:cNvSpPr txBox="1">
            <a:spLocks/>
          </p:cNvSpPr>
          <p:nvPr/>
        </p:nvSpPr>
        <p:spPr>
          <a:xfrm>
            <a:off x="628650" y="300190"/>
            <a:ext cx="7886700" cy="132556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800" dirty="0"/>
              <a:t>Näkymän tarkastelu muutostavoitteittain tekee näkyvät ehkäisevän työn kohdentumisen painopisteet</a:t>
            </a:r>
          </a:p>
        </p:txBody>
      </p:sp>
    </p:spTree>
    <p:extLst>
      <p:ext uri="{BB962C8B-B14F-4D97-AF65-F5344CB8AC3E}">
        <p14:creationId xmlns:p14="http://schemas.microsoft.com/office/powerpoint/2010/main" val="526564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C708C12-75D2-4ADE-AE64-0896ED55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</p:spPr>
        <p:txBody>
          <a:bodyPr/>
          <a:lstStyle/>
          <a:p>
            <a:r>
              <a:rPr lang="fi-FI" dirty="0"/>
              <a:t>Toteutumisen seuraaminen</a:t>
            </a:r>
          </a:p>
        </p:txBody>
      </p:sp>
      <p:pic>
        <p:nvPicPr>
          <p:cNvPr id="35" name="Kuva 34">
            <a:extLst>
              <a:ext uri="{FF2B5EF4-FFF2-40B4-BE49-F238E27FC236}">
                <a16:creationId xmlns:a16="http://schemas.microsoft.com/office/drawing/2014/main" id="{8B4FA37C-6CC7-479D-A76A-906B5B61B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2276872"/>
            <a:ext cx="4320480" cy="1825002"/>
          </a:xfrm>
          <a:prstGeom prst="rect">
            <a:avLst/>
          </a:prstGeom>
        </p:spPr>
      </p:pic>
      <p:pic>
        <p:nvPicPr>
          <p:cNvPr id="54" name="Kuva 53">
            <a:extLst>
              <a:ext uri="{FF2B5EF4-FFF2-40B4-BE49-F238E27FC236}">
                <a16:creationId xmlns:a16="http://schemas.microsoft.com/office/drawing/2014/main" id="{4A2AC93C-94F2-4697-B6B3-61BB93B15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93" y="1620488"/>
            <a:ext cx="1716310" cy="3140968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14EFB07D-DD14-41A6-B917-042B9037D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153" y="1903777"/>
            <a:ext cx="1732620" cy="2780928"/>
          </a:xfrm>
          <a:prstGeom prst="rect">
            <a:avLst/>
          </a:prstGeom>
        </p:spPr>
      </p:pic>
      <p:sp>
        <p:nvSpPr>
          <p:cNvPr id="37" name="Nuoli: Vasen-oikea 36">
            <a:extLst>
              <a:ext uri="{FF2B5EF4-FFF2-40B4-BE49-F238E27FC236}">
                <a16:creationId xmlns:a16="http://schemas.microsoft.com/office/drawing/2014/main" id="{FE0E4396-241B-45FE-83E2-0CB696082167}"/>
              </a:ext>
            </a:extLst>
          </p:cNvPr>
          <p:cNvSpPr/>
          <p:nvPr/>
        </p:nvSpPr>
        <p:spPr>
          <a:xfrm>
            <a:off x="2128154" y="3250591"/>
            <a:ext cx="3168352" cy="314113"/>
          </a:xfrm>
          <a:prstGeom prst="leftRightArrow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7" name="Suorakulmio 56">
            <a:extLst>
              <a:ext uri="{FF2B5EF4-FFF2-40B4-BE49-F238E27FC236}">
                <a16:creationId xmlns:a16="http://schemas.microsoft.com/office/drawing/2014/main" id="{37755E67-47CE-46E8-966B-EEA00B4DAD29}"/>
              </a:ext>
            </a:extLst>
          </p:cNvPr>
          <p:cNvSpPr/>
          <p:nvPr/>
        </p:nvSpPr>
        <p:spPr>
          <a:xfrm>
            <a:off x="611560" y="5075116"/>
            <a:ext cx="8311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fi-FI" sz="1600" dirty="0"/>
              <a:t>Toteutetaan toteutumisen seuranta siten että se mahdollistaa mm.</a:t>
            </a:r>
          </a:p>
          <a:p>
            <a:pPr marL="285750" lvl="0" indent="-285750" defTabSz="685800">
              <a:buFont typeface="Arial" panose="020B0604020202020204" pitchFamily="34" charset="0"/>
              <a:buChar char="•"/>
              <a:defRPr/>
            </a:pPr>
            <a:r>
              <a:rPr lang="fi-FI" sz="1600" dirty="0"/>
              <a:t>Onnistumisen seuraamisen eri näkökulmista</a:t>
            </a:r>
          </a:p>
          <a:p>
            <a:pPr marL="285750" lvl="0" indent="-285750" defTabSz="685800">
              <a:buFont typeface="Arial" panose="020B0604020202020204" pitchFamily="34" charset="0"/>
              <a:buChar char="•"/>
              <a:defRPr/>
            </a:pPr>
            <a:r>
              <a:rPr lang="fi-FI" sz="1600" dirty="0"/>
              <a:t>Tekojen muokkaamisen ja täydentämisen siten että ne huomioidaan seurannassa </a:t>
            </a:r>
          </a:p>
          <a:p>
            <a:pPr marL="285750" lvl="0" indent="-285750" defTabSz="685800">
              <a:buFont typeface="Arial" panose="020B0604020202020204" pitchFamily="34" charset="0"/>
              <a:buChar char="•"/>
              <a:defRPr/>
            </a:pPr>
            <a:r>
              <a:rPr lang="fi-FI" sz="1600" dirty="0"/>
              <a:t>Pureutumisen muutostavoitteesta aina yksittäisen teon tasolle</a:t>
            </a:r>
          </a:p>
          <a:p>
            <a:pPr lvl="0" defTabSz="685800">
              <a:defRPr/>
            </a:pPr>
            <a:endParaRPr lang="fi-FI" sz="1600" dirty="0"/>
          </a:p>
          <a:p>
            <a:pPr lvl="0" defTabSz="685800">
              <a:defRPr/>
            </a:pPr>
            <a:r>
              <a:rPr lang="fi-FI" sz="1600" dirty="0"/>
              <a:t>Toteutusmallina esim. Excel, Pivot ja kuutio-raportointi</a:t>
            </a:r>
          </a:p>
        </p:txBody>
      </p:sp>
    </p:spTree>
    <p:extLst>
      <p:ext uri="{BB962C8B-B14F-4D97-AF65-F5344CB8AC3E}">
        <p14:creationId xmlns:p14="http://schemas.microsoft.com/office/powerpoint/2010/main" val="1028067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02EA1E3-6244-AE49-BA9A-B49185572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263650"/>
            <a:ext cx="65024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65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B2BEBF66-CC72-4841-8716-6DE085432D83}"/>
              </a:ext>
            </a:extLst>
          </p:cNvPr>
          <p:cNvSpPr txBox="1"/>
          <p:nvPr/>
        </p:nvSpPr>
        <p:spPr>
          <a:xfrm>
            <a:off x="1061455" y="2996952"/>
            <a:ext cx="7021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>
                <a:latin typeface="+mj-lt"/>
              </a:rPr>
              <a:t>Onnettomuuksista vapaa yhteiskunta</a:t>
            </a:r>
          </a:p>
        </p:txBody>
      </p:sp>
    </p:spTree>
    <p:extLst>
      <p:ext uri="{BB962C8B-B14F-4D97-AF65-F5344CB8AC3E}">
        <p14:creationId xmlns:p14="http://schemas.microsoft.com/office/powerpoint/2010/main" val="3854249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tie, lattia, kenttä, maa&#10;&#10;Kuvaus luotu automaattisesti">
            <a:extLst>
              <a:ext uri="{FF2B5EF4-FFF2-40B4-BE49-F238E27FC236}">
                <a16:creationId xmlns:a16="http://schemas.microsoft.com/office/drawing/2014/main" id="{814CFF20-D971-428C-808E-4C758A4FCD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7"/>
          <a:stretch/>
        </p:blipFill>
        <p:spPr>
          <a:xfrm>
            <a:off x="-12456" y="-99392"/>
            <a:ext cx="9144000" cy="5193118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05EF53A1-F954-434C-950C-70A975CB3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948" y="5229200"/>
            <a:ext cx="8176104" cy="12364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fi-FI" dirty="0">
                <a:solidFill>
                  <a:schemeClr val="tx1"/>
                </a:solidFill>
              </a:rPr>
              <a:t>Työskentely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9AA3D11F-2993-CD4B-941F-38CFC7374B26}"/>
              </a:ext>
            </a:extLst>
          </p:cNvPr>
          <p:cNvSpPr txBox="1"/>
          <p:nvPr/>
        </p:nvSpPr>
        <p:spPr>
          <a:xfrm>
            <a:off x="12456" y="4696642"/>
            <a:ext cx="1317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Kuva: </a:t>
            </a:r>
            <a:r>
              <a:rPr lang="fi-FI" sz="1050" dirty="0" err="1">
                <a:solidFill>
                  <a:schemeClr val="bg1"/>
                </a:solidFill>
              </a:rPr>
              <a:t>unsplash.com</a:t>
            </a:r>
            <a:endParaRPr lang="fi-FI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5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>
            <a:extLst>
              <a:ext uri="{FF2B5EF4-FFF2-40B4-BE49-F238E27FC236}">
                <a16:creationId xmlns:a16="http://schemas.microsoft.com/office/drawing/2014/main" id="{5EF98AF9-56B2-914D-BEF4-CAE872CD4634}"/>
              </a:ext>
            </a:extLst>
          </p:cNvPr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0D3A43C-A51C-2548-A859-475123D0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28" y="-97313"/>
            <a:ext cx="7932770" cy="1463386"/>
          </a:xfrm>
        </p:spPr>
        <p:txBody>
          <a:bodyPr>
            <a:normAutofit/>
          </a:bodyPr>
          <a:lstStyle/>
          <a:p>
            <a:r>
              <a:rPr lang="fi-FI" sz="2000" b="1" dirty="0">
                <a:solidFill>
                  <a:schemeClr val="bg1"/>
                </a:solidFill>
              </a:rPr>
              <a:t>TAVOITTEENA OLEVA MUUTOS</a:t>
            </a:r>
            <a:br>
              <a:rPr lang="fi-FI" sz="2000" dirty="0">
                <a:solidFill>
                  <a:schemeClr val="bg1"/>
                </a:solidFill>
              </a:rPr>
            </a:br>
            <a:r>
              <a:rPr lang="fi-FI" sz="2000" dirty="0">
                <a:solidFill>
                  <a:schemeClr val="bg1"/>
                </a:solidFill>
              </a:rPr>
              <a:t>Ihmiset aktivoituvat huolehtimaan ja ottamaan vastuuta omasta ja muiden turvallisuudesta nykyistä enemmän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6AF72FF-41D3-4543-9A28-8472B4EC7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63386"/>
            <a:ext cx="3672408" cy="506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1B43F77-177B-41F1-8F40-03DD3A212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63386"/>
            <a:ext cx="3941298" cy="506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8601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B776EE-F608-424E-B34F-3701397F9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Työskentelyn 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F8200A-D0E8-42AE-9748-F5419435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VAIHE 1</a:t>
            </a:r>
          </a:p>
          <a:p>
            <a:r>
              <a:rPr lang="fi-FI" sz="2000" dirty="0"/>
              <a:t>Toteutuksen aikatauluttaminen siten että </a:t>
            </a:r>
            <a:r>
              <a:rPr lang="fi-FI" sz="2000" u="sng" dirty="0"/>
              <a:t>vuosi 2020 suunnitellaan kvartaaleittain</a:t>
            </a:r>
            <a:r>
              <a:rPr lang="fi-FI" sz="2000" dirty="0"/>
              <a:t> ja vuodet 2021-24 vuositasolla</a:t>
            </a:r>
          </a:p>
          <a:p>
            <a:r>
              <a:rPr lang="fi-FI" sz="2000" dirty="0"/>
              <a:t>Kunkin toteutusvaiheen kohdalle kirjataan tarvittavat resurssit (</a:t>
            </a:r>
            <a:r>
              <a:rPr lang="fi-FI" sz="2000" dirty="0" err="1"/>
              <a:t>htp</a:t>
            </a:r>
            <a:r>
              <a:rPr lang="fi-FI" sz="2000" dirty="0"/>
              <a:t>/</a:t>
            </a:r>
            <a:r>
              <a:rPr lang="fi-FI" sz="2000" dirty="0" err="1"/>
              <a:t>htv</a:t>
            </a:r>
            <a:r>
              <a:rPr lang="fi-FI" sz="2000" dirty="0"/>
              <a:t>, kpl, €) ja mittari(t) onnistumisen todentamiseksi</a:t>
            </a:r>
          </a:p>
          <a:p>
            <a:r>
              <a:rPr lang="fi-FI" sz="2000" dirty="0"/>
              <a:t>Taulukon loppuun kirjataan yhteenvetona arvio tavoitteena olevan muutoksen edellyttämistä resursseista yhteensä ja muutoksen kokonaismittari/indikaattori (KPI)</a:t>
            </a:r>
          </a:p>
          <a:p>
            <a:endParaRPr lang="fi-FI" sz="2000" dirty="0"/>
          </a:p>
          <a:p>
            <a:pPr marL="0" indent="0">
              <a:buNone/>
            </a:pPr>
            <a:r>
              <a:rPr lang="fi-FI" sz="2000" dirty="0"/>
              <a:t>VAIHE 2</a:t>
            </a:r>
          </a:p>
          <a:p>
            <a:pPr marL="0" indent="0">
              <a:buNone/>
            </a:pPr>
            <a:r>
              <a:rPr lang="fi-FI" sz="2000" dirty="0"/>
              <a:t>Muutoksen onnistumista tukevien ja sitä edistävien, sekä haittaavien tai estävien tekijöiden tunnistaminen</a:t>
            </a:r>
          </a:p>
          <a:p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486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9DC4E6-6933-A945-B50E-84843B53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5381448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fi-FI" sz="3600" dirty="0" err="1">
                <a:solidFill>
                  <a:schemeClr val="bg1"/>
                </a:solidFill>
              </a:rPr>
              <a:t>Törmäyttämön</a:t>
            </a:r>
            <a:r>
              <a:rPr lang="fi-FI" sz="3600" dirty="0">
                <a:solidFill>
                  <a:schemeClr val="bg1"/>
                </a:solidFill>
              </a:rPr>
              <a:t> ohjelma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1433D79-914F-0D4C-AD76-375902A60F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7306" y="10"/>
            <a:ext cx="3476693" cy="6857990"/>
          </a:xfrm>
          <a:prstGeom prst="rect">
            <a:avLst/>
          </a:prstGeom>
          <a:effectLst/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AD089F3A-3F99-1C42-8D8D-44521C555BC3}"/>
              </a:ext>
            </a:extLst>
          </p:cNvPr>
          <p:cNvSpPr txBox="1"/>
          <p:nvPr/>
        </p:nvSpPr>
        <p:spPr>
          <a:xfrm>
            <a:off x="7812360" y="6580991"/>
            <a:ext cx="1443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Kuva: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unplash.com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3E3490-0D48-D146-A47D-F81B00C2C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6698" y="2132856"/>
            <a:ext cx="5885502" cy="4158952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0"/>
              </a:spcBef>
            </a:pPr>
            <a:r>
              <a:rPr lang="fi-FI" sz="1400" dirty="0">
                <a:solidFill>
                  <a:schemeClr val="bg1"/>
                </a:solidFill>
              </a:rPr>
              <a:t>12.00 	Tilaisuuden avaussanat	</a:t>
            </a:r>
          </a:p>
          <a:p>
            <a:pPr defTabSz="914400">
              <a:spcBef>
                <a:spcPts val="0"/>
              </a:spcBef>
            </a:pPr>
            <a:endParaRPr lang="fi-FI" sz="1400" dirty="0">
              <a:solidFill>
                <a:schemeClr val="bg1"/>
              </a:solidFill>
            </a:endParaRPr>
          </a:p>
          <a:p>
            <a:pPr defTabSz="914400">
              <a:spcBef>
                <a:spcPts val="0"/>
              </a:spcBef>
            </a:pPr>
            <a:r>
              <a:rPr lang="fi-FI" sz="1400" dirty="0">
                <a:solidFill>
                  <a:schemeClr val="bg1"/>
                </a:solidFill>
              </a:rPr>
              <a:t>	Katsaus työskentelyn tuloksiin, </a:t>
            </a:r>
            <a:r>
              <a:rPr lang="fi-FI" sz="1400" i="1" dirty="0">
                <a:solidFill>
                  <a:schemeClr val="bg1"/>
                </a:solidFill>
              </a:rPr>
              <a:t>Jonna</a:t>
            </a:r>
          </a:p>
          <a:p>
            <a:pPr defTabSz="914400">
              <a:spcBef>
                <a:spcPts val="0"/>
              </a:spcBef>
            </a:pPr>
            <a:endParaRPr lang="fi-FI" sz="1400" dirty="0">
              <a:solidFill>
                <a:schemeClr val="bg1"/>
              </a:solidFill>
            </a:endParaRPr>
          </a:p>
          <a:p>
            <a:pPr defTabSz="914400">
              <a:spcBef>
                <a:spcPts val="0"/>
              </a:spcBef>
            </a:pPr>
            <a:r>
              <a:rPr lang="fi-FI" sz="1400" dirty="0">
                <a:solidFill>
                  <a:schemeClr val="bg1"/>
                </a:solidFill>
              </a:rPr>
              <a:t>	Johdanto toteutuksen suunnitteluun – Aikataulu, vaiheistus ja 	toteutumisen mittaaminen, </a:t>
            </a:r>
            <a:r>
              <a:rPr lang="fi-FI" sz="1400" i="1" dirty="0">
                <a:solidFill>
                  <a:schemeClr val="bg1"/>
                </a:solidFill>
              </a:rPr>
              <a:t>Jonna</a:t>
            </a:r>
            <a:r>
              <a:rPr lang="fi-FI" sz="1400" dirty="0">
                <a:solidFill>
                  <a:schemeClr val="bg1"/>
                </a:solidFill>
              </a:rPr>
              <a:t>	</a:t>
            </a:r>
          </a:p>
          <a:p>
            <a:pPr defTabSz="914400">
              <a:spcBef>
                <a:spcPts val="0"/>
              </a:spcBef>
            </a:pPr>
            <a:endParaRPr lang="fi-FI" sz="1400" dirty="0">
              <a:solidFill>
                <a:schemeClr val="bg1"/>
              </a:solidFill>
            </a:endParaRPr>
          </a:p>
          <a:p>
            <a:pPr defTabSz="914400">
              <a:spcBef>
                <a:spcPts val="0"/>
              </a:spcBef>
            </a:pPr>
            <a:r>
              <a:rPr lang="fi-FI" sz="1400" dirty="0">
                <a:solidFill>
                  <a:schemeClr val="bg1"/>
                </a:solidFill>
              </a:rPr>
              <a:t>	Toteutussuunnitelmien tekeminen, </a:t>
            </a:r>
            <a:r>
              <a:rPr lang="fi-FI" sz="1400" i="1" dirty="0">
                <a:solidFill>
                  <a:schemeClr val="bg1"/>
                </a:solidFill>
              </a:rPr>
              <a:t>ryhmissä</a:t>
            </a:r>
            <a:endParaRPr lang="fi-FI" sz="1400" dirty="0">
              <a:solidFill>
                <a:schemeClr val="bg1"/>
              </a:solidFill>
            </a:endParaRPr>
          </a:p>
          <a:p>
            <a:pPr defTabSz="914400">
              <a:spcBef>
                <a:spcPts val="0"/>
              </a:spcBef>
            </a:pPr>
            <a:r>
              <a:rPr lang="fi-FI" sz="1400" i="1" dirty="0">
                <a:solidFill>
                  <a:schemeClr val="bg1"/>
                </a:solidFill>
              </a:rPr>
              <a:t>	</a:t>
            </a:r>
            <a:endParaRPr lang="fi-FI" sz="1400" dirty="0">
              <a:solidFill>
                <a:schemeClr val="bg1"/>
              </a:solidFill>
            </a:endParaRPr>
          </a:p>
          <a:p>
            <a:pPr defTabSz="914400">
              <a:spcBef>
                <a:spcPts val="0"/>
              </a:spcBef>
            </a:pPr>
            <a:r>
              <a:rPr lang="fi-FI" sz="1400" dirty="0">
                <a:solidFill>
                  <a:schemeClr val="bg1"/>
                </a:solidFill>
              </a:rPr>
              <a:t>13.45	Tauko 15 min </a:t>
            </a:r>
          </a:p>
          <a:p>
            <a:pPr defTabSz="914400">
              <a:spcBef>
                <a:spcPts val="0"/>
              </a:spcBef>
            </a:pPr>
            <a:endParaRPr lang="fi-FI" sz="1400" dirty="0">
              <a:solidFill>
                <a:schemeClr val="bg1"/>
              </a:solidFill>
            </a:endParaRPr>
          </a:p>
          <a:p>
            <a:pPr defTabSz="914400">
              <a:spcBef>
                <a:spcPts val="0"/>
              </a:spcBef>
            </a:pPr>
            <a:r>
              <a:rPr lang="fi-FI" sz="1400" dirty="0">
                <a:solidFill>
                  <a:schemeClr val="bg1"/>
                </a:solidFill>
              </a:rPr>
              <a:t>14.00	…Toteutussuunnitelmien tekeminen jatkuu</a:t>
            </a:r>
          </a:p>
          <a:p>
            <a:pPr defTabSz="914400">
              <a:spcBef>
                <a:spcPts val="0"/>
              </a:spcBef>
            </a:pPr>
            <a:endParaRPr lang="fi-FI" sz="1400" dirty="0">
              <a:solidFill>
                <a:schemeClr val="bg1"/>
              </a:solidFill>
            </a:endParaRPr>
          </a:p>
          <a:p>
            <a:pPr defTabSz="914400">
              <a:spcBef>
                <a:spcPts val="0"/>
              </a:spcBef>
            </a:pPr>
            <a:r>
              <a:rPr lang="fi-FI" sz="1400" dirty="0">
                <a:solidFill>
                  <a:schemeClr val="bg1"/>
                </a:solidFill>
              </a:rPr>
              <a:t>	Onnistumisen edellytysten tunnistaminen, </a:t>
            </a:r>
            <a:r>
              <a:rPr lang="fi-FI" sz="1400" i="1" dirty="0">
                <a:solidFill>
                  <a:schemeClr val="bg1"/>
                </a:solidFill>
              </a:rPr>
              <a:t>ryhmissä ja yhdessä</a:t>
            </a:r>
            <a:endParaRPr lang="fi-FI" sz="1400" dirty="0">
              <a:solidFill>
                <a:schemeClr val="bg1"/>
              </a:solidFill>
            </a:endParaRPr>
          </a:p>
          <a:p>
            <a:pPr defTabSz="914400">
              <a:spcBef>
                <a:spcPts val="0"/>
              </a:spcBef>
            </a:pPr>
            <a:r>
              <a:rPr lang="fi-FI" sz="1400" dirty="0">
                <a:solidFill>
                  <a:schemeClr val="bg1"/>
                </a:solidFill>
              </a:rPr>
              <a:t>	</a:t>
            </a:r>
          </a:p>
          <a:p>
            <a:pPr defTabSz="914400">
              <a:spcBef>
                <a:spcPts val="0"/>
              </a:spcBef>
            </a:pPr>
            <a:r>
              <a:rPr lang="fi-FI" sz="1400" dirty="0">
                <a:solidFill>
                  <a:schemeClr val="bg1"/>
                </a:solidFill>
              </a:rPr>
              <a:t>	Valmistautuminen loppuraportin kirjoittamiseen, </a:t>
            </a:r>
            <a:r>
              <a:rPr lang="fi-FI" sz="1400" i="1" dirty="0">
                <a:solidFill>
                  <a:schemeClr val="bg1"/>
                </a:solidFill>
              </a:rPr>
              <a:t>Jonna ja Jari</a:t>
            </a:r>
            <a:endParaRPr lang="fi-FI" sz="1400" dirty="0">
              <a:solidFill>
                <a:schemeClr val="bg1"/>
              </a:solidFill>
            </a:endParaRPr>
          </a:p>
          <a:p>
            <a:pPr defTabSz="914400">
              <a:spcBef>
                <a:spcPts val="0"/>
              </a:spcBef>
            </a:pPr>
            <a:endParaRPr lang="fi-FI" sz="1400" dirty="0">
              <a:solidFill>
                <a:schemeClr val="bg1"/>
              </a:solidFill>
            </a:endParaRPr>
          </a:p>
          <a:p>
            <a:pPr defTabSz="914400">
              <a:spcBef>
                <a:spcPts val="0"/>
              </a:spcBef>
            </a:pPr>
            <a:r>
              <a:rPr lang="fi-FI" sz="1400" dirty="0">
                <a:solidFill>
                  <a:schemeClr val="bg1"/>
                </a:solidFill>
              </a:rPr>
              <a:t>15.45	Työskentelyn yhteenveto ja päätössanat</a:t>
            </a:r>
          </a:p>
        </p:txBody>
      </p:sp>
    </p:spTree>
    <p:extLst>
      <p:ext uri="{BB962C8B-B14F-4D97-AF65-F5344CB8AC3E}">
        <p14:creationId xmlns:p14="http://schemas.microsoft.com/office/powerpoint/2010/main" val="49739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F0B5D31-1029-4A7D-83CC-298DBBC22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04" y="0"/>
            <a:ext cx="9151504" cy="686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63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9580697-8F31-4E51-96FF-79BE5D9BFE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268760"/>
            <a:ext cx="3120347" cy="2592288"/>
          </a:xfrm>
          <a:prstGeom prst="rect">
            <a:avLst/>
          </a:prstGeom>
        </p:spPr>
      </p:pic>
      <p:sp>
        <p:nvSpPr>
          <p:cNvPr id="8" name="Alaotsikko 7">
            <a:extLst>
              <a:ext uri="{FF2B5EF4-FFF2-40B4-BE49-F238E27FC236}">
                <a16:creationId xmlns:a16="http://schemas.microsoft.com/office/drawing/2014/main" id="{C18611A7-BB09-4AC3-8F51-2FAFFD4BE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696447" cy="2592288"/>
          </a:xfrm>
        </p:spPr>
        <p:txBody>
          <a:bodyPr>
            <a:normAutofit fontScale="92500" lnSpcReduction="10000"/>
          </a:bodyPr>
          <a:lstStyle/>
          <a:p>
            <a:pPr algn="ctr"/>
            <a:endParaRPr lang="fi-FI" sz="2000" dirty="0">
              <a:solidFill>
                <a:srgbClr val="FFFFFF"/>
              </a:solidFill>
            </a:endParaRPr>
          </a:p>
          <a:p>
            <a:pPr algn="ctr"/>
            <a:endParaRPr lang="fi-FI" sz="2000" dirty="0">
              <a:solidFill>
                <a:srgbClr val="FFFFFF"/>
              </a:solidFill>
            </a:endParaRPr>
          </a:p>
          <a:p>
            <a:pPr algn="ctr"/>
            <a:r>
              <a:rPr lang="fi-FI" sz="2000" dirty="0">
                <a:solidFill>
                  <a:srgbClr val="FFFFFF"/>
                </a:solidFill>
                <a:latin typeface="+mj-lt"/>
              </a:rPr>
              <a:t>Vaikuttavuus tehdään yhdessä!</a:t>
            </a:r>
          </a:p>
          <a:p>
            <a:pPr algn="ctr"/>
            <a:endParaRPr lang="fi-FI" sz="2000" dirty="0">
              <a:solidFill>
                <a:srgbClr val="FFFFFF"/>
              </a:solidFill>
              <a:latin typeface="+mj-lt"/>
            </a:endParaRPr>
          </a:p>
          <a:p>
            <a:pPr algn="ctr"/>
            <a:r>
              <a:rPr lang="fi-FI" sz="1700" dirty="0" err="1">
                <a:solidFill>
                  <a:srgbClr val="FFFFFF"/>
                </a:solidFill>
                <a:latin typeface="+mj-lt"/>
              </a:rPr>
              <a:t>jonna.heliskoski@leadcons.fi</a:t>
            </a:r>
            <a:endParaRPr lang="fi-FI" sz="1700" dirty="0">
              <a:solidFill>
                <a:srgbClr val="FFFFFF"/>
              </a:solidFill>
              <a:latin typeface="+mj-lt"/>
            </a:endParaRPr>
          </a:p>
          <a:p>
            <a:pPr algn="ctr"/>
            <a:r>
              <a:rPr lang="fi-FI" sz="1700" dirty="0">
                <a:solidFill>
                  <a:srgbClr val="FFFFFF"/>
                </a:solidFill>
                <a:latin typeface="+mj-lt"/>
              </a:rPr>
              <a:t>@</a:t>
            </a:r>
            <a:r>
              <a:rPr lang="fi-FI" sz="1700" dirty="0" err="1">
                <a:solidFill>
                  <a:srgbClr val="FFFFFF"/>
                </a:solidFill>
                <a:latin typeface="+mj-lt"/>
              </a:rPr>
              <a:t>JonnaHeliskoski</a:t>
            </a:r>
            <a:endParaRPr lang="fi-FI" sz="1700" dirty="0">
              <a:solidFill>
                <a:srgbClr val="FFFFFF"/>
              </a:solidFill>
              <a:latin typeface="+mj-lt"/>
            </a:endParaRPr>
          </a:p>
          <a:p>
            <a:pPr algn="ctr"/>
            <a:r>
              <a:rPr lang="fi-FI" sz="1700" dirty="0">
                <a:solidFill>
                  <a:srgbClr val="FFFFFF"/>
                </a:solidFill>
                <a:latin typeface="+mj-lt"/>
              </a:rPr>
              <a:t>@leadcons4impact</a:t>
            </a:r>
          </a:p>
          <a:p>
            <a:pPr algn="ctr"/>
            <a:r>
              <a:rPr lang="fi-FI" sz="1700" dirty="0">
                <a:solidFill>
                  <a:srgbClr val="FFFFFF"/>
                </a:solidFill>
                <a:latin typeface="+mj-lt"/>
              </a:rPr>
              <a:t>linkedin.com/in/</a:t>
            </a:r>
            <a:r>
              <a:rPr lang="fi-FI" sz="1700" dirty="0" err="1">
                <a:solidFill>
                  <a:srgbClr val="FFFFFF"/>
                </a:solidFill>
                <a:latin typeface="+mj-lt"/>
              </a:rPr>
              <a:t>jonnaheliskoski</a:t>
            </a:r>
            <a:endParaRPr lang="fi-FI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8590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5EF53A1-F954-434C-950C-70A975CB3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948" y="5229200"/>
            <a:ext cx="8176104" cy="12364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fi-FI" dirty="0">
                <a:solidFill>
                  <a:schemeClr val="tx1"/>
                </a:solidFill>
              </a:rPr>
              <a:t>Työskentelyn tuloksia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613D8F3-77A3-9849-8E95-624EFCCB21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04" y="0"/>
            <a:ext cx="9159360" cy="5093726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9AA3D11F-2993-CD4B-941F-38CFC7374B26}"/>
              </a:ext>
            </a:extLst>
          </p:cNvPr>
          <p:cNvSpPr txBox="1"/>
          <p:nvPr/>
        </p:nvSpPr>
        <p:spPr>
          <a:xfrm>
            <a:off x="12456" y="4696642"/>
            <a:ext cx="1317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Kuva: </a:t>
            </a:r>
            <a:r>
              <a:rPr lang="fi-FI" sz="1050" dirty="0" err="1">
                <a:solidFill>
                  <a:schemeClr val="bg1"/>
                </a:solidFill>
              </a:rPr>
              <a:t>unsplash.com</a:t>
            </a:r>
            <a:endParaRPr lang="fi-FI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32BD2B1-62C4-F54A-9A96-1C536FE64D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5790817"/>
            <a:ext cx="1093830" cy="908720"/>
          </a:xfrm>
          <a:prstGeom prst="rect">
            <a:avLst/>
          </a:prstGeom>
        </p:spPr>
      </p:pic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FA1DE159-C64C-D744-8C83-4B17662AFE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3995061"/>
              </p:ext>
            </p:extLst>
          </p:nvPr>
        </p:nvGraphicFramePr>
        <p:xfrm>
          <a:off x="2004392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Suorakulmio 43">
            <a:extLst>
              <a:ext uri="{FF2B5EF4-FFF2-40B4-BE49-F238E27FC236}">
                <a16:creationId xmlns:a16="http://schemas.microsoft.com/office/drawing/2014/main" id="{363D4AFC-8CD1-8543-8607-B866A03ABAE1}"/>
              </a:ext>
            </a:extLst>
          </p:cNvPr>
          <p:cNvSpPr/>
          <p:nvPr/>
        </p:nvSpPr>
        <p:spPr>
          <a:xfrm>
            <a:off x="0" y="0"/>
            <a:ext cx="1234952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sz="3300" dirty="0">
                <a:latin typeface="+mj-lt"/>
              </a:rPr>
              <a:t>VAIKUTTAVUUS</a:t>
            </a:r>
          </a:p>
          <a:p>
            <a:pPr algn="ctr"/>
            <a:r>
              <a:rPr lang="fi-FI" sz="3300" dirty="0">
                <a:latin typeface="+mj-lt"/>
              </a:rPr>
              <a:t>Mitä haluamme saada aikaan</a:t>
            </a:r>
          </a:p>
        </p:txBody>
      </p:sp>
      <p:sp>
        <p:nvSpPr>
          <p:cNvPr id="45" name="Kolmio 44">
            <a:extLst>
              <a:ext uri="{FF2B5EF4-FFF2-40B4-BE49-F238E27FC236}">
                <a16:creationId xmlns:a16="http://schemas.microsoft.com/office/drawing/2014/main" id="{F111326F-5B39-B443-B9B2-9391EB82CA85}"/>
              </a:ext>
            </a:extLst>
          </p:cNvPr>
          <p:cNvSpPr/>
          <p:nvPr/>
        </p:nvSpPr>
        <p:spPr>
          <a:xfrm rot="19133430">
            <a:off x="5863434" y="2231446"/>
            <a:ext cx="483218" cy="302207"/>
          </a:xfrm>
          <a:prstGeom prst="triangle">
            <a:avLst/>
          </a:prstGeom>
          <a:solidFill>
            <a:srgbClr val="4472C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Kolmio 45">
            <a:extLst>
              <a:ext uri="{FF2B5EF4-FFF2-40B4-BE49-F238E27FC236}">
                <a16:creationId xmlns:a16="http://schemas.microsoft.com/office/drawing/2014/main" id="{68821616-C539-4645-BAAF-E23DFECB63F5}"/>
              </a:ext>
            </a:extLst>
          </p:cNvPr>
          <p:cNvSpPr/>
          <p:nvPr/>
        </p:nvSpPr>
        <p:spPr>
          <a:xfrm rot="2069170">
            <a:off x="3624067" y="2264924"/>
            <a:ext cx="483218" cy="302207"/>
          </a:xfrm>
          <a:prstGeom prst="triangle">
            <a:avLst/>
          </a:prstGeom>
          <a:solidFill>
            <a:srgbClr val="8FAAD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Kolmio 46">
            <a:extLst>
              <a:ext uri="{FF2B5EF4-FFF2-40B4-BE49-F238E27FC236}">
                <a16:creationId xmlns:a16="http://schemas.microsoft.com/office/drawing/2014/main" id="{76DED21E-AD5A-1147-8572-247830BCC80A}"/>
              </a:ext>
            </a:extLst>
          </p:cNvPr>
          <p:cNvSpPr/>
          <p:nvPr/>
        </p:nvSpPr>
        <p:spPr>
          <a:xfrm rot="2069170">
            <a:off x="5961095" y="4095475"/>
            <a:ext cx="483218" cy="302207"/>
          </a:xfrm>
          <a:prstGeom prst="triangle">
            <a:avLst/>
          </a:prstGeom>
          <a:solidFill>
            <a:srgbClr val="8FAAD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Kolmio 47">
            <a:extLst>
              <a:ext uri="{FF2B5EF4-FFF2-40B4-BE49-F238E27FC236}">
                <a16:creationId xmlns:a16="http://schemas.microsoft.com/office/drawing/2014/main" id="{FC9EE38D-57B3-814F-8143-A1263438E6EF}"/>
              </a:ext>
            </a:extLst>
          </p:cNvPr>
          <p:cNvSpPr/>
          <p:nvPr/>
        </p:nvSpPr>
        <p:spPr>
          <a:xfrm rot="13966583">
            <a:off x="5582042" y="4463318"/>
            <a:ext cx="483218" cy="302207"/>
          </a:xfrm>
          <a:prstGeom prst="triangle">
            <a:avLst>
              <a:gd name="adj" fmla="val 47466"/>
            </a:avLst>
          </a:prstGeom>
          <a:solidFill>
            <a:srgbClr val="8FAAD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Kolmio 48">
            <a:extLst>
              <a:ext uri="{FF2B5EF4-FFF2-40B4-BE49-F238E27FC236}">
                <a16:creationId xmlns:a16="http://schemas.microsoft.com/office/drawing/2014/main" id="{6EC82606-F8BF-FD4E-9849-CD8929973797}"/>
              </a:ext>
            </a:extLst>
          </p:cNvPr>
          <p:cNvSpPr/>
          <p:nvPr/>
        </p:nvSpPr>
        <p:spPr>
          <a:xfrm rot="19152489">
            <a:off x="3475745" y="4106370"/>
            <a:ext cx="483218" cy="302207"/>
          </a:xfrm>
          <a:prstGeom prst="triangle">
            <a:avLst/>
          </a:prstGeom>
          <a:solidFill>
            <a:srgbClr val="B4C7E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Kolmio 49">
            <a:extLst>
              <a:ext uri="{FF2B5EF4-FFF2-40B4-BE49-F238E27FC236}">
                <a16:creationId xmlns:a16="http://schemas.microsoft.com/office/drawing/2014/main" id="{8DC11007-100C-354B-94F1-AC209F00F6EE}"/>
              </a:ext>
            </a:extLst>
          </p:cNvPr>
          <p:cNvSpPr/>
          <p:nvPr/>
        </p:nvSpPr>
        <p:spPr>
          <a:xfrm rot="7977072">
            <a:off x="3767603" y="4433311"/>
            <a:ext cx="483218" cy="302207"/>
          </a:xfrm>
          <a:prstGeom prst="triangle">
            <a:avLst/>
          </a:prstGeom>
          <a:solidFill>
            <a:srgbClr val="B4C7E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85D00CC7-361A-8F45-94CA-6BE5F3916488}"/>
              </a:ext>
            </a:extLst>
          </p:cNvPr>
          <p:cNvSpPr/>
          <p:nvPr/>
        </p:nvSpPr>
        <p:spPr>
          <a:xfrm>
            <a:off x="4037930" y="564953"/>
            <a:ext cx="2350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Arjen turvallisuus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Osallisuus ja yhteisöllisyys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Hyvinvoinnin kokemus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Turvallisuuden kokemus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87F0B25F-2FA4-A348-9990-B3C0919CF53B}"/>
              </a:ext>
            </a:extLst>
          </p:cNvPr>
          <p:cNvSpPr/>
          <p:nvPr/>
        </p:nvSpPr>
        <p:spPr>
          <a:xfrm>
            <a:off x="1277521" y="3078586"/>
            <a:ext cx="1854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Turvallisuuskulttuuri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Turvallisuusosaaminen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Aktiivinen toimijuus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26755217-1AFF-5847-87AB-3FE8F31CDA04}"/>
              </a:ext>
            </a:extLst>
          </p:cNvPr>
          <p:cNvSpPr/>
          <p:nvPr/>
        </p:nvSpPr>
        <p:spPr>
          <a:xfrm>
            <a:off x="7092280" y="2986252"/>
            <a:ext cx="2233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Palvelujen saatavuus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Ketterä kehittäminen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Osaamisen kehittäminen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Palvelujen ennustettavuus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839DA8DB-F045-FF42-BFC6-9E114C3CBABA}"/>
              </a:ext>
            </a:extLst>
          </p:cNvPr>
          <p:cNvSpPr/>
          <p:nvPr/>
        </p:nvSpPr>
        <p:spPr>
          <a:xfrm>
            <a:off x="4178691" y="5461000"/>
            <a:ext cx="2258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Viranomaisyhteistyö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Verkosto- ja kumppanuustyö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Asiakasvuorovaikutus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F20C8128-A443-5142-8070-DA03FA506C60}"/>
              </a:ext>
            </a:extLst>
          </p:cNvPr>
          <p:cNvSpPr/>
          <p:nvPr/>
        </p:nvSpPr>
        <p:spPr>
          <a:xfrm>
            <a:off x="6540356" y="1831511"/>
            <a:ext cx="2437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Mitattavat yhteiset tavoitteet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Ehkäisevä ja edistävä toiminta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tx2"/>
                </a:solidFill>
              </a:rPr>
              <a:t>Resilienssi</a:t>
            </a:r>
            <a:endParaRPr lang="fi-FI" sz="1200" dirty="0">
              <a:solidFill>
                <a:schemeClr val="tx2"/>
              </a:solidFill>
            </a:endParaRPr>
          </a:p>
        </p:txBody>
      </p:sp>
      <p:cxnSp>
        <p:nvCxnSpPr>
          <p:cNvPr id="24" name="Suora nuoliyhdysviiva 23">
            <a:extLst>
              <a:ext uri="{FF2B5EF4-FFF2-40B4-BE49-F238E27FC236}">
                <a16:creationId xmlns:a16="http://schemas.microsoft.com/office/drawing/2014/main" id="{EEBAEF2B-92A3-4A4C-BD6B-7CE93E39D225}"/>
              </a:ext>
            </a:extLst>
          </p:cNvPr>
          <p:cNvCxnSpPr/>
          <p:nvPr/>
        </p:nvCxnSpPr>
        <p:spPr>
          <a:xfrm flipH="1">
            <a:off x="5650219" y="2183149"/>
            <a:ext cx="879817" cy="787996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FEAA3D-8392-4D40-9FD6-5AE43947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235" y="87214"/>
            <a:ext cx="7886700" cy="1325562"/>
          </a:xfrm>
        </p:spPr>
        <p:txBody>
          <a:bodyPr/>
          <a:lstStyle/>
          <a:p>
            <a:r>
              <a:rPr lang="fi-FI" dirty="0"/>
              <a:t>ILMIÖT: Mihin meidän pitää vaikuttaa?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3DA511C7-4844-5545-B9ED-FCF07B1302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470111"/>
              </p:ext>
            </p:extLst>
          </p:nvPr>
        </p:nvGraphicFramePr>
        <p:xfrm>
          <a:off x="655292" y="1412776"/>
          <a:ext cx="7826587" cy="498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336">
                  <a:extLst>
                    <a:ext uri="{9D8B030D-6E8A-4147-A177-3AD203B41FA5}">
                      <a16:colId xmlns:a16="http://schemas.microsoft.com/office/drawing/2014/main" val="2242781111"/>
                    </a:ext>
                  </a:extLst>
                </a:gridCol>
                <a:gridCol w="2477767">
                  <a:extLst>
                    <a:ext uri="{9D8B030D-6E8A-4147-A177-3AD203B41FA5}">
                      <a16:colId xmlns:a16="http://schemas.microsoft.com/office/drawing/2014/main" val="3732292741"/>
                    </a:ext>
                  </a:extLst>
                </a:gridCol>
                <a:gridCol w="976090">
                  <a:extLst>
                    <a:ext uri="{9D8B030D-6E8A-4147-A177-3AD203B41FA5}">
                      <a16:colId xmlns:a16="http://schemas.microsoft.com/office/drawing/2014/main" val="1947090297"/>
                    </a:ext>
                  </a:extLst>
                </a:gridCol>
                <a:gridCol w="901006">
                  <a:extLst>
                    <a:ext uri="{9D8B030D-6E8A-4147-A177-3AD203B41FA5}">
                      <a16:colId xmlns:a16="http://schemas.microsoft.com/office/drawing/2014/main" val="3420557142"/>
                    </a:ext>
                  </a:extLst>
                </a:gridCol>
                <a:gridCol w="976090">
                  <a:extLst>
                    <a:ext uri="{9D8B030D-6E8A-4147-A177-3AD203B41FA5}">
                      <a16:colId xmlns:a16="http://schemas.microsoft.com/office/drawing/2014/main" val="1949832529"/>
                    </a:ext>
                  </a:extLst>
                </a:gridCol>
                <a:gridCol w="915298">
                  <a:extLst>
                    <a:ext uri="{9D8B030D-6E8A-4147-A177-3AD203B41FA5}">
                      <a16:colId xmlns:a16="http://schemas.microsoft.com/office/drawing/2014/main" val="352134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Ilmiöluokka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Ilmiöön liittyvät tekijät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rtl="0"/>
                      <a:r>
                        <a:rPr lang="fi-FI" sz="1050" dirty="0"/>
                        <a:t>Aktiivinen toimijuus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dirty="0"/>
                        <a:t>Koettu turvallisuus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dirty="0"/>
                        <a:t>Palvelujen saatavuus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dirty="0"/>
                        <a:t>Yhteinen työ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0547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Asenteet ja tunnekokemus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fi-FI" sz="1200" dirty="0"/>
                        <a:t>Kiinnostus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fi-FI" sz="1200" dirty="0"/>
                        <a:t>Halu vaikuttaa ja toimia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fi-FI" sz="1200" dirty="0"/>
                        <a:t>Uskallus toimia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fi-FI" sz="1200" dirty="0"/>
                        <a:t>Positiiviset kokemukset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fi-FI" sz="1000" b="0" i="1" dirty="0">
                          <a:solidFill>
                            <a:schemeClr val="tx1"/>
                          </a:solidFill>
                        </a:rPr>
                        <a:t>Erittäin tärkeää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Erittäin tärkeää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fi-FI" sz="1000" b="0" i="1" dirty="0">
                          <a:solidFill>
                            <a:schemeClr val="tx1"/>
                          </a:solidFill>
                        </a:rPr>
                        <a:t>Tärkeää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fi-FI" sz="1000" b="0" i="1" dirty="0">
                          <a:solidFill>
                            <a:schemeClr val="tx1"/>
                          </a:solidFill>
                        </a:rPr>
                        <a:t>Tärkeää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781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Kulttuuri ja jaetut käsitykset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fi-FI" sz="1200" dirty="0"/>
                        <a:t>Luottamus yhteiskuntaan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i-FI" sz="1200" dirty="0"/>
                        <a:t>Yhteiskunnan </a:t>
                      </a:r>
                      <a:r>
                        <a:rPr lang="fi-FI" sz="1200" dirty="0" err="1"/>
                        <a:t>segregaatio</a:t>
                      </a:r>
                      <a:endParaRPr lang="fi-FI" sz="1200" dirty="0"/>
                    </a:p>
                    <a:p>
                      <a:pPr marL="228600" indent="-228600">
                        <a:buAutoNum type="arabicPeriod"/>
                      </a:pPr>
                      <a:r>
                        <a:rPr lang="fi-FI" sz="1200" dirty="0"/>
                        <a:t>Arjen hektisyys, kiire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i-FI" sz="1200" dirty="0"/>
                        <a:t>Yksinäisyys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Erittäin tärkeää</a:t>
                      </a:r>
                      <a:endParaRPr kumimoji="0" lang="fi-FI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Erittäin tärkeää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Tärkeää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fi-FI" sz="10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552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Osaaminen ja kyvykkyys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fi-FI" sz="1200" dirty="0"/>
                        <a:t>Fyysinen toimintakyky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i-FI" sz="1200" dirty="0"/>
                        <a:t>Sosiaalinen toimintakyky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i-FI" sz="1200" dirty="0"/>
                        <a:t>Kansalaistaitojen hallinta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i-FI" sz="1200" dirty="0"/>
                        <a:t>Osaamisen kehittyminen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Erittäin tärkeää</a:t>
                      </a:r>
                      <a:endParaRPr kumimoji="0" lang="fi-FI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Erittäin tärkeää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Tärkeää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fi-FI" sz="10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122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Tieto ja teknologia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fi-FI" sz="1200" dirty="0"/>
                        <a:t>Oikean tiedon saatavuus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i-FI" sz="1200" dirty="0"/>
                        <a:t>Digitalisaatio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i-FI" sz="1200" dirty="0"/>
                        <a:t>Proaktiivinen viestintä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Erittäin tärkeää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Tärkeää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Tärkeää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Tärkeää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929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Ymmärrys ja yhteistyö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fi-FI" sz="1200" dirty="0"/>
                        <a:t>Yhteiset tavoitteet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i-FI" sz="1200" dirty="0"/>
                        <a:t>Yhteinen ymmärrys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i-FI" sz="1200" dirty="0"/>
                        <a:t>Siilorajat ylittävä yhteinen työ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Tärkeää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Tärkeää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Erittäin tärkeää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Erittäin tärkeää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20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Toimintaympäristön muutokset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fi-FI" sz="1200" dirty="0"/>
                        <a:t>Ikääntyminen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i-FI" sz="1200" dirty="0"/>
                        <a:t>Eriarvoistuminen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i-FI" sz="1200" dirty="0"/>
                        <a:t>Palvelujen keskittyminen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i-FI" sz="1200" dirty="0"/>
                        <a:t>Haavoittuvuuden lisääntyminen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b="0" i="1" dirty="0">
                          <a:solidFill>
                            <a:schemeClr val="tx1"/>
                          </a:solidFill>
                        </a:rPr>
                        <a:t>Tärkeää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Erittäin tärkeää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Erittäin tärkeää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fi-FI" sz="10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893054"/>
                  </a:ext>
                </a:extLst>
              </a:tr>
            </a:tbl>
          </a:graphicData>
        </a:graphic>
      </p:graphicFrame>
      <p:cxnSp>
        <p:nvCxnSpPr>
          <p:cNvPr id="4" name="Suora nuoliyhdysviiva 3">
            <a:extLst>
              <a:ext uri="{FF2B5EF4-FFF2-40B4-BE49-F238E27FC236}">
                <a16:creationId xmlns:a16="http://schemas.microsoft.com/office/drawing/2014/main" id="{DE9C1306-8AF7-4019-B444-C5B083C27C84}"/>
              </a:ext>
            </a:extLst>
          </p:cNvPr>
          <p:cNvCxnSpPr>
            <a:cxnSpLocks/>
          </p:cNvCxnSpPr>
          <p:nvPr/>
        </p:nvCxnSpPr>
        <p:spPr>
          <a:xfrm>
            <a:off x="5436096" y="2420888"/>
            <a:ext cx="2304256" cy="0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DD5BD2AB-0D10-4B90-80AD-50D304EF4621}"/>
              </a:ext>
            </a:extLst>
          </p:cNvPr>
          <p:cNvCxnSpPr>
            <a:cxnSpLocks/>
          </p:cNvCxnSpPr>
          <p:nvPr/>
        </p:nvCxnSpPr>
        <p:spPr>
          <a:xfrm flipV="1">
            <a:off x="4860032" y="2420888"/>
            <a:ext cx="0" cy="3744416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36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3DA511C7-4844-5545-B9ED-FCF07B1302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561136"/>
              </p:ext>
            </p:extLst>
          </p:nvPr>
        </p:nvGraphicFramePr>
        <p:xfrm>
          <a:off x="359532" y="2405541"/>
          <a:ext cx="8424936" cy="332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24278111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73229274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94709029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420557142"/>
                    </a:ext>
                  </a:extLst>
                </a:gridCol>
                <a:gridCol w="1267718">
                  <a:extLst>
                    <a:ext uri="{9D8B030D-6E8A-4147-A177-3AD203B41FA5}">
                      <a16:colId xmlns:a16="http://schemas.microsoft.com/office/drawing/2014/main" val="1949832529"/>
                    </a:ext>
                  </a:extLst>
                </a:gridCol>
                <a:gridCol w="1108546">
                  <a:extLst>
                    <a:ext uri="{9D8B030D-6E8A-4147-A177-3AD203B41FA5}">
                      <a16:colId xmlns:a16="http://schemas.microsoft.com/office/drawing/2014/main" val="352134692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rabicPeriod"/>
                      </a:pPr>
                      <a:endParaRPr lang="fi-FI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i-FI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lvl="0" algn="ctr" rtl="0"/>
                      <a:r>
                        <a:rPr lang="fi-FI" sz="1200" b="1" dirty="0">
                          <a:solidFill>
                            <a:schemeClr val="bg1"/>
                          </a:solidFill>
                        </a:rPr>
                        <a:t>Tavoite edellyttää…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773088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i-FI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/>
                      <a:r>
                        <a:rPr lang="fi-FI" sz="1050" b="1" dirty="0">
                          <a:solidFill>
                            <a:schemeClr val="tx1"/>
                          </a:solidFill>
                        </a:rPr>
                        <a:t>aktiivisen toimijuuden lisäämistä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b="1" dirty="0">
                          <a:solidFill>
                            <a:schemeClr val="tx1"/>
                          </a:solidFill>
                        </a:rPr>
                        <a:t>koetun turvallisuuden vahvistamista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b="1" dirty="0">
                          <a:solidFill>
                            <a:schemeClr val="tx1"/>
                          </a:solidFill>
                        </a:rPr>
                        <a:t>palvelujen saatavuuden parantamista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b="1" dirty="0">
                          <a:solidFill>
                            <a:schemeClr val="tx1"/>
                          </a:solidFill>
                        </a:rPr>
                        <a:t>yhteisen työn tukemista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547935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bg1"/>
                          </a:solidFill>
                        </a:rPr>
                        <a:t>Onnistuaksemme meidän täytyy vaikuttaa…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1" dirty="0"/>
                        <a:t>asenteisiin ja tunnekokemukseen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fi-FI" sz="1000" b="0" i="1" dirty="0">
                          <a:solidFill>
                            <a:schemeClr val="tx1"/>
                          </a:solidFill>
                        </a:rPr>
                        <a:t>Erittäin tärkeää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Erittäin tärkeää</a:t>
                      </a:r>
                      <a:endParaRPr kumimoji="0" lang="fi-FI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fi-FI" sz="1000" b="0" i="1" dirty="0">
                          <a:solidFill>
                            <a:schemeClr val="tx1"/>
                          </a:solidFill>
                        </a:rPr>
                        <a:t>Tärkeää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fi-FI" sz="1000" b="0" i="1" dirty="0">
                          <a:solidFill>
                            <a:schemeClr val="tx1"/>
                          </a:solidFill>
                        </a:rPr>
                        <a:t>Tärkeää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7812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fi-FI" sz="1200" b="1" dirty="0"/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1" dirty="0"/>
                        <a:t>kulttuuriin ja jaettuihin käsityksiin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Erittäin tärkeää</a:t>
                      </a:r>
                      <a:endParaRPr kumimoji="0" lang="fi-FI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Erittäin tärkeää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Tärkeää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fi-FI" sz="10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5521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fi-FI" sz="1200" b="1" dirty="0"/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1" dirty="0"/>
                        <a:t>osaamiseen ja kyvykkyyteen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Erittäin tärkeää</a:t>
                      </a:r>
                      <a:endParaRPr kumimoji="0" lang="fi-FI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Erittäin tärkeää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Tärkeää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fi-FI" sz="10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1224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fi-FI" sz="1200" b="1" dirty="0"/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1" dirty="0"/>
                        <a:t>tietoon ja teknologiaan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Erittäin tärkeää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Tärkeää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Tärkeää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Tärkeää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9291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fi-FI" sz="1200" b="1" dirty="0"/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1" dirty="0"/>
                        <a:t>yhteiseen työhön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Tärkeää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Tärkeää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Erittäin tärkeää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Erittäin tärkeää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2019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fi-FI" sz="1200" b="1" dirty="0"/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1" dirty="0"/>
                        <a:t>toimintaympäristön muutoksiin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b="0" i="1" dirty="0">
                          <a:solidFill>
                            <a:schemeClr val="tx1"/>
                          </a:solidFill>
                        </a:rPr>
                        <a:t>Tärkeää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Erittäin tärkeää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Erittäin tärkeää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fi-FI" sz="10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893054"/>
                  </a:ext>
                </a:extLst>
              </a:tr>
            </a:tbl>
          </a:graphicData>
        </a:graphic>
      </p:graphicFrame>
      <p:sp>
        <p:nvSpPr>
          <p:cNvPr id="2" name="Nuoli: Alas 1">
            <a:extLst>
              <a:ext uri="{FF2B5EF4-FFF2-40B4-BE49-F238E27FC236}">
                <a16:creationId xmlns:a16="http://schemas.microsoft.com/office/drawing/2014/main" id="{255BF58F-4385-4FC4-9242-4C4BC48BFC08}"/>
              </a:ext>
            </a:extLst>
          </p:cNvPr>
          <p:cNvSpPr/>
          <p:nvPr/>
        </p:nvSpPr>
        <p:spPr>
          <a:xfrm>
            <a:off x="5826335" y="1871874"/>
            <a:ext cx="432048" cy="36004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A22F002-57B1-405F-BF25-1ED48ECA0D56}"/>
              </a:ext>
            </a:extLst>
          </p:cNvPr>
          <p:cNvSpPr txBox="1"/>
          <p:nvPr/>
        </p:nvSpPr>
        <p:spPr>
          <a:xfrm>
            <a:off x="3988801" y="119675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Mitä konkreettisia muutoksia (vaikutuksia) tarvitaan, jotta tavoitteeksi asetettu hyöty voidaan saavuttaa?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4617B5E-C719-4E72-B529-0B09B492D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415" y="1507666"/>
            <a:ext cx="2116772" cy="89923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F89AE572-1899-4755-B2CB-1FB646B26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113" y="5934398"/>
            <a:ext cx="2125732" cy="950986"/>
          </a:xfrm>
          <a:prstGeom prst="rect">
            <a:avLst/>
          </a:prstGeom>
        </p:spPr>
      </p:pic>
      <p:sp>
        <p:nvSpPr>
          <p:cNvPr id="12" name="Nuoli: Alas 11">
            <a:extLst>
              <a:ext uri="{FF2B5EF4-FFF2-40B4-BE49-F238E27FC236}">
                <a16:creationId xmlns:a16="http://schemas.microsoft.com/office/drawing/2014/main" id="{C594751D-5382-4003-8551-DB6DBF668111}"/>
              </a:ext>
            </a:extLst>
          </p:cNvPr>
          <p:cNvSpPr/>
          <p:nvPr/>
        </p:nvSpPr>
        <p:spPr>
          <a:xfrm rot="16200000">
            <a:off x="5742368" y="6122148"/>
            <a:ext cx="432048" cy="36004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3ABBACD-5E95-43C1-9758-26AC8CF136D6}"/>
              </a:ext>
            </a:extLst>
          </p:cNvPr>
          <p:cNvSpPr txBox="1"/>
          <p:nvPr/>
        </p:nvSpPr>
        <p:spPr>
          <a:xfrm>
            <a:off x="704131" y="5887065"/>
            <a:ext cx="3439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Mihin ilmiöihin / tekijöihin vaikuttamalla tavoitteemme edellyttämät muutokset voidaan toteuttaa?</a:t>
            </a: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3624EE6A-BB1D-4CA9-A869-D6EB97A9197A}"/>
              </a:ext>
            </a:extLst>
          </p:cNvPr>
          <p:cNvSpPr/>
          <p:nvPr/>
        </p:nvSpPr>
        <p:spPr>
          <a:xfrm>
            <a:off x="3703429" y="1268759"/>
            <a:ext cx="273570" cy="28446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00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9E1A122A-4B87-4534-A4A2-A87478C0D118}"/>
              </a:ext>
            </a:extLst>
          </p:cNvPr>
          <p:cNvSpPr txBox="1"/>
          <p:nvPr/>
        </p:nvSpPr>
        <p:spPr>
          <a:xfrm>
            <a:off x="3700961" y="124544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54E73368-E48D-45CD-B3AA-17C70F0A2D9E}"/>
              </a:ext>
            </a:extLst>
          </p:cNvPr>
          <p:cNvSpPr/>
          <p:nvPr/>
        </p:nvSpPr>
        <p:spPr>
          <a:xfrm>
            <a:off x="398004" y="5933871"/>
            <a:ext cx="273570" cy="28446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00" dirty="0"/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57FCB83-A58F-40C9-947B-34B0E75E38F9}"/>
              </a:ext>
            </a:extLst>
          </p:cNvPr>
          <p:cNvSpPr txBox="1"/>
          <p:nvPr/>
        </p:nvSpPr>
        <p:spPr>
          <a:xfrm>
            <a:off x="395536" y="5944941"/>
            <a:ext cx="276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F6F66CED-B264-43FC-B8E3-1F3F482B9EEC}"/>
              </a:ext>
            </a:extLst>
          </p:cNvPr>
          <p:cNvSpPr/>
          <p:nvPr/>
        </p:nvSpPr>
        <p:spPr>
          <a:xfrm>
            <a:off x="10313" y="0"/>
            <a:ext cx="9144000" cy="9257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4842918C-1FB4-4774-B484-57A3616C3740}"/>
              </a:ext>
            </a:extLst>
          </p:cNvPr>
          <p:cNvSpPr/>
          <p:nvPr/>
        </p:nvSpPr>
        <p:spPr>
          <a:xfrm>
            <a:off x="186476" y="-82012"/>
            <a:ext cx="8709182" cy="1137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bg1"/>
                </a:solidFill>
                <a:latin typeface="+mj-lt"/>
              </a:rPr>
              <a:t>Onnettomuuksien ehkäisyn ratkaisujen suunnittelu</a:t>
            </a:r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4CA9AFF6-0680-47E3-B8F5-5BE8498892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954" y="5788747"/>
            <a:ext cx="1093830" cy="90872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39E4108-690F-4C27-BDE2-BBB7DBE654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2092410"/>
            <a:ext cx="2490082" cy="1048558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D1E153B0-58BC-4790-AD87-4C13788C87E4}"/>
              </a:ext>
            </a:extLst>
          </p:cNvPr>
          <p:cNvSpPr/>
          <p:nvPr/>
        </p:nvSpPr>
        <p:spPr>
          <a:xfrm>
            <a:off x="2699792" y="1940826"/>
            <a:ext cx="648072" cy="6154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0046A63E-0035-4D08-899D-7769D70FCFFE}"/>
              </a:ext>
            </a:extLst>
          </p:cNvPr>
          <p:cNvSpPr txBox="1"/>
          <p:nvPr/>
        </p:nvSpPr>
        <p:spPr>
          <a:xfrm>
            <a:off x="704131" y="1233716"/>
            <a:ext cx="26762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Mikä keskipitkän tai pitkän aikavälin hyötyä tavoittelemme?</a:t>
            </a:r>
          </a:p>
          <a:p>
            <a:r>
              <a:rPr lang="fi-FI" sz="1100" dirty="0">
                <a:sym typeface="Wingdings" panose="05000000000000000000" pitchFamily="2" charset="2"/>
              </a:rPr>
              <a:t> Kuka/kenelle, mitä, kuinka paljon, mihin mennessä?</a:t>
            </a:r>
            <a:endParaRPr lang="fi-FI" sz="1100" dirty="0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9B4A3E25-FB80-469E-8E8D-59D66F8EDCD3}"/>
              </a:ext>
            </a:extLst>
          </p:cNvPr>
          <p:cNvSpPr/>
          <p:nvPr/>
        </p:nvSpPr>
        <p:spPr>
          <a:xfrm>
            <a:off x="435178" y="1268919"/>
            <a:ext cx="273570" cy="28446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00" dirty="0"/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079CD98E-5226-4C1C-BEEF-E22C9DE97798}"/>
              </a:ext>
            </a:extLst>
          </p:cNvPr>
          <p:cNvSpPr txBox="1"/>
          <p:nvPr/>
        </p:nvSpPr>
        <p:spPr>
          <a:xfrm>
            <a:off x="441549" y="125726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1669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E793CD9A-5E90-4D67-BA9F-A80168DD4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261014"/>
              </p:ext>
            </p:extLst>
          </p:nvPr>
        </p:nvGraphicFramePr>
        <p:xfrm>
          <a:off x="395536" y="512871"/>
          <a:ext cx="8352928" cy="572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917">
                  <a:extLst>
                    <a:ext uri="{9D8B030D-6E8A-4147-A177-3AD203B41FA5}">
                      <a16:colId xmlns:a16="http://schemas.microsoft.com/office/drawing/2014/main" val="3407682327"/>
                    </a:ext>
                  </a:extLst>
                </a:gridCol>
                <a:gridCol w="7172011">
                  <a:extLst>
                    <a:ext uri="{9D8B030D-6E8A-4147-A177-3AD203B41FA5}">
                      <a16:colId xmlns:a16="http://schemas.microsoft.com/office/drawing/2014/main" val="3752902041"/>
                    </a:ext>
                  </a:extLst>
                </a:gridCol>
              </a:tblGrid>
              <a:tr h="577181">
                <a:tc gridSpan="2">
                  <a:txBody>
                    <a:bodyPr/>
                    <a:lstStyle/>
                    <a:p>
                      <a:r>
                        <a:rPr lang="fi-FI" sz="3300" b="0" dirty="0" err="1">
                          <a:latin typeface="+mj-lt"/>
                        </a:rPr>
                        <a:t>Törmäyttämöissä</a:t>
                      </a:r>
                      <a:r>
                        <a:rPr lang="fi-FI" sz="3300" b="0" dirty="0">
                          <a:latin typeface="+mj-lt"/>
                        </a:rPr>
                        <a:t> tunnistetut muutostavoitteet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 sz="2800" b="0" dirty="0">
                        <a:latin typeface="+mj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801012"/>
                  </a:ext>
                </a:extLst>
              </a:tr>
              <a:tr h="670706">
                <a:tc rowSpan="4">
                  <a:txBody>
                    <a:bodyPr/>
                    <a:lstStyle/>
                    <a:p>
                      <a:pPr algn="ctr"/>
                      <a:r>
                        <a:rPr lang="fi-FI" b="1" dirty="0"/>
                        <a:t>Väestö-ryhmät</a:t>
                      </a: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Lasten ja nuorten turvallisuuspääoman kasvattaminen</a:t>
                      </a:r>
                    </a:p>
                    <a:p>
                      <a:pPr marL="285750" indent="-285750" algn="l" defTabSz="6858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Tarjotaan kouluille valmiita toteutuksia monialaisiin turvallisuuden oppimiskokonaisuuksiin*</a:t>
                      </a: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500537"/>
                  </a:ext>
                </a:extLst>
              </a:tr>
              <a:tr h="67070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Ikäihmisten turvallisuuden alueellisen tilannekuvan muodostaminen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Ikäihmisten, kotihoidon asiakkaisen sekä aistirajoitteisten palokuolemat ja tapaturmat vähenevät 50 % vuoteen 2024 mennessä</a:t>
                      </a:r>
                      <a:endParaRPr lang="fi-FI" sz="600" dirty="0"/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21369"/>
                  </a:ext>
                </a:extLst>
              </a:tr>
              <a:tr h="318798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Maahanmuuttajajärjestöjen hyödyntäminen ja aktivointi tiedon välittäjinä ja foorumeina*</a:t>
                      </a: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433076"/>
                  </a:ext>
                </a:extLst>
              </a:tr>
              <a:tr h="503184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Teollisuuden ja pelastustoimen onnettomuuksien ehkäisyn strategisen kumppanuuden kehittäminen*</a:t>
                      </a: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547122"/>
                  </a:ext>
                </a:extLst>
              </a:tr>
              <a:tr h="1124763">
                <a:tc>
                  <a:txBody>
                    <a:bodyPr/>
                    <a:lstStyle/>
                    <a:p>
                      <a:pPr algn="ctr"/>
                      <a:r>
                        <a:rPr lang="fi-FI" b="1" dirty="0"/>
                        <a:t>Aktiivinen osallisuus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Arjen turvallisuuden toimintakyvyn vahvistaminen</a:t>
                      </a:r>
                    </a:p>
                    <a:p>
                      <a:pPr marL="285750" indent="-285750" algn="l" defTabSz="685800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i-FI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Yleisen turvallisuusosaamisen kehittäminen ja pelastustoimen tekeminen helpommin lähestyttäväksi*</a:t>
                      </a:r>
                    </a:p>
                    <a:p>
                      <a:pPr marL="285750" indent="-285750" algn="l" defTabSz="6858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Ihmiset aktivoituvat huolehtimaan ja ottamaan vastuuta omasta ja muiden turvallisuudesta nykyistä̈ enemmän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2060689"/>
                  </a:ext>
                </a:extLst>
              </a:tr>
              <a:tr h="1061951">
                <a:tc>
                  <a:txBody>
                    <a:bodyPr/>
                    <a:lstStyle/>
                    <a:p>
                      <a:pPr algn="ctr"/>
                      <a:r>
                        <a:rPr lang="fi-FI" b="1" dirty="0"/>
                        <a:t>Palvelut ja yhteistyö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Kotiin tuotettujen palveluiden muuttaminen turvallisuuden aktiivisiksi toimijoiksi vuoteen 2023 mennessä </a:t>
                      </a:r>
                    </a:p>
                    <a:p>
                      <a:pPr marL="285750" indent="-285750" algn="l" defTabSz="685800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i-FI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Yhteistyön lisääminen etsivässä työssä onnettomuuksien ehkäisemiseksi</a:t>
                      </a:r>
                    </a:p>
                    <a:p>
                      <a:pPr marL="285750" indent="-285750" algn="l" defTabSz="6858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Välittämisen tunteen lisääminen (</a:t>
                      </a:r>
                      <a:r>
                        <a:rPr lang="fi-FI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i-FI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Vahvistetaan yhteistoimintaa ja suhdetta asiakkaaseen)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5468879"/>
                  </a:ext>
                </a:extLst>
              </a:tr>
              <a:tr h="670706">
                <a:tc>
                  <a:txBody>
                    <a:bodyPr/>
                    <a:lstStyle/>
                    <a:p>
                      <a:pPr algn="ctr"/>
                      <a:r>
                        <a:rPr lang="fi-FI" b="1" dirty="0"/>
                        <a:t>Digitalisaatio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 sidosryhmät kattavat sähköiset palvelut 100 % käytössä vuoteen 2021 mennessä</a:t>
                      </a:r>
                    </a:p>
                    <a:p>
                      <a:pPr marL="285750" indent="-285750" algn="l" defTabSz="685800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i-FI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Ihmisten paikkatiedon hyödyntäminen yksityisyyden suoja huomioiden*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8342112"/>
                  </a:ext>
                </a:extLst>
              </a:tr>
            </a:tbl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7F1D8D37-C73B-47B9-BEF5-7675E34C551F}"/>
              </a:ext>
            </a:extLst>
          </p:cNvPr>
          <p:cNvSpPr txBox="1"/>
          <p:nvPr/>
        </p:nvSpPr>
        <p:spPr>
          <a:xfrm>
            <a:off x="0" y="6525344"/>
            <a:ext cx="3943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* Kokemusasiantuntijoiden kanssa määritelty muutostavoite</a:t>
            </a:r>
          </a:p>
        </p:txBody>
      </p:sp>
    </p:spTree>
    <p:extLst>
      <p:ext uri="{BB962C8B-B14F-4D97-AF65-F5344CB8AC3E}">
        <p14:creationId xmlns:p14="http://schemas.microsoft.com/office/powerpoint/2010/main" val="997927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E793CD9A-5E90-4D67-BA9F-A80168DD4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065496"/>
              </p:ext>
            </p:extLst>
          </p:nvPr>
        </p:nvGraphicFramePr>
        <p:xfrm>
          <a:off x="683568" y="383624"/>
          <a:ext cx="7886700" cy="6100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003">
                  <a:extLst>
                    <a:ext uri="{9D8B030D-6E8A-4147-A177-3AD203B41FA5}">
                      <a16:colId xmlns:a16="http://schemas.microsoft.com/office/drawing/2014/main" val="3407682327"/>
                    </a:ext>
                  </a:extLst>
                </a:gridCol>
                <a:gridCol w="6771697">
                  <a:extLst>
                    <a:ext uri="{9D8B030D-6E8A-4147-A177-3AD203B41FA5}">
                      <a16:colId xmlns:a16="http://schemas.microsoft.com/office/drawing/2014/main" val="3752902041"/>
                    </a:ext>
                  </a:extLst>
                </a:gridCol>
              </a:tblGrid>
              <a:tr h="328286">
                <a:tc gridSpan="2">
                  <a:txBody>
                    <a:bodyPr/>
                    <a:lstStyle/>
                    <a:p>
                      <a:r>
                        <a:rPr lang="fi-FI" sz="3300" b="0" dirty="0" err="1">
                          <a:latin typeface="+mj-lt"/>
                        </a:rPr>
                        <a:t>Osallistamossa</a:t>
                      </a:r>
                      <a:r>
                        <a:rPr lang="fi-FI" sz="3300" b="0" dirty="0">
                          <a:latin typeface="+mj-lt"/>
                        </a:rPr>
                        <a:t> työstetyt muutostavoitteet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 sz="2800" b="0" dirty="0">
                        <a:latin typeface="+mj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801012"/>
                  </a:ext>
                </a:extLst>
              </a:tr>
              <a:tr h="690668">
                <a:tc rowSpan="4">
                  <a:txBody>
                    <a:bodyPr/>
                    <a:lstStyle/>
                    <a:p>
                      <a:pPr algn="ctr"/>
                      <a:r>
                        <a:rPr lang="fi-FI" b="1" dirty="0"/>
                        <a:t>Väestö-ryhmät</a:t>
                      </a: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Ikäihmisten turvallisuuden alueellisen tilannekuvan muodostaminen</a:t>
                      </a:r>
                    </a:p>
                    <a:p>
                      <a:pPr marL="342900" indent="-342900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fi-FI" sz="1400" b="1" dirty="0">
                          <a:solidFill>
                            <a:srgbClr val="C00000"/>
                          </a:solidFill>
                        </a:rPr>
                        <a:t>Ikäihmisten, kotihoidon asiakkaisen sekä aistirajoitteisten palokuolemat ja tapaturmat vähenevät 50 % vuoteen 2024 mennessä</a:t>
                      </a:r>
                      <a:endParaRPr lang="fi-FI" sz="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055602"/>
                  </a:ext>
                </a:extLst>
              </a:tr>
              <a:tr h="690668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685800" rtl="0" eaLnBrk="1" latinLnBrk="0" hangingPunct="1">
                        <a:buFont typeface="+mj-lt"/>
                        <a:buAutoNum type="arabicPeriod" startAt="2"/>
                      </a:pPr>
                      <a:r>
                        <a:rPr lang="fi-FI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Lasten ja nuorten turvallisuuspääoman kasvattaminen</a:t>
                      </a:r>
                    </a:p>
                    <a:p>
                      <a:pPr marL="285750" indent="-285750" algn="l" defTabSz="6858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Tarjotaan kouluille valmiita toteutuksia monialaisiin turvallisuuden oppimiskokonaisuuksiin*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500537"/>
                  </a:ext>
                </a:extLst>
              </a:tr>
              <a:tr h="328286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Maahanmuuttajajärjestöjen hyödyntäminen ja aktivointi tiedon välittäjinä ja foorumeina*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433076"/>
                  </a:ext>
                </a:extLst>
              </a:tr>
              <a:tr h="489223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Teollisuuden ja pelastustoimen onnettomuuksien ehkäisyn strategisen kumppanuuden kehittäminen*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547122"/>
                  </a:ext>
                </a:extLst>
              </a:tr>
              <a:tr h="1093558">
                <a:tc>
                  <a:txBody>
                    <a:bodyPr/>
                    <a:lstStyle/>
                    <a:p>
                      <a:pPr algn="ctr"/>
                      <a:r>
                        <a:rPr lang="fi-FI" b="1" dirty="0"/>
                        <a:t>Aktiivinen osallisuus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Arjen turvallisuuden toimintakyvyn vahvistaminen</a:t>
                      </a:r>
                    </a:p>
                    <a:p>
                      <a:pPr marL="342900" indent="-342900" algn="l" defTabSz="685800" rtl="0" eaLnBrk="1" latinLnBrk="0" hangingPunct="1">
                        <a:spcBef>
                          <a:spcPts val="0"/>
                        </a:spcBef>
                        <a:buFont typeface="+mj-lt"/>
                        <a:buAutoNum type="arabicPeriod" startAt="3"/>
                      </a:pPr>
                      <a:r>
                        <a:rPr lang="fi-FI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Yleisen turvallisuusosaamisen kehittäminen ja pelastustoimen tekeminen helpommin lähestyttäväksi*</a:t>
                      </a:r>
                    </a:p>
                    <a:p>
                      <a:pPr marL="342900" indent="-342900" algn="l" defTabSz="6858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3"/>
                      </a:pPr>
                      <a:r>
                        <a:rPr lang="fi-FI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Ihmiset aktivoituvat huolehtimaan ja ottamaan vastuuta omasta ja muiden turvallisuudesta nykyistä̈ enemmän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060689"/>
                  </a:ext>
                </a:extLst>
              </a:tr>
              <a:tr h="1093558">
                <a:tc>
                  <a:txBody>
                    <a:bodyPr/>
                    <a:lstStyle/>
                    <a:p>
                      <a:pPr algn="ctr"/>
                      <a:r>
                        <a:rPr lang="fi-FI" b="1" dirty="0"/>
                        <a:t>Palvelut ja yhteistyö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defTabSz="685800" rtl="0" eaLnBrk="1" latinLnBrk="0" hangingPunct="1">
                        <a:buFont typeface="+mj-lt"/>
                        <a:buAutoNum type="arabicPeriod" startAt="5"/>
                      </a:pPr>
                      <a:r>
                        <a:rPr lang="fi-FI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Kotiin tuotettujen palveluiden muuttaminen turvallisuuden aktiivisiksi toimijoiksi vuoteen 2023 mennessä </a:t>
                      </a:r>
                    </a:p>
                    <a:p>
                      <a:pPr marL="285750" indent="-285750" algn="l" defTabSz="685800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i-FI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Yhteistyön lisääminen etsivässä työssä onnettomuuksien ehkäisemiseksi</a:t>
                      </a:r>
                    </a:p>
                    <a:p>
                      <a:pPr marL="342900" indent="-342900" algn="l" defTabSz="6858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6"/>
                      </a:pPr>
                      <a:r>
                        <a:rPr lang="fi-FI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Välittämisen tunteen lisääminen (</a:t>
                      </a:r>
                      <a:r>
                        <a:rPr lang="fi-FI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i-FI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Vahvistetaan yhteistoimintaa ja suhdetta asiakkaaseen)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468879"/>
                  </a:ext>
                </a:extLst>
              </a:tr>
              <a:tr h="690668">
                <a:tc>
                  <a:txBody>
                    <a:bodyPr/>
                    <a:lstStyle/>
                    <a:p>
                      <a:pPr algn="ctr"/>
                      <a:r>
                        <a:rPr lang="fi-FI" b="1" dirty="0"/>
                        <a:t>Digitalisaatio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defTabSz="685800" rtl="0" eaLnBrk="1" latinLnBrk="0" hangingPunct="1">
                        <a:buFont typeface="+mj-lt"/>
                        <a:buAutoNum type="arabicPeriod" startAt="7"/>
                      </a:pPr>
                      <a:r>
                        <a:rPr lang="fi-FI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Eri sidosryhmät kattavat sähköiset palvelut 100 % käytössä vuoteen 2021 mennessä</a:t>
                      </a:r>
                    </a:p>
                    <a:p>
                      <a:pPr marL="285750" indent="-285750" algn="l" defTabSz="685800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i-FI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Ihmisten paikkatiedon hyödyntäminen yksityisyyden suoja huomioiden*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342112"/>
                  </a:ext>
                </a:extLst>
              </a:tr>
            </a:tbl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7F1D8D37-C73B-47B9-BEF5-7675E34C551F}"/>
              </a:ext>
            </a:extLst>
          </p:cNvPr>
          <p:cNvSpPr txBox="1"/>
          <p:nvPr/>
        </p:nvSpPr>
        <p:spPr>
          <a:xfrm>
            <a:off x="2699" y="6581001"/>
            <a:ext cx="3943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* Kokemusasiantuntijoiden kanssa määritelty muutostavoite</a:t>
            </a:r>
          </a:p>
        </p:txBody>
      </p:sp>
    </p:spTree>
    <p:extLst>
      <p:ext uri="{BB962C8B-B14F-4D97-AF65-F5344CB8AC3E}">
        <p14:creationId xmlns:p14="http://schemas.microsoft.com/office/powerpoint/2010/main" val="186559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47B52B-1B9C-4FF5-853A-1AC8484B5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Osallistamon</a:t>
            </a:r>
            <a:r>
              <a:rPr lang="fi-FI" dirty="0"/>
              <a:t> tunnistamia muutostarpeita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D9BFC0-03BE-494C-A7E3-B1A4338CE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Väestöryhmät</a:t>
            </a:r>
          </a:p>
          <a:p>
            <a:pPr lvl="1"/>
            <a:r>
              <a:rPr lang="fi-FI" dirty="0"/>
              <a:t>Työikäiset ja työelämän ulkopuolella olevat</a:t>
            </a:r>
          </a:p>
          <a:p>
            <a:pPr lvl="1"/>
            <a:r>
              <a:rPr lang="fi-FI" dirty="0"/>
              <a:t>Vammaiset ihmiset ja heidän turvallisuus</a:t>
            </a:r>
          </a:p>
          <a:p>
            <a:pPr lvl="1"/>
            <a:r>
              <a:rPr lang="fi-FI" dirty="0"/>
              <a:t>Apuvälineitä käyttävien erityistilanteet</a:t>
            </a:r>
          </a:p>
          <a:p>
            <a:pPr lvl="1"/>
            <a:r>
              <a:rPr lang="fi-FI" dirty="0"/>
              <a:t>Lasten ja nuorten kuuleminen ja osallisuus</a:t>
            </a:r>
          </a:p>
          <a:p>
            <a:pPr marL="0" indent="0">
              <a:buNone/>
            </a:pPr>
            <a:r>
              <a:rPr lang="fi-FI" dirty="0"/>
              <a:t>Menetelmät</a:t>
            </a:r>
          </a:p>
          <a:p>
            <a:pPr lvl="1"/>
            <a:r>
              <a:rPr lang="fi-FI" dirty="0"/>
              <a:t>Tarjotaan ja luodaan edellytykset ”vaikuttajaryhmille” (opettajat, lääkärit jne.) käsitellä turvallisuutta edistäviä asioita </a:t>
            </a:r>
            <a:r>
              <a:rPr lang="fi-FI" dirty="0">
                <a:sym typeface="Wingdings" panose="05000000000000000000" pitchFamily="2" charset="2"/>
              </a:rPr>
              <a:t> Turvallisuuden arvostus on korkealla ja ihmiset osaavat toimia oman ja toisten turvallisuuden edistämiseksi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Kokemusoppimisen hyödyntäminen käytännön harjoituksia (esim. nettiahdistelu, alkusammutus) ja eri oppimisympäristöjä (esim. harrastukset) hyödyntäen</a:t>
            </a:r>
          </a:p>
          <a:p>
            <a:pPr marL="0" indent="0">
              <a:buNone/>
            </a:pPr>
            <a:r>
              <a:rPr lang="fi-FI" dirty="0"/>
              <a:t>Tieto ja johtaminen</a:t>
            </a:r>
          </a:p>
          <a:p>
            <a:pPr lvl="1"/>
            <a:r>
              <a:rPr lang="fi-FI" dirty="0"/>
              <a:t>Turvallisuuspuutteiden systemaattinen seuranta (esim. kodit/rakennukset ja ilmaston lämpeneminen; kesän helteet)</a:t>
            </a:r>
          </a:p>
          <a:p>
            <a:pPr lvl="1"/>
            <a:r>
              <a:rPr lang="fi-FI" dirty="0"/>
              <a:t>Datan ja tutkitusti toimiviksi tunnistettujen keinojen parempi hyödyntäminen </a:t>
            </a:r>
          </a:p>
          <a:p>
            <a:pPr lvl="1"/>
            <a:r>
              <a:rPr lang="fi-FI" dirty="0"/>
              <a:t>Vaikutusten arvioinnin kehittäminen</a:t>
            </a:r>
          </a:p>
          <a:p>
            <a:pPr marL="0" indent="0">
              <a:buNone/>
            </a:pPr>
            <a:r>
              <a:rPr lang="fi-FI" dirty="0"/>
              <a:t>Digitalisaatio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Viestinnän monikanavaisuuden lisääminen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Kaikilla oikeus nettiin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Turvallisuusteknologian mahdollisuudet onnettomuuksien ehkäisemisessä</a:t>
            </a:r>
            <a:endParaRPr lang="fi-FI" dirty="0"/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F0663A4-296F-4637-A1A3-04DBFF100A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5904656"/>
            <a:ext cx="1093830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00428"/>
      </p:ext>
    </p:extLst>
  </p:cSld>
  <p:clrMapOvr>
    <a:masterClrMapping/>
  </p:clrMapOvr>
</p:sld>
</file>

<file path=ppt/theme/theme1.xml><?xml version="1.0" encoding="utf-8"?>
<a:theme xmlns:a="http://schemas.openxmlformats.org/drawingml/2006/main" name="AaltoPRO_PPT_Template">
  <a:themeElements>
    <a:clrScheme name="Aalto EE">
      <a:dk1>
        <a:sysClr val="windowText" lastClr="000000"/>
      </a:dk1>
      <a:lt1>
        <a:sysClr val="window" lastClr="FFFFFF"/>
      </a:lt1>
      <a:dk2>
        <a:srgbClr val="D5D2CA"/>
      </a:dk2>
      <a:lt2>
        <a:srgbClr val="928B81"/>
      </a:lt2>
      <a:accent1>
        <a:srgbClr val="00B0CA"/>
      </a:accent1>
      <a:accent2>
        <a:srgbClr val="B1059D"/>
      </a:accent2>
      <a:accent3>
        <a:srgbClr val="FF7900"/>
      </a:accent3>
      <a:accent4>
        <a:srgbClr val="69BE28"/>
      </a:accent4>
      <a:accent5>
        <a:srgbClr val="006778"/>
      </a:accent5>
      <a:accent6>
        <a:srgbClr val="522398"/>
      </a:accent6>
      <a:hlink>
        <a:srgbClr val="B1059D"/>
      </a:hlink>
      <a:folHlink>
        <a:srgbClr val="FF7900"/>
      </a:folHlink>
    </a:clrScheme>
    <a:fontScheme name="APRO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Aalto EE">
      <a:dk1>
        <a:sysClr val="windowText" lastClr="000000"/>
      </a:dk1>
      <a:lt1>
        <a:sysClr val="window" lastClr="FFFFFF"/>
      </a:lt1>
      <a:dk2>
        <a:srgbClr val="D5D2CA"/>
      </a:dk2>
      <a:lt2>
        <a:srgbClr val="928B81"/>
      </a:lt2>
      <a:accent1>
        <a:srgbClr val="00B0CA"/>
      </a:accent1>
      <a:accent2>
        <a:srgbClr val="B1059D"/>
      </a:accent2>
      <a:accent3>
        <a:srgbClr val="FF7900"/>
      </a:accent3>
      <a:accent4>
        <a:srgbClr val="69BE28"/>
      </a:accent4>
      <a:accent5>
        <a:srgbClr val="006778"/>
      </a:accent5>
      <a:accent6>
        <a:srgbClr val="522398"/>
      </a:accent6>
      <a:hlink>
        <a:srgbClr val="B1059D"/>
      </a:hlink>
      <a:folHlink>
        <a:srgbClr val="FF7900"/>
      </a:folHlink>
    </a:clrScheme>
    <a:fontScheme name="APRO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Aalto EE">
      <a:dk1>
        <a:sysClr val="windowText" lastClr="000000"/>
      </a:dk1>
      <a:lt1>
        <a:sysClr val="window" lastClr="FFFFFF"/>
      </a:lt1>
      <a:dk2>
        <a:srgbClr val="D5D2CA"/>
      </a:dk2>
      <a:lt2>
        <a:srgbClr val="928B81"/>
      </a:lt2>
      <a:accent1>
        <a:srgbClr val="00B0CA"/>
      </a:accent1>
      <a:accent2>
        <a:srgbClr val="B1059D"/>
      </a:accent2>
      <a:accent3>
        <a:srgbClr val="FF7900"/>
      </a:accent3>
      <a:accent4>
        <a:srgbClr val="69BE28"/>
      </a:accent4>
      <a:accent5>
        <a:srgbClr val="006778"/>
      </a:accent5>
      <a:accent6>
        <a:srgbClr val="522398"/>
      </a:accent6>
      <a:hlink>
        <a:srgbClr val="B1059D"/>
      </a:hlink>
      <a:folHlink>
        <a:srgbClr val="FF7900"/>
      </a:folHlink>
    </a:clrScheme>
    <a:fontScheme name="APRO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outingRuleDescrip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D73E7B7E407A42B2CBEA164972FFAB" ma:contentTypeVersion="6" ma:contentTypeDescription="Create a new document." ma:contentTypeScope="" ma:versionID="f526d0ce20e6235a47e87c4a3d254f1d">
  <xsd:schema xmlns:xsd="http://www.w3.org/2001/XMLSchema" xmlns:xs="http://www.w3.org/2001/XMLSchema" xmlns:p="http://schemas.microsoft.com/office/2006/metadata/properties" xmlns:ns1="http://schemas.microsoft.com/sharepoint/v3" xmlns:ns2="0ce09b2c-df1c-481d-8c17-3811b7a9b448" targetNamespace="http://schemas.microsoft.com/office/2006/metadata/properties" ma:root="true" ma:fieldsID="57737e822b00a06bea0d730003e019bf" ns1:_="" ns2:_="">
    <xsd:import namespace="http://schemas.microsoft.com/sharepoint/v3"/>
    <xsd:import namespace="0ce09b2c-df1c-481d-8c17-3811b7a9b448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8" nillable="true" ma:displayName="Description" ma:description="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09b2c-df1c-481d-8c17-3811b7a9b448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E5C56-F72A-4BF0-BACB-8B07CC05F70A}">
  <ds:schemaRefs>
    <ds:schemaRef ds:uri="0ce09b2c-df1c-481d-8c17-3811b7a9b448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50E39A3-5303-48C7-8D48-7F63D363D2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ce09b2c-df1c-481d-8c17-3811b7a9b4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DEBF0B-258E-4962-B984-A98990F9DF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Aalto_PRO_PPT_Template</Template>
  <TotalTime>21594</TotalTime>
  <Words>998</Words>
  <Application>Microsoft Office PowerPoint</Application>
  <PresentationFormat>Näytössä katseltava diaesitys (4:3)</PresentationFormat>
  <Paragraphs>306</Paragraphs>
  <Slides>21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21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Wingdings 2</vt:lpstr>
      <vt:lpstr>AaltoPRO_PPT_Template</vt:lpstr>
      <vt:lpstr>HDOfficeLightV0</vt:lpstr>
      <vt:lpstr>1_HDOfficeLightV0</vt:lpstr>
      <vt:lpstr>2_HDOfficeLightV0</vt:lpstr>
      <vt:lpstr>ONNETTOMUUKSIEN EHKÄISYN TOIMINTAOHJELMAN VALMISTELU, TÖRMÄYTTÄMÖ 5.6.2019</vt:lpstr>
      <vt:lpstr>Törmäyttämön ohjelma</vt:lpstr>
      <vt:lpstr>Työskentelyn tuloksia</vt:lpstr>
      <vt:lpstr>PowerPoint-esitys</vt:lpstr>
      <vt:lpstr>ILMIÖT: Mihin meidän pitää vaikuttaa?</vt:lpstr>
      <vt:lpstr>PowerPoint-esitys</vt:lpstr>
      <vt:lpstr>PowerPoint-esitys</vt:lpstr>
      <vt:lpstr>PowerPoint-esitys</vt:lpstr>
      <vt:lpstr>Osallistamon tunnistamia muutostarpeita</vt:lpstr>
      <vt:lpstr>Tulosten muokkaaminen ja esittäminen</vt:lpstr>
      <vt:lpstr>Aineiston luokittelu</vt:lpstr>
      <vt:lpstr>PowerPoint-esitys</vt:lpstr>
      <vt:lpstr>PowerPoint-esitys</vt:lpstr>
      <vt:lpstr>Toteutumisen seuraaminen</vt:lpstr>
      <vt:lpstr>PowerPoint-esitys</vt:lpstr>
      <vt:lpstr>PowerPoint-esitys</vt:lpstr>
      <vt:lpstr>Työskentely</vt:lpstr>
      <vt:lpstr>TAVOITTEENA OLEVA MUUTOS Ihmiset aktivoituvat huolehtimaan ja ottamaan vastuuta omasta ja muiden turvallisuudesta nykyistä enemmän</vt:lpstr>
      <vt:lpstr>Työskentelyn sisältö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Aalto PRO PowerPoint Template</dc:title>
  <dc:creator>Anu Pietinen</dc:creator>
  <cp:keywords>Aalto PRO</cp:keywords>
  <cp:lastModifiedBy>Jonna Heliskoski</cp:lastModifiedBy>
  <cp:revision>1201</cp:revision>
  <cp:lastPrinted>2019-05-26T18:02:35Z</cp:lastPrinted>
  <dcterms:created xsi:type="dcterms:W3CDTF">2016-01-11T12:16:14Z</dcterms:created>
  <dcterms:modified xsi:type="dcterms:W3CDTF">2019-06-05T05:00:33Z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0x0101008DD73E7B7E407A42B2CBEA164972FFAB</vt:lpwstr>
  </property>
  <property fmtid="{D5CDD505-2E9C-101B-9397-08002B2CF9AE}" pid="3" name="TaxKeyword">
    <vt:lpwstr>80;#Aalto PRO|01800eae-02e8-4b35-8796-23175c9fdc91</vt:lpwstr>
  </property>
  <property fmtid="{D5CDD505-2E9C-101B-9397-08002B2CF9AE}" pid="4" name="Document type">
    <vt:lpwstr>321;#Template|042775f0-6607-46a5-a523-d28a34f8bb4d</vt:lpwstr>
  </property>
</Properties>
</file>