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6"/>
  </p:notesMasterIdLst>
  <p:sldIdLst>
    <p:sldId id="259" r:id="rId8"/>
    <p:sldId id="273" r:id="rId9"/>
    <p:sldId id="271" r:id="rId10"/>
    <p:sldId id="270" r:id="rId11"/>
    <p:sldId id="279" r:id="rId12"/>
    <p:sldId id="281" r:id="rId13"/>
    <p:sldId id="276" r:id="rId14"/>
    <p:sldId id="268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36A2415-09A5-F053-B42F-D2CE7B4C048A}" name="Palmroos Ida (YM)" initials="P(" userId="S::ida.palmroos@gov.fi::1a17942d-a6de-46c3-9add-ccdc1d5dd670" providerId="AD"/>
  <p188:author id="{9835E85A-27C2-296E-39A0-DF80EB5A2BC4}" name="Suvantola Leila (YM)" initials="S(" userId="S::leila.suvantola@gov.fi::63b659c4-5fba-4313-aefd-10f3d1cc780a" providerId="AD"/>
  <p188:author id="{62BF0DA8-2DA5-A306-FB02-189AA8687F0A}" name="Ojala Olli (YM)" initials="OO" userId="S::olli.ojala@gov.fi::837d09ca-9115-4b1d-a53d-e7ae463eddb2" providerId="AD"/>
  <p188:author id="{8A772AF3-0498-ABD4-01DE-FD4425A52473}" name="Orasmaa Tuuli (MMM)" initials="O(" userId="S::tuuli.orasmaa@gov.fi::37811b6a-ee54-4660-87f3-3abf44d54d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5B"/>
    <a:srgbClr val="F6F3E5"/>
    <a:srgbClr val="236192"/>
    <a:srgbClr val="70AD47"/>
    <a:srgbClr val="BF9474"/>
    <a:srgbClr val="C66E4E"/>
    <a:srgbClr val="2C5234"/>
    <a:srgbClr val="FF585D"/>
    <a:srgbClr val="B9D3DC"/>
    <a:srgbClr val="8F9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ntylä Iris (YM)" userId="32953b9e-55fb-4b14-8676-5795412b52f4" providerId="ADAL" clId="{19BCCDB3-74FA-4A17-9E5E-46D8D8C92324}"/>
    <pc:docChg chg="undo custSel addSld delSld modSld">
      <pc:chgData name="Mäntylä Iris (YM)" userId="32953b9e-55fb-4b14-8676-5795412b52f4" providerId="ADAL" clId="{19BCCDB3-74FA-4A17-9E5E-46D8D8C92324}" dt="2025-03-24T14:20:41.503" v="894" actId="20577"/>
      <pc:docMkLst>
        <pc:docMk/>
      </pc:docMkLst>
      <pc:sldChg chg="modSp mod modCm">
        <pc:chgData name="Mäntylä Iris (YM)" userId="32953b9e-55fb-4b14-8676-5795412b52f4" providerId="ADAL" clId="{19BCCDB3-74FA-4A17-9E5E-46D8D8C92324}" dt="2025-03-24T14:20:21.410" v="893" actId="14100"/>
        <pc:sldMkLst>
          <pc:docMk/>
          <pc:sldMk cId="2044511303" sldId="270"/>
        </pc:sldMkLst>
        <pc:spChg chg="mod">
          <ac:chgData name="Mäntylä Iris (YM)" userId="32953b9e-55fb-4b14-8676-5795412b52f4" providerId="ADAL" clId="{19BCCDB3-74FA-4A17-9E5E-46D8D8C92324}" dt="2025-03-24T14:20:21.410" v="893" actId="14100"/>
          <ac:spMkLst>
            <pc:docMk/>
            <pc:sldMk cId="2044511303" sldId="270"/>
            <ac:spMk id="3" creationId="{9A6D1A85-34CD-6712-3F19-7DC6141C583C}"/>
          </ac:spMkLst>
        </pc:spChg>
        <pc:spChg chg="mod">
          <ac:chgData name="Mäntylä Iris (YM)" userId="32953b9e-55fb-4b14-8676-5795412b52f4" providerId="ADAL" clId="{19BCCDB3-74FA-4A17-9E5E-46D8D8C92324}" dt="2025-03-24T14:18:46.251" v="853" actId="1076"/>
          <ac:spMkLst>
            <pc:docMk/>
            <pc:sldMk cId="2044511303" sldId="270"/>
            <ac:spMk id="6" creationId="{A4C16A9A-61A8-DDF7-AD97-7FBC3E682903}"/>
          </ac:spMkLst>
        </pc:spChg>
        <pc:spChg chg="mod">
          <ac:chgData name="Mäntylä Iris (YM)" userId="32953b9e-55fb-4b14-8676-5795412b52f4" providerId="ADAL" clId="{19BCCDB3-74FA-4A17-9E5E-46D8D8C92324}" dt="2025-03-24T14:20:21.410" v="893" actId="14100"/>
          <ac:spMkLst>
            <pc:docMk/>
            <pc:sldMk cId="2044511303" sldId="270"/>
            <ac:spMk id="7" creationId="{CE5A7DD5-2E94-23B7-6811-BE326515CC99}"/>
          </ac:spMkLst>
        </pc:spChg>
        <pc:spChg chg="mod">
          <ac:chgData name="Mäntylä Iris (YM)" userId="32953b9e-55fb-4b14-8676-5795412b52f4" providerId="ADAL" clId="{19BCCDB3-74FA-4A17-9E5E-46D8D8C92324}" dt="2025-03-24T14:20:10.581" v="891" actId="14100"/>
          <ac:spMkLst>
            <pc:docMk/>
            <pc:sldMk cId="2044511303" sldId="270"/>
            <ac:spMk id="8" creationId="{274D88C3-351E-1069-038D-4E9BA3AE4259}"/>
          </ac:spMkLst>
        </pc:spChg>
        <pc:spChg chg="mod">
          <ac:chgData name="Mäntylä Iris (YM)" userId="32953b9e-55fb-4b14-8676-5795412b52f4" providerId="ADAL" clId="{19BCCDB3-74FA-4A17-9E5E-46D8D8C92324}" dt="2025-03-24T14:20:10.581" v="891" actId="14100"/>
          <ac:spMkLst>
            <pc:docMk/>
            <pc:sldMk cId="2044511303" sldId="270"/>
            <ac:spMk id="9" creationId="{E773A17F-5D63-D781-4EE7-1CEF2E9B811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äntylä Iris (YM)" userId="32953b9e-55fb-4b14-8676-5795412b52f4" providerId="ADAL" clId="{19BCCDB3-74FA-4A17-9E5E-46D8D8C92324}" dt="2025-03-24T12:38:13.577" v="732" actId="20577"/>
              <pc2:cmMkLst xmlns:pc2="http://schemas.microsoft.com/office/powerpoint/2019/9/main/command">
                <pc:docMk/>
                <pc:sldMk cId="2044511303" sldId="270"/>
                <pc2:cmMk id="{16FDE053-B9A0-4928-B649-7C21E5CD0CD4}"/>
              </pc2:cmMkLst>
            </pc226:cmChg>
            <pc226:cmChg xmlns:pc226="http://schemas.microsoft.com/office/powerpoint/2022/06/main/command" chg="mod">
              <pc226:chgData name="Mäntylä Iris (YM)" userId="32953b9e-55fb-4b14-8676-5795412b52f4" providerId="ADAL" clId="{19BCCDB3-74FA-4A17-9E5E-46D8D8C92324}" dt="2025-03-24T12:40:49.848" v="775" actId="20577"/>
              <pc2:cmMkLst xmlns:pc2="http://schemas.microsoft.com/office/powerpoint/2019/9/main/command">
                <pc:docMk/>
                <pc:sldMk cId="2044511303" sldId="270"/>
                <pc2:cmMk id="{1306A378-7B13-48C5-81B4-B3DB2686A582}"/>
              </pc2:cmMkLst>
            </pc226:cmChg>
          </p:ext>
        </pc:extLst>
      </pc:sldChg>
      <pc:sldChg chg="modSp mod">
        <pc:chgData name="Mäntylä Iris (YM)" userId="32953b9e-55fb-4b14-8676-5795412b52f4" providerId="ADAL" clId="{19BCCDB3-74FA-4A17-9E5E-46D8D8C92324}" dt="2025-03-24T14:20:41.503" v="894" actId="20577"/>
        <pc:sldMkLst>
          <pc:docMk/>
          <pc:sldMk cId="155409139" sldId="273"/>
        </pc:sldMkLst>
        <pc:spChg chg="mod">
          <ac:chgData name="Mäntylä Iris (YM)" userId="32953b9e-55fb-4b14-8676-5795412b52f4" providerId="ADAL" clId="{19BCCDB3-74FA-4A17-9E5E-46D8D8C92324}" dt="2025-03-24T14:20:41.503" v="894" actId="20577"/>
          <ac:spMkLst>
            <pc:docMk/>
            <pc:sldMk cId="155409139" sldId="273"/>
            <ac:spMk id="8" creationId="{274D88C3-351E-1069-038D-4E9BA3AE4259}"/>
          </ac:spMkLst>
        </pc:spChg>
      </pc:sldChg>
      <pc:sldChg chg="modSp mod modShow">
        <pc:chgData name="Mäntylä Iris (YM)" userId="32953b9e-55fb-4b14-8676-5795412b52f4" providerId="ADAL" clId="{19BCCDB3-74FA-4A17-9E5E-46D8D8C92324}" dt="2025-03-24T12:22:04.308" v="42" actId="729"/>
        <pc:sldMkLst>
          <pc:docMk/>
          <pc:sldMk cId="1334408488" sldId="275"/>
        </pc:sldMkLst>
        <pc:spChg chg="mod">
          <ac:chgData name="Mäntylä Iris (YM)" userId="32953b9e-55fb-4b14-8676-5795412b52f4" providerId="ADAL" clId="{19BCCDB3-74FA-4A17-9E5E-46D8D8C92324}" dt="2025-03-21T12:33:02.014" v="40" actId="20577"/>
          <ac:spMkLst>
            <pc:docMk/>
            <pc:sldMk cId="1334408488" sldId="275"/>
            <ac:spMk id="47" creationId="{18CB88D1-967D-0DED-78E6-59AEE63E8325}"/>
          </ac:spMkLst>
        </pc:spChg>
      </pc:sldChg>
      <pc:sldChg chg="addSp delSp modSp new mod modClrScheme chgLayout">
        <pc:chgData name="Mäntylä Iris (YM)" userId="32953b9e-55fb-4b14-8676-5795412b52f4" providerId="ADAL" clId="{19BCCDB3-74FA-4A17-9E5E-46D8D8C92324}" dt="2025-03-24T14:18:33.609" v="851" actId="1076"/>
        <pc:sldMkLst>
          <pc:docMk/>
          <pc:sldMk cId="877926938" sldId="276"/>
        </pc:sldMkLst>
        <pc:spChg chg="mod ord">
          <ac:chgData name="Mäntylä Iris (YM)" userId="32953b9e-55fb-4b14-8676-5795412b52f4" providerId="ADAL" clId="{19BCCDB3-74FA-4A17-9E5E-46D8D8C92324}" dt="2025-03-24T14:18:26.801" v="850" actId="20577"/>
          <ac:spMkLst>
            <pc:docMk/>
            <pc:sldMk cId="877926938" sldId="276"/>
            <ac:spMk id="2" creationId="{87CA9956-5296-D9B2-C3B5-8A2FCCD01B4F}"/>
          </ac:spMkLst>
        </pc:spChg>
        <pc:spChg chg="del mod">
          <ac:chgData name="Mäntylä Iris (YM)" userId="32953b9e-55fb-4b14-8676-5795412b52f4" providerId="ADAL" clId="{19BCCDB3-74FA-4A17-9E5E-46D8D8C92324}" dt="2025-03-24T12:27:49.672" v="251" actId="478"/>
          <ac:spMkLst>
            <pc:docMk/>
            <pc:sldMk cId="877926938" sldId="276"/>
            <ac:spMk id="3" creationId="{8047A306-D6F3-D19D-71E2-C72405C08A77}"/>
          </ac:spMkLst>
        </pc:spChg>
        <pc:spChg chg="mod ord">
          <ac:chgData name="Mäntylä Iris (YM)" userId="32953b9e-55fb-4b14-8676-5795412b52f4" providerId="ADAL" clId="{19BCCDB3-74FA-4A17-9E5E-46D8D8C92324}" dt="2025-03-24T14:17:46.891" v="841" actId="700"/>
          <ac:spMkLst>
            <pc:docMk/>
            <pc:sldMk cId="877926938" sldId="276"/>
            <ac:spMk id="4" creationId="{CE5B9D10-690B-BBFA-9423-AEE80D901158}"/>
          </ac:spMkLst>
        </pc:spChg>
        <pc:spChg chg="mod ord">
          <ac:chgData name="Mäntylä Iris (YM)" userId="32953b9e-55fb-4b14-8676-5795412b52f4" providerId="ADAL" clId="{19BCCDB3-74FA-4A17-9E5E-46D8D8C92324}" dt="2025-03-24T14:17:46.891" v="841" actId="700"/>
          <ac:spMkLst>
            <pc:docMk/>
            <pc:sldMk cId="877926938" sldId="276"/>
            <ac:spMk id="5" creationId="{6C6606C3-3DC3-BDEF-E650-13A5BD9DFDCB}"/>
          </ac:spMkLst>
        </pc:spChg>
        <pc:spChg chg="add del mod ord">
          <ac:chgData name="Mäntylä Iris (YM)" userId="32953b9e-55fb-4b14-8676-5795412b52f4" providerId="ADAL" clId="{19BCCDB3-74FA-4A17-9E5E-46D8D8C92324}" dt="2025-03-24T12:27:52.997" v="252" actId="700"/>
          <ac:spMkLst>
            <pc:docMk/>
            <pc:sldMk cId="877926938" sldId="276"/>
            <ac:spMk id="7" creationId="{D4D30726-B3B0-194B-6678-DC109C11D19C}"/>
          </ac:spMkLst>
        </pc:spChg>
        <pc:spChg chg="add mod ord">
          <ac:chgData name="Mäntylä Iris (YM)" userId="32953b9e-55fb-4b14-8676-5795412b52f4" providerId="ADAL" clId="{19BCCDB3-74FA-4A17-9E5E-46D8D8C92324}" dt="2025-03-24T14:18:33.609" v="851" actId="1076"/>
          <ac:spMkLst>
            <pc:docMk/>
            <pc:sldMk cId="877926938" sldId="276"/>
            <ac:spMk id="8" creationId="{52B13383-C941-05E1-648A-F22D4FC819C7}"/>
          </ac:spMkLst>
        </pc:spChg>
        <pc:spChg chg="add del mod ord">
          <ac:chgData name="Mäntylä Iris (YM)" userId="32953b9e-55fb-4b14-8676-5795412b52f4" providerId="ADAL" clId="{19BCCDB3-74FA-4A17-9E5E-46D8D8C92324}" dt="2025-03-24T14:17:43.659" v="840" actId="478"/>
          <ac:spMkLst>
            <pc:docMk/>
            <pc:sldMk cId="877926938" sldId="276"/>
            <ac:spMk id="9" creationId="{C2349D92-D130-8DFE-ABA2-605A9F22A1A5}"/>
          </ac:spMkLst>
        </pc:spChg>
        <pc:spChg chg="add del mod">
          <ac:chgData name="Mäntylä Iris (YM)" userId="32953b9e-55fb-4b14-8676-5795412b52f4" providerId="ADAL" clId="{19BCCDB3-74FA-4A17-9E5E-46D8D8C92324}" dt="2025-03-24T14:17:46.891" v="841" actId="700"/>
          <ac:spMkLst>
            <pc:docMk/>
            <pc:sldMk cId="877926938" sldId="276"/>
            <ac:spMk id="11" creationId="{C31B949F-2997-E61C-B33F-58EFAC405549}"/>
          </ac:spMkLst>
        </pc:spChg>
      </pc:sldChg>
      <pc:sldChg chg="add del">
        <pc:chgData name="Mäntylä Iris (YM)" userId="32953b9e-55fb-4b14-8676-5795412b52f4" providerId="ADAL" clId="{19BCCDB3-74FA-4A17-9E5E-46D8D8C92324}" dt="2025-03-24T12:34:47.441" v="718" actId="47"/>
        <pc:sldMkLst>
          <pc:docMk/>
          <pc:sldMk cId="3179667129" sldId="277"/>
        </pc:sldMkLst>
      </pc:sldChg>
      <pc:sldChg chg="addSp delSp modSp add mod modClrScheme chgLayout">
        <pc:chgData name="Mäntylä Iris (YM)" userId="32953b9e-55fb-4b14-8676-5795412b52f4" providerId="ADAL" clId="{19BCCDB3-74FA-4A17-9E5E-46D8D8C92324}" dt="2025-03-24T14:17:37.541" v="839" actId="403"/>
        <pc:sldMkLst>
          <pc:docMk/>
          <pc:sldMk cId="4045960034" sldId="277"/>
        </pc:sldMkLst>
        <pc:spChg chg="mod ord">
          <ac:chgData name="Mäntylä Iris (YM)" userId="32953b9e-55fb-4b14-8676-5795412b52f4" providerId="ADAL" clId="{19BCCDB3-74FA-4A17-9E5E-46D8D8C92324}" dt="2025-03-24T14:17:32.883" v="837" actId="700"/>
          <ac:spMkLst>
            <pc:docMk/>
            <pc:sldMk cId="4045960034" sldId="277"/>
            <ac:spMk id="2" creationId="{87CA9956-5296-D9B2-C3B5-8A2FCCD01B4F}"/>
          </ac:spMkLst>
        </pc:spChg>
        <pc:spChg chg="mod ord">
          <ac:chgData name="Mäntylä Iris (YM)" userId="32953b9e-55fb-4b14-8676-5795412b52f4" providerId="ADAL" clId="{19BCCDB3-74FA-4A17-9E5E-46D8D8C92324}" dt="2025-03-24T14:17:32.883" v="837" actId="700"/>
          <ac:spMkLst>
            <pc:docMk/>
            <pc:sldMk cId="4045960034" sldId="277"/>
            <ac:spMk id="4" creationId="{CE5B9D10-690B-BBFA-9423-AEE80D901158}"/>
          </ac:spMkLst>
        </pc:spChg>
        <pc:spChg chg="mod ord">
          <ac:chgData name="Mäntylä Iris (YM)" userId="32953b9e-55fb-4b14-8676-5795412b52f4" providerId="ADAL" clId="{19BCCDB3-74FA-4A17-9E5E-46D8D8C92324}" dt="2025-03-24T14:17:32.883" v="837" actId="700"/>
          <ac:spMkLst>
            <pc:docMk/>
            <pc:sldMk cId="4045960034" sldId="277"/>
            <ac:spMk id="5" creationId="{6C6606C3-3DC3-BDEF-E650-13A5BD9DFDCB}"/>
          </ac:spMkLst>
        </pc:spChg>
        <pc:spChg chg="add del mod ord">
          <ac:chgData name="Mäntylä Iris (YM)" userId="32953b9e-55fb-4b14-8676-5795412b52f4" providerId="ADAL" clId="{19BCCDB3-74FA-4A17-9E5E-46D8D8C92324}" dt="2025-03-24T14:17:32.883" v="837" actId="700"/>
          <ac:spMkLst>
            <pc:docMk/>
            <pc:sldMk cId="4045960034" sldId="277"/>
            <ac:spMk id="6" creationId="{33FA4212-D79D-5300-9BC5-A8D49C88D9B1}"/>
          </ac:spMkLst>
        </pc:spChg>
        <pc:spChg chg="del">
          <ac:chgData name="Mäntylä Iris (YM)" userId="32953b9e-55fb-4b14-8676-5795412b52f4" providerId="ADAL" clId="{19BCCDB3-74FA-4A17-9E5E-46D8D8C92324}" dt="2025-03-24T14:17:29.699" v="836" actId="478"/>
          <ac:spMkLst>
            <pc:docMk/>
            <pc:sldMk cId="4045960034" sldId="277"/>
            <ac:spMk id="8" creationId="{52B13383-C941-05E1-648A-F22D4FC819C7}"/>
          </ac:spMkLst>
        </pc:spChg>
        <pc:spChg chg="mod ord">
          <ac:chgData name="Mäntylä Iris (YM)" userId="32953b9e-55fb-4b14-8676-5795412b52f4" providerId="ADAL" clId="{19BCCDB3-74FA-4A17-9E5E-46D8D8C92324}" dt="2025-03-24T14:17:37.541" v="839" actId="403"/>
          <ac:spMkLst>
            <pc:docMk/>
            <pc:sldMk cId="4045960034" sldId="277"/>
            <ac:spMk id="9" creationId="{C2349D92-D130-8DFE-ABA2-605A9F22A1A5}"/>
          </ac:spMkLst>
        </pc:spChg>
      </pc:sldChg>
    </pc:docChg>
  </pc:docChgLst>
  <pc:docChgLst>
    <pc:chgData name="Mäntylä Iris (YM)" userId="32953b9e-55fb-4b14-8676-5795412b52f4" providerId="ADAL" clId="{1FF81CDC-3B0E-409C-9C15-F008D66895B4}"/>
    <pc:docChg chg="modSld">
      <pc:chgData name="Mäntylä Iris (YM)" userId="32953b9e-55fb-4b14-8676-5795412b52f4" providerId="ADAL" clId="{1FF81CDC-3B0E-409C-9C15-F008D66895B4}" dt="2025-04-16T08:55:48.862" v="3" actId="1076"/>
      <pc:docMkLst>
        <pc:docMk/>
      </pc:docMkLst>
      <pc:sldChg chg="modSp mod">
        <pc:chgData name="Mäntylä Iris (YM)" userId="32953b9e-55fb-4b14-8676-5795412b52f4" providerId="ADAL" clId="{1FF81CDC-3B0E-409C-9C15-F008D66895B4}" dt="2025-04-16T08:55:48.862" v="3" actId="1076"/>
        <pc:sldMkLst>
          <pc:docMk/>
          <pc:sldMk cId="155409139" sldId="273"/>
        </pc:sldMkLst>
        <pc:spChg chg="mod">
          <ac:chgData name="Mäntylä Iris (YM)" userId="32953b9e-55fb-4b14-8676-5795412b52f4" providerId="ADAL" clId="{1FF81CDC-3B0E-409C-9C15-F008D66895B4}" dt="2025-04-16T08:55:43.646" v="2" actId="20577"/>
          <ac:spMkLst>
            <pc:docMk/>
            <pc:sldMk cId="155409139" sldId="273"/>
            <ac:spMk id="8" creationId="{274D88C3-351E-1069-038D-4E9BA3AE4259}"/>
          </ac:spMkLst>
        </pc:spChg>
        <pc:spChg chg="mod">
          <ac:chgData name="Mäntylä Iris (YM)" userId="32953b9e-55fb-4b14-8676-5795412b52f4" providerId="ADAL" clId="{1FF81CDC-3B0E-409C-9C15-F008D66895B4}" dt="2025-04-16T08:55:48.862" v="3" actId="1076"/>
          <ac:spMkLst>
            <pc:docMk/>
            <pc:sldMk cId="155409139" sldId="273"/>
            <ac:spMk id="12" creationId="{289DC39F-B8E1-B574-02E3-DE90DF64CE6A}"/>
          </ac:spMkLst>
        </pc:spChg>
      </pc:sldChg>
    </pc:docChg>
  </pc:docChgLst>
  <pc:docChgLst>
    <pc:chgData name="Gummerus-Rautiainen Päivi (YM)" userId="S::paivi.gummerus-rautiainen@gov.fi::1877aaed-77ff-4bed-a989-157f190a41b3" providerId="AD" clId="Web-{1DD0D4CA-9105-36DA-F933-5CBD4023C299}"/>
    <pc:docChg chg="modSld">
      <pc:chgData name="Gummerus-Rautiainen Päivi (YM)" userId="S::paivi.gummerus-rautiainen@gov.fi::1877aaed-77ff-4bed-a989-157f190a41b3" providerId="AD" clId="Web-{1DD0D4CA-9105-36DA-F933-5CBD4023C299}" dt="2025-03-24T14:11:37.678" v="0" actId="14100"/>
      <pc:docMkLst>
        <pc:docMk/>
      </pc:docMkLst>
      <pc:sldChg chg="modSp">
        <pc:chgData name="Gummerus-Rautiainen Päivi (YM)" userId="S::paivi.gummerus-rautiainen@gov.fi::1877aaed-77ff-4bed-a989-157f190a41b3" providerId="AD" clId="Web-{1DD0D4CA-9105-36DA-F933-5CBD4023C299}" dt="2025-03-24T14:11:37.678" v="0" actId="14100"/>
        <pc:sldMkLst>
          <pc:docMk/>
          <pc:sldMk cId="877926938" sldId="276"/>
        </pc:sldMkLst>
        <pc:spChg chg="mod">
          <ac:chgData name="Gummerus-Rautiainen Päivi (YM)" userId="S::paivi.gummerus-rautiainen@gov.fi::1877aaed-77ff-4bed-a989-157f190a41b3" providerId="AD" clId="Web-{1DD0D4CA-9105-36DA-F933-5CBD4023C299}" dt="2025-03-24T14:11:37.678" v="0" actId="14100"/>
          <ac:spMkLst>
            <pc:docMk/>
            <pc:sldMk cId="877926938" sldId="276"/>
            <ac:spMk id="8" creationId="{52B13383-C941-05E1-648A-F22D4FC819C7}"/>
          </ac:spMkLst>
        </pc:spChg>
      </pc:sldChg>
    </pc:docChg>
  </pc:docChgLst>
  <pc:docChgLst>
    <pc:chgData name="Suvantola Leila (YM)" userId="S::leila.suvantola@gov.fi::63b659c4-5fba-4313-aefd-10f3d1cc780a" providerId="AD" clId="Web-{175186F6-F2C0-40F1-900C-8C224C7F3A44}"/>
    <pc:docChg chg="mod modSld">
      <pc:chgData name="Suvantola Leila (YM)" userId="S::leila.suvantola@gov.fi::63b659c4-5fba-4313-aefd-10f3d1cc780a" providerId="AD" clId="Web-{175186F6-F2C0-40F1-900C-8C224C7F3A44}" dt="2025-03-21T11:51:55.796" v="115"/>
      <pc:docMkLst>
        <pc:docMk/>
      </pc:docMkLst>
      <pc:sldChg chg="modSp">
        <pc:chgData name="Suvantola Leila (YM)" userId="S::leila.suvantola@gov.fi::63b659c4-5fba-4313-aefd-10f3d1cc780a" providerId="AD" clId="Web-{175186F6-F2C0-40F1-900C-8C224C7F3A44}" dt="2025-03-21T11:48:05.633" v="6" actId="20577"/>
        <pc:sldMkLst>
          <pc:docMk/>
          <pc:sldMk cId="1101625217" sldId="259"/>
        </pc:sldMkLst>
        <pc:spChg chg="mod">
          <ac:chgData name="Suvantola Leila (YM)" userId="S::leila.suvantola@gov.fi::63b659c4-5fba-4313-aefd-10f3d1cc780a" providerId="AD" clId="Web-{175186F6-F2C0-40F1-900C-8C224C7F3A44}" dt="2025-03-21T11:48:05.633" v="6" actId="20577"/>
          <ac:spMkLst>
            <pc:docMk/>
            <pc:sldMk cId="1101625217" sldId="259"/>
            <ac:spMk id="3" creationId="{E8A847C2-E55B-4DB3-AC08-29B448E91A9A}"/>
          </ac:spMkLst>
        </pc:spChg>
      </pc:sldChg>
      <pc:sldChg chg="modSp">
        <pc:chgData name="Suvantola Leila (YM)" userId="S::leila.suvantola@gov.fi::63b659c4-5fba-4313-aefd-10f3d1cc780a" providerId="AD" clId="Web-{175186F6-F2C0-40F1-900C-8C224C7F3A44}" dt="2025-03-21T11:51:02.607" v="114" actId="20577"/>
        <pc:sldMkLst>
          <pc:docMk/>
          <pc:sldMk cId="2044511303" sldId="270"/>
        </pc:sldMkLst>
        <pc:spChg chg="mod">
          <ac:chgData name="Suvantola Leila (YM)" userId="S::leila.suvantola@gov.fi::63b659c4-5fba-4313-aefd-10f3d1cc780a" providerId="AD" clId="Web-{175186F6-F2C0-40F1-900C-8C224C7F3A44}" dt="2025-03-21T11:51:02.607" v="114" actId="20577"/>
          <ac:spMkLst>
            <pc:docMk/>
            <pc:sldMk cId="2044511303" sldId="270"/>
            <ac:spMk id="3" creationId="{9A6D1A85-34CD-6712-3F19-7DC6141C583C}"/>
          </ac:spMkLst>
        </pc:spChg>
      </pc:sldChg>
      <pc:sldChg chg="modSp">
        <pc:chgData name="Suvantola Leila (YM)" userId="S::leila.suvantola@gov.fi::63b659c4-5fba-4313-aefd-10f3d1cc780a" providerId="AD" clId="Web-{175186F6-F2C0-40F1-900C-8C224C7F3A44}" dt="2025-03-21T11:50:18.559" v="87" actId="20577"/>
        <pc:sldMkLst>
          <pc:docMk/>
          <pc:sldMk cId="155409139" sldId="273"/>
        </pc:sldMkLst>
        <pc:spChg chg="mod">
          <ac:chgData name="Suvantola Leila (YM)" userId="S::leila.suvantola@gov.fi::63b659c4-5fba-4313-aefd-10f3d1cc780a" providerId="AD" clId="Web-{175186F6-F2C0-40F1-900C-8C224C7F3A44}" dt="2025-03-21T11:50:18.559" v="87" actId="20577"/>
          <ac:spMkLst>
            <pc:docMk/>
            <pc:sldMk cId="155409139" sldId="273"/>
            <ac:spMk id="8" creationId="{274D88C3-351E-1069-038D-4E9BA3AE4259}"/>
          </ac:spMkLst>
        </pc:spChg>
      </pc:sldChg>
    </pc:docChg>
  </pc:docChgLst>
  <pc:docChgLst>
    <pc:chgData name="Mäntylä Iris (YM)" userId="32953b9e-55fb-4b14-8676-5795412b52f4" providerId="ADAL" clId="{DBEF68FA-714A-458C-BDC8-96EF2E1DC032}"/>
    <pc:docChg chg="undo custSel addSld delSld modSld sldOrd">
      <pc:chgData name="Mäntylä Iris (YM)" userId="32953b9e-55fb-4b14-8676-5795412b52f4" providerId="ADAL" clId="{DBEF68FA-714A-458C-BDC8-96EF2E1DC032}" dt="2025-04-15T11:43:31.213" v="3794"/>
      <pc:docMkLst>
        <pc:docMk/>
      </pc:docMkLst>
      <pc:sldChg chg="modSp mod">
        <pc:chgData name="Mäntylä Iris (YM)" userId="32953b9e-55fb-4b14-8676-5795412b52f4" providerId="ADAL" clId="{DBEF68FA-714A-458C-BDC8-96EF2E1DC032}" dt="2025-04-14T05:52:17.904" v="1950" actId="20577"/>
        <pc:sldMkLst>
          <pc:docMk/>
          <pc:sldMk cId="1101625217" sldId="259"/>
        </pc:sldMkLst>
        <pc:spChg chg="mod">
          <ac:chgData name="Mäntylä Iris (YM)" userId="32953b9e-55fb-4b14-8676-5795412b52f4" providerId="ADAL" clId="{DBEF68FA-714A-458C-BDC8-96EF2E1DC032}" dt="2025-04-14T05:52:17.904" v="1950" actId="20577"/>
          <ac:spMkLst>
            <pc:docMk/>
            <pc:sldMk cId="1101625217" sldId="259"/>
            <ac:spMk id="3" creationId="{E8A847C2-E55B-4DB3-AC08-29B448E91A9A}"/>
          </ac:spMkLst>
        </pc:spChg>
      </pc:sldChg>
      <pc:sldChg chg="addSp delSp modSp mod modClrScheme chgLayout">
        <pc:chgData name="Mäntylä Iris (YM)" userId="32953b9e-55fb-4b14-8676-5795412b52f4" providerId="ADAL" clId="{DBEF68FA-714A-458C-BDC8-96EF2E1DC032}" dt="2025-04-15T11:42:39.472" v="3760" actId="20577"/>
        <pc:sldMkLst>
          <pc:docMk/>
          <pc:sldMk cId="2044511303" sldId="270"/>
        </pc:sldMkLst>
        <pc:spChg chg="mod ord">
          <ac:chgData name="Mäntylä Iris (YM)" userId="32953b9e-55fb-4b14-8676-5795412b52f4" providerId="ADAL" clId="{DBEF68FA-714A-458C-BDC8-96EF2E1DC032}" dt="2025-04-11T07:37:58.518" v="850" actId="403"/>
          <ac:spMkLst>
            <pc:docMk/>
            <pc:sldMk cId="2044511303" sldId="270"/>
            <ac:spMk id="2" creationId="{A231BEF1-44EF-9745-1815-950881576D2B}"/>
          </ac:spMkLst>
        </pc:spChg>
        <pc:spChg chg="del mod">
          <ac:chgData name="Mäntylä Iris (YM)" userId="32953b9e-55fb-4b14-8676-5795412b52f4" providerId="ADAL" clId="{DBEF68FA-714A-458C-BDC8-96EF2E1DC032}" dt="2025-04-11T07:31:19.156" v="730" actId="478"/>
          <ac:spMkLst>
            <pc:docMk/>
            <pc:sldMk cId="2044511303" sldId="270"/>
            <ac:spMk id="3" creationId="{9A6D1A85-34CD-6712-3F19-7DC6141C583C}"/>
          </ac:spMkLst>
        </pc:spChg>
        <pc:spChg chg="mod ord">
          <ac:chgData name="Mäntylä Iris (YM)" userId="32953b9e-55fb-4b14-8676-5795412b52f4" providerId="ADAL" clId="{DBEF68FA-714A-458C-BDC8-96EF2E1DC032}" dt="2025-04-11T07:31:38.855" v="736" actId="700"/>
          <ac:spMkLst>
            <pc:docMk/>
            <pc:sldMk cId="2044511303" sldId="270"/>
            <ac:spMk id="5" creationId="{7667498C-CA70-FBBA-417C-7801538D0440}"/>
          </ac:spMkLst>
        </pc:spChg>
        <pc:spChg chg="mod ord">
          <ac:chgData name="Mäntylä Iris (YM)" userId="32953b9e-55fb-4b14-8676-5795412b52f4" providerId="ADAL" clId="{DBEF68FA-714A-458C-BDC8-96EF2E1DC032}" dt="2025-04-11T07:31:38.855" v="736" actId="700"/>
          <ac:spMkLst>
            <pc:docMk/>
            <pc:sldMk cId="2044511303" sldId="270"/>
            <ac:spMk id="6" creationId="{A4C16A9A-61A8-DDF7-AD97-7FBC3E682903}"/>
          </ac:spMkLst>
        </pc:spChg>
        <pc:spChg chg="mod">
          <ac:chgData name="Mäntylä Iris (YM)" userId="32953b9e-55fb-4b14-8676-5795412b52f4" providerId="ADAL" clId="{DBEF68FA-714A-458C-BDC8-96EF2E1DC032}" dt="2025-04-15T05:26:23.369" v="2702" actId="20577"/>
          <ac:spMkLst>
            <pc:docMk/>
            <pc:sldMk cId="2044511303" sldId="270"/>
            <ac:spMk id="7" creationId="{CE5A7DD5-2E94-23B7-6811-BE326515CC99}"/>
          </ac:spMkLst>
        </pc:spChg>
        <pc:spChg chg="del mod">
          <ac:chgData name="Mäntylä Iris (YM)" userId="32953b9e-55fb-4b14-8676-5795412b52f4" providerId="ADAL" clId="{DBEF68FA-714A-458C-BDC8-96EF2E1DC032}" dt="2025-04-11T07:31:22.966" v="732" actId="478"/>
          <ac:spMkLst>
            <pc:docMk/>
            <pc:sldMk cId="2044511303" sldId="270"/>
            <ac:spMk id="8" creationId="{274D88C3-351E-1069-038D-4E9BA3AE4259}"/>
          </ac:spMkLst>
        </pc:spChg>
        <pc:spChg chg="del">
          <ac:chgData name="Mäntylä Iris (YM)" userId="32953b9e-55fb-4b14-8676-5795412b52f4" providerId="ADAL" clId="{DBEF68FA-714A-458C-BDC8-96EF2E1DC032}" dt="2025-04-11T07:33:44.787" v="801" actId="478"/>
          <ac:spMkLst>
            <pc:docMk/>
            <pc:sldMk cId="2044511303" sldId="270"/>
            <ac:spMk id="9" creationId="{E773A17F-5D63-D781-4EE7-1CEF2E9B811D}"/>
          </ac:spMkLst>
        </pc:spChg>
        <pc:spChg chg="add del mod">
          <ac:chgData name="Mäntylä Iris (YM)" userId="32953b9e-55fb-4b14-8676-5795412b52f4" providerId="ADAL" clId="{DBEF68FA-714A-458C-BDC8-96EF2E1DC032}" dt="2025-04-11T07:31:24.853" v="733" actId="478"/>
          <ac:spMkLst>
            <pc:docMk/>
            <pc:sldMk cId="2044511303" sldId="270"/>
            <ac:spMk id="10" creationId="{611AD84B-BAC5-99F6-D894-8A21D3E3F16B}"/>
          </ac:spMkLst>
        </pc:spChg>
        <pc:spChg chg="add del mod ord">
          <ac:chgData name="Mäntylä Iris (YM)" userId="32953b9e-55fb-4b14-8676-5795412b52f4" providerId="ADAL" clId="{DBEF68FA-714A-458C-BDC8-96EF2E1DC032}" dt="2025-04-11T07:31:41.630" v="737" actId="478"/>
          <ac:spMkLst>
            <pc:docMk/>
            <pc:sldMk cId="2044511303" sldId="270"/>
            <ac:spMk id="11" creationId="{E9DE8B00-B5E3-DFE0-19B7-A8B8CC318972}"/>
          </ac:spMkLst>
        </pc:spChg>
        <pc:spChg chg="add mod">
          <ac:chgData name="Mäntylä Iris (YM)" userId="32953b9e-55fb-4b14-8676-5795412b52f4" providerId="ADAL" clId="{DBEF68FA-714A-458C-BDC8-96EF2E1DC032}" dt="2025-04-15T11:42:39.472" v="3760" actId="20577"/>
          <ac:spMkLst>
            <pc:docMk/>
            <pc:sldMk cId="2044511303" sldId="270"/>
            <ac:spMk id="12" creationId="{85E62DB7-FBC8-2807-570E-9A1283153AF0}"/>
          </ac:spMkLst>
        </pc:spChg>
        <pc:spChg chg="add mod">
          <ac:chgData name="Mäntylä Iris (YM)" userId="32953b9e-55fb-4b14-8676-5795412b52f4" providerId="ADAL" clId="{DBEF68FA-714A-458C-BDC8-96EF2E1DC032}" dt="2025-04-11T07:35:58.711" v="819" actId="207"/>
          <ac:spMkLst>
            <pc:docMk/>
            <pc:sldMk cId="2044511303" sldId="270"/>
            <ac:spMk id="13" creationId="{7224F2F8-C862-79E0-14ED-32EAC601A31D}"/>
          </ac:spMkLst>
        </pc:spChg>
        <pc:spChg chg="add mod">
          <ac:chgData name="Mäntylä Iris (YM)" userId="32953b9e-55fb-4b14-8676-5795412b52f4" providerId="ADAL" clId="{DBEF68FA-714A-458C-BDC8-96EF2E1DC032}" dt="2025-04-11T07:36:09.482" v="823" actId="20577"/>
          <ac:spMkLst>
            <pc:docMk/>
            <pc:sldMk cId="2044511303" sldId="270"/>
            <ac:spMk id="14" creationId="{4D3321A4-DAE8-C182-6213-EE74112DCD9B}"/>
          </ac:spMkLst>
        </pc:spChg>
      </pc:sldChg>
      <pc:sldChg chg="modSp mod">
        <pc:chgData name="Mäntylä Iris (YM)" userId="32953b9e-55fb-4b14-8676-5795412b52f4" providerId="ADAL" clId="{DBEF68FA-714A-458C-BDC8-96EF2E1DC032}" dt="2025-04-14T09:23:20.134" v="2590" actId="20577"/>
        <pc:sldMkLst>
          <pc:docMk/>
          <pc:sldMk cId="1757929553" sldId="271"/>
        </pc:sldMkLst>
        <pc:spChg chg="mod">
          <ac:chgData name="Mäntylä Iris (YM)" userId="32953b9e-55fb-4b14-8676-5795412b52f4" providerId="ADAL" clId="{DBEF68FA-714A-458C-BDC8-96EF2E1DC032}" dt="2025-04-14T09:23:20.134" v="2590" actId="20577"/>
          <ac:spMkLst>
            <pc:docMk/>
            <pc:sldMk cId="1757929553" sldId="271"/>
            <ac:spMk id="2" creationId="{153642F1-EFE8-3E63-BC91-B9736AEB5916}"/>
          </ac:spMkLst>
        </pc:spChg>
      </pc:sldChg>
      <pc:sldChg chg="modSp mod">
        <pc:chgData name="Mäntylä Iris (YM)" userId="32953b9e-55fb-4b14-8676-5795412b52f4" providerId="ADAL" clId="{DBEF68FA-714A-458C-BDC8-96EF2E1DC032}" dt="2025-04-15T06:30:53.210" v="3757" actId="20577"/>
        <pc:sldMkLst>
          <pc:docMk/>
          <pc:sldMk cId="155409139" sldId="273"/>
        </pc:sldMkLst>
        <pc:spChg chg="mod">
          <ac:chgData name="Mäntylä Iris (YM)" userId="32953b9e-55fb-4b14-8676-5795412b52f4" providerId="ADAL" clId="{DBEF68FA-714A-458C-BDC8-96EF2E1DC032}" dt="2025-04-15T06:30:53.210" v="3757" actId="20577"/>
          <ac:spMkLst>
            <pc:docMk/>
            <pc:sldMk cId="155409139" sldId="273"/>
            <ac:spMk id="8" creationId="{274D88C3-351E-1069-038D-4E9BA3AE4259}"/>
          </ac:spMkLst>
        </pc:spChg>
        <pc:spChg chg="mod">
          <ac:chgData name="Mäntylä Iris (YM)" userId="32953b9e-55fb-4b14-8676-5795412b52f4" providerId="ADAL" clId="{DBEF68FA-714A-458C-BDC8-96EF2E1DC032}" dt="2025-04-15T06:11:45.197" v="3722" actId="14100"/>
          <ac:spMkLst>
            <pc:docMk/>
            <pc:sldMk cId="155409139" sldId="273"/>
            <ac:spMk id="9" creationId="{E773A17F-5D63-D781-4EE7-1CEF2E9B811D}"/>
          </ac:spMkLst>
        </pc:spChg>
        <pc:spChg chg="mod">
          <ac:chgData name="Mäntylä Iris (YM)" userId="32953b9e-55fb-4b14-8676-5795412b52f4" providerId="ADAL" clId="{DBEF68FA-714A-458C-BDC8-96EF2E1DC032}" dt="2025-04-15T06:10:57.930" v="3717" actId="1076"/>
          <ac:spMkLst>
            <pc:docMk/>
            <pc:sldMk cId="155409139" sldId="273"/>
            <ac:spMk id="12" creationId="{289DC39F-B8E1-B574-02E3-DE90DF64CE6A}"/>
          </ac:spMkLst>
        </pc:spChg>
      </pc:sldChg>
      <pc:sldChg chg="del">
        <pc:chgData name="Mäntylä Iris (YM)" userId="32953b9e-55fb-4b14-8676-5795412b52f4" providerId="ADAL" clId="{DBEF68FA-714A-458C-BDC8-96EF2E1DC032}" dt="2025-04-11T09:23:48.666" v="1921" actId="47"/>
        <pc:sldMkLst>
          <pc:docMk/>
          <pc:sldMk cId="1334408488" sldId="275"/>
        </pc:sldMkLst>
      </pc:sldChg>
      <pc:sldChg chg="modSp mod ord">
        <pc:chgData name="Mäntylä Iris (YM)" userId="32953b9e-55fb-4b14-8676-5795412b52f4" providerId="ADAL" clId="{DBEF68FA-714A-458C-BDC8-96EF2E1DC032}" dt="2025-04-15T11:43:13.469" v="3793" actId="20577"/>
        <pc:sldMkLst>
          <pc:docMk/>
          <pc:sldMk cId="877926938" sldId="276"/>
        </pc:sldMkLst>
        <pc:spChg chg="mod">
          <ac:chgData name="Mäntylä Iris (YM)" userId="32953b9e-55fb-4b14-8676-5795412b52f4" providerId="ADAL" clId="{DBEF68FA-714A-458C-BDC8-96EF2E1DC032}" dt="2025-04-11T09:23:35.017" v="1919" actId="20577"/>
          <ac:spMkLst>
            <pc:docMk/>
            <pc:sldMk cId="877926938" sldId="276"/>
            <ac:spMk id="2" creationId="{87CA9956-5296-D9B2-C3B5-8A2FCCD01B4F}"/>
          </ac:spMkLst>
        </pc:spChg>
        <pc:spChg chg="mod">
          <ac:chgData name="Mäntylä Iris (YM)" userId="32953b9e-55fb-4b14-8676-5795412b52f4" providerId="ADAL" clId="{DBEF68FA-714A-458C-BDC8-96EF2E1DC032}" dt="2025-04-15T11:43:13.469" v="3793" actId="20577"/>
          <ac:spMkLst>
            <pc:docMk/>
            <pc:sldMk cId="877926938" sldId="276"/>
            <ac:spMk id="8" creationId="{52B13383-C941-05E1-648A-F22D4FC819C7}"/>
          </ac:spMkLst>
        </pc:spChg>
      </pc:sldChg>
      <pc:sldChg chg="del">
        <pc:chgData name="Mäntylä Iris (YM)" userId="32953b9e-55fb-4b14-8676-5795412b52f4" providerId="ADAL" clId="{DBEF68FA-714A-458C-BDC8-96EF2E1DC032}" dt="2025-04-11T09:23:48.666" v="1921" actId="47"/>
        <pc:sldMkLst>
          <pc:docMk/>
          <pc:sldMk cId="4045960034" sldId="277"/>
        </pc:sldMkLst>
      </pc:sldChg>
      <pc:sldChg chg="add del">
        <pc:chgData name="Mäntylä Iris (YM)" userId="32953b9e-55fb-4b14-8676-5795412b52f4" providerId="ADAL" clId="{DBEF68FA-714A-458C-BDC8-96EF2E1DC032}" dt="2025-04-11T09:23:48.666" v="1921" actId="47"/>
        <pc:sldMkLst>
          <pc:docMk/>
          <pc:sldMk cId="30524973" sldId="278"/>
        </pc:sldMkLst>
      </pc:sldChg>
      <pc:sldChg chg="modSp new mod">
        <pc:chgData name="Mäntylä Iris (YM)" userId="32953b9e-55fb-4b14-8676-5795412b52f4" providerId="ADAL" clId="{DBEF68FA-714A-458C-BDC8-96EF2E1DC032}" dt="2025-04-15T05:42:46.427" v="2936" actId="403"/>
        <pc:sldMkLst>
          <pc:docMk/>
          <pc:sldMk cId="1246190606" sldId="279"/>
        </pc:sldMkLst>
        <pc:spChg chg="mod">
          <ac:chgData name="Mäntylä Iris (YM)" userId="32953b9e-55fb-4b14-8676-5795412b52f4" providerId="ADAL" clId="{DBEF68FA-714A-458C-BDC8-96EF2E1DC032}" dt="2025-04-15T05:27:44.344" v="2813"/>
          <ac:spMkLst>
            <pc:docMk/>
            <pc:sldMk cId="1246190606" sldId="279"/>
            <ac:spMk id="2" creationId="{BBD2614F-AA63-444C-6504-3034932B4AEB}"/>
          </ac:spMkLst>
        </pc:spChg>
        <pc:spChg chg="mod">
          <ac:chgData name="Mäntylä Iris (YM)" userId="32953b9e-55fb-4b14-8676-5795412b52f4" providerId="ADAL" clId="{DBEF68FA-714A-458C-BDC8-96EF2E1DC032}" dt="2025-04-15T05:42:46.427" v="2936" actId="403"/>
          <ac:spMkLst>
            <pc:docMk/>
            <pc:sldMk cId="1246190606" sldId="279"/>
            <ac:spMk id="3" creationId="{89D96478-5F7D-D884-6BEC-C394BCB672FF}"/>
          </ac:spMkLst>
        </pc:spChg>
      </pc:sldChg>
      <pc:sldChg chg="new del">
        <pc:chgData name="Mäntylä Iris (YM)" userId="32953b9e-55fb-4b14-8676-5795412b52f4" providerId="ADAL" clId="{DBEF68FA-714A-458C-BDC8-96EF2E1DC032}" dt="2025-04-11T07:38:14.524" v="852" actId="47"/>
        <pc:sldMkLst>
          <pc:docMk/>
          <pc:sldMk cId="288702506" sldId="280"/>
        </pc:sldMkLst>
      </pc:sldChg>
      <pc:sldChg chg="modSp add mod">
        <pc:chgData name="Mäntylä Iris (YM)" userId="32953b9e-55fb-4b14-8676-5795412b52f4" providerId="ADAL" clId="{DBEF68FA-714A-458C-BDC8-96EF2E1DC032}" dt="2025-04-15T11:43:31.213" v="3794"/>
        <pc:sldMkLst>
          <pc:docMk/>
          <pc:sldMk cId="11524622" sldId="281"/>
        </pc:sldMkLst>
        <pc:spChg chg="mod">
          <ac:chgData name="Mäntylä Iris (YM)" userId="32953b9e-55fb-4b14-8676-5795412b52f4" providerId="ADAL" clId="{DBEF68FA-714A-458C-BDC8-96EF2E1DC032}" dt="2025-04-15T11:43:31.213" v="3794"/>
          <ac:spMkLst>
            <pc:docMk/>
            <pc:sldMk cId="11524622" sldId="281"/>
            <ac:spMk id="2" creationId="{BBD2614F-AA63-444C-6504-3034932B4AEB}"/>
          </ac:spMkLst>
        </pc:spChg>
        <pc:spChg chg="mod">
          <ac:chgData name="Mäntylä Iris (YM)" userId="32953b9e-55fb-4b14-8676-5795412b52f4" providerId="ADAL" clId="{DBEF68FA-714A-458C-BDC8-96EF2E1DC032}" dt="2025-04-15T06:15:04.464" v="3733" actId="20577"/>
          <ac:spMkLst>
            <pc:docMk/>
            <pc:sldMk cId="11524622" sldId="281"/>
            <ac:spMk id="3" creationId="{89D96478-5F7D-D884-6BEC-C394BCB672FF}"/>
          </ac:spMkLst>
        </pc:spChg>
      </pc:sldChg>
      <pc:sldChg chg="modSp add del mod">
        <pc:chgData name="Mäntylä Iris (YM)" userId="32953b9e-55fb-4b14-8676-5795412b52f4" providerId="ADAL" clId="{DBEF68FA-714A-458C-BDC8-96EF2E1DC032}" dt="2025-04-11T09:10:55.515" v="1524" actId="47"/>
        <pc:sldMkLst>
          <pc:docMk/>
          <pc:sldMk cId="586655824" sldId="282"/>
        </pc:sldMkLst>
        <pc:spChg chg="mod">
          <ac:chgData name="Mäntylä Iris (YM)" userId="32953b9e-55fb-4b14-8676-5795412b52f4" providerId="ADAL" clId="{DBEF68FA-714A-458C-BDC8-96EF2E1DC032}" dt="2025-04-11T09:07:31.904" v="1370" actId="20577"/>
          <ac:spMkLst>
            <pc:docMk/>
            <pc:sldMk cId="586655824" sldId="282"/>
            <ac:spMk id="2" creationId="{34CEEA91-FB0A-13FC-E3F1-45B82BA3DA82}"/>
          </ac:spMkLst>
        </pc:spChg>
        <pc:spChg chg="mod">
          <ac:chgData name="Mäntylä Iris (YM)" userId="32953b9e-55fb-4b14-8676-5795412b52f4" providerId="ADAL" clId="{DBEF68FA-714A-458C-BDC8-96EF2E1DC032}" dt="2025-04-11T09:06:15.595" v="1326" actId="1076"/>
          <ac:spMkLst>
            <pc:docMk/>
            <pc:sldMk cId="586655824" sldId="282"/>
            <ac:spMk id="6" creationId="{CFFDC31A-530B-DF29-445A-F1B176547747}"/>
          </ac:spMkLst>
        </pc:spChg>
        <pc:spChg chg="mod">
          <ac:chgData name="Mäntylä Iris (YM)" userId="32953b9e-55fb-4b14-8676-5795412b52f4" providerId="ADAL" clId="{DBEF68FA-714A-458C-BDC8-96EF2E1DC032}" dt="2025-04-11T09:06:15.595" v="1326" actId="1076"/>
          <ac:spMkLst>
            <pc:docMk/>
            <pc:sldMk cId="586655824" sldId="282"/>
            <ac:spMk id="7" creationId="{C8561801-E3B8-6540-03A2-8BBA935EDD38}"/>
          </ac:spMkLst>
        </pc:spChg>
        <pc:spChg chg="mod">
          <ac:chgData name="Mäntylä Iris (YM)" userId="32953b9e-55fb-4b14-8676-5795412b52f4" providerId="ADAL" clId="{DBEF68FA-714A-458C-BDC8-96EF2E1DC032}" dt="2025-04-11T09:06:15.595" v="1326" actId="1076"/>
          <ac:spMkLst>
            <pc:docMk/>
            <pc:sldMk cId="586655824" sldId="282"/>
            <ac:spMk id="8" creationId="{A094F50F-BFA5-4ECF-A538-EB8D06D8C1EC}"/>
          </ac:spMkLst>
        </pc:spChg>
        <pc:grpChg chg="mod">
          <ac:chgData name="Mäntylä Iris (YM)" userId="32953b9e-55fb-4b14-8676-5795412b52f4" providerId="ADAL" clId="{DBEF68FA-714A-458C-BDC8-96EF2E1DC032}" dt="2025-04-11T09:06:15.595" v="1326" actId="1076"/>
          <ac:grpSpMkLst>
            <pc:docMk/>
            <pc:sldMk cId="586655824" sldId="282"/>
            <ac:grpSpMk id="14" creationId="{E7FD11CA-924D-1CC2-7CEA-75ADA7D15984}"/>
          </ac:grpSpMkLst>
        </pc:grpChg>
        <pc:grpChg chg="mod">
          <ac:chgData name="Mäntylä Iris (YM)" userId="32953b9e-55fb-4b14-8676-5795412b52f4" providerId="ADAL" clId="{DBEF68FA-714A-458C-BDC8-96EF2E1DC032}" dt="2025-04-11T09:06:15.595" v="1326" actId="1076"/>
          <ac:grpSpMkLst>
            <pc:docMk/>
            <pc:sldMk cId="586655824" sldId="282"/>
            <ac:grpSpMk id="15" creationId="{089CAF4C-B245-B614-CADF-F6D0BBA7CECC}"/>
          </ac:grpSpMkLst>
        </pc:grpChg>
      </pc:sldChg>
      <pc:sldChg chg="addSp delSp modSp add del mod ord modAnim modShow">
        <pc:chgData name="Mäntylä Iris (YM)" userId="32953b9e-55fb-4b14-8676-5795412b52f4" providerId="ADAL" clId="{DBEF68FA-714A-458C-BDC8-96EF2E1DC032}" dt="2025-04-15T06:13:56.984" v="3724" actId="47"/>
        <pc:sldMkLst>
          <pc:docMk/>
          <pc:sldMk cId="3754679782" sldId="283"/>
        </pc:sldMkLst>
        <pc:spChg chg="mod">
          <ac:chgData name="Mäntylä Iris (YM)" userId="32953b9e-55fb-4b14-8676-5795412b52f4" providerId="ADAL" clId="{DBEF68FA-714A-458C-BDC8-96EF2E1DC032}" dt="2025-04-11T09:20:28.822" v="1854" actId="20577"/>
          <ac:spMkLst>
            <pc:docMk/>
            <pc:sldMk cId="3754679782" sldId="283"/>
            <ac:spMk id="2" creationId="{A231BEF1-44EF-9745-1815-950881576D2B}"/>
          </ac:spMkLst>
        </pc:spChg>
        <pc:spChg chg="add mod">
          <ac:chgData name="Mäntylä Iris (YM)" userId="32953b9e-55fb-4b14-8676-5795412b52f4" providerId="ADAL" clId="{DBEF68FA-714A-458C-BDC8-96EF2E1DC032}" dt="2025-04-11T09:20:41.350" v="1864" actId="1035"/>
          <ac:spMkLst>
            <pc:docMk/>
            <pc:sldMk cId="3754679782" sldId="283"/>
            <ac:spMk id="3" creationId="{CE7A41DE-EB67-7D07-2073-34DDAF6D3209}"/>
          </ac:spMkLst>
        </pc:spChg>
        <pc:spChg chg="add mod">
          <ac:chgData name="Mäntylä Iris (YM)" userId="32953b9e-55fb-4b14-8676-5795412b52f4" providerId="ADAL" clId="{DBEF68FA-714A-458C-BDC8-96EF2E1DC032}" dt="2025-04-11T09:20:41.350" v="1864" actId="1035"/>
          <ac:spMkLst>
            <pc:docMk/>
            <pc:sldMk cId="3754679782" sldId="283"/>
            <ac:spMk id="4" creationId="{FBDE214F-321E-A27F-D734-C1065788AC5B}"/>
          </ac:spMkLst>
        </pc:spChg>
        <pc:spChg chg="mod">
          <ac:chgData name="Mäntylä Iris (YM)" userId="32953b9e-55fb-4b14-8676-5795412b52f4" providerId="ADAL" clId="{DBEF68FA-714A-458C-BDC8-96EF2E1DC032}" dt="2025-04-11T09:20:41.350" v="1864" actId="1035"/>
          <ac:spMkLst>
            <pc:docMk/>
            <pc:sldMk cId="3754679782" sldId="283"/>
            <ac:spMk id="7" creationId="{CE5A7DD5-2E94-23B7-6811-BE326515CC99}"/>
          </ac:spMkLst>
        </pc:spChg>
        <pc:spChg chg="del">
          <ac:chgData name="Mäntylä Iris (YM)" userId="32953b9e-55fb-4b14-8676-5795412b52f4" providerId="ADAL" clId="{DBEF68FA-714A-458C-BDC8-96EF2E1DC032}" dt="2025-04-11T09:07:53.007" v="1375" actId="478"/>
          <ac:spMkLst>
            <pc:docMk/>
            <pc:sldMk cId="3754679782" sldId="283"/>
            <ac:spMk id="12" creationId="{85E62DB7-FBC8-2807-570E-9A1283153AF0}"/>
          </ac:spMkLst>
        </pc:spChg>
        <pc:spChg chg="del">
          <ac:chgData name="Mäntylä Iris (YM)" userId="32953b9e-55fb-4b14-8676-5795412b52f4" providerId="ADAL" clId="{DBEF68FA-714A-458C-BDC8-96EF2E1DC032}" dt="2025-04-11T09:09:21.213" v="1498" actId="478"/>
          <ac:spMkLst>
            <pc:docMk/>
            <pc:sldMk cId="3754679782" sldId="283"/>
            <ac:spMk id="13" creationId="{7224F2F8-C862-79E0-14ED-32EAC601A31D}"/>
          </ac:spMkLst>
        </pc:spChg>
        <pc:spChg chg="del mod">
          <ac:chgData name="Mäntylä Iris (YM)" userId="32953b9e-55fb-4b14-8676-5795412b52f4" providerId="ADAL" clId="{DBEF68FA-714A-458C-BDC8-96EF2E1DC032}" dt="2025-04-11T09:09:20.105" v="1497" actId="478"/>
          <ac:spMkLst>
            <pc:docMk/>
            <pc:sldMk cId="3754679782" sldId="283"/>
            <ac:spMk id="14" creationId="{4D3321A4-DAE8-C182-6213-EE74112DCD9B}"/>
          </ac:spMkLst>
        </pc:spChg>
        <pc:spChg chg="add mod">
          <ac:chgData name="Mäntylä Iris (YM)" userId="32953b9e-55fb-4b14-8676-5795412b52f4" providerId="ADAL" clId="{DBEF68FA-714A-458C-BDC8-96EF2E1DC032}" dt="2025-04-14T09:32:52.068" v="2591" actId="20577"/>
          <ac:spMkLst>
            <pc:docMk/>
            <pc:sldMk cId="3754679782" sldId="283"/>
            <ac:spMk id="17" creationId="{3D2E7686-4B81-9656-B49F-02AE6EDF8148}"/>
          </ac:spMkLst>
        </pc:spChg>
        <pc:spChg chg="add del mod">
          <ac:chgData name="Mäntylä Iris (YM)" userId="32953b9e-55fb-4b14-8676-5795412b52f4" providerId="ADAL" clId="{DBEF68FA-714A-458C-BDC8-96EF2E1DC032}" dt="2025-04-11T09:19:20.529" v="1796" actId="478"/>
          <ac:spMkLst>
            <pc:docMk/>
            <pc:sldMk cId="3754679782" sldId="283"/>
            <ac:spMk id="18" creationId="{D6A8BC6B-D809-D46E-ADB9-7E5AA740F417}"/>
          </ac:spMkLst>
        </pc:spChg>
        <pc:spChg chg="add del mod">
          <ac:chgData name="Mäntylä Iris (YM)" userId="32953b9e-55fb-4b14-8676-5795412b52f4" providerId="ADAL" clId="{DBEF68FA-714A-458C-BDC8-96EF2E1DC032}" dt="2025-04-11T09:19:21.865" v="1797" actId="478"/>
          <ac:spMkLst>
            <pc:docMk/>
            <pc:sldMk cId="3754679782" sldId="283"/>
            <ac:spMk id="19" creationId="{946BAD2B-FEA9-75A7-C9A2-0FD9A6D5FAD5}"/>
          </ac:spMkLst>
        </pc:spChg>
        <pc:spChg chg="add mod">
          <ac:chgData name="Mäntylä Iris (YM)" userId="32953b9e-55fb-4b14-8676-5795412b52f4" providerId="ADAL" clId="{DBEF68FA-714A-458C-BDC8-96EF2E1DC032}" dt="2025-04-11T09:21:19.268" v="1881" actId="20577"/>
          <ac:spMkLst>
            <pc:docMk/>
            <pc:sldMk cId="3754679782" sldId="283"/>
            <ac:spMk id="20" creationId="{0D9AB0CA-6D4B-0979-A38B-36A7229B98F4}"/>
          </ac:spMkLst>
        </pc:spChg>
        <pc:spChg chg="add mod">
          <ac:chgData name="Mäntylä Iris (YM)" userId="32953b9e-55fb-4b14-8676-5795412b52f4" providerId="ADAL" clId="{DBEF68FA-714A-458C-BDC8-96EF2E1DC032}" dt="2025-04-14T09:34:53.958" v="2623" actId="20577"/>
          <ac:spMkLst>
            <pc:docMk/>
            <pc:sldMk cId="3754679782" sldId="283"/>
            <ac:spMk id="21" creationId="{13E41783-3D1C-D6C3-2493-7B9DFA32B68D}"/>
          </ac:spMkLst>
        </pc:spChg>
        <pc:grpChg chg="add mod">
          <ac:chgData name="Mäntylä Iris (YM)" userId="32953b9e-55fb-4b14-8676-5795412b52f4" providerId="ADAL" clId="{DBEF68FA-714A-458C-BDC8-96EF2E1DC032}" dt="2025-04-11T09:20:41.350" v="1864" actId="1035"/>
          <ac:grpSpMkLst>
            <pc:docMk/>
            <pc:sldMk cId="3754679782" sldId="283"/>
            <ac:grpSpMk id="8" creationId="{363DA308-982C-FA75-2EBB-F0442D9A70FB}"/>
          </ac:grpSpMkLst>
        </pc:grpChg>
        <pc:grpChg chg="add mod">
          <ac:chgData name="Mäntylä Iris (YM)" userId="32953b9e-55fb-4b14-8676-5795412b52f4" providerId="ADAL" clId="{DBEF68FA-714A-458C-BDC8-96EF2E1DC032}" dt="2025-04-11T09:20:41.350" v="1864" actId="1035"/>
          <ac:grpSpMkLst>
            <pc:docMk/>
            <pc:sldMk cId="3754679782" sldId="283"/>
            <ac:grpSpMk id="11" creationId="{57EF48F6-2AA8-2A20-D5F0-0FF4E43E1AD6}"/>
          </ac:grpSpMkLst>
        </pc:grpChg>
        <pc:cxnChg chg="mod">
          <ac:chgData name="Mäntylä Iris (YM)" userId="32953b9e-55fb-4b14-8676-5795412b52f4" providerId="ADAL" clId="{DBEF68FA-714A-458C-BDC8-96EF2E1DC032}" dt="2025-04-11T09:09:41.474" v="1501" actId="208"/>
          <ac:cxnSpMkLst>
            <pc:docMk/>
            <pc:sldMk cId="3754679782" sldId="283"/>
            <ac:cxnSpMk id="9" creationId="{254AB008-14AD-430E-43DB-920659A74348}"/>
          </ac:cxnSpMkLst>
        </pc:cxnChg>
        <pc:cxnChg chg="mod">
          <ac:chgData name="Mäntylä Iris (YM)" userId="32953b9e-55fb-4b14-8676-5795412b52f4" providerId="ADAL" clId="{DBEF68FA-714A-458C-BDC8-96EF2E1DC032}" dt="2025-04-11T09:09:41.474" v="1501" actId="208"/>
          <ac:cxnSpMkLst>
            <pc:docMk/>
            <pc:sldMk cId="3754679782" sldId="283"/>
            <ac:cxnSpMk id="10" creationId="{7B0DC2AD-E350-71D8-082D-F6F18C8FCF9A}"/>
          </ac:cxnSpMkLst>
        </pc:cxnChg>
        <pc:cxnChg chg="mod">
          <ac:chgData name="Mäntylä Iris (YM)" userId="32953b9e-55fb-4b14-8676-5795412b52f4" providerId="ADAL" clId="{DBEF68FA-714A-458C-BDC8-96EF2E1DC032}" dt="2025-04-11T09:09:47.404" v="1503"/>
          <ac:cxnSpMkLst>
            <pc:docMk/>
            <pc:sldMk cId="3754679782" sldId="283"/>
            <ac:cxnSpMk id="15" creationId="{28C7B566-C602-350B-03B6-7833F3B3A76E}"/>
          </ac:cxnSpMkLst>
        </pc:cxnChg>
        <pc:cxnChg chg="mod">
          <ac:chgData name="Mäntylä Iris (YM)" userId="32953b9e-55fb-4b14-8676-5795412b52f4" providerId="ADAL" clId="{DBEF68FA-714A-458C-BDC8-96EF2E1DC032}" dt="2025-04-11T09:09:47.404" v="1503"/>
          <ac:cxnSpMkLst>
            <pc:docMk/>
            <pc:sldMk cId="3754679782" sldId="283"/>
            <ac:cxnSpMk id="16" creationId="{5D70CE1F-F559-CEB2-A4E0-98688ECCDC38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16.4.2025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/>
              <a:t>Ennallistamiseen liittyvä lainsäädäntö jakautuu usealle eri hallinnonalalle. Ennallistamisasetuksen mukaisten lainsäädäntötarpeiden tunnistaminen ja toimeenpano vaatii yhteistyötä eri hallinnonalojen kesken.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200"/>
              <a:t>Tavoitteena on poikkihallinnollinen hanke, jossa mukana ennallistamislainsäädännön kannalta keskeiset ministeriöt (YM, MMM, TEM, OM ja VM). Hankkeen asiantuntijat koostuisivat ensisijaisesti juristeista.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i-FI" sz="1200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CA85-B453-45E3-A748-B564E6B8D27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23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CA85-B453-45E3-A748-B564E6B8D27E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919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C2CA85-B453-45E3-A748-B564E6B8D27E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422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16.4.2025</a:t>
            </a:fld>
            <a:endParaRPr lang="fi-FI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16.4.2025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16.4.2025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16.4.2025</a:t>
            </a:fld>
            <a:endParaRPr lang="fi-FI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16.4.2025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16.4.2025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16.4.2025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16.4.2025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16.4.2025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16.4.2025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eila.suvantola@gov.fi" TargetMode="External"/><Relationship Id="rId2" Type="http://schemas.openxmlformats.org/officeDocument/2006/relationships/hyperlink" Target="mailto:iris.mantyla@gov.fi" TargetMode="Externa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BB3A80-760B-4942-B0C4-CCF6F7E7F7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000"/>
              <a:t>Ennallistamisasetuksen ja –suunnitelman toimeenpanoon liittyvä lainsäädäntöhanke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8A847C2-E55B-4DB3-AC08-29B448E91A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fi-FI" dirty="0"/>
              <a:t>Projektiryhmän kokous 16.4</a:t>
            </a:r>
          </a:p>
          <a:p>
            <a:r>
              <a:rPr lang="fi-FI" dirty="0"/>
              <a:t>Iris Mäntylä</a:t>
            </a:r>
          </a:p>
          <a:p>
            <a:r>
              <a:rPr lang="fi-FI" dirty="0"/>
              <a:t>Ympäristöministeriö</a:t>
            </a:r>
            <a:endParaRPr lang="fi-FI" dirty="0">
              <a:cs typeface="Arial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06AF15-7D87-4EA1-8E96-18EF465D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26A7-7B13-408A-98A5-0AA9F8D9A213}" type="datetime1">
              <a:rPr lang="fi-FI" smtClean="0"/>
              <a:t>16.4.2025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64EC4-9471-4A1A-860F-71F90CC66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162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31BEF1-44EF-9745-1815-95088157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/>
              <a:t>Hankkeen tausta ja tavoite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6D1A85-34CD-6712-3F19-7DC6141C58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z="1600"/>
              <a:t>Ennallistamisasetuksen toimeenpano edellyttää </a:t>
            </a:r>
            <a:r>
              <a:rPr lang="fi-FI" sz="1600" b="1"/>
              <a:t>välittömiä</a:t>
            </a:r>
            <a:r>
              <a:rPr lang="fi-FI" sz="1600"/>
              <a:t> ja kansallisen ennallistamissuunnitelman toimeenpanoon liittyviä </a:t>
            </a:r>
            <a:r>
              <a:rPr lang="fi-FI" sz="1600" b="1"/>
              <a:t>välillisiä</a:t>
            </a:r>
            <a:r>
              <a:rPr lang="fi-FI" sz="1600"/>
              <a:t> lainsäädäntömuutoksia.</a:t>
            </a:r>
          </a:p>
          <a:p>
            <a:r>
              <a:rPr lang="fi-FI" sz="1600"/>
              <a:t>Jäsenvaltion on pyrittävä ottamaan käyttöön </a:t>
            </a:r>
            <a:r>
              <a:rPr lang="fi-FI" sz="1600" b="1"/>
              <a:t>toimenpiteet heikentämättömyysvelvoitteen toimeenpanemiseksi</a:t>
            </a:r>
            <a:r>
              <a:rPr lang="fi-FI" sz="1600"/>
              <a:t> ennallistamissuunnitelman julkaisuun (viimeistään 1.9.2027) mennessä.</a:t>
            </a:r>
          </a:p>
          <a:p>
            <a:r>
              <a:rPr lang="fi-FI" sz="1600"/>
              <a:t>Ennallistamisasetuksen 15 artiklan 3 kohdan mukaan jäsenvaltion tulee suunnitelmassa </a:t>
            </a:r>
            <a:r>
              <a:rPr lang="fi-FI" sz="1600" b="1"/>
              <a:t>esittää tiedot säännöksistä</a:t>
            </a:r>
            <a:r>
              <a:rPr lang="fi-FI" sz="1600"/>
              <a:t>, joilla </a:t>
            </a:r>
            <a:r>
              <a:rPr lang="fi-FI" sz="1600" b="1"/>
              <a:t>varmistetaan ennallistamistoimenpiteiden jatkuvat, pitkäaikaiset ja kestävät vaikutukset</a:t>
            </a:r>
            <a:r>
              <a:rPr lang="fi-FI" sz="1600"/>
              <a:t>.</a:t>
            </a:r>
          </a:p>
          <a:p>
            <a:endParaRPr lang="fi-FI" sz="160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667498C-CA70-FBBA-417C-7801538D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16.4.2025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C16A9A-61A8-DDF7-AD97-7FBC3E682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CE5A7DD5-2E94-23B7-6811-BE326515CC99}"/>
              </a:ext>
            </a:extLst>
          </p:cNvPr>
          <p:cNvSpPr/>
          <p:nvPr/>
        </p:nvSpPr>
        <p:spPr>
          <a:xfrm>
            <a:off x="890824" y="1776047"/>
            <a:ext cx="4990430" cy="39319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/>
              <a:t>Tausta</a:t>
            </a: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274D88C3-351E-1069-038D-4E9BA3AE4259}"/>
              </a:ext>
            </a:extLst>
          </p:cNvPr>
          <p:cNvSpPr txBox="1">
            <a:spLocks/>
          </p:cNvSpPr>
          <p:nvPr/>
        </p:nvSpPr>
        <p:spPr>
          <a:xfrm>
            <a:off x="6638543" y="2307600"/>
            <a:ext cx="5007355" cy="3715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180975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57188" indent="-176213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 spc="-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38163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00" kern="1200" spc="-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15963" indent="-1778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00" kern="1200" spc="-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96938" indent="-180975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00" kern="1200" spc="-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600" dirty="0"/>
              <a:t>Tunnistaa ennallistamisasetukseen liittyvät lainsäädäntötarpeet</a:t>
            </a:r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r>
              <a:rPr lang="fi-FI" sz="1600" b="1" dirty="0"/>
              <a:t>Laatia </a:t>
            </a:r>
            <a:r>
              <a:rPr lang="fi-FI" sz="1600" b="1" dirty="0" err="1"/>
              <a:t>YM:n</a:t>
            </a:r>
            <a:r>
              <a:rPr lang="fi-FI" sz="1600" b="1" dirty="0"/>
              <a:t> HE heikentämättömyysvelvoitteen täytäntöönpanosta johon sisältyy muiden ministeriöiden lakien ao. säännökset.</a:t>
            </a:r>
            <a:endParaRPr lang="fi-FI" sz="1600" dirty="0"/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r>
              <a:rPr lang="fi-FI" sz="1600" dirty="0"/>
              <a:t>Tukea ennallistamissuunnitelman valmistelua ja vahvistaa sen toimeenpanoa </a:t>
            </a:r>
            <a:r>
              <a:rPr lang="fi-FI" sz="1600" b="1" dirty="0"/>
              <a:t>tunnistamalla</a:t>
            </a:r>
            <a:r>
              <a:rPr lang="fi-FI" sz="1600" dirty="0"/>
              <a:t> </a:t>
            </a:r>
            <a:r>
              <a:rPr lang="fi-FI" sz="1600" b="1" dirty="0"/>
              <a:t>suunnitelman toimeenpanoon liittyvää lainsäädäntöä </a:t>
            </a:r>
            <a:r>
              <a:rPr lang="fi-FI" sz="1600" dirty="0"/>
              <a:t>ja </a:t>
            </a:r>
            <a:r>
              <a:rPr lang="fi-FI" sz="1600" b="1" dirty="0"/>
              <a:t>sen mahdollisia muutostarpeita </a:t>
            </a:r>
            <a:r>
              <a:rPr lang="fi-FI" sz="1600" dirty="0"/>
              <a:t>sekä koordinoida lainsäädäntöön liittyvää valmistelua eri hallinnonalojen kesken.</a:t>
            </a:r>
          </a:p>
          <a:p>
            <a:endParaRPr lang="fi-FI" sz="1600" dirty="0"/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E773A17F-5D63-D781-4EE7-1CEF2E9B811D}"/>
              </a:ext>
            </a:extLst>
          </p:cNvPr>
          <p:cNvSpPr/>
          <p:nvPr/>
        </p:nvSpPr>
        <p:spPr>
          <a:xfrm>
            <a:off x="6147815" y="1776047"/>
            <a:ext cx="5478887" cy="39319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/>
              <a:t>Tavoitteet</a:t>
            </a:r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CBBF16C9-2712-4B35-985E-6407C19F460B}"/>
              </a:ext>
            </a:extLst>
          </p:cNvPr>
          <p:cNvSpPr/>
          <p:nvPr/>
        </p:nvSpPr>
        <p:spPr>
          <a:xfrm>
            <a:off x="6147816" y="2368296"/>
            <a:ext cx="341376" cy="350229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1</a:t>
            </a:r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BAFDEEDA-B1F8-2FCA-13FA-0F2C03C89781}"/>
              </a:ext>
            </a:extLst>
          </p:cNvPr>
          <p:cNvSpPr/>
          <p:nvPr/>
        </p:nvSpPr>
        <p:spPr>
          <a:xfrm>
            <a:off x="6147816" y="3253886"/>
            <a:ext cx="341376" cy="350229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2</a:t>
            </a: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289DC39F-B8E1-B574-02E3-DE90DF64CE6A}"/>
              </a:ext>
            </a:extLst>
          </p:cNvPr>
          <p:cNvSpPr/>
          <p:nvPr/>
        </p:nvSpPr>
        <p:spPr>
          <a:xfrm>
            <a:off x="6147816" y="4362191"/>
            <a:ext cx="341376" cy="350229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540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3642F1-EFE8-3E63-BC91-B9736AEB5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Hankkeessa asetettaisiin lainsäädäntöryhmä, joka toimii osana ennallistamissuunnitelman valmistelua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76A4A5-AB4B-DED6-2D50-C0EC0DAE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16.4.2025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02C18FA-2932-C6EA-30D7-3796D263A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63390F74-DD1C-FE84-0AF9-82E45F4728DF}"/>
              </a:ext>
            </a:extLst>
          </p:cNvPr>
          <p:cNvSpPr/>
          <p:nvPr/>
        </p:nvSpPr>
        <p:spPr>
          <a:xfrm>
            <a:off x="2386184" y="3003166"/>
            <a:ext cx="4973559" cy="30842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>
              <a:defRPr/>
            </a:pPr>
            <a:r>
              <a:rPr lang="fi-FI" sz="1200">
                <a:solidFill>
                  <a:schemeClr val="tx1"/>
                </a:solidFill>
                <a:latin typeface="Calibri" panose="020F0502020204030204"/>
              </a:rPr>
              <a:t>Projektiryhmä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E4399D47-C7E3-3F89-6ABD-45A7063566D8}"/>
              </a:ext>
            </a:extLst>
          </p:cNvPr>
          <p:cNvSpPr/>
          <p:nvPr/>
        </p:nvSpPr>
        <p:spPr>
          <a:xfrm>
            <a:off x="2386184" y="2325840"/>
            <a:ext cx="4973559" cy="29729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>
              <a:defRPr/>
            </a:pPr>
            <a:r>
              <a:rPr lang="fi-FI" sz="1200">
                <a:solidFill>
                  <a:schemeClr val="tx1"/>
                </a:solidFill>
                <a:latin typeface="Calibri" panose="020F0502020204030204"/>
              </a:rPr>
              <a:t>Ohjausryhmä</a:t>
            </a:r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C3AC5810-44E2-5418-51FC-ACC10CCE1314}"/>
              </a:ext>
            </a:extLst>
          </p:cNvPr>
          <p:cNvGrpSpPr/>
          <p:nvPr/>
        </p:nvGrpSpPr>
        <p:grpSpPr>
          <a:xfrm>
            <a:off x="4397104" y="3311587"/>
            <a:ext cx="475859" cy="311304"/>
            <a:chOff x="3347224" y="1846867"/>
            <a:chExt cx="947860" cy="282722"/>
          </a:xfrm>
        </p:grpSpPr>
        <p:cxnSp>
          <p:nvCxnSpPr>
            <p:cNvPr id="25" name="Suora nuoliyhdysviiva 24">
              <a:extLst>
                <a:ext uri="{FF2B5EF4-FFF2-40B4-BE49-F238E27FC236}">
                  <a16:creationId xmlns:a16="http://schemas.microsoft.com/office/drawing/2014/main" id="{9F3B11D0-B79B-010C-C2AD-A04EBEF9E4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95084" y="1846867"/>
              <a:ext cx="0" cy="270000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uora nuoliyhdysviiva 25">
              <a:extLst>
                <a:ext uri="{FF2B5EF4-FFF2-40B4-BE49-F238E27FC236}">
                  <a16:creationId xmlns:a16="http://schemas.microsoft.com/office/drawing/2014/main" id="{E8C3603A-44E8-C01C-8237-14EF55F270B8}"/>
                </a:ext>
              </a:extLst>
            </p:cNvPr>
            <p:cNvCxnSpPr>
              <a:cxnSpLocks/>
            </p:cNvCxnSpPr>
            <p:nvPr/>
          </p:nvCxnSpPr>
          <p:spPr>
            <a:xfrm>
              <a:off x="3347224" y="1859589"/>
              <a:ext cx="0" cy="270000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Ryhmä 9">
            <a:extLst>
              <a:ext uri="{FF2B5EF4-FFF2-40B4-BE49-F238E27FC236}">
                <a16:creationId xmlns:a16="http://schemas.microsoft.com/office/drawing/2014/main" id="{F41E991E-BF64-E8CD-571E-E88AB3E41A12}"/>
              </a:ext>
            </a:extLst>
          </p:cNvPr>
          <p:cNvGrpSpPr/>
          <p:nvPr/>
        </p:nvGrpSpPr>
        <p:grpSpPr>
          <a:xfrm>
            <a:off x="894192" y="3710942"/>
            <a:ext cx="7610192" cy="2168650"/>
            <a:chOff x="485126" y="2168002"/>
            <a:chExt cx="8048439" cy="1969538"/>
          </a:xfrm>
        </p:grpSpPr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BD4C690E-034B-D908-9CFE-7EFB2D907955}"/>
                </a:ext>
              </a:extLst>
            </p:cNvPr>
            <p:cNvSpPr/>
            <p:nvPr/>
          </p:nvSpPr>
          <p:spPr>
            <a:xfrm>
              <a:off x="485126" y="2311685"/>
              <a:ext cx="8048439" cy="1825855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fi-FI" sz="1200">
                <a:solidFill>
                  <a:prstClr val="white"/>
                </a:solidFill>
                <a:latin typeface="Calibri" panose="020F0502020204030204"/>
              </a:endParaRPr>
            </a:p>
            <a:p>
              <a:pPr algn="ctr" defTabSz="685800">
                <a:defRPr/>
              </a:pPr>
              <a:endParaRPr lang="fi-FI" sz="1200">
                <a:solidFill>
                  <a:prstClr val="white"/>
                </a:solidFill>
                <a:latin typeface="Calibri" panose="020F0502020204030204"/>
              </a:endParaRPr>
            </a:p>
            <a:p>
              <a:pPr algn="ctr" defTabSz="685800">
                <a:defRPr/>
              </a:pPr>
              <a:endParaRPr lang="fi-FI" sz="1200">
                <a:solidFill>
                  <a:prstClr val="white"/>
                </a:solidFill>
                <a:latin typeface="Calibri" panose="020F0502020204030204"/>
              </a:endParaRPr>
            </a:p>
            <a:p>
              <a:pPr algn="ctr" defTabSz="685800">
                <a:defRPr/>
              </a:pPr>
              <a:endParaRPr lang="fi-FI" sz="1200">
                <a:solidFill>
                  <a:prstClr val="white"/>
                </a:solidFill>
                <a:latin typeface="Calibri" panose="020F0502020204030204"/>
              </a:endParaRPr>
            </a:p>
            <a:p>
              <a:pPr algn="ctr" defTabSz="685800">
                <a:defRPr/>
              </a:pPr>
              <a:endParaRPr lang="fi-FI" sz="1200">
                <a:solidFill>
                  <a:prstClr val="white"/>
                </a:solidFill>
                <a:latin typeface="Calibri" panose="020F0502020204030204"/>
              </a:endParaRPr>
            </a:p>
            <a:p>
              <a:pPr algn="ctr" defTabSz="685800">
                <a:defRPr/>
              </a:pPr>
              <a:endParaRPr lang="fi-FI" sz="120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D7FF9D1C-40B0-D1A2-4D5F-2EA616072295}"/>
                </a:ext>
              </a:extLst>
            </p:cNvPr>
            <p:cNvSpPr/>
            <p:nvPr/>
          </p:nvSpPr>
          <p:spPr>
            <a:xfrm>
              <a:off x="6872887" y="2610864"/>
              <a:ext cx="1418400" cy="140119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800"/>
              <a:r>
                <a:rPr lang="fi-FI" sz="1200">
                  <a:solidFill>
                    <a:prstClr val="white"/>
                  </a:solidFill>
                  <a:latin typeface="Calibri" panose="020F0502020204030204"/>
                </a:rPr>
                <a:t>Teemaryhmä 5: </a:t>
              </a:r>
            </a:p>
            <a:p>
              <a:pPr algn="ctr" defTabSz="685800"/>
              <a:endParaRPr lang="fi-FI" sz="1200">
                <a:solidFill>
                  <a:prstClr val="white"/>
                </a:solidFill>
                <a:latin typeface="Calibri" panose="020F0502020204030204"/>
              </a:endParaRPr>
            </a:p>
            <a:p>
              <a:pPr algn="ctr" defTabSz="685800"/>
              <a:r>
                <a:rPr lang="fi-FI" sz="1200">
                  <a:solidFill>
                    <a:prstClr val="white"/>
                  </a:solidFill>
                  <a:latin typeface="Calibri" panose="020F0502020204030204"/>
                </a:rPr>
                <a:t>Metsäluonto</a:t>
              </a:r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831D9F98-F750-B82A-2368-0215497E7E3C}"/>
                </a:ext>
              </a:extLst>
            </p:cNvPr>
            <p:cNvSpPr/>
            <p:nvPr/>
          </p:nvSpPr>
          <p:spPr>
            <a:xfrm>
              <a:off x="5331764" y="2610864"/>
              <a:ext cx="1418400" cy="140119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800"/>
              <a:r>
                <a:rPr lang="fi-FI" sz="1200">
                  <a:solidFill>
                    <a:prstClr val="white"/>
                  </a:solidFill>
                  <a:latin typeface="Calibri" panose="020F0502020204030204"/>
                </a:rPr>
                <a:t>Teemaryhmä 4: </a:t>
              </a:r>
            </a:p>
            <a:p>
              <a:pPr algn="ctr" defTabSz="685800"/>
              <a:endParaRPr lang="fi-FI" sz="1200">
                <a:solidFill>
                  <a:prstClr val="white"/>
                </a:solidFill>
                <a:latin typeface="Calibri" panose="020F0502020204030204"/>
              </a:endParaRPr>
            </a:p>
            <a:p>
              <a:pPr algn="ctr" defTabSz="685800"/>
              <a:r>
                <a:rPr lang="fi-FI" sz="1200">
                  <a:solidFill>
                    <a:prstClr val="white"/>
                  </a:solidFill>
                  <a:latin typeface="Calibri" panose="020F0502020204030204"/>
                </a:rPr>
                <a:t>Maatalous-ympäristöt ja pölyttäjäkannat</a:t>
              </a:r>
            </a:p>
          </p:txBody>
        </p:sp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B1134C42-C158-069E-A8BD-E0D381D9CF93}"/>
                </a:ext>
              </a:extLst>
            </p:cNvPr>
            <p:cNvSpPr/>
            <p:nvPr/>
          </p:nvSpPr>
          <p:spPr>
            <a:xfrm>
              <a:off x="3790642" y="2610864"/>
              <a:ext cx="1418400" cy="140119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800"/>
              <a:r>
                <a:rPr lang="fi-FI" sz="1200">
                  <a:solidFill>
                    <a:prstClr val="white"/>
                  </a:solidFill>
                  <a:latin typeface="Calibri" panose="020F0502020204030204"/>
                </a:rPr>
                <a:t>Teemaryhmä 3:</a:t>
              </a:r>
            </a:p>
            <a:p>
              <a:pPr algn="ctr" defTabSz="685800"/>
              <a:endParaRPr lang="fi-FI" sz="1200">
                <a:solidFill>
                  <a:prstClr val="white"/>
                </a:solidFill>
                <a:latin typeface="Calibri" panose="020F0502020204030204"/>
              </a:endParaRPr>
            </a:p>
            <a:p>
              <a:pPr algn="ctr" defTabSz="685800"/>
              <a:r>
                <a:rPr lang="fi-FI" sz="1200">
                  <a:solidFill>
                    <a:prstClr val="white"/>
                  </a:solidFill>
                  <a:latin typeface="Calibri" panose="020F0502020204030204"/>
                </a:rPr>
                <a:t>Kaupunki-ympäristöt</a:t>
              </a:r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03A9C42A-F15E-99E9-10BB-49F1792BA379}"/>
                </a:ext>
              </a:extLst>
            </p:cNvPr>
            <p:cNvSpPr/>
            <p:nvPr/>
          </p:nvSpPr>
          <p:spPr>
            <a:xfrm>
              <a:off x="708396" y="2610864"/>
              <a:ext cx="1418400" cy="140119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800">
                <a:defRPr/>
              </a:pPr>
              <a:r>
                <a:rPr lang="fi-FI" sz="1200">
                  <a:solidFill>
                    <a:prstClr val="white"/>
                  </a:solidFill>
                  <a:latin typeface="Calibri" panose="020F0502020204030204"/>
                </a:rPr>
                <a:t>Teemaryhmä 1:</a:t>
              </a:r>
            </a:p>
            <a:p>
              <a:pPr algn="ctr" defTabSz="685800">
                <a:defRPr/>
              </a:pPr>
              <a:r>
                <a:rPr lang="fi-FI" sz="1200">
                  <a:solidFill>
                    <a:prstClr val="white"/>
                  </a:solidFill>
                  <a:latin typeface="Calibri" panose="020F0502020204030204"/>
                </a:rPr>
                <a:t>Maa- ja sisävesiluonto-tyypit sekä lajien elinympäristöt</a:t>
              </a:r>
            </a:p>
          </p:txBody>
        </p:sp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258168D4-0A2F-AE2F-CF54-D2AEFBEF783A}"/>
                </a:ext>
              </a:extLst>
            </p:cNvPr>
            <p:cNvSpPr/>
            <p:nvPr/>
          </p:nvSpPr>
          <p:spPr>
            <a:xfrm>
              <a:off x="2249518" y="2610864"/>
              <a:ext cx="1418400" cy="140119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800"/>
              <a:r>
                <a:rPr lang="fi-FI" sz="1200">
                  <a:solidFill>
                    <a:prstClr val="white"/>
                  </a:solidFill>
                  <a:latin typeface="Calibri" panose="020F0502020204030204"/>
                </a:rPr>
                <a:t>Teemaryhmä 2:</a:t>
              </a:r>
            </a:p>
            <a:p>
              <a:pPr algn="ctr" defTabSz="685800"/>
              <a:endParaRPr lang="fi-FI" sz="1200">
                <a:solidFill>
                  <a:prstClr val="white"/>
                </a:solidFill>
                <a:latin typeface="Calibri" panose="020F0502020204030204"/>
              </a:endParaRPr>
            </a:p>
            <a:p>
              <a:pPr algn="ctr" defTabSz="685800"/>
              <a:r>
                <a:rPr lang="fi-FI" sz="1200">
                  <a:solidFill>
                    <a:prstClr val="white"/>
                  </a:solidFill>
                  <a:latin typeface="Calibri" panose="020F0502020204030204"/>
                </a:rPr>
                <a:t>Meriluonnon tilan parantaminen</a:t>
              </a:r>
            </a:p>
          </p:txBody>
        </p:sp>
        <p:sp>
          <p:nvSpPr>
            <p:cNvPr id="24" name="Suorakulmio 23">
              <a:extLst>
                <a:ext uri="{FF2B5EF4-FFF2-40B4-BE49-F238E27FC236}">
                  <a16:creationId xmlns:a16="http://schemas.microsoft.com/office/drawing/2014/main" id="{1241B088-F0FB-A7E3-AFD8-2F2E3941C391}"/>
                </a:ext>
              </a:extLst>
            </p:cNvPr>
            <p:cNvSpPr/>
            <p:nvPr/>
          </p:nvSpPr>
          <p:spPr>
            <a:xfrm>
              <a:off x="3154160" y="2168002"/>
              <a:ext cx="2763747" cy="29918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 defTabSz="685800">
                <a:defRPr/>
              </a:pPr>
              <a:r>
                <a:rPr lang="fi-FI" sz="1200">
                  <a:solidFill>
                    <a:prstClr val="white"/>
                  </a:solidFill>
                  <a:latin typeface="Calibri" panose="020F0502020204030204"/>
                </a:rPr>
                <a:t>Teemaryhmät</a:t>
              </a:r>
            </a:p>
          </p:txBody>
        </p:sp>
      </p:grpSp>
      <p:cxnSp>
        <p:nvCxnSpPr>
          <p:cNvPr id="11" name="Suora nuoliyhdysviiva 10">
            <a:extLst>
              <a:ext uri="{FF2B5EF4-FFF2-40B4-BE49-F238E27FC236}">
                <a16:creationId xmlns:a16="http://schemas.microsoft.com/office/drawing/2014/main" id="{0780C9DF-15A6-1739-1EB9-6F83D4CC7AE3}"/>
              </a:ext>
            </a:extLst>
          </p:cNvPr>
          <p:cNvCxnSpPr>
            <a:cxnSpLocks/>
          </p:cNvCxnSpPr>
          <p:nvPr/>
        </p:nvCxnSpPr>
        <p:spPr>
          <a:xfrm flipV="1">
            <a:off x="5330240" y="2663647"/>
            <a:ext cx="0" cy="29729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>
            <a:extLst>
              <a:ext uri="{FF2B5EF4-FFF2-40B4-BE49-F238E27FC236}">
                <a16:creationId xmlns:a16="http://schemas.microsoft.com/office/drawing/2014/main" id="{44647FA6-0C94-4581-5D90-3D6644FEC267}"/>
              </a:ext>
            </a:extLst>
          </p:cNvPr>
          <p:cNvCxnSpPr>
            <a:cxnSpLocks/>
          </p:cNvCxnSpPr>
          <p:nvPr/>
        </p:nvCxnSpPr>
        <p:spPr>
          <a:xfrm>
            <a:off x="4414010" y="2623137"/>
            <a:ext cx="0" cy="29729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orakulmio 12">
            <a:extLst>
              <a:ext uri="{FF2B5EF4-FFF2-40B4-BE49-F238E27FC236}">
                <a16:creationId xmlns:a16="http://schemas.microsoft.com/office/drawing/2014/main" id="{A592791B-1965-BCA2-74CD-4E279763B988}"/>
              </a:ext>
            </a:extLst>
          </p:cNvPr>
          <p:cNvSpPr/>
          <p:nvPr/>
        </p:nvSpPr>
        <p:spPr>
          <a:xfrm>
            <a:off x="8767531" y="4318179"/>
            <a:ext cx="1400597" cy="142324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/>
            <a:r>
              <a:rPr lang="fi-FI" sz="1200">
                <a:solidFill>
                  <a:prstClr val="white"/>
                </a:solidFill>
                <a:latin typeface="Calibri" panose="020F0502020204030204"/>
              </a:rPr>
              <a:t>Lainsäädäntö-ryhmä</a:t>
            </a:r>
          </a:p>
          <a:p>
            <a:pPr algn="ctr" defTabSz="685800"/>
            <a:endParaRPr lang="fi-FI" sz="120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/>
            <a:endParaRPr lang="fi-FI" sz="120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4" name="Yhdistin: Kulma 13">
            <a:extLst>
              <a:ext uri="{FF2B5EF4-FFF2-40B4-BE49-F238E27FC236}">
                <a16:creationId xmlns:a16="http://schemas.microsoft.com/office/drawing/2014/main" id="{6AEDF269-152D-F5C1-F655-B1DF2D1F6BED}"/>
              </a:ext>
            </a:extLst>
          </p:cNvPr>
          <p:cNvCxnSpPr>
            <a:cxnSpLocks/>
          </p:cNvCxnSpPr>
          <p:nvPr/>
        </p:nvCxnSpPr>
        <p:spPr>
          <a:xfrm rot="16200000" flipV="1">
            <a:off x="7155023" y="1522062"/>
            <a:ext cx="1006591" cy="4594866"/>
          </a:xfrm>
          <a:prstGeom prst="bentConnector3">
            <a:avLst>
              <a:gd name="adj1" fmla="val 68591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Ryhmä 14">
            <a:extLst>
              <a:ext uri="{FF2B5EF4-FFF2-40B4-BE49-F238E27FC236}">
                <a16:creationId xmlns:a16="http://schemas.microsoft.com/office/drawing/2014/main" id="{F9AF9DA0-00BF-84A5-2CC7-333B64F8B464}"/>
              </a:ext>
            </a:extLst>
          </p:cNvPr>
          <p:cNvGrpSpPr/>
          <p:nvPr/>
        </p:nvGrpSpPr>
        <p:grpSpPr>
          <a:xfrm rot="16200000">
            <a:off x="8378907" y="4880615"/>
            <a:ext cx="250954" cy="298371"/>
            <a:chOff x="4295088" y="1843455"/>
            <a:chExt cx="417815" cy="270000"/>
          </a:xfrm>
        </p:grpSpPr>
        <p:cxnSp>
          <p:nvCxnSpPr>
            <p:cNvPr id="16" name="Suora nuoliyhdysviiva 15">
              <a:extLst>
                <a:ext uri="{FF2B5EF4-FFF2-40B4-BE49-F238E27FC236}">
                  <a16:creationId xmlns:a16="http://schemas.microsoft.com/office/drawing/2014/main" id="{AC830F42-2A9D-4EB3-4D29-17580BDFC7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12903" y="1843455"/>
              <a:ext cx="0" cy="270000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uora nuoliyhdysviiva 16">
              <a:extLst>
                <a:ext uri="{FF2B5EF4-FFF2-40B4-BE49-F238E27FC236}">
                  <a16:creationId xmlns:a16="http://schemas.microsoft.com/office/drawing/2014/main" id="{095D6827-D429-4BA6-23A8-65E5779498AB}"/>
                </a:ext>
              </a:extLst>
            </p:cNvPr>
            <p:cNvCxnSpPr>
              <a:cxnSpLocks/>
            </p:cNvCxnSpPr>
            <p:nvPr/>
          </p:nvCxnSpPr>
          <p:spPr>
            <a:xfrm>
              <a:off x="4295088" y="1843455"/>
              <a:ext cx="0" cy="270000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792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31BEF1-44EF-9745-1815-95088157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/>
              <a:t>Lainsäädäntöryhmälle asetettaisiin kaksi tehtävää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667498C-CA70-FBBA-417C-7801538D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16.4.2025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C16A9A-61A8-DDF7-AD97-7FBC3E682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CE5A7DD5-2E94-23B7-6811-BE326515CC99}"/>
              </a:ext>
            </a:extLst>
          </p:cNvPr>
          <p:cNvSpPr/>
          <p:nvPr/>
        </p:nvSpPr>
        <p:spPr>
          <a:xfrm>
            <a:off x="894192" y="2441448"/>
            <a:ext cx="4281312" cy="276472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b="1" dirty="0"/>
              <a:t>Heikentämättömyysvelvoitteen soveltamista koskeva lainvalmistelu</a:t>
            </a:r>
            <a:r>
              <a:rPr lang="fi-FI" sz="2000" dirty="0"/>
              <a:t> </a:t>
            </a:r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id="{85E62DB7-FBC8-2807-570E-9A1283153AF0}"/>
              </a:ext>
            </a:extLst>
          </p:cNvPr>
          <p:cNvSpPr/>
          <p:nvPr/>
        </p:nvSpPr>
        <p:spPr>
          <a:xfrm>
            <a:off x="6096000" y="2441448"/>
            <a:ext cx="4281312" cy="276472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b="1" dirty="0"/>
              <a:t>Suunnitelma ennallistamisasetuksen 15 artiklan 3 kohdan mukaisista säännöksistä ja niiden toteuttamisesta</a:t>
            </a:r>
            <a:endParaRPr lang="fi-FI" sz="2000" dirty="0"/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7224F2F8-C862-79E0-14ED-32EAC601A31D}"/>
              </a:ext>
            </a:extLst>
          </p:cNvPr>
          <p:cNvSpPr/>
          <p:nvPr/>
        </p:nvSpPr>
        <p:spPr>
          <a:xfrm>
            <a:off x="2728404" y="2231136"/>
            <a:ext cx="612888" cy="630936"/>
          </a:xfrm>
          <a:prstGeom prst="ellipse">
            <a:avLst/>
          </a:prstGeom>
          <a:solidFill>
            <a:srgbClr val="FFB2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4D3321A4-DAE8-C182-6213-EE74112DCD9B}"/>
              </a:ext>
            </a:extLst>
          </p:cNvPr>
          <p:cNvSpPr/>
          <p:nvPr/>
        </p:nvSpPr>
        <p:spPr>
          <a:xfrm>
            <a:off x="7930212" y="2231136"/>
            <a:ext cx="612888" cy="630936"/>
          </a:xfrm>
          <a:prstGeom prst="ellipse">
            <a:avLst/>
          </a:prstGeom>
          <a:solidFill>
            <a:srgbClr val="FFB2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4451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D2614F-AA63-444C-6504-3034932B4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b="1" dirty="0"/>
              <a:t>Tehtävä 1: Heikentämättömyysvelvoitteen soveltamista koskeva lainvalmistelu </a:t>
            </a:r>
            <a:br>
              <a:rPr lang="fi-FI" sz="3200" b="1" dirty="0"/>
            </a:b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D96478-5F7D-D884-6BEC-C394BCB67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192" y="2378297"/>
            <a:ext cx="10406984" cy="3715698"/>
          </a:xfrm>
        </p:spPr>
        <p:txBody>
          <a:bodyPr/>
          <a:lstStyle/>
          <a:p>
            <a:r>
              <a:rPr lang="fi-FI" sz="1600" dirty="0"/>
              <a:t>Hankkeessa laaditaan </a:t>
            </a:r>
            <a:r>
              <a:rPr lang="fi-FI" sz="1600" b="1" dirty="0"/>
              <a:t>hallituksen esitys hyvän tilan heikentämättömyysvelvoitteen</a:t>
            </a:r>
            <a:r>
              <a:rPr lang="fi-FI" sz="1600" dirty="0"/>
              <a:t> sekä sen </a:t>
            </a:r>
            <a:r>
              <a:rPr lang="fi-FI" sz="1600" b="1" dirty="0"/>
              <a:t>joustavan soveltamisen</a:t>
            </a:r>
            <a:r>
              <a:rPr lang="fi-FI" sz="1600" dirty="0"/>
              <a:t> ja näiden seurannan toimeenpanosta. </a:t>
            </a:r>
          </a:p>
          <a:p>
            <a:pPr marL="537845" lvl="2" indent="-175895"/>
            <a:r>
              <a:rPr lang="fi-FI" dirty="0"/>
              <a:t>Hankkeessa asetettava </a:t>
            </a:r>
            <a:r>
              <a:rPr lang="fi-FI" b="1" dirty="0"/>
              <a:t>lainsäädäntöryhmä laatii heikentämättömyysvelvoitteen soveltamista koskevan hallituksen esityksen</a:t>
            </a:r>
            <a:r>
              <a:rPr lang="fi-FI" dirty="0"/>
              <a:t>. Ryhmä </a:t>
            </a:r>
            <a:r>
              <a:rPr lang="fi-FI" b="1" dirty="0"/>
              <a:t>koordinoi</a:t>
            </a:r>
            <a:r>
              <a:rPr lang="fi-FI" dirty="0"/>
              <a:t> hallituksen esityksen osioiden tuottamista eri ministeriöiden kesken. Kukin ministeriö vastaa omaa hallinnonalaansa koskevan sisällön tuottamisesta osaksi hallituksen esitystä. </a:t>
            </a:r>
          </a:p>
          <a:p>
            <a:pPr marL="537845" lvl="2" indent="-175895"/>
            <a:r>
              <a:rPr lang="fi-FI" dirty="0">
                <a:cs typeface="Arial" panose="020B0604020202020204"/>
              </a:rPr>
              <a:t>Hallituksen esityksen tulee sisältää </a:t>
            </a:r>
            <a:r>
              <a:rPr lang="fi-FI" dirty="0" err="1">
                <a:cs typeface="Arial" panose="020B0604020202020204"/>
              </a:rPr>
              <a:t>heikentämättömyysvelvoitetta</a:t>
            </a:r>
            <a:r>
              <a:rPr lang="fi-FI" dirty="0">
                <a:cs typeface="Arial" panose="020B0604020202020204"/>
              </a:rPr>
              <a:t> ja sen joustavaa soveltamista sekä näiden seurantaa ja valvontaa koskevat ehdotukset.</a:t>
            </a:r>
          </a:p>
          <a:p>
            <a:pPr marL="537845" lvl="2" indent="-175895"/>
            <a:r>
              <a:rPr lang="fi-FI" dirty="0"/>
              <a:t>Hallituksen esitys tulisi toimittaa eduskuntaan viimeistään </a:t>
            </a:r>
            <a:r>
              <a:rPr lang="fi-FI" b="1" dirty="0"/>
              <a:t>vuoden 2026 loka-marraskuun aikana</a:t>
            </a:r>
            <a:r>
              <a:rPr lang="fi-FI" dirty="0"/>
              <a:t>, jotta eduskunta ehtii käsitellä sen ennen 2027 järjestettävien eduskuntavaalien aiheuttamaa istuntotaukoa. </a:t>
            </a:r>
            <a:endParaRPr lang="fi-FI" dirty="0">
              <a:cs typeface="Arial"/>
            </a:endParaRPr>
          </a:p>
          <a:p>
            <a:pPr marL="537845" lvl="2" indent="-175895"/>
            <a:r>
              <a:rPr lang="fi-FI" b="1" dirty="0"/>
              <a:t>Lainsäädäntöryhmän vastuulla on lakitekninen tarkastelu ja lainsäädäntökokonaisuuden koostaminen</a:t>
            </a:r>
            <a:r>
              <a:rPr lang="fi-FI" dirty="0"/>
              <a:t>. </a:t>
            </a:r>
            <a:r>
              <a:rPr lang="fi-FI" b="1" dirty="0"/>
              <a:t>Teemaryhmät katsovat </a:t>
            </a:r>
            <a:r>
              <a:rPr lang="fi-FI" b="1" dirty="0" err="1"/>
              <a:t>heikentämättömyyttä</a:t>
            </a:r>
            <a:r>
              <a:rPr lang="fi-FI" b="1" dirty="0"/>
              <a:t> luonnontieteellisemmästä näkökulmasta</a:t>
            </a:r>
            <a:r>
              <a:rPr lang="fi-FI" dirty="0"/>
              <a:t>. Lainsäädäntöryhmä tuottaa yhteistyössä teemaryhmien 1 ja 2 kanssa lainsäädäntöehdotukset projektiryhmälle.</a:t>
            </a:r>
          </a:p>
          <a:p>
            <a:pPr marL="0" indent="0">
              <a:buNone/>
            </a:pPr>
            <a:endParaRPr lang="fi-FI" sz="16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DC7974-A57F-4B24-491D-226A0E492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16.4.2025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AA90D01-FB1F-D52A-411C-CAB6D871C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190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D2614F-AA63-444C-6504-3034932B4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b="1" dirty="0"/>
              <a:t>Tehtävä 2</a:t>
            </a:r>
            <a:r>
              <a:rPr lang="fi-FI" sz="3200" b="1"/>
              <a:t>: Suunnitelma </a:t>
            </a:r>
            <a:r>
              <a:rPr lang="fi-FI" sz="3200"/>
              <a:t>15 artiklan 3 kohdan mukaisista </a:t>
            </a:r>
            <a:r>
              <a:rPr lang="fi-FI" sz="3200" b="1"/>
              <a:t>säännöksistä ja niiden toteuttamisesta</a:t>
            </a:r>
            <a:br>
              <a:rPr lang="fi-FI" sz="3200" b="1" dirty="0"/>
            </a:br>
            <a:br>
              <a:rPr lang="fi-FI" sz="3200" dirty="0"/>
            </a:br>
            <a:br>
              <a:rPr lang="fi-FI" sz="3200" dirty="0"/>
            </a:br>
            <a:endParaRPr lang="fi-FI" sz="32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D96478-5F7D-D884-6BEC-C394BCB67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/>
              <a:t>Lainsäädäntöryhmä tuottaa </a:t>
            </a:r>
            <a:r>
              <a:rPr lang="fi-FI" sz="1800" b="1" dirty="0"/>
              <a:t>ennallistamisasetuksen 15 artiklan 3 kohdan q alakohdassa tarkoitetun esityksen </a:t>
            </a:r>
            <a:r>
              <a:rPr lang="fi-FI" sz="1800" dirty="0"/>
              <a:t>sellaisten </a:t>
            </a:r>
            <a:r>
              <a:rPr lang="fi-FI" sz="1800" b="1" dirty="0"/>
              <a:t>säännösten muutostarpeista</a:t>
            </a:r>
            <a:r>
              <a:rPr lang="fi-FI" sz="1800" dirty="0"/>
              <a:t>, joilla osaltaan pyritään varmistamaan kansallisen ennallistamissuunnitelman toimenpiteiden jatkuvat ja pitkäkestoiset vaikutukset.</a:t>
            </a:r>
          </a:p>
          <a:p>
            <a:r>
              <a:rPr lang="fi-FI" sz="1800" dirty="0"/>
              <a:t>Lainsäädäntöryhmä seuraa kansallisen ennallistamissuunnitelman valmistelua teemaryhmissä ja niiden tunnistamia lainsäädäntötarpeita sekä tuo itse tunnistamiaan tai muutoin esille tuotuja lainsäädäntötarpeita ennallistamissuunnitelman teemaryhmille arvioitavaksi. </a:t>
            </a:r>
          </a:p>
          <a:p>
            <a:r>
              <a:rPr lang="fi-FI" sz="1800" dirty="0"/>
              <a:t>Lainsäädäntöryhmä tukee teemaryhmiä esimerkiksi tuottamalla vaihtoehtoistarkasteluita toimenpiteiden vaatimista eri hallinnonaloille kohdistettavista lainsäädännöllisistä muutoksista </a:t>
            </a:r>
            <a:r>
              <a:rPr lang="fi-FI" sz="1800" b="1" dirty="0"/>
              <a:t>tehokkaimpien ja hyväksyttävimpien keinojen löytämiseksi</a:t>
            </a:r>
            <a:r>
              <a:rPr lang="fi-FI" sz="1800" dirty="0"/>
              <a:t>.</a:t>
            </a:r>
          </a:p>
          <a:p>
            <a:r>
              <a:rPr lang="fi-FI" sz="1800" dirty="0"/>
              <a:t>Tehtävän 2 tuotoksena olisi esitys ennallistamissuunnitelman edellyttämistä lainsäädännön muutostarpeista sekä alustava suunnitelma lainsäädäntömuutosten toteutusaikataulusta.</a:t>
            </a:r>
          </a:p>
          <a:p>
            <a:endParaRPr lang="fi-FI" sz="1800" dirty="0"/>
          </a:p>
          <a:p>
            <a:endParaRPr lang="fi-FI" sz="18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DC7974-A57F-4B24-491D-226A0E492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16.4.2025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AA90D01-FB1F-D52A-411C-CAB6D871C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4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CA9956-5296-D9B2-C3B5-8A2FCCD01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Lainsäädäntöryhmän järjestäytyminen ja kokoonpano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52B13383-C941-05E1-648A-F22D4FC81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824" y="1692549"/>
            <a:ext cx="10732511" cy="3715698"/>
          </a:xfrm>
        </p:spPr>
        <p:txBody>
          <a:bodyPr/>
          <a:lstStyle/>
          <a:p>
            <a:r>
              <a:rPr lang="fi-FI" dirty="0"/>
              <a:t>Lainsäädäntöryhmä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koostuisi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ensisijaisesti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keskeisten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hallinnonalojen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juristeista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Ennallistamisasetusta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koskevan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lainsäädännön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kannalta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keskeisimmiksi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ministeriöiksi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on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tunnistettu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lvl="2"/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ympäristöministeriö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sekä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lvl="2"/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maa- ja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metsätalousministeriö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Lisäksi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lainsäädäntöryhmässä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olisi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alustavan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ehdotuksen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mukaan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edustajat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</a:p>
          <a:p>
            <a:pPr lvl="2"/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oikeusministeriöstä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vesilaki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</a:p>
          <a:p>
            <a:pPr lvl="2"/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valtiovarainministeriöstä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verotus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ja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tuet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</a:p>
          <a:p>
            <a:pPr lvl="2"/>
            <a:r>
              <a:rPr lang="en-US" sz="1800" dirty="0" err="1">
                <a:latin typeface="Arial" panose="020B0604020202020204" pitchFamily="34" charset="0"/>
                <a:ea typeface="Calibri" panose="020F0502020204030204" pitchFamily="34" charset="0"/>
              </a:rPr>
              <a:t>työ</a:t>
            </a: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</a:rPr>
              <a:t>- ja </a:t>
            </a:r>
            <a:r>
              <a:rPr lang="en-US" sz="1800" dirty="0" err="1">
                <a:latin typeface="Arial" panose="020B0604020202020204" pitchFamily="34" charset="0"/>
                <a:ea typeface="Calibri" panose="020F0502020204030204" pitchFamily="34" charset="0"/>
              </a:rPr>
              <a:t>elinkeinoministeriö</a:t>
            </a:r>
            <a:endParaRPr lang="en-US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Lainsäädäntöryhmän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kooksi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ehdotetaan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max 10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henkilöä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Tavoitteena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tiivis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ryhmä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joka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pystyy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ketterään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työskentelyyn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5B9D10-690B-BBFA-9423-AEE80D901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16.4.2025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C6606C3-3DC3-BDEF-E650-13A5BD9D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92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0559EF-B8C9-4A33-A9EE-DE96F8C4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Lisätiedot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F8B374DB-49A7-472A-AF03-B1E9523CA5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fi-FI"/>
              <a:t>Iris Mäntylä</a:t>
            </a:r>
          </a:p>
          <a:p>
            <a:pPr>
              <a:spcBef>
                <a:spcPts val="0"/>
              </a:spcBef>
            </a:pPr>
            <a:r>
              <a:rPr lang="fi-FI">
                <a:hlinkClick r:id="rId2"/>
              </a:rPr>
              <a:t>iris.mantyla@gov.fi</a:t>
            </a:r>
            <a:endParaRPr lang="fi-FI"/>
          </a:p>
          <a:p>
            <a:pPr>
              <a:spcBef>
                <a:spcPts val="0"/>
              </a:spcBef>
            </a:pPr>
            <a:endParaRPr lang="fi-FI"/>
          </a:p>
          <a:p>
            <a:pPr>
              <a:spcBef>
                <a:spcPts val="0"/>
              </a:spcBef>
            </a:pPr>
            <a:r>
              <a:rPr lang="fi-FI"/>
              <a:t>Leila Suvantola</a:t>
            </a:r>
          </a:p>
          <a:p>
            <a:pPr>
              <a:spcBef>
                <a:spcPts val="0"/>
              </a:spcBef>
            </a:pPr>
            <a:r>
              <a:rPr lang="fi-FI">
                <a:hlinkClick r:id="rId3"/>
              </a:rPr>
              <a:t>Leila.suvantola@gov.fi</a:t>
            </a:r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9008594"/>
      </p:ext>
    </p:extLst>
  </p:cSld>
  <p:clrMapOvr>
    <a:masterClrMapping/>
  </p:clrMapOvr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068A3918-2BCA-447B-8EAE-A570B9B01601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06B4E613-7C9F-41AF-8C1C-C4C911697BCF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8429E4D4-168A-40F4-8B69-6F215746F6BB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467CA1F3-F497-47B7-8A17-85DF3122854B}" vid="{45942E79-8692-4259-A506-399B09D3943C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473FF07909154C99598C13294DD27C" ma:contentTypeVersion="4" ma:contentTypeDescription="Create a new document." ma:contentTypeScope="" ma:versionID="8cf7ecb936df5c2a9fb3a1e24b5d67ee">
  <xsd:schema xmlns:xsd="http://www.w3.org/2001/XMLSchema" xmlns:xs="http://www.w3.org/2001/XMLSchema" xmlns:p="http://schemas.microsoft.com/office/2006/metadata/properties" xmlns:ns2="f9a8842e-c8e1-49d4-959d-3fcebc6ed17e" targetNamespace="http://schemas.microsoft.com/office/2006/metadata/properties" ma:root="true" ma:fieldsID="ee4a74f5f83072137367de69fc444536" ns2:_="">
    <xsd:import namespace="f9a8842e-c8e1-49d4-959d-3fcebc6ed1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a8842e-c8e1-49d4-959d-3fcebc6ed1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664E83-9FAD-4292-A31F-F4D20426DD08}">
  <ds:schemaRefs>
    <ds:schemaRef ds:uri="http://schemas.microsoft.com/office/2006/metadata/properties"/>
    <ds:schemaRef ds:uri="http://purl.org/dc/terms/"/>
    <ds:schemaRef ds:uri="f9a8842e-c8e1-49d4-959d-3fcebc6ed17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16348BB-ACE7-4288-8F2B-E69558B4D7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a8842e-c8e1-49d4-959d-3fcebc6ed1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YM-esityspohja</Template>
  <TotalTime>511</TotalTime>
  <Words>550</Words>
  <Application>Microsoft Office PowerPoint</Application>
  <PresentationFormat>Laajakuva</PresentationFormat>
  <Paragraphs>92</Paragraphs>
  <Slides>8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Ennallistamisasetuksen ja –suunnitelman toimeenpanoon liittyvä lainsäädäntöhanke</vt:lpstr>
      <vt:lpstr>Hankkeen tausta ja tavoite</vt:lpstr>
      <vt:lpstr>Hankkeessa asetettaisiin lainsäädäntöryhmä, joka toimii osana ennallistamissuunnitelman valmistelua</vt:lpstr>
      <vt:lpstr>Lainsäädäntöryhmälle asetettaisiin kaksi tehtävää</vt:lpstr>
      <vt:lpstr>Tehtävä 1: Heikentämättömyysvelvoitteen soveltamista koskeva lainvalmistelu   </vt:lpstr>
      <vt:lpstr>Tehtävä 2: Suunnitelma 15 artiklan 3 kohdan mukaisista säännöksistä ja niiden toteuttamisesta   </vt:lpstr>
      <vt:lpstr>Lainsäädäntöryhmän järjestäytyminen ja kokoonpano</vt:lpstr>
      <vt:lpstr>Lisätiedot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Ojala Olli (YM)</dc:creator>
  <cp:lastModifiedBy>Mäntylä Iris (YM)</cp:lastModifiedBy>
  <cp:revision>1</cp:revision>
  <dcterms:created xsi:type="dcterms:W3CDTF">2024-11-01T10:11:19Z</dcterms:created>
  <dcterms:modified xsi:type="dcterms:W3CDTF">2025-04-16T08:55:49Z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0x0101007E473FF07909154C99598C13294DD27C</vt:lpwstr>
  </property>
  <property fmtid="{D5CDD505-2E9C-101B-9397-08002B2CF9AE}" pid="3" name="MediaServiceImageTags">
    <vt:lpwstr/>
  </property>
</Properties>
</file>