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8" r:id="rId5"/>
    <p:sldId id="265" r:id="rId6"/>
    <p:sldId id="267" r:id="rId7"/>
    <p:sldId id="268" r:id="rId8"/>
    <p:sldId id="257" r:id="rId9"/>
    <p:sldId id="269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9B55"/>
    <a:srgbClr val="87B9F5"/>
    <a:srgbClr val="F0EBE1"/>
    <a:srgbClr val="EF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raphic 24">
            <a:extLst>
              <a:ext uri="{FF2B5EF4-FFF2-40B4-BE49-F238E27FC236}">
                <a16:creationId xmlns:a16="http://schemas.microsoft.com/office/drawing/2014/main" id="{412E2FC6-3DC7-A5C6-CB76-702A1185B2EA}"/>
              </a:ext>
            </a:extLst>
          </p:cNvPr>
          <p:cNvSpPr/>
          <p:nvPr/>
        </p:nvSpPr>
        <p:spPr>
          <a:xfrm>
            <a:off x="0" y="-3"/>
            <a:ext cx="12191877" cy="6858000"/>
          </a:xfrm>
          <a:custGeom>
            <a:avLst/>
            <a:gdLst>
              <a:gd name="connsiteX0" fmla="*/ 0 w 12191877"/>
              <a:gd name="connsiteY0" fmla="*/ 6858000 h 6858000"/>
              <a:gd name="connsiteX1" fmla="*/ 8102520 w 12191877"/>
              <a:gd name="connsiteY1" fmla="*/ 6858000 h 6858000"/>
              <a:gd name="connsiteX2" fmla="*/ 8102520 w 12191877"/>
              <a:gd name="connsiteY2" fmla="*/ 6051708 h 6858000"/>
              <a:gd name="connsiteX3" fmla="*/ 12191878 w 12191877"/>
              <a:gd name="connsiteY3" fmla="*/ 1962310 h 6858000"/>
              <a:gd name="connsiteX4" fmla="*/ 12191878 w 12191877"/>
              <a:gd name="connsiteY4" fmla="*/ 1850371 h 6858000"/>
              <a:gd name="connsiteX5" fmla="*/ 8102520 w 12191877"/>
              <a:gd name="connsiteY5" fmla="*/ 5939766 h 6858000"/>
              <a:gd name="connsiteX6" fmla="*/ 8102520 w 12191877"/>
              <a:gd name="connsiteY6" fmla="*/ 4931057 h 6858000"/>
              <a:gd name="connsiteX7" fmla="*/ 12191878 w 12191877"/>
              <a:gd name="connsiteY7" fmla="*/ 841658 h 6858000"/>
              <a:gd name="connsiteX8" fmla="*/ 12191878 w 12191877"/>
              <a:gd name="connsiteY8" fmla="*/ 729724 h 6858000"/>
              <a:gd name="connsiteX9" fmla="*/ 8102520 w 12191877"/>
              <a:gd name="connsiteY9" fmla="*/ 4819122 h 6858000"/>
              <a:gd name="connsiteX10" fmla="*/ 8102520 w 12191877"/>
              <a:gd name="connsiteY10" fmla="*/ 3810409 h 6858000"/>
              <a:gd name="connsiteX11" fmla="*/ 11912894 w 12191877"/>
              <a:gd name="connsiteY11" fmla="*/ 0 h 6858000"/>
              <a:gd name="connsiteX12" fmla="*/ 11800954 w 12191877"/>
              <a:gd name="connsiteY12" fmla="*/ 0 h 6858000"/>
              <a:gd name="connsiteX13" fmla="*/ 8102520 w 12191877"/>
              <a:gd name="connsiteY13" fmla="*/ 3698475 h 6858000"/>
              <a:gd name="connsiteX14" fmla="*/ 8102520 w 12191877"/>
              <a:gd name="connsiteY14" fmla="*/ 2689762 h 6858000"/>
              <a:gd name="connsiteX15" fmla="*/ 10792254 w 12191877"/>
              <a:gd name="connsiteY15" fmla="*/ 0 h 6858000"/>
              <a:gd name="connsiteX16" fmla="*/ 10680314 w 12191877"/>
              <a:gd name="connsiteY16" fmla="*/ 0 h 6858000"/>
              <a:gd name="connsiteX17" fmla="*/ 8102520 w 12191877"/>
              <a:gd name="connsiteY17" fmla="*/ 2577820 h 6858000"/>
              <a:gd name="connsiteX18" fmla="*/ 8102520 w 12191877"/>
              <a:gd name="connsiteY18" fmla="*/ 1569100 h 6858000"/>
              <a:gd name="connsiteX19" fmla="*/ 9671614 w 12191877"/>
              <a:gd name="connsiteY19" fmla="*/ 0 h 6858000"/>
              <a:gd name="connsiteX20" fmla="*/ 9559677 w 12191877"/>
              <a:gd name="connsiteY20" fmla="*/ 0 h 6858000"/>
              <a:gd name="connsiteX21" fmla="*/ 8102520 w 12191877"/>
              <a:gd name="connsiteY21" fmla="*/ 1457172 h 6858000"/>
              <a:gd name="connsiteX22" fmla="*/ 8102520 w 12191877"/>
              <a:gd name="connsiteY22" fmla="*/ 560902 h 6858000"/>
              <a:gd name="connsiteX23" fmla="*/ 8644717 w 12191877"/>
              <a:gd name="connsiteY23" fmla="*/ 0 h 6858000"/>
              <a:gd name="connsiteX24" fmla="*/ 8536632 w 12191877"/>
              <a:gd name="connsiteY24" fmla="*/ 0 h 6858000"/>
              <a:gd name="connsiteX25" fmla="*/ 8102520 w 12191877"/>
              <a:gd name="connsiteY25" fmla="*/ 448970 h 6858000"/>
              <a:gd name="connsiteX26" fmla="*/ 8102520 w 12191877"/>
              <a:gd name="connsiteY26" fmla="*/ 0 h 6858000"/>
              <a:gd name="connsiteX27" fmla="*/ 0 w 12191877"/>
              <a:gd name="connsiteY27" fmla="*/ 0 h 6858000"/>
              <a:gd name="connsiteX28" fmla="*/ 0 w 12191877"/>
              <a:gd name="connsiteY28" fmla="*/ 6857997 h 6858000"/>
              <a:gd name="connsiteX29" fmla="*/ 8304935 w 12191877"/>
              <a:gd name="connsiteY29" fmla="*/ 6858000 h 6858000"/>
              <a:gd name="connsiteX30" fmla="*/ 8416875 w 12191877"/>
              <a:gd name="connsiteY30" fmla="*/ 6858000 h 6858000"/>
              <a:gd name="connsiteX31" fmla="*/ 12191878 w 12191877"/>
              <a:gd name="connsiteY31" fmla="*/ 3082961 h 6858000"/>
              <a:gd name="connsiteX32" fmla="*/ 12191878 w 12191877"/>
              <a:gd name="connsiteY32" fmla="*/ 2971019 h 6858000"/>
              <a:gd name="connsiteX33" fmla="*/ 8304935 w 12191877"/>
              <a:gd name="connsiteY33" fmla="*/ 6858000 h 6858000"/>
              <a:gd name="connsiteX34" fmla="*/ 9425589 w 12191877"/>
              <a:gd name="connsiteY34" fmla="*/ 6858000 h 6858000"/>
              <a:gd name="connsiteX35" fmla="*/ 9537516 w 12191877"/>
              <a:gd name="connsiteY35" fmla="*/ 6858000 h 6858000"/>
              <a:gd name="connsiteX36" fmla="*/ 12191878 w 12191877"/>
              <a:gd name="connsiteY36" fmla="*/ 4203612 h 6858000"/>
              <a:gd name="connsiteX37" fmla="*/ 12191878 w 12191877"/>
              <a:gd name="connsiteY37" fmla="*/ 4091670 h 6858000"/>
              <a:gd name="connsiteX38" fmla="*/ 9425589 w 12191877"/>
              <a:gd name="connsiteY38" fmla="*/ 6858000 h 6858000"/>
              <a:gd name="connsiteX39" fmla="*/ 10544933 w 12191877"/>
              <a:gd name="connsiteY39" fmla="*/ 6858000 h 6858000"/>
              <a:gd name="connsiteX40" fmla="*/ 10658156 w 12191877"/>
              <a:gd name="connsiteY40" fmla="*/ 6858000 h 6858000"/>
              <a:gd name="connsiteX41" fmla="*/ 12191878 w 12191877"/>
              <a:gd name="connsiteY41" fmla="*/ 5324264 h 6858000"/>
              <a:gd name="connsiteX42" fmla="*/ 12191878 w 12191877"/>
              <a:gd name="connsiteY42" fmla="*/ 5211040 h 6858000"/>
              <a:gd name="connsiteX43" fmla="*/ 10544933 w 12191877"/>
              <a:gd name="connsiteY43" fmla="*/ 6858000 h 6858000"/>
              <a:gd name="connsiteX44" fmla="*/ 11665573 w 12191877"/>
              <a:gd name="connsiteY44" fmla="*/ 6858000 h 6858000"/>
              <a:gd name="connsiteX45" fmla="*/ 11777507 w 12191877"/>
              <a:gd name="connsiteY45" fmla="*/ 6858000 h 6858000"/>
              <a:gd name="connsiteX46" fmla="*/ 12191878 w 12191877"/>
              <a:gd name="connsiteY46" fmla="*/ 6443630 h 6858000"/>
              <a:gd name="connsiteX47" fmla="*/ 12191878 w 12191877"/>
              <a:gd name="connsiteY47" fmla="*/ 6331691 h 6858000"/>
              <a:gd name="connsiteX48" fmla="*/ 11665573 w 12191877"/>
              <a:gd name="connsiteY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2191877" h="6858000">
                <a:moveTo>
                  <a:pt x="0" y="6858000"/>
                </a:moveTo>
                <a:lnTo>
                  <a:pt x="8102520" y="6858000"/>
                </a:lnTo>
                <a:lnTo>
                  <a:pt x="8102520" y="6051708"/>
                </a:lnTo>
                <a:lnTo>
                  <a:pt x="12191878" y="1962310"/>
                </a:lnTo>
                <a:lnTo>
                  <a:pt x="12191878" y="1850371"/>
                </a:lnTo>
                <a:lnTo>
                  <a:pt x="8102520" y="5939766"/>
                </a:lnTo>
                <a:lnTo>
                  <a:pt x="8102520" y="4931057"/>
                </a:lnTo>
                <a:lnTo>
                  <a:pt x="12191878" y="841658"/>
                </a:lnTo>
                <a:lnTo>
                  <a:pt x="12191878" y="729724"/>
                </a:lnTo>
                <a:lnTo>
                  <a:pt x="8102520" y="4819122"/>
                </a:lnTo>
                <a:lnTo>
                  <a:pt x="8102520" y="3810409"/>
                </a:lnTo>
                <a:lnTo>
                  <a:pt x="11912894" y="0"/>
                </a:lnTo>
                <a:lnTo>
                  <a:pt x="11800954" y="0"/>
                </a:lnTo>
                <a:lnTo>
                  <a:pt x="8102520" y="3698475"/>
                </a:lnTo>
                <a:lnTo>
                  <a:pt x="8102520" y="2689762"/>
                </a:lnTo>
                <a:lnTo>
                  <a:pt x="10792254" y="0"/>
                </a:lnTo>
                <a:lnTo>
                  <a:pt x="10680314" y="0"/>
                </a:lnTo>
                <a:lnTo>
                  <a:pt x="8102520" y="2577820"/>
                </a:lnTo>
                <a:lnTo>
                  <a:pt x="8102520" y="1569100"/>
                </a:lnTo>
                <a:lnTo>
                  <a:pt x="9671614" y="0"/>
                </a:lnTo>
                <a:lnTo>
                  <a:pt x="9559677" y="0"/>
                </a:lnTo>
                <a:lnTo>
                  <a:pt x="8102520" y="1457172"/>
                </a:lnTo>
                <a:lnTo>
                  <a:pt x="8102520" y="560902"/>
                </a:lnTo>
                <a:lnTo>
                  <a:pt x="8644717" y="0"/>
                </a:lnTo>
                <a:lnTo>
                  <a:pt x="8536632" y="0"/>
                </a:lnTo>
                <a:lnTo>
                  <a:pt x="8102520" y="448970"/>
                </a:lnTo>
                <a:lnTo>
                  <a:pt x="8102520" y="0"/>
                </a:lnTo>
                <a:lnTo>
                  <a:pt x="0" y="0"/>
                </a:lnTo>
                <a:lnTo>
                  <a:pt x="0" y="6857997"/>
                </a:lnTo>
                <a:close/>
                <a:moveTo>
                  <a:pt x="8304935" y="6858000"/>
                </a:moveTo>
                <a:lnTo>
                  <a:pt x="8416875" y="6858000"/>
                </a:lnTo>
                <a:lnTo>
                  <a:pt x="12191878" y="3082961"/>
                </a:lnTo>
                <a:lnTo>
                  <a:pt x="12191878" y="2971019"/>
                </a:lnTo>
                <a:lnTo>
                  <a:pt x="8304935" y="6858000"/>
                </a:lnTo>
                <a:close/>
                <a:moveTo>
                  <a:pt x="9425589" y="6858000"/>
                </a:moveTo>
                <a:lnTo>
                  <a:pt x="9537516" y="6858000"/>
                </a:lnTo>
                <a:lnTo>
                  <a:pt x="12191878" y="4203612"/>
                </a:lnTo>
                <a:lnTo>
                  <a:pt x="12191878" y="4091670"/>
                </a:lnTo>
                <a:lnTo>
                  <a:pt x="9425589" y="6858000"/>
                </a:lnTo>
                <a:close/>
                <a:moveTo>
                  <a:pt x="10544933" y="6858000"/>
                </a:moveTo>
                <a:lnTo>
                  <a:pt x="10658156" y="6858000"/>
                </a:lnTo>
                <a:lnTo>
                  <a:pt x="12191878" y="5324264"/>
                </a:lnTo>
                <a:lnTo>
                  <a:pt x="12191878" y="5211040"/>
                </a:lnTo>
                <a:lnTo>
                  <a:pt x="10544933" y="6858000"/>
                </a:lnTo>
                <a:close/>
                <a:moveTo>
                  <a:pt x="11665573" y="6858000"/>
                </a:moveTo>
                <a:lnTo>
                  <a:pt x="11777507" y="6858000"/>
                </a:lnTo>
                <a:lnTo>
                  <a:pt x="12191878" y="6443630"/>
                </a:lnTo>
                <a:lnTo>
                  <a:pt x="12191878" y="6331691"/>
                </a:lnTo>
                <a:lnTo>
                  <a:pt x="11665573" y="6858000"/>
                </a:lnTo>
                <a:close/>
              </a:path>
            </a:pathLst>
          </a:custGeom>
          <a:solidFill>
            <a:srgbClr val="F0EBE1"/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508" y="2196783"/>
            <a:ext cx="6839712" cy="187686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508" y="5070348"/>
            <a:ext cx="6839712" cy="122072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7FCCBE-EE77-5D47-8CE2-1B409B5E09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5" y="565286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raphic 24">
            <a:extLst>
              <a:ext uri="{FF2B5EF4-FFF2-40B4-BE49-F238E27FC236}">
                <a16:creationId xmlns:a16="http://schemas.microsoft.com/office/drawing/2014/main" id="{412E2FC6-3DC7-A5C6-CB76-702A1185B2EA}"/>
              </a:ext>
            </a:extLst>
          </p:cNvPr>
          <p:cNvSpPr/>
          <p:nvPr/>
        </p:nvSpPr>
        <p:spPr>
          <a:xfrm>
            <a:off x="0" y="-3"/>
            <a:ext cx="12191877" cy="6858000"/>
          </a:xfrm>
          <a:custGeom>
            <a:avLst/>
            <a:gdLst>
              <a:gd name="connsiteX0" fmla="*/ 0 w 12191877"/>
              <a:gd name="connsiteY0" fmla="*/ 6858000 h 6858000"/>
              <a:gd name="connsiteX1" fmla="*/ 8102520 w 12191877"/>
              <a:gd name="connsiteY1" fmla="*/ 6858000 h 6858000"/>
              <a:gd name="connsiteX2" fmla="*/ 8102520 w 12191877"/>
              <a:gd name="connsiteY2" fmla="*/ 6051708 h 6858000"/>
              <a:gd name="connsiteX3" fmla="*/ 12191878 w 12191877"/>
              <a:gd name="connsiteY3" fmla="*/ 1962310 h 6858000"/>
              <a:gd name="connsiteX4" fmla="*/ 12191878 w 12191877"/>
              <a:gd name="connsiteY4" fmla="*/ 1850371 h 6858000"/>
              <a:gd name="connsiteX5" fmla="*/ 8102520 w 12191877"/>
              <a:gd name="connsiteY5" fmla="*/ 5939766 h 6858000"/>
              <a:gd name="connsiteX6" fmla="*/ 8102520 w 12191877"/>
              <a:gd name="connsiteY6" fmla="*/ 4931057 h 6858000"/>
              <a:gd name="connsiteX7" fmla="*/ 12191878 w 12191877"/>
              <a:gd name="connsiteY7" fmla="*/ 841658 h 6858000"/>
              <a:gd name="connsiteX8" fmla="*/ 12191878 w 12191877"/>
              <a:gd name="connsiteY8" fmla="*/ 729724 h 6858000"/>
              <a:gd name="connsiteX9" fmla="*/ 8102520 w 12191877"/>
              <a:gd name="connsiteY9" fmla="*/ 4819122 h 6858000"/>
              <a:gd name="connsiteX10" fmla="*/ 8102520 w 12191877"/>
              <a:gd name="connsiteY10" fmla="*/ 3810409 h 6858000"/>
              <a:gd name="connsiteX11" fmla="*/ 11912894 w 12191877"/>
              <a:gd name="connsiteY11" fmla="*/ 0 h 6858000"/>
              <a:gd name="connsiteX12" fmla="*/ 11800954 w 12191877"/>
              <a:gd name="connsiteY12" fmla="*/ 0 h 6858000"/>
              <a:gd name="connsiteX13" fmla="*/ 8102520 w 12191877"/>
              <a:gd name="connsiteY13" fmla="*/ 3698475 h 6858000"/>
              <a:gd name="connsiteX14" fmla="*/ 8102520 w 12191877"/>
              <a:gd name="connsiteY14" fmla="*/ 2689762 h 6858000"/>
              <a:gd name="connsiteX15" fmla="*/ 10792254 w 12191877"/>
              <a:gd name="connsiteY15" fmla="*/ 0 h 6858000"/>
              <a:gd name="connsiteX16" fmla="*/ 10680314 w 12191877"/>
              <a:gd name="connsiteY16" fmla="*/ 0 h 6858000"/>
              <a:gd name="connsiteX17" fmla="*/ 8102520 w 12191877"/>
              <a:gd name="connsiteY17" fmla="*/ 2577820 h 6858000"/>
              <a:gd name="connsiteX18" fmla="*/ 8102520 w 12191877"/>
              <a:gd name="connsiteY18" fmla="*/ 1569100 h 6858000"/>
              <a:gd name="connsiteX19" fmla="*/ 9671614 w 12191877"/>
              <a:gd name="connsiteY19" fmla="*/ 0 h 6858000"/>
              <a:gd name="connsiteX20" fmla="*/ 9559677 w 12191877"/>
              <a:gd name="connsiteY20" fmla="*/ 0 h 6858000"/>
              <a:gd name="connsiteX21" fmla="*/ 8102520 w 12191877"/>
              <a:gd name="connsiteY21" fmla="*/ 1457172 h 6858000"/>
              <a:gd name="connsiteX22" fmla="*/ 8102520 w 12191877"/>
              <a:gd name="connsiteY22" fmla="*/ 560902 h 6858000"/>
              <a:gd name="connsiteX23" fmla="*/ 8644717 w 12191877"/>
              <a:gd name="connsiteY23" fmla="*/ 0 h 6858000"/>
              <a:gd name="connsiteX24" fmla="*/ 8536632 w 12191877"/>
              <a:gd name="connsiteY24" fmla="*/ 0 h 6858000"/>
              <a:gd name="connsiteX25" fmla="*/ 8102520 w 12191877"/>
              <a:gd name="connsiteY25" fmla="*/ 448970 h 6858000"/>
              <a:gd name="connsiteX26" fmla="*/ 8102520 w 12191877"/>
              <a:gd name="connsiteY26" fmla="*/ 0 h 6858000"/>
              <a:gd name="connsiteX27" fmla="*/ 0 w 12191877"/>
              <a:gd name="connsiteY27" fmla="*/ 0 h 6858000"/>
              <a:gd name="connsiteX28" fmla="*/ 0 w 12191877"/>
              <a:gd name="connsiteY28" fmla="*/ 6857997 h 6858000"/>
              <a:gd name="connsiteX29" fmla="*/ 8304935 w 12191877"/>
              <a:gd name="connsiteY29" fmla="*/ 6858000 h 6858000"/>
              <a:gd name="connsiteX30" fmla="*/ 8416875 w 12191877"/>
              <a:gd name="connsiteY30" fmla="*/ 6858000 h 6858000"/>
              <a:gd name="connsiteX31" fmla="*/ 12191878 w 12191877"/>
              <a:gd name="connsiteY31" fmla="*/ 3082961 h 6858000"/>
              <a:gd name="connsiteX32" fmla="*/ 12191878 w 12191877"/>
              <a:gd name="connsiteY32" fmla="*/ 2971019 h 6858000"/>
              <a:gd name="connsiteX33" fmla="*/ 8304935 w 12191877"/>
              <a:gd name="connsiteY33" fmla="*/ 6858000 h 6858000"/>
              <a:gd name="connsiteX34" fmla="*/ 9425589 w 12191877"/>
              <a:gd name="connsiteY34" fmla="*/ 6858000 h 6858000"/>
              <a:gd name="connsiteX35" fmla="*/ 9537516 w 12191877"/>
              <a:gd name="connsiteY35" fmla="*/ 6858000 h 6858000"/>
              <a:gd name="connsiteX36" fmla="*/ 12191878 w 12191877"/>
              <a:gd name="connsiteY36" fmla="*/ 4203612 h 6858000"/>
              <a:gd name="connsiteX37" fmla="*/ 12191878 w 12191877"/>
              <a:gd name="connsiteY37" fmla="*/ 4091670 h 6858000"/>
              <a:gd name="connsiteX38" fmla="*/ 9425589 w 12191877"/>
              <a:gd name="connsiteY38" fmla="*/ 6858000 h 6858000"/>
              <a:gd name="connsiteX39" fmla="*/ 10544933 w 12191877"/>
              <a:gd name="connsiteY39" fmla="*/ 6858000 h 6858000"/>
              <a:gd name="connsiteX40" fmla="*/ 10658156 w 12191877"/>
              <a:gd name="connsiteY40" fmla="*/ 6858000 h 6858000"/>
              <a:gd name="connsiteX41" fmla="*/ 12191878 w 12191877"/>
              <a:gd name="connsiteY41" fmla="*/ 5324264 h 6858000"/>
              <a:gd name="connsiteX42" fmla="*/ 12191878 w 12191877"/>
              <a:gd name="connsiteY42" fmla="*/ 5211040 h 6858000"/>
              <a:gd name="connsiteX43" fmla="*/ 10544933 w 12191877"/>
              <a:gd name="connsiteY43" fmla="*/ 6858000 h 6858000"/>
              <a:gd name="connsiteX44" fmla="*/ 11665573 w 12191877"/>
              <a:gd name="connsiteY44" fmla="*/ 6858000 h 6858000"/>
              <a:gd name="connsiteX45" fmla="*/ 11777507 w 12191877"/>
              <a:gd name="connsiteY45" fmla="*/ 6858000 h 6858000"/>
              <a:gd name="connsiteX46" fmla="*/ 12191878 w 12191877"/>
              <a:gd name="connsiteY46" fmla="*/ 6443630 h 6858000"/>
              <a:gd name="connsiteX47" fmla="*/ 12191878 w 12191877"/>
              <a:gd name="connsiteY47" fmla="*/ 6331691 h 6858000"/>
              <a:gd name="connsiteX48" fmla="*/ 11665573 w 12191877"/>
              <a:gd name="connsiteY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2191877" h="6858000">
                <a:moveTo>
                  <a:pt x="0" y="6858000"/>
                </a:moveTo>
                <a:lnTo>
                  <a:pt x="8102520" y="6858000"/>
                </a:lnTo>
                <a:lnTo>
                  <a:pt x="8102520" y="6051708"/>
                </a:lnTo>
                <a:lnTo>
                  <a:pt x="12191878" y="1962310"/>
                </a:lnTo>
                <a:lnTo>
                  <a:pt x="12191878" y="1850371"/>
                </a:lnTo>
                <a:lnTo>
                  <a:pt x="8102520" y="5939766"/>
                </a:lnTo>
                <a:lnTo>
                  <a:pt x="8102520" y="4931057"/>
                </a:lnTo>
                <a:lnTo>
                  <a:pt x="12191878" y="841658"/>
                </a:lnTo>
                <a:lnTo>
                  <a:pt x="12191878" y="729724"/>
                </a:lnTo>
                <a:lnTo>
                  <a:pt x="8102520" y="4819122"/>
                </a:lnTo>
                <a:lnTo>
                  <a:pt x="8102520" y="3810409"/>
                </a:lnTo>
                <a:lnTo>
                  <a:pt x="11912894" y="0"/>
                </a:lnTo>
                <a:lnTo>
                  <a:pt x="11800954" y="0"/>
                </a:lnTo>
                <a:lnTo>
                  <a:pt x="8102520" y="3698475"/>
                </a:lnTo>
                <a:lnTo>
                  <a:pt x="8102520" y="2689762"/>
                </a:lnTo>
                <a:lnTo>
                  <a:pt x="10792254" y="0"/>
                </a:lnTo>
                <a:lnTo>
                  <a:pt x="10680314" y="0"/>
                </a:lnTo>
                <a:lnTo>
                  <a:pt x="8102520" y="2577820"/>
                </a:lnTo>
                <a:lnTo>
                  <a:pt x="8102520" y="1569100"/>
                </a:lnTo>
                <a:lnTo>
                  <a:pt x="9671614" y="0"/>
                </a:lnTo>
                <a:lnTo>
                  <a:pt x="9559677" y="0"/>
                </a:lnTo>
                <a:lnTo>
                  <a:pt x="8102520" y="1457172"/>
                </a:lnTo>
                <a:lnTo>
                  <a:pt x="8102520" y="560902"/>
                </a:lnTo>
                <a:lnTo>
                  <a:pt x="8644717" y="0"/>
                </a:lnTo>
                <a:lnTo>
                  <a:pt x="8536632" y="0"/>
                </a:lnTo>
                <a:lnTo>
                  <a:pt x="8102520" y="448970"/>
                </a:lnTo>
                <a:lnTo>
                  <a:pt x="8102520" y="0"/>
                </a:lnTo>
                <a:lnTo>
                  <a:pt x="0" y="0"/>
                </a:lnTo>
                <a:lnTo>
                  <a:pt x="0" y="6857997"/>
                </a:lnTo>
                <a:close/>
                <a:moveTo>
                  <a:pt x="8304935" y="6858000"/>
                </a:moveTo>
                <a:lnTo>
                  <a:pt x="8416875" y="6858000"/>
                </a:lnTo>
                <a:lnTo>
                  <a:pt x="12191878" y="3082961"/>
                </a:lnTo>
                <a:lnTo>
                  <a:pt x="12191878" y="2971019"/>
                </a:lnTo>
                <a:lnTo>
                  <a:pt x="8304935" y="6858000"/>
                </a:lnTo>
                <a:close/>
                <a:moveTo>
                  <a:pt x="9425589" y="6858000"/>
                </a:moveTo>
                <a:lnTo>
                  <a:pt x="9537516" y="6858000"/>
                </a:lnTo>
                <a:lnTo>
                  <a:pt x="12191878" y="4203612"/>
                </a:lnTo>
                <a:lnTo>
                  <a:pt x="12191878" y="4091670"/>
                </a:lnTo>
                <a:lnTo>
                  <a:pt x="9425589" y="6858000"/>
                </a:lnTo>
                <a:close/>
                <a:moveTo>
                  <a:pt x="10544933" y="6858000"/>
                </a:moveTo>
                <a:lnTo>
                  <a:pt x="10658156" y="6858000"/>
                </a:lnTo>
                <a:lnTo>
                  <a:pt x="12191878" y="5324264"/>
                </a:lnTo>
                <a:lnTo>
                  <a:pt x="12191878" y="5211040"/>
                </a:lnTo>
                <a:lnTo>
                  <a:pt x="10544933" y="6858000"/>
                </a:lnTo>
                <a:close/>
                <a:moveTo>
                  <a:pt x="11665573" y="6858000"/>
                </a:moveTo>
                <a:lnTo>
                  <a:pt x="11777507" y="6858000"/>
                </a:lnTo>
                <a:lnTo>
                  <a:pt x="12191878" y="6443630"/>
                </a:lnTo>
                <a:lnTo>
                  <a:pt x="12191878" y="6331691"/>
                </a:lnTo>
                <a:lnTo>
                  <a:pt x="11665573" y="6858000"/>
                </a:lnTo>
                <a:close/>
              </a:path>
            </a:pathLst>
          </a:custGeom>
          <a:solidFill>
            <a:srgbClr val="F0EBE1"/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508" y="2196783"/>
            <a:ext cx="6839712" cy="187686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508" y="5070348"/>
            <a:ext cx="6839712" cy="122072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7FCCBE-EE77-5D47-8CE2-1B409B5E09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5" y="565286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55F463-6573-FC45-BA45-C38E511134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508" y="2196783"/>
            <a:ext cx="6839712" cy="187686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508" y="5070348"/>
            <a:ext cx="6839712" cy="122072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EE9307-AB79-3247-82BD-37685692FA2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5" y="565286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1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2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55F463-6573-FC45-BA45-C38E511134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508" y="2196783"/>
            <a:ext cx="6839712" cy="1876869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508" y="5070348"/>
            <a:ext cx="6839712" cy="1220724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EE9307-AB79-3247-82BD-37685692FA2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5" y="565286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2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84094"/>
            <a:ext cx="9894939" cy="1075323"/>
          </a:xfrm>
        </p:spPr>
        <p:txBody>
          <a:bodyPr anchor="b"/>
          <a:lstStyle/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AA53A2-04A4-784B-8533-1BE5B6ED6E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380" y="596151"/>
            <a:ext cx="516294" cy="63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2021541"/>
            <a:ext cx="5311126" cy="41554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604C65-0022-A10B-E75C-3BC0B3B9636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30933" y="2021541"/>
            <a:ext cx="5311126" cy="4155422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363DDC-C97A-194B-98DF-CA51F0A3D3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380" y="596151"/>
            <a:ext cx="516294" cy="63102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5789431-5CDA-8F47-85A4-31FC69C1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84094"/>
            <a:ext cx="9894939" cy="1075323"/>
          </a:xfrm>
        </p:spPr>
        <p:txBody>
          <a:bodyPr anchor="b"/>
          <a:lstStyle/>
          <a:p>
            <a:r>
              <a:rPr lang="fi-FI" smtClean="0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83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DCD8BB72-B7B2-E8EB-24B6-FE4ECB31BE5A}"/>
              </a:ext>
            </a:extLst>
          </p:cNvPr>
          <p:cNvSpPr/>
          <p:nvPr userDrawn="1"/>
        </p:nvSpPr>
        <p:spPr>
          <a:xfrm>
            <a:off x="-1" y="4570190"/>
            <a:ext cx="12192001" cy="2287810"/>
          </a:xfrm>
          <a:prstGeom prst="rect">
            <a:avLst/>
          </a:prstGeom>
          <a:solidFill>
            <a:srgbClr val="F0EB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1" y="5170932"/>
            <a:ext cx="6756699" cy="1143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4" name="Free-form: Shape 28">
            <a:extLst>
              <a:ext uri="{FF2B5EF4-FFF2-40B4-BE49-F238E27FC236}">
                <a16:creationId xmlns:a16="http://schemas.microsoft.com/office/drawing/2014/main" id="{09403F87-9585-6CA0-7F3B-A0CDE2652619}"/>
              </a:ext>
            </a:extLst>
          </p:cNvPr>
          <p:cNvSpPr/>
          <p:nvPr userDrawn="1"/>
        </p:nvSpPr>
        <p:spPr>
          <a:xfrm>
            <a:off x="-122" y="0"/>
            <a:ext cx="12192122" cy="387240"/>
          </a:xfrm>
          <a:custGeom>
            <a:avLst/>
            <a:gdLst>
              <a:gd name="connsiteX0" fmla="*/ 0 w 12185437"/>
              <a:gd name="connsiteY0" fmla="*/ 0 h 380838"/>
              <a:gd name="connsiteX1" fmla="*/ 12185437 w 12185437"/>
              <a:gd name="connsiteY1" fmla="*/ 0 h 380838"/>
              <a:gd name="connsiteX2" fmla="*/ 12185437 w 12185437"/>
              <a:gd name="connsiteY2" fmla="*/ 380839 h 380838"/>
              <a:gd name="connsiteX3" fmla="*/ 0 w 12185437"/>
              <a:gd name="connsiteY3" fmla="*/ 380839 h 380838"/>
              <a:gd name="connsiteX4" fmla="*/ 0 w 12185437"/>
              <a:gd name="connsiteY4" fmla="*/ 0 h 38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838">
                <a:moveTo>
                  <a:pt x="0" y="0"/>
                </a:moveTo>
                <a:lnTo>
                  <a:pt x="12185437" y="0"/>
                </a:lnTo>
                <a:lnTo>
                  <a:pt x="12185437" y="380839"/>
                </a:lnTo>
                <a:lnTo>
                  <a:pt x="0" y="3808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-form: Shape 29">
            <a:extLst>
              <a:ext uri="{FF2B5EF4-FFF2-40B4-BE49-F238E27FC236}">
                <a16:creationId xmlns:a16="http://schemas.microsoft.com/office/drawing/2014/main" id="{B4E4D196-B8D5-48B6-626D-89C042D57B9C}"/>
              </a:ext>
            </a:extLst>
          </p:cNvPr>
          <p:cNvSpPr/>
          <p:nvPr userDrawn="1"/>
        </p:nvSpPr>
        <p:spPr>
          <a:xfrm>
            <a:off x="-122" y="768193"/>
            <a:ext cx="12192122" cy="380702"/>
          </a:xfrm>
          <a:custGeom>
            <a:avLst/>
            <a:gdLst>
              <a:gd name="connsiteX0" fmla="*/ 0 w 12185437"/>
              <a:gd name="connsiteY0" fmla="*/ 0 h 380702"/>
              <a:gd name="connsiteX1" fmla="*/ 12185437 w 12185437"/>
              <a:gd name="connsiteY1" fmla="*/ 0 h 380702"/>
              <a:gd name="connsiteX2" fmla="*/ 12185437 w 12185437"/>
              <a:gd name="connsiteY2" fmla="*/ 380703 h 380702"/>
              <a:gd name="connsiteX3" fmla="*/ 0 w 12185437"/>
              <a:gd name="connsiteY3" fmla="*/ 380703 h 380702"/>
              <a:gd name="connsiteX4" fmla="*/ 0 w 12185437"/>
              <a:gd name="connsiteY4" fmla="*/ 0 h 380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702">
                <a:moveTo>
                  <a:pt x="0" y="0"/>
                </a:moveTo>
                <a:lnTo>
                  <a:pt x="12185437" y="0"/>
                </a:lnTo>
                <a:lnTo>
                  <a:pt x="12185437" y="380703"/>
                </a:lnTo>
                <a:lnTo>
                  <a:pt x="0" y="3807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6" name="Free-form: Shape 30">
            <a:extLst>
              <a:ext uri="{FF2B5EF4-FFF2-40B4-BE49-F238E27FC236}">
                <a16:creationId xmlns:a16="http://schemas.microsoft.com/office/drawing/2014/main" id="{89FD2A67-C5A0-8597-A631-E79F1FDC2375}"/>
              </a:ext>
            </a:extLst>
          </p:cNvPr>
          <p:cNvSpPr/>
          <p:nvPr userDrawn="1"/>
        </p:nvSpPr>
        <p:spPr>
          <a:xfrm>
            <a:off x="-122" y="1529863"/>
            <a:ext cx="12192122" cy="380838"/>
          </a:xfrm>
          <a:custGeom>
            <a:avLst/>
            <a:gdLst>
              <a:gd name="connsiteX0" fmla="*/ 0 w 12185437"/>
              <a:gd name="connsiteY0" fmla="*/ 0 h 380838"/>
              <a:gd name="connsiteX1" fmla="*/ 12185437 w 12185437"/>
              <a:gd name="connsiteY1" fmla="*/ 0 h 380838"/>
              <a:gd name="connsiteX2" fmla="*/ 12185437 w 12185437"/>
              <a:gd name="connsiteY2" fmla="*/ 380839 h 380838"/>
              <a:gd name="connsiteX3" fmla="*/ 0 w 12185437"/>
              <a:gd name="connsiteY3" fmla="*/ 380839 h 380838"/>
              <a:gd name="connsiteX4" fmla="*/ 0 w 12185437"/>
              <a:gd name="connsiteY4" fmla="*/ 0 h 38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838">
                <a:moveTo>
                  <a:pt x="0" y="0"/>
                </a:moveTo>
                <a:lnTo>
                  <a:pt x="12185437" y="0"/>
                </a:lnTo>
                <a:lnTo>
                  <a:pt x="12185437" y="380839"/>
                </a:lnTo>
                <a:lnTo>
                  <a:pt x="0" y="3808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0" name="Free-form: Shape 31">
            <a:extLst>
              <a:ext uri="{FF2B5EF4-FFF2-40B4-BE49-F238E27FC236}">
                <a16:creationId xmlns:a16="http://schemas.microsoft.com/office/drawing/2014/main" id="{E7831AEF-0633-77AB-EA0E-DB68A5A08C6C}"/>
              </a:ext>
            </a:extLst>
          </p:cNvPr>
          <p:cNvSpPr/>
          <p:nvPr userDrawn="1"/>
        </p:nvSpPr>
        <p:spPr>
          <a:xfrm>
            <a:off x="-122" y="2291655"/>
            <a:ext cx="12192122" cy="380842"/>
          </a:xfrm>
          <a:custGeom>
            <a:avLst/>
            <a:gdLst>
              <a:gd name="connsiteX0" fmla="*/ 0 w 12185437"/>
              <a:gd name="connsiteY0" fmla="*/ 0 h 380842"/>
              <a:gd name="connsiteX1" fmla="*/ 12185437 w 12185437"/>
              <a:gd name="connsiteY1" fmla="*/ 0 h 380842"/>
              <a:gd name="connsiteX2" fmla="*/ 12185437 w 12185437"/>
              <a:gd name="connsiteY2" fmla="*/ 380842 h 380842"/>
              <a:gd name="connsiteX3" fmla="*/ 0 w 12185437"/>
              <a:gd name="connsiteY3" fmla="*/ 380842 h 380842"/>
              <a:gd name="connsiteX4" fmla="*/ 0 w 12185437"/>
              <a:gd name="connsiteY4" fmla="*/ 0 h 380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842">
                <a:moveTo>
                  <a:pt x="0" y="0"/>
                </a:moveTo>
                <a:lnTo>
                  <a:pt x="12185437" y="0"/>
                </a:lnTo>
                <a:lnTo>
                  <a:pt x="12185437" y="380842"/>
                </a:lnTo>
                <a:lnTo>
                  <a:pt x="0" y="380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1" name="Free-form: Shape 32">
            <a:extLst>
              <a:ext uri="{FF2B5EF4-FFF2-40B4-BE49-F238E27FC236}">
                <a16:creationId xmlns:a16="http://schemas.microsoft.com/office/drawing/2014/main" id="{20B1B5C3-36C4-6C96-F052-EC7C50FC54AC}"/>
              </a:ext>
            </a:extLst>
          </p:cNvPr>
          <p:cNvSpPr/>
          <p:nvPr userDrawn="1"/>
        </p:nvSpPr>
        <p:spPr>
          <a:xfrm>
            <a:off x="-122" y="3053449"/>
            <a:ext cx="12192122" cy="380702"/>
          </a:xfrm>
          <a:custGeom>
            <a:avLst/>
            <a:gdLst>
              <a:gd name="connsiteX0" fmla="*/ 0 w 12185437"/>
              <a:gd name="connsiteY0" fmla="*/ 0 h 380702"/>
              <a:gd name="connsiteX1" fmla="*/ 12185437 w 12185437"/>
              <a:gd name="connsiteY1" fmla="*/ 0 h 380702"/>
              <a:gd name="connsiteX2" fmla="*/ 12185437 w 12185437"/>
              <a:gd name="connsiteY2" fmla="*/ 380703 h 380702"/>
              <a:gd name="connsiteX3" fmla="*/ 0 w 12185437"/>
              <a:gd name="connsiteY3" fmla="*/ 380703 h 380702"/>
              <a:gd name="connsiteX4" fmla="*/ 0 w 12185437"/>
              <a:gd name="connsiteY4" fmla="*/ 0 h 380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702">
                <a:moveTo>
                  <a:pt x="0" y="0"/>
                </a:moveTo>
                <a:lnTo>
                  <a:pt x="12185437" y="0"/>
                </a:lnTo>
                <a:lnTo>
                  <a:pt x="12185437" y="380703"/>
                </a:lnTo>
                <a:lnTo>
                  <a:pt x="0" y="38070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2" name="Free-form: Shape 33">
            <a:extLst>
              <a:ext uri="{FF2B5EF4-FFF2-40B4-BE49-F238E27FC236}">
                <a16:creationId xmlns:a16="http://schemas.microsoft.com/office/drawing/2014/main" id="{1D2A1DAB-145A-5F7B-9954-6987015EB4B4}"/>
              </a:ext>
            </a:extLst>
          </p:cNvPr>
          <p:cNvSpPr/>
          <p:nvPr userDrawn="1"/>
        </p:nvSpPr>
        <p:spPr>
          <a:xfrm>
            <a:off x="-122" y="3815119"/>
            <a:ext cx="12192122" cy="380838"/>
          </a:xfrm>
          <a:custGeom>
            <a:avLst/>
            <a:gdLst>
              <a:gd name="connsiteX0" fmla="*/ 0 w 12185437"/>
              <a:gd name="connsiteY0" fmla="*/ 0 h 380838"/>
              <a:gd name="connsiteX1" fmla="*/ 12185437 w 12185437"/>
              <a:gd name="connsiteY1" fmla="*/ 0 h 380838"/>
              <a:gd name="connsiteX2" fmla="*/ 12185437 w 12185437"/>
              <a:gd name="connsiteY2" fmla="*/ 380839 h 380838"/>
              <a:gd name="connsiteX3" fmla="*/ 0 w 12185437"/>
              <a:gd name="connsiteY3" fmla="*/ 380839 h 380838"/>
              <a:gd name="connsiteX4" fmla="*/ 0 w 12185437"/>
              <a:gd name="connsiteY4" fmla="*/ 0 h 380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5437" h="380838">
                <a:moveTo>
                  <a:pt x="0" y="0"/>
                </a:moveTo>
                <a:lnTo>
                  <a:pt x="12185437" y="0"/>
                </a:lnTo>
                <a:lnTo>
                  <a:pt x="12185437" y="380839"/>
                </a:lnTo>
                <a:lnTo>
                  <a:pt x="0" y="3808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6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FA2F872-5FC5-D94D-9E89-698A2F0140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507" y="5596332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483FB58F-61FC-B125-47DF-7A1E6819B7A4}"/>
              </a:ext>
            </a:extLst>
          </p:cNvPr>
          <p:cNvSpPr/>
          <p:nvPr userDrawn="1"/>
        </p:nvSpPr>
        <p:spPr>
          <a:xfrm>
            <a:off x="-1" y="4570190"/>
            <a:ext cx="12192001" cy="2287810"/>
          </a:xfrm>
          <a:prstGeom prst="rect">
            <a:avLst/>
          </a:prstGeom>
          <a:solidFill>
            <a:srgbClr val="F0EB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E70779E-03A6-C3DE-E92E-DA3EBF19B8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-1"/>
            <a:ext cx="8105774" cy="4570191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 smtClean="0"/>
              <a:t>Lisää kuva napsauttamalla kuvaketta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1" y="5170932"/>
            <a:ext cx="6756699" cy="1143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-form: Shape 11">
            <a:extLst>
              <a:ext uri="{FF2B5EF4-FFF2-40B4-BE49-F238E27FC236}">
                <a16:creationId xmlns:a16="http://schemas.microsoft.com/office/drawing/2014/main" id="{16E5BBD8-3D18-CC13-B42D-BA6270086E42}"/>
              </a:ext>
            </a:extLst>
          </p:cNvPr>
          <p:cNvSpPr/>
          <p:nvPr/>
        </p:nvSpPr>
        <p:spPr>
          <a:xfrm>
            <a:off x="8105775" y="0"/>
            <a:ext cx="378679" cy="4568336"/>
          </a:xfrm>
          <a:custGeom>
            <a:avLst/>
            <a:gdLst>
              <a:gd name="connsiteX0" fmla="*/ 378679 w 378679"/>
              <a:gd name="connsiteY0" fmla="*/ 0 h 4570191"/>
              <a:gd name="connsiteX1" fmla="*/ 378679 w 378679"/>
              <a:gd name="connsiteY1" fmla="*/ 4570191 h 4570191"/>
              <a:gd name="connsiteX2" fmla="*/ 0 w 378679"/>
              <a:gd name="connsiteY2" fmla="*/ 4570191 h 4570191"/>
              <a:gd name="connsiteX3" fmla="*/ 0 w 378679"/>
              <a:gd name="connsiteY3" fmla="*/ 0 h 4570191"/>
              <a:gd name="connsiteX4" fmla="*/ 378679 w 378679"/>
              <a:gd name="connsiteY4" fmla="*/ 0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679" h="4570191">
                <a:moveTo>
                  <a:pt x="378679" y="0"/>
                </a:moveTo>
                <a:lnTo>
                  <a:pt x="378679" y="4570191"/>
                </a:lnTo>
                <a:lnTo>
                  <a:pt x="0" y="4570191"/>
                </a:lnTo>
                <a:lnTo>
                  <a:pt x="0" y="0"/>
                </a:lnTo>
                <a:lnTo>
                  <a:pt x="378679" y="0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3" name="Free-form: Shape 12">
            <a:extLst>
              <a:ext uri="{FF2B5EF4-FFF2-40B4-BE49-F238E27FC236}">
                <a16:creationId xmlns:a16="http://schemas.microsoft.com/office/drawing/2014/main" id="{F88FF5DF-8F63-E6E6-5985-36E7158CDBC7}"/>
              </a:ext>
            </a:extLst>
          </p:cNvPr>
          <p:cNvSpPr/>
          <p:nvPr/>
        </p:nvSpPr>
        <p:spPr>
          <a:xfrm>
            <a:off x="8869551" y="0"/>
            <a:ext cx="385100" cy="4568336"/>
          </a:xfrm>
          <a:custGeom>
            <a:avLst/>
            <a:gdLst>
              <a:gd name="connsiteX0" fmla="*/ 385101 w 385100"/>
              <a:gd name="connsiteY0" fmla="*/ 0 h 4570191"/>
              <a:gd name="connsiteX1" fmla="*/ 385101 w 385100"/>
              <a:gd name="connsiteY1" fmla="*/ 4570191 h 4570191"/>
              <a:gd name="connsiteX2" fmla="*/ 0 w 385100"/>
              <a:gd name="connsiteY2" fmla="*/ 4570191 h 4570191"/>
              <a:gd name="connsiteX3" fmla="*/ 0 w 385100"/>
              <a:gd name="connsiteY3" fmla="*/ 0 h 4570191"/>
              <a:gd name="connsiteX4" fmla="*/ 385101 w 385100"/>
              <a:gd name="connsiteY4" fmla="*/ 0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00" h="4570191">
                <a:moveTo>
                  <a:pt x="385101" y="0"/>
                </a:moveTo>
                <a:lnTo>
                  <a:pt x="385101" y="4570191"/>
                </a:lnTo>
                <a:lnTo>
                  <a:pt x="0" y="4570191"/>
                </a:lnTo>
                <a:lnTo>
                  <a:pt x="0" y="0"/>
                </a:lnTo>
                <a:lnTo>
                  <a:pt x="385101" y="0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4" name="Free-form: Shape 13">
            <a:extLst>
              <a:ext uri="{FF2B5EF4-FFF2-40B4-BE49-F238E27FC236}">
                <a16:creationId xmlns:a16="http://schemas.microsoft.com/office/drawing/2014/main" id="{B2086361-D08C-2A10-C9AC-F7580BD19271}"/>
              </a:ext>
            </a:extLst>
          </p:cNvPr>
          <p:cNvSpPr/>
          <p:nvPr/>
        </p:nvSpPr>
        <p:spPr>
          <a:xfrm>
            <a:off x="9639735" y="0"/>
            <a:ext cx="385100" cy="4568336"/>
          </a:xfrm>
          <a:custGeom>
            <a:avLst/>
            <a:gdLst>
              <a:gd name="connsiteX0" fmla="*/ 385101 w 385100"/>
              <a:gd name="connsiteY0" fmla="*/ 0 h 4570191"/>
              <a:gd name="connsiteX1" fmla="*/ 385101 w 385100"/>
              <a:gd name="connsiteY1" fmla="*/ 4570191 h 4570191"/>
              <a:gd name="connsiteX2" fmla="*/ 0 w 385100"/>
              <a:gd name="connsiteY2" fmla="*/ 4570191 h 4570191"/>
              <a:gd name="connsiteX3" fmla="*/ 0 w 385100"/>
              <a:gd name="connsiteY3" fmla="*/ 0 h 4570191"/>
              <a:gd name="connsiteX4" fmla="*/ 385101 w 385100"/>
              <a:gd name="connsiteY4" fmla="*/ 0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00" h="4570191">
                <a:moveTo>
                  <a:pt x="385101" y="0"/>
                </a:moveTo>
                <a:lnTo>
                  <a:pt x="385101" y="4570191"/>
                </a:lnTo>
                <a:lnTo>
                  <a:pt x="0" y="4570191"/>
                </a:lnTo>
                <a:lnTo>
                  <a:pt x="0" y="0"/>
                </a:lnTo>
                <a:lnTo>
                  <a:pt x="385101" y="0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5" name="Free-form: Shape 14">
            <a:extLst>
              <a:ext uri="{FF2B5EF4-FFF2-40B4-BE49-F238E27FC236}">
                <a16:creationId xmlns:a16="http://schemas.microsoft.com/office/drawing/2014/main" id="{C86574D7-D6D6-EF56-FB66-14F53A064D5B}"/>
              </a:ext>
            </a:extLst>
          </p:cNvPr>
          <p:cNvSpPr/>
          <p:nvPr/>
        </p:nvSpPr>
        <p:spPr>
          <a:xfrm>
            <a:off x="10409932" y="0"/>
            <a:ext cx="385100" cy="4568336"/>
          </a:xfrm>
          <a:custGeom>
            <a:avLst/>
            <a:gdLst>
              <a:gd name="connsiteX0" fmla="*/ 385101 w 385100"/>
              <a:gd name="connsiteY0" fmla="*/ 0 h 4570191"/>
              <a:gd name="connsiteX1" fmla="*/ 385101 w 385100"/>
              <a:gd name="connsiteY1" fmla="*/ 4570191 h 4570191"/>
              <a:gd name="connsiteX2" fmla="*/ 0 w 385100"/>
              <a:gd name="connsiteY2" fmla="*/ 4570191 h 4570191"/>
              <a:gd name="connsiteX3" fmla="*/ 0 w 385100"/>
              <a:gd name="connsiteY3" fmla="*/ 0 h 4570191"/>
              <a:gd name="connsiteX4" fmla="*/ 385101 w 385100"/>
              <a:gd name="connsiteY4" fmla="*/ 0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00" h="4570191">
                <a:moveTo>
                  <a:pt x="385101" y="0"/>
                </a:moveTo>
                <a:lnTo>
                  <a:pt x="385101" y="4570191"/>
                </a:lnTo>
                <a:lnTo>
                  <a:pt x="0" y="4570191"/>
                </a:lnTo>
                <a:lnTo>
                  <a:pt x="0" y="0"/>
                </a:lnTo>
                <a:lnTo>
                  <a:pt x="385101" y="0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6" name="Free-form: Shape 15">
            <a:extLst>
              <a:ext uri="{FF2B5EF4-FFF2-40B4-BE49-F238E27FC236}">
                <a16:creationId xmlns:a16="http://schemas.microsoft.com/office/drawing/2014/main" id="{294352AE-8336-96CB-B1E6-4E7E7F5C772A}"/>
              </a:ext>
            </a:extLst>
          </p:cNvPr>
          <p:cNvSpPr/>
          <p:nvPr/>
        </p:nvSpPr>
        <p:spPr>
          <a:xfrm>
            <a:off x="11180116" y="0"/>
            <a:ext cx="385100" cy="4568336"/>
          </a:xfrm>
          <a:custGeom>
            <a:avLst/>
            <a:gdLst>
              <a:gd name="connsiteX0" fmla="*/ 385100 w 385100"/>
              <a:gd name="connsiteY0" fmla="*/ 0 h 4570191"/>
              <a:gd name="connsiteX1" fmla="*/ 385100 w 385100"/>
              <a:gd name="connsiteY1" fmla="*/ 4570191 h 4570191"/>
              <a:gd name="connsiteX2" fmla="*/ 0 w 385100"/>
              <a:gd name="connsiteY2" fmla="*/ 4570191 h 4570191"/>
              <a:gd name="connsiteX3" fmla="*/ 0 w 385100"/>
              <a:gd name="connsiteY3" fmla="*/ 0 h 4570191"/>
              <a:gd name="connsiteX4" fmla="*/ 385100 w 385100"/>
              <a:gd name="connsiteY4" fmla="*/ 0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100" h="4570191">
                <a:moveTo>
                  <a:pt x="385100" y="0"/>
                </a:moveTo>
                <a:lnTo>
                  <a:pt x="385100" y="4570191"/>
                </a:lnTo>
                <a:lnTo>
                  <a:pt x="0" y="4570191"/>
                </a:lnTo>
                <a:lnTo>
                  <a:pt x="0" y="0"/>
                </a:lnTo>
                <a:lnTo>
                  <a:pt x="385100" y="0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17" name="Free-form: Shape 16">
            <a:extLst>
              <a:ext uri="{FF2B5EF4-FFF2-40B4-BE49-F238E27FC236}">
                <a16:creationId xmlns:a16="http://schemas.microsoft.com/office/drawing/2014/main" id="{005D8EB3-53B4-CC5F-7972-88D5D8352E6C}"/>
              </a:ext>
            </a:extLst>
          </p:cNvPr>
          <p:cNvSpPr/>
          <p:nvPr userDrawn="1"/>
        </p:nvSpPr>
        <p:spPr>
          <a:xfrm>
            <a:off x="11950317" y="0"/>
            <a:ext cx="241724" cy="4568336"/>
          </a:xfrm>
          <a:custGeom>
            <a:avLst/>
            <a:gdLst>
              <a:gd name="connsiteX0" fmla="*/ 0 w 241724"/>
              <a:gd name="connsiteY0" fmla="*/ 4570191 h 4570191"/>
              <a:gd name="connsiteX1" fmla="*/ 0 w 241724"/>
              <a:gd name="connsiteY1" fmla="*/ 0 h 4570191"/>
              <a:gd name="connsiteX2" fmla="*/ 241725 w 241724"/>
              <a:gd name="connsiteY2" fmla="*/ 0 h 4570191"/>
              <a:gd name="connsiteX3" fmla="*/ 241725 w 241724"/>
              <a:gd name="connsiteY3" fmla="*/ 4570191 h 4570191"/>
              <a:gd name="connsiteX4" fmla="*/ 0 w 241724"/>
              <a:gd name="connsiteY4" fmla="*/ 4570191 h 4570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724" h="4570191">
                <a:moveTo>
                  <a:pt x="0" y="4570191"/>
                </a:moveTo>
                <a:lnTo>
                  <a:pt x="0" y="0"/>
                </a:lnTo>
                <a:lnTo>
                  <a:pt x="241725" y="0"/>
                </a:lnTo>
                <a:lnTo>
                  <a:pt x="241725" y="4570191"/>
                </a:lnTo>
                <a:lnTo>
                  <a:pt x="0" y="4570191"/>
                </a:lnTo>
                <a:close/>
              </a:path>
            </a:pathLst>
          </a:custGeom>
          <a:solidFill>
            <a:schemeClr val="accent3"/>
          </a:solidFill>
          <a:ln w="353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24A5D3F-B208-9740-8F43-58C8D911A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507" y="5596332"/>
            <a:ext cx="2090175" cy="70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3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16.1.2024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14EFF0-E9E2-364E-9793-DF62BACE2D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6380" y="596151"/>
            <a:ext cx="516294" cy="63102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E5EEC2F-8885-4741-92AA-E21ECE47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84094"/>
            <a:ext cx="9894939" cy="1075323"/>
          </a:xfrm>
        </p:spPr>
        <p:txBody>
          <a:bodyPr anchor="b"/>
          <a:lstStyle/>
          <a:p>
            <a:r>
              <a:rPr lang="fi-FI" smtClean="0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42250"/>
            <a:ext cx="9894939" cy="111694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940" y="2021541"/>
            <a:ext cx="10896601" cy="415542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9941" y="6436659"/>
            <a:ext cx="1352595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16.1.2024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2828" y="6436659"/>
            <a:ext cx="4002024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48364" y="6436659"/>
            <a:ext cx="1093695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3" r:id="rId3"/>
    <p:sldLayoutId id="2147483666" r:id="rId4"/>
    <p:sldLayoutId id="2147483650" r:id="rId5"/>
    <p:sldLayoutId id="2147483662" r:id="rId6"/>
    <p:sldLayoutId id="2147483651" r:id="rId7"/>
    <p:sldLayoutId id="2147483664" r:id="rId8"/>
    <p:sldLayoutId id="2147483654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95000"/>
        </a:lnSpc>
        <a:spcBef>
          <a:spcPts val="600"/>
        </a:spcBef>
        <a:buSzPct val="120000"/>
        <a:buFont typeface="Symbol" panose="05050102010706020507" pitchFamily="18" charset="2"/>
        <a:buChar char="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69875" algn="l" defTabSz="914400" rtl="0" eaLnBrk="1" latinLnBrk="0" hangingPunct="1">
        <a:lnSpc>
          <a:spcPct val="95000"/>
        </a:lnSpc>
        <a:spcBef>
          <a:spcPts val="600"/>
        </a:spcBef>
        <a:buSzPct val="120000"/>
        <a:buFont typeface="Symbol" panose="05050102010706020507" pitchFamily="18" charset="2"/>
        <a:buChar char="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8288" algn="l" defTabSz="914400" rtl="0" eaLnBrk="1" latinLnBrk="0" hangingPunct="1">
        <a:lnSpc>
          <a:spcPct val="95000"/>
        </a:lnSpc>
        <a:spcBef>
          <a:spcPts val="600"/>
        </a:spcBef>
        <a:buSzPct val="120000"/>
        <a:buFont typeface="Symbol" panose="05050102010706020507" pitchFamily="18" charset="2"/>
        <a:buChar char="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5225" indent="-268288" algn="l" defTabSz="914400" rtl="0" eaLnBrk="1" latinLnBrk="0" hangingPunct="1">
        <a:lnSpc>
          <a:spcPct val="95000"/>
        </a:lnSpc>
        <a:spcBef>
          <a:spcPts val="600"/>
        </a:spcBef>
        <a:buSzPct val="120000"/>
        <a:buFont typeface="Symbol" panose="05050102010706020507" pitchFamily="18" charset="2"/>
        <a:buChar char="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100" indent="-269875" algn="l" defTabSz="914400" rtl="0" eaLnBrk="1" latinLnBrk="0" hangingPunct="1">
        <a:lnSpc>
          <a:spcPct val="95000"/>
        </a:lnSpc>
        <a:spcBef>
          <a:spcPts val="600"/>
        </a:spcBef>
        <a:buSzPct val="120000"/>
        <a:buFont typeface="Symbol" panose="05050102010706020507" pitchFamily="18" charset="2"/>
        <a:buChar char="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ulkaisut.valtioneuvosto.fi/handle/10024/164593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43AEE-C661-A505-3568-3B20AA5B1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Liikennevakuutuslain muutokset elinkeinonharjoittajien vuokraamien sähköpotkulautojen kannalta 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51C4558-6841-3D88-9E04-6454D258CD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Noora Silmonen</a:t>
            </a:r>
            <a:endParaRPr lang="en-GB" dirty="0"/>
          </a:p>
          <a:p>
            <a:r>
              <a:rPr lang="en-GB" dirty="0" err="1" smtClean="0"/>
              <a:t>lakimies</a:t>
            </a:r>
            <a:endParaRPr lang="en-GB" dirty="0" smtClean="0"/>
          </a:p>
          <a:p>
            <a:r>
              <a:rPr lang="en-GB" dirty="0" smtClean="0"/>
              <a:t>15.1.2024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48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GB" dirty="0" err="1" smtClean="0"/>
              <a:t>Aikaa</a:t>
            </a:r>
            <a:r>
              <a:rPr lang="en-GB" dirty="0" smtClean="0"/>
              <a:t> </a:t>
            </a:r>
            <a:r>
              <a:rPr lang="en-GB" dirty="0" err="1" smtClean="0"/>
              <a:t>keskustelulle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8" name="Sisällön paikkamerkki 7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534" y="1757276"/>
            <a:ext cx="3335979" cy="4156075"/>
          </a:xfrm>
        </p:spPr>
      </p:pic>
    </p:spTree>
    <p:extLst>
      <p:ext uri="{BB962C8B-B14F-4D97-AF65-F5344CB8AC3E}">
        <p14:creationId xmlns:p14="http://schemas.microsoft.com/office/powerpoint/2010/main" val="9844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DFBA4-09A4-B6F2-5C7A-1D92FC6EE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 smtClean="0"/>
              <a:t>Kiitos</a:t>
            </a:r>
            <a:r>
              <a:rPr lang="en-GB" dirty="0" smtClean="0"/>
              <a:t>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9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GB" dirty="0" err="1" smtClean="0"/>
              <a:t>Tausta</a:t>
            </a:r>
            <a:r>
              <a:rPr lang="en-GB" dirty="0" smtClean="0"/>
              <a:t> 1/2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fi-FI" dirty="0"/>
              <a:t>Liikennevakuutus on lakisääteinen vahinkovakuutus, jonka tarkoituksena on taata kattava vakuutusturva moottoriajoneuvon liikenteeseen käyttämisestä vahinkoa kärsineille aiheutuvan esine- ja henkilövahingon varalta. </a:t>
            </a:r>
          </a:p>
          <a:p>
            <a:pPr>
              <a:spcBef>
                <a:spcPts val="1000"/>
              </a:spcBef>
            </a:pPr>
            <a:r>
              <a:rPr lang="fi-FI" dirty="0"/>
              <a:t>Suomalaisen liikennevakuutuksen erityispiirteenä on se, että liikennevakuutuksesta korvataan ajoneuvon käytöstä muille aiheutuvien henkilö- ja esinevahinkojen lisäksi myös vahingon aiheuttaneen ajoneuvon kuljettajan henkilövahinko. Tätä kutsutaan kuljettajapaikkasuojaksi.</a:t>
            </a:r>
          </a:p>
          <a:p>
            <a:pPr>
              <a:spcBef>
                <a:spcPts val="1000"/>
              </a:spcBef>
            </a:pPr>
            <a:r>
              <a:rPr lang="fi-FI" dirty="0"/>
              <a:t>Liikennevakuutus on siten pääosin vastuuvakuutuksen luonteinen mutta kuljettajapaikkasuojan vuoksi osin myös henkilövakuutus. </a:t>
            </a:r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223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84094"/>
            <a:ext cx="9894939" cy="784533"/>
          </a:xfrm>
        </p:spPr>
        <p:txBody>
          <a:bodyPr anchor="b"/>
          <a:lstStyle/>
          <a:p>
            <a:r>
              <a:rPr lang="en-GB" dirty="0" err="1" smtClean="0"/>
              <a:t>Tausta</a:t>
            </a:r>
            <a:r>
              <a:rPr lang="en-GB" dirty="0" smtClean="0"/>
              <a:t> 2/2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1576699"/>
            <a:ext cx="10896601" cy="415542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fi-FI" dirty="0" smtClean="0"/>
              <a:t>Hallituksen esityksen </a:t>
            </a:r>
            <a:r>
              <a:rPr lang="fi-FI" dirty="0"/>
              <a:t>tarkoituksena on panna täytäntöön Euroopan parlamentin ja neuvoston direktiivi (EU) 2021/2118 moottoriajoneuvojen käyttöön liittyvän vastuun varalta otettavasta vakuutuksesta ja vakuuttamisvelvollisuuden voimaansaattamisesta annetun direktiivin 2009/103/EY muuttamisesta.</a:t>
            </a:r>
          </a:p>
          <a:p>
            <a:pPr>
              <a:spcBef>
                <a:spcPts val="1000"/>
              </a:spcBef>
            </a:pPr>
            <a:r>
              <a:rPr lang="fi-FI" dirty="0"/>
              <a:t>Liikennevakuutus on ainoa vakuutuslaji, joka on minimiharmonisoitu Euroopan Unionin lainsäädännöllä</a:t>
            </a:r>
            <a:r>
              <a:rPr lang="fi-FI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fi-FI" dirty="0"/>
              <a:t>Työryhmä asetettu valmistelua varten 13.1.2022 – 31.12.2022</a:t>
            </a:r>
          </a:p>
          <a:p>
            <a:pPr>
              <a:spcBef>
                <a:spcPts val="1000"/>
              </a:spcBef>
            </a:pPr>
            <a:r>
              <a:rPr lang="fi-FI" dirty="0"/>
              <a:t>Työryhmän hallituksen esityksen muotoon laatima </a:t>
            </a:r>
            <a:r>
              <a:rPr lang="fi-FI" u="sng" dirty="0">
                <a:hlinkClick r:id="rId2"/>
              </a:rPr>
              <a:t>mietintö</a:t>
            </a:r>
            <a:r>
              <a:rPr lang="fi-FI" dirty="0"/>
              <a:t> julkaistiin </a:t>
            </a:r>
            <a:r>
              <a:rPr lang="fi-FI" dirty="0" smtClean="0"/>
              <a:t>30.1.2023. </a:t>
            </a:r>
            <a:r>
              <a:rPr lang="fi-FI" dirty="0"/>
              <a:t>Mietinnöstä järjestettiin tammi-maaliskuussa 2023 avoin lausuntokierros</a:t>
            </a:r>
            <a:r>
              <a:rPr lang="fi-FI" dirty="0" smtClean="0"/>
              <a:t>.</a:t>
            </a:r>
          </a:p>
          <a:p>
            <a:pPr>
              <a:spcBef>
                <a:spcPts val="1000"/>
              </a:spcBef>
            </a:pPr>
            <a:r>
              <a:rPr lang="fi-FI" dirty="0" smtClean="0"/>
              <a:t>Esitystä jatkovalmisteltu sosiaali- ja terveysministeriössä</a:t>
            </a:r>
            <a:endParaRPr lang="fi-FI" dirty="0"/>
          </a:p>
          <a:p>
            <a:pPr marL="0" indent="0">
              <a:spcBef>
                <a:spcPts val="1000"/>
              </a:spcBef>
              <a:buNone/>
            </a:pPr>
            <a:endParaRPr lang="fi-FI" dirty="0" smtClean="0"/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365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FA8FA-EF2C-B60B-C36E-18EA3DB92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2 § Määritelmät </a:t>
            </a:r>
          </a:p>
          <a:p>
            <a:endParaRPr lang="fi-FI" dirty="0"/>
          </a:p>
          <a:p>
            <a:r>
              <a:rPr lang="fi-FI" dirty="0" smtClean="0"/>
              <a:t>34 § Henkilövahingon korvaaminen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/>
              <a:t>34 a § Sähköpotkulaudan kuljettajan henkilövahingon korvaaminen </a:t>
            </a:r>
          </a:p>
          <a:p>
            <a:endParaRPr lang="fi-FI" dirty="0" smtClean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3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49" y="2117124"/>
            <a:ext cx="3777297" cy="251229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7751AD-5BF7-EFF0-2B31-C0A5C68D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fi-FI" dirty="0" smtClean="0"/>
              <a:t>Muutokset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53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GB" dirty="0" err="1" smtClean="0"/>
              <a:t>Muutokset</a:t>
            </a:r>
            <a:r>
              <a:rPr lang="en-GB" dirty="0" smtClean="0"/>
              <a:t> – </a:t>
            </a:r>
            <a:r>
              <a:rPr lang="en-GB" dirty="0" err="1" smtClean="0"/>
              <a:t>ajoneuvon</a:t>
            </a:r>
            <a:r>
              <a:rPr lang="en-GB" dirty="0" smtClean="0"/>
              <a:t> </a:t>
            </a:r>
            <a:r>
              <a:rPr lang="en-GB" dirty="0" err="1" smtClean="0"/>
              <a:t>määritelmä</a:t>
            </a:r>
            <a:r>
              <a:rPr lang="en-GB" dirty="0" smtClean="0"/>
              <a:t> 1/2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2062730"/>
            <a:ext cx="10896601" cy="415542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fi-FI" dirty="0" smtClean="0"/>
              <a:t>Ajoneuvon </a:t>
            </a:r>
            <a:r>
              <a:rPr lang="fi-FI" dirty="0"/>
              <a:t>määritelmä on oleellinen lain soveltamisalan kannalta, koska liikennevakuuttamisvelvollisuus määräytyy lähtökohtaisesti sen perusteella. </a:t>
            </a:r>
          </a:p>
          <a:p>
            <a:pPr>
              <a:spcBef>
                <a:spcPts val="1000"/>
              </a:spcBef>
            </a:pPr>
            <a:r>
              <a:rPr lang="fi-FI" dirty="0"/>
              <a:t>Liikennevakuutuslain ajoneuvon määritelmä on itsenäinen, eikä se ole sidoksissa ajoneuvolainsäädäntöön. </a:t>
            </a:r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522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274321"/>
            <a:ext cx="9894939" cy="708660"/>
          </a:xfrm>
        </p:spPr>
        <p:txBody>
          <a:bodyPr anchor="b"/>
          <a:lstStyle/>
          <a:p>
            <a:r>
              <a:rPr lang="en-GB" dirty="0" err="1" smtClean="0"/>
              <a:t>Muutokset</a:t>
            </a:r>
            <a:r>
              <a:rPr lang="en-GB" dirty="0" smtClean="0"/>
              <a:t> – </a:t>
            </a:r>
            <a:r>
              <a:rPr lang="en-GB" dirty="0" err="1" smtClean="0"/>
              <a:t>ajoneuvon</a:t>
            </a:r>
            <a:r>
              <a:rPr lang="en-GB" dirty="0" smtClean="0"/>
              <a:t> </a:t>
            </a:r>
            <a:r>
              <a:rPr lang="en-GB" dirty="0" err="1" smtClean="0"/>
              <a:t>määritelmä</a:t>
            </a:r>
            <a:r>
              <a:rPr lang="en-GB" dirty="0" smtClean="0"/>
              <a:t> 2/2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1131057"/>
            <a:ext cx="10896601" cy="519398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fi-FI" dirty="0"/>
              <a:t>2 § Määritelmät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Tässä laissa tarkoitetaan: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1) ajoneuvolla sellaista moottoriajoneuvoa, joka kulkee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 mekaanisella voimalla maata mutta ei raiteita pitkin, ja jonka suurin rakenteellinen nopeus on yli 25 kilometriä tunnissa tai suurin nettopaino yli 25 kilogrammaa, </a:t>
            </a:r>
            <a:r>
              <a:rPr lang="fi-FI" dirty="0">
                <a:solidFill>
                  <a:srgbClr val="FF0000"/>
                </a:solidFill>
              </a:rPr>
              <a:t>sekä painosta riippumatta sellaista sähköpotkulautaa, joka elinkeinotoiminnassa vuokrataan yleisön saataville henkilöiden kuljettamista varten, </a:t>
            </a:r>
            <a:r>
              <a:rPr lang="fi-FI" dirty="0"/>
              <a:t>sekä kytkettyä tai irrallista perävaunua, ei kuitenkaan ajoneuvolain (82/2021) 28 §:n 1 momentissa tarkoitettua sähköavusteista polkupyörää</a:t>
            </a:r>
            <a:r>
              <a:rPr lang="fi-FI" dirty="0" smtClean="0"/>
              <a:t>;</a:t>
            </a:r>
            <a:endParaRPr lang="fi-FI" dirty="0"/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— — — — — — — — — — — — — — — — — — — — — — — — — — — </a:t>
            </a:r>
            <a:r>
              <a:rPr lang="fi-FI" dirty="0" smtClean="0"/>
              <a:t>—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22) </a:t>
            </a:r>
            <a:r>
              <a:rPr lang="fi-FI" i="1" dirty="0"/>
              <a:t>sähköpotkulaudalla </a:t>
            </a:r>
            <a:r>
              <a:rPr lang="fi-FI" dirty="0"/>
              <a:t>sellaista 1 kohdassa tarkoitettua sähkömoottorilla varustettua astinlaudalla seisten ohjattavaa ja ohjaustangolla varustettua kaksipyöräistä sähköajoneuvoa, jonka rakenteellinen nopeus on enintään 25 km/h;</a:t>
            </a:r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497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940" y="484095"/>
            <a:ext cx="9894939" cy="727486"/>
          </a:xfrm>
        </p:spPr>
        <p:txBody>
          <a:bodyPr anchor="b"/>
          <a:lstStyle/>
          <a:p>
            <a:r>
              <a:rPr lang="en-GB" dirty="0" err="1"/>
              <a:t>Muutokset</a:t>
            </a:r>
            <a:r>
              <a:rPr lang="en-GB" dirty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henkilövahingon</a:t>
            </a:r>
            <a:r>
              <a:rPr lang="en-GB" dirty="0" smtClean="0"/>
              <a:t> </a:t>
            </a:r>
            <a:r>
              <a:rPr lang="en-GB" dirty="0" err="1" smtClean="0"/>
              <a:t>korvaaminen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1518620"/>
            <a:ext cx="10896601" cy="4927899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34 § </a:t>
            </a:r>
          </a:p>
          <a:p>
            <a:pPr marL="0" indent="0">
              <a:buNone/>
            </a:pPr>
            <a:r>
              <a:rPr lang="fi-FI" i="1" dirty="0"/>
              <a:t>Henkilövahingon korvaaminen</a:t>
            </a:r>
          </a:p>
          <a:p>
            <a:pPr marL="0" indent="0">
              <a:buNone/>
            </a:pPr>
            <a:r>
              <a:rPr lang="fi-FI" dirty="0"/>
              <a:t>Korvaus henkilövahingosta määrätään vahingonkorvauslain (412/1974) 5 luvun 2, 2 a–2 d, 3, 4, 4 a, 4 b, 7 ja 8 §:n sekä 7 luvun 3 §:n mukaisesti, jollei tässä laissa toisin säädetä. Oikeutta korvaukseen kivusta ja särystä sekä muusta tilapäisestä haitasta ei ole, jos henkilövahinko on vähäinen. </a:t>
            </a:r>
            <a:r>
              <a:rPr lang="fi-FI" dirty="0">
                <a:solidFill>
                  <a:srgbClr val="FF0000"/>
                </a:solidFill>
              </a:rPr>
              <a:t>Sähköpotkulaudan kuljettajan henkilövahingon korvaamisesta säädetään tämän lain 34 a §:</a:t>
            </a:r>
            <a:r>
              <a:rPr lang="fi-FI" dirty="0" err="1">
                <a:solidFill>
                  <a:srgbClr val="FF0000"/>
                </a:solidFill>
              </a:rPr>
              <a:t>ssä</a:t>
            </a:r>
            <a:r>
              <a:rPr lang="fi-FI" dirty="0" smtClean="0">
                <a:solidFill>
                  <a:srgbClr val="FF0000"/>
                </a:solidFill>
              </a:rPr>
              <a:t>.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34 a </a:t>
            </a:r>
            <a:r>
              <a:rPr lang="fi-FI" dirty="0" smtClean="0"/>
              <a:t>§</a:t>
            </a:r>
            <a:endParaRPr lang="fi-FI" dirty="0"/>
          </a:p>
          <a:p>
            <a:pPr marL="0" indent="0">
              <a:spcBef>
                <a:spcPts val="1000"/>
              </a:spcBef>
              <a:buNone/>
            </a:pPr>
            <a:r>
              <a:rPr lang="fi-FI" i="1" dirty="0"/>
              <a:t>Sähköpotkulaudan kuljettajan henkilövahingon korvaaminen </a:t>
            </a:r>
            <a:endParaRPr lang="fi-FI" dirty="0"/>
          </a:p>
          <a:p>
            <a:pPr marL="0" indent="0">
              <a:spcBef>
                <a:spcPts val="1000"/>
              </a:spcBef>
              <a:buNone/>
            </a:pPr>
            <a:r>
              <a:rPr lang="fi-FI" dirty="0"/>
              <a:t>Sähköpotkulaudan kuljettajalle aiheutuneesta henkilövahingosta korvataan sähköpotkulaudan vakuutuksesta ainoastaan tarpeelliset liikennevakuutuslaissa tarkoitetut sairaanhoitokustannukset. </a:t>
            </a:r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493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Elinkeinonharjoittajien sähköpotkulaudoille erillinen </a:t>
            </a:r>
            <a:r>
              <a:rPr lang="fi-FI" dirty="0" smtClean="0"/>
              <a:t>lainsäädäntöratkaisu 1/2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fi-FI" dirty="0" smtClean="0"/>
              <a:t>Tilanteessa, jossa vuokrattavan sähköpotkulaudan kuljettajalle sattuu korvattava vahinko tulevat tarpeelliset sairaanhoitokustannukset korvattaviksi sähköpotkulaudan vakuutuksesta </a:t>
            </a:r>
          </a:p>
          <a:p>
            <a:pPr lvl="2">
              <a:spcBef>
                <a:spcPts val="1000"/>
              </a:spcBef>
            </a:pPr>
            <a:r>
              <a:rPr lang="fi-FI" dirty="0" smtClean="0"/>
              <a:t>Korvattavaksi eivät tulisi esimerkiksi liikennevakuutuslain perusteella korvattavasta kuntoutuksesta annetun lain (27.3.1991/626) mukaiset korvaukset </a:t>
            </a:r>
          </a:p>
          <a:p>
            <a:pPr>
              <a:spcBef>
                <a:spcPts val="1000"/>
              </a:spcBef>
            </a:pPr>
            <a:r>
              <a:rPr lang="fi-FI" dirty="0" smtClean="0"/>
              <a:t>Vakuutusturvan piiriin tulisivat vuokrattavien sähköpotkulautojen kuljettajat, jotka eivät sen piirissä aiemmin olleet</a:t>
            </a:r>
          </a:p>
          <a:p>
            <a:pPr>
              <a:spcBef>
                <a:spcPts val="1000"/>
              </a:spcBef>
            </a:pPr>
            <a:r>
              <a:rPr lang="fi-FI" dirty="0" smtClean="0"/>
              <a:t>Kyseessä olisi uusi vakuutusmuoto </a:t>
            </a:r>
            <a:endParaRPr lang="fi-FI" dirty="0"/>
          </a:p>
          <a:p>
            <a:pPr>
              <a:spcBef>
                <a:spcPts val="1000"/>
              </a:spcBef>
            </a:pPr>
            <a:endParaRPr lang="fi-FI" dirty="0" smtClean="0"/>
          </a:p>
          <a:p>
            <a:pPr>
              <a:spcBef>
                <a:spcPts val="1000"/>
              </a:spcBef>
            </a:pPr>
            <a:endParaRPr lang="fi-FI" dirty="0" smtClean="0"/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6241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0BEBCC3-7F72-C54D-9199-76F4B322C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fi-FI" dirty="0"/>
              <a:t>Elinkeinonharjoittajien sähköpotkulaudoille </a:t>
            </a:r>
            <a:r>
              <a:rPr lang="fi-FI"/>
              <a:t>erillinen </a:t>
            </a:r>
            <a:r>
              <a:rPr lang="fi-FI" smtClean="0"/>
              <a:t>lainsäädäntöratkaisu 1/2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705B-6842-1AF3-2AEB-98A5AE18B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0" y="1650838"/>
            <a:ext cx="10896601" cy="4155422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fi-FI" dirty="0"/>
              <a:t>Varmistetaan hyvä kehitys liittyen elinkeinonharjoittajien sähköpotkulautojen turvallisuusominaisuuksiin sähköpotkulautojen painon lakatessa olemasta määrittävä tekijä vakuuttamisvelvollisuuden osalta</a:t>
            </a:r>
          </a:p>
          <a:p>
            <a:pPr>
              <a:spcBef>
                <a:spcPts val="1000"/>
              </a:spcBef>
            </a:pPr>
            <a:r>
              <a:rPr lang="fi-FI" dirty="0"/>
              <a:t> Vakuuttamisella voi olla myös kannustevaikutus turvallisuuteen </a:t>
            </a:r>
            <a:r>
              <a:rPr lang="fi-FI" dirty="0" smtClean="0"/>
              <a:t>panostamisessa, </a:t>
            </a:r>
            <a:r>
              <a:rPr lang="fi-FI" dirty="0"/>
              <a:t>sillä onnettomuuksien vähetessä myös vakuutusmaksut pienenevät </a:t>
            </a:r>
            <a:endParaRPr lang="fi-FI" dirty="0" smtClean="0"/>
          </a:p>
          <a:p>
            <a:pPr>
              <a:spcBef>
                <a:spcPts val="1000"/>
              </a:spcBef>
            </a:pPr>
            <a:r>
              <a:rPr lang="fi-FI" dirty="0" smtClean="0"/>
              <a:t>Vahinkoon </a:t>
            </a:r>
            <a:r>
              <a:rPr lang="fi-FI" dirty="0"/>
              <a:t>ollessa osallisena muitakin ajoneuvoja korvattaisiin vahinkoon syyttömän sähköpotkulaudan kuljettajan vahingot täysimääräisesti, kuten nykyisinkin, syyllisen vastapuolen, esimerkiksi henkilöauton, liikennevakuutuksesta. </a:t>
            </a:r>
          </a:p>
          <a:p>
            <a:pPr>
              <a:spcBef>
                <a:spcPts val="1000"/>
              </a:spcBef>
            </a:pPr>
            <a:r>
              <a:rPr lang="fi-FI" dirty="0"/>
              <a:t>Muutos toisi turvaa myös kolmansille osapuolille, joille korvattaisiin sähköpotkulaudan käyttämisestä kolmansille osapuolille sattuneet vahingot täysimääräisesti. </a:t>
            </a:r>
            <a:endParaRPr lang="fi-FI" dirty="0" smtClean="0"/>
          </a:p>
          <a:p>
            <a:pPr>
              <a:spcBef>
                <a:spcPts val="1000"/>
              </a:spcBef>
            </a:pPr>
            <a:endParaRPr lang="fi-FI" dirty="0"/>
          </a:p>
          <a:p>
            <a:pPr>
              <a:spcBef>
                <a:spcPts val="10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202430"/>
      </p:ext>
    </p:extLst>
  </p:cSld>
  <p:clrMapOvr>
    <a:masterClrMapping/>
  </p:clrMapOvr>
</p:sld>
</file>

<file path=ppt/theme/theme1.xml><?xml version="1.0" encoding="utf-8"?>
<a:theme xmlns:a="http://schemas.openxmlformats.org/drawingml/2006/main" name="STM 2023">
  <a:themeElements>
    <a:clrScheme name="STM 1">
      <a:dk1>
        <a:srgbClr val="464646"/>
      </a:dk1>
      <a:lt1>
        <a:srgbClr val="FFFFFF"/>
      </a:lt1>
      <a:dk2>
        <a:srgbClr val="464646"/>
      </a:dk2>
      <a:lt2>
        <a:srgbClr val="F0EBE1"/>
      </a:lt2>
      <a:accent1>
        <a:srgbClr val="96B8F3"/>
      </a:accent1>
      <a:accent2>
        <a:srgbClr val="FA8C46"/>
      </a:accent2>
      <a:accent3>
        <a:srgbClr val="EDC353"/>
      </a:accent3>
      <a:accent4>
        <a:srgbClr val="5BA078"/>
      </a:accent4>
      <a:accent5>
        <a:srgbClr val="CD69DE"/>
      </a:accent5>
      <a:accent6>
        <a:srgbClr val="BC9E59"/>
      </a:accent6>
      <a:hlink>
        <a:srgbClr val="6E6E6E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C9A6ED8E-659F-AF45-8A40-6EEE4F3772DB}" vid="{8B30B74C-0472-E84E-9C39-531E644FF3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FI_STM_PPT-pohja_2023</Template>
  <TotalTime>503</TotalTime>
  <Words>565</Words>
  <Application>Microsoft Office PowerPoint</Application>
  <PresentationFormat>Laajakuva</PresentationFormat>
  <Paragraphs>50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Symbol</vt:lpstr>
      <vt:lpstr>Times New Roman</vt:lpstr>
      <vt:lpstr>STM 2023</vt:lpstr>
      <vt:lpstr>Liikennevakuutuslain muutokset elinkeinonharjoittajien vuokraamien sähköpotkulautojen kannalta </vt:lpstr>
      <vt:lpstr>Tausta 1/2 </vt:lpstr>
      <vt:lpstr>Tausta 2/2</vt:lpstr>
      <vt:lpstr>Muutokset </vt:lpstr>
      <vt:lpstr>Muutokset – ajoneuvon määritelmä 1/2</vt:lpstr>
      <vt:lpstr>Muutokset – ajoneuvon määritelmä 2/2</vt:lpstr>
      <vt:lpstr>Muutokset – henkilövahingon korvaaminen</vt:lpstr>
      <vt:lpstr>  Elinkeinonharjoittajien sähköpotkulaudoille erillinen lainsäädäntöratkaisu 1/2</vt:lpstr>
      <vt:lpstr>Elinkeinonharjoittajien sähköpotkulaudoille erillinen lainsäädäntöratkaisu 1/2</vt:lpstr>
      <vt:lpstr>Aikaa keskustelulle </vt:lpstr>
      <vt:lpstr>Kiitos! 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Liikennevakuutuslain muutokset sähköpotkulautojen kannalta</dc:title>
  <dc:creator>Silmonen Noora (STM)</dc:creator>
  <cp:lastModifiedBy>Ruuskanen Krista (STM)</cp:lastModifiedBy>
  <cp:revision>22</cp:revision>
  <dcterms:created xsi:type="dcterms:W3CDTF">2024-01-15T08:09:36Z</dcterms:created>
  <dcterms:modified xsi:type="dcterms:W3CDTF">2024-01-16T10:17:48Z</dcterms:modified>
</cp:coreProperties>
</file>